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6923a4ff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6923a4ff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b9cacf687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b9cacf687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b9cacf687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b9cacf687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b9cacf687b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b9cacf687b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b9cacf687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b9cacf687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b9cacf687b_2_11: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300"/>
              </a:spcBef>
              <a:spcAft>
                <a:spcPts val="0"/>
              </a:spcAft>
              <a:buSzPts val="1300"/>
              <a:buNone/>
            </a:pPr>
            <a:r>
              <a:t/>
            </a:r>
            <a:endParaRPr/>
          </a:p>
        </p:txBody>
      </p:sp>
      <p:sp>
        <p:nvSpPr>
          <p:cNvPr id="277" name="Google Shape;277;g2b9cacf687b_2_11: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b9cacf687b_2_57: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300"/>
              </a:spcBef>
              <a:spcAft>
                <a:spcPts val="0"/>
              </a:spcAft>
              <a:buSzPts val="1300"/>
              <a:buNone/>
            </a:pPr>
            <a:r>
              <a:t/>
            </a:r>
            <a:endParaRPr/>
          </a:p>
        </p:txBody>
      </p:sp>
      <p:sp>
        <p:nvSpPr>
          <p:cNvPr id="283" name="Google Shape;283;g2b9cacf687b_2_57: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b9cacf687b_2_186: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300"/>
              </a:spcBef>
              <a:spcAft>
                <a:spcPts val="0"/>
              </a:spcAft>
              <a:buSzPts val="1300"/>
              <a:buNone/>
            </a:pPr>
            <a:r>
              <a:t/>
            </a:r>
            <a:endParaRPr/>
          </a:p>
        </p:txBody>
      </p:sp>
      <p:sp>
        <p:nvSpPr>
          <p:cNvPr id="293" name="Google Shape;293;g2b9cacf687b_2_186: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babdb1dcc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babdb1dcc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b9cacf687b_2_230: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300"/>
              </a:spcBef>
              <a:spcAft>
                <a:spcPts val="0"/>
              </a:spcAft>
              <a:buSzPts val="1300"/>
              <a:buNone/>
            </a:pPr>
            <a:r>
              <a:t/>
            </a:r>
            <a:endParaRPr/>
          </a:p>
        </p:txBody>
      </p:sp>
      <p:sp>
        <p:nvSpPr>
          <p:cNvPr id="306" name="Google Shape;306;g2b9cacf687b_2_230: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8c03ae0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b8c03ae0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b8c03ae0c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b8c03ae0c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8c03ae0c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8c03ae0c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b8c03ae0c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b8c03ae0c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b8c03ae0c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b8c03ae0c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b8c8192b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b8c8192b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b8c8192b5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b8c8192b5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b8c8192b5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b8c8192b5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 name="Google Shape;52;p1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480"/>
              </a:spcBef>
              <a:spcAft>
                <a:spcPts val="0"/>
              </a:spcAft>
              <a:buSzPts val="2400"/>
              <a:buChar char="•"/>
              <a:defRPr/>
            </a:lvl1pPr>
            <a:lvl2pPr indent="-381000" lvl="1" marL="914400" rtl="0" algn="l">
              <a:lnSpc>
                <a:spcPct val="100000"/>
              </a:lnSpc>
              <a:spcBef>
                <a:spcPts val="480"/>
              </a:spcBef>
              <a:spcAft>
                <a:spcPts val="0"/>
              </a:spcAft>
              <a:buSzPts val="2400"/>
              <a:buChar char="–"/>
              <a:defRPr/>
            </a:lvl2pPr>
            <a:lvl3pPr indent="-381000" lvl="2" marL="1371600" rtl="0" algn="l">
              <a:lnSpc>
                <a:spcPct val="100000"/>
              </a:lnSpc>
              <a:spcBef>
                <a:spcPts val="480"/>
              </a:spcBef>
              <a:spcAft>
                <a:spcPts val="0"/>
              </a:spcAft>
              <a:buSzPts val="2400"/>
              <a:buChar char="•"/>
              <a:defRPr/>
            </a:lvl3pPr>
            <a:lvl4pPr indent="-381000" lvl="3" marL="1828800" rtl="0" algn="l">
              <a:lnSpc>
                <a:spcPct val="100000"/>
              </a:lnSpc>
              <a:spcBef>
                <a:spcPts val="480"/>
              </a:spcBef>
              <a:spcAft>
                <a:spcPts val="0"/>
              </a:spcAft>
              <a:buSzPts val="2400"/>
              <a:buChar char="–"/>
              <a:defRPr/>
            </a:lvl4pPr>
            <a:lvl5pPr indent="-381000" lvl="4" marL="2286000" rtl="0" algn="l">
              <a:lnSpc>
                <a:spcPct val="100000"/>
              </a:lnSpc>
              <a:spcBef>
                <a:spcPts val="480"/>
              </a:spcBef>
              <a:spcAft>
                <a:spcPts val="0"/>
              </a:spcAft>
              <a:buSzPts val="2400"/>
              <a:buChar char="»"/>
              <a:defRPr/>
            </a:lvl5pPr>
            <a:lvl6pPr indent="-381000" lvl="5" marL="2743200" rtl="0" algn="l">
              <a:lnSpc>
                <a:spcPct val="100000"/>
              </a:lnSpc>
              <a:spcBef>
                <a:spcPts val="480"/>
              </a:spcBef>
              <a:spcAft>
                <a:spcPts val="0"/>
              </a:spcAft>
              <a:buSzPts val="2400"/>
              <a:buChar char="»"/>
              <a:defRPr/>
            </a:lvl6pPr>
            <a:lvl7pPr indent="-381000" lvl="6" marL="3200400" rtl="0" algn="l">
              <a:lnSpc>
                <a:spcPct val="100000"/>
              </a:lnSpc>
              <a:spcBef>
                <a:spcPts val="480"/>
              </a:spcBef>
              <a:spcAft>
                <a:spcPts val="0"/>
              </a:spcAft>
              <a:buSzPts val="2400"/>
              <a:buChar char="»"/>
              <a:defRPr/>
            </a:lvl7pPr>
            <a:lvl8pPr indent="-381000" lvl="7" marL="3657600" rtl="0" algn="l">
              <a:lnSpc>
                <a:spcPct val="100000"/>
              </a:lnSpc>
              <a:spcBef>
                <a:spcPts val="480"/>
              </a:spcBef>
              <a:spcAft>
                <a:spcPts val="0"/>
              </a:spcAft>
              <a:buSzPts val="2400"/>
              <a:buChar char="»"/>
              <a:defRPr/>
            </a:lvl8pPr>
            <a:lvl9pPr indent="-381000" lvl="8" marL="4114800" rtl="0" algn="l">
              <a:lnSpc>
                <a:spcPct val="100000"/>
              </a:lnSpc>
              <a:spcBef>
                <a:spcPts val="480"/>
              </a:spcBef>
              <a:spcAft>
                <a:spcPts val="0"/>
              </a:spcAft>
              <a:buSzPts val="2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showMasterSp="0" type="tbl">
  <p:cSld name="TABLE">
    <p:spTree>
      <p:nvGrpSpPr>
        <p:cNvPr id="53" name="Shape 53"/>
        <p:cNvGrpSpPr/>
        <p:nvPr/>
      </p:nvGrpSpPr>
      <p:grpSpPr>
        <a:xfrm>
          <a:off x="0" y="0"/>
          <a:ext cx="0" cy="0"/>
          <a:chOff x="0" y="0"/>
          <a:chExt cx="0" cy="0"/>
        </a:xfrm>
      </p:grpSpPr>
      <p:sp>
        <p:nvSpPr>
          <p:cNvPr id="54" name="Google Shape;54;p1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8" name="Shape 58"/>
        <p:cNvGrpSpPr/>
        <p:nvPr/>
      </p:nvGrpSpPr>
      <p:grpSpPr>
        <a:xfrm>
          <a:off x="0" y="0"/>
          <a:ext cx="0" cy="0"/>
          <a:chOff x="0" y="0"/>
          <a:chExt cx="0" cy="0"/>
        </a:xfrm>
      </p:grpSpPr>
      <p:sp>
        <p:nvSpPr>
          <p:cNvPr id="59" name="Google Shape;59;p16"/>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0" name="Google Shape;60;p16"/>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Autofit/>
          </a:bodyPr>
          <a:lstStyle>
            <a:lvl1pPr lvl="0" rtl="0" algn="ctr">
              <a:lnSpc>
                <a:spcPct val="100000"/>
              </a:lnSpc>
              <a:spcBef>
                <a:spcPts val="480"/>
              </a:spcBef>
              <a:spcAft>
                <a:spcPts val="0"/>
              </a:spcAft>
              <a:buClr>
                <a:srgbClr val="0000FF"/>
              </a:buClr>
              <a:buSzPts val="2400"/>
              <a:buFont typeface="Arial"/>
              <a:buNone/>
              <a:defRPr/>
            </a:lvl1pPr>
            <a:lvl2pPr lvl="1" rtl="0" algn="ctr">
              <a:lnSpc>
                <a:spcPct val="100000"/>
              </a:lnSpc>
              <a:spcBef>
                <a:spcPts val="480"/>
              </a:spcBef>
              <a:spcAft>
                <a:spcPts val="0"/>
              </a:spcAft>
              <a:buClr>
                <a:srgbClr val="0000FF"/>
              </a:buClr>
              <a:buSzPts val="2400"/>
              <a:buFont typeface="Arial"/>
              <a:buNone/>
              <a:defRPr/>
            </a:lvl2pPr>
            <a:lvl3pPr lvl="2" rtl="0" algn="ctr">
              <a:lnSpc>
                <a:spcPct val="100000"/>
              </a:lnSpc>
              <a:spcBef>
                <a:spcPts val="480"/>
              </a:spcBef>
              <a:spcAft>
                <a:spcPts val="0"/>
              </a:spcAft>
              <a:buClr>
                <a:srgbClr val="0000FF"/>
              </a:buClr>
              <a:buSzPts val="2400"/>
              <a:buFont typeface="Arial"/>
              <a:buNone/>
              <a:defRPr/>
            </a:lvl3pPr>
            <a:lvl4pPr lvl="3" rtl="0" algn="ctr">
              <a:lnSpc>
                <a:spcPct val="100000"/>
              </a:lnSpc>
              <a:spcBef>
                <a:spcPts val="480"/>
              </a:spcBef>
              <a:spcAft>
                <a:spcPts val="0"/>
              </a:spcAft>
              <a:buClr>
                <a:srgbClr val="0000FF"/>
              </a:buClr>
              <a:buSzPts val="2400"/>
              <a:buFont typeface="Arial"/>
              <a:buNone/>
              <a:defRPr/>
            </a:lvl4pPr>
            <a:lvl5pPr lvl="4" rtl="0" algn="ctr">
              <a:lnSpc>
                <a:spcPct val="100000"/>
              </a:lnSpc>
              <a:spcBef>
                <a:spcPts val="480"/>
              </a:spcBef>
              <a:spcAft>
                <a:spcPts val="0"/>
              </a:spcAft>
              <a:buClr>
                <a:srgbClr val="0000FF"/>
              </a:buClr>
              <a:buSzPts val="2400"/>
              <a:buFont typeface="Arial"/>
              <a:buNone/>
              <a:defRPr/>
            </a:lvl5pPr>
            <a:lvl6pPr lvl="5" rtl="0" algn="ctr">
              <a:lnSpc>
                <a:spcPct val="100000"/>
              </a:lnSpc>
              <a:spcBef>
                <a:spcPts val="480"/>
              </a:spcBef>
              <a:spcAft>
                <a:spcPts val="0"/>
              </a:spcAft>
              <a:buClr>
                <a:srgbClr val="0000FF"/>
              </a:buClr>
              <a:buSzPts val="2400"/>
              <a:buFont typeface="Arial"/>
              <a:buNone/>
              <a:defRPr/>
            </a:lvl6pPr>
            <a:lvl7pPr lvl="6" rtl="0" algn="ctr">
              <a:lnSpc>
                <a:spcPct val="100000"/>
              </a:lnSpc>
              <a:spcBef>
                <a:spcPts val="480"/>
              </a:spcBef>
              <a:spcAft>
                <a:spcPts val="0"/>
              </a:spcAft>
              <a:buClr>
                <a:srgbClr val="0000FF"/>
              </a:buClr>
              <a:buSzPts val="2400"/>
              <a:buFont typeface="Arial"/>
              <a:buNone/>
              <a:defRPr/>
            </a:lvl7pPr>
            <a:lvl8pPr lvl="7" rtl="0" algn="ctr">
              <a:lnSpc>
                <a:spcPct val="100000"/>
              </a:lnSpc>
              <a:spcBef>
                <a:spcPts val="480"/>
              </a:spcBef>
              <a:spcAft>
                <a:spcPts val="0"/>
              </a:spcAft>
              <a:buClr>
                <a:srgbClr val="0000FF"/>
              </a:buClr>
              <a:buSzPts val="2400"/>
              <a:buFont typeface="Arial"/>
              <a:buNone/>
              <a:defRPr/>
            </a:lvl8pPr>
            <a:lvl9pPr lvl="8" rtl="0" algn="ctr">
              <a:lnSpc>
                <a:spcPct val="100000"/>
              </a:lnSpc>
              <a:spcBef>
                <a:spcPts val="480"/>
              </a:spcBef>
              <a:spcAft>
                <a:spcPts val="0"/>
              </a:spcAft>
              <a:buClr>
                <a:srgbClr val="0000FF"/>
              </a:buClr>
              <a:buSzPts val="2400"/>
              <a:buFont typeface="Arial"/>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61" name="Shape 61"/>
        <p:cNvGrpSpPr/>
        <p:nvPr/>
      </p:nvGrpSpPr>
      <p:grpSpPr>
        <a:xfrm>
          <a:off x="0" y="0"/>
          <a:ext cx="0" cy="0"/>
          <a:chOff x="0" y="0"/>
          <a:chExt cx="0" cy="0"/>
        </a:xfrm>
      </p:grpSpPr>
      <p:sp>
        <p:nvSpPr>
          <p:cNvPr id="62" name="Google Shape;62;p1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 name="Google Shape;63;p17"/>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480"/>
              </a:spcBef>
              <a:spcAft>
                <a:spcPts val="0"/>
              </a:spcAft>
              <a:buSzPts val="2400"/>
              <a:buChar char="•"/>
              <a:defRPr/>
            </a:lvl1pPr>
            <a:lvl2pPr indent="-381000" lvl="1" marL="914400" rtl="0" algn="l">
              <a:lnSpc>
                <a:spcPct val="100000"/>
              </a:lnSpc>
              <a:spcBef>
                <a:spcPts val="480"/>
              </a:spcBef>
              <a:spcAft>
                <a:spcPts val="0"/>
              </a:spcAft>
              <a:buSzPts val="2400"/>
              <a:buChar char="–"/>
              <a:defRPr/>
            </a:lvl2pPr>
            <a:lvl3pPr indent="-381000" lvl="2" marL="1371600" rtl="0" algn="l">
              <a:lnSpc>
                <a:spcPct val="100000"/>
              </a:lnSpc>
              <a:spcBef>
                <a:spcPts val="480"/>
              </a:spcBef>
              <a:spcAft>
                <a:spcPts val="0"/>
              </a:spcAft>
              <a:buSzPts val="2400"/>
              <a:buChar char="•"/>
              <a:defRPr/>
            </a:lvl3pPr>
            <a:lvl4pPr indent="-381000" lvl="3" marL="1828800" rtl="0" algn="l">
              <a:lnSpc>
                <a:spcPct val="100000"/>
              </a:lnSpc>
              <a:spcBef>
                <a:spcPts val="480"/>
              </a:spcBef>
              <a:spcAft>
                <a:spcPts val="0"/>
              </a:spcAft>
              <a:buSzPts val="2400"/>
              <a:buChar char="–"/>
              <a:defRPr/>
            </a:lvl4pPr>
            <a:lvl5pPr indent="-381000" lvl="4" marL="2286000" rtl="0" algn="l">
              <a:lnSpc>
                <a:spcPct val="100000"/>
              </a:lnSpc>
              <a:spcBef>
                <a:spcPts val="480"/>
              </a:spcBef>
              <a:spcAft>
                <a:spcPts val="0"/>
              </a:spcAft>
              <a:buSzPts val="2400"/>
              <a:buChar char="»"/>
              <a:defRPr/>
            </a:lvl5pPr>
            <a:lvl6pPr indent="-381000" lvl="5" marL="2743200" rtl="0" algn="l">
              <a:lnSpc>
                <a:spcPct val="100000"/>
              </a:lnSpc>
              <a:spcBef>
                <a:spcPts val="480"/>
              </a:spcBef>
              <a:spcAft>
                <a:spcPts val="0"/>
              </a:spcAft>
              <a:buSzPts val="2400"/>
              <a:buChar char="»"/>
              <a:defRPr/>
            </a:lvl6pPr>
            <a:lvl7pPr indent="-381000" lvl="6" marL="3200400" rtl="0" algn="l">
              <a:lnSpc>
                <a:spcPct val="100000"/>
              </a:lnSpc>
              <a:spcBef>
                <a:spcPts val="480"/>
              </a:spcBef>
              <a:spcAft>
                <a:spcPts val="0"/>
              </a:spcAft>
              <a:buSzPts val="2400"/>
              <a:buChar char="»"/>
              <a:defRPr/>
            </a:lvl7pPr>
            <a:lvl8pPr indent="-381000" lvl="7" marL="3657600" rtl="0" algn="l">
              <a:lnSpc>
                <a:spcPct val="100000"/>
              </a:lnSpc>
              <a:spcBef>
                <a:spcPts val="480"/>
              </a:spcBef>
              <a:spcAft>
                <a:spcPts val="0"/>
              </a:spcAft>
              <a:buSzPts val="2400"/>
              <a:buChar char="»"/>
              <a:defRPr/>
            </a:lvl8pPr>
            <a:lvl9pPr indent="-381000" lvl="8" marL="4114800" rtl="0" algn="l">
              <a:lnSpc>
                <a:spcPct val="100000"/>
              </a:lnSpc>
              <a:spcBef>
                <a:spcPts val="480"/>
              </a:spcBef>
              <a:spcAft>
                <a:spcPts val="0"/>
              </a:spcAft>
              <a:buSzPts val="2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showMasterSp="0" type="tbl">
  <p:cSld name="TABLE">
    <p:spTree>
      <p:nvGrpSpPr>
        <p:cNvPr id="64" name="Shape 64"/>
        <p:cNvGrpSpPr/>
        <p:nvPr/>
      </p:nvGrpSpPr>
      <p:grpSpPr>
        <a:xfrm>
          <a:off x="0" y="0"/>
          <a:ext cx="0" cy="0"/>
          <a:chOff x="0" y="0"/>
          <a:chExt cx="0" cy="0"/>
        </a:xfrm>
      </p:grpSpPr>
      <p:sp>
        <p:nvSpPr>
          <p:cNvPr id="65" name="Google Shape;65;p1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6" name="Shape 66"/>
        <p:cNvGrpSpPr/>
        <p:nvPr/>
      </p:nvGrpSpPr>
      <p:grpSpPr>
        <a:xfrm>
          <a:off x="0" y="0"/>
          <a:ext cx="0" cy="0"/>
          <a:chOff x="0" y="0"/>
          <a:chExt cx="0" cy="0"/>
        </a:xfrm>
      </p:grpSpPr>
      <p:sp>
        <p:nvSpPr>
          <p:cNvPr id="67" name="Google Shape;67;p19"/>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b="1" sz="4000" cap="none"/>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 name="Google Shape;68;p19"/>
          <p:cNvSpPr txBox="1"/>
          <p:nvPr>
            <p:ph idx="1" type="body"/>
          </p:nvPr>
        </p:nvSpPr>
        <p:spPr>
          <a:xfrm>
            <a:off x="722313" y="2180035"/>
            <a:ext cx="7772400" cy="11253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00"/>
              </a:spcBef>
              <a:spcAft>
                <a:spcPts val="0"/>
              </a:spcAft>
              <a:buClr>
                <a:srgbClr val="0000FF"/>
              </a:buClr>
              <a:buSzPts val="2000"/>
              <a:buFont typeface="Arial"/>
              <a:buNone/>
              <a:defRPr sz="2000"/>
            </a:lvl1pPr>
            <a:lvl2pPr indent="-228600" lvl="1" marL="914400" rtl="0" algn="l">
              <a:lnSpc>
                <a:spcPct val="100000"/>
              </a:lnSpc>
              <a:spcBef>
                <a:spcPts val="360"/>
              </a:spcBef>
              <a:spcAft>
                <a:spcPts val="0"/>
              </a:spcAft>
              <a:buClr>
                <a:srgbClr val="0000FF"/>
              </a:buClr>
              <a:buSzPts val="1800"/>
              <a:buFont typeface="Arial"/>
              <a:buNone/>
              <a:defRPr sz="1800"/>
            </a:lvl2pPr>
            <a:lvl3pPr indent="-228600" lvl="2" marL="1371600" rtl="0" algn="l">
              <a:lnSpc>
                <a:spcPct val="100000"/>
              </a:lnSpc>
              <a:spcBef>
                <a:spcPts val="320"/>
              </a:spcBef>
              <a:spcAft>
                <a:spcPts val="0"/>
              </a:spcAft>
              <a:buClr>
                <a:srgbClr val="0000FF"/>
              </a:buClr>
              <a:buSzPts val="1600"/>
              <a:buFont typeface="Arial"/>
              <a:buNone/>
              <a:defRPr sz="1600"/>
            </a:lvl3pPr>
            <a:lvl4pPr indent="-228600" lvl="3" marL="1828800" rtl="0" algn="l">
              <a:lnSpc>
                <a:spcPct val="100000"/>
              </a:lnSpc>
              <a:spcBef>
                <a:spcPts val="280"/>
              </a:spcBef>
              <a:spcAft>
                <a:spcPts val="0"/>
              </a:spcAft>
              <a:buClr>
                <a:srgbClr val="0000FF"/>
              </a:buClr>
              <a:buSzPts val="1400"/>
              <a:buFont typeface="Arial"/>
              <a:buNone/>
              <a:defRPr sz="1400"/>
            </a:lvl4pPr>
            <a:lvl5pPr indent="-228600" lvl="4" marL="2286000" rtl="0" algn="l">
              <a:lnSpc>
                <a:spcPct val="100000"/>
              </a:lnSpc>
              <a:spcBef>
                <a:spcPts val="280"/>
              </a:spcBef>
              <a:spcAft>
                <a:spcPts val="0"/>
              </a:spcAft>
              <a:buClr>
                <a:srgbClr val="0000FF"/>
              </a:buClr>
              <a:buSzPts val="1400"/>
              <a:buFont typeface="Arial"/>
              <a:buNone/>
              <a:defRPr sz="1400"/>
            </a:lvl5pPr>
            <a:lvl6pPr indent="-228600" lvl="5" marL="2743200" rtl="0" algn="l">
              <a:lnSpc>
                <a:spcPct val="100000"/>
              </a:lnSpc>
              <a:spcBef>
                <a:spcPts val="280"/>
              </a:spcBef>
              <a:spcAft>
                <a:spcPts val="0"/>
              </a:spcAft>
              <a:buClr>
                <a:srgbClr val="0000FF"/>
              </a:buClr>
              <a:buSzPts val="1400"/>
              <a:buFont typeface="Arial"/>
              <a:buNone/>
              <a:defRPr sz="1400"/>
            </a:lvl6pPr>
            <a:lvl7pPr indent="-228600" lvl="6" marL="3200400" rtl="0" algn="l">
              <a:lnSpc>
                <a:spcPct val="100000"/>
              </a:lnSpc>
              <a:spcBef>
                <a:spcPts val="280"/>
              </a:spcBef>
              <a:spcAft>
                <a:spcPts val="0"/>
              </a:spcAft>
              <a:buClr>
                <a:srgbClr val="0000FF"/>
              </a:buClr>
              <a:buSzPts val="1400"/>
              <a:buFont typeface="Arial"/>
              <a:buNone/>
              <a:defRPr sz="1400"/>
            </a:lvl7pPr>
            <a:lvl8pPr indent="-228600" lvl="7" marL="3657600" rtl="0" algn="l">
              <a:lnSpc>
                <a:spcPct val="100000"/>
              </a:lnSpc>
              <a:spcBef>
                <a:spcPts val="280"/>
              </a:spcBef>
              <a:spcAft>
                <a:spcPts val="0"/>
              </a:spcAft>
              <a:buClr>
                <a:srgbClr val="0000FF"/>
              </a:buClr>
              <a:buSzPts val="1400"/>
              <a:buFont typeface="Arial"/>
              <a:buNone/>
              <a:defRPr sz="1400"/>
            </a:lvl8pPr>
            <a:lvl9pPr indent="-228600" lvl="8" marL="4114800" rtl="0" algn="l">
              <a:lnSpc>
                <a:spcPct val="100000"/>
              </a:lnSpc>
              <a:spcBef>
                <a:spcPts val="280"/>
              </a:spcBef>
              <a:spcAft>
                <a:spcPts val="0"/>
              </a:spcAft>
              <a:buClr>
                <a:srgbClr val="0000FF"/>
              </a:buClr>
              <a:buSzPts val="1400"/>
              <a:buFont typeface="Arial"/>
              <a:buNone/>
              <a:defRPr sz="14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69" name="Shape 69"/>
        <p:cNvGrpSpPr/>
        <p:nvPr/>
      </p:nvGrpSpPr>
      <p:grpSpPr>
        <a:xfrm>
          <a:off x="0" y="0"/>
          <a:ext cx="0" cy="0"/>
          <a:chOff x="0" y="0"/>
          <a:chExt cx="0" cy="0"/>
        </a:xfrm>
      </p:grpSpPr>
      <p:sp>
        <p:nvSpPr>
          <p:cNvPr id="70" name="Google Shape;70;p2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 name="Google Shape;71;p20"/>
          <p:cNvSpPr txBox="1"/>
          <p:nvPr>
            <p:ph idx="1" type="body"/>
          </p:nvPr>
        </p:nvSpPr>
        <p:spPr>
          <a:xfrm>
            <a:off x="457200" y="1151335"/>
            <a:ext cx="4040100" cy="4800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80"/>
              </a:spcBef>
              <a:spcAft>
                <a:spcPts val="0"/>
              </a:spcAft>
              <a:buClr>
                <a:srgbClr val="0000FF"/>
              </a:buClr>
              <a:buSzPts val="2400"/>
              <a:buFont typeface="Arial"/>
              <a:buNone/>
              <a:defRPr b="1" sz="2400"/>
            </a:lvl1pPr>
            <a:lvl2pPr indent="-228600" lvl="1" marL="914400" rtl="0" algn="l">
              <a:lnSpc>
                <a:spcPct val="100000"/>
              </a:lnSpc>
              <a:spcBef>
                <a:spcPts val="400"/>
              </a:spcBef>
              <a:spcAft>
                <a:spcPts val="0"/>
              </a:spcAft>
              <a:buClr>
                <a:srgbClr val="0000FF"/>
              </a:buClr>
              <a:buSzPts val="2000"/>
              <a:buFont typeface="Arial"/>
              <a:buNone/>
              <a:defRPr b="1" sz="2000"/>
            </a:lvl2pPr>
            <a:lvl3pPr indent="-228600" lvl="2" marL="1371600" rtl="0" algn="l">
              <a:lnSpc>
                <a:spcPct val="100000"/>
              </a:lnSpc>
              <a:spcBef>
                <a:spcPts val="360"/>
              </a:spcBef>
              <a:spcAft>
                <a:spcPts val="0"/>
              </a:spcAft>
              <a:buClr>
                <a:srgbClr val="0000FF"/>
              </a:buClr>
              <a:buSzPts val="1800"/>
              <a:buFont typeface="Arial"/>
              <a:buNone/>
              <a:defRPr b="1" sz="1800"/>
            </a:lvl3pPr>
            <a:lvl4pPr indent="-228600" lvl="3" marL="1828800" rtl="0" algn="l">
              <a:lnSpc>
                <a:spcPct val="100000"/>
              </a:lnSpc>
              <a:spcBef>
                <a:spcPts val="320"/>
              </a:spcBef>
              <a:spcAft>
                <a:spcPts val="0"/>
              </a:spcAft>
              <a:buClr>
                <a:srgbClr val="0000FF"/>
              </a:buClr>
              <a:buSzPts val="1600"/>
              <a:buFont typeface="Arial"/>
              <a:buNone/>
              <a:defRPr b="1" sz="1600"/>
            </a:lvl4pPr>
            <a:lvl5pPr indent="-228600" lvl="4" marL="2286000" rtl="0" algn="l">
              <a:lnSpc>
                <a:spcPct val="100000"/>
              </a:lnSpc>
              <a:spcBef>
                <a:spcPts val="320"/>
              </a:spcBef>
              <a:spcAft>
                <a:spcPts val="0"/>
              </a:spcAft>
              <a:buClr>
                <a:srgbClr val="0000FF"/>
              </a:buClr>
              <a:buSzPts val="1600"/>
              <a:buFont typeface="Arial"/>
              <a:buNone/>
              <a:defRPr b="1" sz="1600"/>
            </a:lvl5pPr>
            <a:lvl6pPr indent="-228600" lvl="5" marL="2743200" rtl="0" algn="l">
              <a:lnSpc>
                <a:spcPct val="100000"/>
              </a:lnSpc>
              <a:spcBef>
                <a:spcPts val="320"/>
              </a:spcBef>
              <a:spcAft>
                <a:spcPts val="0"/>
              </a:spcAft>
              <a:buClr>
                <a:srgbClr val="0000FF"/>
              </a:buClr>
              <a:buSzPts val="1600"/>
              <a:buFont typeface="Arial"/>
              <a:buNone/>
              <a:defRPr b="1" sz="1600"/>
            </a:lvl6pPr>
            <a:lvl7pPr indent="-228600" lvl="6" marL="3200400" rtl="0" algn="l">
              <a:lnSpc>
                <a:spcPct val="100000"/>
              </a:lnSpc>
              <a:spcBef>
                <a:spcPts val="320"/>
              </a:spcBef>
              <a:spcAft>
                <a:spcPts val="0"/>
              </a:spcAft>
              <a:buClr>
                <a:srgbClr val="0000FF"/>
              </a:buClr>
              <a:buSzPts val="1600"/>
              <a:buFont typeface="Arial"/>
              <a:buNone/>
              <a:defRPr b="1" sz="1600"/>
            </a:lvl7pPr>
            <a:lvl8pPr indent="-228600" lvl="7" marL="3657600" rtl="0" algn="l">
              <a:lnSpc>
                <a:spcPct val="100000"/>
              </a:lnSpc>
              <a:spcBef>
                <a:spcPts val="320"/>
              </a:spcBef>
              <a:spcAft>
                <a:spcPts val="0"/>
              </a:spcAft>
              <a:buClr>
                <a:srgbClr val="0000FF"/>
              </a:buClr>
              <a:buSzPts val="1600"/>
              <a:buFont typeface="Arial"/>
              <a:buNone/>
              <a:defRPr b="1" sz="1600"/>
            </a:lvl8pPr>
            <a:lvl9pPr indent="-228600" lvl="8" marL="4114800" rtl="0" algn="l">
              <a:lnSpc>
                <a:spcPct val="100000"/>
              </a:lnSpc>
              <a:spcBef>
                <a:spcPts val="320"/>
              </a:spcBef>
              <a:spcAft>
                <a:spcPts val="0"/>
              </a:spcAft>
              <a:buClr>
                <a:srgbClr val="0000FF"/>
              </a:buClr>
              <a:buSzPts val="1600"/>
              <a:buFont typeface="Arial"/>
              <a:buNone/>
              <a:defRPr b="1" sz="1600"/>
            </a:lvl9pPr>
          </a:lstStyle>
          <a:p/>
        </p:txBody>
      </p:sp>
      <p:sp>
        <p:nvSpPr>
          <p:cNvPr id="72" name="Google Shape;72;p20"/>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480"/>
              </a:spcBef>
              <a:spcAft>
                <a:spcPts val="0"/>
              </a:spcAft>
              <a:buClr>
                <a:srgbClr val="0000FF"/>
              </a:buClr>
              <a:buSzPts val="2400"/>
              <a:buFont typeface="Arial"/>
              <a:buChar char="•"/>
              <a:defRPr sz="2400"/>
            </a:lvl1pPr>
            <a:lvl2pPr indent="-355600" lvl="1" marL="914400" rtl="0" algn="l">
              <a:lnSpc>
                <a:spcPct val="100000"/>
              </a:lnSpc>
              <a:spcBef>
                <a:spcPts val="400"/>
              </a:spcBef>
              <a:spcAft>
                <a:spcPts val="0"/>
              </a:spcAft>
              <a:buClr>
                <a:srgbClr val="0000FF"/>
              </a:buClr>
              <a:buSzPts val="2000"/>
              <a:buFont typeface="Arial"/>
              <a:buChar char="–"/>
              <a:defRPr sz="2000"/>
            </a:lvl2pPr>
            <a:lvl3pPr indent="-342900" lvl="2" marL="1371600" rtl="0" algn="l">
              <a:lnSpc>
                <a:spcPct val="100000"/>
              </a:lnSpc>
              <a:spcBef>
                <a:spcPts val="360"/>
              </a:spcBef>
              <a:spcAft>
                <a:spcPts val="0"/>
              </a:spcAft>
              <a:buClr>
                <a:srgbClr val="0000FF"/>
              </a:buClr>
              <a:buSzPts val="1800"/>
              <a:buFont typeface="Arial"/>
              <a:buChar char="•"/>
              <a:defRPr sz="1800"/>
            </a:lvl3pPr>
            <a:lvl4pPr indent="-330200" lvl="3" marL="1828800" rtl="0" algn="l">
              <a:lnSpc>
                <a:spcPct val="100000"/>
              </a:lnSpc>
              <a:spcBef>
                <a:spcPts val="320"/>
              </a:spcBef>
              <a:spcAft>
                <a:spcPts val="0"/>
              </a:spcAft>
              <a:buClr>
                <a:srgbClr val="0000FF"/>
              </a:buClr>
              <a:buSzPts val="1600"/>
              <a:buFont typeface="Arial"/>
              <a:buChar char="–"/>
              <a:defRPr sz="1600"/>
            </a:lvl4pPr>
            <a:lvl5pPr indent="-330200" lvl="4" marL="2286000" rtl="0" algn="l">
              <a:lnSpc>
                <a:spcPct val="100000"/>
              </a:lnSpc>
              <a:spcBef>
                <a:spcPts val="320"/>
              </a:spcBef>
              <a:spcAft>
                <a:spcPts val="0"/>
              </a:spcAft>
              <a:buClr>
                <a:srgbClr val="0000FF"/>
              </a:buClr>
              <a:buSzPts val="1600"/>
              <a:buFont typeface="Arial"/>
              <a:buChar char="»"/>
              <a:defRPr sz="1600"/>
            </a:lvl5pPr>
            <a:lvl6pPr indent="-330200" lvl="5" marL="2743200" rtl="0" algn="l">
              <a:lnSpc>
                <a:spcPct val="100000"/>
              </a:lnSpc>
              <a:spcBef>
                <a:spcPts val="320"/>
              </a:spcBef>
              <a:spcAft>
                <a:spcPts val="0"/>
              </a:spcAft>
              <a:buClr>
                <a:srgbClr val="0000FF"/>
              </a:buClr>
              <a:buSzPts val="1600"/>
              <a:buFont typeface="Arial"/>
              <a:buChar char="»"/>
              <a:defRPr sz="1600"/>
            </a:lvl6pPr>
            <a:lvl7pPr indent="-330200" lvl="6" marL="3200400" rtl="0" algn="l">
              <a:lnSpc>
                <a:spcPct val="100000"/>
              </a:lnSpc>
              <a:spcBef>
                <a:spcPts val="320"/>
              </a:spcBef>
              <a:spcAft>
                <a:spcPts val="0"/>
              </a:spcAft>
              <a:buClr>
                <a:srgbClr val="0000FF"/>
              </a:buClr>
              <a:buSzPts val="1600"/>
              <a:buFont typeface="Arial"/>
              <a:buChar char="»"/>
              <a:defRPr sz="1600"/>
            </a:lvl7pPr>
            <a:lvl8pPr indent="-330200" lvl="7" marL="3657600" rtl="0" algn="l">
              <a:lnSpc>
                <a:spcPct val="100000"/>
              </a:lnSpc>
              <a:spcBef>
                <a:spcPts val="320"/>
              </a:spcBef>
              <a:spcAft>
                <a:spcPts val="0"/>
              </a:spcAft>
              <a:buClr>
                <a:srgbClr val="0000FF"/>
              </a:buClr>
              <a:buSzPts val="1600"/>
              <a:buFont typeface="Arial"/>
              <a:buChar char="»"/>
              <a:defRPr sz="1600"/>
            </a:lvl8pPr>
            <a:lvl9pPr indent="-330200" lvl="8" marL="4114800" rtl="0" algn="l">
              <a:lnSpc>
                <a:spcPct val="100000"/>
              </a:lnSpc>
              <a:spcBef>
                <a:spcPts val="320"/>
              </a:spcBef>
              <a:spcAft>
                <a:spcPts val="0"/>
              </a:spcAft>
              <a:buClr>
                <a:srgbClr val="0000FF"/>
              </a:buClr>
              <a:buSzPts val="1600"/>
              <a:buFont typeface="Arial"/>
              <a:buChar char="»"/>
              <a:defRPr sz="1600"/>
            </a:lvl9pPr>
          </a:lstStyle>
          <a:p/>
        </p:txBody>
      </p:sp>
      <p:sp>
        <p:nvSpPr>
          <p:cNvPr id="73" name="Google Shape;73;p20"/>
          <p:cNvSpPr txBox="1"/>
          <p:nvPr>
            <p:ph idx="3" type="body"/>
          </p:nvPr>
        </p:nvSpPr>
        <p:spPr>
          <a:xfrm>
            <a:off x="4645025" y="1151335"/>
            <a:ext cx="4041900" cy="4800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80"/>
              </a:spcBef>
              <a:spcAft>
                <a:spcPts val="0"/>
              </a:spcAft>
              <a:buClr>
                <a:srgbClr val="0000FF"/>
              </a:buClr>
              <a:buSzPts val="2400"/>
              <a:buFont typeface="Arial"/>
              <a:buNone/>
              <a:defRPr b="1" sz="2400"/>
            </a:lvl1pPr>
            <a:lvl2pPr indent="-228600" lvl="1" marL="914400" rtl="0" algn="l">
              <a:lnSpc>
                <a:spcPct val="100000"/>
              </a:lnSpc>
              <a:spcBef>
                <a:spcPts val="400"/>
              </a:spcBef>
              <a:spcAft>
                <a:spcPts val="0"/>
              </a:spcAft>
              <a:buClr>
                <a:srgbClr val="0000FF"/>
              </a:buClr>
              <a:buSzPts val="2000"/>
              <a:buFont typeface="Arial"/>
              <a:buNone/>
              <a:defRPr b="1" sz="2000"/>
            </a:lvl2pPr>
            <a:lvl3pPr indent="-228600" lvl="2" marL="1371600" rtl="0" algn="l">
              <a:lnSpc>
                <a:spcPct val="100000"/>
              </a:lnSpc>
              <a:spcBef>
                <a:spcPts val="360"/>
              </a:spcBef>
              <a:spcAft>
                <a:spcPts val="0"/>
              </a:spcAft>
              <a:buClr>
                <a:srgbClr val="0000FF"/>
              </a:buClr>
              <a:buSzPts val="1800"/>
              <a:buFont typeface="Arial"/>
              <a:buNone/>
              <a:defRPr b="1" sz="1800"/>
            </a:lvl3pPr>
            <a:lvl4pPr indent="-228600" lvl="3" marL="1828800" rtl="0" algn="l">
              <a:lnSpc>
                <a:spcPct val="100000"/>
              </a:lnSpc>
              <a:spcBef>
                <a:spcPts val="320"/>
              </a:spcBef>
              <a:spcAft>
                <a:spcPts val="0"/>
              </a:spcAft>
              <a:buClr>
                <a:srgbClr val="0000FF"/>
              </a:buClr>
              <a:buSzPts val="1600"/>
              <a:buFont typeface="Arial"/>
              <a:buNone/>
              <a:defRPr b="1" sz="1600"/>
            </a:lvl4pPr>
            <a:lvl5pPr indent="-228600" lvl="4" marL="2286000" rtl="0" algn="l">
              <a:lnSpc>
                <a:spcPct val="100000"/>
              </a:lnSpc>
              <a:spcBef>
                <a:spcPts val="320"/>
              </a:spcBef>
              <a:spcAft>
                <a:spcPts val="0"/>
              </a:spcAft>
              <a:buClr>
                <a:srgbClr val="0000FF"/>
              </a:buClr>
              <a:buSzPts val="1600"/>
              <a:buFont typeface="Arial"/>
              <a:buNone/>
              <a:defRPr b="1" sz="1600"/>
            </a:lvl5pPr>
            <a:lvl6pPr indent="-228600" lvl="5" marL="2743200" rtl="0" algn="l">
              <a:lnSpc>
                <a:spcPct val="100000"/>
              </a:lnSpc>
              <a:spcBef>
                <a:spcPts val="320"/>
              </a:spcBef>
              <a:spcAft>
                <a:spcPts val="0"/>
              </a:spcAft>
              <a:buClr>
                <a:srgbClr val="0000FF"/>
              </a:buClr>
              <a:buSzPts val="1600"/>
              <a:buFont typeface="Arial"/>
              <a:buNone/>
              <a:defRPr b="1" sz="1600"/>
            </a:lvl6pPr>
            <a:lvl7pPr indent="-228600" lvl="6" marL="3200400" rtl="0" algn="l">
              <a:lnSpc>
                <a:spcPct val="100000"/>
              </a:lnSpc>
              <a:spcBef>
                <a:spcPts val="320"/>
              </a:spcBef>
              <a:spcAft>
                <a:spcPts val="0"/>
              </a:spcAft>
              <a:buClr>
                <a:srgbClr val="0000FF"/>
              </a:buClr>
              <a:buSzPts val="1600"/>
              <a:buFont typeface="Arial"/>
              <a:buNone/>
              <a:defRPr b="1" sz="1600"/>
            </a:lvl7pPr>
            <a:lvl8pPr indent="-228600" lvl="7" marL="3657600" rtl="0" algn="l">
              <a:lnSpc>
                <a:spcPct val="100000"/>
              </a:lnSpc>
              <a:spcBef>
                <a:spcPts val="320"/>
              </a:spcBef>
              <a:spcAft>
                <a:spcPts val="0"/>
              </a:spcAft>
              <a:buClr>
                <a:srgbClr val="0000FF"/>
              </a:buClr>
              <a:buSzPts val="1600"/>
              <a:buFont typeface="Arial"/>
              <a:buNone/>
              <a:defRPr b="1" sz="1600"/>
            </a:lvl8pPr>
            <a:lvl9pPr indent="-228600" lvl="8" marL="4114800" rtl="0" algn="l">
              <a:lnSpc>
                <a:spcPct val="100000"/>
              </a:lnSpc>
              <a:spcBef>
                <a:spcPts val="320"/>
              </a:spcBef>
              <a:spcAft>
                <a:spcPts val="0"/>
              </a:spcAft>
              <a:buClr>
                <a:srgbClr val="0000FF"/>
              </a:buClr>
              <a:buSzPts val="1600"/>
              <a:buFont typeface="Arial"/>
              <a:buNone/>
              <a:defRPr b="1" sz="1600"/>
            </a:lvl9pPr>
          </a:lstStyle>
          <a:p/>
        </p:txBody>
      </p:sp>
      <p:sp>
        <p:nvSpPr>
          <p:cNvPr id="74" name="Google Shape;74;p20"/>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480"/>
              </a:spcBef>
              <a:spcAft>
                <a:spcPts val="0"/>
              </a:spcAft>
              <a:buClr>
                <a:srgbClr val="0000FF"/>
              </a:buClr>
              <a:buSzPts val="2400"/>
              <a:buFont typeface="Arial"/>
              <a:buChar char="•"/>
              <a:defRPr sz="2400"/>
            </a:lvl1pPr>
            <a:lvl2pPr indent="-355600" lvl="1" marL="914400" rtl="0" algn="l">
              <a:lnSpc>
                <a:spcPct val="100000"/>
              </a:lnSpc>
              <a:spcBef>
                <a:spcPts val="400"/>
              </a:spcBef>
              <a:spcAft>
                <a:spcPts val="0"/>
              </a:spcAft>
              <a:buClr>
                <a:srgbClr val="0000FF"/>
              </a:buClr>
              <a:buSzPts val="2000"/>
              <a:buFont typeface="Arial"/>
              <a:buChar char="–"/>
              <a:defRPr sz="2000"/>
            </a:lvl2pPr>
            <a:lvl3pPr indent="-342900" lvl="2" marL="1371600" rtl="0" algn="l">
              <a:lnSpc>
                <a:spcPct val="100000"/>
              </a:lnSpc>
              <a:spcBef>
                <a:spcPts val="360"/>
              </a:spcBef>
              <a:spcAft>
                <a:spcPts val="0"/>
              </a:spcAft>
              <a:buClr>
                <a:srgbClr val="0000FF"/>
              </a:buClr>
              <a:buSzPts val="1800"/>
              <a:buFont typeface="Arial"/>
              <a:buChar char="•"/>
              <a:defRPr sz="1800"/>
            </a:lvl3pPr>
            <a:lvl4pPr indent="-330200" lvl="3" marL="1828800" rtl="0" algn="l">
              <a:lnSpc>
                <a:spcPct val="100000"/>
              </a:lnSpc>
              <a:spcBef>
                <a:spcPts val="320"/>
              </a:spcBef>
              <a:spcAft>
                <a:spcPts val="0"/>
              </a:spcAft>
              <a:buClr>
                <a:srgbClr val="0000FF"/>
              </a:buClr>
              <a:buSzPts val="1600"/>
              <a:buFont typeface="Arial"/>
              <a:buChar char="–"/>
              <a:defRPr sz="1600"/>
            </a:lvl4pPr>
            <a:lvl5pPr indent="-330200" lvl="4" marL="2286000" rtl="0" algn="l">
              <a:lnSpc>
                <a:spcPct val="100000"/>
              </a:lnSpc>
              <a:spcBef>
                <a:spcPts val="320"/>
              </a:spcBef>
              <a:spcAft>
                <a:spcPts val="0"/>
              </a:spcAft>
              <a:buClr>
                <a:srgbClr val="0000FF"/>
              </a:buClr>
              <a:buSzPts val="1600"/>
              <a:buFont typeface="Arial"/>
              <a:buChar char="»"/>
              <a:defRPr sz="1600"/>
            </a:lvl5pPr>
            <a:lvl6pPr indent="-330200" lvl="5" marL="2743200" rtl="0" algn="l">
              <a:lnSpc>
                <a:spcPct val="100000"/>
              </a:lnSpc>
              <a:spcBef>
                <a:spcPts val="320"/>
              </a:spcBef>
              <a:spcAft>
                <a:spcPts val="0"/>
              </a:spcAft>
              <a:buClr>
                <a:srgbClr val="0000FF"/>
              </a:buClr>
              <a:buSzPts val="1600"/>
              <a:buFont typeface="Arial"/>
              <a:buChar char="»"/>
              <a:defRPr sz="1600"/>
            </a:lvl6pPr>
            <a:lvl7pPr indent="-330200" lvl="6" marL="3200400" rtl="0" algn="l">
              <a:lnSpc>
                <a:spcPct val="100000"/>
              </a:lnSpc>
              <a:spcBef>
                <a:spcPts val="320"/>
              </a:spcBef>
              <a:spcAft>
                <a:spcPts val="0"/>
              </a:spcAft>
              <a:buClr>
                <a:srgbClr val="0000FF"/>
              </a:buClr>
              <a:buSzPts val="1600"/>
              <a:buFont typeface="Arial"/>
              <a:buChar char="»"/>
              <a:defRPr sz="1600"/>
            </a:lvl7pPr>
            <a:lvl8pPr indent="-330200" lvl="7" marL="3657600" rtl="0" algn="l">
              <a:lnSpc>
                <a:spcPct val="100000"/>
              </a:lnSpc>
              <a:spcBef>
                <a:spcPts val="320"/>
              </a:spcBef>
              <a:spcAft>
                <a:spcPts val="0"/>
              </a:spcAft>
              <a:buClr>
                <a:srgbClr val="0000FF"/>
              </a:buClr>
              <a:buSzPts val="1600"/>
              <a:buFont typeface="Arial"/>
              <a:buChar char="»"/>
              <a:defRPr sz="1600"/>
            </a:lvl8pPr>
            <a:lvl9pPr indent="-330200" lvl="8" marL="4114800" rtl="0" algn="l">
              <a:lnSpc>
                <a:spcPct val="100000"/>
              </a:lnSpc>
              <a:spcBef>
                <a:spcPts val="320"/>
              </a:spcBef>
              <a:spcAft>
                <a:spcPts val="0"/>
              </a:spcAft>
              <a:buClr>
                <a:srgbClr val="0000FF"/>
              </a:buClr>
              <a:buSzPts val="1600"/>
              <a:buFont typeface="Arial"/>
              <a:buChar char="»"/>
              <a:defRPr sz="16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5" name="Shape 75"/>
        <p:cNvGrpSpPr/>
        <p:nvPr/>
      </p:nvGrpSpPr>
      <p:grpSpPr>
        <a:xfrm>
          <a:off x="0" y="0"/>
          <a:ext cx="0" cy="0"/>
          <a:chOff x="0" y="0"/>
          <a:chExt cx="0" cy="0"/>
        </a:xfrm>
      </p:grpSpPr>
      <p:sp>
        <p:nvSpPr>
          <p:cNvPr id="76" name="Google Shape;76;p21"/>
          <p:cNvSpPr txBox="1"/>
          <p:nvPr>
            <p:ph type="title"/>
          </p:nvPr>
        </p:nvSpPr>
        <p:spPr>
          <a:xfrm>
            <a:off x="457200" y="204788"/>
            <a:ext cx="3008400" cy="8718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b="1" sz="20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7" name="Google Shape;77;p21"/>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Autofit/>
          </a:bodyPr>
          <a:lstStyle>
            <a:lvl1pPr indent="-431800" lvl="0" marL="457200" rtl="0" algn="l">
              <a:lnSpc>
                <a:spcPct val="100000"/>
              </a:lnSpc>
              <a:spcBef>
                <a:spcPts val="640"/>
              </a:spcBef>
              <a:spcAft>
                <a:spcPts val="0"/>
              </a:spcAft>
              <a:buClr>
                <a:srgbClr val="0000FF"/>
              </a:buClr>
              <a:buSzPts val="3200"/>
              <a:buFont typeface="Arial"/>
              <a:buChar char="•"/>
              <a:defRPr sz="3200"/>
            </a:lvl1pPr>
            <a:lvl2pPr indent="-406400" lvl="1" marL="914400" rtl="0" algn="l">
              <a:lnSpc>
                <a:spcPct val="100000"/>
              </a:lnSpc>
              <a:spcBef>
                <a:spcPts val="560"/>
              </a:spcBef>
              <a:spcAft>
                <a:spcPts val="0"/>
              </a:spcAft>
              <a:buClr>
                <a:srgbClr val="0000FF"/>
              </a:buClr>
              <a:buSzPts val="2800"/>
              <a:buFont typeface="Arial"/>
              <a:buChar char="–"/>
              <a:defRPr sz="2800"/>
            </a:lvl2pPr>
            <a:lvl3pPr indent="-381000" lvl="2" marL="1371600" rtl="0" algn="l">
              <a:lnSpc>
                <a:spcPct val="100000"/>
              </a:lnSpc>
              <a:spcBef>
                <a:spcPts val="480"/>
              </a:spcBef>
              <a:spcAft>
                <a:spcPts val="0"/>
              </a:spcAft>
              <a:buClr>
                <a:srgbClr val="0000FF"/>
              </a:buClr>
              <a:buSzPts val="2400"/>
              <a:buFont typeface="Arial"/>
              <a:buChar char="•"/>
              <a:defRPr sz="2400"/>
            </a:lvl3pPr>
            <a:lvl4pPr indent="-355600" lvl="3" marL="1828800" rtl="0" algn="l">
              <a:lnSpc>
                <a:spcPct val="100000"/>
              </a:lnSpc>
              <a:spcBef>
                <a:spcPts val="400"/>
              </a:spcBef>
              <a:spcAft>
                <a:spcPts val="0"/>
              </a:spcAft>
              <a:buClr>
                <a:srgbClr val="0000FF"/>
              </a:buClr>
              <a:buSzPts val="2000"/>
              <a:buFont typeface="Arial"/>
              <a:buChar char="–"/>
              <a:defRPr sz="2000"/>
            </a:lvl4pPr>
            <a:lvl5pPr indent="-355600" lvl="4" marL="2286000" rtl="0" algn="l">
              <a:lnSpc>
                <a:spcPct val="100000"/>
              </a:lnSpc>
              <a:spcBef>
                <a:spcPts val="400"/>
              </a:spcBef>
              <a:spcAft>
                <a:spcPts val="0"/>
              </a:spcAft>
              <a:buClr>
                <a:srgbClr val="0000FF"/>
              </a:buClr>
              <a:buSzPts val="2000"/>
              <a:buFont typeface="Arial"/>
              <a:buChar char="»"/>
              <a:defRPr sz="2000"/>
            </a:lvl5pPr>
            <a:lvl6pPr indent="-355600" lvl="5" marL="2743200" rtl="0" algn="l">
              <a:lnSpc>
                <a:spcPct val="100000"/>
              </a:lnSpc>
              <a:spcBef>
                <a:spcPts val="400"/>
              </a:spcBef>
              <a:spcAft>
                <a:spcPts val="0"/>
              </a:spcAft>
              <a:buClr>
                <a:srgbClr val="0000FF"/>
              </a:buClr>
              <a:buSzPts val="2000"/>
              <a:buFont typeface="Arial"/>
              <a:buChar char="»"/>
              <a:defRPr sz="2000"/>
            </a:lvl6pPr>
            <a:lvl7pPr indent="-355600" lvl="6" marL="3200400" rtl="0" algn="l">
              <a:lnSpc>
                <a:spcPct val="100000"/>
              </a:lnSpc>
              <a:spcBef>
                <a:spcPts val="400"/>
              </a:spcBef>
              <a:spcAft>
                <a:spcPts val="0"/>
              </a:spcAft>
              <a:buClr>
                <a:srgbClr val="0000FF"/>
              </a:buClr>
              <a:buSzPts val="2000"/>
              <a:buFont typeface="Arial"/>
              <a:buChar char="»"/>
              <a:defRPr sz="2000"/>
            </a:lvl7pPr>
            <a:lvl8pPr indent="-355600" lvl="7" marL="3657600" rtl="0" algn="l">
              <a:lnSpc>
                <a:spcPct val="100000"/>
              </a:lnSpc>
              <a:spcBef>
                <a:spcPts val="400"/>
              </a:spcBef>
              <a:spcAft>
                <a:spcPts val="0"/>
              </a:spcAft>
              <a:buClr>
                <a:srgbClr val="0000FF"/>
              </a:buClr>
              <a:buSzPts val="2000"/>
              <a:buFont typeface="Arial"/>
              <a:buChar char="»"/>
              <a:defRPr sz="2000"/>
            </a:lvl8pPr>
            <a:lvl9pPr indent="-355600" lvl="8" marL="4114800" rtl="0" algn="l">
              <a:lnSpc>
                <a:spcPct val="100000"/>
              </a:lnSpc>
              <a:spcBef>
                <a:spcPts val="400"/>
              </a:spcBef>
              <a:spcAft>
                <a:spcPts val="0"/>
              </a:spcAft>
              <a:buClr>
                <a:srgbClr val="0000FF"/>
              </a:buClr>
              <a:buSzPts val="2000"/>
              <a:buFont typeface="Arial"/>
              <a:buChar char="»"/>
              <a:defRPr sz="2000"/>
            </a:lvl9pPr>
          </a:lstStyle>
          <a:p/>
        </p:txBody>
      </p:sp>
      <p:sp>
        <p:nvSpPr>
          <p:cNvPr id="78" name="Google Shape;78;p21"/>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280"/>
              </a:spcBef>
              <a:spcAft>
                <a:spcPts val="0"/>
              </a:spcAft>
              <a:buClr>
                <a:srgbClr val="0000FF"/>
              </a:buClr>
              <a:buSzPts val="1400"/>
              <a:buFont typeface="Arial"/>
              <a:buNone/>
              <a:defRPr sz="1400"/>
            </a:lvl1pPr>
            <a:lvl2pPr indent="-228600" lvl="1" marL="914400" rtl="0" algn="l">
              <a:lnSpc>
                <a:spcPct val="100000"/>
              </a:lnSpc>
              <a:spcBef>
                <a:spcPts val="240"/>
              </a:spcBef>
              <a:spcAft>
                <a:spcPts val="0"/>
              </a:spcAft>
              <a:buClr>
                <a:srgbClr val="0000FF"/>
              </a:buClr>
              <a:buSzPts val="1200"/>
              <a:buFont typeface="Arial"/>
              <a:buNone/>
              <a:defRPr sz="1200"/>
            </a:lvl2pPr>
            <a:lvl3pPr indent="-228600" lvl="2" marL="1371600" rtl="0" algn="l">
              <a:lnSpc>
                <a:spcPct val="100000"/>
              </a:lnSpc>
              <a:spcBef>
                <a:spcPts val="200"/>
              </a:spcBef>
              <a:spcAft>
                <a:spcPts val="0"/>
              </a:spcAft>
              <a:buClr>
                <a:srgbClr val="0000FF"/>
              </a:buClr>
              <a:buSzPts val="1000"/>
              <a:buFont typeface="Arial"/>
              <a:buNone/>
              <a:defRPr sz="1000"/>
            </a:lvl3pPr>
            <a:lvl4pPr indent="-228600" lvl="3" marL="1828800" rtl="0" algn="l">
              <a:lnSpc>
                <a:spcPct val="100000"/>
              </a:lnSpc>
              <a:spcBef>
                <a:spcPts val="180"/>
              </a:spcBef>
              <a:spcAft>
                <a:spcPts val="0"/>
              </a:spcAft>
              <a:buClr>
                <a:srgbClr val="0000FF"/>
              </a:buClr>
              <a:buSzPts val="900"/>
              <a:buFont typeface="Arial"/>
              <a:buNone/>
              <a:defRPr sz="900"/>
            </a:lvl4pPr>
            <a:lvl5pPr indent="-228600" lvl="4" marL="2286000" rtl="0" algn="l">
              <a:lnSpc>
                <a:spcPct val="100000"/>
              </a:lnSpc>
              <a:spcBef>
                <a:spcPts val="180"/>
              </a:spcBef>
              <a:spcAft>
                <a:spcPts val="0"/>
              </a:spcAft>
              <a:buClr>
                <a:srgbClr val="0000FF"/>
              </a:buClr>
              <a:buSzPts val="900"/>
              <a:buFont typeface="Arial"/>
              <a:buNone/>
              <a:defRPr sz="900"/>
            </a:lvl5pPr>
            <a:lvl6pPr indent="-228600" lvl="5" marL="2743200" rtl="0" algn="l">
              <a:lnSpc>
                <a:spcPct val="100000"/>
              </a:lnSpc>
              <a:spcBef>
                <a:spcPts val="180"/>
              </a:spcBef>
              <a:spcAft>
                <a:spcPts val="0"/>
              </a:spcAft>
              <a:buClr>
                <a:srgbClr val="0000FF"/>
              </a:buClr>
              <a:buSzPts val="900"/>
              <a:buFont typeface="Arial"/>
              <a:buNone/>
              <a:defRPr sz="900"/>
            </a:lvl6pPr>
            <a:lvl7pPr indent="-228600" lvl="6" marL="3200400" rtl="0" algn="l">
              <a:lnSpc>
                <a:spcPct val="100000"/>
              </a:lnSpc>
              <a:spcBef>
                <a:spcPts val="180"/>
              </a:spcBef>
              <a:spcAft>
                <a:spcPts val="0"/>
              </a:spcAft>
              <a:buClr>
                <a:srgbClr val="0000FF"/>
              </a:buClr>
              <a:buSzPts val="900"/>
              <a:buFont typeface="Arial"/>
              <a:buNone/>
              <a:defRPr sz="900"/>
            </a:lvl7pPr>
            <a:lvl8pPr indent="-228600" lvl="7" marL="3657600" rtl="0" algn="l">
              <a:lnSpc>
                <a:spcPct val="100000"/>
              </a:lnSpc>
              <a:spcBef>
                <a:spcPts val="180"/>
              </a:spcBef>
              <a:spcAft>
                <a:spcPts val="0"/>
              </a:spcAft>
              <a:buClr>
                <a:srgbClr val="0000FF"/>
              </a:buClr>
              <a:buSzPts val="900"/>
              <a:buFont typeface="Arial"/>
              <a:buNone/>
              <a:defRPr sz="900"/>
            </a:lvl8pPr>
            <a:lvl9pPr indent="-228600" lvl="8" marL="4114800" rtl="0" algn="l">
              <a:lnSpc>
                <a:spcPct val="100000"/>
              </a:lnSpc>
              <a:spcBef>
                <a:spcPts val="180"/>
              </a:spcBef>
              <a:spcAft>
                <a:spcPts val="0"/>
              </a:spcAft>
              <a:buClr>
                <a:srgbClr val="0000FF"/>
              </a:buClr>
              <a:buSzPts val="900"/>
              <a:buFont typeface="Arial"/>
              <a:buNone/>
              <a:defRPr sz="9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9" name="Shape 79"/>
        <p:cNvGrpSpPr/>
        <p:nvPr/>
      </p:nvGrpSpPr>
      <p:grpSpPr>
        <a:xfrm>
          <a:off x="0" y="0"/>
          <a:ext cx="0" cy="0"/>
          <a:chOff x="0" y="0"/>
          <a:chExt cx="0" cy="0"/>
        </a:xfrm>
      </p:grpSpPr>
      <p:sp>
        <p:nvSpPr>
          <p:cNvPr id="80" name="Google Shape;80;p22"/>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b="1" sz="20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 name="Google Shape;81;p22"/>
          <p:cNvSpPr/>
          <p:nvPr>
            <p:ph idx="2" type="pic"/>
          </p:nvPr>
        </p:nvSpPr>
        <p:spPr>
          <a:xfrm>
            <a:off x="1792288" y="459581"/>
            <a:ext cx="5486400" cy="3086100"/>
          </a:xfrm>
          <a:prstGeom prst="rect">
            <a:avLst/>
          </a:prstGeom>
          <a:noFill/>
          <a:ln>
            <a:noFill/>
          </a:ln>
        </p:spPr>
      </p:sp>
      <p:sp>
        <p:nvSpPr>
          <p:cNvPr id="82" name="Google Shape;82;p22"/>
          <p:cNvSpPr txBox="1"/>
          <p:nvPr>
            <p:ph idx="1" type="body"/>
          </p:nvPr>
        </p:nvSpPr>
        <p:spPr>
          <a:xfrm>
            <a:off x="1792288" y="4025504"/>
            <a:ext cx="5486400" cy="603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280"/>
              </a:spcBef>
              <a:spcAft>
                <a:spcPts val="0"/>
              </a:spcAft>
              <a:buClr>
                <a:srgbClr val="0000FF"/>
              </a:buClr>
              <a:buSzPts val="1400"/>
              <a:buFont typeface="Arial"/>
              <a:buNone/>
              <a:defRPr sz="1400"/>
            </a:lvl1pPr>
            <a:lvl2pPr indent="-228600" lvl="1" marL="914400" rtl="0" algn="l">
              <a:lnSpc>
                <a:spcPct val="100000"/>
              </a:lnSpc>
              <a:spcBef>
                <a:spcPts val="240"/>
              </a:spcBef>
              <a:spcAft>
                <a:spcPts val="0"/>
              </a:spcAft>
              <a:buClr>
                <a:srgbClr val="0000FF"/>
              </a:buClr>
              <a:buSzPts val="1200"/>
              <a:buFont typeface="Arial"/>
              <a:buNone/>
              <a:defRPr sz="1200"/>
            </a:lvl2pPr>
            <a:lvl3pPr indent="-228600" lvl="2" marL="1371600" rtl="0" algn="l">
              <a:lnSpc>
                <a:spcPct val="100000"/>
              </a:lnSpc>
              <a:spcBef>
                <a:spcPts val="200"/>
              </a:spcBef>
              <a:spcAft>
                <a:spcPts val="0"/>
              </a:spcAft>
              <a:buClr>
                <a:srgbClr val="0000FF"/>
              </a:buClr>
              <a:buSzPts val="1000"/>
              <a:buFont typeface="Arial"/>
              <a:buNone/>
              <a:defRPr sz="1000"/>
            </a:lvl3pPr>
            <a:lvl4pPr indent="-228600" lvl="3" marL="1828800" rtl="0" algn="l">
              <a:lnSpc>
                <a:spcPct val="100000"/>
              </a:lnSpc>
              <a:spcBef>
                <a:spcPts val="180"/>
              </a:spcBef>
              <a:spcAft>
                <a:spcPts val="0"/>
              </a:spcAft>
              <a:buClr>
                <a:srgbClr val="0000FF"/>
              </a:buClr>
              <a:buSzPts val="900"/>
              <a:buFont typeface="Arial"/>
              <a:buNone/>
              <a:defRPr sz="900"/>
            </a:lvl4pPr>
            <a:lvl5pPr indent="-228600" lvl="4" marL="2286000" rtl="0" algn="l">
              <a:lnSpc>
                <a:spcPct val="100000"/>
              </a:lnSpc>
              <a:spcBef>
                <a:spcPts val="180"/>
              </a:spcBef>
              <a:spcAft>
                <a:spcPts val="0"/>
              </a:spcAft>
              <a:buClr>
                <a:srgbClr val="0000FF"/>
              </a:buClr>
              <a:buSzPts val="900"/>
              <a:buFont typeface="Arial"/>
              <a:buNone/>
              <a:defRPr sz="900"/>
            </a:lvl5pPr>
            <a:lvl6pPr indent="-228600" lvl="5" marL="2743200" rtl="0" algn="l">
              <a:lnSpc>
                <a:spcPct val="100000"/>
              </a:lnSpc>
              <a:spcBef>
                <a:spcPts val="180"/>
              </a:spcBef>
              <a:spcAft>
                <a:spcPts val="0"/>
              </a:spcAft>
              <a:buClr>
                <a:srgbClr val="0000FF"/>
              </a:buClr>
              <a:buSzPts val="900"/>
              <a:buFont typeface="Arial"/>
              <a:buNone/>
              <a:defRPr sz="900"/>
            </a:lvl6pPr>
            <a:lvl7pPr indent="-228600" lvl="6" marL="3200400" rtl="0" algn="l">
              <a:lnSpc>
                <a:spcPct val="100000"/>
              </a:lnSpc>
              <a:spcBef>
                <a:spcPts val="180"/>
              </a:spcBef>
              <a:spcAft>
                <a:spcPts val="0"/>
              </a:spcAft>
              <a:buClr>
                <a:srgbClr val="0000FF"/>
              </a:buClr>
              <a:buSzPts val="900"/>
              <a:buFont typeface="Arial"/>
              <a:buNone/>
              <a:defRPr sz="900"/>
            </a:lvl7pPr>
            <a:lvl8pPr indent="-228600" lvl="7" marL="3657600" rtl="0" algn="l">
              <a:lnSpc>
                <a:spcPct val="100000"/>
              </a:lnSpc>
              <a:spcBef>
                <a:spcPts val="180"/>
              </a:spcBef>
              <a:spcAft>
                <a:spcPts val="0"/>
              </a:spcAft>
              <a:buClr>
                <a:srgbClr val="0000FF"/>
              </a:buClr>
              <a:buSzPts val="900"/>
              <a:buFont typeface="Arial"/>
              <a:buNone/>
              <a:defRPr sz="900"/>
            </a:lvl8pPr>
            <a:lvl9pPr indent="-228600" lvl="8" marL="4114800" rtl="0" algn="l">
              <a:lnSpc>
                <a:spcPct val="100000"/>
              </a:lnSpc>
              <a:spcBef>
                <a:spcPts val="180"/>
              </a:spcBef>
              <a:spcAft>
                <a:spcPts val="0"/>
              </a:spcAft>
              <a:buClr>
                <a:srgbClr val="0000FF"/>
              </a:buClr>
              <a:buSzPts val="900"/>
              <a:buFont typeface="Arial"/>
              <a:buNone/>
              <a:defRPr sz="9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83" name="Shape 83"/>
        <p:cNvGrpSpPr/>
        <p:nvPr/>
      </p:nvGrpSpPr>
      <p:grpSpPr>
        <a:xfrm>
          <a:off x="0" y="0"/>
          <a:ext cx="0" cy="0"/>
          <a:chOff x="0" y="0"/>
          <a:chExt cx="0" cy="0"/>
        </a:xfrm>
      </p:grpSpPr>
      <p:sp>
        <p:nvSpPr>
          <p:cNvPr id="84" name="Google Shape;84;p2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 name="Google Shape;85;p23"/>
          <p:cNvSpPr txBox="1"/>
          <p:nvPr>
            <p:ph idx="1" type="body"/>
          </p:nvPr>
        </p:nvSpPr>
        <p:spPr>
          <a:xfrm rot="5400000">
            <a:off x="2874749" y="-1217400"/>
            <a:ext cx="3394500" cy="82296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rgbClr val="0000FF"/>
              </a:buClr>
              <a:buSzPts val="1800"/>
              <a:buChar char="•"/>
              <a:defRPr/>
            </a:lvl1pPr>
            <a:lvl2pPr indent="-342900" lvl="1" marL="914400" rtl="0" algn="l">
              <a:lnSpc>
                <a:spcPct val="100000"/>
              </a:lnSpc>
              <a:spcBef>
                <a:spcPts val="360"/>
              </a:spcBef>
              <a:spcAft>
                <a:spcPts val="0"/>
              </a:spcAft>
              <a:buClr>
                <a:srgbClr val="0000FF"/>
              </a:buClr>
              <a:buSzPts val="1800"/>
              <a:buChar char="–"/>
              <a:defRPr/>
            </a:lvl2pPr>
            <a:lvl3pPr indent="-342900" lvl="2" marL="1371600" rtl="0" algn="l">
              <a:lnSpc>
                <a:spcPct val="100000"/>
              </a:lnSpc>
              <a:spcBef>
                <a:spcPts val="360"/>
              </a:spcBef>
              <a:spcAft>
                <a:spcPts val="0"/>
              </a:spcAft>
              <a:buClr>
                <a:srgbClr val="0000FF"/>
              </a:buClr>
              <a:buSzPts val="1800"/>
              <a:buChar char="•"/>
              <a:defRPr/>
            </a:lvl3pPr>
            <a:lvl4pPr indent="-342900" lvl="3" marL="1828800" rtl="0" algn="l">
              <a:lnSpc>
                <a:spcPct val="100000"/>
              </a:lnSpc>
              <a:spcBef>
                <a:spcPts val="360"/>
              </a:spcBef>
              <a:spcAft>
                <a:spcPts val="0"/>
              </a:spcAft>
              <a:buClr>
                <a:srgbClr val="0000FF"/>
              </a:buClr>
              <a:buSzPts val="1800"/>
              <a:buChar char="–"/>
              <a:defRPr/>
            </a:lvl4pPr>
            <a:lvl5pPr indent="-342900" lvl="4" marL="2286000" rtl="0" algn="l">
              <a:lnSpc>
                <a:spcPct val="100000"/>
              </a:lnSpc>
              <a:spcBef>
                <a:spcPts val="360"/>
              </a:spcBef>
              <a:spcAft>
                <a:spcPts val="0"/>
              </a:spcAft>
              <a:buClr>
                <a:srgbClr val="0000FF"/>
              </a:buClr>
              <a:buSzPts val="1800"/>
              <a:buChar char="»"/>
              <a:defRPr/>
            </a:lvl5pPr>
            <a:lvl6pPr indent="-342900" lvl="5" marL="2743200" rtl="0" algn="l">
              <a:lnSpc>
                <a:spcPct val="100000"/>
              </a:lnSpc>
              <a:spcBef>
                <a:spcPts val="360"/>
              </a:spcBef>
              <a:spcAft>
                <a:spcPts val="0"/>
              </a:spcAft>
              <a:buClr>
                <a:srgbClr val="0000FF"/>
              </a:buClr>
              <a:buSzPts val="1800"/>
              <a:buChar char="»"/>
              <a:defRPr/>
            </a:lvl6pPr>
            <a:lvl7pPr indent="-342900" lvl="6" marL="3200400" rtl="0" algn="l">
              <a:lnSpc>
                <a:spcPct val="100000"/>
              </a:lnSpc>
              <a:spcBef>
                <a:spcPts val="360"/>
              </a:spcBef>
              <a:spcAft>
                <a:spcPts val="0"/>
              </a:spcAft>
              <a:buClr>
                <a:srgbClr val="0000FF"/>
              </a:buClr>
              <a:buSzPts val="1800"/>
              <a:buChar char="»"/>
              <a:defRPr/>
            </a:lvl7pPr>
            <a:lvl8pPr indent="-342900" lvl="7" marL="3657600" rtl="0" algn="l">
              <a:lnSpc>
                <a:spcPct val="100000"/>
              </a:lnSpc>
              <a:spcBef>
                <a:spcPts val="360"/>
              </a:spcBef>
              <a:spcAft>
                <a:spcPts val="0"/>
              </a:spcAft>
              <a:buClr>
                <a:srgbClr val="0000FF"/>
              </a:buClr>
              <a:buSzPts val="1800"/>
              <a:buChar char="»"/>
              <a:defRPr/>
            </a:lvl8pPr>
            <a:lvl9pPr indent="-342900" lvl="8" marL="4114800" rtl="0" algn="l">
              <a:lnSpc>
                <a:spcPct val="100000"/>
              </a:lnSpc>
              <a:spcBef>
                <a:spcPts val="360"/>
              </a:spcBef>
              <a:spcAft>
                <a:spcPts val="0"/>
              </a:spcAft>
              <a:buClr>
                <a:srgbClr val="0000FF"/>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6" name="Shape 86"/>
        <p:cNvGrpSpPr/>
        <p:nvPr/>
      </p:nvGrpSpPr>
      <p:grpSpPr>
        <a:xfrm>
          <a:off x="0" y="0"/>
          <a:ext cx="0" cy="0"/>
          <a:chOff x="0" y="0"/>
          <a:chExt cx="0" cy="0"/>
        </a:xfrm>
      </p:grpSpPr>
      <p:sp>
        <p:nvSpPr>
          <p:cNvPr id="87" name="Google Shape;87;p24"/>
          <p:cNvSpPr txBox="1"/>
          <p:nvPr>
            <p:ph type="title"/>
          </p:nvPr>
        </p:nvSpPr>
        <p:spPr>
          <a:xfrm rot="5400000">
            <a:off x="5463749" y="1371628"/>
            <a:ext cx="4388700" cy="2057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8" name="Google Shape;88;p24"/>
          <p:cNvSpPr txBox="1"/>
          <p:nvPr>
            <p:ph idx="1" type="body"/>
          </p:nvPr>
        </p:nvSpPr>
        <p:spPr>
          <a:xfrm rot="5400000">
            <a:off x="1272750" y="-609571"/>
            <a:ext cx="4388700" cy="60198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rgbClr val="0000FF"/>
              </a:buClr>
              <a:buSzPts val="1800"/>
              <a:buChar char="•"/>
              <a:defRPr/>
            </a:lvl1pPr>
            <a:lvl2pPr indent="-342900" lvl="1" marL="914400" rtl="0" algn="l">
              <a:lnSpc>
                <a:spcPct val="100000"/>
              </a:lnSpc>
              <a:spcBef>
                <a:spcPts val="360"/>
              </a:spcBef>
              <a:spcAft>
                <a:spcPts val="0"/>
              </a:spcAft>
              <a:buClr>
                <a:srgbClr val="0000FF"/>
              </a:buClr>
              <a:buSzPts val="1800"/>
              <a:buChar char="–"/>
              <a:defRPr/>
            </a:lvl2pPr>
            <a:lvl3pPr indent="-342900" lvl="2" marL="1371600" rtl="0" algn="l">
              <a:lnSpc>
                <a:spcPct val="100000"/>
              </a:lnSpc>
              <a:spcBef>
                <a:spcPts val="360"/>
              </a:spcBef>
              <a:spcAft>
                <a:spcPts val="0"/>
              </a:spcAft>
              <a:buClr>
                <a:srgbClr val="0000FF"/>
              </a:buClr>
              <a:buSzPts val="1800"/>
              <a:buChar char="•"/>
              <a:defRPr/>
            </a:lvl3pPr>
            <a:lvl4pPr indent="-342900" lvl="3" marL="1828800" rtl="0" algn="l">
              <a:lnSpc>
                <a:spcPct val="100000"/>
              </a:lnSpc>
              <a:spcBef>
                <a:spcPts val="360"/>
              </a:spcBef>
              <a:spcAft>
                <a:spcPts val="0"/>
              </a:spcAft>
              <a:buClr>
                <a:srgbClr val="0000FF"/>
              </a:buClr>
              <a:buSzPts val="1800"/>
              <a:buChar char="–"/>
              <a:defRPr/>
            </a:lvl4pPr>
            <a:lvl5pPr indent="-342900" lvl="4" marL="2286000" rtl="0" algn="l">
              <a:lnSpc>
                <a:spcPct val="100000"/>
              </a:lnSpc>
              <a:spcBef>
                <a:spcPts val="360"/>
              </a:spcBef>
              <a:spcAft>
                <a:spcPts val="0"/>
              </a:spcAft>
              <a:buClr>
                <a:srgbClr val="0000FF"/>
              </a:buClr>
              <a:buSzPts val="1800"/>
              <a:buChar char="»"/>
              <a:defRPr/>
            </a:lvl5pPr>
            <a:lvl6pPr indent="-342900" lvl="5" marL="2743200" rtl="0" algn="l">
              <a:lnSpc>
                <a:spcPct val="100000"/>
              </a:lnSpc>
              <a:spcBef>
                <a:spcPts val="360"/>
              </a:spcBef>
              <a:spcAft>
                <a:spcPts val="0"/>
              </a:spcAft>
              <a:buClr>
                <a:srgbClr val="0000FF"/>
              </a:buClr>
              <a:buSzPts val="1800"/>
              <a:buChar char="»"/>
              <a:defRPr/>
            </a:lvl6pPr>
            <a:lvl7pPr indent="-342900" lvl="6" marL="3200400" rtl="0" algn="l">
              <a:lnSpc>
                <a:spcPct val="100000"/>
              </a:lnSpc>
              <a:spcBef>
                <a:spcPts val="360"/>
              </a:spcBef>
              <a:spcAft>
                <a:spcPts val="0"/>
              </a:spcAft>
              <a:buClr>
                <a:srgbClr val="0000FF"/>
              </a:buClr>
              <a:buSzPts val="1800"/>
              <a:buChar char="»"/>
              <a:defRPr/>
            </a:lvl7pPr>
            <a:lvl8pPr indent="-342900" lvl="7" marL="3657600" rtl="0" algn="l">
              <a:lnSpc>
                <a:spcPct val="100000"/>
              </a:lnSpc>
              <a:spcBef>
                <a:spcPts val="360"/>
              </a:spcBef>
              <a:spcAft>
                <a:spcPts val="0"/>
              </a:spcAft>
              <a:buClr>
                <a:srgbClr val="0000FF"/>
              </a:buClr>
              <a:buSzPts val="1800"/>
              <a:buChar char="»"/>
              <a:defRPr/>
            </a:lvl8pPr>
            <a:lvl9pPr indent="-342900" lvl="8" marL="4114800" rtl="0" algn="l">
              <a:lnSpc>
                <a:spcPct val="100000"/>
              </a:lnSpc>
              <a:spcBef>
                <a:spcPts val="360"/>
              </a:spcBef>
              <a:spcAft>
                <a:spcPts val="0"/>
              </a:spcAft>
              <a:buClr>
                <a:srgbClr val="0000FF"/>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showMasterSp="0" type="txAndObj">
  <p:cSld name="TEXT_AND_OBJECT">
    <p:spTree>
      <p:nvGrpSpPr>
        <p:cNvPr id="89" name="Shape 89"/>
        <p:cNvGrpSpPr/>
        <p:nvPr/>
      </p:nvGrpSpPr>
      <p:grpSpPr>
        <a:xfrm>
          <a:off x="0" y="0"/>
          <a:ext cx="0" cy="0"/>
          <a:chOff x="0" y="0"/>
          <a:chExt cx="0" cy="0"/>
        </a:xfrm>
      </p:grpSpPr>
      <p:sp>
        <p:nvSpPr>
          <p:cNvPr id="90" name="Google Shape;90;p2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1" name="Google Shape;91;p25"/>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rgbClr val="0000FF"/>
              </a:buClr>
              <a:buSzPts val="1800"/>
              <a:buChar char="•"/>
              <a:defRPr/>
            </a:lvl1pPr>
            <a:lvl2pPr indent="-342900" lvl="1" marL="914400" rtl="0" algn="l">
              <a:lnSpc>
                <a:spcPct val="100000"/>
              </a:lnSpc>
              <a:spcBef>
                <a:spcPts val="360"/>
              </a:spcBef>
              <a:spcAft>
                <a:spcPts val="0"/>
              </a:spcAft>
              <a:buClr>
                <a:srgbClr val="0000FF"/>
              </a:buClr>
              <a:buSzPts val="1800"/>
              <a:buChar char="–"/>
              <a:defRPr/>
            </a:lvl2pPr>
            <a:lvl3pPr indent="-342900" lvl="2" marL="1371600" rtl="0" algn="l">
              <a:lnSpc>
                <a:spcPct val="100000"/>
              </a:lnSpc>
              <a:spcBef>
                <a:spcPts val="360"/>
              </a:spcBef>
              <a:spcAft>
                <a:spcPts val="0"/>
              </a:spcAft>
              <a:buClr>
                <a:srgbClr val="0000FF"/>
              </a:buClr>
              <a:buSzPts val="1800"/>
              <a:buChar char="•"/>
              <a:defRPr/>
            </a:lvl3pPr>
            <a:lvl4pPr indent="-342900" lvl="3" marL="1828800" rtl="0" algn="l">
              <a:lnSpc>
                <a:spcPct val="100000"/>
              </a:lnSpc>
              <a:spcBef>
                <a:spcPts val="360"/>
              </a:spcBef>
              <a:spcAft>
                <a:spcPts val="0"/>
              </a:spcAft>
              <a:buClr>
                <a:srgbClr val="0000FF"/>
              </a:buClr>
              <a:buSzPts val="1800"/>
              <a:buChar char="–"/>
              <a:defRPr/>
            </a:lvl4pPr>
            <a:lvl5pPr indent="-342900" lvl="4" marL="2286000" rtl="0" algn="l">
              <a:lnSpc>
                <a:spcPct val="100000"/>
              </a:lnSpc>
              <a:spcBef>
                <a:spcPts val="360"/>
              </a:spcBef>
              <a:spcAft>
                <a:spcPts val="0"/>
              </a:spcAft>
              <a:buClr>
                <a:srgbClr val="0000FF"/>
              </a:buClr>
              <a:buSzPts val="1800"/>
              <a:buChar char="»"/>
              <a:defRPr/>
            </a:lvl5pPr>
            <a:lvl6pPr indent="-342900" lvl="5" marL="2743200" rtl="0" algn="l">
              <a:lnSpc>
                <a:spcPct val="100000"/>
              </a:lnSpc>
              <a:spcBef>
                <a:spcPts val="360"/>
              </a:spcBef>
              <a:spcAft>
                <a:spcPts val="0"/>
              </a:spcAft>
              <a:buClr>
                <a:srgbClr val="0000FF"/>
              </a:buClr>
              <a:buSzPts val="1800"/>
              <a:buChar char="»"/>
              <a:defRPr/>
            </a:lvl6pPr>
            <a:lvl7pPr indent="-342900" lvl="6" marL="3200400" rtl="0" algn="l">
              <a:lnSpc>
                <a:spcPct val="100000"/>
              </a:lnSpc>
              <a:spcBef>
                <a:spcPts val="360"/>
              </a:spcBef>
              <a:spcAft>
                <a:spcPts val="0"/>
              </a:spcAft>
              <a:buClr>
                <a:srgbClr val="0000FF"/>
              </a:buClr>
              <a:buSzPts val="1800"/>
              <a:buChar char="»"/>
              <a:defRPr/>
            </a:lvl7pPr>
            <a:lvl8pPr indent="-342900" lvl="7" marL="3657600" rtl="0" algn="l">
              <a:lnSpc>
                <a:spcPct val="100000"/>
              </a:lnSpc>
              <a:spcBef>
                <a:spcPts val="360"/>
              </a:spcBef>
              <a:spcAft>
                <a:spcPts val="0"/>
              </a:spcAft>
              <a:buClr>
                <a:srgbClr val="0000FF"/>
              </a:buClr>
              <a:buSzPts val="1800"/>
              <a:buChar char="»"/>
              <a:defRPr/>
            </a:lvl8pPr>
            <a:lvl9pPr indent="-342900" lvl="8" marL="4114800" rtl="0" algn="l">
              <a:lnSpc>
                <a:spcPct val="100000"/>
              </a:lnSpc>
              <a:spcBef>
                <a:spcPts val="360"/>
              </a:spcBef>
              <a:spcAft>
                <a:spcPts val="0"/>
              </a:spcAft>
              <a:buClr>
                <a:srgbClr val="0000FF"/>
              </a:buClr>
              <a:buSzPts val="1800"/>
              <a:buChar char="»"/>
              <a:defRPr/>
            </a:lvl9pPr>
          </a:lstStyle>
          <a:p/>
        </p:txBody>
      </p:sp>
      <p:sp>
        <p:nvSpPr>
          <p:cNvPr id="92" name="Google Shape;92;p25"/>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rgbClr val="0000FF"/>
              </a:buClr>
              <a:buSzPts val="1800"/>
              <a:buChar char="•"/>
              <a:defRPr/>
            </a:lvl1pPr>
            <a:lvl2pPr indent="-342900" lvl="1" marL="914400" rtl="0" algn="l">
              <a:lnSpc>
                <a:spcPct val="100000"/>
              </a:lnSpc>
              <a:spcBef>
                <a:spcPts val="360"/>
              </a:spcBef>
              <a:spcAft>
                <a:spcPts val="0"/>
              </a:spcAft>
              <a:buClr>
                <a:srgbClr val="0000FF"/>
              </a:buClr>
              <a:buSzPts val="1800"/>
              <a:buChar char="–"/>
              <a:defRPr/>
            </a:lvl2pPr>
            <a:lvl3pPr indent="-342900" lvl="2" marL="1371600" rtl="0" algn="l">
              <a:lnSpc>
                <a:spcPct val="100000"/>
              </a:lnSpc>
              <a:spcBef>
                <a:spcPts val="360"/>
              </a:spcBef>
              <a:spcAft>
                <a:spcPts val="0"/>
              </a:spcAft>
              <a:buClr>
                <a:srgbClr val="0000FF"/>
              </a:buClr>
              <a:buSzPts val="1800"/>
              <a:buChar char="•"/>
              <a:defRPr/>
            </a:lvl3pPr>
            <a:lvl4pPr indent="-342900" lvl="3" marL="1828800" rtl="0" algn="l">
              <a:lnSpc>
                <a:spcPct val="100000"/>
              </a:lnSpc>
              <a:spcBef>
                <a:spcPts val="360"/>
              </a:spcBef>
              <a:spcAft>
                <a:spcPts val="0"/>
              </a:spcAft>
              <a:buClr>
                <a:srgbClr val="0000FF"/>
              </a:buClr>
              <a:buSzPts val="1800"/>
              <a:buChar char="–"/>
              <a:defRPr/>
            </a:lvl4pPr>
            <a:lvl5pPr indent="-342900" lvl="4" marL="2286000" rtl="0" algn="l">
              <a:lnSpc>
                <a:spcPct val="100000"/>
              </a:lnSpc>
              <a:spcBef>
                <a:spcPts val="360"/>
              </a:spcBef>
              <a:spcAft>
                <a:spcPts val="0"/>
              </a:spcAft>
              <a:buClr>
                <a:srgbClr val="0000FF"/>
              </a:buClr>
              <a:buSzPts val="1800"/>
              <a:buChar char="»"/>
              <a:defRPr/>
            </a:lvl5pPr>
            <a:lvl6pPr indent="-342900" lvl="5" marL="2743200" rtl="0" algn="l">
              <a:lnSpc>
                <a:spcPct val="100000"/>
              </a:lnSpc>
              <a:spcBef>
                <a:spcPts val="360"/>
              </a:spcBef>
              <a:spcAft>
                <a:spcPts val="0"/>
              </a:spcAft>
              <a:buClr>
                <a:srgbClr val="0000FF"/>
              </a:buClr>
              <a:buSzPts val="1800"/>
              <a:buChar char="»"/>
              <a:defRPr/>
            </a:lvl6pPr>
            <a:lvl7pPr indent="-342900" lvl="6" marL="3200400" rtl="0" algn="l">
              <a:lnSpc>
                <a:spcPct val="100000"/>
              </a:lnSpc>
              <a:spcBef>
                <a:spcPts val="360"/>
              </a:spcBef>
              <a:spcAft>
                <a:spcPts val="0"/>
              </a:spcAft>
              <a:buClr>
                <a:srgbClr val="0000FF"/>
              </a:buClr>
              <a:buSzPts val="1800"/>
              <a:buChar char="»"/>
              <a:defRPr/>
            </a:lvl7pPr>
            <a:lvl8pPr indent="-342900" lvl="7" marL="3657600" rtl="0" algn="l">
              <a:lnSpc>
                <a:spcPct val="100000"/>
              </a:lnSpc>
              <a:spcBef>
                <a:spcPts val="360"/>
              </a:spcBef>
              <a:spcAft>
                <a:spcPts val="0"/>
              </a:spcAft>
              <a:buClr>
                <a:srgbClr val="0000FF"/>
              </a:buClr>
              <a:buSzPts val="1800"/>
              <a:buChar char="»"/>
              <a:defRPr/>
            </a:lvl8pPr>
            <a:lvl9pPr indent="-342900" lvl="8" marL="4114800" rtl="0" algn="l">
              <a:lnSpc>
                <a:spcPct val="100000"/>
              </a:lnSpc>
              <a:spcBef>
                <a:spcPts val="360"/>
              </a:spcBef>
              <a:spcAft>
                <a:spcPts val="0"/>
              </a:spcAft>
              <a:buClr>
                <a:srgbClr val="0000FF"/>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0" Type="http://schemas.openxmlformats.org/officeDocument/2006/relationships/slideLayout" Target="../slideLayouts/slideLayout23.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CC">
            <a:alpha val="0"/>
          </a:srgbClr>
        </a:solidFill>
      </p:bgPr>
    </p:bg>
    <p:spTree>
      <p:nvGrpSpPr>
        <p:cNvPr id="55" name="Shape 55"/>
        <p:cNvGrpSpPr/>
        <p:nvPr/>
      </p:nvGrpSpPr>
      <p:grpSpPr>
        <a:xfrm>
          <a:off x="0" y="0"/>
          <a:ext cx="0" cy="0"/>
          <a:chOff x="0" y="0"/>
          <a:chExt cx="0" cy="0"/>
        </a:xfrm>
      </p:grpSpPr>
      <p:sp>
        <p:nvSpPr>
          <p:cNvPr id="56" name="Google Shape;56;p1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9pPr>
          </a:lstStyle>
          <a:p/>
        </p:txBody>
      </p:sp>
      <p:sp>
        <p:nvSpPr>
          <p:cNvPr id="57" name="Google Shape;57;p1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1pPr>
            <a:lvl2pPr indent="-381000" lvl="1" marL="9144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2pPr>
            <a:lvl3pPr indent="-381000" lvl="2" marL="13716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3pPr>
            <a:lvl4pPr indent="-381000" lvl="3" marL="18288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4pPr>
            <a:lvl5pPr indent="-381000" lvl="4" marL="22860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5pPr>
            <a:lvl6pPr indent="-381000" lvl="5" marL="27432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6pPr>
            <a:lvl7pPr indent="-381000" lvl="6" marL="32004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7pPr>
            <a:lvl8pPr indent="-381000" lvl="7" marL="36576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8pPr>
            <a:lvl9pPr indent="-381000" lvl="8" marL="41148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6"/>
          <p:cNvSpPr txBox="1"/>
          <p:nvPr>
            <p:ph type="ctrTitle"/>
          </p:nvPr>
        </p:nvSpPr>
        <p:spPr>
          <a:xfrm>
            <a:off x="311700" y="209100"/>
            <a:ext cx="8520600" cy="3323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400"/>
              <a:buFont typeface="Arial"/>
              <a:buNone/>
            </a:pPr>
            <a:r>
              <a:rPr b="1" lang="en" sz="4400">
                <a:solidFill>
                  <a:srgbClr val="009900"/>
                </a:solidFill>
              </a:rPr>
              <a:t>Assignment 1-Implementation of Backpropagation and Training a Palindrome Network</a:t>
            </a:r>
            <a:endParaRPr sz="4400">
              <a:solidFill>
                <a:srgbClr val="009900"/>
              </a:solidFill>
            </a:endParaRPr>
          </a:p>
          <a:p>
            <a:pPr indent="0" lvl="0" marL="0" rtl="0" algn="ctr">
              <a:spcBef>
                <a:spcPts val="0"/>
              </a:spcBef>
              <a:spcAft>
                <a:spcPts val="0"/>
              </a:spcAft>
              <a:buNone/>
            </a:pPr>
            <a:r>
              <a:t/>
            </a:r>
            <a:endParaRPr/>
          </a:p>
        </p:txBody>
      </p:sp>
      <p:sp>
        <p:nvSpPr>
          <p:cNvPr id="98" name="Google Shape;98;p26"/>
          <p:cNvSpPr txBox="1"/>
          <p:nvPr>
            <p:ph idx="1" type="subTitle"/>
          </p:nvPr>
        </p:nvSpPr>
        <p:spPr>
          <a:xfrm>
            <a:off x="311700" y="3103100"/>
            <a:ext cx="8520600" cy="183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Abhishek Anand, 200260002</a:t>
            </a:r>
            <a:endParaRPr/>
          </a:p>
          <a:p>
            <a:pPr indent="0" lvl="0" marL="0" rtl="0" algn="ctr">
              <a:spcBef>
                <a:spcPts val="0"/>
              </a:spcBef>
              <a:spcAft>
                <a:spcPts val="0"/>
              </a:spcAft>
              <a:buNone/>
            </a:pPr>
            <a:r>
              <a:rPr lang="en"/>
              <a:t>Kapil Bhagat, 200260022</a:t>
            </a:r>
            <a:endParaRPr/>
          </a:p>
          <a:p>
            <a:pPr indent="0" lvl="0" marL="0" rtl="0" algn="ctr">
              <a:spcBef>
                <a:spcPts val="0"/>
              </a:spcBef>
              <a:spcAft>
                <a:spcPts val="0"/>
              </a:spcAft>
              <a:buNone/>
            </a:pPr>
            <a:r>
              <a:rPr lang="en"/>
              <a:t>Nirmal Solanki, 200260034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311700" y="0"/>
            <a:ext cx="8520600" cy="638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5000"/>
              <a:buFont typeface="Arial"/>
              <a:buNone/>
            </a:pPr>
            <a:r>
              <a:rPr b="1" lang="en" sz="4000">
                <a:solidFill>
                  <a:srgbClr val="009900"/>
                </a:solidFill>
              </a:rPr>
              <a:t>BP implementation used Functions</a:t>
            </a:r>
            <a:endParaRPr b="1" sz="4000">
              <a:solidFill>
                <a:srgbClr val="009900"/>
              </a:solidFill>
            </a:endParaRPr>
          </a:p>
          <a:p>
            <a:pPr indent="0" lvl="0" marL="0" rtl="0" algn="l">
              <a:spcBef>
                <a:spcPts val="0"/>
              </a:spcBef>
              <a:spcAft>
                <a:spcPts val="0"/>
              </a:spcAft>
              <a:buClr>
                <a:schemeClr val="dk1"/>
              </a:buClr>
              <a:buSzPct val="35000"/>
              <a:buFont typeface="Arial"/>
              <a:buNone/>
            </a:pPr>
            <a:r>
              <a:t/>
            </a:r>
            <a:endParaRPr b="1" sz="4000">
              <a:solidFill>
                <a:srgbClr val="009900"/>
              </a:solidFill>
            </a:endParaRPr>
          </a:p>
        </p:txBody>
      </p:sp>
      <p:sp>
        <p:nvSpPr>
          <p:cNvPr id="233" name="Google Shape;233;p35"/>
          <p:cNvSpPr txBox="1"/>
          <p:nvPr>
            <p:ph idx="1" type="body"/>
          </p:nvPr>
        </p:nvSpPr>
        <p:spPr>
          <a:xfrm>
            <a:off x="310900" y="701950"/>
            <a:ext cx="8640000" cy="4270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solidFill>
                  <a:schemeClr val="dk1"/>
                </a:solidFill>
              </a:rPr>
              <a:t>In the final code we have implemented various functions like:</a:t>
            </a:r>
            <a:endParaRPr>
              <a:solidFill>
                <a:schemeClr val="dk1"/>
              </a:solidFill>
            </a:endParaRPr>
          </a:p>
          <a:p>
            <a:pPr indent="-328453" lvl="0" marL="457200" rtl="0" algn="l">
              <a:lnSpc>
                <a:spcPct val="115000"/>
              </a:lnSpc>
              <a:spcBef>
                <a:spcPts val="1200"/>
              </a:spcBef>
              <a:spcAft>
                <a:spcPts val="0"/>
              </a:spcAft>
              <a:buClr>
                <a:schemeClr val="dk1"/>
              </a:buClr>
              <a:buSzPct val="100000"/>
              <a:buChar char="●"/>
            </a:pPr>
            <a:r>
              <a:rPr lang="en" sz="1700">
                <a:solidFill>
                  <a:schemeClr val="dk1"/>
                </a:solidFill>
              </a:rPr>
              <a:t>sigmoid(z)</a:t>
            </a:r>
            <a:endParaRPr sz="1700">
              <a:solidFill>
                <a:schemeClr val="dk1"/>
              </a:solidFill>
            </a:endParaRPr>
          </a:p>
          <a:p>
            <a:pPr indent="-328453" lvl="0" marL="457200" rtl="0" algn="l">
              <a:lnSpc>
                <a:spcPct val="115000"/>
              </a:lnSpc>
              <a:spcBef>
                <a:spcPts val="0"/>
              </a:spcBef>
              <a:spcAft>
                <a:spcPts val="0"/>
              </a:spcAft>
              <a:buClr>
                <a:schemeClr val="dk1"/>
              </a:buClr>
              <a:buSzPct val="100000"/>
              <a:buChar char="●"/>
            </a:pPr>
            <a:r>
              <a:rPr lang="en" sz="1700">
                <a:solidFill>
                  <a:schemeClr val="dk1"/>
                </a:solidFill>
              </a:rPr>
              <a:t>layer_sizes(X,Y), </a:t>
            </a:r>
            <a:endParaRPr sz="1700">
              <a:solidFill>
                <a:schemeClr val="dk1"/>
              </a:solidFill>
            </a:endParaRPr>
          </a:p>
          <a:p>
            <a:pPr indent="-328453" lvl="0" marL="457200" rtl="0" algn="l">
              <a:lnSpc>
                <a:spcPct val="115000"/>
              </a:lnSpc>
              <a:spcBef>
                <a:spcPts val="0"/>
              </a:spcBef>
              <a:spcAft>
                <a:spcPts val="0"/>
              </a:spcAft>
              <a:buClr>
                <a:schemeClr val="dk1"/>
              </a:buClr>
              <a:buSzPct val="100000"/>
              <a:buChar char="●"/>
            </a:pPr>
            <a:r>
              <a:rPr lang="en" sz="1700">
                <a:solidFill>
                  <a:schemeClr val="dk1"/>
                </a:solidFill>
              </a:rPr>
              <a:t>initialize_params(num_input,num_hidden,num_output)</a:t>
            </a:r>
            <a:endParaRPr sz="1700">
              <a:solidFill>
                <a:schemeClr val="dk1"/>
              </a:solidFill>
            </a:endParaRPr>
          </a:p>
          <a:p>
            <a:pPr indent="-328453" lvl="0" marL="457200" rtl="0" algn="l">
              <a:lnSpc>
                <a:spcPct val="115000"/>
              </a:lnSpc>
              <a:spcBef>
                <a:spcPts val="0"/>
              </a:spcBef>
              <a:spcAft>
                <a:spcPts val="0"/>
              </a:spcAft>
              <a:buClr>
                <a:schemeClr val="dk1"/>
              </a:buClr>
              <a:buSzPct val="100000"/>
              <a:buChar char="●"/>
            </a:pPr>
            <a:r>
              <a:rPr lang="en" sz="1700">
                <a:solidFill>
                  <a:schemeClr val="dk1"/>
                </a:solidFill>
              </a:rPr>
              <a:t>forward_propagation(X,W1,b1,W2,b2), compute_cost(Y,A2)</a:t>
            </a:r>
            <a:endParaRPr sz="1700">
              <a:solidFill>
                <a:schemeClr val="dk1"/>
              </a:solidFill>
            </a:endParaRPr>
          </a:p>
          <a:p>
            <a:pPr indent="-328453" lvl="0" marL="457200" rtl="0" algn="l">
              <a:lnSpc>
                <a:spcPct val="115000"/>
              </a:lnSpc>
              <a:spcBef>
                <a:spcPts val="0"/>
              </a:spcBef>
              <a:spcAft>
                <a:spcPts val="0"/>
              </a:spcAft>
              <a:buClr>
                <a:schemeClr val="dk1"/>
              </a:buClr>
              <a:buSzPct val="100000"/>
              <a:buChar char="●"/>
            </a:pPr>
            <a:r>
              <a:rPr lang="en" sz="1700">
                <a:solidFill>
                  <a:schemeClr val="dk1"/>
                </a:solidFill>
              </a:rPr>
              <a:t>backward_propagation(X,Y,W1,b1,W2,b2,Z1,A1,Z2,A2)</a:t>
            </a:r>
            <a:endParaRPr sz="1700">
              <a:solidFill>
                <a:schemeClr val="dk1"/>
              </a:solidFill>
            </a:endParaRPr>
          </a:p>
          <a:p>
            <a:pPr indent="-328453" lvl="0" marL="457200" rtl="0" algn="l">
              <a:lnSpc>
                <a:spcPct val="115000"/>
              </a:lnSpc>
              <a:spcBef>
                <a:spcPts val="0"/>
              </a:spcBef>
              <a:spcAft>
                <a:spcPts val="0"/>
              </a:spcAft>
              <a:buClr>
                <a:schemeClr val="dk1"/>
              </a:buClr>
              <a:buSzPct val="100000"/>
              <a:buChar char="●"/>
            </a:pPr>
            <a:r>
              <a:rPr lang="en" sz="1700">
                <a:solidFill>
                  <a:schemeClr val="dk1"/>
                </a:solidFill>
              </a:rPr>
              <a:t>update_params(W1,b1,W2,b2,dW1,db1,dW2,db2,learning_rate) </a:t>
            </a:r>
            <a:endParaRPr sz="1700">
              <a:solidFill>
                <a:schemeClr val="dk1"/>
              </a:solidFill>
            </a:endParaRPr>
          </a:p>
          <a:p>
            <a:pPr indent="-328453" lvl="0" marL="457200" rtl="0" algn="l">
              <a:lnSpc>
                <a:spcPct val="115000"/>
              </a:lnSpc>
              <a:spcBef>
                <a:spcPts val="0"/>
              </a:spcBef>
              <a:spcAft>
                <a:spcPts val="0"/>
              </a:spcAft>
              <a:buClr>
                <a:schemeClr val="dk1"/>
              </a:buClr>
              <a:buSzPct val="100000"/>
              <a:buChar char="●"/>
            </a:pPr>
            <a:r>
              <a:rPr lang="en" sz="1700">
                <a:solidFill>
                  <a:schemeClr val="dk1"/>
                </a:solidFill>
              </a:rPr>
              <a:t>neural_network(X,Y,num_hidden,learning_rate,param_list,num_iterations) </a:t>
            </a:r>
            <a:endParaRPr sz="1700">
              <a:solidFill>
                <a:schemeClr val="dk1"/>
              </a:solidFill>
            </a:endParaRPr>
          </a:p>
          <a:p>
            <a:pPr indent="-328453" lvl="0" marL="457200" rtl="0" algn="l">
              <a:lnSpc>
                <a:spcPct val="115000"/>
              </a:lnSpc>
              <a:spcBef>
                <a:spcPts val="0"/>
              </a:spcBef>
              <a:spcAft>
                <a:spcPts val="0"/>
              </a:spcAft>
              <a:buClr>
                <a:schemeClr val="dk1"/>
              </a:buClr>
              <a:buSzPct val="100000"/>
              <a:buChar char="●"/>
            </a:pPr>
            <a:r>
              <a:rPr lang="en" sz="1700">
                <a:solidFill>
                  <a:schemeClr val="dk1"/>
                </a:solidFill>
              </a:rPr>
              <a:t>predict(W1,b1,W2,b2,X)</a:t>
            </a:r>
            <a:endParaRPr sz="1700">
              <a:solidFill>
                <a:schemeClr val="dk1"/>
              </a:solidFill>
            </a:endParaRPr>
          </a:p>
          <a:p>
            <a:pPr indent="0" lvl="0" marL="457200" rtl="0" algn="l">
              <a:lnSpc>
                <a:spcPct val="115000"/>
              </a:lnSpc>
              <a:spcBef>
                <a:spcPts val="1200"/>
              </a:spcBef>
              <a:spcAft>
                <a:spcPts val="1200"/>
              </a:spcAft>
              <a:buNone/>
            </a:pPr>
            <a:r>
              <a:rPr lang="en" sz="1700">
                <a:solidFill>
                  <a:schemeClr val="dk1"/>
                </a:solidFill>
              </a:rPr>
              <a:t>w</a:t>
            </a:r>
            <a:r>
              <a:rPr lang="en" sz="1700">
                <a:solidFill>
                  <a:schemeClr val="dk1"/>
                </a:solidFill>
              </a:rPr>
              <a:t>here z = W^T.X + b, X is features, Y is labels, num_input = # of neurons in input layer, num_hidden = # of neurons in hidden layers, num_output = # of neurons in output layer, W1, b1 are weights and bias vector from input layer to hidden layer, W2, b2 are weights and bias vector from hidden layer to output layer, A1 and A2 are output from hidden and output layer respectively, dW1, dW2, db1, db2 are the changed values in weights and biases. param_list contains the final trained weights and biases values.</a:t>
            </a:r>
            <a:endParaRPr sz="17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311700" y="108000"/>
            <a:ext cx="8520600" cy="6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60"/>
              <a:buFont typeface="Arial"/>
              <a:buNone/>
            </a:pPr>
            <a:r>
              <a:rPr b="1" lang="en" sz="3100">
                <a:solidFill>
                  <a:srgbClr val="009900"/>
                </a:solidFill>
              </a:rPr>
              <a:t>BP implementation used Hyperparameters</a:t>
            </a:r>
            <a:endParaRPr sz="2020"/>
          </a:p>
          <a:p>
            <a:pPr indent="0" lvl="0" marL="0" rtl="0" algn="l">
              <a:spcBef>
                <a:spcPts val="0"/>
              </a:spcBef>
              <a:spcAft>
                <a:spcPts val="0"/>
              </a:spcAft>
              <a:buSzPts val="990"/>
              <a:buNone/>
            </a:pPr>
            <a:r>
              <a:t/>
            </a:r>
            <a:endParaRPr sz="2520"/>
          </a:p>
        </p:txBody>
      </p:sp>
      <p:sp>
        <p:nvSpPr>
          <p:cNvPr id="239" name="Google Shape;239;p36"/>
          <p:cNvSpPr txBox="1"/>
          <p:nvPr>
            <p:ph idx="1" type="body"/>
          </p:nvPr>
        </p:nvSpPr>
        <p:spPr>
          <a:xfrm>
            <a:off x="311700" y="878875"/>
            <a:ext cx="8520600" cy="4132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solidFill>
                  <a:schemeClr val="dk1"/>
                </a:solidFill>
              </a:rPr>
              <a:t>We are using sigmoid as the activation function, 1 input layer with 10 neurons, 1 hidden layer and 1 output layer. </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For this Palindrome Network, We have checked the minimum number of  neurons to solve this problem and we got required result by using 4 neurons in hidden layer</a:t>
            </a:r>
            <a:r>
              <a:rPr b="1" lang="en">
                <a:solidFill>
                  <a:schemeClr val="dk1"/>
                </a:solidFill>
              </a:rPr>
              <a:t> </a:t>
            </a:r>
            <a:r>
              <a:rPr lang="en">
                <a:solidFill>
                  <a:schemeClr val="dk1"/>
                </a:solidFill>
              </a:rPr>
              <a:t>but we used 5 neurons for a better result and on using 7 neurons we got </a:t>
            </a:r>
            <a:r>
              <a:rPr b="1" lang="en">
                <a:solidFill>
                  <a:schemeClr val="dk1"/>
                </a:solidFill>
              </a:rPr>
              <a:t>overfitted result</a:t>
            </a:r>
            <a:r>
              <a:rPr lang="en">
                <a:solidFill>
                  <a:schemeClr val="dk1"/>
                </a:solidFill>
              </a:rPr>
              <a:t>.</a:t>
            </a:r>
            <a:endParaRPr>
              <a:solidFill>
                <a:schemeClr val="dk1"/>
              </a:solidFill>
            </a:endParaRPr>
          </a:p>
          <a:p>
            <a:pPr indent="0" lvl="0" marL="0" rtl="0" algn="l">
              <a:spcBef>
                <a:spcPts val="1200"/>
              </a:spcBef>
              <a:spcAft>
                <a:spcPts val="0"/>
              </a:spcAft>
              <a:buNone/>
            </a:pPr>
            <a:r>
              <a:rPr lang="en">
                <a:solidFill>
                  <a:schemeClr val="dk1"/>
                </a:solidFill>
              </a:rPr>
              <a:t>The hyperparameters used in implementing this neural network are:</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learning_rate = 0.1</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num_iterations(Epochs) = 2000</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num_input = 10</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num_hidden = 5</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num_output = 1</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K-fold = 4</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311700" y="70075"/>
            <a:ext cx="8520600" cy="518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5000"/>
              <a:buFont typeface="Arial"/>
              <a:buNone/>
            </a:pPr>
            <a:r>
              <a:rPr b="1" lang="en" sz="4000">
                <a:solidFill>
                  <a:srgbClr val="009900"/>
                </a:solidFill>
              </a:rPr>
              <a:t>Architecture details</a:t>
            </a:r>
            <a:endParaRPr/>
          </a:p>
        </p:txBody>
      </p:sp>
      <p:sp>
        <p:nvSpPr>
          <p:cNvPr id="245" name="Google Shape;245;p37"/>
          <p:cNvSpPr txBox="1"/>
          <p:nvPr>
            <p:ph idx="1" type="body"/>
          </p:nvPr>
        </p:nvSpPr>
        <p:spPr>
          <a:xfrm>
            <a:off x="266075" y="737400"/>
            <a:ext cx="8520600" cy="4271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dk1"/>
                </a:solidFill>
              </a:rPr>
              <a:t>The neural network architecture will look like this:</a:t>
            </a:r>
            <a:endParaRPr>
              <a:solidFill>
                <a:schemeClr val="dk1"/>
              </a:solidFill>
            </a:endParaRPr>
          </a:p>
          <a:p>
            <a:pPr indent="0" lvl="0" marL="0" rtl="0" algn="l">
              <a:spcBef>
                <a:spcPts val="0"/>
              </a:spcBef>
              <a:spcAft>
                <a:spcPts val="1200"/>
              </a:spcAft>
              <a:buNone/>
            </a:pPr>
            <a:r>
              <a:t/>
            </a:r>
            <a:endParaRPr/>
          </a:p>
        </p:txBody>
      </p:sp>
      <p:pic>
        <p:nvPicPr>
          <p:cNvPr id="246" name="Google Shape;246;p37"/>
          <p:cNvPicPr preferRelativeResize="0"/>
          <p:nvPr/>
        </p:nvPicPr>
        <p:blipFill>
          <a:blip r:embed="rId3">
            <a:alphaModFix/>
          </a:blip>
          <a:stretch>
            <a:fillRect/>
          </a:stretch>
        </p:blipFill>
        <p:spPr>
          <a:xfrm>
            <a:off x="463750" y="1431125"/>
            <a:ext cx="4017300" cy="3306375"/>
          </a:xfrm>
          <a:prstGeom prst="rect">
            <a:avLst/>
          </a:prstGeom>
          <a:noFill/>
          <a:ln>
            <a:noFill/>
          </a:ln>
        </p:spPr>
      </p:pic>
      <p:sp>
        <p:nvSpPr>
          <p:cNvPr id="247" name="Google Shape;247;p37"/>
          <p:cNvSpPr txBox="1"/>
          <p:nvPr/>
        </p:nvSpPr>
        <p:spPr>
          <a:xfrm>
            <a:off x="900650" y="1542325"/>
            <a:ext cx="290700" cy="29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1</a:t>
            </a:r>
            <a:endParaRPr sz="1800">
              <a:solidFill>
                <a:schemeClr val="dk1"/>
              </a:solidFill>
            </a:endParaRPr>
          </a:p>
          <a:p>
            <a:pPr indent="0" lvl="0" marL="0" rtl="0" algn="l">
              <a:spcBef>
                <a:spcPts val="0"/>
              </a:spcBef>
              <a:spcAft>
                <a:spcPts val="0"/>
              </a:spcAft>
              <a:buNone/>
            </a:pPr>
            <a:r>
              <a:rPr lang="en" sz="1800">
                <a:solidFill>
                  <a:schemeClr val="dk1"/>
                </a:solidFill>
              </a:rPr>
              <a:t>0</a:t>
            </a:r>
            <a:endParaRPr sz="1800">
              <a:solidFill>
                <a:schemeClr val="dk1"/>
              </a:solidFill>
            </a:endParaRPr>
          </a:p>
          <a:p>
            <a:pPr indent="0" lvl="0" marL="0" rtl="0" algn="l">
              <a:spcBef>
                <a:spcPts val="0"/>
              </a:spcBef>
              <a:spcAft>
                <a:spcPts val="0"/>
              </a:spcAft>
              <a:buNone/>
            </a:pPr>
            <a:r>
              <a:rPr lang="en" sz="1800">
                <a:solidFill>
                  <a:schemeClr val="dk1"/>
                </a:solidFill>
              </a:rPr>
              <a:t>1</a:t>
            </a:r>
            <a:endParaRPr sz="1800">
              <a:solidFill>
                <a:schemeClr val="dk1"/>
              </a:solidFill>
            </a:endParaRPr>
          </a:p>
          <a:p>
            <a:pPr indent="0" lvl="0" marL="0" rtl="0" algn="l">
              <a:spcBef>
                <a:spcPts val="0"/>
              </a:spcBef>
              <a:spcAft>
                <a:spcPts val="0"/>
              </a:spcAft>
              <a:buNone/>
            </a:pPr>
            <a:r>
              <a:rPr lang="en" sz="1800">
                <a:solidFill>
                  <a:schemeClr val="dk1"/>
                </a:solidFill>
              </a:rPr>
              <a:t>0</a:t>
            </a:r>
            <a:endParaRPr sz="1800">
              <a:solidFill>
                <a:schemeClr val="dk1"/>
              </a:solidFill>
            </a:endParaRPr>
          </a:p>
          <a:p>
            <a:pPr indent="0" lvl="0" marL="0" rtl="0" algn="l">
              <a:spcBef>
                <a:spcPts val="0"/>
              </a:spcBef>
              <a:spcAft>
                <a:spcPts val="0"/>
              </a:spcAft>
              <a:buNone/>
            </a:pPr>
            <a:r>
              <a:rPr lang="en" sz="1800">
                <a:solidFill>
                  <a:schemeClr val="dk1"/>
                </a:solidFill>
              </a:rPr>
              <a:t>1</a:t>
            </a:r>
            <a:endParaRPr sz="1800">
              <a:solidFill>
                <a:schemeClr val="dk1"/>
              </a:solidFill>
            </a:endParaRPr>
          </a:p>
          <a:p>
            <a:pPr indent="0" lvl="0" marL="0" rtl="0" algn="l">
              <a:spcBef>
                <a:spcPts val="0"/>
              </a:spcBef>
              <a:spcAft>
                <a:spcPts val="0"/>
              </a:spcAft>
              <a:buNone/>
            </a:pPr>
            <a:r>
              <a:rPr lang="en" sz="1800">
                <a:solidFill>
                  <a:schemeClr val="dk1"/>
                </a:solidFill>
              </a:rPr>
              <a:t>0</a:t>
            </a:r>
            <a:endParaRPr sz="1800">
              <a:solidFill>
                <a:schemeClr val="dk1"/>
              </a:solidFill>
            </a:endParaRPr>
          </a:p>
          <a:p>
            <a:pPr indent="0" lvl="0" marL="0" rtl="0" algn="l">
              <a:spcBef>
                <a:spcPts val="0"/>
              </a:spcBef>
              <a:spcAft>
                <a:spcPts val="0"/>
              </a:spcAft>
              <a:buNone/>
            </a:pPr>
            <a:r>
              <a:rPr lang="en" sz="1800">
                <a:solidFill>
                  <a:schemeClr val="dk1"/>
                </a:solidFill>
              </a:rPr>
              <a:t>1</a:t>
            </a:r>
            <a:endParaRPr sz="1800">
              <a:solidFill>
                <a:schemeClr val="dk1"/>
              </a:solidFill>
            </a:endParaRPr>
          </a:p>
          <a:p>
            <a:pPr indent="0" lvl="0" marL="0" rtl="0" algn="l">
              <a:spcBef>
                <a:spcPts val="0"/>
              </a:spcBef>
              <a:spcAft>
                <a:spcPts val="0"/>
              </a:spcAft>
              <a:buNone/>
            </a:pPr>
            <a:r>
              <a:rPr lang="en" sz="1800">
                <a:solidFill>
                  <a:schemeClr val="dk1"/>
                </a:solidFill>
              </a:rPr>
              <a:t>0</a:t>
            </a:r>
            <a:endParaRPr sz="1800">
              <a:solidFill>
                <a:schemeClr val="dk1"/>
              </a:solidFill>
            </a:endParaRPr>
          </a:p>
          <a:p>
            <a:pPr indent="0" lvl="0" marL="0" rtl="0" algn="l">
              <a:spcBef>
                <a:spcPts val="0"/>
              </a:spcBef>
              <a:spcAft>
                <a:spcPts val="0"/>
              </a:spcAft>
              <a:buNone/>
            </a:pPr>
            <a:r>
              <a:rPr lang="en" sz="1800">
                <a:solidFill>
                  <a:schemeClr val="dk1"/>
                </a:solidFill>
              </a:rPr>
              <a:t>1</a:t>
            </a:r>
            <a:endParaRPr sz="1800">
              <a:solidFill>
                <a:schemeClr val="dk1"/>
              </a:solidFill>
            </a:endParaRPr>
          </a:p>
          <a:p>
            <a:pPr indent="0" lvl="0" marL="0" rtl="0" algn="l">
              <a:spcBef>
                <a:spcPts val="0"/>
              </a:spcBef>
              <a:spcAft>
                <a:spcPts val="0"/>
              </a:spcAft>
              <a:buNone/>
            </a:pPr>
            <a:r>
              <a:rPr lang="en" sz="1800">
                <a:solidFill>
                  <a:schemeClr val="dk1"/>
                </a:solidFill>
              </a:rPr>
              <a:t>0</a:t>
            </a:r>
            <a:endParaRPr sz="1800">
              <a:solidFill>
                <a:schemeClr val="dk1"/>
              </a:solidFill>
            </a:endParaRPr>
          </a:p>
        </p:txBody>
      </p:sp>
      <p:sp>
        <p:nvSpPr>
          <p:cNvPr id="248" name="Google Shape;248;p37"/>
          <p:cNvSpPr txBox="1"/>
          <p:nvPr/>
        </p:nvSpPr>
        <p:spPr>
          <a:xfrm>
            <a:off x="1596075" y="1578400"/>
            <a:ext cx="9096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W1,b1</a:t>
            </a:r>
            <a:endParaRPr sz="1800">
              <a:solidFill>
                <a:schemeClr val="dk2"/>
              </a:solidFill>
            </a:endParaRPr>
          </a:p>
        </p:txBody>
      </p:sp>
      <p:sp>
        <p:nvSpPr>
          <p:cNvPr id="249" name="Google Shape;249;p37"/>
          <p:cNvSpPr txBox="1"/>
          <p:nvPr/>
        </p:nvSpPr>
        <p:spPr>
          <a:xfrm>
            <a:off x="2924675" y="2044750"/>
            <a:ext cx="9096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W2,b2</a:t>
            </a:r>
            <a:endParaRPr sz="1800">
              <a:solidFill>
                <a:schemeClr val="dk2"/>
              </a:solidFill>
            </a:endParaRPr>
          </a:p>
        </p:txBody>
      </p:sp>
      <p:sp>
        <p:nvSpPr>
          <p:cNvPr id="250" name="Google Shape;250;p37"/>
          <p:cNvSpPr txBox="1"/>
          <p:nvPr/>
        </p:nvSpPr>
        <p:spPr>
          <a:xfrm>
            <a:off x="4095250" y="2648400"/>
            <a:ext cx="3858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0</a:t>
            </a:r>
            <a:endParaRPr sz="1800">
              <a:solidFill>
                <a:schemeClr val="dk2"/>
              </a:solidFill>
            </a:endParaRPr>
          </a:p>
          <a:p>
            <a:pPr indent="0" lvl="0" marL="0" rtl="0" algn="l">
              <a:spcBef>
                <a:spcPts val="0"/>
              </a:spcBef>
              <a:spcAft>
                <a:spcPts val="0"/>
              </a:spcAft>
              <a:buNone/>
            </a:pPr>
            <a:r>
              <a:rPr lang="en" sz="1800">
                <a:solidFill>
                  <a:schemeClr val="dk2"/>
                </a:solidFill>
              </a:rPr>
              <a:t>1</a:t>
            </a:r>
            <a:endParaRPr sz="1800">
              <a:solidFill>
                <a:schemeClr val="dk2"/>
              </a:solidFill>
            </a:endParaRPr>
          </a:p>
        </p:txBody>
      </p:sp>
      <p:sp>
        <p:nvSpPr>
          <p:cNvPr id="251" name="Google Shape;251;p37"/>
          <p:cNvSpPr/>
          <p:nvPr/>
        </p:nvSpPr>
        <p:spPr>
          <a:xfrm>
            <a:off x="913250" y="1681525"/>
            <a:ext cx="265500" cy="2666400"/>
          </a:xfrm>
          <a:prstGeom prst="bracketPair">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2" name="Google Shape;252;p37"/>
          <p:cNvSpPr/>
          <p:nvPr/>
        </p:nvSpPr>
        <p:spPr>
          <a:xfrm>
            <a:off x="6103775" y="1681525"/>
            <a:ext cx="1573800" cy="980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53" name="Google Shape;253;p37"/>
          <p:cNvCxnSpPr>
            <a:endCxn id="252" idx="1"/>
          </p:cNvCxnSpPr>
          <p:nvPr/>
        </p:nvCxnSpPr>
        <p:spPr>
          <a:xfrm flipH="1" rot="10800000">
            <a:off x="5556275" y="2171875"/>
            <a:ext cx="547500" cy="11100"/>
          </a:xfrm>
          <a:prstGeom prst="straightConnector1">
            <a:avLst/>
          </a:prstGeom>
          <a:noFill/>
          <a:ln cap="flat" cmpd="sng" w="9525">
            <a:solidFill>
              <a:schemeClr val="dk2"/>
            </a:solidFill>
            <a:prstDash val="solid"/>
            <a:round/>
            <a:headEnd len="med" w="med" type="none"/>
            <a:tailEnd len="med" w="med" type="triangle"/>
          </a:ln>
        </p:spPr>
      </p:cxnSp>
      <p:cxnSp>
        <p:nvCxnSpPr>
          <p:cNvPr id="254" name="Google Shape;254;p37"/>
          <p:cNvCxnSpPr>
            <a:stCxn id="252" idx="3"/>
          </p:cNvCxnSpPr>
          <p:nvPr/>
        </p:nvCxnSpPr>
        <p:spPr>
          <a:xfrm flipH="1" rot="10800000">
            <a:off x="7677575" y="2171575"/>
            <a:ext cx="672900" cy="300"/>
          </a:xfrm>
          <a:prstGeom prst="straightConnector1">
            <a:avLst/>
          </a:prstGeom>
          <a:noFill/>
          <a:ln cap="flat" cmpd="sng" w="9525">
            <a:solidFill>
              <a:schemeClr val="dk2"/>
            </a:solidFill>
            <a:prstDash val="solid"/>
            <a:round/>
            <a:headEnd len="med" w="med" type="none"/>
            <a:tailEnd len="med" w="med" type="triangle"/>
          </a:ln>
        </p:spPr>
      </p:cxnSp>
      <p:cxnSp>
        <p:nvCxnSpPr>
          <p:cNvPr id="255" name="Google Shape;255;p37"/>
          <p:cNvCxnSpPr/>
          <p:nvPr/>
        </p:nvCxnSpPr>
        <p:spPr>
          <a:xfrm flipH="1">
            <a:off x="6879325" y="3220675"/>
            <a:ext cx="1539600" cy="22800"/>
          </a:xfrm>
          <a:prstGeom prst="straightConnector1">
            <a:avLst/>
          </a:prstGeom>
          <a:noFill/>
          <a:ln cap="flat" cmpd="sng" w="9525">
            <a:solidFill>
              <a:schemeClr val="dk2"/>
            </a:solidFill>
            <a:prstDash val="solid"/>
            <a:round/>
            <a:headEnd len="med" w="med" type="none"/>
            <a:tailEnd len="med" w="med" type="triangle"/>
          </a:ln>
        </p:spPr>
      </p:cxnSp>
      <p:sp>
        <p:nvSpPr>
          <p:cNvPr id="256" name="Google Shape;256;p37"/>
          <p:cNvSpPr txBox="1"/>
          <p:nvPr/>
        </p:nvSpPr>
        <p:spPr>
          <a:xfrm>
            <a:off x="5408075" y="1681525"/>
            <a:ext cx="547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x(i)</a:t>
            </a:r>
            <a:endParaRPr sz="1800">
              <a:solidFill>
                <a:schemeClr val="dk2"/>
              </a:solidFill>
            </a:endParaRPr>
          </a:p>
        </p:txBody>
      </p:sp>
      <p:sp>
        <p:nvSpPr>
          <p:cNvPr id="257" name="Google Shape;257;p37"/>
          <p:cNvSpPr txBox="1"/>
          <p:nvPr/>
        </p:nvSpPr>
        <p:spPr>
          <a:xfrm>
            <a:off x="6577025" y="1940875"/>
            <a:ext cx="627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NN</a:t>
            </a:r>
            <a:endParaRPr sz="1800">
              <a:solidFill>
                <a:schemeClr val="dk2"/>
              </a:solidFill>
            </a:endParaRPr>
          </a:p>
        </p:txBody>
      </p:sp>
      <p:sp>
        <p:nvSpPr>
          <p:cNvPr id="258" name="Google Shape;258;p37"/>
          <p:cNvSpPr txBox="1"/>
          <p:nvPr/>
        </p:nvSpPr>
        <p:spPr>
          <a:xfrm>
            <a:off x="7825775" y="1721275"/>
            <a:ext cx="914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A2</a:t>
            </a:r>
            <a:endParaRPr sz="1800">
              <a:solidFill>
                <a:schemeClr val="dk2"/>
              </a:solidFill>
            </a:endParaRPr>
          </a:p>
        </p:txBody>
      </p:sp>
      <p:sp>
        <p:nvSpPr>
          <p:cNvPr id="259" name="Google Shape;259;p37"/>
          <p:cNvSpPr txBox="1"/>
          <p:nvPr/>
        </p:nvSpPr>
        <p:spPr>
          <a:xfrm>
            <a:off x="6879325" y="3243475"/>
            <a:ext cx="1402800" cy="5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Backward</a:t>
            </a:r>
            <a:endParaRPr sz="1800">
              <a:solidFill>
                <a:schemeClr val="dk2"/>
              </a:solidFill>
            </a:endParaRPr>
          </a:p>
          <a:p>
            <a:pPr indent="0" lvl="0" marL="0" rtl="0" algn="l">
              <a:spcBef>
                <a:spcPts val="0"/>
              </a:spcBef>
              <a:spcAft>
                <a:spcPts val="0"/>
              </a:spcAft>
              <a:buNone/>
            </a:pPr>
            <a:r>
              <a:rPr lang="en" sz="1800">
                <a:solidFill>
                  <a:schemeClr val="dk2"/>
                </a:solidFill>
              </a:rPr>
              <a:t>propagation</a:t>
            </a:r>
            <a:endParaRPr sz="1800">
              <a:solidFill>
                <a:schemeClr val="dk2"/>
              </a:solidFill>
            </a:endParaRPr>
          </a:p>
        </p:txBody>
      </p:sp>
      <p:sp>
        <p:nvSpPr>
          <p:cNvPr id="260" name="Google Shape;260;p37"/>
          <p:cNvSpPr/>
          <p:nvPr/>
        </p:nvSpPr>
        <p:spPr>
          <a:xfrm>
            <a:off x="8350500" y="1578400"/>
            <a:ext cx="729900" cy="181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1" name="Google Shape;261;p37"/>
          <p:cNvSpPr txBox="1"/>
          <p:nvPr/>
        </p:nvSpPr>
        <p:spPr>
          <a:xfrm>
            <a:off x="8350500" y="2069500"/>
            <a:ext cx="90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A2-y(i)</a:t>
            </a:r>
            <a:endParaRPr>
              <a:solidFill>
                <a:schemeClr val="dk2"/>
              </a:solidFill>
            </a:endParaRPr>
          </a:p>
        </p:txBody>
      </p:sp>
      <p:cxnSp>
        <p:nvCxnSpPr>
          <p:cNvPr id="262" name="Google Shape;262;p37"/>
          <p:cNvCxnSpPr>
            <a:endCxn id="252" idx="2"/>
          </p:cNvCxnSpPr>
          <p:nvPr/>
        </p:nvCxnSpPr>
        <p:spPr>
          <a:xfrm rot="10800000">
            <a:off x="6890675" y="2662225"/>
            <a:ext cx="22800" cy="592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8"/>
          <p:cNvSpPr txBox="1"/>
          <p:nvPr>
            <p:ph type="title"/>
          </p:nvPr>
        </p:nvSpPr>
        <p:spPr>
          <a:xfrm>
            <a:off x="311700" y="108000"/>
            <a:ext cx="8520600" cy="644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4000">
                <a:solidFill>
                  <a:srgbClr val="009900"/>
                </a:solidFill>
              </a:rPr>
              <a:t>Architecture details </a:t>
            </a:r>
            <a:endParaRPr b="1" sz="4000">
              <a:solidFill>
                <a:srgbClr val="009900"/>
              </a:solidFill>
            </a:endParaRPr>
          </a:p>
          <a:p>
            <a:pPr indent="0" lvl="0" marL="0" rtl="0" algn="l">
              <a:spcBef>
                <a:spcPts val="0"/>
              </a:spcBef>
              <a:spcAft>
                <a:spcPts val="0"/>
              </a:spcAft>
              <a:buNone/>
            </a:pPr>
            <a:r>
              <a:t/>
            </a:r>
            <a:endParaRPr/>
          </a:p>
        </p:txBody>
      </p:sp>
      <p:sp>
        <p:nvSpPr>
          <p:cNvPr id="268" name="Google Shape;268;p38"/>
          <p:cNvSpPr txBox="1"/>
          <p:nvPr>
            <p:ph idx="1" type="body"/>
          </p:nvPr>
        </p:nvSpPr>
        <p:spPr>
          <a:xfrm>
            <a:off x="311700" y="815700"/>
            <a:ext cx="8520600" cy="420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Input layer contains 10 neurons, each neurons for each bits of string(“1000110001”), where this string is further converted into array [1,0,0,0,1,1,0,0,0,1]. So the total size of Input dataset become 1024X10. </a:t>
            </a:r>
            <a:endParaRPr>
              <a:solidFill>
                <a:schemeClr val="dk1"/>
              </a:solidFill>
            </a:endParaRPr>
          </a:p>
          <a:p>
            <a:pPr indent="0" lvl="0" marL="0" rtl="0" algn="l">
              <a:spcBef>
                <a:spcPts val="1200"/>
              </a:spcBef>
              <a:spcAft>
                <a:spcPts val="0"/>
              </a:spcAft>
              <a:buNone/>
            </a:pPr>
            <a:r>
              <a:rPr lang="en">
                <a:solidFill>
                  <a:schemeClr val="dk1"/>
                </a:solidFill>
              </a:rPr>
              <a:t>The weights W1, W2 and biases b1, b2 are randomly generated in the first step of first iteration, which is computed by initialize_params() function.</a:t>
            </a:r>
            <a:endParaRPr>
              <a:solidFill>
                <a:schemeClr val="dk1"/>
              </a:solidFill>
            </a:endParaRPr>
          </a:p>
          <a:p>
            <a:pPr indent="0" lvl="0" marL="0" rtl="0" algn="l">
              <a:spcBef>
                <a:spcPts val="1200"/>
              </a:spcBef>
              <a:spcAft>
                <a:spcPts val="0"/>
              </a:spcAft>
              <a:buNone/>
            </a:pPr>
            <a:r>
              <a:rPr lang="en">
                <a:solidFill>
                  <a:schemeClr val="dk1"/>
                </a:solidFill>
              </a:rPr>
              <a:t>After that in forward_propagation() function the z1 is computed as W1.X + b1 is being computed and then feed to sigmoid() activation function to get output as A1.</a:t>
            </a:r>
            <a:endParaRPr>
              <a:solidFill>
                <a:schemeClr val="dk1"/>
              </a:solidFill>
            </a:endParaRPr>
          </a:p>
          <a:p>
            <a:pPr indent="0" lvl="0" marL="0" rtl="0" algn="l">
              <a:spcBef>
                <a:spcPts val="1200"/>
              </a:spcBef>
              <a:spcAft>
                <a:spcPts val="1200"/>
              </a:spcAft>
              <a:buNone/>
            </a:pPr>
            <a:r>
              <a:rPr lang="en">
                <a:solidFill>
                  <a:schemeClr val="dk1"/>
                </a:solidFill>
              </a:rPr>
              <a:t>A1 is the output of hidden layer in first iteration, then A1 is being input to the output layer and z2 is being computed from forward_propagation() function then it is again fed to sigmoid() to get A2. A2 is the final output of forward propagation in first iteration.</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9"/>
          <p:cNvSpPr txBox="1"/>
          <p:nvPr>
            <p:ph type="title"/>
          </p:nvPr>
        </p:nvSpPr>
        <p:spPr>
          <a:xfrm>
            <a:off x="311700" y="209100"/>
            <a:ext cx="8520600" cy="872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 sz="4000">
                <a:solidFill>
                  <a:srgbClr val="009900"/>
                </a:solidFill>
              </a:rPr>
              <a:t>Architecture details</a:t>
            </a:r>
            <a:endParaRPr/>
          </a:p>
        </p:txBody>
      </p:sp>
      <p:sp>
        <p:nvSpPr>
          <p:cNvPr id="274" name="Google Shape;274;p39"/>
          <p:cNvSpPr txBox="1"/>
          <p:nvPr>
            <p:ph idx="1" type="body"/>
          </p:nvPr>
        </p:nvSpPr>
        <p:spPr>
          <a:xfrm>
            <a:off x="311700" y="1308575"/>
            <a:ext cx="8520600" cy="361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The binary cross entropy loss is being computed through compute_cost() function.</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Then after the loss computation, now backward_propagation() function begins to run, in this function we have calculated change in weights and biases dW2 and db2 w.r.t z2, and then dW1, db1 w.r.t z1 (which is being multiplied by derivative of sigmoid). </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Now update_params() function will run to update the weights and biases for both from input to hidden and hidden to output layers.</a:t>
            </a:r>
            <a:endParaRPr>
              <a:solidFill>
                <a:schemeClr val="dk1"/>
              </a:solidFill>
            </a:endParaRPr>
          </a:p>
          <a:p>
            <a:pPr indent="0" lvl="0" marL="0" rtl="0" algn="l">
              <a:spcBef>
                <a:spcPts val="1200"/>
              </a:spcBef>
              <a:spcAft>
                <a:spcPts val="1200"/>
              </a:spcAft>
              <a:buNone/>
            </a:pPr>
            <a:r>
              <a:rPr lang="en">
                <a:solidFill>
                  <a:schemeClr val="dk1"/>
                </a:solidFill>
              </a:rPr>
              <a:t>This whole process will run till the last epoch and we will get the final weights and biases values. Then we predict the test data from predict() function.</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solidFill>
                  <a:srgbClr val="009900"/>
                </a:solidFill>
              </a:rPr>
              <a:t>Overall performance</a:t>
            </a:r>
            <a:endParaRPr b="1">
              <a:solidFill>
                <a:srgbClr val="009900"/>
              </a:solidFill>
            </a:endParaRPr>
          </a:p>
        </p:txBody>
      </p:sp>
      <p:sp>
        <p:nvSpPr>
          <p:cNvPr id="280" name="Google Shape;280;p40"/>
          <p:cNvSpPr txBox="1"/>
          <p:nvPr>
            <p:ph idx="1" type="body"/>
          </p:nvPr>
        </p:nvSpPr>
        <p:spPr>
          <a:xfrm>
            <a:off x="457200" y="1165925"/>
            <a:ext cx="8229600" cy="3394500"/>
          </a:xfrm>
          <a:prstGeom prst="rect">
            <a:avLst/>
          </a:prstGeom>
          <a:noFill/>
          <a:ln>
            <a:noFill/>
          </a:ln>
        </p:spPr>
        <p:txBody>
          <a:bodyPr anchorCtr="0" anchor="t" bIns="45700" lIns="91425" spcFirstLastPara="1" rIns="91425" wrap="square" tIns="45700">
            <a:noAutofit/>
          </a:bodyPr>
          <a:lstStyle/>
          <a:p>
            <a:pPr indent="-533400" lvl="0" marL="457200" rtl="0" algn="l">
              <a:lnSpc>
                <a:spcPct val="100000"/>
              </a:lnSpc>
              <a:spcBef>
                <a:spcPts val="480"/>
              </a:spcBef>
              <a:spcAft>
                <a:spcPts val="0"/>
              </a:spcAft>
              <a:buClr>
                <a:srgbClr val="0000FF"/>
              </a:buClr>
              <a:buSzPts val="4800"/>
              <a:buChar char="•"/>
            </a:pPr>
            <a:r>
              <a:rPr lang="en" sz="4200">
                <a:solidFill>
                  <a:srgbClr val="0000FF"/>
                </a:solidFill>
              </a:rPr>
              <a:t>Precision  ~ </a:t>
            </a:r>
            <a:r>
              <a:rPr lang="en" sz="4200">
                <a:solidFill>
                  <a:schemeClr val="dk1"/>
                </a:solidFill>
              </a:rPr>
              <a:t>75</a:t>
            </a:r>
            <a:r>
              <a:rPr lang="en" sz="4200">
                <a:solidFill>
                  <a:schemeClr val="dk1"/>
                </a:solidFill>
              </a:rPr>
              <a:t>%</a:t>
            </a:r>
            <a:endParaRPr sz="4200">
              <a:solidFill>
                <a:schemeClr val="dk1"/>
              </a:solidFill>
            </a:endParaRPr>
          </a:p>
          <a:p>
            <a:pPr indent="-533400" lvl="0" marL="457200" rtl="0" algn="l">
              <a:lnSpc>
                <a:spcPct val="100000"/>
              </a:lnSpc>
              <a:spcBef>
                <a:spcPts val="480"/>
              </a:spcBef>
              <a:spcAft>
                <a:spcPts val="0"/>
              </a:spcAft>
              <a:buClr>
                <a:srgbClr val="0000FF"/>
              </a:buClr>
              <a:buSzPts val="4800"/>
              <a:buChar char="•"/>
            </a:pPr>
            <a:r>
              <a:rPr lang="en" sz="4200">
                <a:solidFill>
                  <a:srgbClr val="0000FF"/>
                </a:solidFill>
              </a:rPr>
              <a:t>Recall ~ </a:t>
            </a:r>
            <a:r>
              <a:rPr lang="en" sz="4200">
                <a:solidFill>
                  <a:schemeClr val="dk1"/>
                </a:solidFill>
              </a:rPr>
              <a:t>75%</a:t>
            </a:r>
            <a:endParaRPr sz="4200">
              <a:solidFill>
                <a:schemeClr val="dk1"/>
              </a:solidFill>
            </a:endParaRPr>
          </a:p>
          <a:p>
            <a:pPr indent="-533400" lvl="0" marL="457200" rtl="0" algn="l">
              <a:lnSpc>
                <a:spcPct val="100000"/>
              </a:lnSpc>
              <a:spcBef>
                <a:spcPts val="480"/>
              </a:spcBef>
              <a:spcAft>
                <a:spcPts val="0"/>
              </a:spcAft>
              <a:buClr>
                <a:srgbClr val="0000FF"/>
              </a:buClr>
              <a:buSzPts val="4800"/>
              <a:buChar char="•"/>
            </a:pPr>
            <a:r>
              <a:rPr lang="en" sz="4200">
                <a:solidFill>
                  <a:srgbClr val="0000FF"/>
                </a:solidFill>
              </a:rPr>
              <a:t>F1-score ~ </a:t>
            </a:r>
            <a:r>
              <a:rPr lang="en" sz="4200">
                <a:solidFill>
                  <a:schemeClr val="dk1"/>
                </a:solidFill>
              </a:rPr>
              <a:t>75%</a:t>
            </a:r>
            <a:endParaRPr sz="4200">
              <a:solidFill>
                <a:schemeClr val="dk1"/>
              </a:solidFill>
            </a:endParaRPr>
          </a:p>
          <a:p>
            <a:pPr indent="-533400" lvl="0" marL="457200" rtl="0" algn="l">
              <a:lnSpc>
                <a:spcPct val="100000"/>
              </a:lnSpc>
              <a:spcBef>
                <a:spcPts val="480"/>
              </a:spcBef>
              <a:spcAft>
                <a:spcPts val="0"/>
              </a:spcAft>
              <a:buClr>
                <a:schemeClr val="dk1"/>
              </a:buClr>
              <a:buSzPts val="4800"/>
              <a:buChar char="•"/>
            </a:pPr>
            <a:r>
              <a:rPr lang="en" sz="4200">
                <a:solidFill>
                  <a:schemeClr val="dk1"/>
                </a:solidFill>
              </a:rPr>
              <a:t>Avg. Accuracy ~ 99.22%</a:t>
            </a:r>
            <a:endParaRPr sz="42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solidFill>
                  <a:srgbClr val="009900"/>
                </a:solidFill>
              </a:rPr>
              <a:t>Confusion Matrix</a:t>
            </a:r>
            <a:endParaRPr b="1">
              <a:solidFill>
                <a:srgbClr val="009900"/>
              </a:solidFill>
            </a:endParaRPr>
          </a:p>
        </p:txBody>
      </p:sp>
      <p:sp>
        <p:nvSpPr>
          <p:cNvPr id="286" name="Google Shape;286;p41"/>
          <p:cNvSpPr txBox="1"/>
          <p:nvPr/>
        </p:nvSpPr>
        <p:spPr>
          <a:xfrm>
            <a:off x="1962275" y="1063375"/>
            <a:ext cx="4701300" cy="37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287" name="Google Shape;287;p41"/>
          <p:cNvSpPr txBox="1"/>
          <p:nvPr/>
        </p:nvSpPr>
        <p:spPr>
          <a:xfrm>
            <a:off x="3389475" y="3585625"/>
            <a:ext cx="239400" cy="2622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288" name="Google Shape;288;p41"/>
          <p:cNvSpPr txBox="1"/>
          <p:nvPr/>
        </p:nvSpPr>
        <p:spPr>
          <a:xfrm>
            <a:off x="5328250" y="3676850"/>
            <a:ext cx="3841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289" name="Google Shape;289;p41"/>
          <p:cNvSpPr txBox="1"/>
          <p:nvPr/>
        </p:nvSpPr>
        <p:spPr>
          <a:xfrm>
            <a:off x="5225825" y="3505800"/>
            <a:ext cx="23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290" name="Google Shape;290;p41"/>
          <p:cNvPicPr preferRelativeResize="0"/>
          <p:nvPr/>
        </p:nvPicPr>
        <p:blipFill>
          <a:blip r:embed="rId3">
            <a:alphaModFix/>
          </a:blip>
          <a:stretch>
            <a:fillRect/>
          </a:stretch>
        </p:blipFill>
        <p:spPr>
          <a:xfrm>
            <a:off x="1804200" y="910738"/>
            <a:ext cx="5166325" cy="4025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2"/>
          <p:cNvSpPr txBox="1"/>
          <p:nvPr>
            <p:ph type="title"/>
          </p:nvPr>
        </p:nvSpPr>
        <p:spPr>
          <a:xfrm>
            <a:off x="457200" y="70075"/>
            <a:ext cx="8229600" cy="720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Interpretability of middle layer</a:t>
            </a:r>
            <a:endParaRPr b="1"/>
          </a:p>
        </p:txBody>
      </p:sp>
      <p:sp>
        <p:nvSpPr>
          <p:cNvPr id="296" name="Google Shape;296;p42"/>
          <p:cNvSpPr txBox="1"/>
          <p:nvPr>
            <p:ph idx="1" type="body"/>
          </p:nvPr>
        </p:nvSpPr>
        <p:spPr>
          <a:xfrm>
            <a:off x="457200" y="891525"/>
            <a:ext cx="8229600" cy="4145100"/>
          </a:xfrm>
          <a:prstGeom prst="rect">
            <a:avLst/>
          </a:prstGeom>
          <a:noFill/>
          <a:ln>
            <a:noFill/>
          </a:ln>
        </p:spPr>
        <p:txBody>
          <a:bodyPr anchorCtr="0" anchor="t" bIns="45700" lIns="91425" spcFirstLastPara="1" rIns="91425" wrap="square" tIns="45700">
            <a:noAutofit/>
          </a:bodyPr>
          <a:lstStyle/>
          <a:p>
            <a:pPr indent="-361950" lvl="0" marL="457200" rtl="0" algn="l">
              <a:lnSpc>
                <a:spcPct val="100000"/>
              </a:lnSpc>
              <a:spcBef>
                <a:spcPts val="480"/>
              </a:spcBef>
              <a:spcAft>
                <a:spcPts val="0"/>
              </a:spcAft>
              <a:buSzPts val="2100"/>
              <a:buChar char="•"/>
            </a:pPr>
            <a:r>
              <a:rPr lang="en" sz="2100"/>
              <a:t>&lt;Try to reason the performance by finding what middle layer neurons are doing.&gt;</a:t>
            </a:r>
            <a:endParaRPr sz="2100"/>
          </a:p>
          <a:p>
            <a:pPr indent="-361950" lvl="0" marL="457200" rtl="0" algn="l">
              <a:lnSpc>
                <a:spcPct val="100000"/>
              </a:lnSpc>
              <a:spcBef>
                <a:spcPts val="480"/>
              </a:spcBef>
              <a:spcAft>
                <a:spcPts val="0"/>
              </a:spcAft>
              <a:buSzPts val="2100"/>
              <a:buChar char="•"/>
            </a:pPr>
            <a:r>
              <a:rPr lang="en" sz="2100"/>
              <a:t>&lt;try giving reasons&gt;</a:t>
            </a:r>
            <a:endParaRPr sz="2100"/>
          </a:p>
          <a:p>
            <a:pPr indent="0" lvl="0" marL="457200" rtl="0" algn="l">
              <a:lnSpc>
                <a:spcPct val="100000"/>
              </a:lnSpc>
              <a:spcBef>
                <a:spcPts val="480"/>
              </a:spcBef>
              <a:spcAft>
                <a:spcPts val="0"/>
              </a:spcAft>
              <a:buNone/>
            </a:pPr>
            <a:r>
              <a:rPr lang="en" sz="1500">
                <a:solidFill>
                  <a:schemeClr val="dk1"/>
                </a:solidFill>
              </a:rPr>
              <a:t>Considering the XOR function,a non-linearly separable function, a single linear decision boundary cannot correctly classify the input space. So the XOR function requires a hierarchical composition of features to be accurately represented. The XOR network needs two hidden neurons and one output neuron, because we need one hidden neuron for each of the two boundaries of the XOR region, and an output neuron to AND them.</a:t>
            </a:r>
            <a:r>
              <a:rPr lang="en" sz="1800">
                <a:solidFill>
                  <a:schemeClr val="dk1"/>
                </a:solidFill>
              </a:rPr>
              <a:t> </a:t>
            </a:r>
            <a:endParaRPr sz="1800">
              <a:solidFill>
                <a:schemeClr val="dk1"/>
              </a:solidFill>
            </a:endParaRPr>
          </a:p>
        </p:txBody>
      </p:sp>
      <p:pic>
        <p:nvPicPr>
          <p:cNvPr id="297" name="Google Shape;297;p42"/>
          <p:cNvPicPr preferRelativeResize="0"/>
          <p:nvPr/>
        </p:nvPicPr>
        <p:blipFill>
          <a:blip r:embed="rId3">
            <a:alphaModFix/>
          </a:blip>
          <a:stretch>
            <a:fillRect/>
          </a:stretch>
        </p:blipFill>
        <p:spPr>
          <a:xfrm>
            <a:off x="3272743" y="3336150"/>
            <a:ext cx="2480799" cy="1700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3"/>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b="1" lang="en"/>
              <a:t>Interpretability of middle layer</a:t>
            </a:r>
            <a:endParaRPr b="1"/>
          </a:p>
          <a:p>
            <a:pPr indent="0" lvl="0" marL="0" rtl="0" algn="ctr">
              <a:spcBef>
                <a:spcPts val="0"/>
              </a:spcBef>
              <a:spcAft>
                <a:spcPts val="0"/>
              </a:spcAft>
              <a:buNone/>
            </a:pPr>
            <a:r>
              <a:t/>
            </a:r>
            <a:endParaRPr/>
          </a:p>
        </p:txBody>
      </p:sp>
      <p:pic>
        <p:nvPicPr>
          <p:cNvPr id="303" name="Google Shape;303;p43"/>
          <p:cNvPicPr preferRelativeResize="0"/>
          <p:nvPr/>
        </p:nvPicPr>
        <p:blipFill>
          <a:blip r:embed="rId3">
            <a:alphaModFix/>
          </a:blip>
          <a:stretch>
            <a:fillRect/>
          </a:stretch>
        </p:blipFill>
        <p:spPr>
          <a:xfrm>
            <a:off x="676188" y="1758950"/>
            <a:ext cx="7609176" cy="1923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4"/>
          <p:cNvSpPr txBox="1"/>
          <p:nvPr>
            <p:ph type="title"/>
          </p:nvPr>
        </p:nvSpPr>
        <p:spPr>
          <a:xfrm>
            <a:off x="457200" y="70075"/>
            <a:ext cx="8229600" cy="606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Learnings</a:t>
            </a:r>
            <a:endParaRPr b="1"/>
          </a:p>
        </p:txBody>
      </p:sp>
      <p:sp>
        <p:nvSpPr>
          <p:cNvPr id="309" name="Google Shape;309;p44"/>
          <p:cNvSpPr txBox="1"/>
          <p:nvPr>
            <p:ph idx="1" type="body"/>
          </p:nvPr>
        </p:nvSpPr>
        <p:spPr>
          <a:xfrm>
            <a:off x="457200" y="765100"/>
            <a:ext cx="8229600" cy="42843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480"/>
              </a:spcBef>
              <a:spcAft>
                <a:spcPts val="0"/>
              </a:spcAft>
              <a:buNone/>
            </a:pPr>
            <a:r>
              <a:rPr lang="en" sz="2000">
                <a:solidFill>
                  <a:schemeClr val="dk1"/>
                </a:solidFill>
              </a:rPr>
              <a:t>We learn:</a:t>
            </a:r>
            <a:endParaRPr sz="2000">
              <a:solidFill>
                <a:schemeClr val="dk1"/>
              </a:solidFill>
            </a:endParaRPr>
          </a:p>
          <a:p>
            <a:pPr indent="-355600" lvl="0" marL="457200" rtl="0" algn="l">
              <a:lnSpc>
                <a:spcPct val="100000"/>
              </a:lnSpc>
              <a:spcBef>
                <a:spcPts val="480"/>
              </a:spcBef>
              <a:spcAft>
                <a:spcPts val="0"/>
              </a:spcAft>
              <a:buClr>
                <a:schemeClr val="dk1"/>
              </a:buClr>
              <a:buSzPts val="2000"/>
              <a:buAutoNum type="arabicParenR"/>
            </a:pPr>
            <a:r>
              <a:rPr lang="en" sz="2000">
                <a:solidFill>
                  <a:schemeClr val="dk1"/>
                </a:solidFill>
              </a:rPr>
              <a:t>Importance and working of Backward propagation in neural </a:t>
            </a:r>
            <a:r>
              <a:rPr lang="en" sz="2000">
                <a:solidFill>
                  <a:schemeClr val="dk1"/>
                </a:solidFill>
              </a:rPr>
              <a:t>networks</a:t>
            </a:r>
            <a:r>
              <a:rPr lang="en" sz="2000">
                <a:solidFill>
                  <a:schemeClr val="dk1"/>
                </a:solidFill>
              </a:rPr>
              <a:t>.</a:t>
            </a:r>
            <a:endParaRPr sz="2000">
              <a:solidFill>
                <a:schemeClr val="dk1"/>
              </a:solidFill>
            </a:endParaRPr>
          </a:p>
          <a:p>
            <a:pPr indent="-355600" lvl="0" marL="457200" rtl="0" algn="l">
              <a:lnSpc>
                <a:spcPct val="100000"/>
              </a:lnSpc>
              <a:spcBef>
                <a:spcPts val="0"/>
              </a:spcBef>
              <a:spcAft>
                <a:spcPts val="0"/>
              </a:spcAft>
              <a:buClr>
                <a:schemeClr val="dk1"/>
              </a:buClr>
              <a:buSzPts val="2000"/>
              <a:buAutoNum type="arabicParenR"/>
            </a:pPr>
            <a:r>
              <a:rPr lang="en" sz="2000">
                <a:solidFill>
                  <a:schemeClr val="dk1"/>
                </a:solidFill>
              </a:rPr>
              <a:t>Importance of hidden layers and its # of neurons in neural networks, as in this problem F1, precision and recall decreases for # of neurons &lt;4, and will cause overfitting for # of neurons &gt;6.</a:t>
            </a:r>
            <a:endParaRPr sz="2000">
              <a:solidFill>
                <a:schemeClr val="dk1"/>
              </a:solidFill>
            </a:endParaRPr>
          </a:p>
          <a:p>
            <a:pPr indent="-355600" lvl="0" marL="457200" rtl="0" algn="l">
              <a:lnSpc>
                <a:spcPct val="100000"/>
              </a:lnSpc>
              <a:spcBef>
                <a:spcPts val="0"/>
              </a:spcBef>
              <a:spcAft>
                <a:spcPts val="0"/>
              </a:spcAft>
              <a:buClr>
                <a:schemeClr val="dk1"/>
              </a:buClr>
              <a:buSzPts val="2000"/>
              <a:buAutoNum type="arabicParenR"/>
            </a:pPr>
            <a:r>
              <a:rPr lang="en" sz="2000">
                <a:solidFill>
                  <a:schemeClr val="dk1"/>
                </a:solidFill>
              </a:rPr>
              <a:t>Importance of learning rate, as the precision and recall value decreases for learning_rate &lt; 0.1.</a:t>
            </a:r>
            <a:endParaRPr sz="2000">
              <a:solidFill>
                <a:schemeClr val="dk1"/>
              </a:solidFill>
            </a:endParaRPr>
          </a:p>
          <a:p>
            <a:pPr indent="-355600" lvl="0" marL="457200" rtl="0" algn="l">
              <a:lnSpc>
                <a:spcPct val="100000"/>
              </a:lnSpc>
              <a:spcBef>
                <a:spcPts val="0"/>
              </a:spcBef>
              <a:spcAft>
                <a:spcPts val="0"/>
              </a:spcAft>
              <a:buClr>
                <a:schemeClr val="dk1"/>
              </a:buClr>
              <a:buSzPts val="2000"/>
              <a:buAutoNum type="arabicParenR"/>
            </a:pPr>
            <a:r>
              <a:rPr lang="en" sz="2000">
                <a:solidFill>
                  <a:schemeClr val="dk1"/>
                </a:solidFill>
              </a:rPr>
              <a:t>Importance of F1 score, precision and recall value for handling imbalanced dataset.</a:t>
            </a:r>
            <a:endParaRPr sz="2000">
              <a:solidFill>
                <a:schemeClr val="dk1"/>
              </a:solidFill>
            </a:endParaRPr>
          </a:p>
          <a:p>
            <a:pPr indent="-355600" lvl="0" marL="457200" rtl="0" algn="l">
              <a:spcBef>
                <a:spcPts val="0"/>
              </a:spcBef>
              <a:spcAft>
                <a:spcPts val="0"/>
              </a:spcAft>
              <a:buClr>
                <a:schemeClr val="dk1"/>
              </a:buClr>
              <a:buSzPts val="2000"/>
              <a:buAutoNum type="arabicParenR"/>
            </a:pPr>
            <a:r>
              <a:rPr lang="en" sz="2000">
                <a:solidFill>
                  <a:schemeClr val="dk1"/>
                </a:solidFill>
              </a:rPr>
              <a:t>Importance of K-Fold cross validation, as decreasing the K-Fold number, decrease the precision and recall value</a:t>
            </a:r>
            <a:r>
              <a:rPr lang="en" sz="2100">
                <a:solidFill>
                  <a:schemeClr val="dk1"/>
                </a:solidFill>
              </a:rPr>
              <a:t>.</a:t>
            </a:r>
            <a:endParaRPr sz="2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5000"/>
              <a:buFont typeface="Arial"/>
              <a:buNone/>
            </a:pPr>
            <a:r>
              <a:rPr b="1" lang="en" sz="4000">
                <a:solidFill>
                  <a:srgbClr val="009900"/>
                </a:solidFill>
              </a:rPr>
              <a:t>Problem Statement</a:t>
            </a:r>
            <a:endParaRPr/>
          </a:p>
        </p:txBody>
      </p:sp>
      <p:sp>
        <p:nvSpPr>
          <p:cNvPr id="104" name="Google Shape;104;p27"/>
          <p:cNvSpPr txBox="1"/>
          <p:nvPr>
            <p:ph idx="1" type="body"/>
          </p:nvPr>
        </p:nvSpPr>
        <p:spPr>
          <a:xfrm>
            <a:off x="311700" y="1152475"/>
            <a:ext cx="8520600" cy="3770400"/>
          </a:xfrm>
          <a:prstGeom prst="rect">
            <a:avLst/>
          </a:prstGeom>
        </p:spPr>
        <p:txBody>
          <a:bodyPr anchorCtr="0" anchor="t" bIns="91425" lIns="91425" spcFirstLastPara="1" rIns="91425" wrap="square" tIns="91425">
            <a:normAutofit/>
          </a:bodyPr>
          <a:lstStyle/>
          <a:p>
            <a:pPr indent="-381000" lvl="0" marL="457200" rtl="0" algn="l">
              <a:lnSpc>
                <a:spcPct val="100000"/>
              </a:lnSpc>
              <a:spcBef>
                <a:spcPts val="480"/>
              </a:spcBef>
              <a:spcAft>
                <a:spcPts val="0"/>
              </a:spcAft>
              <a:buClr>
                <a:srgbClr val="0000FF"/>
              </a:buClr>
              <a:buSzPts val="2400"/>
              <a:buChar char="•"/>
            </a:pPr>
            <a:r>
              <a:rPr lang="en" sz="2400">
                <a:solidFill>
                  <a:srgbClr val="0000FF"/>
                </a:solidFill>
              </a:rPr>
              <a:t>Check if 10-bit string is palindrome or not</a:t>
            </a:r>
            <a:endParaRPr sz="2400">
              <a:solidFill>
                <a:srgbClr val="0000FF"/>
              </a:solidFill>
            </a:endParaRPr>
          </a:p>
          <a:p>
            <a:pPr indent="0" lvl="0" marL="457200" rtl="0" algn="l">
              <a:lnSpc>
                <a:spcPct val="100000"/>
              </a:lnSpc>
              <a:spcBef>
                <a:spcPts val="480"/>
              </a:spcBef>
              <a:spcAft>
                <a:spcPts val="0"/>
              </a:spcAft>
              <a:buNone/>
            </a:pPr>
            <a:r>
              <a:rPr lang="en" sz="2000">
                <a:solidFill>
                  <a:schemeClr val="dk1"/>
                </a:solidFill>
              </a:rPr>
              <a:t>Let’s take example of 10 bit string:</a:t>
            </a:r>
            <a:endParaRPr sz="2000">
              <a:solidFill>
                <a:schemeClr val="dk1"/>
              </a:solidFill>
            </a:endParaRPr>
          </a:p>
          <a:p>
            <a:pPr indent="158750" lvl="0" marL="457200" rtl="0" algn="l">
              <a:lnSpc>
                <a:spcPct val="100000"/>
              </a:lnSpc>
              <a:spcBef>
                <a:spcPts val="480"/>
              </a:spcBef>
              <a:spcAft>
                <a:spcPts val="0"/>
              </a:spcAft>
              <a:buClr>
                <a:schemeClr val="dk1"/>
              </a:buClr>
              <a:buSzPts val="2000"/>
              <a:buAutoNum type="alphaLcParenR"/>
            </a:pPr>
            <a:r>
              <a:rPr lang="en" sz="2000">
                <a:solidFill>
                  <a:schemeClr val="dk1"/>
                </a:solidFill>
              </a:rPr>
              <a:t>“1000000000” : Not Palindrome</a:t>
            </a:r>
            <a:endParaRPr sz="2000">
              <a:solidFill>
                <a:schemeClr val="dk1"/>
              </a:solidFill>
            </a:endParaRPr>
          </a:p>
          <a:p>
            <a:pPr indent="158750" lvl="0" marL="457200" rtl="0" algn="l">
              <a:lnSpc>
                <a:spcPct val="100000"/>
              </a:lnSpc>
              <a:spcBef>
                <a:spcPts val="0"/>
              </a:spcBef>
              <a:spcAft>
                <a:spcPts val="0"/>
              </a:spcAft>
              <a:buClr>
                <a:schemeClr val="dk1"/>
              </a:buClr>
              <a:buSzPts val="2000"/>
              <a:buAutoNum type="alphaLcParenR"/>
            </a:pPr>
            <a:r>
              <a:rPr lang="en" sz="2000">
                <a:solidFill>
                  <a:schemeClr val="dk1"/>
                </a:solidFill>
              </a:rPr>
              <a:t>“1000110001” : Palindrome</a:t>
            </a:r>
            <a:endParaRPr sz="2000">
              <a:solidFill>
                <a:schemeClr val="dk1"/>
              </a:solidFill>
            </a:endParaRPr>
          </a:p>
          <a:p>
            <a:pPr indent="158750" lvl="0" marL="457200" rtl="0" algn="l">
              <a:lnSpc>
                <a:spcPct val="100000"/>
              </a:lnSpc>
              <a:spcBef>
                <a:spcPts val="0"/>
              </a:spcBef>
              <a:spcAft>
                <a:spcPts val="0"/>
              </a:spcAft>
              <a:buClr>
                <a:schemeClr val="dk1"/>
              </a:buClr>
              <a:buSzPts val="2000"/>
              <a:buAutoNum type="alphaLcParenR"/>
            </a:pPr>
            <a:r>
              <a:rPr lang="en" sz="2000">
                <a:solidFill>
                  <a:schemeClr val="dk1"/>
                </a:solidFill>
              </a:rPr>
              <a:t>“0000000000” : Palindrome</a:t>
            </a:r>
            <a:endParaRPr sz="2000">
              <a:solidFill>
                <a:schemeClr val="dk1"/>
              </a:solidFill>
            </a:endParaRPr>
          </a:p>
          <a:p>
            <a:pPr indent="158750" lvl="0" marL="457200" rtl="0" algn="l">
              <a:lnSpc>
                <a:spcPct val="100000"/>
              </a:lnSpc>
              <a:spcBef>
                <a:spcPts val="0"/>
              </a:spcBef>
              <a:spcAft>
                <a:spcPts val="0"/>
              </a:spcAft>
              <a:buClr>
                <a:schemeClr val="dk1"/>
              </a:buClr>
              <a:buSzPts val="2000"/>
              <a:buAutoNum type="alphaLcParenR"/>
            </a:pPr>
            <a:r>
              <a:rPr lang="en" sz="2000">
                <a:solidFill>
                  <a:schemeClr val="dk1"/>
                </a:solidFill>
              </a:rPr>
              <a:t>“0101010101” : Not Palindrome</a:t>
            </a:r>
            <a:endParaRPr sz="2000">
              <a:solidFill>
                <a:schemeClr val="dk1"/>
              </a:solidFill>
            </a:endParaRPr>
          </a:p>
          <a:p>
            <a:pPr indent="0" lvl="0" marL="457200" rtl="0" algn="l">
              <a:lnSpc>
                <a:spcPct val="100000"/>
              </a:lnSpc>
              <a:spcBef>
                <a:spcPts val="480"/>
              </a:spcBef>
              <a:spcAft>
                <a:spcPts val="0"/>
              </a:spcAft>
              <a:buNone/>
            </a:pPr>
            <a:r>
              <a:rPr lang="en" sz="2000">
                <a:solidFill>
                  <a:schemeClr val="dk1"/>
                </a:solidFill>
              </a:rPr>
              <a:t>We have generated all the possible combinations of 10 bit </a:t>
            </a:r>
            <a:r>
              <a:rPr lang="en" sz="2000">
                <a:solidFill>
                  <a:schemeClr val="dk1"/>
                </a:solidFill>
              </a:rPr>
              <a:t>string</a:t>
            </a:r>
            <a:r>
              <a:rPr lang="en" sz="2000">
                <a:solidFill>
                  <a:schemeClr val="dk1"/>
                </a:solidFill>
              </a:rPr>
              <a:t> from only [0,1] using iterator that generates each combination i.e. 1024</a:t>
            </a:r>
            <a:endParaRPr sz="2000">
              <a:solidFill>
                <a:schemeClr val="dk1"/>
              </a:solidFill>
            </a:endParaRPr>
          </a:p>
          <a:p>
            <a:pPr indent="0" lvl="0" marL="0" rtl="0" algn="l">
              <a:lnSpc>
                <a:spcPct val="100000"/>
              </a:lnSpc>
              <a:spcBef>
                <a:spcPts val="480"/>
              </a:spcBef>
              <a:spcAft>
                <a:spcPts val="0"/>
              </a:spcAft>
              <a:buNone/>
            </a:pPr>
            <a:r>
              <a:t/>
            </a:r>
            <a:endParaRPr sz="2000">
              <a:solidFill>
                <a:schemeClr val="dk1"/>
              </a:solidFill>
            </a:endParaRPr>
          </a:p>
          <a:p>
            <a:pPr indent="-381000" lvl="0" marL="457200" rtl="0" algn="l">
              <a:lnSpc>
                <a:spcPct val="100000"/>
              </a:lnSpc>
              <a:spcBef>
                <a:spcPts val="480"/>
              </a:spcBef>
              <a:spcAft>
                <a:spcPts val="0"/>
              </a:spcAft>
              <a:buClr>
                <a:srgbClr val="0000FF"/>
              </a:buClr>
              <a:buSzPts val="2400"/>
              <a:buChar char="•"/>
            </a:pPr>
            <a:r>
              <a:rPr b="1" lang="en" sz="2400">
                <a:solidFill>
                  <a:srgbClr val="009900"/>
                </a:solidFill>
              </a:rPr>
              <a:t>Technique to be used</a:t>
            </a:r>
            <a:r>
              <a:rPr lang="en" sz="2400">
                <a:solidFill>
                  <a:srgbClr val="0000FF"/>
                </a:solidFill>
              </a:rPr>
              <a:t>: Neural network (BP from scratch)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5000"/>
              <a:buFont typeface="Arial"/>
              <a:buNone/>
            </a:pPr>
            <a:r>
              <a:rPr b="1" lang="en" sz="4000">
                <a:solidFill>
                  <a:srgbClr val="009900"/>
                </a:solidFill>
              </a:rPr>
              <a:t>Problem Statement</a:t>
            </a:r>
            <a:endParaRPr b="1" sz="4000">
              <a:solidFill>
                <a:srgbClr val="009900"/>
              </a:solidFill>
            </a:endParaRPr>
          </a:p>
          <a:p>
            <a:pPr indent="0" lvl="0" marL="0" rtl="0" algn="l">
              <a:spcBef>
                <a:spcPts val="0"/>
              </a:spcBef>
              <a:spcAft>
                <a:spcPts val="0"/>
              </a:spcAft>
              <a:buNone/>
            </a:pPr>
            <a:r>
              <a:t/>
            </a:r>
            <a:endParaRPr b="1"/>
          </a:p>
        </p:txBody>
      </p:sp>
      <p:sp>
        <p:nvSpPr>
          <p:cNvPr id="110" name="Google Shape;11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lnSpc>
                <a:spcPct val="100000"/>
              </a:lnSpc>
              <a:spcBef>
                <a:spcPts val="480"/>
              </a:spcBef>
              <a:spcAft>
                <a:spcPts val="0"/>
              </a:spcAft>
              <a:buClr>
                <a:srgbClr val="0000FF"/>
              </a:buClr>
              <a:buSzPts val="2400"/>
              <a:buChar char="•"/>
            </a:pPr>
            <a:r>
              <a:rPr b="1" lang="en" sz="2400">
                <a:solidFill>
                  <a:srgbClr val="009900"/>
                </a:solidFill>
              </a:rPr>
              <a:t>Input</a:t>
            </a:r>
            <a:r>
              <a:rPr lang="en" sz="2400">
                <a:solidFill>
                  <a:srgbClr val="0000FF"/>
                </a:solidFill>
              </a:rPr>
              <a:t>: 10-bit String (of numbers)</a:t>
            </a:r>
            <a:endParaRPr sz="2400">
              <a:solidFill>
                <a:srgbClr val="0000FF"/>
              </a:solidFill>
            </a:endParaRPr>
          </a:p>
          <a:p>
            <a:pPr indent="0" lvl="0" marL="457200" rtl="0" algn="l">
              <a:lnSpc>
                <a:spcPct val="100000"/>
              </a:lnSpc>
              <a:spcBef>
                <a:spcPts val="480"/>
              </a:spcBef>
              <a:spcAft>
                <a:spcPts val="0"/>
              </a:spcAft>
              <a:buNone/>
            </a:pPr>
            <a:r>
              <a:rPr lang="en" sz="2100">
                <a:solidFill>
                  <a:schemeClr val="dk1"/>
                </a:solidFill>
              </a:rPr>
              <a:t>The Input will be vector of 10-bit string of numbers like [“1010101010”, “1010000101”,....] </a:t>
            </a:r>
            <a:endParaRPr sz="2100">
              <a:solidFill>
                <a:schemeClr val="dk1"/>
              </a:solidFill>
            </a:endParaRPr>
          </a:p>
          <a:p>
            <a:pPr indent="0" lvl="0" marL="457200" rtl="0" algn="l">
              <a:lnSpc>
                <a:spcPct val="100000"/>
              </a:lnSpc>
              <a:spcBef>
                <a:spcPts val="480"/>
              </a:spcBef>
              <a:spcAft>
                <a:spcPts val="0"/>
              </a:spcAft>
              <a:buClr>
                <a:schemeClr val="dk1"/>
              </a:buClr>
              <a:buSzPts val="2400"/>
              <a:buFont typeface="Arial"/>
              <a:buNone/>
            </a:pPr>
            <a:r>
              <a:t/>
            </a:r>
            <a:endParaRPr sz="2100">
              <a:solidFill>
                <a:schemeClr val="dk1"/>
              </a:solidFill>
            </a:endParaRPr>
          </a:p>
          <a:p>
            <a:pPr indent="-381000" lvl="0" marL="457200" rtl="0" algn="l">
              <a:lnSpc>
                <a:spcPct val="100000"/>
              </a:lnSpc>
              <a:spcBef>
                <a:spcPts val="480"/>
              </a:spcBef>
              <a:spcAft>
                <a:spcPts val="0"/>
              </a:spcAft>
              <a:buClr>
                <a:srgbClr val="0000FF"/>
              </a:buClr>
              <a:buSzPts val="2400"/>
              <a:buChar char="•"/>
            </a:pPr>
            <a:r>
              <a:rPr b="1" lang="en" sz="2400">
                <a:solidFill>
                  <a:srgbClr val="009900"/>
                </a:solidFill>
              </a:rPr>
              <a:t>Output</a:t>
            </a:r>
            <a:r>
              <a:rPr lang="en" sz="2400">
                <a:solidFill>
                  <a:srgbClr val="0000FF"/>
                </a:solidFill>
              </a:rPr>
              <a:t>: Palindrome or not (class 0 or 1)</a:t>
            </a:r>
            <a:endParaRPr sz="2400">
              <a:solidFill>
                <a:srgbClr val="0000FF"/>
              </a:solidFill>
            </a:endParaRPr>
          </a:p>
          <a:p>
            <a:pPr indent="0" lvl="0" marL="457200" rtl="0" algn="l">
              <a:lnSpc>
                <a:spcPct val="100000"/>
              </a:lnSpc>
              <a:spcBef>
                <a:spcPts val="480"/>
              </a:spcBef>
              <a:spcAft>
                <a:spcPts val="0"/>
              </a:spcAft>
              <a:buNone/>
            </a:pPr>
            <a:r>
              <a:rPr lang="en" sz="2200">
                <a:solidFill>
                  <a:schemeClr val="dk1"/>
                </a:solidFill>
              </a:rPr>
              <a:t>Output will be </a:t>
            </a:r>
            <a:r>
              <a:rPr lang="en" sz="2200">
                <a:solidFill>
                  <a:schemeClr val="dk1"/>
                </a:solidFill>
              </a:rPr>
              <a:t>binary</a:t>
            </a:r>
            <a:r>
              <a:rPr lang="en" sz="2200">
                <a:solidFill>
                  <a:schemeClr val="dk1"/>
                </a:solidFill>
              </a:rPr>
              <a:t> 0 and 1, 0 for not Palindrome, and 1 for Palindrome</a:t>
            </a:r>
            <a:endParaRPr sz="22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5000"/>
              <a:buFont typeface="Arial"/>
              <a:buNone/>
            </a:pPr>
            <a:r>
              <a:rPr b="1" lang="en" sz="4000">
                <a:solidFill>
                  <a:srgbClr val="009900"/>
                </a:solidFill>
              </a:rPr>
              <a:t>Input representation</a:t>
            </a:r>
            <a:endParaRPr/>
          </a:p>
        </p:txBody>
      </p:sp>
      <p:sp>
        <p:nvSpPr>
          <p:cNvPr id="116" name="Google Shape;116;p29"/>
          <p:cNvSpPr txBox="1"/>
          <p:nvPr>
            <p:ph idx="1" type="body"/>
          </p:nvPr>
        </p:nvSpPr>
        <p:spPr>
          <a:xfrm>
            <a:off x="256200" y="1152475"/>
            <a:ext cx="8694600" cy="3479700"/>
          </a:xfrm>
          <a:prstGeom prst="rect">
            <a:avLst/>
          </a:prstGeom>
        </p:spPr>
        <p:txBody>
          <a:bodyPr anchorCtr="0" anchor="t" bIns="91425" lIns="91425" spcFirstLastPara="1" rIns="91425" wrap="square" tIns="91425">
            <a:normAutofit/>
          </a:bodyPr>
          <a:lstStyle/>
          <a:p>
            <a:pPr indent="-381000" lvl="0" marL="457200" rtl="0" algn="l">
              <a:lnSpc>
                <a:spcPct val="100000"/>
              </a:lnSpc>
              <a:spcBef>
                <a:spcPts val="480"/>
              </a:spcBef>
              <a:spcAft>
                <a:spcPts val="0"/>
              </a:spcAft>
              <a:buClr>
                <a:srgbClr val="0000FF"/>
              </a:buClr>
              <a:buSzPts val="2400"/>
              <a:buChar char="•"/>
            </a:pPr>
            <a:r>
              <a:rPr lang="en" sz="2400">
                <a:solidFill>
                  <a:srgbClr val="0000FF"/>
                </a:solidFill>
              </a:rPr>
              <a:t>&lt;Describe how you represent number while feeding to NN&gt;</a:t>
            </a:r>
            <a:endParaRPr sz="2400">
              <a:solidFill>
                <a:srgbClr val="0000FF"/>
              </a:solidFill>
            </a:endParaRPr>
          </a:p>
          <a:p>
            <a:pPr indent="0" lvl="0" marL="0" rtl="0" algn="l">
              <a:lnSpc>
                <a:spcPct val="100000"/>
              </a:lnSpc>
              <a:spcBef>
                <a:spcPts val="480"/>
              </a:spcBef>
              <a:spcAft>
                <a:spcPts val="0"/>
              </a:spcAft>
              <a:buNone/>
            </a:pPr>
            <a:r>
              <a:rPr lang="en" sz="2400">
                <a:solidFill>
                  <a:srgbClr val="0000FF"/>
                </a:solidFill>
              </a:rPr>
              <a:t>	</a:t>
            </a:r>
            <a:r>
              <a:rPr lang="en" sz="2200">
                <a:solidFill>
                  <a:schemeClr val="dk1"/>
                </a:solidFill>
              </a:rPr>
              <a:t>The total number of 10 bits combinations from [0,1] will be 1024.</a:t>
            </a:r>
            <a:endParaRPr sz="2200">
              <a:solidFill>
                <a:schemeClr val="dk1"/>
              </a:solidFill>
            </a:endParaRPr>
          </a:p>
          <a:p>
            <a:pPr indent="0" lvl="0" marL="0" rtl="0" algn="l">
              <a:lnSpc>
                <a:spcPct val="100000"/>
              </a:lnSpc>
              <a:spcBef>
                <a:spcPts val="480"/>
              </a:spcBef>
              <a:spcAft>
                <a:spcPts val="0"/>
              </a:spcAft>
              <a:buNone/>
            </a:pPr>
            <a:r>
              <a:rPr lang="en" sz="2200">
                <a:solidFill>
                  <a:schemeClr val="dk1"/>
                </a:solidFill>
              </a:rPr>
              <a:t>	So the Input will be a vector of size 1024 x 10, where 10 is the l	length of each string like this:</a:t>
            </a:r>
            <a:endParaRPr sz="2200">
              <a:solidFill>
                <a:schemeClr val="dk1"/>
              </a:solidFill>
            </a:endParaRPr>
          </a:p>
          <a:p>
            <a:pPr indent="0" lvl="0" marL="457200" rtl="0" algn="l">
              <a:lnSpc>
                <a:spcPct val="100000"/>
              </a:lnSpc>
              <a:spcBef>
                <a:spcPts val="480"/>
              </a:spcBef>
              <a:spcAft>
                <a:spcPts val="0"/>
              </a:spcAft>
              <a:buNone/>
            </a:pPr>
            <a:r>
              <a:rPr lang="en" sz="2200">
                <a:solidFill>
                  <a:schemeClr val="dk1"/>
                </a:solidFill>
              </a:rPr>
              <a:t>[[0,0,0,0,0,0,0,0,0,0], [0,0,0,0,0,0,0,0,0,1], [0,0,0,0,0,0,0,0,1,1],............,[1,1,1,1,1,1,1,1,1,1]]</a:t>
            </a:r>
            <a:endParaRPr sz="2200">
              <a:solidFill>
                <a:schemeClr val="dk1"/>
              </a:solidFill>
            </a:endParaRPr>
          </a:p>
          <a:p>
            <a:pPr indent="0" lvl="0" marL="457200" rtl="0" algn="l">
              <a:lnSpc>
                <a:spcPct val="100000"/>
              </a:lnSpc>
              <a:spcBef>
                <a:spcPts val="480"/>
              </a:spcBef>
              <a:spcAft>
                <a:spcPts val="0"/>
              </a:spcAft>
              <a:buNone/>
            </a:pPr>
            <a:r>
              <a:t/>
            </a:r>
            <a:endParaRPr sz="2200">
              <a:solidFill>
                <a:schemeClr val="dk1"/>
              </a:solidFill>
            </a:endParaRPr>
          </a:p>
          <a:p>
            <a:pPr indent="0" lvl="0" marL="457200" rtl="0" algn="l">
              <a:lnSpc>
                <a:spcPct val="100000"/>
              </a:lnSpc>
              <a:spcBef>
                <a:spcPts val="480"/>
              </a:spcBef>
              <a:spcAft>
                <a:spcPts val="0"/>
              </a:spcAft>
              <a:buNone/>
            </a:pPr>
            <a:r>
              <a:rPr lang="en" sz="2200">
                <a:solidFill>
                  <a:schemeClr val="dk1"/>
                </a:solidFill>
              </a:rPr>
              <a:t>The input layer is of size 10.</a:t>
            </a:r>
            <a:endParaRPr sz="2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0"/>
          <p:cNvSpPr txBox="1"/>
          <p:nvPr>
            <p:ph type="title"/>
          </p:nvPr>
        </p:nvSpPr>
        <p:spPr>
          <a:xfrm>
            <a:off x="311700" y="270725"/>
            <a:ext cx="8520600" cy="747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27500"/>
              <a:buFont typeface="Arial"/>
              <a:buNone/>
            </a:pPr>
            <a:r>
              <a:rPr b="1" lang="en" sz="4000">
                <a:solidFill>
                  <a:srgbClr val="009900"/>
                </a:solidFill>
              </a:rPr>
              <a:t>Input representation</a:t>
            </a:r>
            <a:endParaRPr/>
          </a:p>
        </p:txBody>
      </p:sp>
      <p:sp>
        <p:nvSpPr>
          <p:cNvPr id="122" name="Google Shape;122;p30"/>
          <p:cNvSpPr txBox="1"/>
          <p:nvPr>
            <p:ph idx="1" type="body"/>
          </p:nvPr>
        </p:nvSpPr>
        <p:spPr>
          <a:xfrm>
            <a:off x="311700" y="1046750"/>
            <a:ext cx="8520600" cy="398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neural network will look like this:</a:t>
            </a:r>
            <a:endParaRPr/>
          </a:p>
        </p:txBody>
      </p:sp>
      <p:sp>
        <p:nvSpPr>
          <p:cNvPr id="123" name="Google Shape;123;p30"/>
          <p:cNvSpPr/>
          <p:nvPr/>
        </p:nvSpPr>
        <p:spPr>
          <a:xfrm>
            <a:off x="1115575" y="1599250"/>
            <a:ext cx="214800" cy="2148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 name="Google Shape;124;p30"/>
          <p:cNvSpPr/>
          <p:nvPr/>
        </p:nvSpPr>
        <p:spPr>
          <a:xfrm>
            <a:off x="1115575" y="1865375"/>
            <a:ext cx="214800" cy="2148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 name="Google Shape;125;p30"/>
          <p:cNvSpPr/>
          <p:nvPr/>
        </p:nvSpPr>
        <p:spPr>
          <a:xfrm>
            <a:off x="1115575" y="2131500"/>
            <a:ext cx="214800" cy="2148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 name="Google Shape;126;p30"/>
          <p:cNvSpPr/>
          <p:nvPr/>
        </p:nvSpPr>
        <p:spPr>
          <a:xfrm>
            <a:off x="1115575" y="2397625"/>
            <a:ext cx="214800" cy="2148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30"/>
          <p:cNvSpPr/>
          <p:nvPr/>
        </p:nvSpPr>
        <p:spPr>
          <a:xfrm>
            <a:off x="1115575" y="2663750"/>
            <a:ext cx="214800" cy="2148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30"/>
          <p:cNvSpPr/>
          <p:nvPr/>
        </p:nvSpPr>
        <p:spPr>
          <a:xfrm>
            <a:off x="1115575" y="2929875"/>
            <a:ext cx="214800" cy="2148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9" name="Google Shape;129;p30"/>
          <p:cNvSpPr/>
          <p:nvPr/>
        </p:nvSpPr>
        <p:spPr>
          <a:xfrm>
            <a:off x="1115575" y="3196000"/>
            <a:ext cx="214800" cy="2148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 name="Google Shape;130;p30"/>
          <p:cNvSpPr/>
          <p:nvPr/>
        </p:nvSpPr>
        <p:spPr>
          <a:xfrm>
            <a:off x="1115575" y="3462125"/>
            <a:ext cx="214800" cy="2148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1" name="Google Shape;131;p30"/>
          <p:cNvSpPr/>
          <p:nvPr/>
        </p:nvSpPr>
        <p:spPr>
          <a:xfrm>
            <a:off x="1115575" y="3728250"/>
            <a:ext cx="214800" cy="2148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2" name="Google Shape;132;p30"/>
          <p:cNvSpPr/>
          <p:nvPr/>
        </p:nvSpPr>
        <p:spPr>
          <a:xfrm>
            <a:off x="1115575" y="3994375"/>
            <a:ext cx="214800" cy="2148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 name="Google Shape;133;p30"/>
          <p:cNvSpPr/>
          <p:nvPr/>
        </p:nvSpPr>
        <p:spPr>
          <a:xfrm>
            <a:off x="2487900" y="2182825"/>
            <a:ext cx="214800" cy="2148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4" name="Google Shape;134;p30"/>
          <p:cNvSpPr/>
          <p:nvPr/>
        </p:nvSpPr>
        <p:spPr>
          <a:xfrm>
            <a:off x="2487900" y="2517375"/>
            <a:ext cx="214800" cy="2148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30"/>
          <p:cNvSpPr/>
          <p:nvPr/>
        </p:nvSpPr>
        <p:spPr>
          <a:xfrm>
            <a:off x="2487900" y="2851925"/>
            <a:ext cx="214800" cy="2148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p30"/>
          <p:cNvSpPr/>
          <p:nvPr/>
        </p:nvSpPr>
        <p:spPr>
          <a:xfrm>
            <a:off x="2487900" y="3196000"/>
            <a:ext cx="214800" cy="2148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7" name="Google Shape;137;p30"/>
          <p:cNvSpPr/>
          <p:nvPr/>
        </p:nvSpPr>
        <p:spPr>
          <a:xfrm>
            <a:off x="2487900" y="3540075"/>
            <a:ext cx="214800" cy="2148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p30"/>
          <p:cNvSpPr/>
          <p:nvPr/>
        </p:nvSpPr>
        <p:spPr>
          <a:xfrm>
            <a:off x="4147175" y="2851925"/>
            <a:ext cx="214800" cy="2148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39" name="Google Shape;139;p30"/>
          <p:cNvCxnSpPr>
            <a:stCxn id="123" idx="6"/>
            <a:endCxn id="133" idx="2"/>
          </p:cNvCxnSpPr>
          <p:nvPr/>
        </p:nvCxnSpPr>
        <p:spPr>
          <a:xfrm>
            <a:off x="1330375" y="1706650"/>
            <a:ext cx="1157400" cy="583500"/>
          </a:xfrm>
          <a:prstGeom prst="straightConnector1">
            <a:avLst/>
          </a:prstGeom>
          <a:noFill/>
          <a:ln cap="flat" cmpd="sng" w="9525">
            <a:solidFill>
              <a:schemeClr val="dk2"/>
            </a:solidFill>
            <a:prstDash val="solid"/>
            <a:round/>
            <a:headEnd len="med" w="med" type="none"/>
            <a:tailEnd len="med" w="med" type="none"/>
          </a:ln>
        </p:spPr>
      </p:cxnSp>
      <p:cxnSp>
        <p:nvCxnSpPr>
          <p:cNvPr id="140" name="Google Shape;140;p30"/>
          <p:cNvCxnSpPr>
            <a:stCxn id="124" idx="6"/>
            <a:endCxn id="133" idx="2"/>
          </p:cNvCxnSpPr>
          <p:nvPr/>
        </p:nvCxnSpPr>
        <p:spPr>
          <a:xfrm>
            <a:off x="1330375" y="1972775"/>
            <a:ext cx="1157400" cy="317400"/>
          </a:xfrm>
          <a:prstGeom prst="straightConnector1">
            <a:avLst/>
          </a:prstGeom>
          <a:noFill/>
          <a:ln cap="flat" cmpd="sng" w="9525">
            <a:solidFill>
              <a:schemeClr val="dk2"/>
            </a:solidFill>
            <a:prstDash val="solid"/>
            <a:round/>
            <a:headEnd len="med" w="med" type="none"/>
            <a:tailEnd len="med" w="med" type="none"/>
          </a:ln>
        </p:spPr>
      </p:cxnSp>
      <p:cxnSp>
        <p:nvCxnSpPr>
          <p:cNvPr id="141" name="Google Shape;141;p30"/>
          <p:cNvCxnSpPr>
            <a:stCxn id="125" idx="6"/>
            <a:endCxn id="133" idx="2"/>
          </p:cNvCxnSpPr>
          <p:nvPr/>
        </p:nvCxnSpPr>
        <p:spPr>
          <a:xfrm>
            <a:off x="1330375" y="2238900"/>
            <a:ext cx="1157400" cy="5130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30"/>
          <p:cNvCxnSpPr>
            <a:stCxn id="126" idx="6"/>
            <a:endCxn id="133" idx="2"/>
          </p:cNvCxnSpPr>
          <p:nvPr/>
        </p:nvCxnSpPr>
        <p:spPr>
          <a:xfrm flipH="1" rot="10800000">
            <a:off x="1330375" y="2290225"/>
            <a:ext cx="1157400" cy="214800"/>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30"/>
          <p:cNvCxnSpPr>
            <a:stCxn id="127" idx="6"/>
            <a:endCxn id="133" idx="2"/>
          </p:cNvCxnSpPr>
          <p:nvPr/>
        </p:nvCxnSpPr>
        <p:spPr>
          <a:xfrm flipH="1" rot="10800000">
            <a:off x="1330375" y="2290250"/>
            <a:ext cx="1157400" cy="4809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30"/>
          <p:cNvCxnSpPr>
            <a:stCxn id="128" idx="6"/>
            <a:endCxn id="133" idx="2"/>
          </p:cNvCxnSpPr>
          <p:nvPr/>
        </p:nvCxnSpPr>
        <p:spPr>
          <a:xfrm flipH="1" rot="10800000">
            <a:off x="1330375" y="2290275"/>
            <a:ext cx="1157400" cy="74700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30"/>
          <p:cNvCxnSpPr>
            <a:stCxn id="129" idx="6"/>
            <a:endCxn id="133" idx="2"/>
          </p:cNvCxnSpPr>
          <p:nvPr/>
        </p:nvCxnSpPr>
        <p:spPr>
          <a:xfrm flipH="1" rot="10800000">
            <a:off x="1330375" y="2290300"/>
            <a:ext cx="1157400" cy="10131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30"/>
          <p:cNvCxnSpPr>
            <a:stCxn id="130" idx="6"/>
            <a:endCxn id="133" idx="2"/>
          </p:cNvCxnSpPr>
          <p:nvPr/>
        </p:nvCxnSpPr>
        <p:spPr>
          <a:xfrm flipH="1" rot="10800000">
            <a:off x="1330375" y="2290325"/>
            <a:ext cx="1157400" cy="127920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30"/>
          <p:cNvCxnSpPr>
            <a:stCxn id="131" idx="6"/>
            <a:endCxn id="133" idx="2"/>
          </p:cNvCxnSpPr>
          <p:nvPr/>
        </p:nvCxnSpPr>
        <p:spPr>
          <a:xfrm flipH="1" rot="10800000">
            <a:off x="1330375" y="2290350"/>
            <a:ext cx="1157400" cy="1545300"/>
          </a:xfrm>
          <a:prstGeom prst="straightConnector1">
            <a:avLst/>
          </a:prstGeom>
          <a:noFill/>
          <a:ln cap="flat" cmpd="sng" w="9525">
            <a:solidFill>
              <a:schemeClr val="dk2"/>
            </a:solidFill>
            <a:prstDash val="solid"/>
            <a:round/>
            <a:headEnd len="med" w="med" type="none"/>
            <a:tailEnd len="med" w="med" type="none"/>
          </a:ln>
        </p:spPr>
      </p:cxnSp>
      <p:cxnSp>
        <p:nvCxnSpPr>
          <p:cNvPr id="148" name="Google Shape;148;p30"/>
          <p:cNvCxnSpPr>
            <a:stCxn id="132" idx="6"/>
            <a:endCxn id="133" idx="2"/>
          </p:cNvCxnSpPr>
          <p:nvPr/>
        </p:nvCxnSpPr>
        <p:spPr>
          <a:xfrm flipH="1" rot="10800000">
            <a:off x="1330375" y="2290375"/>
            <a:ext cx="1157400" cy="181140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p30"/>
          <p:cNvCxnSpPr>
            <a:stCxn id="123" idx="6"/>
            <a:endCxn id="134" idx="2"/>
          </p:cNvCxnSpPr>
          <p:nvPr/>
        </p:nvCxnSpPr>
        <p:spPr>
          <a:xfrm>
            <a:off x="1330375" y="1706650"/>
            <a:ext cx="1157400" cy="91800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30"/>
          <p:cNvCxnSpPr>
            <a:endCxn id="135" idx="2"/>
          </p:cNvCxnSpPr>
          <p:nvPr/>
        </p:nvCxnSpPr>
        <p:spPr>
          <a:xfrm>
            <a:off x="1330500" y="1706525"/>
            <a:ext cx="1157400" cy="1252800"/>
          </a:xfrm>
          <a:prstGeom prst="straightConnector1">
            <a:avLst/>
          </a:prstGeom>
          <a:noFill/>
          <a:ln cap="flat" cmpd="sng" w="9525">
            <a:solidFill>
              <a:schemeClr val="dk2"/>
            </a:solidFill>
            <a:prstDash val="solid"/>
            <a:round/>
            <a:headEnd len="med" w="med" type="none"/>
            <a:tailEnd len="med" w="med" type="none"/>
          </a:ln>
        </p:spPr>
      </p:cxnSp>
      <p:cxnSp>
        <p:nvCxnSpPr>
          <p:cNvPr id="151" name="Google Shape;151;p30"/>
          <p:cNvCxnSpPr>
            <a:stCxn id="123" idx="6"/>
            <a:endCxn id="136" idx="2"/>
          </p:cNvCxnSpPr>
          <p:nvPr/>
        </p:nvCxnSpPr>
        <p:spPr>
          <a:xfrm>
            <a:off x="1330375" y="1706650"/>
            <a:ext cx="1157400" cy="1596900"/>
          </a:xfrm>
          <a:prstGeom prst="straightConnector1">
            <a:avLst/>
          </a:prstGeom>
          <a:noFill/>
          <a:ln cap="flat" cmpd="sng" w="9525">
            <a:solidFill>
              <a:schemeClr val="dk2"/>
            </a:solidFill>
            <a:prstDash val="solid"/>
            <a:round/>
            <a:headEnd len="med" w="med" type="none"/>
            <a:tailEnd len="med" w="med" type="none"/>
          </a:ln>
        </p:spPr>
      </p:cxnSp>
      <p:cxnSp>
        <p:nvCxnSpPr>
          <p:cNvPr id="152" name="Google Shape;152;p30"/>
          <p:cNvCxnSpPr>
            <a:stCxn id="123" idx="6"/>
            <a:endCxn id="137" idx="2"/>
          </p:cNvCxnSpPr>
          <p:nvPr/>
        </p:nvCxnSpPr>
        <p:spPr>
          <a:xfrm>
            <a:off x="1330375" y="1706650"/>
            <a:ext cx="1157400" cy="1940700"/>
          </a:xfrm>
          <a:prstGeom prst="straightConnector1">
            <a:avLst/>
          </a:prstGeom>
          <a:noFill/>
          <a:ln cap="flat" cmpd="sng" w="9525">
            <a:solidFill>
              <a:schemeClr val="dk2"/>
            </a:solidFill>
            <a:prstDash val="solid"/>
            <a:round/>
            <a:headEnd len="med" w="med" type="none"/>
            <a:tailEnd len="med" w="med" type="none"/>
          </a:ln>
        </p:spPr>
      </p:cxnSp>
      <p:cxnSp>
        <p:nvCxnSpPr>
          <p:cNvPr id="153" name="Google Shape;153;p30"/>
          <p:cNvCxnSpPr>
            <a:stCxn id="124" idx="6"/>
            <a:endCxn id="134" idx="2"/>
          </p:cNvCxnSpPr>
          <p:nvPr/>
        </p:nvCxnSpPr>
        <p:spPr>
          <a:xfrm>
            <a:off x="1330375" y="1972775"/>
            <a:ext cx="1157400" cy="651900"/>
          </a:xfrm>
          <a:prstGeom prst="straightConnector1">
            <a:avLst/>
          </a:prstGeom>
          <a:noFill/>
          <a:ln cap="flat" cmpd="sng" w="9525">
            <a:solidFill>
              <a:schemeClr val="dk2"/>
            </a:solidFill>
            <a:prstDash val="solid"/>
            <a:round/>
            <a:headEnd len="med" w="med" type="none"/>
            <a:tailEnd len="med" w="med" type="none"/>
          </a:ln>
        </p:spPr>
      </p:cxnSp>
      <p:cxnSp>
        <p:nvCxnSpPr>
          <p:cNvPr id="154" name="Google Shape;154;p30"/>
          <p:cNvCxnSpPr>
            <a:endCxn id="135" idx="2"/>
          </p:cNvCxnSpPr>
          <p:nvPr/>
        </p:nvCxnSpPr>
        <p:spPr>
          <a:xfrm>
            <a:off x="1330500" y="1972625"/>
            <a:ext cx="1157400" cy="986700"/>
          </a:xfrm>
          <a:prstGeom prst="straightConnector1">
            <a:avLst/>
          </a:prstGeom>
          <a:noFill/>
          <a:ln cap="flat" cmpd="sng" w="9525">
            <a:solidFill>
              <a:schemeClr val="dk2"/>
            </a:solidFill>
            <a:prstDash val="solid"/>
            <a:round/>
            <a:headEnd len="med" w="med" type="none"/>
            <a:tailEnd len="med" w="med" type="none"/>
          </a:ln>
        </p:spPr>
      </p:cxnSp>
      <p:cxnSp>
        <p:nvCxnSpPr>
          <p:cNvPr id="155" name="Google Shape;155;p30"/>
          <p:cNvCxnSpPr>
            <a:endCxn id="136" idx="2"/>
          </p:cNvCxnSpPr>
          <p:nvPr/>
        </p:nvCxnSpPr>
        <p:spPr>
          <a:xfrm>
            <a:off x="1330500" y="1972900"/>
            <a:ext cx="1157400" cy="1330500"/>
          </a:xfrm>
          <a:prstGeom prst="straightConnector1">
            <a:avLst/>
          </a:prstGeom>
          <a:noFill/>
          <a:ln cap="flat" cmpd="sng" w="9525">
            <a:solidFill>
              <a:schemeClr val="dk2"/>
            </a:solidFill>
            <a:prstDash val="solid"/>
            <a:round/>
            <a:headEnd len="med" w="med" type="none"/>
            <a:tailEnd len="med" w="med" type="none"/>
          </a:ln>
        </p:spPr>
      </p:cxnSp>
      <p:cxnSp>
        <p:nvCxnSpPr>
          <p:cNvPr id="156" name="Google Shape;156;p30"/>
          <p:cNvCxnSpPr>
            <a:stCxn id="124" idx="6"/>
            <a:endCxn id="137" idx="2"/>
          </p:cNvCxnSpPr>
          <p:nvPr/>
        </p:nvCxnSpPr>
        <p:spPr>
          <a:xfrm>
            <a:off x="1330375" y="1972775"/>
            <a:ext cx="1157400" cy="1674600"/>
          </a:xfrm>
          <a:prstGeom prst="straightConnector1">
            <a:avLst/>
          </a:prstGeom>
          <a:noFill/>
          <a:ln cap="flat" cmpd="sng" w="9525">
            <a:solidFill>
              <a:schemeClr val="dk2"/>
            </a:solidFill>
            <a:prstDash val="solid"/>
            <a:round/>
            <a:headEnd len="med" w="med" type="none"/>
            <a:tailEnd len="med" w="med" type="none"/>
          </a:ln>
        </p:spPr>
      </p:cxnSp>
      <p:cxnSp>
        <p:nvCxnSpPr>
          <p:cNvPr id="157" name="Google Shape;157;p30"/>
          <p:cNvCxnSpPr>
            <a:stCxn id="125" idx="6"/>
            <a:endCxn id="134" idx="2"/>
          </p:cNvCxnSpPr>
          <p:nvPr/>
        </p:nvCxnSpPr>
        <p:spPr>
          <a:xfrm>
            <a:off x="1330375" y="2238900"/>
            <a:ext cx="1157400" cy="385800"/>
          </a:xfrm>
          <a:prstGeom prst="straightConnector1">
            <a:avLst/>
          </a:prstGeom>
          <a:noFill/>
          <a:ln cap="flat" cmpd="sng" w="9525">
            <a:solidFill>
              <a:schemeClr val="dk2"/>
            </a:solidFill>
            <a:prstDash val="solid"/>
            <a:round/>
            <a:headEnd len="med" w="med" type="none"/>
            <a:tailEnd len="med" w="med" type="none"/>
          </a:ln>
        </p:spPr>
      </p:cxnSp>
      <p:cxnSp>
        <p:nvCxnSpPr>
          <p:cNvPr id="158" name="Google Shape;158;p30"/>
          <p:cNvCxnSpPr>
            <a:stCxn id="125" idx="6"/>
            <a:endCxn id="135" idx="2"/>
          </p:cNvCxnSpPr>
          <p:nvPr/>
        </p:nvCxnSpPr>
        <p:spPr>
          <a:xfrm>
            <a:off x="1330375" y="2238900"/>
            <a:ext cx="1157400" cy="720300"/>
          </a:xfrm>
          <a:prstGeom prst="straightConnector1">
            <a:avLst/>
          </a:prstGeom>
          <a:noFill/>
          <a:ln cap="flat" cmpd="sng" w="9525">
            <a:solidFill>
              <a:schemeClr val="dk2"/>
            </a:solidFill>
            <a:prstDash val="solid"/>
            <a:round/>
            <a:headEnd len="med" w="med" type="none"/>
            <a:tailEnd len="med" w="med" type="none"/>
          </a:ln>
        </p:spPr>
      </p:cxnSp>
      <p:cxnSp>
        <p:nvCxnSpPr>
          <p:cNvPr id="159" name="Google Shape;159;p30"/>
          <p:cNvCxnSpPr>
            <a:stCxn id="125" idx="6"/>
            <a:endCxn id="136" idx="2"/>
          </p:cNvCxnSpPr>
          <p:nvPr/>
        </p:nvCxnSpPr>
        <p:spPr>
          <a:xfrm>
            <a:off x="1330375" y="2238900"/>
            <a:ext cx="1157400" cy="1064400"/>
          </a:xfrm>
          <a:prstGeom prst="straightConnector1">
            <a:avLst/>
          </a:prstGeom>
          <a:noFill/>
          <a:ln cap="flat" cmpd="sng" w="9525">
            <a:solidFill>
              <a:schemeClr val="dk2"/>
            </a:solidFill>
            <a:prstDash val="solid"/>
            <a:round/>
            <a:headEnd len="med" w="med" type="none"/>
            <a:tailEnd len="med" w="med" type="none"/>
          </a:ln>
        </p:spPr>
      </p:cxnSp>
      <p:cxnSp>
        <p:nvCxnSpPr>
          <p:cNvPr id="160" name="Google Shape;160;p30"/>
          <p:cNvCxnSpPr>
            <a:stCxn id="125" idx="6"/>
            <a:endCxn id="137" idx="2"/>
          </p:cNvCxnSpPr>
          <p:nvPr/>
        </p:nvCxnSpPr>
        <p:spPr>
          <a:xfrm>
            <a:off x="1330375" y="2238900"/>
            <a:ext cx="1157400" cy="1408500"/>
          </a:xfrm>
          <a:prstGeom prst="straightConnector1">
            <a:avLst/>
          </a:prstGeom>
          <a:noFill/>
          <a:ln cap="flat" cmpd="sng" w="9525">
            <a:solidFill>
              <a:schemeClr val="dk2"/>
            </a:solidFill>
            <a:prstDash val="solid"/>
            <a:round/>
            <a:headEnd len="med" w="med" type="none"/>
            <a:tailEnd len="med" w="med" type="none"/>
          </a:ln>
        </p:spPr>
      </p:cxnSp>
      <p:cxnSp>
        <p:nvCxnSpPr>
          <p:cNvPr id="161" name="Google Shape;161;p30"/>
          <p:cNvCxnSpPr>
            <a:stCxn id="126" idx="6"/>
            <a:endCxn id="134" idx="2"/>
          </p:cNvCxnSpPr>
          <p:nvPr/>
        </p:nvCxnSpPr>
        <p:spPr>
          <a:xfrm>
            <a:off x="1330375" y="2505025"/>
            <a:ext cx="1157400" cy="119700"/>
          </a:xfrm>
          <a:prstGeom prst="straightConnector1">
            <a:avLst/>
          </a:prstGeom>
          <a:noFill/>
          <a:ln cap="flat" cmpd="sng" w="9525">
            <a:solidFill>
              <a:schemeClr val="dk2"/>
            </a:solidFill>
            <a:prstDash val="solid"/>
            <a:round/>
            <a:headEnd len="med" w="med" type="none"/>
            <a:tailEnd len="med" w="med" type="none"/>
          </a:ln>
        </p:spPr>
      </p:cxnSp>
      <p:cxnSp>
        <p:nvCxnSpPr>
          <p:cNvPr id="162" name="Google Shape;162;p30"/>
          <p:cNvCxnSpPr>
            <a:stCxn id="126" idx="6"/>
            <a:endCxn id="135" idx="2"/>
          </p:cNvCxnSpPr>
          <p:nvPr/>
        </p:nvCxnSpPr>
        <p:spPr>
          <a:xfrm>
            <a:off x="1330375" y="2505025"/>
            <a:ext cx="1157400" cy="454200"/>
          </a:xfrm>
          <a:prstGeom prst="straightConnector1">
            <a:avLst/>
          </a:prstGeom>
          <a:noFill/>
          <a:ln cap="flat" cmpd="sng" w="9525">
            <a:solidFill>
              <a:schemeClr val="dk2"/>
            </a:solidFill>
            <a:prstDash val="solid"/>
            <a:round/>
            <a:headEnd len="med" w="med" type="none"/>
            <a:tailEnd len="med" w="med" type="none"/>
          </a:ln>
        </p:spPr>
      </p:cxnSp>
      <p:cxnSp>
        <p:nvCxnSpPr>
          <p:cNvPr id="163" name="Google Shape;163;p30"/>
          <p:cNvCxnSpPr>
            <a:endCxn id="136" idx="2"/>
          </p:cNvCxnSpPr>
          <p:nvPr/>
        </p:nvCxnSpPr>
        <p:spPr>
          <a:xfrm>
            <a:off x="1330500" y="2505100"/>
            <a:ext cx="1157400" cy="798300"/>
          </a:xfrm>
          <a:prstGeom prst="straightConnector1">
            <a:avLst/>
          </a:prstGeom>
          <a:noFill/>
          <a:ln cap="flat" cmpd="sng" w="9525">
            <a:solidFill>
              <a:schemeClr val="dk2"/>
            </a:solidFill>
            <a:prstDash val="solid"/>
            <a:round/>
            <a:headEnd len="med" w="med" type="none"/>
            <a:tailEnd len="med" w="med" type="none"/>
          </a:ln>
        </p:spPr>
      </p:cxnSp>
      <p:cxnSp>
        <p:nvCxnSpPr>
          <p:cNvPr id="164" name="Google Shape;164;p30"/>
          <p:cNvCxnSpPr>
            <a:endCxn id="137" idx="2"/>
          </p:cNvCxnSpPr>
          <p:nvPr/>
        </p:nvCxnSpPr>
        <p:spPr>
          <a:xfrm>
            <a:off x="1330500" y="2505075"/>
            <a:ext cx="1157400" cy="1142400"/>
          </a:xfrm>
          <a:prstGeom prst="straightConnector1">
            <a:avLst/>
          </a:prstGeom>
          <a:noFill/>
          <a:ln cap="flat" cmpd="sng" w="9525">
            <a:solidFill>
              <a:schemeClr val="dk2"/>
            </a:solidFill>
            <a:prstDash val="solid"/>
            <a:round/>
            <a:headEnd len="med" w="med" type="none"/>
            <a:tailEnd len="med" w="med" type="none"/>
          </a:ln>
        </p:spPr>
      </p:cxnSp>
      <p:cxnSp>
        <p:nvCxnSpPr>
          <p:cNvPr id="165" name="Google Shape;165;p30"/>
          <p:cNvCxnSpPr>
            <a:stCxn id="127" idx="6"/>
            <a:endCxn id="134" idx="2"/>
          </p:cNvCxnSpPr>
          <p:nvPr/>
        </p:nvCxnSpPr>
        <p:spPr>
          <a:xfrm flipH="1" rot="10800000">
            <a:off x="1330375" y="2624750"/>
            <a:ext cx="1157400" cy="146400"/>
          </a:xfrm>
          <a:prstGeom prst="straightConnector1">
            <a:avLst/>
          </a:prstGeom>
          <a:noFill/>
          <a:ln cap="flat" cmpd="sng" w="9525">
            <a:solidFill>
              <a:schemeClr val="dk2"/>
            </a:solidFill>
            <a:prstDash val="solid"/>
            <a:round/>
            <a:headEnd len="med" w="med" type="none"/>
            <a:tailEnd len="med" w="med" type="none"/>
          </a:ln>
        </p:spPr>
      </p:cxnSp>
      <p:cxnSp>
        <p:nvCxnSpPr>
          <p:cNvPr id="166" name="Google Shape;166;p30"/>
          <p:cNvCxnSpPr>
            <a:stCxn id="127" idx="6"/>
            <a:endCxn id="135" idx="2"/>
          </p:cNvCxnSpPr>
          <p:nvPr/>
        </p:nvCxnSpPr>
        <p:spPr>
          <a:xfrm>
            <a:off x="1330375" y="2771150"/>
            <a:ext cx="1157400" cy="188100"/>
          </a:xfrm>
          <a:prstGeom prst="straightConnector1">
            <a:avLst/>
          </a:prstGeom>
          <a:noFill/>
          <a:ln cap="flat" cmpd="sng" w="9525">
            <a:solidFill>
              <a:schemeClr val="dk2"/>
            </a:solidFill>
            <a:prstDash val="solid"/>
            <a:round/>
            <a:headEnd len="med" w="med" type="none"/>
            <a:tailEnd len="med" w="med" type="none"/>
          </a:ln>
        </p:spPr>
      </p:cxnSp>
      <p:cxnSp>
        <p:nvCxnSpPr>
          <p:cNvPr id="167" name="Google Shape;167;p30"/>
          <p:cNvCxnSpPr>
            <a:stCxn id="127" idx="6"/>
            <a:endCxn id="136" idx="2"/>
          </p:cNvCxnSpPr>
          <p:nvPr/>
        </p:nvCxnSpPr>
        <p:spPr>
          <a:xfrm>
            <a:off x="1330375" y="2771150"/>
            <a:ext cx="1157400" cy="532200"/>
          </a:xfrm>
          <a:prstGeom prst="straightConnector1">
            <a:avLst/>
          </a:prstGeom>
          <a:noFill/>
          <a:ln cap="flat" cmpd="sng" w="9525">
            <a:solidFill>
              <a:schemeClr val="dk2"/>
            </a:solidFill>
            <a:prstDash val="solid"/>
            <a:round/>
            <a:headEnd len="med" w="med" type="none"/>
            <a:tailEnd len="med" w="med" type="none"/>
          </a:ln>
        </p:spPr>
      </p:cxnSp>
      <p:cxnSp>
        <p:nvCxnSpPr>
          <p:cNvPr id="168" name="Google Shape;168;p30"/>
          <p:cNvCxnSpPr>
            <a:stCxn id="127" idx="6"/>
            <a:endCxn id="137" idx="2"/>
          </p:cNvCxnSpPr>
          <p:nvPr/>
        </p:nvCxnSpPr>
        <p:spPr>
          <a:xfrm>
            <a:off x="1330375" y="2771150"/>
            <a:ext cx="1157400" cy="876300"/>
          </a:xfrm>
          <a:prstGeom prst="straightConnector1">
            <a:avLst/>
          </a:prstGeom>
          <a:noFill/>
          <a:ln cap="flat" cmpd="sng" w="9525">
            <a:solidFill>
              <a:schemeClr val="dk2"/>
            </a:solidFill>
            <a:prstDash val="solid"/>
            <a:round/>
            <a:headEnd len="med" w="med" type="none"/>
            <a:tailEnd len="med" w="med" type="none"/>
          </a:ln>
        </p:spPr>
      </p:cxnSp>
      <p:cxnSp>
        <p:nvCxnSpPr>
          <p:cNvPr id="169" name="Google Shape;169;p30"/>
          <p:cNvCxnSpPr>
            <a:stCxn id="128" idx="6"/>
            <a:endCxn id="134" idx="2"/>
          </p:cNvCxnSpPr>
          <p:nvPr/>
        </p:nvCxnSpPr>
        <p:spPr>
          <a:xfrm flipH="1" rot="10800000">
            <a:off x="1330375" y="2624775"/>
            <a:ext cx="1157400" cy="412500"/>
          </a:xfrm>
          <a:prstGeom prst="straightConnector1">
            <a:avLst/>
          </a:prstGeom>
          <a:noFill/>
          <a:ln cap="flat" cmpd="sng" w="9525">
            <a:solidFill>
              <a:schemeClr val="dk2"/>
            </a:solidFill>
            <a:prstDash val="solid"/>
            <a:round/>
            <a:headEnd len="med" w="med" type="none"/>
            <a:tailEnd len="med" w="med" type="none"/>
          </a:ln>
        </p:spPr>
      </p:cxnSp>
      <p:cxnSp>
        <p:nvCxnSpPr>
          <p:cNvPr id="170" name="Google Shape;170;p30"/>
          <p:cNvCxnSpPr>
            <a:stCxn id="129" idx="6"/>
            <a:endCxn id="134" idx="2"/>
          </p:cNvCxnSpPr>
          <p:nvPr/>
        </p:nvCxnSpPr>
        <p:spPr>
          <a:xfrm flipH="1" rot="10800000">
            <a:off x="1330375" y="2624800"/>
            <a:ext cx="1157400" cy="678600"/>
          </a:xfrm>
          <a:prstGeom prst="straightConnector1">
            <a:avLst/>
          </a:prstGeom>
          <a:noFill/>
          <a:ln cap="flat" cmpd="sng" w="9525">
            <a:solidFill>
              <a:schemeClr val="dk2"/>
            </a:solidFill>
            <a:prstDash val="solid"/>
            <a:round/>
            <a:headEnd len="med" w="med" type="none"/>
            <a:tailEnd len="med" w="med" type="none"/>
          </a:ln>
        </p:spPr>
      </p:cxnSp>
      <p:cxnSp>
        <p:nvCxnSpPr>
          <p:cNvPr id="171" name="Google Shape;171;p30"/>
          <p:cNvCxnSpPr>
            <a:stCxn id="130" idx="6"/>
            <a:endCxn id="134" idx="2"/>
          </p:cNvCxnSpPr>
          <p:nvPr/>
        </p:nvCxnSpPr>
        <p:spPr>
          <a:xfrm flipH="1" rot="10800000">
            <a:off x="1330375" y="2624825"/>
            <a:ext cx="1157400" cy="944700"/>
          </a:xfrm>
          <a:prstGeom prst="straightConnector1">
            <a:avLst/>
          </a:prstGeom>
          <a:noFill/>
          <a:ln cap="flat" cmpd="sng" w="9525">
            <a:solidFill>
              <a:schemeClr val="dk2"/>
            </a:solidFill>
            <a:prstDash val="solid"/>
            <a:round/>
            <a:headEnd len="med" w="med" type="none"/>
            <a:tailEnd len="med" w="med" type="none"/>
          </a:ln>
        </p:spPr>
      </p:cxnSp>
      <p:cxnSp>
        <p:nvCxnSpPr>
          <p:cNvPr id="172" name="Google Shape;172;p30"/>
          <p:cNvCxnSpPr>
            <a:stCxn id="131" idx="6"/>
            <a:endCxn id="134" idx="2"/>
          </p:cNvCxnSpPr>
          <p:nvPr/>
        </p:nvCxnSpPr>
        <p:spPr>
          <a:xfrm flipH="1" rot="10800000">
            <a:off x="1330375" y="2624850"/>
            <a:ext cx="1157400" cy="1210800"/>
          </a:xfrm>
          <a:prstGeom prst="straightConnector1">
            <a:avLst/>
          </a:prstGeom>
          <a:noFill/>
          <a:ln cap="flat" cmpd="sng" w="9525">
            <a:solidFill>
              <a:schemeClr val="dk2"/>
            </a:solidFill>
            <a:prstDash val="solid"/>
            <a:round/>
            <a:headEnd len="med" w="med" type="none"/>
            <a:tailEnd len="med" w="med" type="none"/>
          </a:ln>
        </p:spPr>
      </p:cxnSp>
      <p:cxnSp>
        <p:nvCxnSpPr>
          <p:cNvPr id="173" name="Google Shape;173;p30"/>
          <p:cNvCxnSpPr>
            <a:stCxn id="132" idx="6"/>
            <a:endCxn id="134" idx="2"/>
          </p:cNvCxnSpPr>
          <p:nvPr/>
        </p:nvCxnSpPr>
        <p:spPr>
          <a:xfrm flipH="1" rot="10800000">
            <a:off x="1330375" y="2624875"/>
            <a:ext cx="1157400" cy="147690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30"/>
          <p:cNvCxnSpPr>
            <a:stCxn id="128" idx="6"/>
            <a:endCxn id="135" idx="2"/>
          </p:cNvCxnSpPr>
          <p:nvPr/>
        </p:nvCxnSpPr>
        <p:spPr>
          <a:xfrm flipH="1" rot="10800000">
            <a:off x="1330375" y="2959275"/>
            <a:ext cx="1157400" cy="7800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30"/>
          <p:cNvCxnSpPr>
            <a:stCxn id="129" idx="6"/>
            <a:endCxn id="135" idx="2"/>
          </p:cNvCxnSpPr>
          <p:nvPr/>
        </p:nvCxnSpPr>
        <p:spPr>
          <a:xfrm flipH="1" rot="10800000">
            <a:off x="1330375" y="2959300"/>
            <a:ext cx="1157400" cy="3441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30"/>
          <p:cNvCxnSpPr>
            <a:stCxn id="130" idx="6"/>
            <a:endCxn id="135" idx="2"/>
          </p:cNvCxnSpPr>
          <p:nvPr/>
        </p:nvCxnSpPr>
        <p:spPr>
          <a:xfrm flipH="1" rot="10800000">
            <a:off x="1330375" y="2959325"/>
            <a:ext cx="1157400" cy="6102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30"/>
          <p:cNvCxnSpPr>
            <a:stCxn id="131" idx="6"/>
            <a:endCxn id="135" idx="2"/>
          </p:cNvCxnSpPr>
          <p:nvPr/>
        </p:nvCxnSpPr>
        <p:spPr>
          <a:xfrm flipH="1" rot="10800000">
            <a:off x="1330375" y="2959350"/>
            <a:ext cx="1157400" cy="87630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30"/>
          <p:cNvCxnSpPr>
            <a:stCxn id="132" idx="6"/>
            <a:endCxn id="135" idx="2"/>
          </p:cNvCxnSpPr>
          <p:nvPr/>
        </p:nvCxnSpPr>
        <p:spPr>
          <a:xfrm flipH="1" rot="10800000">
            <a:off x="1330375" y="2959375"/>
            <a:ext cx="1157400" cy="11424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30"/>
          <p:cNvCxnSpPr>
            <a:stCxn id="128" idx="6"/>
            <a:endCxn id="136" idx="2"/>
          </p:cNvCxnSpPr>
          <p:nvPr/>
        </p:nvCxnSpPr>
        <p:spPr>
          <a:xfrm>
            <a:off x="1330375" y="3037275"/>
            <a:ext cx="1157400" cy="266100"/>
          </a:xfrm>
          <a:prstGeom prst="straightConnector1">
            <a:avLst/>
          </a:prstGeom>
          <a:noFill/>
          <a:ln cap="flat" cmpd="sng" w="9525">
            <a:solidFill>
              <a:schemeClr val="dk2"/>
            </a:solidFill>
            <a:prstDash val="solid"/>
            <a:round/>
            <a:headEnd len="med" w="med" type="none"/>
            <a:tailEnd len="med" w="med" type="none"/>
          </a:ln>
        </p:spPr>
      </p:cxnSp>
      <p:cxnSp>
        <p:nvCxnSpPr>
          <p:cNvPr id="180" name="Google Shape;180;p30"/>
          <p:cNvCxnSpPr>
            <a:stCxn id="129" idx="6"/>
            <a:endCxn id="136" idx="2"/>
          </p:cNvCxnSpPr>
          <p:nvPr/>
        </p:nvCxnSpPr>
        <p:spPr>
          <a:xfrm>
            <a:off x="1330375" y="3303400"/>
            <a:ext cx="1157400" cy="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30"/>
          <p:cNvCxnSpPr>
            <a:stCxn id="130" idx="6"/>
            <a:endCxn id="136" idx="2"/>
          </p:cNvCxnSpPr>
          <p:nvPr/>
        </p:nvCxnSpPr>
        <p:spPr>
          <a:xfrm flipH="1" rot="10800000">
            <a:off x="1330375" y="3303425"/>
            <a:ext cx="1157400" cy="26610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30"/>
          <p:cNvCxnSpPr>
            <a:stCxn id="131" idx="6"/>
            <a:endCxn id="136" idx="2"/>
          </p:cNvCxnSpPr>
          <p:nvPr/>
        </p:nvCxnSpPr>
        <p:spPr>
          <a:xfrm flipH="1" rot="10800000">
            <a:off x="1330375" y="3303450"/>
            <a:ext cx="1157400" cy="53220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30"/>
          <p:cNvCxnSpPr>
            <a:stCxn id="132" idx="6"/>
            <a:endCxn id="136" idx="2"/>
          </p:cNvCxnSpPr>
          <p:nvPr/>
        </p:nvCxnSpPr>
        <p:spPr>
          <a:xfrm flipH="1" rot="10800000">
            <a:off x="1330375" y="3303475"/>
            <a:ext cx="1157400" cy="798300"/>
          </a:xfrm>
          <a:prstGeom prst="straightConnector1">
            <a:avLst/>
          </a:prstGeom>
          <a:noFill/>
          <a:ln cap="flat" cmpd="sng" w="9525">
            <a:solidFill>
              <a:schemeClr val="dk2"/>
            </a:solidFill>
            <a:prstDash val="solid"/>
            <a:round/>
            <a:headEnd len="med" w="med" type="none"/>
            <a:tailEnd len="med" w="med" type="none"/>
          </a:ln>
        </p:spPr>
      </p:cxnSp>
      <p:cxnSp>
        <p:nvCxnSpPr>
          <p:cNvPr id="184" name="Google Shape;184;p30"/>
          <p:cNvCxnSpPr>
            <a:stCxn id="128" idx="6"/>
            <a:endCxn id="137" idx="2"/>
          </p:cNvCxnSpPr>
          <p:nvPr/>
        </p:nvCxnSpPr>
        <p:spPr>
          <a:xfrm>
            <a:off x="1330375" y="3037275"/>
            <a:ext cx="1157400" cy="610200"/>
          </a:xfrm>
          <a:prstGeom prst="straightConnector1">
            <a:avLst/>
          </a:prstGeom>
          <a:noFill/>
          <a:ln cap="flat" cmpd="sng" w="9525">
            <a:solidFill>
              <a:schemeClr val="dk2"/>
            </a:solidFill>
            <a:prstDash val="solid"/>
            <a:round/>
            <a:headEnd len="med" w="med" type="none"/>
            <a:tailEnd len="med" w="med" type="none"/>
          </a:ln>
        </p:spPr>
      </p:cxnSp>
      <p:cxnSp>
        <p:nvCxnSpPr>
          <p:cNvPr id="185" name="Google Shape;185;p30"/>
          <p:cNvCxnSpPr>
            <a:endCxn id="137" idx="2"/>
          </p:cNvCxnSpPr>
          <p:nvPr/>
        </p:nvCxnSpPr>
        <p:spPr>
          <a:xfrm>
            <a:off x="1330500" y="3303375"/>
            <a:ext cx="1157400" cy="344100"/>
          </a:xfrm>
          <a:prstGeom prst="straightConnector1">
            <a:avLst/>
          </a:prstGeom>
          <a:noFill/>
          <a:ln cap="flat" cmpd="sng" w="9525">
            <a:solidFill>
              <a:schemeClr val="dk2"/>
            </a:solidFill>
            <a:prstDash val="solid"/>
            <a:round/>
            <a:headEnd len="med" w="med" type="none"/>
            <a:tailEnd len="med" w="med" type="none"/>
          </a:ln>
        </p:spPr>
      </p:cxnSp>
      <p:cxnSp>
        <p:nvCxnSpPr>
          <p:cNvPr id="186" name="Google Shape;186;p30"/>
          <p:cNvCxnSpPr>
            <a:stCxn id="130" idx="6"/>
            <a:endCxn id="137" idx="2"/>
          </p:cNvCxnSpPr>
          <p:nvPr/>
        </p:nvCxnSpPr>
        <p:spPr>
          <a:xfrm>
            <a:off x="1330375" y="3569525"/>
            <a:ext cx="1157400" cy="78000"/>
          </a:xfrm>
          <a:prstGeom prst="straightConnector1">
            <a:avLst/>
          </a:prstGeom>
          <a:noFill/>
          <a:ln cap="flat" cmpd="sng" w="9525">
            <a:solidFill>
              <a:schemeClr val="dk2"/>
            </a:solidFill>
            <a:prstDash val="solid"/>
            <a:round/>
            <a:headEnd len="med" w="med" type="none"/>
            <a:tailEnd len="med" w="med" type="none"/>
          </a:ln>
        </p:spPr>
      </p:cxnSp>
      <p:cxnSp>
        <p:nvCxnSpPr>
          <p:cNvPr id="187" name="Google Shape;187;p30"/>
          <p:cNvCxnSpPr>
            <a:stCxn id="131" idx="6"/>
            <a:endCxn id="137" idx="2"/>
          </p:cNvCxnSpPr>
          <p:nvPr/>
        </p:nvCxnSpPr>
        <p:spPr>
          <a:xfrm flipH="1" rot="10800000">
            <a:off x="1330375" y="3647550"/>
            <a:ext cx="1157400" cy="188100"/>
          </a:xfrm>
          <a:prstGeom prst="straightConnector1">
            <a:avLst/>
          </a:prstGeom>
          <a:noFill/>
          <a:ln cap="flat" cmpd="sng" w="9525">
            <a:solidFill>
              <a:schemeClr val="dk2"/>
            </a:solidFill>
            <a:prstDash val="solid"/>
            <a:round/>
            <a:headEnd len="med" w="med" type="none"/>
            <a:tailEnd len="med" w="med" type="none"/>
          </a:ln>
        </p:spPr>
      </p:cxnSp>
      <p:cxnSp>
        <p:nvCxnSpPr>
          <p:cNvPr id="188" name="Google Shape;188;p30"/>
          <p:cNvCxnSpPr>
            <a:stCxn id="132" idx="6"/>
            <a:endCxn id="137" idx="2"/>
          </p:cNvCxnSpPr>
          <p:nvPr/>
        </p:nvCxnSpPr>
        <p:spPr>
          <a:xfrm flipH="1" rot="10800000">
            <a:off x="1330375" y="3647575"/>
            <a:ext cx="1157400" cy="454200"/>
          </a:xfrm>
          <a:prstGeom prst="straightConnector1">
            <a:avLst/>
          </a:prstGeom>
          <a:noFill/>
          <a:ln cap="flat" cmpd="sng" w="9525">
            <a:solidFill>
              <a:schemeClr val="dk2"/>
            </a:solidFill>
            <a:prstDash val="solid"/>
            <a:round/>
            <a:headEnd len="med" w="med" type="none"/>
            <a:tailEnd len="med" w="med" type="none"/>
          </a:ln>
        </p:spPr>
      </p:cxnSp>
      <p:cxnSp>
        <p:nvCxnSpPr>
          <p:cNvPr id="189" name="Google Shape;189;p30"/>
          <p:cNvCxnSpPr>
            <a:stCxn id="133" idx="6"/>
            <a:endCxn id="138" idx="2"/>
          </p:cNvCxnSpPr>
          <p:nvPr/>
        </p:nvCxnSpPr>
        <p:spPr>
          <a:xfrm>
            <a:off x="2702700" y="2290225"/>
            <a:ext cx="1444500" cy="669000"/>
          </a:xfrm>
          <a:prstGeom prst="straightConnector1">
            <a:avLst/>
          </a:prstGeom>
          <a:noFill/>
          <a:ln cap="flat" cmpd="sng" w="9525">
            <a:solidFill>
              <a:schemeClr val="dk2"/>
            </a:solidFill>
            <a:prstDash val="solid"/>
            <a:round/>
            <a:headEnd len="med" w="med" type="none"/>
            <a:tailEnd len="med" w="med" type="none"/>
          </a:ln>
        </p:spPr>
      </p:cxnSp>
      <p:cxnSp>
        <p:nvCxnSpPr>
          <p:cNvPr id="190" name="Google Shape;190;p30"/>
          <p:cNvCxnSpPr>
            <a:stCxn id="134" idx="6"/>
            <a:endCxn id="138" idx="2"/>
          </p:cNvCxnSpPr>
          <p:nvPr/>
        </p:nvCxnSpPr>
        <p:spPr>
          <a:xfrm>
            <a:off x="2702700" y="2624775"/>
            <a:ext cx="1444500" cy="334500"/>
          </a:xfrm>
          <a:prstGeom prst="straightConnector1">
            <a:avLst/>
          </a:prstGeom>
          <a:noFill/>
          <a:ln cap="flat" cmpd="sng" w="9525">
            <a:solidFill>
              <a:schemeClr val="dk2"/>
            </a:solidFill>
            <a:prstDash val="solid"/>
            <a:round/>
            <a:headEnd len="med" w="med" type="none"/>
            <a:tailEnd len="med" w="med" type="none"/>
          </a:ln>
        </p:spPr>
      </p:cxnSp>
      <p:cxnSp>
        <p:nvCxnSpPr>
          <p:cNvPr id="191" name="Google Shape;191;p30"/>
          <p:cNvCxnSpPr>
            <a:stCxn id="135" idx="6"/>
            <a:endCxn id="138" idx="2"/>
          </p:cNvCxnSpPr>
          <p:nvPr/>
        </p:nvCxnSpPr>
        <p:spPr>
          <a:xfrm>
            <a:off x="2702700" y="2959325"/>
            <a:ext cx="1444500" cy="0"/>
          </a:xfrm>
          <a:prstGeom prst="straightConnector1">
            <a:avLst/>
          </a:prstGeom>
          <a:noFill/>
          <a:ln cap="flat" cmpd="sng" w="9525">
            <a:solidFill>
              <a:schemeClr val="dk2"/>
            </a:solidFill>
            <a:prstDash val="solid"/>
            <a:round/>
            <a:headEnd len="med" w="med" type="none"/>
            <a:tailEnd len="med" w="med" type="none"/>
          </a:ln>
        </p:spPr>
      </p:cxnSp>
      <p:cxnSp>
        <p:nvCxnSpPr>
          <p:cNvPr id="192" name="Google Shape;192;p30"/>
          <p:cNvCxnSpPr>
            <a:stCxn id="136" idx="6"/>
            <a:endCxn id="138" idx="2"/>
          </p:cNvCxnSpPr>
          <p:nvPr/>
        </p:nvCxnSpPr>
        <p:spPr>
          <a:xfrm flipH="1" rot="10800000">
            <a:off x="2702700" y="2959300"/>
            <a:ext cx="1444500" cy="344100"/>
          </a:xfrm>
          <a:prstGeom prst="straightConnector1">
            <a:avLst/>
          </a:prstGeom>
          <a:noFill/>
          <a:ln cap="flat" cmpd="sng" w="9525">
            <a:solidFill>
              <a:schemeClr val="dk2"/>
            </a:solidFill>
            <a:prstDash val="solid"/>
            <a:round/>
            <a:headEnd len="med" w="med" type="none"/>
            <a:tailEnd len="med" w="med" type="none"/>
          </a:ln>
        </p:spPr>
      </p:cxnSp>
      <p:cxnSp>
        <p:nvCxnSpPr>
          <p:cNvPr id="193" name="Google Shape;193;p30"/>
          <p:cNvCxnSpPr>
            <a:stCxn id="137" idx="6"/>
            <a:endCxn id="138" idx="2"/>
          </p:cNvCxnSpPr>
          <p:nvPr/>
        </p:nvCxnSpPr>
        <p:spPr>
          <a:xfrm flipH="1" rot="10800000">
            <a:off x="2702700" y="2959275"/>
            <a:ext cx="1444500" cy="688200"/>
          </a:xfrm>
          <a:prstGeom prst="straightConnector1">
            <a:avLst/>
          </a:prstGeom>
          <a:noFill/>
          <a:ln cap="flat" cmpd="sng" w="9525">
            <a:solidFill>
              <a:schemeClr val="dk2"/>
            </a:solidFill>
            <a:prstDash val="solid"/>
            <a:round/>
            <a:headEnd len="med" w="med" type="none"/>
            <a:tailEnd len="med" w="med" type="none"/>
          </a:ln>
        </p:spPr>
      </p:cxnSp>
      <p:sp>
        <p:nvSpPr>
          <p:cNvPr id="194" name="Google Shape;194;p30"/>
          <p:cNvSpPr txBox="1"/>
          <p:nvPr/>
        </p:nvSpPr>
        <p:spPr>
          <a:xfrm>
            <a:off x="311700" y="4260500"/>
            <a:ext cx="1516500" cy="2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Input Layer</a:t>
            </a:r>
            <a:endParaRPr sz="1800">
              <a:solidFill>
                <a:schemeClr val="dk2"/>
              </a:solidFill>
            </a:endParaRPr>
          </a:p>
        </p:txBody>
      </p:sp>
      <p:sp>
        <p:nvSpPr>
          <p:cNvPr id="195" name="Google Shape;195;p30"/>
          <p:cNvSpPr txBox="1"/>
          <p:nvPr/>
        </p:nvSpPr>
        <p:spPr>
          <a:xfrm>
            <a:off x="2076025" y="3835800"/>
            <a:ext cx="1516500" cy="1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Hidden Layer</a:t>
            </a:r>
            <a:endParaRPr sz="1800">
              <a:solidFill>
                <a:schemeClr val="dk2"/>
              </a:solidFill>
            </a:endParaRPr>
          </a:p>
        </p:txBody>
      </p:sp>
      <p:sp>
        <p:nvSpPr>
          <p:cNvPr id="196" name="Google Shape;196;p30"/>
          <p:cNvSpPr txBox="1"/>
          <p:nvPr/>
        </p:nvSpPr>
        <p:spPr>
          <a:xfrm>
            <a:off x="3860225" y="3131325"/>
            <a:ext cx="1157400" cy="3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Output Layer</a:t>
            </a:r>
            <a:endParaRPr sz="1800">
              <a:solidFill>
                <a:schemeClr val="dk2"/>
              </a:solidFill>
            </a:endParaRPr>
          </a:p>
        </p:txBody>
      </p:sp>
      <p:sp>
        <p:nvSpPr>
          <p:cNvPr id="197" name="Google Shape;197;p30"/>
          <p:cNvSpPr txBox="1"/>
          <p:nvPr/>
        </p:nvSpPr>
        <p:spPr>
          <a:xfrm>
            <a:off x="6021250" y="1384400"/>
            <a:ext cx="2322900" cy="29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FF"/>
                </a:solidFill>
              </a:rPr>
              <a:t>Input Layer: 10</a:t>
            </a:r>
            <a:endParaRPr sz="1800">
              <a:solidFill>
                <a:srgbClr val="0000FF"/>
              </a:solidFill>
            </a:endParaRPr>
          </a:p>
          <a:p>
            <a:pPr indent="0" lvl="0" marL="0" rtl="0" algn="l">
              <a:spcBef>
                <a:spcPts val="0"/>
              </a:spcBef>
              <a:spcAft>
                <a:spcPts val="0"/>
              </a:spcAft>
              <a:buNone/>
            </a:pPr>
            <a:r>
              <a:t/>
            </a:r>
            <a:endParaRPr sz="1800">
              <a:solidFill>
                <a:srgbClr val="0000FF"/>
              </a:solidFill>
            </a:endParaRPr>
          </a:p>
          <a:p>
            <a:pPr indent="0" lvl="0" marL="0" rtl="0" algn="l">
              <a:spcBef>
                <a:spcPts val="0"/>
              </a:spcBef>
              <a:spcAft>
                <a:spcPts val="0"/>
              </a:spcAft>
              <a:buNone/>
            </a:pPr>
            <a:r>
              <a:rPr lang="en" sz="1800">
                <a:solidFill>
                  <a:srgbClr val="0000FF"/>
                </a:solidFill>
              </a:rPr>
              <a:t>Hidden Layer: 5(it is not minimum)</a:t>
            </a:r>
            <a:endParaRPr sz="1800">
              <a:solidFill>
                <a:srgbClr val="0000FF"/>
              </a:solidFill>
            </a:endParaRPr>
          </a:p>
          <a:p>
            <a:pPr indent="0" lvl="0" marL="0" rtl="0" algn="l">
              <a:spcBef>
                <a:spcPts val="0"/>
              </a:spcBef>
              <a:spcAft>
                <a:spcPts val="0"/>
              </a:spcAft>
              <a:buNone/>
            </a:pPr>
            <a:r>
              <a:t/>
            </a:r>
            <a:endParaRPr sz="1800">
              <a:solidFill>
                <a:srgbClr val="0000FF"/>
              </a:solidFill>
            </a:endParaRPr>
          </a:p>
          <a:p>
            <a:pPr indent="0" lvl="0" marL="0" rtl="0" algn="l">
              <a:spcBef>
                <a:spcPts val="0"/>
              </a:spcBef>
              <a:spcAft>
                <a:spcPts val="0"/>
              </a:spcAft>
              <a:buNone/>
            </a:pPr>
            <a:r>
              <a:rPr lang="en" sz="1800">
                <a:solidFill>
                  <a:srgbClr val="0000FF"/>
                </a:solidFill>
              </a:rPr>
              <a:t>Output Layer: 1</a:t>
            </a:r>
            <a:endParaRPr sz="1800">
              <a:solidFill>
                <a:srgbClr val="0000FF"/>
              </a:solidFill>
            </a:endParaRPr>
          </a:p>
        </p:txBody>
      </p:sp>
      <p:sp>
        <p:nvSpPr>
          <p:cNvPr id="198" name="Google Shape;198;p30"/>
          <p:cNvSpPr txBox="1"/>
          <p:nvPr/>
        </p:nvSpPr>
        <p:spPr>
          <a:xfrm>
            <a:off x="777800" y="1452950"/>
            <a:ext cx="337800" cy="28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2"/>
                </a:solidFill>
              </a:rPr>
              <a:t>1</a:t>
            </a:r>
            <a:endParaRPr sz="1700">
              <a:solidFill>
                <a:schemeClr val="dk2"/>
              </a:solidFill>
            </a:endParaRPr>
          </a:p>
          <a:p>
            <a:pPr indent="0" lvl="0" marL="0" rtl="0" algn="l">
              <a:spcBef>
                <a:spcPts val="0"/>
              </a:spcBef>
              <a:spcAft>
                <a:spcPts val="0"/>
              </a:spcAft>
              <a:buNone/>
            </a:pPr>
            <a:r>
              <a:rPr lang="en" sz="1700">
                <a:solidFill>
                  <a:schemeClr val="dk2"/>
                </a:solidFill>
              </a:rPr>
              <a:t>0</a:t>
            </a:r>
            <a:endParaRPr sz="1700">
              <a:solidFill>
                <a:schemeClr val="dk2"/>
              </a:solidFill>
            </a:endParaRPr>
          </a:p>
          <a:p>
            <a:pPr indent="0" lvl="0" marL="0" rtl="0" algn="l">
              <a:spcBef>
                <a:spcPts val="0"/>
              </a:spcBef>
              <a:spcAft>
                <a:spcPts val="0"/>
              </a:spcAft>
              <a:buNone/>
            </a:pPr>
            <a:r>
              <a:rPr lang="en" sz="1700">
                <a:solidFill>
                  <a:schemeClr val="dk2"/>
                </a:solidFill>
              </a:rPr>
              <a:t>1</a:t>
            </a:r>
            <a:endParaRPr sz="1700">
              <a:solidFill>
                <a:schemeClr val="dk2"/>
              </a:solidFill>
            </a:endParaRPr>
          </a:p>
          <a:p>
            <a:pPr indent="0" lvl="0" marL="0" rtl="0" algn="l">
              <a:spcBef>
                <a:spcPts val="0"/>
              </a:spcBef>
              <a:spcAft>
                <a:spcPts val="0"/>
              </a:spcAft>
              <a:buNone/>
            </a:pPr>
            <a:r>
              <a:rPr lang="en" sz="1700">
                <a:solidFill>
                  <a:schemeClr val="dk2"/>
                </a:solidFill>
              </a:rPr>
              <a:t>1</a:t>
            </a:r>
            <a:endParaRPr sz="1700">
              <a:solidFill>
                <a:schemeClr val="dk2"/>
              </a:solidFill>
            </a:endParaRPr>
          </a:p>
          <a:p>
            <a:pPr indent="0" lvl="0" marL="0" rtl="0" algn="l">
              <a:spcBef>
                <a:spcPts val="0"/>
              </a:spcBef>
              <a:spcAft>
                <a:spcPts val="0"/>
              </a:spcAft>
              <a:buNone/>
            </a:pPr>
            <a:r>
              <a:rPr lang="en" sz="1700">
                <a:solidFill>
                  <a:schemeClr val="dk2"/>
                </a:solidFill>
              </a:rPr>
              <a:t>0</a:t>
            </a:r>
            <a:endParaRPr sz="1700">
              <a:solidFill>
                <a:schemeClr val="dk2"/>
              </a:solidFill>
            </a:endParaRPr>
          </a:p>
          <a:p>
            <a:pPr indent="0" lvl="0" marL="0" rtl="0" algn="l">
              <a:spcBef>
                <a:spcPts val="0"/>
              </a:spcBef>
              <a:spcAft>
                <a:spcPts val="0"/>
              </a:spcAft>
              <a:buNone/>
            </a:pPr>
            <a:r>
              <a:rPr lang="en" sz="1700">
                <a:solidFill>
                  <a:schemeClr val="dk2"/>
                </a:solidFill>
              </a:rPr>
              <a:t>1</a:t>
            </a:r>
            <a:endParaRPr sz="1700">
              <a:solidFill>
                <a:schemeClr val="dk2"/>
              </a:solidFill>
            </a:endParaRPr>
          </a:p>
          <a:p>
            <a:pPr indent="0" lvl="0" marL="0" rtl="0" algn="l">
              <a:spcBef>
                <a:spcPts val="0"/>
              </a:spcBef>
              <a:spcAft>
                <a:spcPts val="0"/>
              </a:spcAft>
              <a:buNone/>
            </a:pPr>
            <a:r>
              <a:rPr lang="en" sz="1700">
                <a:solidFill>
                  <a:schemeClr val="dk2"/>
                </a:solidFill>
              </a:rPr>
              <a:t>1</a:t>
            </a:r>
            <a:endParaRPr sz="1700">
              <a:solidFill>
                <a:schemeClr val="dk2"/>
              </a:solidFill>
            </a:endParaRPr>
          </a:p>
          <a:p>
            <a:pPr indent="0" lvl="0" marL="0" rtl="0" algn="l">
              <a:spcBef>
                <a:spcPts val="0"/>
              </a:spcBef>
              <a:spcAft>
                <a:spcPts val="0"/>
              </a:spcAft>
              <a:buNone/>
            </a:pPr>
            <a:r>
              <a:rPr lang="en" sz="1700">
                <a:solidFill>
                  <a:schemeClr val="dk2"/>
                </a:solidFill>
              </a:rPr>
              <a:t>0</a:t>
            </a:r>
            <a:endParaRPr sz="1700">
              <a:solidFill>
                <a:schemeClr val="dk2"/>
              </a:solidFill>
            </a:endParaRPr>
          </a:p>
          <a:p>
            <a:pPr indent="0" lvl="0" marL="0" rtl="0" algn="l">
              <a:spcBef>
                <a:spcPts val="0"/>
              </a:spcBef>
              <a:spcAft>
                <a:spcPts val="0"/>
              </a:spcAft>
              <a:buNone/>
            </a:pPr>
            <a:r>
              <a:rPr lang="en" sz="1700">
                <a:solidFill>
                  <a:schemeClr val="dk2"/>
                </a:solidFill>
              </a:rPr>
              <a:t>0</a:t>
            </a:r>
            <a:endParaRPr sz="1700">
              <a:solidFill>
                <a:schemeClr val="dk2"/>
              </a:solidFill>
            </a:endParaRPr>
          </a:p>
          <a:p>
            <a:pPr indent="0" lvl="0" marL="0" rtl="0" algn="l">
              <a:spcBef>
                <a:spcPts val="0"/>
              </a:spcBef>
              <a:spcAft>
                <a:spcPts val="0"/>
              </a:spcAft>
              <a:buNone/>
            </a:pPr>
            <a:r>
              <a:rPr lang="en" sz="1700">
                <a:solidFill>
                  <a:schemeClr val="dk2"/>
                </a:solidFill>
              </a:rPr>
              <a:t>1</a:t>
            </a:r>
            <a:endParaRPr sz="17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5000"/>
              <a:buFont typeface="Arial"/>
              <a:buNone/>
            </a:pPr>
            <a:r>
              <a:rPr b="1" lang="en" sz="4000">
                <a:solidFill>
                  <a:srgbClr val="009900"/>
                </a:solidFill>
              </a:rPr>
              <a:t>BP implementation</a:t>
            </a:r>
            <a:endParaRPr/>
          </a:p>
        </p:txBody>
      </p:sp>
      <p:sp>
        <p:nvSpPr>
          <p:cNvPr id="204" name="Google Shape;204;p31"/>
          <p:cNvSpPr txBox="1"/>
          <p:nvPr>
            <p:ph idx="1" type="body"/>
          </p:nvPr>
        </p:nvSpPr>
        <p:spPr>
          <a:xfrm>
            <a:off x="311700" y="1152475"/>
            <a:ext cx="8520600" cy="3821100"/>
          </a:xfrm>
          <a:prstGeom prst="rect">
            <a:avLst/>
          </a:prstGeom>
        </p:spPr>
        <p:txBody>
          <a:bodyPr anchorCtr="0" anchor="t" bIns="91425" lIns="91425" spcFirstLastPara="1" rIns="91425" wrap="square" tIns="91425">
            <a:normAutofit fontScale="25000"/>
          </a:bodyPr>
          <a:lstStyle/>
          <a:p>
            <a:pPr indent="-339543" lvl="0" marL="457200" rtl="0" algn="l">
              <a:lnSpc>
                <a:spcPct val="100000"/>
              </a:lnSpc>
              <a:spcBef>
                <a:spcPts val="480"/>
              </a:spcBef>
              <a:spcAft>
                <a:spcPts val="0"/>
              </a:spcAft>
              <a:buClr>
                <a:srgbClr val="0000FF"/>
              </a:buClr>
              <a:buSzPct val="100000"/>
              <a:buChar char="•"/>
            </a:pPr>
            <a:r>
              <a:rPr lang="en" sz="6988">
                <a:solidFill>
                  <a:srgbClr val="0000FF"/>
                </a:solidFill>
              </a:rPr>
              <a:t>&lt; </a:t>
            </a:r>
            <a:r>
              <a:rPr b="1" lang="en" sz="6988">
                <a:solidFill>
                  <a:srgbClr val="009900"/>
                </a:solidFill>
              </a:rPr>
              <a:t>Important</a:t>
            </a:r>
            <a:r>
              <a:rPr lang="en" sz="6988">
                <a:solidFill>
                  <a:srgbClr val="0000FF"/>
                </a:solidFill>
              </a:rPr>
              <a:t>: Details of backpropagation implementation. Including mathematical and hyperparameter details&gt;</a:t>
            </a:r>
            <a:endParaRPr sz="7788">
              <a:solidFill>
                <a:srgbClr val="0000FF"/>
              </a:solidFill>
            </a:endParaRPr>
          </a:p>
          <a:p>
            <a:pPr indent="0" lvl="0" marL="457200" rtl="0" algn="l">
              <a:lnSpc>
                <a:spcPct val="100000"/>
              </a:lnSpc>
              <a:spcBef>
                <a:spcPts val="480"/>
              </a:spcBef>
              <a:spcAft>
                <a:spcPts val="0"/>
              </a:spcAft>
              <a:buNone/>
            </a:pPr>
            <a:r>
              <a:t/>
            </a:r>
            <a:endParaRPr sz="2588">
              <a:solidFill>
                <a:srgbClr val="0000FF"/>
              </a:solidFill>
            </a:endParaRPr>
          </a:p>
          <a:p>
            <a:pPr indent="0" lvl="0" marL="0" rtl="0" algn="l">
              <a:lnSpc>
                <a:spcPct val="100000"/>
              </a:lnSpc>
              <a:spcBef>
                <a:spcPts val="480"/>
              </a:spcBef>
              <a:spcAft>
                <a:spcPts val="0"/>
              </a:spcAft>
              <a:buNone/>
            </a:pPr>
            <a:r>
              <a:rPr lang="en" sz="2700">
                <a:solidFill>
                  <a:srgbClr val="0000FF"/>
                </a:solidFill>
              </a:rPr>
              <a:t>	</a:t>
            </a:r>
            <a:r>
              <a:rPr lang="en" sz="6061">
                <a:solidFill>
                  <a:schemeClr val="dk1"/>
                </a:solidFill>
              </a:rPr>
              <a:t>Mathematical Details:</a:t>
            </a:r>
            <a:endParaRPr sz="6061">
              <a:solidFill>
                <a:schemeClr val="dk1"/>
              </a:solidFill>
            </a:endParaRPr>
          </a:p>
          <a:p>
            <a:pPr indent="0" lvl="0" marL="457200" rtl="0" algn="l">
              <a:lnSpc>
                <a:spcPct val="100000"/>
              </a:lnSpc>
              <a:spcBef>
                <a:spcPts val="480"/>
              </a:spcBef>
              <a:spcAft>
                <a:spcPts val="0"/>
              </a:spcAft>
              <a:buNone/>
            </a:pPr>
            <a:r>
              <a:rPr lang="en" sz="6061">
                <a:solidFill>
                  <a:schemeClr val="dk1"/>
                </a:solidFill>
              </a:rPr>
              <a:t>Backpropagation involves two main steps: forward propagation and backward propagation.</a:t>
            </a:r>
            <a:endParaRPr sz="6061">
              <a:solidFill>
                <a:schemeClr val="dk1"/>
              </a:solidFill>
            </a:endParaRPr>
          </a:p>
          <a:p>
            <a:pPr indent="0" lvl="0" marL="457200" rtl="0" algn="l">
              <a:lnSpc>
                <a:spcPct val="100000"/>
              </a:lnSpc>
              <a:spcBef>
                <a:spcPts val="480"/>
              </a:spcBef>
              <a:spcAft>
                <a:spcPts val="0"/>
              </a:spcAft>
              <a:buNone/>
            </a:pPr>
            <a:r>
              <a:t/>
            </a:r>
            <a:endParaRPr sz="6061">
              <a:solidFill>
                <a:schemeClr val="dk1"/>
              </a:solidFill>
            </a:endParaRPr>
          </a:p>
          <a:p>
            <a:pPr indent="-324829" lvl="0" marL="457200" rtl="0" algn="l">
              <a:lnSpc>
                <a:spcPct val="100000"/>
              </a:lnSpc>
              <a:spcBef>
                <a:spcPts val="480"/>
              </a:spcBef>
              <a:spcAft>
                <a:spcPts val="0"/>
              </a:spcAft>
              <a:buClr>
                <a:schemeClr val="dk1"/>
              </a:buClr>
              <a:buSzPct val="100000"/>
              <a:buAutoNum type="arabicParenR"/>
            </a:pPr>
            <a:r>
              <a:rPr lang="en" sz="6061">
                <a:solidFill>
                  <a:schemeClr val="dk1"/>
                </a:solidFill>
              </a:rPr>
              <a:t>Forward Propagation: In this step, the input data is passed through the network to make predictions. The output of each layer is computed based on the weights and biases of that layer and passed through an activation function.</a:t>
            </a:r>
            <a:endParaRPr sz="6061">
              <a:solidFill>
                <a:schemeClr val="dk1"/>
              </a:solidFill>
            </a:endParaRPr>
          </a:p>
          <a:p>
            <a:pPr indent="0" lvl="0" marL="457200" rtl="0" algn="l">
              <a:lnSpc>
                <a:spcPct val="100000"/>
              </a:lnSpc>
              <a:spcBef>
                <a:spcPts val="480"/>
              </a:spcBef>
              <a:spcAft>
                <a:spcPts val="0"/>
              </a:spcAft>
              <a:buNone/>
            </a:pPr>
            <a:r>
              <a:t/>
            </a:r>
            <a:endParaRPr sz="6061">
              <a:solidFill>
                <a:schemeClr val="dk1"/>
              </a:solidFill>
            </a:endParaRPr>
          </a:p>
          <a:p>
            <a:pPr indent="-324829" lvl="0" marL="457200" rtl="0" algn="l">
              <a:lnSpc>
                <a:spcPct val="100000"/>
              </a:lnSpc>
              <a:spcBef>
                <a:spcPts val="480"/>
              </a:spcBef>
              <a:spcAft>
                <a:spcPts val="0"/>
              </a:spcAft>
              <a:buClr>
                <a:schemeClr val="dk1"/>
              </a:buClr>
              <a:buSzPct val="100000"/>
              <a:buAutoNum type="arabicParenR"/>
            </a:pPr>
            <a:r>
              <a:rPr lang="en" sz="6061">
                <a:solidFill>
                  <a:schemeClr val="dk1"/>
                </a:solidFill>
              </a:rPr>
              <a:t>Backward Propagation: This step calculates the gradients of the loss function with respect to each parameter in the network, starting from the output layer and moving backward to the input layer. These gradients are then used to update the parameters in the direction that minimizes the loss.</a:t>
            </a:r>
            <a:endParaRPr sz="2000">
              <a:solidFill>
                <a:srgbClr val="00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11700" y="108000"/>
            <a:ext cx="8520600" cy="556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5000"/>
              <a:buFont typeface="Arial"/>
              <a:buNone/>
            </a:pPr>
            <a:r>
              <a:rPr b="1" lang="en" sz="4000">
                <a:solidFill>
                  <a:srgbClr val="009900"/>
                </a:solidFill>
              </a:rPr>
              <a:t>BP implementation</a:t>
            </a:r>
            <a:endParaRPr/>
          </a:p>
        </p:txBody>
      </p:sp>
      <p:sp>
        <p:nvSpPr>
          <p:cNvPr id="210" name="Google Shape;210;p32"/>
          <p:cNvSpPr txBox="1"/>
          <p:nvPr>
            <p:ph idx="1" type="body"/>
          </p:nvPr>
        </p:nvSpPr>
        <p:spPr>
          <a:xfrm>
            <a:off x="311700" y="866250"/>
            <a:ext cx="8520600" cy="404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solidFill>
                  <a:schemeClr val="dk1"/>
                </a:solidFill>
              </a:rPr>
              <a:t>Let's break down the mathematical details of backpropagation:</a:t>
            </a:r>
            <a:endParaRPr sz="1600">
              <a:solidFill>
                <a:schemeClr val="dk1"/>
              </a:solidFill>
            </a:endParaRPr>
          </a:p>
          <a:p>
            <a:pPr indent="0" lvl="0" marL="0" rtl="0" algn="l">
              <a:spcBef>
                <a:spcPts val="1200"/>
              </a:spcBef>
              <a:spcAft>
                <a:spcPts val="0"/>
              </a:spcAft>
              <a:buClr>
                <a:schemeClr val="dk1"/>
              </a:buClr>
              <a:buSzPts val="1100"/>
              <a:buFont typeface="Arial"/>
              <a:buNone/>
            </a:pPr>
            <a:r>
              <a:rPr lang="en" sz="1600">
                <a:solidFill>
                  <a:schemeClr val="dk1"/>
                </a:solidFill>
              </a:rPr>
              <a:t>Forward Propagation:</a:t>
            </a:r>
            <a:endParaRPr sz="1600">
              <a:solidFill>
                <a:schemeClr val="dk1"/>
              </a:solidFill>
            </a:endParaRPr>
          </a:p>
          <a:p>
            <a:pPr indent="0" lvl="0" marL="0" rtl="0" algn="l">
              <a:spcBef>
                <a:spcPts val="1200"/>
              </a:spcBef>
              <a:spcAft>
                <a:spcPts val="1200"/>
              </a:spcAft>
              <a:buNone/>
            </a:pPr>
            <a:r>
              <a:t/>
            </a:r>
            <a:endParaRPr/>
          </a:p>
        </p:txBody>
      </p:sp>
      <p:pic>
        <p:nvPicPr>
          <p:cNvPr id="211" name="Google Shape;211;p32"/>
          <p:cNvPicPr preferRelativeResize="0"/>
          <p:nvPr/>
        </p:nvPicPr>
        <p:blipFill>
          <a:blip r:embed="rId3">
            <a:alphaModFix/>
          </a:blip>
          <a:stretch>
            <a:fillRect/>
          </a:stretch>
        </p:blipFill>
        <p:spPr>
          <a:xfrm>
            <a:off x="2714063" y="1544075"/>
            <a:ext cx="3715875" cy="2186300"/>
          </a:xfrm>
          <a:prstGeom prst="rect">
            <a:avLst/>
          </a:prstGeom>
          <a:noFill/>
          <a:ln>
            <a:noFill/>
          </a:ln>
        </p:spPr>
      </p:pic>
      <p:sp>
        <p:nvSpPr>
          <p:cNvPr id="212" name="Google Shape;212;p32"/>
          <p:cNvSpPr txBox="1"/>
          <p:nvPr/>
        </p:nvSpPr>
        <p:spPr>
          <a:xfrm>
            <a:off x="559500" y="3654550"/>
            <a:ext cx="7279200" cy="187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Where x(i) is the input,</a:t>
            </a:r>
            <a:r>
              <a:rPr lang="en" sz="1600">
                <a:solidFill>
                  <a:schemeClr val="dk2"/>
                </a:solidFill>
              </a:rPr>
              <a:t> </a:t>
            </a:r>
            <a:r>
              <a:rPr lang="en" sz="1300">
                <a:solidFill>
                  <a:srgbClr val="3C4043"/>
                </a:solidFill>
                <a:highlight>
                  <a:srgbClr val="FFFFFF"/>
                </a:highlight>
              </a:rPr>
              <a:t>W1: weight </a:t>
            </a:r>
            <a:r>
              <a:rPr lang="en" sz="1300">
                <a:solidFill>
                  <a:srgbClr val="3C4043"/>
                </a:solidFill>
                <a:highlight>
                  <a:srgbClr val="FFFFFF"/>
                </a:highlight>
              </a:rPr>
              <a:t>vector</a:t>
            </a:r>
            <a:r>
              <a:rPr lang="en" sz="1300">
                <a:solidFill>
                  <a:srgbClr val="3C4043"/>
                </a:solidFill>
                <a:highlight>
                  <a:srgbClr val="FFFFFF"/>
                </a:highlight>
              </a:rPr>
              <a:t> from Input layer to hidden layer, W2: weight vector from hidden layer to output layer, b1: bias vector from input layer to hidden layer, b2: bias vector from hidden layer to output layer.</a:t>
            </a:r>
            <a:endParaRPr sz="1300">
              <a:solidFill>
                <a:srgbClr val="3C4043"/>
              </a:solidFill>
              <a:highlight>
                <a:srgbClr val="FFFFFF"/>
              </a:highlight>
            </a:endParaRPr>
          </a:p>
          <a:p>
            <a:pPr indent="0" lvl="0" marL="0" rtl="0" algn="l">
              <a:spcBef>
                <a:spcPts val="0"/>
              </a:spcBef>
              <a:spcAft>
                <a:spcPts val="0"/>
              </a:spcAft>
              <a:buNone/>
            </a:pPr>
            <a:r>
              <a:rPr lang="en" sz="1300">
                <a:solidFill>
                  <a:srgbClr val="3C4043"/>
                </a:solidFill>
                <a:highlight>
                  <a:srgbClr val="FFFFFF"/>
                </a:highlight>
              </a:rPr>
              <a:t>σ</a:t>
            </a:r>
            <a:r>
              <a:rPr lang="en" sz="1300">
                <a:solidFill>
                  <a:srgbClr val="3C4043"/>
                </a:solidFill>
                <a:highlight>
                  <a:srgbClr val="FFFFFF"/>
                </a:highlight>
              </a:rPr>
              <a:t> : sigmoid activation function</a:t>
            </a:r>
            <a:endParaRPr sz="1300">
              <a:solidFill>
                <a:srgbClr val="3C4043"/>
              </a:solidFill>
              <a:highlight>
                <a:srgbClr val="FFFFFF"/>
              </a:highlight>
            </a:endParaRPr>
          </a:p>
          <a:p>
            <a:pPr indent="0" lvl="0" marL="0" rtl="0" algn="l">
              <a:spcBef>
                <a:spcPts val="0"/>
              </a:spcBef>
              <a:spcAft>
                <a:spcPts val="0"/>
              </a:spcAft>
              <a:buNone/>
            </a:pPr>
            <a:r>
              <a:rPr lang="en" sz="1300">
                <a:solidFill>
                  <a:srgbClr val="3C4043"/>
                </a:solidFill>
                <a:highlight>
                  <a:srgbClr val="FFFFFF"/>
                </a:highlight>
              </a:rPr>
              <a:t>a[1] is output of hidden layer</a:t>
            </a:r>
            <a:endParaRPr sz="1300">
              <a:solidFill>
                <a:srgbClr val="3C4043"/>
              </a:solidFill>
              <a:highlight>
                <a:srgbClr val="FFFFFF"/>
              </a:highlight>
            </a:endParaRPr>
          </a:p>
          <a:p>
            <a:pPr indent="0" lvl="0" marL="0" rtl="0" algn="l">
              <a:spcBef>
                <a:spcPts val="0"/>
              </a:spcBef>
              <a:spcAft>
                <a:spcPts val="0"/>
              </a:spcAft>
              <a:buNone/>
            </a:pPr>
            <a:r>
              <a:rPr lang="en" sz="1300">
                <a:solidFill>
                  <a:srgbClr val="3C4043"/>
                </a:solidFill>
                <a:highlight>
                  <a:srgbClr val="FFFFFF"/>
                </a:highlight>
              </a:rPr>
              <a:t>a</a:t>
            </a:r>
            <a:r>
              <a:rPr lang="en" sz="1300">
                <a:solidFill>
                  <a:srgbClr val="3C4043"/>
                </a:solidFill>
                <a:highlight>
                  <a:srgbClr val="FFFFFF"/>
                </a:highlight>
              </a:rPr>
              <a:t>[2] is output of output layer </a:t>
            </a:r>
            <a:endParaRPr sz="1300">
              <a:solidFill>
                <a:srgbClr val="3C4043"/>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950">
              <a:solidFill>
                <a:srgbClr val="3C4043"/>
              </a:solidFill>
              <a:highlight>
                <a:srgbClr val="FFFFFF"/>
              </a:highlight>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11700" y="120650"/>
            <a:ext cx="8520600" cy="606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27500"/>
              <a:buFont typeface="Arial"/>
              <a:buNone/>
            </a:pPr>
            <a:r>
              <a:rPr b="1" lang="en" sz="4000">
                <a:solidFill>
                  <a:srgbClr val="009900"/>
                </a:solidFill>
              </a:rPr>
              <a:t>BP implementation</a:t>
            </a:r>
            <a:endParaRPr/>
          </a:p>
        </p:txBody>
      </p:sp>
      <p:sp>
        <p:nvSpPr>
          <p:cNvPr id="218" name="Google Shape;218;p33"/>
          <p:cNvSpPr txBox="1"/>
          <p:nvPr>
            <p:ph idx="1" type="body"/>
          </p:nvPr>
        </p:nvSpPr>
        <p:spPr>
          <a:xfrm>
            <a:off x="311700" y="1687700"/>
            <a:ext cx="8520600" cy="33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Cost Function: Here I am using binary cross entropy loss function</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pic>
        <p:nvPicPr>
          <p:cNvPr id="219" name="Google Shape;219;p33"/>
          <p:cNvPicPr preferRelativeResize="0"/>
          <p:nvPr/>
        </p:nvPicPr>
        <p:blipFill>
          <a:blip r:embed="rId3">
            <a:alphaModFix/>
          </a:blip>
          <a:stretch>
            <a:fillRect/>
          </a:stretch>
        </p:blipFill>
        <p:spPr>
          <a:xfrm>
            <a:off x="505175" y="2274763"/>
            <a:ext cx="8133650" cy="1429175"/>
          </a:xfrm>
          <a:prstGeom prst="rect">
            <a:avLst/>
          </a:prstGeom>
          <a:noFill/>
          <a:ln>
            <a:noFill/>
          </a:ln>
        </p:spPr>
      </p:pic>
      <p:sp>
        <p:nvSpPr>
          <p:cNvPr id="220" name="Google Shape;220;p33"/>
          <p:cNvSpPr txBox="1"/>
          <p:nvPr/>
        </p:nvSpPr>
        <p:spPr>
          <a:xfrm>
            <a:off x="311700" y="2130000"/>
            <a:ext cx="6933000" cy="4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311700" y="171175"/>
            <a:ext cx="8520600" cy="631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27500"/>
              <a:buFont typeface="Arial"/>
              <a:buNone/>
            </a:pPr>
            <a:r>
              <a:rPr b="1" lang="en" sz="4000">
                <a:solidFill>
                  <a:srgbClr val="009900"/>
                </a:solidFill>
              </a:rPr>
              <a:t>BP implementation</a:t>
            </a:r>
            <a:endParaRPr/>
          </a:p>
        </p:txBody>
      </p:sp>
      <p:sp>
        <p:nvSpPr>
          <p:cNvPr id="226" name="Google Shape;226;p34"/>
          <p:cNvSpPr txBox="1"/>
          <p:nvPr>
            <p:ph idx="1" type="body"/>
          </p:nvPr>
        </p:nvSpPr>
        <p:spPr>
          <a:xfrm>
            <a:off x="311700" y="878875"/>
            <a:ext cx="8520600" cy="36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Backpropagation:</a:t>
            </a:r>
            <a:endParaRPr>
              <a:solidFill>
                <a:schemeClr val="dk1"/>
              </a:solidFill>
            </a:endParaRPr>
          </a:p>
          <a:p>
            <a:pPr indent="0" lvl="0" marL="0" rtl="0" algn="l">
              <a:spcBef>
                <a:spcPts val="1200"/>
              </a:spcBef>
              <a:spcAft>
                <a:spcPts val="1200"/>
              </a:spcAft>
              <a:buNone/>
            </a:pPr>
            <a:r>
              <a:t/>
            </a:r>
            <a:endParaRPr/>
          </a:p>
        </p:txBody>
      </p:sp>
      <p:pic>
        <p:nvPicPr>
          <p:cNvPr id="227" name="Google Shape;227;p34"/>
          <p:cNvPicPr preferRelativeResize="0"/>
          <p:nvPr/>
        </p:nvPicPr>
        <p:blipFill>
          <a:blip r:embed="rId3">
            <a:alphaModFix/>
          </a:blip>
          <a:stretch>
            <a:fillRect/>
          </a:stretch>
        </p:blipFill>
        <p:spPr>
          <a:xfrm>
            <a:off x="2126550" y="1260825"/>
            <a:ext cx="5042401" cy="3566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