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7_0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12_0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modernComment_119_0.xml" ContentType="application/vnd.ms-powerpoint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modernComment_122_0.xml" ContentType="application/vnd.ms-powerpoint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modernComment_12E_0.xml" ContentType="application/vnd.ms-powerpoint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74" r:id="rId13"/>
    <p:sldId id="294" r:id="rId14"/>
    <p:sldId id="277" r:id="rId15"/>
    <p:sldId id="281" r:id="rId16"/>
    <p:sldId id="293" r:id="rId17"/>
    <p:sldId id="307" r:id="rId18"/>
    <p:sldId id="290" r:id="rId19"/>
    <p:sldId id="291" r:id="rId20"/>
    <p:sldId id="295" r:id="rId21"/>
    <p:sldId id="301" r:id="rId22"/>
    <p:sldId id="302" r:id="rId23"/>
    <p:sldId id="303" r:id="rId24"/>
    <p:sldId id="304" r:id="rId25"/>
    <p:sldId id="305" r:id="rId26"/>
    <p:sldId id="306" r:id="rId27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Poppins" pitchFamily="2" charset="77"/>
      <p:regular r:id="rId34"/>
      <p:bold r:id="rId35"/>
      <p:italic r:id="rId36"/>
      <p:boldItalic r:id="rId37"/>
    </p:embeddedFont>
    <p:embeddedFont>
      <p:font typeface="Raleway" pitchFamily="2" charset="77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 Condensed Light" panose="02000000000000000000" pitchFamily="2" charset="0"/>
      <p:regular r:id="rId46"/>
      <p:italic r:id="rId47"/>
    </p:embeddedFont>
    <p:embeddedFont>
      <p:font typeface="Roboto Medium" panose="020F0502020204030204" pitchFamily="34" charset="0"/>
      <p:regular r:id="rId48"/>
      <p:bold r:id="rId49"/>
      <p:italic r:id="rId50"/>
      <p:boldItalic r:id="rId51"/>
    </p:embeddedFont>
    <p:embeddedFont>
      <p:font typeface="Rubik" pitchFamily="2" charset="-79"/>
      <p:regular r:id="rId52"/>
      <p:bold r:id="rId53"/>
      <p:italic r:id="rId54"/>
      <p:boldItalic r:id="rId55"/>
    </p:embeddedFont>
    <p:embeddedFont>
      <p:font typeface="Sen" pitchFamily="2" charset="0"/>
      <p:regular r:id="rId56"/>
      <p:bold r:id="rId57"/>
    </p:embeddedFont>
    <p:embeddedFont>
      <p:font typeface="Sen ExtraBold" pitchFamily="2" charset="0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1" roundtripDataSignature="AMtx7mhlDiopR5JbeP5eb6Y6n0AsjR/XD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2CCD62-DB04-B6B0-60CE-9504F7FB68BA}" name="Omar Abdillah" initials="OA" userId="S::omar.abdillah@citis.kompasgramedia.com::4ed56f56-1a3a-4107-b1ea-81d36d5413f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C6488D-BEE6-4F22-8AEA-C36A3C2E36A5}">
  <a:tblStyle styleId="{4FC6488D-BEE6-4F22-8AEA-C36A3C2E36A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8"/>
  </p:normalViewPr>
  <p:slideViewPr>
    <p:cSldViewPr snapToGrid="0" snapToObjects="1">
      <p:cViewPr varScale="1">
        <p:scale>
          <a:sx n="156" d="100"/>
          <a:sy n="156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font" Target="fonts/font27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font" Target="fonts/font30.fntdata"/><Relationship Id="rId5" Type="http://schemas.openxmlformats.org/officeDocument/2006/relationships/slide" Target="slides/slide4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font" Target="fonts/font28.fntdata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font" Target="fonts/font29.fntdata"/><Relationship Id="rId10" Type="http://schemas.openxmlformats.org/officeDocument/2006/relationships/slide" Target="slides/slide9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81" Type="http://customschemas.google.com/relationships/presentationmetadata" Target="metadata"/><Relationship Id="rId86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44E94E-8E8F-3B47-85BD-0F76AF3DF711}" authorId="{9E2CCD62-DB04-B6B0-60CE-9504F7FB68BA}" created="2022-01-28T22:45:39.84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3"/>
      <ac:spMk id="1256" creationId="{00000000-0000-0000-0000-000000000000}"/>
    </ac:deMkLst>
    <p188:txBody>
      <a:bodyPr/>
      <a:lstStyle/>
      <a:p>
        <a:r>
          <a:rPr lang="en-US"/>
          <a:t>Priority maksudnya apa ya? diganti term lain aja. Ini ga dapet intuisinya pake kata priority.</a:t>
        </a:r>
      </a:p>
    </p188:txBody>
  </p188:cm>
</p188:cmLst>
</file>

<file path=ppt/comments/modernComment_11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D3680B-01CE-2345-8A0A-DACB1DDB96A3}" authorId="{9E2CCD62-DB04-B6B0-60CE-9504F7FB68BA}" created="2022-01-28T22:46:08.695">
    <pc:sldMkLst xmlns:pc="http://schemas.microsoft.com/office/powerpoint/2013/main/command">
      <pc:docMk/>
      <pc:sldMk cId="0" sldId="274"/>
    </pc:sldMkLst>
    <p188:txBody>
      <a:bodyPr/>
      <a:lstStyle/>
      <a:p>
        <a:r>
          <a:rPr lang="en-US"/>
          <a:t>disini dijelasin karakteristik clusternya seperti apa.</a:t>
        </a:r>
      </a:p>
    </p188:txBody>
  </p188:cm>
</p188:cmLst>
</file>

<file path=ppt/comments/modernComment_11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CB9EDE-0BBB-634D-A3EF-D8850A075CDA}" authorId="{9E2CCD62-DB04-B6B0-60CE-9504F7FB68BA}" created="2022-01-28T22:50:09.092">
    <pc:sldMkLst xmlns:pc="http://schemas.microsoft.com/office/powerpoint/2013/main/command">
      <pc:docMk/>
      <pc:sldMk cId="0" sldId="281"/>
    </pc:sldMkLst>
    <p188:txBody>
      <a:bodyPr/>
      <a:lstStyle/>
      <a:p>
        <a:r>
          <a:rPr lang="en-US"/>
          <a:t>Dijadiin tabel</a:t>
        </a:r>
      </a:p>
    </p188:txBody>
  </p188:cm>
</p188:cmLst>
</file>

<file path=ppt/comments/modernComment_12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43C535-5677-A546-A156-EFF2AA1A7410}" authorId="{9E2CCD62-DB04-B6B0-60CE-9504F7FB68BA}" created="2022-01-28T22:50:52.712">
    <pc:sldMkLst xmlns:pc="http://schemas.microsoft.com/office/powerpoint/2013/main/command">
      <pc:docMk/>
      <pc:sldMk cId="0" sldId="290"/>
    </pc:sldMkLst>
    <p188:txBody>
      <a:bodyPr/>
      <a:lstStyle/>
      <a:p>
        <a:r>
          <a:rPr lang="en-US"/>
          <a:t>Dijadiin tabel aja</a:t>
        </a:r>
      </a:p>
    </p188:txBody>
  </p188:cm>
</p188:cmLst>
</file>

<file path=ppt/comments/modernComment_12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9ED58A-50E6-A04A-8D80-4CE0D94B06E5}" authorId="{9E2CCD62-DB04-B6B0-60CE-9504F7FB68BA}" created="2022-01-28T22:54:05.568">
    <pc:sldMkLst xmlns:pc="http://schemas.microsoft.com/office/powerpoint/2013/main/command">
      <pc:docMk/>
      <pc:sldMk cId="0" sldId="302"/>
    </pc:sldMkLst>
    <p188:txBody>
      <a:bodyPr/>
      <a:lstStyle/>
      <a:p>
        <a:r>
          <a:rPr lang="en-US"/>
          <a:t>Ga perlu dibandingkan antara hipotesis dan hasil clustering. Tunjukin hasil clustering aja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2" name="Google Shape;12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0fb25447c9_0_1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8" name="Google Shape;1328;g10fb25447c9_0_1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05359844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5" name="Google Shape;1335;g1105359844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105359844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3" name="Google Shape;1343;g1105359844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10cc23bb7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3" name="Google Shape;1483;g110cc23bb7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478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10535984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2" name="Google Shape;1362;g110535984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105359844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105359844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0fb25447c9_0_18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8" name="Google Shape;1478;g10fb25447c9_0_18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807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110535984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2" name="Google Shape;1362;g110535984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145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105359844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1105359844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1053598447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1053598447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8" name="Google Shape;12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103b495d1b_0_2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1103b495d1b_0_2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799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5" name="Google Shape;15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1105359844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1105359844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103b495d1b_0_5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1103b495d1b_0_5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105359844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1105359844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4" name="Google Shape;15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103b495d1b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9" name="Google Shape;1589;g1103b495d1b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5" name="Google Shape;12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0" name="Google Shape;12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5" name="Google Shape;12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1" name="Google Shape;12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7" name="Google Shape;12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3" name="Google Shape;12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0fb25447c9_0_8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2" name="Google Shape;1322;g10fb25447c9_0_8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5"/>
          <p:cNvGrpSpPr/>
          <p:nvPr/>
        </p:nvGrpSpPr>
        <p:grpSpPr>
          <a:xfrm>
            <a:off x="411156" y="1752724"/>
            <a:ext cx="1760855" cy="2990210"/>
            <a:chOff x="731025" y="2333150"/>
            <a:chExt cx="598625" cy="1016525"/>
          </a:xfrm>
        </p:grpSpPr>
        <p:sp>
          <p:nvSpPr>
            <p:cNvPr id="10" name="Google Shape;10;p15"/>
            <p:cNvSpPr/>
            <p:nvPr/>
          </p:nvSpPr>
          <p:spPr>
            <a:xfrm>
              <a:off x="731025" y="2333150"/>
              <a:ext cx="598625" cy="1016525"/>
            </a:xfrm>
            <a:custGeom>
              <a:avLst/>
              <a:gdLst/>
              <a:ahLst/>
              <a:cxnLst/>
              <a:rect l="l" t="t" r="r" b="b"/>
              <a:pathLst>
                <a:path w="23945" h="40661" extrusionOk="0">
                  <a:moveTo>
                    <a:pt x="11955" y="1"/>
                  </a:moveTo>
                  <a:cubicBezTo>
                    <a:pt x="11824" y="1"/>
                    <a:pt x="11705" y="120"/>
                    <a:pt x="11705" y="251"/>
                  </a:cubicBezTo>
                  <a:lnTo>
                    <a:pt x="11705" y="882"/>
                  </a:lnTo>
                  <a:lnTo>
                    <a:pt x="11538" y="882"/>
                  </a:lnTo>
                  <a:cubicBezTo>
                    <a:pt x="11455" y="917"/>
                    <a:pt x="10919" y="1179"/>
                    <a:pt x="10181" y="1596"/>
                  </a:cubicBezTo>
                  <a:cubicBezTo>
                    <a:pt x="10038" y="1679"/>
                    <a:pt x="9859" y="1799"/>
                    <a:pt x="9704" y="1918"/>
                  </a:cubicBezTo>
                  <a:cubicBezTo>
                    <a:pt x="9573" y="2025"/>
                    <a:pt x="9490" y="2108"/>
                    <a:pt x="9490" y="2132"/>
                  </a:cubicBezTo>
                  <a:cubicBezTo>
                    <a:pt x="9573" y="2263"/>
                    <a:pt x="9788" y="2370"/>
                    <a:pt x="10062" y="2430"/>
                  </a:cubicBezTo>
                  <a:cubicBezTo>
                    <a:pt x="10109" y="2441"/>
                    <a:pt x="10157" y="2453"/>
                    <a:pt x="10216" y="2453"/>
                  </a:cubicBezTo>
                  <a:lnTo>
                    <a:pt x="10216" y="3834"/>
                  </a:lnTo>
                  <a:lnTo>
                    <a:pt x="9395" y="3692"/>
                  </a:lnTo>
                  <a:cubicBezTo>
                    <a:pt x="9385" y="3690"/>
                    <a:pt x="9375" y="3689"/>
                    <a:pt x="9364" y="3689"/>
                  </a:cubicBezTo>
                  <a:cubicBezTo>
                    <a:pt x="9312" y="3689"/>
                    <a:pt x="9256" y="3713"/>
                    <a:pt x="9216" y="3763"/>
                  </a:cubicBezTo>
                  <a:cubicBezTo>
                    <a:pt x="8895" y="4120"/>
                    <a:pt x="7680" y="5466"/>
                    <a:pt x="7180" y="6418"/>
                  </a:cubicBezTo>
                  <a:cubicBezTo>
                    <a:pt x="7121" y="6537"/>
                    <a:pt x="7121" y="6680"/>
                    <a:pt x="7145" y="6799"/>
                  </a:cubicBezTo>
                  <a:cubicBezTo>
                    <a:pt x="7180" y="6894"/>
                    <a:pt x="7240" y="6966"/>
                    <a:pt x="7311" y="6978"/>
                  </a:cubicBezTo>
                  <a:cubicBezTo>
                    <a:pt x="7406" y="6990"/>
                    <a:pt x="7502" y="7013"/>
                    <a:pt x="7597" y="7025"/>
                  </a:cubicBezTo>
                  <a:lnTo>
                    <a:pt x="7597" y="7406"/>
                  </a:lnTo>
                  <a:lnTo>
                    <a:pt x="7597" y="8085"/>
                  </a:lnTo>
                  <a:cubicBezTo>
                    <a:pt x="7597" y="8085"/>
                    <a:pt x="8204" y="7930"/>
                    <a:pt x="8430" y="7573"/>
                  </a:cubicBezTo>
                  <a:lnTo>
                    <a:pt x="9621" y="7573"/>
                  </a:lnTo>
                  <a:lnTo>
                    <a:pt x="9621" y="8573"/>
                  </a:lnTo>
                  <a:lnTo>
                    <a:pt x="8609" y="8418"/>
                  </a:lnTo>
                  <a:cubicBezTo>
                    <a:pt x="8597" y="8417"/>
                    <a:pt x="8585" y="8416"/>
                    <a:pt x="8573" y="8416"/>
                  </a:cubicBezTo>
                  <a:cubicBezTo>
                    <a:pt x="8495" y="8416"/>
                    <a:pt x="8433" y="8450"/>
                    <a:pt x="8371" y="8502"/>
                  </a:cubicBezTo>
                  <a:cubicBezTo>
                    <a:pt x="7942" y="8871"/>
                    <a:pt x="6359" y="10264"/>
                    <a:pt x="5692" y="11264"/>
                  </a:cubicBezTo>
                  <a:cubicBezTo>
                    <a:pt x="5597" y="11383"/>
                    <a:pt x="5597" y="11550"/>
                    <a:pt x="5656" y="11681"/>
                  </a:cubicBezTo>
                  <a:cubicBezTo>
                    <a:pt x="5704" y="11776"/>
                    <a:pt x="5775" y="11847"/>
                    <a:pt x="5882" y="11859"/>
                  </a:cubicBezTo>
                  <a:cubicBezTo>
                    <a:pt x="5918" y="11859"/>
                    <a:pt x="5942" y="11859"/>
                    <a:pt x="5954" y="11871"/>
                  </a:cubicBezTo>
                  <a:lnTo>
                    <a:pt x="5954" y="12395"/>
                  </a:lnTo>
                  <a:lnTo>
                    <a:pt x="5954" y="13062"/>
                  </a:lnTo>
                  <a:cubicBezTo>
                    <a:pt x="5954" y="13062"/>
                    <a:pt x="6573" y="12919"/>
                    <a:pt x="6787" y="12562"/>
                  </a:cubicBezTo>
                  <a:lnTo>
                    <a:pt x="8847" y="12562"/>
                  </a:lnTo>
                  <a:lnTo>
                    <a:pt x="8847" y="13598"/>
                  </a:lnTo>
                  <a:lnTo>
                    <a:pt x="7668" y="13443"/>
                  </a:lnTo>
                  <a:cubicBezTo>
                    <a:pt x="7646" y="13438"/>
                    <a:pt x="7624" y="13435"/>
                    <a:pt x="7603" y="13435"/>
                  </a:cubicBezTo>
                  <a:cubicBezTo>
                    <a:pt x="7521" y="13435"/>
                    <a:pt x="7446" y="13470"/>
                    <a:pt x="7371" y="13526"/>
                  </a:cubicBezTo>
                  <a:cubicBezTo>
                    <a:pt x="6823" y="13991"/>
                    <a:pt x="4811" y="15717"/>
                    <a:pt x="3966" y="16931"/>
                  </a:cubicBezTo>
                  <a:cubicBezTo>
                    <a:pt x="3858" y="17086"/>
                    <a:pt x="3858" y="17289"/>
                    <a:pt x="3918" y="17443"/>
                  </a:cubicBezTo>
                  <a:cubicBezTo>
                    <a:pt x="3977" y="17562"/>
                    <a:pt x="4073" y="17646"/>
                    <a:pt x="4204" y="17670"/>
                  </a:cubicBezTo>
                  <a:cubicBezTo>
                    <a:pt x="4406" y="17693"/>
                    <a:pt x="4620" y="17729"/>
                    <a:pt x="4823" y="17741"/>
                  </a:cubicBezTo>
                  <a:lnTo>
                    <a:pt x="4823" y="18265"/>
                  </a:lnTo>
                  <a:lnTo>
                    <a:pt x="4823" y="18932"/>
                  </a:lnTo>
                  <a:cubicBezTo>
                    <a:pt x="4823" y="18932"/>
                    <a:pt x="5442" y="18777"/>
                    <a:pt x="5656" y="18420"/>
                  </a:cubicBezTo>
                  <a:lnTo>
                    <a:pt x="7918" y="18420"/>
                  </a:lnTo>
                  <a:lnTo>
                    <a:pt x="7918" y="19277"/>
                  </a:lnTo>
                  <a:lnTo>
                    <a:pt x="6894" y="19158"/>
                  </a:lnTo>
                  <a:cubicBezTo>
                    <a:pt x="6870" y="19153"/>
                    <a:pt x="6844" y="19150"/>
                    <a:pt x="6819" y="19150"/>
                  </a:cubicBezTo>
                  <a:cubicBezTo>
                    <a:pt x="6722" y="19150"/>
                    <a:pt x="6622" y="19185"/>
                    <a:pt x="6537" y="19241"/>
                  </a:cubicBezTo>
                  <a:cubicBezTo>
                    <a:pt x="5894" y="19705"/>
                    <a:pt x="3501" y="21432"/>
                    <a:pt x="2501" y="22646"/>
                  </a:cubicBezTo>
                  <a:cubicBezTo>
                    <a:pt x="2382" y="22801"/>
                    <a:pt x="2370" y="23004"/>
                    <a:pt x="2465" y="23158"/>
                  </a:cubicBezTo>
                  <a:cubicBezTo>
                    <a:pt x="2525" y="23277"/>
                    <a:pt x="2644" y="23361"/>
                    <a:pt x="2787" y="23385"/>
                  </a:cubicBezTo>
                  <a:cubicBezTo>
                    <a:pt x="3001" y="23408"/>
                    <a:pt x="3204" y="23420"/>
                    <a:pt x="3418" y="23456"/>
                  </a:cubicBezTo>
                  <a:lnTo>
                    <a:pt x="3418" y="23992"/>
                  </a:lnTo>
                  <a:lnTo>
                    <a:pt x="3418" y="24158"/>
                  </a:lnTo>
                  <a:lnTo>
                    <a:pt x="3418" y="24658"/>
                  </a:lnTo>
                  <a:cubicBezTo>
                    <a:pt x="3418" y="24658"/>
                    <a:pt x="4025" y="24516"/>
                    <a:pt x="4251" y="24158"/>
                  </a:cubicBezTo>
                  <a:lnTo>
                    <a:pt x="7192" y="24158"/>
                  </a:lnTo>
                  <a:lnTo>
                    <a:pt x="7192" y="24944"/>
                  </a:lnTo>
                  <a:lnTo>
                    <a:pt x="6430" y="24849"/>
                  </a:lnTo>
                  <a:cubicBezTo>
                    <a:pt x="6413" y="24847"/>
                    <a:pt x="6397" y="24847"/>
                    <a:pt x="6380" y="24847"/>
                  </a:cubicBezTo>
                  <a:cubicBezTo>
                    <a:pt x="6263" y="24847"/>
                    <a:pt x="6143" y="24882"/>
                    <a:pt x="6049" y="24944"/>
                  </a:cubicBezTo>
                  <a:cubicBezTo>
                    <a:pt x="5347" y="25409"/>
                    <a:pt x="2739" y="27135"/>
                    <a:pt x="1632" y="28349"/>
                  </a:cubicBezTo>
                  <a:cubicBezTo>
                    <a:pt x="1489" y="28504"/>
                    <a:pt x="1477" y="28707"/>
                    <a:pt x="1584" y="28861"/>
                  </a:cubicBezTo>
                  <a:cubicBezTo>
                    <a:pt x="1656" y="28980"/>
                    <a:pt x="1775" y="29064"/>
                    <a:pt x="1941" y="29076"/>
                  </a:cubicBezTo>
                  <a:cubicBezTo>
                    <a:pt x="1965" y="29076"/>
                    <a:pt x="1989" y="29076"/>
                    <a:pt x="2013" y="29100"/>
                  </a:cubicBezTo>
                  <a:lnTo>
                    <a:pt x="2013" y="29659"/>
                  </a:lnTo>
                  <a:lnTo>
                    <a:pt x="2013" y="29826"/>
                  </a:lnTo>
                  <a:lnTo>
                    <a:pt x="2013" y="30326"/>
                  </a:lnTo>
                  <a:cubicBezTo>
                    <a:pt x="2013" y="30326"/>
                    <a:pt x="2620" y="30183"/>
                    <a:pt x="2846" y="29826"/>
                  </a:cubicBezTo>
                  <a:lnTo>
                    <a:pt x="6644" y="29826"/>
                  </a:lnTo>
                  <a:lnTo>
                    <a:pt x="6644" y="30504"/>
                  </a:lnTo>
                  <a:lnTo>
                    <a:pt x="5656" y="30421"/>
                  </a:lnTo>
                  <a:cubicBezTo>
                    <a:pt x="5631" y="30419"/>
                    <a:pt x="5606" y="30418"/>
                    <a:pt x="5581" y="30418"/>
                  </a:cubicBezTo>
                  <a:cubicBezTo>
                    <a:pt x="5452" y="30418"/>
                    <a:pt x="5325" y="30445"/>
                    <a:pt x="5216" y="30504"/>
                  </a:cubicBezTo>
                  <a:cubicBezTo>
                    <a:pt x="4406" y="30969"/>
                    <a:pt x="1430" y="32695"/>
                    <a:pt x="167" y="33922"/>
                  </a:cubicBezTo>
                  <a:cubicBezTo>
                    <a:pt x="1" y="34064"/>
                    <a:pt x="1" y="34279"/>
                    <a:pt x="108" y="34422"/>
                  </a:cubicBezTo>
                  <a:cubicBezTo>
                    <a:pt x="179" y="34541"/>
                    <a:pt x="334" y="34636"/>
                    <a:pt x="525" y="34648"/>
                  </a:cubicBezTo>
                  <a:cubicBezTo>
                    <a:pt x="572" y="34648"/>
                    <a:pt x="620" y="34660"/>
                    <a:pt x="656" y="34660"/>
                  </a:cubicBezTo>
                  <a:lnTo>
                    <a:pt x="656" y="35029"/>
                  </a:lnTo>
                  <a:lnTo>
                    <a:pt x="656" y="35195"/>
                  </a:lnTo>
                  <a:lnTo>
                    <a:pt x="656" y="35707"/>
                  </a:lnTo>
                  <a:cubicBezTo>
                    <a:pt x="656" y="35707"/>
                    <a:pt x="1275" y="35553"/>
                    <a:pt x="1489" y="35195"/>
                  </a:cubicBezTo>
                  <a:lnTo>
                    <a:pt x="4501" y="35195"/>
                  </a:lnTo>
                  <a:lnTo>
                    <a:pt x="4501" y="40649"/>
                  </a:lnTo>
                  <a:lnTo>
                    <a:pt x="5204" y="40649"/>
                  </a:lnTo>
                  <a:lnTo>
                    <a:pt x="5204" y="35195"/>
                  </a:lnTo>
                  <a:lnTo>
                    <a:pt x="6644" y="35195"/>
                  </a:lnTo>
                  <a:lnTo>
                    <a:pt x="6644" y="35493"/>
                  </a:lnTo>
                  <a:lnTo>
                    <a:pt x="6073" y="35493"/>
                  </a:lnTo>
                  <a:lnTo>
                    <a:pt x="6371" y="36196"/>
                  </a:lnTo>
                  <a:lnTo>
                    <a:pt x="6644" y="36196"/>
                  </a:lnTo>
                  <a:lnTo>
                    <a:pt x="6644" y="38755"/>
                  </a:lnTo>
                  <a:lnTo>
                    <a:pt x="6013" y="38755"/>
                  </a:lnTo>
                  <a:lnTo>
                    <a:pt x="6013" y="40660"/>
                  </a:lnTo>
                  <a:lnTo>
                    <a:pt x="17920" y="40660"/>
                  </a:lnTo>
                  <a:lnTo>
                    <a:pt x="17920" y="38755"/>
                  </a:lnTo>
                  <a:lnTo>
                    <a:pt x="17301" y="38755"/>
                  </a:lnTo>
                  <a:lnTo>
                    <a:pt x="17301" y="36196"/>
                  </a:lnTo>
                  <a:lnTo>
                    <a:pt x="17562" y="36196"/>
                  </a:lnTo>
                  <a:lnTo>
                    <a:pt x="17860" y="35493"/>
                  </a:lnTo>
                  <a:lnTo>
                    <a:pt x="17301" y="35493"/>
                  </a:lnTo>
                  <a:lnTo>
                    <a:pt x="17301" y="35195"/>
                  </a:lnTo>
                  <a:lnTo>
                    <a:pt x="18741" y="35195"/>
                  </a:lnTo>
                  <a:lnTo>
                    <a:pt x="18741" y="40649"/>
                  </a:lnTo>
                  <a:lnTo>
                    <a:pt x="19444" y="40649"/>
                  </a:lnTo>
                  <a:lnTo>
                    <a:pt x="19444" y="35195"/>
                  </a:lnTo>
                  <a:lnTo>
                    <a:pt x="22444" y="35195"/>
                  </a:lnTo>
                  <a:cubicBezTo>
                    <a:pt x="22670" y="35553"/>
                    <a:pt x="23277" y="35707"/>
                    <a:pt x="23277" y="35707"/>
                  </a:cubicBezTo>
                  <a:lnTo>
                    <a:pt x="23277" y="35195"/>
                  </a:lnTo>
                  <a:lnTo>
                    <a:pt x="23277" y="34660"/>
                  </a:lnTo>
                  <a:cubicBezTo>
                    <a:pt x="23325" y="34660"/>
                    <a:pt x="23373" y="34648"/>
                    <a:pt x="23408" y="34648"/>
                  </a:cubicBezTo>
                  <a:cubicBezTo>
                    <a:pt x="23611" y="34636"/>
                    <a:pt x="23754" y="34541"/>
                    <a:pt x="23825" y="34422"/>
                  </a:cubicBezTo>
                  <a:cubicBezTo>
                    <a:pt x="23944" y="34255"/>
                    <a:pt x="23932" y="34064"/>
                    <a:pt x="23789" y="33898"/>
                  </a:cubicBezTo>
                  <a:cubicBezTo>
                    <a:pt x="22527" y="32671"/>
                    <a:pt x="19527" y="30945"/>
                    <a:pt x="18741" y="30493"/>
                  </a:cubicBezTo>
                  <a:cubicBezTo>
                    <a:pt x="18627" y="30430"/>
                    <a:pt x="18494" y="30395"/>
                    <a:pt x="18368" y="30395"/>
                  </a:cubicBezTo>
                  <a:cubicBezTo>
                    <a:pt x="18349" y="30395"/>
                    <a:pt x="18331" y="30396"/>
                    <a:pt x="18313" y="30397"/>
                  </a:cubicBezTo>
                  <a:lnTo>
                    <a:pt x="17312" y="30493"/>
                  </a:lnTo>
                  <a:lnTo>
                    <a:pt x="17312" y="29826"/>
                  </a:lnTo>
                  <a:lnTo>
                    <a:pt x="21111" y="29826"/>
                  </a:lnTo>
                  <a:cubicBezTo>
                    <a:pt x="21337" y="30183"/>
                    <a:pt x="21944" y="30326"/>
                    <a:pt x="21944" y="30326"/>
                  </a:cubicBezTo>
                  <a:lnTo>
                    <a:pt x="21944" y="29826"/>
                  </a:lnTo>
                  <a:lnTo>
                    <a:pt x="21944" y="29100"/>
                  </a:lnTo>
                  <a:cubicBezTo>
                    <a:pt x="21968" y="29100"/>
                    <a:pt x="21992" y="29100"/>
                    <a:pt x="22015" y="29076"/>
                  </a:cubicBezTo>
                  <a:cubicBezTo>
                    <a:pt x="22182" y="29064"/>
                    <a:pt x="22313" y="28969"/>
                    <a:pt x="22373" y="28861"/>
                  </a:cubicBezTo>
                  <a:cubicBezTo>
                    <a:pt x="22468" y="28707"/>
                    <a:pt x="22468" y="28504"/>
                    <a:pt x="22325" y="28349"/>
                  </a:cubicBezTo>
                  <a:cubicBezTo>
                    <a:pt x="21230" y="27111"/>
                    <a:pt x="18610" y="25385"/>
                    <a:pt x="17908" y="24944"/>
                  </a:cubicBezTo>
                  <a:cubicBezTo>
                    <a:pt x="17814" y="24882"/>
                    <a:pt x="17703" y="24847"/>
                    <a:pt x="17581" y="24847"/>
                  </a:cubicBezTo>
                  <a:cubicBezTo>
                    <a:pt x="17563" y="24847"/>
                    <a:pt x="17545" y="24847"/>
                    <a:pt x="17527" y="24849"/>
                  </a:cubicBezTo>
                  <a:lnTo>
                    <a:pt x="16753" y="24932"/>
                  </a:lnTo>
                  <a:lnTo>
                    <a:pt x="16753" y="24147"/>
                  </a:lnTo>
                  <a:lnTo>
                    <a:pt x="19682" y="24147"/>
                  </a:lnTo>
                  <a:cubicBezTo>
                    <a:pt x="19908" y="24504"/>
                    <a:pt x="20515" y="24658"/>
                    <a:pt x="20515" y="24658"/>
                  </a:cubicBezTo>
                  <a:lnTo>
                    <a:pt x="20515" y="24147"/>
                  </a:lnTo>
                  <a:lnTo>
                    <a:pt x="20515" y="23468"/>
                  </a:lnTo>
                  <a:cubicBezTo>
                    <a:pt x="20718" y="23456"/>
                    <a:pt x="20932" y="23420"/>
                    <a:pt x="21134" y="23396"/>
                  </a:cubicBezTo>
                  <a:cubicBezTo>
                    <a:pt x="21289" y="23373"/>
                    <a:pt x="21408" y="23289"/>
                    <a:pt x="21468" y="23170"/>
                  </a:cubicBezTo>
                  <a:cubicBezTo>
                    <a:pt x="21551" y="23015"/>
                    <a:pt x="21539" y="22813"/>
                    <a:pt x="21420" y="22658"/>
                  </a:cubicBezTo>
                  <a:cubicBezTo>
                    <a:pt x="20408" y="21432"/>
                    <a:pt x="18015" y="19705"/>
                    <a:pt x="17372" y="19253"/>
                  </a:cubicBezTo>
                  <a:cubicBezTo>
                    <a:pt x="17287" y="19197"/>
                    <a:pt x="17195" y="19162"/>
                    <a:pt x="17101" y="19162"/>
                  </a:cubicBezTo>
                  <a:cubicBezTo>
                    <a:pt x="17076" y="19162"/>
                    <a:pt x="17052" y="19165"/>
                    <a:pt x="17027" y="19170"/>
                  </a:cubicBezTo>
                  <a:lnTo>
                    <a:pt x="16003" y="19277"/>
                  </a:lnTo>
                  <a:lnTo>
                    <a:pt x="16003" y="18443"/>
                  </a:lnTo>
                  <a:lnTo>
                    <a:pt x="18265" y="18443"/>
                  </a:lnTo>
                  <a:cubicBezTo>
                    <a:pt x="18491" y="18789"/>
                    <a:pt x="19098" y="18943"/>
                    <a:pt x="19098" y="18943"/>
                  </a:cubicBezTo>
                  <a:lnTo>
                    <a:pt x="19098" y="18443"/>
                  </a:lnTo>
                  <a:lnTo>
                    <a:pt x="19098" y="17765"/>
                  </a:lnTo>
                  <a:cubicBezTo>
                    <a:pt x="19313" y="17741"/>
                    <a:pt x="19515" y="17729"/>
                    <a:pt x="19729" y="17693"/>
                  </a:cubicBezTo>
                  <a:cubicBezTo>
                    <a:pt x="19860" y="17681"/>
                    <a:pt x="19944" y="17586"/>
                    <a:pt x="20003" y="17467"/>
                  </a:cubicBezTo>
                  <a:cubicBezTo>
                    <a:pt x="20075" y="17324"/>
                    <a:pt x="20075" y="17110"/>
                    <a:pt x="19956" y="16967"/>
                  </a:cubicBezTo>
                  <a:cubicBezTo>
                    <a:pt x="19098" y="15729"/>
                    <a:pt x="17086" y="14002"/>
                    <a:pt x="16539" y="13562"/>
                  </a:cubicBezTo>
                  <a:cubicBezTo>
                    <a:pt x="16458" y="13492"/>
                    <a:pt x="16378" y="13464"/>
                    <a:pt x="16291" y="13464"/>
                  </a:cubicBezTo>
                  <a:cubicBezTo>
                    <a:pt x="16275" y="13464"/>
                    <a:pt x="16258" y="13465"/>
                    <a:pt x="16241" y="13467"/>
                  </a:cubicBezTo>
                  <a:lnTo>
                    <a:pt x="15062" y="13621"/>
                  </a:lnTo>
                  <a:lnTo>
                    <a:pt x="15062" y="12574"/>
                  </a:lnTo>
                  <a:lnTo>
                    <a:pt x="17122" y="12574"/>
                  </a:lnTo>
                  <a:cubicBezTo>
                    <a:pt x="17336" y="12931"/>
                    <a:pt x="17955" y="13086"/>
                    <a:pt x="17955" y="13086"/>
                  </a:cubicBezTo>
                  <a:lnTo>
                    <a:pt x="17955" y="12574"/>
                  </a:lnTo>
                  <a:lnTo>
                    <a:pt x="17955" y="11895"/>
                  </a:lnTo>
                  <a:cubicBezTo>
                    <a:pt x="17979" y="11895"/>
                    <a:pt x="17991" y="11895"/>
                    <a:pt x="18027" y="11871"/>
                  </a:cubicBezTo>
                  <a:cubicBezTo>
                    <a:pt x="18134" y="11859"/>
                    <a:pt x="18205" y="11788"/>
                    <a:pt x="18253" y="11693"/>
                  </a:cubicBezTo>
                  <a:cubicBezTo>
                    <a:pt x="18313" y="11574"/>
                    <a:pt x="18313" y="11419"/>
                    <a:pt x="18217" y="11276"/>
                  </a:cubicBezTo>
                  <a:cubicBezTo>
                    <a:pt x="17551" y="10288"/>
                    <a:pt x="15979" y="8883"/>
                    <a:pt x="15538" y="8514"/>
                  </a:cubicBezTo>
                  <a:cubicBezTo>
                    <a:pt x="15476" y="8462"/>
                    <a:pt x="15414" y="8428"/>
                    <a:pt x="15344" y="8428"/>
                  </a:cubicBezTo>
                  <a:cubicBezTo>
                    <a:pt x="15334" y="8428"/>
                    <a:pt x="15323" y="8429"/>
                    <a:pt x="15312" y="8430"/>
                  </a:cubicBezTo>
                  <a:lnTo>
                    <a:pt x="14300" y="8573"/>
                  </a:lnTo>
                  <a:lnTo>
                    <a:pt x="14300" y="7585"/>
                  </a:lnTo>
                  <a:lnTo>
                    <a:pt x="15491" y="7585"/>
                  </a:lnTo>
                  <a:cubicBezTo>
                    <a:pt x="15717" y="7942"/>
                    <a:pt x="16324" y="8097"/>
                    <a:pt x="16324" y="8097"/>
                  </a:cubicBezTo>
                  <a:lnTo>
                    <a:pt x="16324" y="7585"/>
                  </a:lnTo>
                  <a:lnTo>
                    <a:pt x="16324" y="7037"/>
                  </a:lnTo>
                  <a:cubicBezTo>
                    <a:pt x="16419" y="7025"/>
                    <a:pt x="16527" y="7002"/>
                    <a:pt x="16610" y="6990"/>
                  </a:cubicBezTo>
                  <a:cubicBezTo>
                    <a:pt x="16681" y="6978"/>
                    <a:pt x="16741" y="6906"/>
                    <a:pt x="16777" y="6811"/>
                  </a:cubicBezTo>
                  <a:cubicBezTo>
                    <a:pt x="16824" y="6692"/>
                    <a:pt x="16824" y="6549"/>
                    <a:pt x="16741" y="6430"/>
                  </a:cubicBezTo>
                  <a:cubicBezTo>
                    <a:pt x="16241" y="5478"/>
                    <a:pt x="15015" y="4120"/>
                    <a:pt x="14693" y="3775"/>
                  </a:cubicBezTo>
                  <a:cubicBezTo>
                    <a:pt x="14645" y="3715"/>
                    <a:pt x="14574" y="3704"/>
                    <a:pt x="14514" y="3704"/>
                  </a:cubicBezTo>
                  <a:lnTo>
                    <a:pt x="13693" y="3834"/>
                  </a:lnTo>
                  <a:lnTo>
                    <a:pt x="13693" y="2453"/>
                  </a:lnTo>
                  <a:cubicBezTo>
                    <a:pt x="13741" y="2441"/>
                    <a:pt x="13800" y="2430"/>
                    <a:pt x="13848" y="2430"/>
                  </a:cubicBezTo>
                  <a:cubicBezTo>
                    <a:pt x="14122" y="2346"/>
                    <a:pt x="14336" y="2251"/>
                    <a:pt x="14419" y="2132"/>
                  </a:cubicBezTo>
                  <a:cubicBezTo>
                    <a:pt x="14443" y="2108"/>
                    <a:pt x="14336" y="2025"/>
                    <a:pt x="14205" y="1918"/>
                  </a:cubicBezTo>
                  <a:cubicBezTo>
                    <a:pt x="14050" y="1799"/>
                    <a:pt x="13860" y="1679"/>
                    <a:pt x="13729" y="1596"/>
                  </a:cubicBezTo>
                  <a:cubicBezTo>
                    <a:pt x="13002" y="1179"/>
                    <a:pt x="12467" y="917"/>
                    <a:pt x="12371" y="882"/>
                  </a:cubicBezTo>
                  <a:lnTo>
                    <a:pt x="12205" y="882"/>
                  </a:lnTo>
                  <a:lnTo>
                    <a:pt x="12205" y="251"/>
                  </a:lnTo>
                  <a:cubicBezTo>
                    <a:pt x="12205" y="120"/>
                    <a:pt x="12086" y="1"/>
                    <a:pt x="11955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986725" y="3243100"/>
              <a:ext cx="41700" cy="44650"/>
            </a:xfrm>
            <a:custGeom>
              <a:avLst/>
              <a:gdLst/>
              <a:ahLst/>
              <a:cxnLst/>
              <a:rect l="l" t="t" r="r" b="b"/>
              <a:pathLst>
                <a:path w="1668" h="1786" extrusionOk="0">
                  <a:moveTo>
                    <a:pt x="1667" y="0"/>
                  </a:moveTo>
                  <a:cubicBezTo>
                    <a:pt x="750" y="0"/>
                    <a:pt x="0" y="750"/>
                    <a:pt x="0" y="1667"/>
                  </a:cubicBezTo>
                  <a:lnTo>
                    <a:pt x="0" y="1786"/>
                  </a:lnTo>
                  <a:lnTo>
                    <a:pt x="1667" y="1786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1032250" y="3243675"/>
              <a:ext cx="41700" cy="44075"/>
            </a:xfrm>
            <a:custGeom>
              <a:avLst/>
              <a:gdLst/>
              <a:ahLst/>
              <a:cxnLst/>
              <a:rect l="l" t="t" r="r" b="b"/>
              <a:pathLst>
                <a:path w="1668" h="1763" extrusionOk="0">
                  <a:moveTo>
                    <a:pt x="1" y="1"/>
                  </a:moveTo>
                  <a:lnTo>
                    <a:pt x="1" y="1763"/>
                  </a:lnTo>
                  <a:lnTo>
                    <a:pt x="1668" y="1763"/>
                  </a:lnTo>
                  <a:lnTo>
                    <a:pt x="1668" y="1668"/>
                  </a:lnTo>
                  <a:cubicBezTo>
                    <a:pt x="1668" y="739"/>
                    <a:pt x="918" y="1"/>
                    <a:pt x="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1049525" y="2433000"/>
              <a:ext cx="81650" cy="52850"/>
            </a:xfrm>
            <a:custGeom>
              <a:avLst/>
              <a:gdLst/>
              <a:ahLst/>
              <a:cxnLst/>
              <a:rect l="l" t="t" r="r" b="b"/>
              <a:pathLst>
                <a:path w="3266" h="2114" extrusionOk="0">
                  <a:moveTo>
                    <a:pt x="1603" y="0"/>
                  </a:moveTo>
                  <a:cubicBezTo>
                    <a:pt x="1279" y="0"/>
                    <a:pt x="680" y="169"/>
                    <a:pt x="72" y="233"/>
                  </a:cubicBezTo>
                  <a:cubicBezTo>
                    <a:pt x="0" y="233"/>
                    <a:pt x="0" y="341"/>
                    <a:pt x="72" y="352"/>
                  </a:cubicBezTo>
                  <a:lnTo>
                    <a:pt x="1763" y="602"/>
                  </a:lnTo>
                  <a:cubicBezTo>
                    <a:pt x="1774" y="602"/>
                    <a:pt x="1786" y="614"/>
                    <a:pt x="1786" y="614"/>
                  </a:cubicBezTo>
                  <a:lnTo>
                    <a:pt x="3144" y="2091"/>
                  </a:lnTo>
                  <a:cubicBezTo>
                    <a:pt x="3156" y="2107"/>
                    <a:pt x="3172" y="2113"/>
                    <a:pt x="3186" y="2113"/>
                  </a:cubicBezTo>
                  <a:cubicBezTo>
                    <a:pt x="3227" y="2113"/>
                    <a:pt x="3265" y="2063"/>
                    <a:pt x="3239" y="2019"/>
                  </a:cubicBezTo>
                  <a:cubicBezTo>
                    <a:pt x="2787" y="1293"/>
                    <a:pt x="1965" y="43"/>
                    <a:pt x="1703" y="7"/>
                  </a:cubicBezTo>
                  <a:cubicBezTo>
                    <a:pt x="1673" y="2"/>
                    <a:pt x="1640" y="0"/>
                    <a:pt x="1603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1079875" y="2554000"/>
              <a:ext cx="84875" cy="48950"/>
            </a:xfrm>
            <a:custGeom>
              <a:avLst/>
              <a:gdLst/>
              <a:ahLst/>
              <a:cxnLst/>
              <a:rect l="l" t="t" r="r" b="b"/>
              <a:pathLst>
                <a:path w="3395" h="1958" extrusionOk="0">
                  <a:moveTo>
                    <a:pt x="1624" y="1"/>
                  </a:moveTo>
                  <a:cubicBezTo>
                    <a:pt x="1328" y="1"/>
                    <a:pt x="688" y="243"/>
                    <a:pt x="60" y="382"/>
                  </a:cubicBezTo>
                  <a:cubicBezTo>
                    <a:pt x="1" y="394"/>
                    <a:pt x="1" y="477"/>
                    <a:pt x="72" y="501"/>
                  </a:cubicBezTo>
                  <a:lnTo>
                    <a:pt x="1763" y="585"/>
                  </a:lnTo>
                  <a:cubicBezTo>
                    <a:pt x="1787" y="585"/>
                    <a:pt x="1799" y="585"/>
                    <a:pt x="1799" y="596"/>
                  </a:cubicBezTo>
                  <a:lnTo>
                    <a:pt x="3275" y="1942"/>
                  </a:lnTo>
                  <a:cubicBezTo>
                    <a:pt x="3289" y="1953"/>
                    <a:pt x="3303" y="1958"/>
                    <a:pt x="3317" y="1958"/>
                  </a:cubicBezTo>
                  <a:cubicBezTo>
                    <a:pt x="3361" y="1958"/>
                    <a:pt x="3395" y="1907"/>
                    <a:pt x="3358" y="1870"/>
                  </a:cubicBezTo>
                  <a:cubicBezTo>
                    <a:pt x="2835" y="1180"/>
                    <a:pt x="1918" y="25"/>
                    <a:pt x="1644" y="1"/>
                  </a:cubicBezTo>
                  <a:cubicBezTo>
                    <a:pt x="1637" y="1"/>
                    <a:pt x="1631" y="1"/>
                    <a:pt x="162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1098625" y="2680475"/>
              <a:ext cx="82825" cy="51525"/>
            </a:xfrm>
            <a:custGeom>
              <a:avLst/>
              <a:gdLst/>
              <a:ahLst/>
              <a:cxnLst/>
              <a:rect l="l" t="t" r="r" b="b"/>
              <a:pathLst>
                <a:path w="3313" h="2061" extrusionOk="0">
                  <a:moveTo>
                    <a:pt x="1653" y="0"/>
                  </a:moveTo>
                  <a:cubicBezTo>
                    <a:pt x="1345" y="0"/>
                    <a:pt x="714" y="186"/>
                    <a:pt x="84" y="276"/>
                  </a:cubicBezTo>
                  <a:cubicBezTo>
                    <a:pt x="1" y="288"/>
                    <a:pt x="1" y="383"/>
                    <a:pt x="84" y="395"/>
                  </a:cubicBezTo>
                  <a:lnTo>
                    <a:pt x="1763" y="598"/>
                  </a:lnTo>
                  <a:cubicBezTo>
                    <a:pt x="1775" y="598"/>
                    <a:pt x="1787" y="621"/>
                    <a:pt x="1787" y="621"/>
                  </a:cubicBezTo>
                  <a:lnTo>
                    <a:pt x="3192" y="2050"/>
                  </a:lnTo>
                  <a:cubicBezTo>
                    <a:pt x="3202" y="2058"/>
                    <a:pt x="3213" y="2061"/>
                    <a:pt x="3225" y="2061"/>
                  </a:cubicBezTo>
                  <a:cubicBezTo>
                    <a:pt x="3269" y="2061"/>
                    <a:pt x="3313" y="2014"/>
                    <a:pt x="3275" y="1967"/>
                  </a:cubicBezTo>
                  <a:cubicBezTo>
                    <a:pt x="2799" y="1252"/>
                    <a:pt x="1954" y="38"/>
                    <a:pt x="1704" y="2"/>
                  </a:cubicBezTo>
                  <a:cubicBezTo>
                    <a:pt x="1688" y="1"/>
                    <a:pt x="1671" y="0"/>
                    <a:pt x="1653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1123050" y="2824275"/>
              <a:ext cx="86925" cy="46825"/>
            </a:xfrm>
            <a:custGeom>
              <a:avLst/>
              <a:gdLst/>
              <a:ahLst/>
              <a:cxnLst/>
              <a:rect l="l" t="t" r="r" b="b"/>
              <a:pathLst>
                <a:path w="3477" h="1873" extrusionOk="0">
                  <a:moveTo>
                    <a:pt x="1631" y="1"/>
                  </a:moveTo>
                  <a:cubicBezTo>
                    <a:pt x="1346" y="1"/>
                    <a:pt x="715" y="299"/>
                    <a:pt x="60" y="465"/>
                  </a:cubicBezTo>
                  <a:cubicBezTo>
                    <a:pt x="0" y="477"/>
                    <a:pt x="0" y="584"/>
                    <a:pt x="72" y="584"/>
                  </a:cubicBezTo>
                  <a:lnTo>
                    <a:pt x="1762" y="584"/>
                  </a:lnTo>
                  <a:cubicBezTo>
                    <a:pt x="1786" y="584"/>
                    <a:pt x="1798" y="584"/>
                    <a:pt x="1798" y="596"/>
                  </a:cubicBezTo>
                  <a:lnTo>
                    <a:pt x="3358" y="1858"/>
                  </a:lnTo>
                  <a:cubicBezTo>
                    <a:pt x="3370" y="1868"/>
                    <a:pt x="3383" y="1873"/>
                    <a:pt x="3396" y="1873"/>
                  </a:cubicBezTo>
                  <a:cubicBezTo>
                    <a:pt x="3442" y="1873"/>
                    <a:pt x="3476" y="1813"/>
                    <a:pt x="3429" y="1775"/>
                  </a:cubicBezTo>
                  <a:cubicBezTo>
                    <a:pt x="2882" y="1120"/>
                    <a:pt x="1893" y="1"/>
                    <a:pt x="163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1134050" y="2963875"/>
              <a:ext cx="87275" cy="46700"/>
            </a:xfrm>
            <a:custGeom>
              <a:avLst/>
              <a:gdLst/>
              <a:ahLst/>
              <a:cxnLst/>
              <a:rect l="l" t="t" r="r" b="b"/>
              <a:pathLst>
                <a:path w="3491" h="1868" extrusionOk="0">
                  <a:moveTo>
                    <a:pt x="1644" y="1"/>
                  </a:moveTo>
                  <a:cubicBezTo>
                    <a:pt x="1358" y="1"/>
                    <a:pt x="715" y="299"/>
                    <a:pt x="60" y="453"/>
                  </a:cubicBezTo>
                  <a:cubicBezTo>
                    <a:pt x="1" y="477"/>
                    <a:pt x="1" y="572"/>
                    <a:pt x="72" y="572"/>
                  </a:cubicBezTo>
                  <a:lnTo>
                    <a:pt x="1775" y="572"/>
                  </a:lnTo>
                  <a:cubicBezTo>
                    <a:pt x="1787" y="572"/>
                    <a:pt x="1799" y="572"/>
                    <a:pt x="1799" y="596"/>
                  </a:cubicBezTo>
                  <a:lnTo>
                    <a:pt x="3358" y="1858"/>
                  </a:lnTo>
                  <a:cubicBezTo>
                    <a:pt x="3369" y="1865"/>
                    <a:pt x="3381" y="1868"/>
                    <a:pt x="3393" y="1868"/>
                  </a:cubicBezTo>
                  <a:cubicBezTo>
                    <a:pt x="3444" y="1868"/>
                    <a:pt x="3490" y="1812"/>
                    <a:pt x="3442" y="1763"/>
                  </a:cubicBezTo>
                  <a:cubicBezTo>
                    <a:pt x="2894" y="1108"/>
                    <a:pt x="1906" y="1"/>
                    <a:pt x="164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1154900" y="3101700"/>
              <a:ext cx="89950" cy="42050"/>
            </a:xfrm>
            <a:custGeom>
              <a:avLst/>
              <a:gdLst/>
              <a:ahLst/>
              <a:cxnLst/>
              <a:rect l="l" t="t" r="r" b="b"/>
              <a:pathLst>
                <a:path w="3598" h="1682" extrusionOk="0">
                  <a:moveTo>
                    <a:pt x="1589" y="0"/>
                  </a:moveTo>
                  <a:cubicBezTo>
                    <a:pt x="1587" y="0"/>
                    <a:pt x="1585" y="0"/>
                    <a:pt x="1584" y="1"/>
                  </a:cubicBezTo>
                  <a:cubicBezTo>
                    <a:pt x="1298" y="36"/>
                    <a:pt x="691" y="393"/>
                    <a:pt x="60" y="632"/>
                  </a:cubicBezTo>
                  <a:cubicBezTo>
                    <a:pt x="0" y="655"/>
                    <a:pt x="12" y="751"/>
                    <a:pt x="96" y="751"/>
                  </a:cubicBezTo>
                  <a:lnTo>
                    <a:pt x="1786" y="572"/>
                  </a:lnTo>
                  <a:cubicBezTo>
                    <a:pt x="1798" y="572"/>
                    <a:pt x="1810" y="572"/>
                    <a:pt x="1834" y="584"/>
                  </a:cubicBezTo>
                  <a:lnTo>
                    <a:pt x="3489" y="1667"/>
                  </a:lnTo>
                  <a:cubicBezTo>
                    <a:pt x="3501" y="1677"/>
                    <a:pt x="3514" y="1682"/>
                    <a:pt x="3525" y="1682"/>
                  </a:cubicBezTo>
                  <a:cubicBezTo>
                    <a:pt x="3569" y="1682"/>
                    <a:pt x="3598" y="1622"/>
                    <a:pt x="3560" y="1584"/>
                  </a:cubicBezTo>
                  <a:cubicBezTo>
                    <a:pt x="2933" y="992"/>
                    <a:pt x="1859" y="0"/>
                    <a:pt x="1589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924200" y="2508775"/>
              <a:ext cx="213750" cy="4775"/>
            </a:xfrm>
            <a:custGeom>
              <a:avLst/>
              <a:gdLst/>
              <a:ahLst/>
              <a:cxnLst/>
              <a:rect l="l" t="t" r="r" b="b"/>
              <a:pathLst>
                <a:path w="8550" h="191" extrusionOk="0">
                  <a:moveTo>
                    <a:pt x="1" y="0"/>
                  </a:moveTo>
                  <a:lnTo>
                    <a:pt x="72" y="191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974225" y="2520675"/>
              <a:ext cx="112225" cy="3600"/>
            </a:xfrm>
            <a:custGeom>
              <a:avLst/>
              <a:gdLst/>
              <a:ahLst/>
              <a:cxnLst/>
              <a:rect l="l" t="t" r="r" b="b"/>
              <a:pathLst>
                <a:path w="4489" h="144" extrusionOk="0">
                  <a:moveTo>
                    <a:pt x="0" y="1"/>
                  </a:moveTo>
                  <a:lnTo>
                    <a:pt x="0" y="143"/>
                  </a:lnTo>
                  <a:lnTo>
                    <a:pt x="4489" y="143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881950" y="2630525"/>
              <a:ext cx="297075" cy="6850"/>
            </a:xfrm>
            <a:custGeom>
              <a:avLst/>
              <a:gdLst/>
              <a:ahLst/>
              <a:cxnLst/>
              <a:rect l="l" t="t" r="r" b="b"/>
              <a:pathLst>
                <a:path w="11883" h="274" extrusionOk="0">
                  <a:moveTo>
                    <a:pt x="0" y="0"/>
                  </a:moveTo>
                  <a:lnTo>
                    <a:pt x="131" y="274"/>
                  </a:lnTo>
                  <a:lnTo>
                    <a:pt x="11883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957550" y="2646300"/>
              <a:ext cx="142300" cy="3875"/>
            </a:xfrm>
            <a:custGeom>
              <a:avLst/>
              <a:gdLst/>
              <a:ahLst/>
              <a:cxnLst/>
              <a:rect l="l" t="t" r="r" b="b"/>
              <a:pathLst>
                <a:path w="5692" h="155" extrusionOk="0">
                  <a:moveTo>
                    <a:pt x="0" y="0"/>
                  </a:moveTo>
                  <a:lnTo>
                    <a:pt x="0" y="155"/>
                  </a:lnTo>
                  <a:lnTo>
                    <a:pt x="5692" y="155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856950" y="2777250"/>
              <a:ext cx="341425" cy="8075"/>
            </a:xfrm>
            <a:custGeom>
              <a:avLst/>
              <a:gdLst/>
              <a:ahLst/>
              <a:cxnLst/>
              <a:rect l="l" t="t" r="r" b="b"/>
              <a:pathLst>
                <a:path w="13657" h="323" extrusionOk="0">
                  <a:moveTo>
                    <a:pt x="0" y="1"/>
                  </a:moveTo>
                  <a:lnTo>
                    <a:pt x="119" y="322"/>
                  </a:lnTo>
                  <a:lnTo>
                    <a:pt x="13657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933150" y="2792725"/>
              <a:ext cx="194975" cy="3600"/>
            </a:xfrm>
            <a:custGeom>
              <a:avLst/>
              <a:gdLst/>
              <a:ahLst/>
              <a:cxnLst/>
              <a:rect l="l" t="t" r="r" b="b"/>
              <a:pathLst>
                <a:path w="7799" h="144" extrusionOk="0">
                  <a:moveTo>
                    <a:pt x="0" y="1"/>
                  </a:moveTo>
                  <a:lnTo>
                    <a:pt x="0" y="144"/>
                  </a:lnTo>
                  <a:lnTo>
                    <a:pt x="7799" y="144"/>
                  </a:lnTo>
                  <a:lnTo>
                    <a:pt x="779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820325" y="2921325"/>
              <a:ext cx="421200" cy="6875"/>
            </a:xfrm>
            <a:custGeom>
              <a:avLst/>
              <a:gdLst/>
              <a:ahLst/>
              <a:cxnLst/>
              <a:rect l="l" t="t" r="r" b="b"/>
              <a:pathLst>
                <a:path w="16848" h="275" extrusionOk="0">
                  <a:moveTo>
                    <a:pt x="1" y="0"/>
                  </a:moveTo>
                  <a:lnTo>
                    <a:pt x="60" y="274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916775" y="2936500"/>
              <a:ext cx="226825" cy="3900"/>
            </a:xfrm>
            <a:custGeom>
              <a:avLst/>
              <a:gdLst/>
              <a:ahLst/>
              <a:cxnLst/>
              <a:rect l="l" t="t" r="r" b="b"/>
              <a:pathLst>
                <a:path w="9073" h="156" extrusionOk="0">
                  <a:moveTo>
                    <a:pt x="0" y="1"/>
                  </a:moveTo>
                  <a:lnTo>
                    <a:pt x="0" y="155"/>
                  </a:lnTo>
                  <a:lnTo>
                    <a:pt x="9073" y="155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785800" y="3061225"/>
              <a:ext cx="490550" cy="8950"/>
            </a:xfrm>
            <a:custGeom>
              <a:avLst/>
              <a:gdLst/>
              <a:ahLst/>
              <a:cxnLst/>
              <a:rect l="l" t="t" r="r" b="b"/>
              <a:pathLst>
                <a:path w="19622" h="358" extrusionOk="0">
                  <a:moveTo>
                    <a:pt x="1" y="0"/>
                  </a:moveTo>
                  <a:lnTo>
                    <a:pt x="108" y="358"/>
                  </a:lnTo>
                  <a:lnTo>
                    <a:pt x="1962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903075" y="3077600"/>
              <a:ext cx="256000" cy="3600"/>
            </a:xfrm>
            <a:custGeom>
              <a:avLst/>
              <a:gdLst/>
              <a:ahLst/>
              <a:cxnLst/>
              <a:rect l="l" t="t" r="r" b="b"/>
              <a:pathLst>
                <a:path w="10240" h="144" extrusionOk="0">
                  <a:moveTo>
                    <a:pt x="1" y="0"/>
                  </a:moveTo>
                  <a:lnTo>
                    <a:pt x="1" y="143"/>
                  </a:lnTo>
                  <a:lnTo>
                    <a:pt x="10240" y="143"/>
                  </a:lnTo>
                  <a:lnTo>
                    <a:pt x="1024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751575" y="3199025"/>
              <a:ext cx="555150" cy="6875"/>
            </a:xfrm>
            <a:custGeom>
              <a:avLst/>
              <a:gdLst/>
              <a:ahLst/>
              <a:cxnLst/>
              <a:rect l="l" t="t" r="r" b="b"/>
              <a:pathLst>
                <a:path w="22206" h="275" extrusionOk="0">
                  <a:moveTo>
                    <a:pt x="0" y="1"/>
                  </a:moveTo>
                  <a:lnTo>
                    <a:pt x="60" y="275"/>
                  </a:lnTo>
                  <a:lnTo>
                    <a:pt x="22205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5"/>
          <p:cNvSpPr/>
          <p:nvPr/>
        </p:nvSpPr>
        <p:spPr>
          <a:xfrm>
            <a:off x="11475" y="4675375"/>
            <a:ext cx="9144000" cy="4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2172000" y="4459088"/>
            <a:ext cx="223245" cy="236668"/>
          </a:xfrm>
          <a:custGeom>
            <a:avLst/>
            <a:gdLst/>
            <a:ahLst/>
            <a:cxnLst/>
            <a:rect l="l" t="t" r="r" b="b"/>
            <a:pathLst>
              <a:path w="5954" h="6312" extrusionOk="0">
                <a:moveTo>
                  <a:pt x="2810" y="1"/>
                </a:moveTo>
                <a:lnTo>
                  <a:pt x="2810" y="441"/>
                </a:lnTo>
                <a:lnTo>
                  <a:pt x="2263" y="441"/>
                </a:lnTo>
                <a:lnTo>
                  <a:pt x="2263" y="751"/>
                </a:lnTo>
                <a:lnTo>
                  <a:pt x="2810" y="751"/>
                </a:lnTo>
                <a:lnTo>
                  <a:pt x="2810" y="1894"/>
                </a:lnTo>
                <a:lnTo>
                  <a:pt x="2084" y="1894"/>
                </a:lnTo>
                <a:lnTo>
                  <a:pt x="1227" y="3275"/>
                </a:lnTo>
                <a:lnTo>
                  <a:pt x="1024" y="3275"/>
                </a:lnTo>
                <a:lnTo>
                  <a:pt x="584" y="2739"/>
                </a:lnTo>
                <a:lnTo>
                  <a:pt x="1" y="3239"/>
                </a:lnTo>
                <a:lnTo>
                  <a:pt x="679" y="4025"/>
                </a:lnTo>
                <a:lnTo>
                  <a:pt x="965" y="4025"/>
                </a:lnTo>
                <a:lnTo>
                  <a:pt x="965" y="6311"/>
                </a:lnTo>
                <a:lnTo>
                  <a:pt x="4989" y="6311"/>
                </a:lnTo>
                <a:lnTo>
                  <a:pt x="4989" y="4025"/>
                </a:lnTo>
                <a:lnTo>
                  <a:pt x="5192" y="4025"/>
                </a:lnTo>
                <a:lnTo>
                  <a:pt x="5954" y="3168"/>
                </a:lnTo>
                <a:lnTo>
                  <a:pt x="5394" y="2668"/>
                </a:lnTo>
                <a:lnTo>
                  <a:pt x="4846" y="3275"/>
                </a:lnTo>
                <a:lnTo>
                  <a:pt x="4739" y="3275"/>
                </a:lnTo>
                <a:lnTo>
                  <a:pt x="3870" y="1894"/>
                </a:lnTo>
                <a:lnTo>
                  <a:pt x="3144" y="1894"/>
                </a:lnTo>
                <a:lnTo>
                  <a:pt x="3144" y="751"/>
                </a:lnTo>
                <a:lnTo>
                  <a:pt x="3691" y="751"/>
                </a:lnTo>
                <a:lnTo>
                  <a:pt x="3691" y="441"/>
                </a:lnTo>
                <a:lnTo>
                  <a:pt x="3144" y="441"/>
                </a:lnTo>
                <a:lnTo>
                  <a:pt x="3144" y="1"/>
                </a:ln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187900" y="4459088"/>
            <a:ext cx="223245" cy="236668"/>
          </a:xfrm>
          <a:custGeom>
            <a:avLst/>
            <a:gdLst/>
            <a:ahLst/>
            <a:cxnLst/>
            <a:rect l="l" t="t" r="r" b="b"/>
            <a:pathLst>
              <a:path w="5954" h="6312" extrusionOk="0">
                <a:moveTo>
                  <a:pt x="2810" y="1"/>
                </a:moveTo>
                <a:lnTo>
                  <a:pt x="2810" y="441"/>
                </a:lnTo>
                <a:lnTo>
                  <a:pt x="2263" y="441"/>
                </a:lnTo>
                <a:lnTo>
                  <a:pt x="2263" y="751"/>
                </a:lnTo>
                <a:lnTo>
                  <a:pt x="2810" y="751"/>
                </a:lnTo>
                <a:lnTo>
                  <a:pt x="2810" y="1894"/>
                </a:lnTo>
                <a:lnTo>
                  <a:pt x="2084" y="1894"/>
                </a:lnTo>
                <a:lnTo>
                  <a:pt x="1227" y="3275"/>
                </a:lnTo>
                <a:lnTo>
                  <a:pt x="1024" y="3275"/>
                </a:lnTo>
                <a:lnTo>
                  <a:pt x="584" y="2739"/>
                </a:lnTo>
                <a:lnTo>
                  <a:pt x="1" y="3239"/>
                </a:lnTo>
                <a:lnTo>
                  <a:pt x="679" y="4025"/>
                </a:lnTo>
                <a:lnTo>
                  <a:pt x="965" y="4025"/>
                </a:lnTo>
                <a:lnTo>
                  <a:pt x="965" y="6311"/>
                </a:lnTo>
                <a:lnTo>
                  <a:pt x="4989" y="6311"/>
                </a:lnTo>
                <a:lnTo>
                  <a:pt x="4989" y="4025"/>
                </a:lnTo>
                <a:lnTo>
                  <a:pt x="5192" y="4025"/>
                </a:lnTo>
                <a:lnTo>
                  <a:pt x="5954" y="3168"/>
                </a:lnTo>
                <a:lnTo>
                  <a:pt x="5394" y="2668"/>
                </a:lnTo>
                <a:lnTo>
                  <a:pt x="4846" y="3275"/>
                </a:lnTo>
                <a:lnTo>
                  <a:pt x="4739" y="3275"/>
                </a:lnTo>
                <a:lnTo>
                  <a:pt x="3870" y="1894"/>
                </a:lnTo>
                <a:lnTo>
                  <a:pt x="3144" y="1894"/>
                </a:lnTo>
                <a:lnTo>
                  <a:pt x="3144" y="751"/>
                </a:lnTo>
                <a:lnTo>
                  <a:pt x="3691" y="751"/>
                </a:lnTo>
                <a:lnTo>
                  <a:pt x="3691" y="441"/>
                </a:lnTo>
                <a:lnTo>
                  <a:pt x="3144" y="441"/>
                </a:lnTo>
                <a:lnTo>
                  <a:pt x="3144" y="1"/>
                </a:ln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5"/>
          <p:cNvGrpSpPr/>
          <p:nvPr/>
        </p:nvGrpSpPr>
        <p:grpSpPr>
          <a:xfrm>
            <a:off x="6536305" y="2807342"/>
            <a:ext cx="2600010" cy="1944223"/>
            <a:chOff x="1492775" y="1642550"/>
            <a:chExt cx="500050" cy="373925"/>
          </a:xfrm>
        </p:grpSpPr>
        <p:sp>
          <p:nvSpPr>
            <p:cNvPr id="34" name="Google Shape;34;p15"/>
            <p:cNvSpPr/>
            <p:nvPr/>
          </p:nvSpPr>
          <p:spPr>
            <a:xfrm>
              <a:off x="1776700" y="1642550"/>
              <a:ext cx="216125" cy="372425"/>
            </a:xfrm>
            <a:custGeom>
              <a:avLst/>
              <a:gdLst/>
              <a:ahLst/>
              <a:cxnLst/>
              <a:rect l="l" t="t" r="r" b="b"/>
              <a:pathLst>
                <a:path w="8645" h="14897" extrusionOk="0">
                  <a:moveTo>
                    <a:pt x="2543" y="0"/>
                  </a:moveTo>
                  <a:cubicBezTo>
                    <a:pt x="2525" y="0"/>
                    <a:pt x="2507" y="1"/>
                    <a:pt x="2489" y="2"/>
                  </a:cubicBezTo>
                  <a:cubicBezTo>
                    <a:pt x="2334" y="2"/>
                    <a:pt x="2215" y="62"/>
                    <a:pt x="2108" y="121"/>
                  </a:cubicBezTo>
                  <a:cubicBezTo>
                    <a:pt x="2013" y="193"/>
                    <a:pt x="1917" y="288"/>
                    <a:pt x="1894" y="407"/>
                  </a:cubicBezTo>
                  <a:cubicBezTo>
                    <a:pt x="1894" y="419"/>
                    <a:pt x="1870" y="443"/>
                    <a:pt x="1894" y="478"/>
                  </a:cubicBezTo>
                  <a:cubicBezTo>
                    <a:pt x="1904" y="543"/>
                    <a:pt x="1963" y="587"/>
                    <a:pt x="2026" y="587"/>
                  </a:cubicBezTo>
                  <a:cubicBezTo>
                    <a:pt x="2034" y="587"/>
                    <a:pt x="2041" y="587"/>
                    <a:pt x="2048" y="586"/>
                  </a:cubicBezTo>
                  <a:lnTo>
                    <a:pt x="2096" y="562"/>
                  </a:lnTo>
                  <a:cubicBezTo>
                    <a:pt x="2132" y="556"/>
                    <a:pt x="2164" y="553"/>
                    <a:pt x="2196" y="553"/>
                  </a:cubicBezTo>
                  <a:cubicBezTo>
                    <a:pt x="2227" y="553"/>
                    <a:pt x="2257" y="556"/>
                    <a:pt x="2286" y="562"/>
                  </a:cubicBezTo>
                  <a:cubicBezTo>
                    <a:pt x="2346" y="586"/>
                    <a:pt x="2394" y="609"/>
                    <a:pt x="2429" y="621"/>
                  </a:cubicBezTo>
                  <a:cubicBezTo>
                    <a:pt x="2453" y="657"/>
                    <a:pt x="2453" y="681"/>
                    <a:pt x="2453" y="705"/>
                  </a:cubicBezTo>
                  <a:lnTo>
                    <a:pt x="2453" y="776"/>
                  </a:lnTo>
                  <a:cubicBezTo>
                    <a:pt x="2453" y="800"/>
                    <a:pt x="2441" y="824"/>
                    <a:pt x="2441" y="836"/>
                  </a:cubicBezTo>
                  <a:cubicBezTo>
                    <a:pt x="2441" y="848"/>
                    <a:pt x="2429" y="848"/>
                    <a:pt x="2429" y="848"/>
                  </a:cubicBezTo>
                  <a:cubicBezTo>
                    <a:pt x="2429" y="848"/>
                    <a:pt x="2429" y="859"/>
                    <a:pt x="2405" y="859"/>
                  </a:cubicBezTo>
                  <a:cubicBezTo>
                    <a:pt x="2394" y="883"/>
                    <a:pt x="2382" y="907"/>
                    <a:pt x="2346" y="919"/>
                  </a:cubicBezTo>
                  <a:cubicBezTo>
                    <a:pt x="2322" y="955"/>
                    <a:pt x="2286" y="967"/>
                    <a:pt x="2263" y="1002"/>
                  </a:cubicBezTo>
                  <a:cubicBezTo>
                    <a:pt x="2191" y="1038"/>
                    <a:pt x="2096" y="1086"/>
                    <a:pt x="1977" y="1133"/>
                  </a:cubicBezTo>
                  <a:cubicBezTo>
                    <a:pt x="1858" y="1181"/>
                    <a:pt x="1727" y="1205"/>
                    <a:pt x="1560" y="1240"/>
                  </a:cubicBezTo>
                  <a:lnTo>
                    <a:pt x="1441" y="1264"/>
                  </a:lnTo>
                  <a:cubicBezTo>
                    <a:pt x="1393" y="1276"/>
                    <a:pt x="1370" y="1276"/>
                    <a:pt x="1310" y="1300"/>
                  </a:cubicBezTo>
                  <a:cubicBezTo>
                    <a:pt x="1262" y="1300"/>
                    <a:pt x="1215" y="1312"/>
                    <a:pt x="1179" y="1324"/>
                  </a:cubicBezTo>
                  <a:lnTo>
                    <a:pt x="1036" y="1360"/>
                  </a:lnTo>
                  <a:cubicBezTo>
                    <a:pt x="905" y="1383"/>
                    <a:pt x="762" y="1431"/>
                    <a:pt x="620" y="1479"/>
                  </a:cubicBezTo>
                  <a:lnTo>
                    <a:pt x="0" y="1479"/>
                  </a:lnTo>
                  <a:lnTo>
                    <a:pt x="0" y="1800"/>
                  </a:lnTo>
                  <a:lnTo>
                    <a:pt x="0" y="2098"/>
                  </a:lnTo>
                  <a:lnTo>
                    <a:pt x="0" y="3324"/>
                  </a:lnTo>
                  <a:lnTo>
                    <a:pt x="0" y="3646"/>
                  </a:lnTo>
                  <a:lnTo>
                    <a:pt x="0" y="3681"/>
                  </a:lnTo>
                  <a:lnTo>
                    <a:pt x="0" y="3955"/>
                  </a:lnTo>
                  <a:lnTo>
                    <a:pt x="0" y="5372"/>
                  </a:lnTo>
                  <a:lnTo>
                    <a:pt x="0" y="5539"/>
                  </a:lnTo>
                  <a:lnTo>
                    <a:pt x="0" y="5705"/>
                  </a:lnTo>
                  <a:lnTo>
                    <a:pt x="0" y="6003"/>
                  </a:lnTo>
                  <a:lnTo>
                    <a:pt x="0" y="7384"/>
                  </a:lnTo>
                  <a:lnTo>
                    <a:pt x="0" y="7563"/>
                  </a:lnTo>
                  <a:lnTo>
                    <a:pt x="0" y="7789"/>
                  </a:lnTo>
                  <a:lnTo>
                    <a:pt x="0" y="8003"/>
                  </a:lnTo>
                  <a:lnTo>
                    <a:pt x="0" y="9075"/>
                  </a:lnTo>
                  <a:lnTo>
                    <a:pt x="0" y="9706"/>
                  </a:lnTo>
                  <a:lnTo>
                    <a:pt x="0" y="12432"/>
                  </a:lnTo>
                  <a:lnTo>
                    <a:pt x="0" y="12563"/>
                  </a:lnTo>
                  <a:lnTo>
                    <a:pt x="0" y="12873"/>
                  </a:lnTo>
                  <a:lnTo>
                    <a:pt x="0" y="14099"/>
                  </a:lnTo>
                  <a:lnTo>
                    <a:pt x="0" y="14290"/>
                  </a:lnTo>
                  <a:lnTo>
                    <a:pt x="0" y="14552"/>
                  </a:lnTo>
                  <a:lnTo>
                    <a:pt x="0" y="14897"/>
                  </a:lnTo>
                  <a:lnTo>
                    <a:pt x="7347" y="14897"/>
                  </a:lnTo>
                  <a:lnTo>
                    <a:pt x="7347" y="14611"/>
                  </a:lnTo>
                  <a:lnTo>
                    <a:pt x="7692" y="14611"/>
                  </a:lnTo>
                  <a:lnTo>
                    <a:pt x="7692" y="14504"/>
                  </a:lnTo>
                  <a:lnTo>
                    <a:pt x="8621" y="14194"/>
                  </a:lnTo>
                  <a:cubicBezTo>
                    <a:pt x="8644" y="14194"/>
                    <a:pt x="8644" y="14147"/>
                    <a:pt x="8621" y="14147"/>
                  </a:cubicBezTo>
                  <a:lnTo>
                    <a:pt x="8216" y="14147"/>
                  </a:lnTo>
                  <a:cubicBezTo>
                    <a:pt x="8299" y="14075"/>
                    <a:pt x="8394" y="13968"/>
                    <a:pt x="8454" y="13849"/>
                  </a:cubicBezTo>
                  <a:cubicBezTo>
                    <a:pt x="8466" y="13825"/>
                    <a:pt x="8478" y="13790"/>
                    <a:pt x="8501" y="13754"/>
                  </a:cubicBezTo>
                  <a:cubicBezTo>
                    <a:pt x="8501" y="13730"/>
                    <a:pt x="8513" y="13718"/>
                    <a:pt x="8513" y="13694"/>
                  </a:cubicBezTo>
                  <a:lnTo>
                    <a:pt x="8525" y="13635"/>
                  </a:lnTo>
                  <a:cubicBezTo>
                    <a:pt x="8537" y="13563"/>
                    <a:pt x="8537" y="13480"/>
                    <a:pt x="8537" y="13409"/>
                  </a:cubicBezTo>
                  <a:cubicBezTo>
                    <a:pt x="8525" y="13337"/>
                    <a:pt x="8513" y="13266"/>
                    <a:pt x="8478" y="13206"/>
                  </a:cubicBezTo>
                  <a:cubicBezTo>
                    <a:pt x="8454" y="13147"/>
                    <a:pt x="8418" y="13063"/>
                    <a:pt x="8382" y="13028"/>
                  </a:cubicBezTo>
                  <a:cubicBezTo>
                    <a:pt x="8287" y="12909"/>
                    <a:pt x="8156" y="12813"/>
                    <a:pt x="8025" y="12790"/>
                  </a:cubicBezTo>
                  <a:cubicBezTo>
                    <a:pt x="7967" y="12776"/>
                    <a:pt x="7912" y="12769"/>
                    <a:pt x="7861" y="12769"/>
                  </a:cubicBezTo>
                  <a:cubicBezTo>
                    <a:pt x="7776" y="12769"/>
                    <a:pt x="7699" y="12788"/>
                    <a:pt x="7632" y="12825"/>
                  </a:cubicBezTo>
                  <a:cubicBezTo>
                    <a:pt x="7525" y="12885"/>
                    <a:pt x="7430" y="12980"/>
                    <a:pt x="7394" y="13087"/>
                  </a:cubicBezTo>
                  <a:lnTo>
                    <a:pt x="7394" y="13147"/>
                  </a:lnTo>
                  <a:cubicBezTo>
                    <a:pt x="7406" y="13194"/>
                    <a:pt x="7466" y="13230"/>
                    <a:pt x="7525" y="13230"/>
                  </a:cubicBezTo>
                  <a:lnTo>
                    <a:pt x="7561" y="13230"/>
                  </a:lnTo>
                  <a:cubicBezTo>
                    <a:pt x="7582" y="13227"/>
                    <a:pt x="7602" y="13225"/>
                    <a:pt x="7621" y="13225"/>
                  </a:cubicBezTo>
                  <a:cubicBezTo>
                    <a:pt x="7666" y="13225"/>
                    <a:pt x="7706" y="13234"/>
                    <a:pt x="7739" y="13242"/>
                  </a:cubicBezTo>
                  <a:cubicBezTo>
                    <a:pt x="7787" y="13266"/>
                    <a:pt x="7811" y="13290"/>
                    <a:pt x="7823" y="13325"/>
                  </a:cubicBezTo>
                  <a:cubicBezTo>
                    <a:pt x="7823" y="13337"/>
                    <a:pt x="7847" y="13349"/>
                    <a:pt x="7847" y="13361"/>
                  </a:cubicBezTo>
                  <a:lnTo>
                    <a:pt x="7847" y="13397"/>
                  </a:lnTo>
                  <a:cubicBezTo>
                    <a:pt x="7847" y="13421"/>
                    <a:pt x="7847" y="13444"/>
                    <a:pt x="7823" y="13456"/>
                  </a:cubicBezTo>
                  <a:lnTo>
                    <a:pt x="7799" y="13480"/>
                  </a:lnTo>
                  <a:cubicBezTo>
                    <a:pt x="7799" y="13504"/>
                    <a:pt x="7787" y="13504"/>
                    <a:pt x="7763" y="13516"/>
                  </a:cubicBezTo>
                  <a:cubicBezTo>
                    <a:pt x="7751" y="13528"/>
                    <a:pt x="7739" y="13540"/>
                    <a:pt x="7728" y="13540"/>
                  </a:cubicBezTo>
                  <a:cubicBezTo>
                    <a:pt x="7692" y="13575"/>
                    <a:pt x="7644" y="13587"/>
                    <a:pt x="7620" y="13611"/>
                  </a:cubicBezTo>
                  <a:cubicBezTo>
                    <a:pt x="7609" y="13635"/>
                    <a:pt x="7573" y="13635"/>
                    <a:pt x="7561" y="13647"/>
                  </a:cubicBezTo>
                  <a:cubicBezTo>
                    <a:pt x="7525" y="13659"/>
                    <a:pt x="7513" y="13659"/>
                    <a:pt x="7489" y="13671"/>
                  </a:cubicBezTo>
                  <a:cubicBezTo>
                    <a:pt x="7370" y="13718"/>
                    <a:pt x="7228" y="13754"/>
                    <a:pt x="7073" y="13778"/>
                  </a:cubicBezTo>
                  <a:lnTo>
                    <a:pt x="7013" y="13790"/>
                  </a:lnTo>
                  <a:lnTo>
                    <a:pt x="6930" y="13790"/>
                  </a:lnTo>
                  <a:cubicBezTo>
                    <a:pt x="6894" y="13790"/>
                    <a:pt x="6847" y="13790"/>
                    <a:pt x="6799" y="13813"/>
                  </a:cubicBezTo>
                  <a:cubicBezTo>
                    <a:pt x="6727" y="13825"/>
                    <a:pt x="6632" y="13825"/>
                    <a:pt x="6561" y="13837"/>
                  </a:cubicBezTo>
                  <a:lnTo>
                    <a:pt x="6561" y="12921"/>
                  </a:lnTo>
                  <a:lnTo>
                    <a:pt x="6858" y="12921"/>
                  </a:lnTo>
                  <a:lnTo>
                    <a:pt x="6858" y="12754"/>
                  </a:lnTo>
                  <a:lnTo>
                    <a:pt x="7561" y="12480"/>
                  </a:lnTo>
                  <a:cubicBezTo>
                    <a:pt x="7585" y="12480"/>
                    <a:pt x="7585" y="12444"/>
                    <a:pt x="7561" y="12444"/>
                  </a:cubicBezTo>
                  <a:lnTo>
                    <a:pt x="6251" y="12444"/>
                  </a:lnTo>
                  <a:lnTo>
                    <a:pt x="6251" y="9730"/>
                  </a:lnTo>
                  <a:lnTo>
                    <a:pt x="6477" y="9730"/>
                  </a:lnTo>
                  <a:lnTo>
                    <a:pt x="6477" y="9599"/>
                  </a:lnTo>
                  <a:lnTo>
                    <a:pt x="7406" y="9170"/>
                  </a:lnTo>
                  <a:cubicBezTo>
                    <a:pt x="7442" y="9170"/>
                    <a:pt x="7442" y="9111"/>
                    <a:pt x="7406" y="9111"/>
                  </a:cubicBezTo>
                  <a:lnTo>
                    <a:pt x="7013" y="9111"/>
                  </a:lnTo>
                  <a:cubicBezTo>
                    <a:pt x="7049" y="9063"/>
                    <a:pt x="7085" y="9003"/>
                    <a:pt x="7108" y="8944"/>
                  </a:cubicBezTo>
                  <a:cubicBezTo>
                    <a:pt x="7132" y="8920"/>
                    <a:pt x="7144" y="8884"/>
                    <a:pt x="7156" y="8837"/>
                  </a:cubicBezTo>
                  <a:cubicBezTo>
                    <a:pt x="7156" y="8825"/>
                    <a:pt x="7168" y="8813"/>
                    <a:pt x="7168" y="8777"/>
                  </a:cubicBezTo>
                  <a:lnTo>
                    <a:pt x="7192" y="8718"/>
                  </a:lnTo>
                  <a:cubicBezTo>
                    <a:pt x="7204" y="8646"/>
                    <a:pt x="7204" y="8575"/>
                    <a:pt x="7204" y="8503"/>
                  </a:cubicBezTo>
                  <a:cubicBezTo>
                    <a:pt x="7192" y="8420"/>
                    <a:pt x="7168" y="8349"/>
                    <a:pt x="7144" y="8289"/>
                  </a:cubicBezTo>
                  <a:cubicBezTo>
                    <a:pt x="7108" y="8229"/>
                    <a:pt x="7085" y="8158"/>
                    <a:pt x="7037" y="8110"/>
                  </a:cubicBezTo>
                  <a:cubicBezTo>
                    <a:pt x="6954" y="7991"/>
                    <a:pt x="6811" y="7908"/>
                    <a:pt x="6680" y="7872"/>
                  </a:cubicBezTo>
                  <a:cubicBezTo>
                    <a:pt x="6635" y="7865"/>
                    <a:pt x="6589" y="7861"/>
                    <a:pt x="6546" y="7861"/>
                  </a:cubicBezTo>
                  <a:cubicBezTo>
                    <a:pt x="6451" y="7861"/>
                    <a:pt x="6364" y="7879"/>
                    <a:pt x="6299" y="7920"/>
                  </a:cubicBezTo>
                  <a:cubicBezTo>
                    <a:pt x="6192" y="7979"/>
                    <a:pt x="6085" y="8063"/>
                    <a:pt x="6061" y="8170"/>
                  </a:cubicBezTo>
                  <a:lnTo>
                    <a:pt x="6061" y="8229"/>
                  </a:lnTo>
                  <a:cubicBezTo>
                    <a:pt x="6073" y="8289"/>
                    <a:pt x="6132" y="8325"/>
                    <a:pt x="6192" y="8325"/>
                  </a:cubicBezTo>
                  <a:lnTo>
                    <a:pt x="6215" y="8325"/>
                  </a:lnTo>
                  <a:cubicBezTo>
                    <a:pt x="6241" y="8317"/>
                    <a:pt x="6265" y="8315"/>
                    <a:pt x="6286" y="8315"/>
                  </a:cubicBezTo>
                  <a:cubicBezTo>
                    <a:pt x="6333" y="8315"/>
                    <a:pt x="6369" y="8328"/>
                    <a:pt x="6394" y="8337"/>
                  </a:cubicBezTo>
                  <a:cubicBezTo>
                    <a:pt x="6442" y="8349"/>
                    <a:pt x="6477" y="8384"/>
                    <a:pt x="6489" y="8408"/>
                  </a:cubicBezTo>
                  <a:cubicBezTo>
                    <a:pt x="6489" y="8420"/>
                    <a:pt x="6501" y="8444"/>
                    <a:pt x="6501" y="8456"/>
                  </a:cubicBezTo>
                  <a:lnTo>
                    <a:pt x="6501" y="8479"/>
                  </a:lnTo>
                  <a:cubicBezTo>
                    <a:pt x="6501" y="8515"/>
                    <a:pt x="6501" y="8527"/>
                    <a:pt x="6489" y="8539"/>
                  </a:cubicBezTo>
                  <a:lnTo>
                    <a:pt x="6454" y="8575"/>
                  </a:lnTo>
                  <a:cubicBezTo>
                    <a:pt x="6454" y="8587"/>
                    <a:pt x="6442" y="8587"/>
                    <a:pt x="6430" y="8599"/>
                  </a:cubicBezTo>
                  <a:cubicBezTo>
                    <a:pt x="6418" y="8622"/>
                    <a:pt x="6394" y="8634"/>
                    <a:pt x="6382" y="8634"/>
                  </a:cubicBezTo>
                  <a:cubicBezTo>
                    <a:pt x="6358" y="8658"/>
                    <a:pt x="6311" y="8682"/>
                    <a:pt x="6275" y="8706"/>
                  </a:cubicBezTo>
                  <a:cubicBezTo>
                    <a:pt x="6263" y="8718"/>
                    <a:pt x="6239" y="8718"/>
                    <a:pt x="6215" y="8741"/>
                  </a:cubicBezTo>
                  <a:cubicBezTo>
                    <a:pt x="6192" y="8753"/>
                    <a:pt x="6180" y="8753"/>
                    <a:pt x="6144" y="8765"/>
                  </a:cubicBezTo>
                  <a:cubicBezTo>
                    <a:pt x="6025" y="8813"/>
                    <a:pt x="5894" y="8837"/>
                    <a:pt x="5727" y="8872"/>
                  </a:cubicBezTo>
                  <a:lnTo>
                    <a:pt x="5668" y="8884"/>
                  </a:lnTo>
                  <a:lnTo>
                    <a:pt x="5596" y="8884"/>
                  </a:lnTo>
                  <a:cubicBezTo>
                    <a:pt x="5549" y="8884"/>
                    <a:pt x="5501" y="8884"/>
                    <a:pt x="5465" y="8896"/>
                  </a:cubicBezTo>
                  <a:cubicBezTo>
                    <a:pt x="5370" y="8920"/>
                    <a:pt x="5299" y="8920"/>
                    <a:pt x="5203" y="8932"/>
                  </a:cubicBezTo>
                  <a:cubicBezTo>
                    <a:pt x="5049" y="8944"/>
                    <a:pt x="4882" y="8980"/>
                    <a:pt x="4715" y="9003"/>
                  </a:cubicBezTo>
                  <a:cubicBezTo>
                    <a:pt x="4632" y="9015"/>
                    <a:pt x="4549" y="9039"/>
                    <a:pt x="4465" y="9051"/>
                  </a:cubicBezTo>
                  <a:cubicBezTo>
                    <a:pt x="4453" y="9051"/>
                    <a:pt x="4418" y="9051"/>
                    <a:pt x="4406" y="9063"/>
                  </a:cubicBezTo>
                  <a:lnTo>
                    <a:pt x="4406" y="8039"/>
                  </a:lnTo>
                  <a:lnTo>
                    <a:pt x="5049" y="8039"/>
                  </a:lnTo>
                  <a:lnTo>
                    <a:pt x="5049" y="7753"/>
                  </a:lnTo>
                  <a:lnTo>
                    <a:pt x="5668" y="7467"/>
                  </a:lnTo>
                  <a:cubicBezTo>
                    <a:pt x="5704" y="7467"/>
                    <a:pt x="5704" y="7408"/>
                    <a:pt x="5668" y="7408"/>
                  </a:cubicBezTo>
                  <a:lnTo>
                    <a:pt x="4120" y="7408"/>
                  </a:lnTo>
                  <a:lnTo>
                    <a:pt x="4120" y="6027"/>
                  </a:lnTo>
                  <a:lnTo>
                    <a:pt x="4727" y="6027"/>
                  </a:lnTo>
                  <a:lnTo>
                    <a:pt x="4727" y="5824"/>
                  </a:lnTo>
                  <a:lnTo>
                    <a:pt x="5537" y="5443"/>
                  </a:lnTo>
                  <a:cubicBezTo>
                    <a:pt x="5561" y="5443"/>
                    <a:pt x="5561" y="5384"/>
                    <a:pt x="5537" y="5384"/>
                  </a:cubicBezTo>
                  <a:lnTo>
                    <a:pt x="4882" y="5384"/>
                  </a:lnTo>
                  <a:cubicBezTo>
                    <a:pt x="4930" y="5348"/>
                    <a:pt x="4953" y="5289"/>
                    <a:pt x="4989" y="5229"/>
                  </a:cubicBezTo>
                  <a:cubicBezTo>
                    <a:pt x="5001" y="5205"/>
                    <a:pt x="5001" y="5181"/>
                    <a:pt x="5001" y="5170"/>
                  </a:cubicBezTo>
                  <a:cubicBezTo>
                    <a:pt x="5001" y="5134"/>
                    <a:pt x="5013" y="5122"/>
                    <a:pt x="5013" y="5086"/>
                  </a:cubicBezTo>
                  <a:cubicBezTo>
                    <a:pt x="5013" y="5050"/>
                    <a:pt x="5025" y="5003"/>
                    <a:pt x="5013" y="4955"/>
                  </a:cubicBezTo>
                  <a:cubicBezTo>
                    <a:pt x="5013" y="4872"/>
                    <a:pt x="4989" y="4777"/>
                    <a:pt x="4942" y="4717"/>
                  </a:cubicBezTo>
                  <a:cubicBezTo>
                    <a:pt x="4894" y="4646"/>
                    <a:pt x="4834" y="4586"/>
                    <a:pt x="4763" y="4539"/>
                  </a:cubicBezTo>
                  <a:cubicBezTo>
                    <a:pt x="4691" y="4491"/>
                    <a:pt x="4596" y="4479"/>
                    <a:pt x="4513" y="4479"/>
                  </a:cubicBezTo>
                  <a:cubicBezTo>
                    <a:pt x="4430" y="4479"/>
                    <a:pt x="4358" y="4515"/>
                    <a:pt x="4299" y="4550"/>
                  </a:cubicBezTo>
                  <a:cubicBezTo>
                    <a:pt x="4239" y="4598"/>
                    <a:pt x="4191" y="4658"/>
                    <a:pt x="4168" y="4717"/>
                  </a:cubicBezTo>
                  <a:lnTo>
                    <a:pt x="4168" y="4765"/>
                  </a:lnTo>
                  <a:cubicBezTo>
                    <a:pt x="4177" y="4804"/>
                    <a:pt x="4204" y="4827"/>
                    <a:pt x="4233" y="4827"/>
                  </a:cubicBezTo>
                  <a:cubicBezTo>
                    <a:pt x="4239" y="4827"/>
                    <a:pt x="4245" y="4826"/>
                    <a:pt x="4251" y="4824"/>
                  </a:cubicBezTo>
                  <a:lnTo>
                    <a:pt x="4287" y="4824"/>
                  </a:lnTo>
                  <a:cubicBezTo>
                    <a:pt x="4303" y="4820"/>
                    <a:pt x="4316" y="4819"/>
                    <a:pt x="4328" y="4819"/>
                  </a:cubicBezTo>
                  <a:cubicBezTo>
                    <a:pt x="4351" y="4819"/>
                    <a:pt x="4370" y="4824"/>
                    <a:pt x="4394" y="4824"/>
                  </a:cubicBezTo>
                  <a:cubicBezTo>
                    <a:pt x="4418" y="4836"/>
                    <a:pt x="4453" y="4836"/>
                    <a:pt x="4465" y="4872"/>
                  </a:cubicBezTo>
                  <a:cubicBezTo>
                    <a:pt x="4489" y="4896"/>
                    <a:pt x="4477" y="4931"/>
                    <a:pt x="4477" y="4955"/>
                  </a:cubicBezTo>
                  <a:cubicBezTo>
                    <a:pt x="4477" y="4967"/>
                    <a:pt x="4477" y="4991"/>
                    <a:pt x="4465" y="5003"/>
                  </a:cubicBezTo>
                  <a:cubicBezTo>
                    <a:pt x="4465" y="5003"/>
                    <a:pt x="4465" y="5015"/>
                    <a:pt x="4453" y="5015"/>
                  </a:cubicBezTo>
                  <a:cubicBezTo>
                    <a:pt x="4430" y="5027"/>
                    <a:pt x="4406" y="5062"/>
                    <a:pt x="4358" y="5086"/>
                  </a:cubicBezTo>
                  <a:cubicBezTo>
                    <a:pt x="4310" y="5122"/>
                    <a:pt x="4275" y="5146"/>
                    <a:pt x="4191" y="5170"/>
                  </a:cubicBezTo>
                  <a:cubicBezTo>
                    <a:pt x="4120" y="5193"/>
                    <a:pt x="4049" y="5205"/>
                    <a:pt x="3953" y="5229"/>
                  </a:cubicBezTo>
                  <a:lnTo>
                    <a:pt x="3882" y="5241"/>
                  </a:lnTo>
                  <a:cubicBezTo>
                    <a:pt x="3858" y="5241"/>
                    <a:pt x="3834" y="5253"/>
                    <a:pt x="3810" y="5253"/>
                  </a:cubicBezTo>
                  <a:cubicBezTo>
                    <a:pt x="3751" y="5265"/>
                    <a:pt x="3703" y="5265"/>
                    <a:pt x="3656" y="5289"/>
                  </a:cubicBezTo>
                  <a:cubicBezTo>
                    <a:pt x="3584" y="5301"/>
                    <a:pt x="3525" y="5312"/>
                    <a:pt x="3453" y="5348"/>
                  </a:cubicBezTo>
                  <a:lnTo>
                    <a:pt x="3453" y="4003"/>
                  </a:lnTo>
                  <a:lnTo>
                    <a:pt x="3953" y="4003"/>
                  </a:lnTo>
                  <a:lnTo>
                    <a:pt x="3953" y="3777"/>
                  </a:lnTo>
                  <a:lnTo>
                    <a:pt x="4727" y="3419"/>
                  </a:lnTo>
                  <a:cubicBezTo>
                    <a:pt x="4763" y="3419"/>
                    <a:pt x="4763" y="3360"/>
                    <a:pt x="4727" y="3360"/>
                  </a:cubicBezTo>
                  <a:lnTo>
                    <a:pt x="2739" y="3360"/>
                  </a:lnTo>
                  <a:lnTo>
                    <a:pt x="2739" y="2145"/>
                  </a:lnTo>
                  <a:lnTo>
                    <a:pt x="3144" y="2145"/>
                  </a:lnTo>
                  <a:lnTo>
                    <a:pt x="3144" y="1550"/>
                  </a:lnTo>
                  <a:cubicBezTo>
                    <a:pt x="3179" y="1479"/>
                    <a:pt x="3227" y="1395"/>
                    <a:pt x="3275" y="1312"/>
                  </a:cubicBezTo>
                  <a:cubicBezTo>
                    <a:pt x="3287" y="1276"/>
                    <a:pt x="3298" y="1240"/>
                    <a:pt x="3322" y="1205"/>
                  </a:cubicBezTo>
                  <a:cubicBezTo>
                    <a:pt x="3334" y="1157"/>
                    <a:pt x="3334" y="1133"/>
                    <a:pt x="3346" y="1086"/>
                  </a:cubicBezTo>
                  <a:cubicBezTo>
                    <a:pt x="3358" y="1014"/>
                    <a:pt x="3358" y="919"/>
                    <a:pt x="3358" y="848"/>
                  </a:cubicBezTo>
                  <a:cubicBezTo>
                    <a:pt x="3346" y="705"/>
                    <a:pt x="3298" y="550"/>
                    <a:pt x="3227" y="419"/>
                  </a:cubicBezTo>
                  <a:cubicBezTo>
                    <a:pt x="3156" y="288"/>
                    <a:pt x="3048" y="181"/>
                    <a:pt x="2917" y="109"/>
                  </a:cubicBezTo>
                  <a:cubicBezTo>
                    <a:pt x="2803" y="36"/>
                    <a:pt x="2670" y="0"/>
                    <a:pt x="2543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1492775" y="1644075"/>
              <a:ext cx="218750" cy="372400"/>
            </a:xfrm>
            <a:custGeom>
              <a:avLst/>
              <a:gdLst/>
              <a:ahLst/>
              <a:cxnLst/>
              <a:rect l="l" t="t" r="r" b="b"/>
              <a:pathLst>
                <a:path w="8750" h="14896" extrusionOk="0">
                  <a:moveTo>
                    <a:pt x="8" y="14126"/>
                  </a:moveTo>
                  <a:cubicBezTo>
                    <a:pt x="1" y="14126"/>
                    <a:pt x="13" y="14133"/>
                    <a:pt x="35" y="14133"/>
                  </a:cubicBezTo>
                  <a:lnTo>
                    <a:pt x="44" y="14137"/>
                  </a:lnTo>
                  <a:lnTo>
                    <a:pt x="44" y="14137"/>
                  </a:lnTo>
                  <a:cubicBezTo>
                    <a:pt x="24" y="14128"/>
                    <a:pt x="13" y="14126"/>
                    <a:pt x="8" y="14126"/>
                  </a:cubicBezTo>
                  <a:close/>
                  <a:moveTo>
                    <a:pt x="44" y="14137"/>
                  </a:moveTo>
                  <a:cubicBezTo>
                    <a:pt x="63" y="14145"/>
                    <a:pt x="91" y="14159"/>
                    <a:pt x="130" y="14181"/>
                  </a:cubicBezTo>
                  <a:lnTo>
                    <a:pt x="170" y="14181"/>
                  </a:lnTo>
                  <a:lnTo>
                    <a:pt x="44" y="14137"/>
                  </a:lnTo>
                  <a:close/>
                  <a:moveTo>
                    <a:pt x="6262" y="1"/>
                  </a:moveTo>
                  <a:cubicBezTo>
                    <a:pt x="6131" y="1"/>
                    <a:pt x="5964" y="25"/>
                    <a:pt x="5833" y="108"/>
                  </a:cubicBezTo>
                  <a:cubicBezTo>
                    <a:pt x="5702" y="179"/>
                    <a:pt x="5595" y="298"/>
                    <a:pt x="5523" y="417"/>
                  </a:cubicBezTo>
                  <a:cubicBezTo>
                    <a:pt x="5452" y="548"/>
                    <a:pt x="5404" y="679"/>
                    <a:pt x="5392" y="846"/>
                  </a:cubicBezTo>
                  <a:cubicBezTo>
                    <a:pt x="5392" y="918"/>
                    <a:pt x="5392" y="1001"/>
                    <a:pt x="5404" y="1084"/>
                  </a:cubicBezTo>
                  <a:cubicBezTo>
                    <a:pt x="5404" y="1132"/>
                    <a:pt x="5416" y="1156"/>
                    <a:pt x="5428" y="1203"/>
                  </a:cubicBezTo>
                  <a:cubicBezTo>
                    <a:pt x="5452" y="1239"/>
                    <a:pt x="5464" y="1275"/>
                    <a:pt x="5476" y="1310"/>
                  </a:cubicBezTo>
                  <a:cubicBezTo>
                    <a:pt x="5511" y="1394"/>
                    <a:pt x="5547" y="1477"/>
                    <a:pt x="5607" y="1549"/>
                  </a:cubicBezTo>
                  <a:lnTo>
                    <a:pt x="5607" y="2144"/>
                  </a:lnTo>
                  <a:lnTo>
                    <a:pt x="6012" y="2144"/>
                  </a:lnTo>
                  <a:lnTo>
                    <a:pt x="6012" y="3358"/>
                  </a:lnTo>
                  <a:lnTo>
                    <a:pt x="4023" y="3358"/>
                  </a:lnTo>
                  <a:cubicBezTo>
                    <a:pt x="3987" y="3358"/>
                    <a:pt x="3976" y="3406"/>
                    <a:pt x="4023" y="3418"/>
                  </a:cubicBezTo>
                  <a:lnTo>
                    <a:pt x="4797" y="3775"/>
                  </a:lnTo>
                  <a:lnTo>
                    <a:pt x="4797" y="4001"/>
                  </a:lnTo>
                  <a:lnTo>
                    <a:pt x="5297" y="4001"/>
                  </a:lnTo>
                  <a:lnTo>
                    <a:pt x="5297" y="5347"/>
                  </a:lnTo>
                  <a:cubicBezTo>
                    <a:pt x="5226" y="5323"/>
                    <a:pt x="5166" y="5299"/>
                    <a:pt x="5095" y="5287"/>
                  </a:cubicBezTo>
                  <a:cubicBezTo>
                    <a:pt x="5047" y="5263"/>
                    <a:pt x="4988" y="5251"/>
                    <a:pt x="4940" y="5251"/>
                  </a:cubicBezTo>
                  <a:cubicBezTo>
                    <a:pt x="4916" y="5251"/>
                    <a:pt x="4892" y="5240"/>
                    <a:pt x="4869" y="5240"/>
                  </a:cubicBezTo>
                  <a:lnTo>
                    <a:pt x="4797" y="5228"/>
                  </a:lnTo>
                  <a:cubicBezTo>
                    <a:pt x="4702" y="5204"/>
                    <a:pt x="4618" y="5180"/>
                    <a:pt x="4559" y="5168"/>
                  </a:cubicBezTo>
                  <a:cubicBezTo>
                    <a:pt x="4476" y="5132"/>
                    <a:pt x="4440" y="5120"/>
                    <a:pt x="4392" y="5085"/>
                  </a:cubicBezTo>
                  <a:cubicBezTo>
                    <a:pt x="4345" y="5061"/>
                    <a:pt x="4321" y="5025"/>
                    <a:pt x="4297" y="5013"/>
                  </a:cubicBezTo>
                  <a:lnTo>
                    <a:pt x="4285" y="5001"/>
                  </a:lnTo>
                  <a:cubicBezTo>
                    <a:pt x="4285" y="4989"/>
                    <a:pt x="4273" y="4966"/>
                    <a:pt x="4273" y="4954"/>
                  </a:cubicBezTo>
                  <a:cubicBezTo>
                    <a:pt x="4273" y="4930"/>
                    <a:pt x="4249" y="4894"/>
                    <a:pt x="4285" y="4870"/>
                  </a:cubicBezTo>
                  <a:cubicBezTo>
                    <a:pt x="4297" y="4847"/>
                    <a:pt x="4333" y="4835"/>
                    <a:pt x="4357" y="4823"/>
                  </a:cubicBezTo>
                  <a:cubicBezTo>
                    <a:pt x="4380" y="4823"/>
                    <a:pt x="4404" y="4818"/>
                    <a:pt x="4428" y="4818"/>
                  </a:cubicBezTo>
                  <a:cubicBezTo>
                    <a:pt x="4440" y="4818"/>
                    <a:pt x="4452" y="4819"/>
                    <a:pt x="4464" y="4823"/>
                  </a:cubicBezTo>
                  <a:lnTo>
                    <a:pt x="4535" y="4823"/>
                  </a:lnTo>
                  <a:cubicBezTo>
                    <a:pt x="4583" y="4811"/>
                    <a:pt x="4595" y="4763"/>
                    <a:pt x="4583" y="4716"/>
                  </a:cubicBezTo>
                  <a:cubicBezTo>
                    <a:pt x="4547" y="4656"/>
                    <a:pt x="4511" y="4597"/>
                    <a:pt x="4452" y="4549"/>
                  </a:cubicBezTo>
                  <a:cubicBezTo>
                    <a:pt x="4392" y="4513"/>
                    <a:pt x="4321" y="4489"/>
                    <a:pt x="4237" y="4478"/>
                  </a:cubicBezTo>
                  <a:cubicBezTo>
                    <a:pt x="4166" y="4478"/>
                    <a:pt x="4083" y="4489"/>
                    <a:pt x="3987" y="4537"/>
                  </a:cubicBezTo>
                  <a:cubicBezTo>
                    <a:pt x="3916" y="4585"/>
                    <a:pt x="3856" y="4644"/>
                    <a:pt x="3809" y="4716"/>
                  </a:cubicBezTo>
                  <a:cubicBezTo>
                    <a:pt x="3761" y="4787"/>
                    <a:pt x="3737" y="4882"/>
                    <a:pt x="3737" y="4954"/>
                  </a:cubicBezTo>
                  <a:lnTo>
                    <a:pt x="3737" y="5085"/>
                  </a:lnTo>
                  <a:cubicBezTo>
                    <a:pt x="3737" y="5120"/>
                    <a:pt x="3749" y="5132"/>
                    <a:pt x="3749" y="5168"/>
                  </a:cubicBezTo>
                  <a:cubicBezTo>
                    <a:pt x="3749" y="5180"/>
                    <a:pt x="3761" y="5204"/>
                    <a:pt x="3761" y="5228"/>
                  </a:cubicBezTo>
                  <a:cubicBezTo>
                    <a:pt x="3797" y="5287"/>
                    <a:pt x="3821" y="5347"/>
                    <a:pt x="3868" y="5382"/>
                  </a:cubicBezTo>
                  <a:lnTo>
                    <a:pt x="3214" y="5382"/>
                  </a:lnTo>
                  <a:cubicBezTo>
                    <a:pt x="3190" y="5382"/>
                    <a:pt x="3166" y="5430"/>
                    <a:pt x="3214" y="5442"/>
                  </a:cubicBezTo>
                  <a:lnTo>
                    <a:pt x="4023" y="5823"/>
                  </a:lnTo>
                  <a:lnTo>
                    <a:pt x="4023" y="6025"/>
                  </a:lnTo>
                  <a:lnTo>
                    <a:pt x="4630" y="6025"/>
                  </a:lnTo>
                  <a:lnTo>
                    <a:pt x="4630" y="7406"/>
                  </a:lnTo>
                  <a:lnTo>
                    <a:pt x="3083" y="7406"/>
                  </a:lnTo>
                  <a:cubicBezTo>
                    <a:pt x="3047" y="7406"/>
                    <a:pt x="3035" y="7454"/>
                    <a:pt x="3083" y="7466"/>
                  </a:cubicBezTo>
                  <a:lnTo>
                    <a:pt x="3702" y="7752"/>
                  </a:lnTo>
                  <a:lnTo>
                    <a:pt x="3702" y="8037"/>
                  </a:lnTo>
                  <a:lnTo>
                    <a:pt x="4345" y="8037"/>
                  </a:lnTo>
                  <a:lnTo>
                    <a:pt x="4345" y="9061"/>
                  </a:lnTo>
                  <a:cubicBezTo>
                    <a:pt x="4333" y="9061"/>
                    <a:pt x="4297" y="9061"/>
                    <a:pt x="4285" y="9050"/>
                  </a:cubicBezTo>
                  <a:cubicBezTo>
                    <a:pt x="4214" y="9026"/>
                    <a:pt x="4118" y="9014"/>
                    <a:pt x="4035" y="9002"/>
                  </a:cubicBezTo>
                  <a:cubicBezTo>
                    <a:pt x="3868" y="8966"/>
                    <a:pt x="3702" y="8954"/>
                    <a:pt x="3547" y="8930"/>
                  </a:cubicBezTo>
                  <a:cubicBezTo>
                    <a:pt x="3452" y="8907"/>
                    <a:pt x="3380" y="8907"/>
                    <a:pt x="3285" y="8895"/>
                  </a:cubicBezTo>
                  <a:cubicBezTo>
                    <a:pt x="3249" y="8895"/>
                    <a:pt x="3202" y="8883"/>
                    <a:pt x="3154" y="8883"/>
                  </a:cubicBezTo>
                  <a:lnTo>
                    <a:pt x="3083" y="8883"/>
                  </a:lnTo>
                  <a:lnTo>
                    <a:pt x="3023" y="8871"/>
                  </a:lnTo>
                  <a:cubicBezTo>
                    <a:pt x="2856" y="8835"/>
                    <a:pt x="2725" y="8811"/>
                    <a:pt x="2606" y="8764"/>
                  </a:cubicBezTo>
                  <a:cubicBezTo>
                    <a:pt x="2571" y="8752"/>
                    <a:pt x="2547" y="8752"/>
                    <a:pt x="2535" y="8728"/>
                  </a:cubicBezTo>
                  <a:cubicBezTo>
                    <a:pt x="2499" y="8716"/>
                    <a:pt x="2487" y="8716"/>
                    <a:pt x="2475" y="8704"/>
                  </a:cubicBezTo>
                  <a:cubicBezTo>
                    <a:pt x="2428" y="8669"/>
                    <a:pt x="2392" y="8657"/>
                    <a:pt x="2368" y="8633"/>
                  </a:cubicBezTo>
                  <a:cubicBezTo>
                    <a:pt x="2356" y="8609"/>
                    <a:pt x="2332" y="8597"/>
                    <a:pt x="2321" y="8597"/>
                  </a:cubicBezTo>
                  <a:lnTo>
                    <a:pt x="2297" y="8573"/>
                  </a:lnTo>
                  <a:cubicBezTo>
                    <a:pt x="2273" y="8538"/>
                    <a:pt x="2273" y="8549"/>
                    <a:pt x="2261" y="8538"/>
                  </a:cubicBezTo>
                  <a:cubicBezTo>
                    <a:pt x="2249" y="8526"/>
                    <a:pt x="2249" y="8490"/>
                    <a:pt x="2249" y="8478"/>
                  </a:cubicBezTo>
                  <a:lnTo>
                    <a:pt x="2249" y="8454"/>
                  </a:lnTo>
                  <a:cubicBezTo>
                    <a:pt x="2249" y="8442"/>
                    <a:pt x="2249" y="8418"/>
                    <a:pt x="2261" y="8407"/>
                  </a:cubicBezTo>
                  <a:cubicBezTo>
                    <a:pt x="2273" y="8383"/>
                    <a:pt x="2309" y="8347"/>
                    <a:pt x="2356" y="8335"/>
                  </a:cubicBezTo>
                  <a:cubicBezTo>
                    <a:pt x="2381" y="8327"/>
                    <a:pt x="2417" y="8313"/>
                    <a:pt x="2464" y="8313"/>
                  </a:cubicBezTo>
                  <a:cubicBezTo>
                    <a:pt x="2485" y="8313"/>
                    <a:pt x="2509" y="8316"/>
                    <a:pt x="2535" y="8323"/>
                  </a:cubicBezTo>
                  <a:lnTo>
                    <a:pt x="2618" y="8323"/>
                  </a:lnTo>
                  <a:cubicBezTo>
                    <a:pt x="2678" y="8299"/>
                    <a:pt x="2713" y="8240"/>
                    <a:pt x="2690" y="8180"/>
                  </a:cubicBezTo>
                  <a:cubicBezTo>
                    <a:pt x="2654" y="8085"/>
                    <a:pt x="2559" y="7978"/>
                    <a:pt x="2452" y="7930"/>
                  </a:cubicBezTo>
                  <a:cubicBezTo>
                    <a:pt x="2386" y="7890"/>
                    <a:pt x="2294" y="7871"/>
                    <a:pt x="2199" y="7871"/>
                  </a:cubicBezTo>
                  <a:cubicBezTo>
                    <a:pt x="2156" y="7871"/>
                    <a:pt x="2112" y="7875"/>
                    <a:pt x="2071" y="7883"/>
                  </a:cubicBezTo>
                  <a:cubicBezTo>
                    <a:pt x="1916" y="7918"/>
                    <a:pt x="1797" y="8002"/>
                    <a:pt x="1713" y="8121"/>
                  </a:cubicBezTo>
                  <a:cubicBezTo>
                    <a:pt x="1666" y="8180"/>
                    <a:pt x="1642" y="8240"/>
                    <a:pt x="1606" y="8299"/>
                  </a:cubicBezTo>
                  <a:cubicBezTo>
                    <a:pt x="1582" y="8359"/>
                    <a:pt x="1559" y="8442"/>
                    <a:pt x="1547" y="8514"/>
                  </a:cubicBezTo>
                  <a:cubicBezTo>
                    <a:pt x="1535" y="8585"/>
                    <a:pt x="1547" y="8657"/>
                    <a:pt x="1559" y="8740"/>
                  </a:cubicBezTo>
                  <a:lnTo>
                    <a:pt x="1582" y="8788"/>
                  </a:lnTo>
                  <a:cubicBezTo>
                    <a:pt x="1582" y="8811"/>
                    <a:pt x="1594" y="8823"/>
                    <a:pt x="1594" y="8847"/>
                  </a:cubicBezTo>
                  <a:cubicBezTo>
                    <a:pt x="1606" y="8883"/>
                    <a:pt x="1618" y="8907"/>
                    <a:pt x="1642" y="8954"/>
                  </a:cubicBezTo>
                  <a:cubicBezTo>
                    <a:pt x="1666" y="9014"/>
                    <a:pt x="1701" y="9061"/>
                    <a:pt x="1737" y="9121"/>
                  </a:cubicBezTo>
                  <a:lnTo>
                    <a:pt x="1344" y="9121"/>
                  </a:lnTo>
                  <a:cubicBezTo>
                    <a:pt x="1309" y="9121"/>
                    <a:pt x="1297" y="9169"/>
                    <a:pt x="1344" y="9180"/>
                  </a:cubicBezTo>
                  <a:lnTo>
                    <a:pt x="2273" y="9609"/>
                  </a:lnTo>
                  <a:lnTo>
                    <a:pt x="2273" y="9740"/>
                  </a:lnTo>
                  <a:lnTo>
                    <a:pt x="2499" y="9740"/>
                  </a:lnTo>
                  <a:lnTo>
                    <a:pt x="2499" y="12455"/>
                  </a:lnTo>
                  <a:lnTo>
                    <a:pt x="1189" y="12455"/>
                  </a:lnTo>
                  <a:cubicBezTo>
                    <a:pt x="1166" y="12455"/>
                    <a:pt x="1142" y="12502"/>
                    <a:pt x="1189" y="12502"/>
                  </a:cubicBezTo>
                  <a:lnTo>
                    <a:pt x="1892" y="12764"/>
                  </a:lnTo>
                  <a:lnTo>
                    <a:pt x="1892" y="12931"/>
                  </a:lnTo>
                  <a:lnTo>
                    <a:pt x="2190" y="12931"/>
                  </a:lnTo>
                  <a:lnTo>
                    <a:pt x="2190" y="13848"/>
                  </a:lnTo>
                  <a:cubicBezTo>
                    <a:pt x="2118" y="13836"/>
                    <a:pt x="2023" y="13836"/>
                    <a:pt x="1951" y="13824"/>
                  </a:cubicBezTo>
                  <a:cubicBezTo>
                    <a:pt x="1904" y="13824"/>
                    <a:pt x="1856" y="13812"/>
                    <a:pt x="1821" y="13812"/>
                  </a:cubicBezTo>
                  <a:lnTo>
                    <a:pt x="1737" y="13812"/>
                  </a:lnTo>
                  <a:lnTo>
                    <a:pt x="1678" y="13788"/>
                  </a:lnTo>
                  <a:cubicBezTo>
                    <a:pt x="1523" y="13764"/>
                    <a:pt x="1380" y="13729"/>
                    <a:pt x="1261" y="13693"/>
                  </a:cubicBezTo>
                  <a:cubicBezTo>
                    <a:pt x="1237" y="13669"/>
                    <a:pt x="1201" y="13669"/>
                    <a:pt x="1189" y="13657"/>
                  </a:cubicBezTo>
                  <a:cubicBezTo>
                    <a:pt x="1166" y="13645"/>
                    <a:pt x="1142" y="13645"/>
                    <a:pt x="1130" y="13633"/>
                  </a:cubicBezTo>
                  <a:cubicBezTo>
                    <a:pt x="1082" y="13598"/>
                    <a:pt x="1059" y="13586"/>
                    <a:pt x="1023" y="13550"/>
                  </a:cubicBezTo>
                  <a:cubicBezTo>
                    <a:pt x="1011" y="13538"/>
                    <a:pt x="999" y="13526"/>
                    <a:pt x="987" y="13526"/>
                  </a:cubicBezTo>
                  <a:lnTo>
                    <a:pt x="951" y="13491"/>
                  </a:lnTo>
                  <a:cubicBezTo>
                    <a:pt x="939" y="13467"/>
                    <a:pt x="939" y="13479"/>
                    <a:pt x="928" y="13467"/>
                  </a:cubicBezTo>
                  <a:cubicBezTo>
                    <a:pt x="904" y="13455"/>
                    <a:pt x="904" y="13419"/>
                    <a:pt x="904" y="13407"/>
                  </a:cubicBezTo>
                  <a:lnTo>
                    <a:pt x="904" y="13383"/>
                  </a:lnTo>
                  <a:cubicBezTo>
                    <a:pt x="904" y="13360"/>
                    <a:pt x="904" y="13348"/>
                    <a:pt x="928" y="13336"/>
                  </a:cubicBezTo>
                  <a:cubicBezTo>
                    <a:pt x="939" y="13300"/>
                    <a:pt x="963" y="13276"/>
                    <a:pt x="1011" y="13252"/>
                  </a:cubicBezTo>
                  <a:cubicBezTo>
                    <a:pt x="1045" y="13244"/>
                    <a:pt x="1084" y="13236"/>
                    <a:pt x="1130" y="13236"/>
                  </a:cubicBezTo>
                  <a:cubicBezTo>
                    <a:pt x="1149" y="13236"/>
                    <a:pt x="1169" y="13237"/>
                    <a:pt x="1189" y="13241"/>
                  </a:cubicBezTo>
                  <a:lnTo>
                    <a:pt x="1285" y="13241"/>
                  </a:lnTo>
                  <a:cubicBezTo>
                    <a:pt x="1344" y="13229"/>
                    <a:pt x="1368" y="13169"/>
                    <a:pt x="1356" y="13110"/>
                  </a:cubicBezTo>
                  <a:cubicBezTo>
                    <a:pt x="1309" y="13002"/>
                    <a:pt x="1225" y="12907"/>
                    <a:pt x="1118" y="12860"/>
                  </a:cubicBezTo>
                  <a:cubicBezTo>
                    <a:pt x="1045" y="12819"/>
                    <a:pt x="955" y="12800"/>
                    <a:pt x="860" y="12800"/>
                  </a:cubicBezTo>
                  <a:cubicBezTo>
                    <a:pt x="816" y="12800"/>
                    <a:pt x="770" y="12804"/>
                    <a:pt x="725" y="12812"/>
                  </a:cubicBezTo>
                  <a:cubicBezTo>
                    <a:pt x="582" y="12836"/>
                    <a:pt x="463" y="12931"/>
                    <a:pt x="368" y="13050"/>
                  </a:cubicBezTo>
                  <a:cubicBezTo>
                    <a:pt x="332" y="13110"/>
                    <a:pt x="297" y="13169"/>
                    <a:pt x="273" y="13229"/>
                  </a:cubicBezTo>
                  <a:cubicBezTo>
                    <a:pt x="237" y="13288"/>
                    <a:pt x="225" y="13360"/>
                    <a:pt x="213" y="13431"/>
                  </a:cubicBezTo>
                  <a:cubicBezTo>
                    <a:pt x="189" y="13514"/>
                    <a:pt x="213" y="13586"/>
                    <a:pt x="225" y="13657"/>
                  </a:cubicBezTo>
                  <a:lnTo>
                    <a:pt x="237" y="13717"/>
                  </a:lnTo>
                  <a:cubicBezTo>
                    <a:pt x="237" y="13729"/>
                    <a:pt x="249" y="13752"/>
                    <a:pt x="249" y="13776"/>
                  </a:cubicBezTo>
                  <a:cubicBezTo>
                    <a:pt x="273" y="13812"/>
                    <a:pt x="285" y="13836"/>
                    <a:pt x="297" y="13883"/>
                  </a:cubicBezTo>
                  <a:cubicBezTo>
                    <a:pt x="356" y="14002"/>
                    <a:pt x="451" y="14110"/>
                    <a:pt x="535" y="14181"/>
                  </a:cubicBezTo>
                  <a:lnTo>
                    <a:pt x="170" y="14181"/>
                  </a:lnTo>
                  <a:lnTo>
                    <a:pt x="951" y="14455"/>
                  </a:lnTo>
                  <a:lnTo>
                    <a:pt x="951" y="14550"/>
                  </a:lnTo>
                  <a:lnTo>
                    <a:pt x="1297" y="14550"/>
                  </a:lnTo>
                  <a:lnTo>
                    <a:pt x="1297" y="14895"/>
                  </a:lnTo>
                  <a:lnTo>
                    <a:pt x="8750" y="14895"/>
                  </a:lnTo>
                  <a:lnTo>
                    <a:pt x="8750" y="14550"/>
                  </a:lnTo>
                  <a:lnTo>
                    <a:pt x="8750" y="14288"/>
                  </a:lnTo>
                  <a:lnTo>
                    <a:pt x="8750" y="14098"/>
                  </a:lnTo>
                  <a:lnTo>
                    <a:pt x="8750" y="12871"/>
                  </a:lnTo>
                  <a:lnTo>
                    <a:pt x="8750" y="12562"/>
                  </a:lnTo>
                  <a:lnTo>
                    <a:pt x="8750" y="12431"/>
                  </a:lnTo>
                  <a:lnTo>
                    <a:pt x="8750" y="9704"/>
                  </a:lnTo>
                  <a:lnTo>
                    <a:pt x="8750" y="9073"/>
                  </a:lnTo>
                  <a:lnTo>
                    <a:pt x="8750" y="8002"/>
                  </a:lnTo>
                  <a:lnTo>
                    <a:pt x="8750" y="7787"/>
                  </a:lnTo>
                  <a:lnTo>
                    <a:pt x="8750" y="7561"/>
                  </a:lnTo>
                  <a:lnTo>
                    <a:pt x="8750" y="7383"/>
                  </a:lnTo>
                  <a:lnTo>
                    <a:pt x="8750" y="6002"/>
                  </a:lnTo>
                  <a:lnTo>
                    <a:pt x="8750" y="5704"/>
                  </a:lnTo>
                  <a:lnTo>
                    <a:pt x="8750" y="5537"/>
                  </a:lnTo>
                  <a:lnTo>
                    <a:pt x="8750" y="5370"/>
                  </a:lnTo>
                  <a:lnTo>
                    <a:pt x="8750" y="3954"/>
                  </a:lnTo>
                  <a:lnTo>
                    <a:pt x="8750" y="3680"/>
                  </a:lnTo>
                  <a:lnTo>
                    <a:pt x="8750" y="3644"/>
                  </a:lnTo>
                  <a:lnTo>
                    <a:pt x="8750" y="3323"/>
                  </a:lnTo>
                  <a:lnTo>
                    <a:pt x="8750" y="2096"/>
                  </a:lnTo>
                  <a:lnTo>
                    <a:pt x="8750" y="1799"/>
                  </a:lnTo>
                  <a:lnTo>
                    <a:pt x="8750" y="1477"/>
                  </a:lnTo>
                  <a:lnTo>
                    <a:pt x="8131" y="1477"/>
                  </a:lnTo>
                  <a:cubicBezTo>
                    <a:pt x="7988" y="1430"/>
                    <a:pt x="7845" y="1382"/>
                    <a:pt x="7714" y="1358"/>
                  </a:cubicBezTo>
                  <a:lnTo>
                    <a:pt x="7571" y="1322"/>
                  </a:lnTo>
                  <a:cubicBezTo>
                    <a:pt x="7536" y="1310"/>
                    <a:pt x="7488" y="1310"/>
                    <a:pt x="7440" y="1299"/>
                  </a:cubicBezTo>
                  <a:cubicBezTo>
                    <a:pt x="7393" y="1299"/>
                    <a:pt x="7357" y="1275"/>
                    <a:pt x="7309" y="1263"/>
                  </a:cubicBezTo>
                  <a:lnTo>
                    <a:pt x="7190" y="1239"/>
                  </a:lnTo>
                  <a:cubicBezTo>
                    <a:pt x="7024" y="1203"/>
                    <a:pt x="6893" y="1156"/>
                    <a:pt x="6774" y="1132"/>
                  </a:cubicBezTo>
                  <a:cubicBezTo>
                    <a:pt x="6654" y="1084"/>
                    <a:pt x="6559" y="1037"/>
                    <a:pt x="6488" y="1001"/>
                  </a:cubicBezTo>
                  <a:cubicBezTo>
                    <a:pt x="6440" y="965"/>
                    <a:pt x="6416" y="953"/>
                    <a:pt x="6404" y="918"/>
                  </a:cubicBezTo>
                  <a:lnTo>
                    <a:pt x="6345" y="858"/>
                  </a:lnTo>
                  <a:cubicBezTo>
                    <a:pt x="6345" y="858"/>
                    <a:pt x="6345" y="846"/>
                    <a:pt x="6321" y="846"/>
                  </a:cubicBezTo>
                  <a:lnTo>
                    <a:pt x="6309" y="834"/>
                  </a:lnTo>
                  <a:cubicBezTo>
                    <a:pt x="6297" y="822"/>
                    <a:pt x="6297" y="787"/>
                    <a:pt x="6297" y="775"/>
                  </a:cubicBezTo>
                  <a:lnTo>
                    <a:pt x="6297" y="703"/>
                  </a:lnTo>
                  <a:cubicBezTo>
                    <a:pt x="6297" y="668"/>
                    <a:pt x="6309" y="644"/>
                    <a:pt x="6321" y="620"/>
                  </a:cubicBezTo>
                  <a:cubicBezTo>
                    <a:pt x="6357" y="596"/>
                    <a:pt x="6404" y="560"/>
                    <a:pt x="6464" y="560"/>
                  </a:cubicBezTo>
                  <a:cubicBezTo>
                    <a:pt x="6488" y="554"/>
                    <a:pt x="6518" y="551"/>
                    <a:pt x="6550" y="551"/>
                  </a:cubicBezTo>
                  <a:cubicBezTo>
                    <a:pt x="6583" y="551"/>
                    <a:pt x="6619" y="554"/>
                    <a:pt x="6654" y="560"/>
                  </a:cubicBezTo>
                  <a:lnTo>
                    <a:pt x="6702" y="584"/>
                  </a:lnTo>
                  <a:lnTo>
                    <a:pt x="6774" y="584"/>
                  </a:lnTo>
                  <a:cubicBezTo>
                    <a:pt x="6845" y="548"/>
                    <a:pt x="6881" y="477"/>
                    <a:pt x="6857" y="406"/>
                  </a:cubicBezTo>
                  <a:cubicBezTo>
                    <a:pt x="6821" y="287"/>
                    <a:pt x="6738" y="191"/>
                    <a:pt x="6643" y="120"/>
                  </a:cubicBezTo>
                  <a:cubicBezTo>
                    <a:pt x="6535" y="48"/>
                    <a:pt x="6404" y="1"/>
                    <a:pt x="6262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1629350" y="1651900"/>
              <a:ext cx="8675" cy="21675"/>
            </a:xfrm>
            <a:custGeom>
              <a:avLst/>
              <a:gdLst/>
              <a:ahLst/>
              <a:cxnLst/>
              <a:rect l="l" t="t" r="r" b="b"/>
              <a:pathLst>
                <a:path w="347" h="867" extrusionOk="0">
                  <a:moveTo>
                    <a:pt x="270" y="1"/>
                  </a:moveTo>
                  <a:cubicBezTo>
                    <a:pt x="237" y="1"/>
                    <a:pt x="195" y="45"/>
                    <a:pt x="179" y="69"/>
                  </a:cubicBezTo>
                  <a:cubicBezTo>
                    <a:pt x="72" y="212"/>
                    <a:pt x="13" y="366"/>
                    <a:pt x="1" y="533"/>
                  </a:cubicBezTo>
                  <a:lnTo>
                    <a:pt x="1" y="664"/>
                  </a:lnTo>
                  <a:cubicBezTo>
                    <a:pt x="13" y="747"/>
                    <a:pt x="25" y="807"/>
                    <a:pt x="72" y="866"/>
                  </a:cubicBezTo>
                  <a:cubicBezTo>
                    <a:pt x="120" y="664"/>
                    <a:pt x="168" y="485"/>
                    <a:pt x="239" y="307"/>
                  </a:cubicBezTo>
                  <a:cubicBezTo>
                    <a:pt x="263" y="247"/>
                    <a:pt x="346" y="104"/>
                    <a:pt x="310" y="45"/>
                  </a:cubicBezTo>
                  <a:cubicBezTo>
                    <a:pt x="302" y="13"/>
                    <a:pt x="287" y="1"/>
                    <a:pt x="27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1641850" y="1697350"/>
              <a:ext cx="69675" cy="4800"/>
            </a:xfrm>
            <a:custGeom>
              <a:avLst/>
              <a:gdLst/>
              <a:ahLst/>
              <a:cxnLst/>
              <a:rect l="l" t="t" r="r" b="b"/>
              <a:pathLst>
                <a:path w="2787" h="192" extrusionOk="0">
                  <a:moveTo>
                    <a:pt x="1" y="1"/>
                  </a:moveTo>
                  <a:lnTo>
                    <a:pt x="1" y="191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1655250" y="1887275"/>
              <a:ext cx="3000" cy="67000"/>
            </a:xfrm>
            <a:custGeom>
              <a:avLst/>
              <a:gdLst/>
              <a:ahLst/>
              <a:cxnLst/>
              <a:rect l="l" t="t" r="r" b="b"/>
              <a:pathLst>
                <a:path w="120" h="2680" extrusionOk="0">
                  <a:moveTo>
                    <a:pt x="1" y="0"/>
                  </a:moveTo>
                  <a:lnTo>
                    <a:pt x="1" y="2679"/>
                  </a:lnTo>
                  <a:lnTo>
                    <a:pt x="120" y="267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1613275" y="1736950"/>
              <a:ext cx="94100" cy="2700"/>
            </a:xfrm>
            <a:custGeom>
              <a:avLst/>
              <a:gdLst/>
              <a:ahLst/>
              <a:cxnLst/>
              <a:rect l="l" t="t" r="r" b="b"/>
              <a:pathLst>
                <a:path w="3764" h="108" extrusionOk="0">
                  <a:moveTo>
                    <a:pt x="13" y="1"/>
                  </a:moveTo>
                  <a:lnTo>
                    <a:pt x="1" y="108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1593650" y="1788150"/>
              <a:ext cx="113725" cy="2400"/>
            </a:xfrm>
            <a:custGeom>
              <a:avLst/>
              <a:gdLst/>
              <a:ahLst/>
              <a:cxnLst/>
              <a:rect l="l" t="t" r="r" b="b"/>
              <a:pathLst>
                <a:path w="4549" h="96" extrusionOk="0">
                  <a:moveTo>
                    <a:pt x="0" y="0"/>
                  </a:moveTo>
                  <a:lnTo>
                    <a:pt x="24" y="9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1586800" y="1837250"/>
              <a:ext cx="119975" cy="3000"/>
            </a:xfrm>
            <a:custGeom>
              <a:avLst/>
              <a:gdLst/>
              <a:ahLst/>
              <a:cxnLst/>
              <a:rect l="l" t="t" r="r" b="b"/>
              <a:pathLst>
                <a:path w="4799" h="120" extrusionOk="0">
                  <a:moveTo>
                    <a:pt x="0" y="1"/>
                  </a:moveTo>
                  <a:lnTo>
                    <a:pt x="36" y="120"/>
                  </a:lnTo>
                  <a:lnTo>
                    <a:pt x="4798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1551675" y="1881325"/>
              <a:ext cx="153900" cy="3875"/>
            </a:xfrm>
            <a:custGeom>
              <a:avLst/>
              <a:gdLst/>
              <a:ahLst/>
              <a:cxnLst/>
              <a:rect l="l" t="t" r="r" b="b"/>
              <a:pathLst>
                <a:path w="6156" h="155" extrusionOk="0">
                  <a:moveTo>
                    <a:pt x="0" y="0"/>
                  </a:moveTo>
                  <a:lnTo>
                    <a:pt x="84" y="155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1543050" y="1963175"/>
              <a:ext cx="157775" cy="3000"/>
            </a:xfrm>
            <a:custGeom>
              <a:avLst/>
              <a:gdLst/>
              <a:ahLst/>
              <a:cxnLst/>
              <a:rect l="l" t="t" r="r" b="b"/>
              <a:pathLst>
                <a:path w="6311" h="120" extrusionOk="0">
                  <a:moveTo>
                    <a:pt x="0" y="0"/>
                  </a:moveTo>
                  <a:lnTo>
                    <a:pt x="262" y="119"/>
                  </a:lnTo>
                  <a:lnTo>
                    <a:pt x="631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1521900" y="2002750"/>
              <a:ext cx="184575" cy="4500"/>
            </a:xfrm>
            <a:custGeom>
              <a:avLst/>
              <a:gdLst/>
              <a:ahLst/>
              <a:cxnLst/>
              <a:rect l="l" t="t" r="r" b="b"/>
              <a:pathLst>
                <a:path w="7383" h="180" extrusionOk="0">
                  <a:moveTo>
                    <a:pt x="1" y="1"/>
                  </a:moveTo>
                  <a:lnTo>
                    <a:pt x="203" y="179"/>
                  </a:lnTo>
                  <a:lnTo>
                    <a:pt x="738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1534700" y="1841550"/>
              <a:ext cx="14325" cy="17475"/>
            </a:xfrm>
            <a:custGeom>
              <a:avLst/>
              <a:gdLst/>
              <a:ahLst/>
              <a:cxnLst/>
              <a:rect l="l" t="t" r="r" b="b"/>
              <a:pathLst>
                <a:path w="573" h="699" extrusionOk="0">
                  <a:moveTo>
                    <a:pt x="357" y="0"/>
                  </a:moveTo>
                  <a:cubicBezTo>
                    <a:pt x="252" y="0"/>
                    <a:pt x="147" y="90"/>
                    <a:pt x="96" y="162"/>
                  </a:cubicBezTo>
                  <a:cubicBezTo>
                    <a:pt x="36" y="258"/>
                    <a:pt x="1" y="365"/>
                    <a:pt x="1" y="484"/>
                  </a:cubicBezTo>
                  <a:cubicBezTo>
                    <a:pt x="1" y="519"/>
                    <a:pt x="1" y="567"/>
                    <a:pt x="24" y="615"/>
                  </a:cubicBezTo>
                  <a:cubicBezTo>
                    <a:pt x="36" y="662"/>
                    <a:pt x="60" y="686"/>
                    <a:pt x="108" y="698"/>
                  </a:cubicBezTo>
                  <a:cubicBezTo>
                    <a:pt x="167" y="698"/>
                    <a:pt x="227" y="639"/>
                    <a:pt x="263" y="579"/>
                  </a:cubicBezTo>
                  <a:cubicBezTo>
                    <a:pt x="322" y="496"/>
                    <a:pt x="358" y="400"/>
                    <a:pt x="417" y="305"/>
                  </a:cubicBezTo>
                  <a:cubicBezTo>
                    <a:pt x="465" y="210"/>
                    <a:pt x="572" y="43"/>
                    <a:pt x="405" y="8"/>
                  </a:cubicBezTo>
                  <a:cubicBezTo>
                    <a:pt x="389" y="3"/>
                    <a:pt x="373" y="0"/>
                    <a:pt x="357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1561500" y="1898575"/>
              <a:ext cx="83075" cy="3300"/>
            </a:xfrm>
            <a:custGeom>
              <a:avLst/>
              <a:gdLst/>
              <a:ahLst/>
              <a:cxnLst/>
              <a:rect l="l" t="t" r="r" b="b"/>
              <a:pathLst>
                <a:path w="3323" h="132" extrusionOk="0">
                  <a:moveTo>
                    <a:pt x="48" y="1"/>
                  </a:moveTo>
                  <a:lnTo>
                    <a:pt x="0" y="132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1547500" y="1984900"/>
              <a:ext cx="116125" cy="3600"/>
            </a:xfrm>
            <a:custGeom>
              <a:avLst/>
              <a:gdLst/>
              <a:ahLst/>
              <a:cxnLst/>
              <a:rect l="l" t="t" r="r" b="b"/>
              <a:pathLst>
                <a:path w="4645" h="144" extrusionOk="0">
                  <a:moveTo>
                    <a:pt x="1" y="0"/>
                  </a:moveTo>
                  <a:lnTo>
                    <a:pt x="48" y="143"/>
                  </a:lnTo>
                  <a:lnTo>
                    <a:pt x="4644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1847850" y="1651900"/>
              <a:ext cx="8350" cy="21675"/>
            </a:xfrm>
            <a:custGeom>
              <a:avLst/>
              <a:gdLst/>
              <a:ahLst/>
              <a:cxnLst/>
              <a:rect l="l" t="t" r="r" b="b"/>
              <a:pathLst>
                <a:path w="334" h="867" extrusionOk="0">
                  <a:moveTo>
                    <a:pt x="64" y="1"/>
                  </a:moveTo>
                  <a:cubicBezTo>
                    <a:pt x="47" y="1"/>
                    <a:pt x="32" y="13"/>
                    <a:pt x="24" y="45"/>
                  </a:cubicBezTo>
                  <a:cubicBezTo>
                    <a:pt x="0" y="104"/>
                    <a:pt x="71" y="247"/>
                    <a:pt x="95" y="307"/>
                  </a:cubicBezTo>
                  <a:cubicBezTo>
                    <a:pt x="167" y="485"/>
                    <a:pt x="214" y="664"/>
                    <a:pt x="262" y="866"/>
                  </a:cubicBezTo>
                  <a:cubicBezTo>
                    <a:pt x="310" y="807"/>
                    <a:pt x="321" y="747"/>
                    <a:pt x="333" y="664"/>
                  </a:cubicBezTo>
                  <a:lnTo>
                    <a:pt x="333" y="533"/>
                  </a:lnTo>
                  <a:cubicBezTo>
                    <a:pt x="321" y="366"/>
                    <a:pt x="262" y="212"/>
                    <a:pt x="155" y="69"/>
                  </a:cubicBezTo>
                  <a:cubicBezTo>
                    <a:pt x="139" y="45"/>
                    <a:pt x="97" y="1"/>
                    <a:pt x="6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1774025" y="1697350"/>
              <a:ext cx="69675" cy="4800"/>
            </a:xfrm>
            <a:custGeom>
              <a:avLst/>
              <a:gdLst/>
              <a:ahLst/>
              <a:cxnLst/>
              <a:rect l="l" t="t" r="r" b="b"/>
              <a:pathLst>
                <a:path w="2787" h="192" extrusionOk="0">
                  <a:moveTo>
                    <a:pt x="0" y="1"/>
                  </a:moveTo>
                  <a:lnTo>
                    <a:pt x="2786" y="191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827000" y="1887275"/>
              <a:ext cx="3000" cy="67000"/>
            </a:xfrm>
            <a:custGeom>
              <a:avLst/>
              <a:gdLst/>
              <a:ahLst/>
              <a:cxnLst/>
              <a:rect l="l" t="t" r="r" b="b"/>
              <a:pathLst>
                <a:path w="120" h="2680" extrusionOk="0">
                  <a:moveTo>
                    <a:pt x="1" y="0"/>
                  </a:moveTo>
                  <a:lnTo>
                    <a:pt x="1" y="2679"/>
                  </a:lnTo>
                  <a:lnTo>
                    <a:pt x="120" y="267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777900" y="1736950"/>
              <a:ext cx="94075" cy="2700"/>
            </a:xfrm>
            <a:custGeom>
              <a:avLst/>
              <a:gdLst/>
              <a:ahLst/>
              <a:cxnLst/>
              <a:rect l="l" t="t" r="r" b="b"/>
              <a:pathLst>
                <a:path w="3763" h="108" extrusionOk="0">
                  <a:moveTo>
                    <a:pt x="0" y="1"/>
                  </a:moveTo>
                  <a:lnTo>
                    <a:pt x="3762" y="108"/>
                  </a:lnTo>
                  <a:lnTo>
                    <a:pt x="3751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778175" y="1788150"/>
              <a:ext cx="113750" cy="2400"/>
            </a:xfrm>
            <a:custGeom>
              <a:avLst/>
              <a:gdLst/>
              <a:ahLst/>
              <a:cxnLst/>
              <a:rect l="l" t="t" r="r" b="b"/>
              <a:pathLst>
                <a:path w="4550" h="96" extrusionOk="0">
                  <a:moveTo>
                    <a:pt x="1" y="0"/>
                  </a:moveTo>
                  <a:lnTo>
                    <a:pt x="4513" y="96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778775" y="1837250"/>
              <a:ext cx="119975" cy="3000"/>
            </a:xfrm>
            <a:custGeom>
              <a:avLst/>
              <a:gdLst/>
              <a:ahLst/>
              <a:cxnLst/>
              <a:rect l="l" t="t" r="r" b="b"/>
              <a:pathLst>
                <a:path w="4799" h="120" extrusionOk="0">
                  <a:moveTo>
                    <a:pt x="1" y="1"/>
                  </a:moveTo>
                  <a:lnTo>
                    <a:pt x="4763" y="120"/>
                  </a:lnTo>
                  <a:lnTo>
                    <a:pt x="479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779675" y="1881325"/>
              <a:ext cx="154500" cy="3875"/>
            </a:xfrm>
            <a:custGeom>
              <a:avLst/>
              <a:gdLst/>
              <a:ahLst/>
              <a:cxnLst/>
              <a:rect l="l" t="t" r="r" b="b"/>
              <a:pathLst>
                <a:path w="6180" h="155" extrusionOk="0">
                  <a:moveTo>
                    <a:pt x="0" y="0"/>
                  </a:moveTo>
                  <a:lnTo>
                    <a:pt x="6085" y="155"/>
                  </a:lnTo>
                  <a:lnTo>
                    <a:pt x="618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784425" y="1963175"/>
              <a:ext cx="158100" cy="3000"/>
            </a:xfrm>
            <a:custGeom>
              <a:avLst/>
              <a:gdLst/>
              <a:ahLst/>
              <a:cxnLst/>
              <a:rect l="l" t="t" r="r" b="b"/>
              <a:pathLst>
                <a:path w="6324" h="120" extrusionOk="0">
                  <a:moveTo>
                    <a:pt x="1" y="0"/>
                  </a:moveTo>
                  <a:lnTo>
                    <a:pt x="6061" y="119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779375" y="2002750"/>
              <a:ext cx="184575" cy="4500"/>
            </a:xfrm>
            <a:custGeom>
              <a:avLst/>
              <a:gdLst/>
              <a:ahLst/>
              <a:cxnLst/>
              <a:rect l="l" t="t" r="r" b="b"/>
              <a:pathLst>
                <a:path w="7383" h="180" extrusionOk="0">
                  <a:moveTo>
                    <a:pt x="1" y="1"/>
                  </a:moveTo>
                  <a:lnTo>
                    <a:pt x="7168" y="179"/>
                  </a:lnTo>
                  <a:lnTo>
                    <a:pt x="738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1936550" y="1841550"/>
              <a:ext cx="14300" cy="17475"/>
            </a:xfrm>
            <a:custGeom>
              <a:avLst/>
              <a:gdLst/>
              <a:ahLst/>
              <a:cxnLst/>
              <a:rect l="l" t="t" r="r" b="b"/>
              <a:pathLst>
                <a:path w="572" h="699" extrusionOk="0">
                  <a:moveTo>
                    <a:pt x="216" y="0"/>
                  </a:moveTo>
                  <a:cubicBezTo>
                    <a:pt x="199" y="0"/>
                    <a:pt x="183" y="3"/>
                    <a:pt x="167" y="8"/>
                  </a:cubicBezTo>
                  <a:cubicBezTo>
                    <a:pt x="0" y="43"/>
                    <a:pt x="107" y="210"/>
                    <a:pt x="155" y="305"/>
                  </a:cubicBezTo>
                  <a:cubicBezTo>
                    <a:pt x="214" y="400"/>
                    <a:pt x="262" y="496"/>
                    <a:pt x="322" y="579"/>
                  </a:cubicBezTo>
                  <a:cubicBezTo>
                    <a:pt x="345" y="639"/>
                    <a:pt x="405" y="698"/>
                    <a:pt x="464" y="698"/>
                  </a:cubicBezTo>
                  <a:cubicBezTo>
                    <a:pt x="512" y="686"/>
                    <a:pt x="536" y="662"/>
                    <a:pt x="560" y="615"/>
                  </a:cubicBezTo>
                  <a:cubicBezTo>
                    <a:pt x="572" y="567"/>
                    <a:pt x="572" y="519"/>
                    <a:pt x="572" y="484"/>
                  </a:cubicBezTo>
                  <a:cubicBezTo>
                    <a:pt x="572" y="365"/>
                    <a:pt x="536" y="258"/>
                    <a:pt x="476" y="162"/>
                  </a:cubicBezTo>
                  <a:cubicBezTo>
                    <a:pt x="425" y="90"/>
                    <a:pt x="320" y="0"/>
                    <a:pt x="216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840700" y="1898575"/>
              <a:ext cx="83350" cy="3300"/>
            </a:xfrm>
            <a:custGeom>
              <a:avLst/>
              <a:gdLst/>
              <a:ahLst/>
              <a:cxnLst/>
              <a:rect l="l" t="t" r="r" b="b"/>
              <a:pathLst>
                <a:path w="3334" h="132" extrusionOk="0">
                  <a:moveTo>
                    <a:pt x="0" y="1"/>
                  </a:moveTo>
                  <a:lnTo>
                    <a:pt x="3334" y="132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821950" y="1984900"/>
              <a:ext cx="116100" cy="3600"/>
            </a:xfrm>
            <a:custGeom>
              <a:avLst/>
              <a:gdLst/>
              <a:ahLst/>
              <a:cxnLst/>
              <a:rect l="l" t="t" r="r" b="b"/>
              <a:pathLst>
                <a:path w="4644" h="144" extrusionOk="0">
                  <a:moveTo>
                    <a:pt x="4644" y="0"/>
                  </a:moveTo>
                  <a:lnTo>
                    <a:pt x="0" y="143"/>
                  </a:lnTo>
                  <a:lnTo>
                    <a:pt x="4608" y="14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>
            <a:off x="411150" y="815200"/>
            <a:ext cx="1220125" cy="572850"/>
            <a:chOff x="3032800" y="1045400"/>
            <a:chExt cx="1220125" cy="572850"/>
          </a:xfrm>
        </p:grpSpPr>
        <p:sp>
          <p:nvSpPr>
            <p:cNvPr id="61" name="Google Shape;61;p15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>
            <a:off x="7544783" y="1647953"/>
            <a:ext cx="1220092" cy="571194"/>
            <a:chOff x="3322725" y="1633900"/>
            <a:chExt cx="1195700" cy="559775"/>
          </a:xfrm>
        </p:grpSpPr>
        <p:sp>
          <p:nvSpPr>
            <p:cNvPr id="64" name="Google Shape;64;p15"/>
            <p:cNvSpPr/>
            <p:nvPr/>
          </p:nvSpPr>
          <p:spPr>
            <a:xfrm>
              <a:off x="3322725" y="1633900"/>
              <a:ext cx="1195700" cy="559775"/>
            </a:xfrm>
            <a:custGeom>
              <a:avLst/>
              <a:gdLst/>
              <a:ahLst/>
              <a:cxnLst/>
              <a:rect l="l" t="t" r="r" b="b"/>
              <a:pathLst>
                <a:path w="47828" h="22391" extrusionOk="0">
                  <a:moveTo>
                    <a:pt x="23026" y="0"/>
                  </a:moveTo>
                  <a:cubicBezTo>
                    <a:pt x="19239" y="0"/>
                    <a:pt x="15397" y="2059"/>
                    <a:pt x="13574" y="5551"/>
                  </a:cubicBezTo>
                  <a:cubicBezTo>
                    <a:pt x="13058" y="5142"/>
                    <a:pt x="12471" y="4961"/>
                    <a:pt x="11865" y="4961"/>
                  </a:cubicBezTo>
                  <a:cubicBezTo>
                    <a:pt x="9685" y="4961"/>
                    <a:pt x="7273" y="7307"/>
                    <a:pt x="7180" y="9814"/>
                  </a:cubicBezTo>
                  <a:cubicBezTo>
                    <a:pt x="5689" y="10753"/>
                    <a:pt x="4112" y="11126"/>
                    <a:pt x="2528" y="11126"/>
                  </a:cubicBezTo>
                  <a:cubicBezTo>
                    <a:pt x="1683" y="11126"/>
                    <a:pt x="837" y="11020"/>
                    <a:pt x="0" y="10838"/>
                  </a:cubicBezTo>
                  <a:lnTo>
                    <a:pt x="0" y="10838"/>
                  </a:lnTo>
                  <a:cubicBezTo>
                    <a:pt x="453" y="12207"/>
                    <a:pt x="1822" y="14755"/>
                    <a:pt x="3037" y="15517"/>
                  </a:cubicBezTo>
                  <a:cubicBezTo>
                    <a:pt x="3821" y="16004"/>
                    <a:pt x="4833" y="16291"/>
                    <a:pt x="5990" y="16291"/>
                  </a:cubicBezTo>
                  <a:cubicBezTo>
                    <a:pt x="6870" y="16291"/>
                    <a:pt x="7834" y="16125"/>
                    <a:pt x="8847" y="15755"/>
                  </a:cubicBezTo>
                  <a:cubicBezTo>
                    <a:pt x="9735" y="17649"/>
                    <a:pt x="11193" y="19157"/>
                    <a:pt x="13851" y="19157"/>
                  </a:cubicBezTo>
                  <a:cubicBezTo>
                    <a:pt x="14719" y="19157"/>
                    <a:pt x="15714" y="18997"/>
                    <a:pt x="16860" y="18636"/>
                  </a:cubicBezTo>
                  <a:cubicBezTo>
                    <a:pt x="16812" y="18136"/>
                    <a:pt x="16848" y="17624"/>
                    <a:pt x="16931" y="17148"/>
                  </a:cubicBezTo>
                  <a:lnTo>
                    <a:pt x="16931" y="17148"/>
                  </a:lnTo>
                  <a:cubicBezTo>
                    <a:pt x="16586" y="17243"/>
                    <a:pt x="16253" y="17303"/>
                    <a:pt x="15895" y="17303"/>
                  </a:cubicBezTo>
                  <a:cubicBezTo>
                    <a:pt x="15360" y="17303"/>
                    <a:pt x="14836" y="17196"/>
                    <a:pt x="14348" y="16981"/>
                  </a:cubicBezTo>
                  <a:cubicBezTo>
                    <a:pt x="13490" y="16612"/>
                    <a:pt x="12776" y="15922"/>
                    <a:pt x="12383" y="15076"/>
                  </a:cubicBezTo>
                  <a:cubicBezTo>
                    <a:pt x="12216" y="15112"/>
                    <a:pt x="12038" y="15136"/>
                    <a:pt x="11871" y="15136"/>
                  </a:cubicBezTo>
                  <a:cubicBezTo>
                    <a:pt x="11502" y="15136"/>
                    <a:pt x="11109" y="15064"/>
                    <a:pt x="10740" y="14898"/>
                  </a:cubicBezTo>
                  <a:cubicBezTo>
                    <a:pt x="9799" y="14517"/>
                    <a:pt x="9109" y="13695"/>
                    <a:pt x="8787" y="12743"/>
                  </a:cubicBezTo>
                  <a:cubicBezTo>
                    <a:pt x="8644" y="12850"/>
                    <a:pt x="8466" y="12945"/>
                    <a:pt x="8252" y="13028"/>
                  </a:cubicBezTo>
                  <a:cubicBezTo>
                    <a:pt x="7561" y="13302"/>
                    <a:pt x="6811" y="13457"/>
                    <a:pt x="6073" y="13457"/>
                  </a:cubicBezTo>
                  <a:cubicBezTo>
                    <a:pt x="5561" y="13457"/>
                    <a:pt x="5037" y="13386"/>
                    <a:pt x="4549" y="13243"/>
                  </a:cubicBezTo>
                  <a:cubicBezTo>
                    <a:pt x="4299" y="13171"/>
                    <a:pt x="4144" y="12921"/>
                    <a:pt x="4215" y="12671"/>
                  </a:cubicBezTo>
                  <a:cubicBezTo>
                    <a:pt x="4284" y="12455"/>
                    <a:pt x="4467" y="12319"/>
                    <a:pt x="4670" y="12319"/>
                  </a:cubicBezTo>
                  <a:cubicBezTo>
                    <a:pt x="4712" y="12319"/>
                    <a:pt x="4755" y="12325"/>
                    <a:pt x="4799" y="12338"/>
                  </a:cubicBezTo>
                  <a:cubicBezTo>
                    <a:pt x="5217" y="12454"/>
                    <a:pt x="5649" y="12512"/>
                    <a:pt x="6080" y="12512"/>
                  </a:cubicBezTo>
                  <a:cubicBezTo>
                    <a:pt x="6705" y="12512"/>
                    <a:pt x="7329" y="12392"/>
                    <a:pt x="7906" y="12159"/>
                  </a:cubicBezTo>
                  <a:cubicBezTo>
                    <a:pt x="8228" y="12040"/>
                    <a:pt x="8549" y="11814"/>
                    <a:pt x="8549" y="11600"/>
                  </a:cubicBezTo>
                  <a:cubicBezTo>
                    <a:pt x="8549" y="11492"/>
                    <a:pt x="8597" y="11397"/>
                    <a:pt x="8656" y="11326"/>
                  </a:cubicBezTo>
                  <a:cubicBezTo>
                    <a:pt x="8835" y="9873"/>
                    <a:pt x="10014" y="8623"/>
                    <a:pt x="11454" y="8349"/>
                  </a:cubicBezTo>
                  <a:cubicBezTo>
                    <a:pt x="11641" y="8316"/>
                    <a:pt x="11830" y="8301"/>
                    <a:pt x="12017" y="8301"/>
                  </a:cubicBezTo>
                  <a:cubicBezTo>
                    <a:pt x="12991" y="8301"/>
                    <a:pt x="13951" y="8728"/>
                    <a:pt x="14609" y="9457"/>
                  </a:cubicBezTo>
                  <a:cubicBezTo>
                    <a:pt x="15371" y="7766"/>
                    <a:pt x="16241" y="6456"/>
                    <a:pt x="17288" y="5468"/>
                  </a:cubicBezTo>
                  <a:cubicBezTo>
                    <a:pt x="18747" y="4044"/>
                    <a:pt x="20605" y="3262"/>
                    <a:pt x="22380" y="3262"/>
                  </a:cubicBezTo>
                  <a:cubicBezTo>
                    <a:pt x="22445" y="3262"/>
                    <a:pt x="22510" y="3263"/>
                    <a:pt x="22575" y="3265"/>
                  </a:cubicBezTo>
                  <a:cubicBezTo>
                    <a:pt x="24420" y="3337"/>
                    <a:pt x="26111" y="4349"/>
                    <a:pt x="26956" y="5825"/>
                  </a:cubicBezTo>
                  <a:cubicBezTo>
                    <a:pt x="27278" y="5738"/>
                    <a:pt x="27610" y="5696"/>
                    <a:pt x="27942" y="5696"/>
                  </a:cubicBezTo>
                  <a:cubicBezTo>
                    <a:pt x="28655" y="5696"/>
                    <a:pt x="29367" y="5892"/>
                    <a:pt x="29969" y="6266"/>
                  </a:cubicBezTo>
                  <a:cubicBezTo>
                    <a:pt x="30576" y="6635"/>
                    <a:pt x="31052" y="7206"/>
                    <a:pt x="31373" y="7849"/>
                  </a:cubicBezTo>
                  <a:cubicBezTo>
                    <a:pt x="31743" y="7325"/>
                    <a:pt x="32231" y="6897"/>
                    <a:pt x="32814" y="6611"/>
                  </a:cubicBezTo>
                  <a:cubicBezTo>
                    <a:pt x="33371" y="6339"/>
                    <a:pt x="33989" y="6202"/>
                    <a:pt x="34605" y="6202"/>
                  </a:cubicBezTo>
                  <a:cubicBezTo>
                    <a:pt x="35227" y="6202"/>
                    <a:pt x="35847" y="6342"/>
                    <a:pt x="36398" y="6623"/>
                  </a:cubicBezTo>
                  <a:cubicBezTo>
                    <a:pt x="37815" y="7349"/>
                    <a:pt x="38624" y="8504"/>
                    <a:pt x="39541" y="9945"/>
                  </a:cubicBezTo>
                  <a:cubicBezTo>
                    <a:pt x="40173" y="10939"/>
                    <a:pt x="41328" y="11970"/>
                    <a:pt x="42676" y="11970"/>
                  </a:cubicBezTo>
                  <a:cubicBezTo>
                    <a:pt x="42877" y="11970"/>
                    <a:pt x="43083" y="11947"/>
                    <a:pt x="43292" y="11897"/>
                  </a:cubicBezTo>
                  <a:cubicBezTo>
                    <a:pt x="43329" y="11887"/>
                    <a:pt x="43367" y="11882"/>
                    <a:pt x="43405" y="11882"/>
                  </a:cubicBezTo>
                  <a:cubicBezTo>
                    <a:pt x="43585" y="11882"/>
                    <a:pt x="43761" y="11992"/>
                    <a:pt x="43839" y="12159"/>
                  </a:cubicBezTo>
                  <a:cubicBezTo>
                    <a:pt x="43923" y="12374"/>
                    <a:pt x="43851" y="12624"/>
                    <a:pt x="43661" y="12743"/>
                  </a:cubicBezTo>
                  <a:cubicBezTo>
                    <a:pt x="42724" y="13326"/>
                    <a:pt x="41463" y="13682"/>
                    <a:pt x="40236" y="13682"/>
                  </a:cubicBezTo>
                  <a:cubicBezTo>
                    <a:pt x="39360" y="13682"/>
                    <a:pt x="38501" y="13500"/>
                    <a:pt x="37791" y="13088"/>
                  </a:cubicBezTo>
                  <a:cubicBezTo>
                    <a:pt x="37065" y="14302"/>
                    <a:pt x="35612" y="15422"/>
                    <a:pt x="34267" y="15672"/>
                  </a:cubicBezTo>
                  <a:cubicBezTo>
                    <a:pt x="33990" y="15726"/>
                    <a:pt x="33709" y="15753"/>
                    <a:pt x="33427" y="15753"/>
                  </a:cubicBezTo>
                  <a:cubicBezTo>
                    <a:pt x="32483" y="15753"/>
                    <a:pt x="31534" y="15456"/>
                    <a:pt x="30754" y="14933"/>
                  </a:cubicBezTo>
                  <a:cubicBezTo>
                    <a:pt x="30469" y="16314"/>
                    <a:pt x="29659" y="17910"/>
                    <a:pt x="28206" y="18767"/>
                  </a:cubicBezTo>
                  <a:cubicBezTo>
                    <a:pt x="27671" y="19101"/>
                    <a:pt x="26944" y="19374"/>
                    <a:pt x="26039" y="19374"/>
                  </a:cubicBezTo>
                  <a:cubicBezTo>
                    <a:pt x="25397" y="19374"/>
                    <a:pt x="24658" y="19232"/>
                    <a:pt x="23837" y="18839"/>
                  </a:cubicBezTo>
                  <a:cubicBezTo>
                    <a:pt x="23646" y="18946"/>
                    <a:pt x="23432" y="19041"/>
                    <a:pt x="23230" y="19101"/>
                  </a:cubicBezTo>
                  <a:cubicBezTo>
                    <a:pt x="22948" y="19182"/>
                    <a:pt x="22664" y="19222"/>
                    <a:pt x="22390" y="19222"/>
                  </a:cubicBezTo>
                  <a:cubicBezTo>
                    <a:pt x="21864" y="19222"/>
                    <a:pt x="21370" y="19077"/>
                    <a:pt x="20979" y="18803"/>
                  </a:cubicBezTo>
                  <a:cubicBezTo>
                    <a:pt x="20229" y="18267"/>
                    <a:pt x="19955" y="17267"/>
                    <a:pt x="20336" y="16505"/>
                  </a:cubicBezTo>
                  <a:cubicBezTo>
                    <a:pt x="20419" y="16340"/>
                    <a:pt x="20582" y="16249"/>
                    <a:pt x="20750" y="16249"/>
                  </a:cubicBezTo>
                  <a:cubicBezTo>
                    <a:pt x="20824" y="16249"/>
                    <a:pt x="20898" y="16266"/>
                    <a:pt x="20967" y="16303"/>
                  </a:cubicBezTo>
                  <a:cubicBezTo>
                    <a:pt x="21206" y="16422"/>
                    <a:pt x="21289" y="16695"/>
                    <a:pt x="21170" y="16922"/>
                  </a:cubicBezTo>
                  <a:cubicBezTo>
                    <a:pt x="20991" y="17267"/>
                    <a:pt x="21158" y="17767"/>
                    <a:pt x="21527" y="18029"/>
                  </a:cubicBezTo>
                  <a:cubicBezTo>
                    <a:pt x="21752" y="18187"/>
                    <a:pt x="22054" y="18269"/>
                    <a:pt x="22386" y="18269"/>
                  </a:cubicBezTo>
                  <a:cubicBezTo>
                    <a:pt x="22580" y="18269"/>
                    <a:pt x="22785" y="18241"/>
                    <a:pt x="22991" y="18184"/>
                  </a:cubicBezTo>
                  <a:cubicBezTo>
                    <a:pt x="23884" y="17934"/>
                    <a:pt x="24563" y="17112"/>
                    <a:pt x="24575" y="16303"/>
                  </a:cubicBezTo>
                  <a:cubicBezTo>
                    <a:pt x="24599" y="15743"/>
                    <a:pt x="24313" y="15148"/>
                    <a:pt x="23837" y="14695"/>
                  </a:cubicBezTo>
                  <a:cubicBezTo>
                    <a:pt x="23263" y="14152"/>
                    <a:pt x="22451" y="13878"/>
                    <a:pt x="21619" y="13878"/>
                  </a:cubicBezTo>
                  <a:cubicBezTo>
                    <a:pt x="20810" y="13878"/>
                    <a:pt x="19982" y="14137"/>
                    <a:pt x="19336" y="14660"/>
                  </a:cubicBezTo>
                  <a:cubicBezTo>
                    <a:pt x="18300" y="15505"/>
                    <a:pt x="17717" y="16957"/>
                    <a:pt x="17812" y="18410"/>
                  </a:cubicBezTo>
                  <a:cubicBezTo>
                    <a:pt x="19514" y="21705"/>
                    <a:pt x="23016" y="22390"/>
                    <a:pt x="25404" y="22390"/>
                  </a:cubicBezTo>
                  <a:cubicBezTo>
                    <a:pt x="25622" y="22390"/>
                    <a:pt x="25830" y="22385"/>
                    <a:pt x="26028" y="22375"/>
                  </a:cubicBezTo>
                  <a:cubicBezTo>
                    <a:pt x="27528" y="22303"/>
                    <a:pt x="31266" y="21434"/>
                    <a:pt x="32302" y="17255"/>
                  </a:cubicBezTo>
                  <a:cubicBezTo>
                    <a:pt x="33002" y="17853"/>
                    <a:pt x="33795" y="18117"/>
                    <a:pt x="34598" y="18117"/>
                  </a:cubicBezTo>
                  <a:cubicBezTo>
                    <a:pt x="36256" y="18117"/>
                    <a:pt x="37955" y="16994"/>
                    <a:pt x="38958" y="15374"/>
                  </a:cubicBezTo>
                  <a:cubicBezTo>
                    <a:pt x="39403" y="15803"/>
                    <a:pt x="40317" y="16181"/>
                    <a:pt x="41418" y="16181"/>
                  </a:cubicBezTo>
                  <a:cubicBezTo>
                    <a:pt x="43528" y="16181"/>
                    <a:pt x="46326" y="14792"/>
                    <a:pt x="47828" y="9707"/>
                  </a:cubicBezTo>
                  <a:lnTo>
                    <a:pt x="47828" y="9707"/>
                  </a:lnTo>
                  <a:cubicBezTo>
                    <a:pt x="47048" y="10094"/>
                    <a:pt x="46075" y="10263"/>
                    <a:pt x="45114" y="10263"/>
                  </a:cubicBezTo>
                  <a:cubicBezTo>
                    <a:pt x="43303" y="10263"/>
                    <a:pt x="41539" y="9661"/>
                    <a:pt x="41220" y="8790"/>
                  </a:cubicBezTo>
                  <a:cubicBezTo>
                    <a:pt x="40086" y="5749"/>
                    <a:pt x="37832" y="3627"/>
                    <a:pt x="35032" y="3627"/>
                  </a:cubicBezTo>
                  <a:cubicBezTo>
                    <a:pt x="33862" y="3627"/>
                    <a:pt x="32597" y="3997"/>
                    <a:pt x="31278" y="4825"/>
                  </a:cubicBezTo>
                  <a:cubicBezTo>
                    <a:pt x="29410" y="1481"/>
                    <a:pt x="26237" y="0"/>
                    <a:pt x="23026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559650" y="1740425"/>
              <a:ext cx="796275" cy="355025"/>
            </a:xfrm>
            <a:custGeom>
              <a:avLst/>
              <a:gdLst/>
              <a:ahLst/>
              <a:cxnLst/>
              <a:rect l="l" t="t" r="r" b="b"/>
              <a:pathLst>
                <a:path w="31851" h="14201" extrusionOk="0">
                  <a:moveTo>
                    <a:pt x="12863" y="1"/>
                  </a:moveTo>
                  <a:cubicBezTo>
                    <a:pt x="11356" y="1"/>
                    <a:pt x="9747" y="687"/>
                    <a:pt x="8466" y="1933"/>
                  </a:cubicBezTo>
                  <a:cubicBezTo>
                    <a:pt x="7359" y="2993"/>
                    <a:pt x="6454" y="4445"/>
                    <a:pt x="5668" y="6386"/>
                  </a:cubicBezTo>
                  <a:cubicBezTo>
                    <a:pt x="5597" y="6553"/>
                    <a:pt x="5430" y="6660"/>
                    <a:pt x="5252" y="6684"/>
                  </a:cubicBezTo>
                  <a:cubicBezTo>
                    <a:pt x="5242" y="6684"/>
                    <a:pt x="5232" y="6685"/>
                    <a:pt x="5223" y="6685"/>
                  </a:cubicBezTo>
                  <a:cubicBezTo>
                    <a:pt x="5044" y="6685"/>
                    <a:pt x="4891" y="6580"/>
                    <a:pt x="4823" y="6422"/>
                  </a:cubicBezTo>
                  <a:cubicBezTo>
                    <a:pt x="4407" y="5601"/>
                    <a:pt x="3475" y="5052"/>
                    <a:pt x="2556" y="5052"/>
                  </a:cubicBezTo>
                  <a:cubicBezTo>
                    <a:pt x="2422" y="5052"/>
                    <a:pt x="2288" y="5064"/>
                    <a:pt x="2156" y="5088"/>
                  </a:cubicBezTo>
                  <a:cubicBezTo>
                    <a:pt x="1108" y="5279"/>
                    <a:pt x="239" y="6219"/>
                    <a:pt x="120" y="7279"/>
                  </a:cubicBezTo>
                  <a:cubicBezTo>
                    <a:pt x="1" y="8339"/>
                    <a:pt x="656" y="9434"/>
                    <a:pt x="1632" y="9851"/>
                  </a:cubicBezTo>
                  <a:cubicBezTo>
                    <a:pt x="1884" y="9955"/>
                    <a:pt x="2145" y="10006"/>
                    <a:pt x="2393" y="10006"/>
                  </a:cubicBezTo>
                  <a:cubicBezTo>
                    <a:pt x="2626" y="10006"/>
                    <a:pt x="2847" y="9961"/>
                    <a:pt x="3037" y="9875"/>
                  </a:cubicBezTo>
                  <a:cubicBezTo>
                    <a:pt x="3418" y="9684"/>
                    <a:pt x="3656" y="9256"/>
                    <a:pt x="3585" y="8886"/>
                  </a:cubicBezTo>
                  <a:cubicBezTo>
                    <a:pt x="3549" y="8720"/>
                    <a:pt x="3406" y="8553"/>
                    <a:pt x="3227" y="8470"/>
                  </a:cubicBezTo>
                  <a:cubicBezTo>
                    <a:pt x="3178" y="8445"/>
                    <a:pt x="3084" y="8403"/>
                    <a:pt x="2975" y="8403"/>
                  </a:cubicBezTo>
                  <a:cubicBezTo>
                    <a:pt x="2926" y="8403"/>
                    <a:pt x="2874" y="8412"/>
                    <a:pt x="2823" y="8434"/>
                  </a:cubicBezTo>
                  <a:cubicBezTo>
                    <a:pt x="2754" y="8465"/>
                    <a:pt x="2682" y="8480"/>
                    <a:pt x="2612" y="8480"/>
                  </a:cubicBezTo>
                  <a:cubicBezTo>
                    <a:pt x="2436" y="8480"/>
                    <a:pt x="2271" y="8386"/>
                    <a:pt x="2204" y="8208"/>
                  </a:cubicBezTo>
                  <a:cubicBezTo>
                    <a:pt x="2096" y="7970"/>
                    <a:pt x="2180" y="7696"/>
                    <a:pt x="2418" y="7589"/>
                  </a:cubicBezTo>
                  <a:cubicBezTo>
                    <a:pt x="2599" y="7504"/>
                    <a:pt x="2794" y="7462"/>
                    <a:pt x="2992" y="7462"/>
                  </a:cubicBezTo>
                  <a:cubicBezTo>
                    <a:pt x="3210" y="7462"/>
                    <a:pt x="3432" y="7513"/>
                    <a:pt x="3644" y="7612"/>
                  </a:cubicBezTo>
                  <a:cubicBezTo>
                    <a:pt x="4073" y="7827"/>
                    <a:pt x="4406" y="8232"/>
                    <a:pt x="4490" y="8672"/>
                  </a:cubicBezTo>
                  <a:cubicBezTo>
                    <a:pt x="4644" y="9256"/>
                    <a:pt x="4335" y="9982"/>
                    <a:pt x="3763" y="10422"/>
                  </a:cubicBezTo>
                  <a:cubicBezTo>
                    <a:pt x="4073" y="11041"/>
                    <a:pt x="4597" y="11565"/>
                    <a:pt x="5240" y="11851"/>
                  </a:cubicBezTo>
                  <a:cubicBezTo>
                    <a:pt x="5599" y="12007"/>
                    <a:pt x="5994" y="12085"/>
                    <a:pt x="6392" y="12085"/>
                  </a:cubicBezTo>
                  <a:cubicBezTo>
                    <a:pt x="6813" y="12085"/>
                    <a:pt x="7236" y="11999"/>
                    <a:pt x="7621" y="11827"/>
                  </a:cubicBezTo>
                  <a:cubicBezTo>
                    <a:pt x="7668" y="11815"/>
                    <a:pt x="7704" y="11803"/>
                    <a:pt x="7752" y="11803"/>
                  </a:cubicBezTo>
                  <a:cubicBezTo>
                    <a:pt x="8085" y="10982"/>
                    <a:pt x="8585" y="10244"/>
                    <a:pt x="9240" y="9696"/>
                  </a:cubicBezTo>
                  <a:cubicBezTo>
                    <a:pt x="10061" y="9032"/>
                    <a:pt x="11099" y="8701"/>
                    <a:pt x="12117" y="8701"/>
                  </a:cubicBezTo>
                  <a:cubicBezTo>
                    <a:pt x="13179" y="8701"/>
                    <a:pt x="14219" y="9062"/>
                    <a:pt x="14967" y="9779"/>
                  </a:cubicBezTo>
                  <a:cubicBezTo>
                    <a:pt x="15646" y="10422"/>
                    <a:pt x="16027" y="11268"/>
                    <a:pt x="16015" y="12077"/>
                  </a:cubicBezTo>
                  <a:cubicBezTo>
                    <a:pt x="16003" y="12768"/>
                    <a:pt x="15705" y="13423"/>
                    <a:pt x="15229" y="13947"/>
                  </a:cubicBezTo>
                  <a:cubicBezTo>
                    <a:pt x="15688" y="14116"/>
                    <a:pt x="16134" y="14200"/>
                    <a:pt x="16564" y="14200"/>
                  </a:cubicBezTo>
                  <a:cubicBezTo>
                    <a:pt x="17159" y="14200"/>
                    <a:pt x="17722" y="14039"/>
                    <a:pt x="18241" y="13720"/>
                  </a:cubicBezTo>
                  <a:cubicBezTo>
                    <a:pt x="19646" y="12875"/>
                    <a:pt x="20420" y="11065"/>
                    <a:pt x="20444" y="9744"/>
                  </a:cubicBezTo>
                  <a:cubicBezTo>
                    <a:pt x="20444" y="9553"/>
                    <a:pt x="20563" y="9387"/>
                    <a:pt x="20742" y="9315"/>
                  </a:cubicBezTo>
                  <a:cubicBezTo>
                    <a:pt x="20797" y="9293"/>
                    <a:pt x="20853" y="9282"/>
                    <a:pt x="20909" y="9282"/>
                  </a:cubicBezTo>
                  <a:cubicBezTo>
                    <a:pt x="21034" y="9282"/>
                    <a:pt x="21155" y="9335"/>
                    <a:pt x="21254" y="9434"/>
                  </a:cubicBezTo>
                  <a:cubicBezTo>
                    <a:pt x="21946" y="10156"/>
                    <a:pt x="22951" y="10566"/>
                    <a:pt x="23953" y="10566"/>
                  </a:cubicBezTo>
                  <a:cubicBezTo>
                    <a:pt x="24174" y="10566"/>
                    <a:pt x="24394" y="10547"/>
                    <a:pt x="24611" y="10506"/>
                  </a:cubicBezTo>
                  <a:cubicBezTo>
                    <a:pt x="25814" y="10268"/>
                    <a:pt x="27266" y="9077"/>
                    <a:pt x="27707" y="7958"/>
                  </a:cubicBezTo>
                  <a:cubicBezTo>
                    <a:pt x="27766" y="7827"/>
                    <a:pt x="27885" y="7708"/>
                    <a:pt x="28040" y="7684"/>
                  </a:cubicBezTo>
                  <a:cubicBezTo>
                    <a:pt x="28077" y="7675"/>
                    <a:pt x="28114" y="7670"/>
                    <a:pt x="28151" y="7670"/>
                  </a:cubicBezTo>
                  <a:cubicBezTo>
                    <a:pt x="28260" y="7670"/>
                    <a:pt x="28368" y="7708"/>
                    <a:pt x="28457" y="7779"/>
                  </a:cubicBezTo>
                  <a:cubicBezTo>
                    <a:pt x="29053" y="8290"/>
                    <a:pt x="29900" y="8509"/>
                    <a:pt x="30787" y="8509"/>
                  </a:cubicBezTo>
                  <a:cubicBezTo>
                    <a:pt x="31139" y="8509"/>
                    <a:pt x="31498" y="8475"/>
                    <a:pt x="31850" y="8410"/>
                  </a:cubicBezTo>
                  <a:cubicBezTo>
                    <a:pt x="30743" y="7982"/>
                    <a:pt x="29838" y="7089"/>
                    <a:pt x="29290" y="6208"/>
                  </a:cubicBezTo>
                  <a:cubicBezTo>
                    <a:pt x="28457" y="4898"/>
                    <a:pt x="27707" y="3838"/>
                    <a:pt x="26504" y="3231"/>
                  </a:cubicBezTo>
                  <a:cubicBezTo>
                    <a:pt x="26075" y="3014"/>
                    <a:pt x="25595" y="2906"/>
                    <a:pt x="25115" y="2906"/>
                  </a:cubicBezTo>
                  <a:cubicBezTo>
                    <a:pt x="24648" y="2906"/>
                    <a:pt x="24182" y="3008"/>
                    <a:pt x="23766" y="3207"/>
                  </a:cubicBezTo>
                  <a:cubicBezTo>
                    <a:pt x="23075" y="3552"/>
                    <a:pt x="22539" y="4160"/>
                    <a:pt x="22277" y="4862"/>
                  </a:cubicBezTo>
                  <a:cubicBezTo>
                    <a:pt x="22277" y="4898"/>
                    <a:pt x="22289" y="4934"/>
                    <a:pt x="22289" y="4969"/>
                  </a:cubicBezTo>
                  <a:cubicBezTo>
                    <a:pt x="22301" y="5112"/>
                    <a:pt x="22230" y="5267"/>
                    <a:pt x="22123" y="5362"/>
                  </a:cubicBezTo>
                  <a:cubicBezTo>
                    <a:pt x="22123" y="5374"/>
                    <a:pt x="22123" y="5386"/>
                    <a:pt x="22111" y="5398"/>
                  </a:cubicBezTo>
                  <a:cubicBezTo>
                    <a:pt x="21980" y="6172"/>
                    <a:pt x="22170" y="6981"/>
                    <a:pt x="22647" y="7482"/>
                  </a:cubicBezTo>
                  <a:cubicBezTo>
                    <a:pt x="22988" y="7856"/>
                    <a:pt x="23487" y="8062"/>
                    <a:pt x="23960" y="8062"/>
                  </a:cubicBezTo>
                  <a:cubicBezTo>
                    <a:pt x="24163" y="8062"/>
                    <a:pt x="24361" y="8024"/>
                    <a:pt x="24540" y="7946"/>
                  </a:cubicBezTo>
                  <a:cubicBezTo>
                    <a:pt x="24837" y="7815"/>
                    <a:pt x="25087" y="7529"/>
                    <a:pt x="25218" y="7208"/>
                  </a:cubicBezTo>
                  <a:cubicBezTo>
                    <a:pt x="25337" y="6910"/>
                    <a:pt x="25337" y="6612"/>
                    <a:pt x="25218" y="6350"/>
                  </a:cubicBezTo>
                  <a:cubicBezTo>
                    <a:pt x="25099" y="6088"/>
                    <a:pt x="24825" y="5898"/>
                    <a:pt x="24492" y="5815"/>
                  </a:cubicBezTo>
                  <a:cubicBezTo>
                    <a:pt x="24418" y="5800"/>
                    <a:pt x="24345" y="5792"/>
                    <a:pt x="24276" y="5792"/>
                  </a:cubicBezTo>
                  <a:cubicBezTo>
                    <a:pt x="24069" y="5792"/>
                    <a:pt x="23888" y="5859"/>
                    <a:pt x="23754" y="5993"/>
                  </a:cubicBezTo>
                  <a:cubicBezTo>
                    <a:pt x="23656" y="6080"/>
                    <a:pt x="23536" y="6121"/>
                    <a:pt x="23418" y="6121"/>
                  </a:cubicBezTo>
                  <a:cubicBezTo>
                    <a:pt x="23291" y="6121"/>
                    <a:pt x="23167" y="6074"/>
                    <a:pt x="23075" y="5981"/>
                  </a:cubicBezTo>
                  <a:cubicBezTo>
                    <a:pt x="22897" y="5791"/>
                    <a:pt x="22920" y="5493"/>
                    <a:pt x="23099" y="5315"/>
                  </a:cubicBezTo>
                  <a:cubicBezTo>
                    <a:pt x="23402" y="5021"/>
                    <a:pt x="23810" y="4869"/>
                    <a:pt x="24260" y="4869"/>
                  </a:cubicBezTo>
                  <a:cubicBezTo>
                    <a:pt x="24394" y="4869"/>
                    <a:pt x="24531" y="4882"/>
                    <a:pt x="24671" y="4910"/>
                  </a:cubicBezTo>
                  <a:cubicBezTo>
                    <a:pt x="25314" y="5029"/>
                    <a:pt x="25837" y="5434"/>
                    <a:pt x="26076" y="5981"/>
                  </a:cubicBezTo>
                  <a:cubicBezTo>
                    <a:pt x="26290" y="6458"/>
                    <a:pt x="26290" y="7017"/>
                    <a:pt x="26087" y="7565"/>
                  </a:cubicBezTo>
                  <a:cubicBezTo>
                    <a:pt x="25861" y="8124"/>
                    <a:pt x="25445" y="8589"/>
                    <a:pt x="24909" y="8827"/>
                  </a:cubicBezTo>
                  <a:cubicBezTo>
                    <a:pt x="24611" y="8959"/>
                    <a:pt x="24288" y="9022"/>
                    <a:pt x="23961" y="9022"/>
                  </a:cubicBezTo>
                  <a:cubicBezTo>
                    <a:pt x="23226" y="9022"/>
                    <a:pt x="22471" y="8705"/>
                    <a:pt x="21944" y="8136"/>
                  </a:cubicBezTo>
                  <a:cubicBezTo>
                    <a:pt x="21277" y="7410"/>
                    <a:pt x="20992" y="6327"/>
                    <a:pt x="21194" y="5255"/>
                  </a:cubicBezTo>
                  <a:cubicBezTo>
                    <a:pt x="21218" y="5088"/>
                    <a:pt x="21265" y="4934"/>
                    <a:pt x="21313" y="4779"/>
                  </a:cubicBezTo>
                  <a:cubicBezTo>
                    <a:pt x="21158" y="3993"/>
                    <a:pt x="20682" y="3255"/>
                    <a:pt x="20003" y="2838"/>
                  </a:cubicBezTo>
                  <a:cubicBezTo>
                    <a:pt x="19546" y="2562"/>
                    <a:pt x="19008" y="2417"/>
                    <a:pt x="18470" y="2417"/>
                  </a:cubicBezTo>
                  <a:cubicBezTo>
                    <a:pt x="18265" y="2417"/>
                    <a:pt x="18060" y="2438"/>
                    <a:pt x="17860" y="2481"/>
                  </a:cubicBezTo>
                  <a:cubicBezTo>
                    <a:pt x="18182" y="3600"/>
                    <a:pt x="18015" y="4779"/>
                    <a:pt x="17408" y="5624"/>
                  </a:cubicBezTo>
                  <a:cubicBezTo>
                    <a:pt x="16871" y="6363"/>
                    <a:pt x="15996" y="6776"/>
                    <a:pt x="15147" y="6776"/>
                  </a:cubicBezTo>
                  <a:cubicBezTo>
                    <a:pt x="14792" y="6776"/>
                    <a:pt x="14441" y="6704"/>
                    <a:pt x="14122" y="6553"/>
                  </a:cubicBezTo>
                  <a:cubicBezTo>
                    <a:pt x="13479" y="6231"/>
                    <a:pt x="13038" y="5660"/>
                    <a:pt x="12955" y="5017"/>
                  </a:cubicBezTo>
                  <a:cubicBezTo>
                    <a:pt x="12872" y="4255"/>
                    <a:pt x="13336" y="3517"/>
                    <a:pt x="14026" y="3302"/>
                  </a:cubicBezTo>
                  <a:cubicBezTo>
                    <a:pt x="14074" y="3289"/>
                    <a:pt x="14122" y="3283"/>
                    <a:pt x="14168" y="3283"/>
                  </a:cubicBezTo>
                  <a:cubicBezTo>
                    <a:pt x="14374" y="3283"/>
                    <a:pt x="14551" y="3408"/>
                    <a:pt x="14610" y="3612"/>
                  </a:cubicBezTo>
                  <a:cubicBezTo>
                    <a:pt x="14681" y="3874"/>
                    <a:pt x="14550" y="4124"/>
                    <a:pt x="14300" y="4195"/>
                  </a:cubicBezTo>
                  <a:cubicBezTo>
                    <a:pt x="14050" y="4267"/>
                    <a:pt x="13848" y="4600"/>
                    <a:pt x="13895" y="4898"/>
                  </a:cubicBezTo>
                  <a:cubicBezTo>
                    <a:pt x="13943" y="5219"/>
                    <a:pt x="14181" y="5541"/>
                    <a:pt x="14526" y="5696"/>
                  </a:cubicBezTo>
                  <a:cubicBezTo>
                    <a:pt x="14716" y="5791"/>
                    <a:pt x="14929" y="5835"/>
                    <a:pt x="15148" y="5835"/>
                  </a:cubicBezTo>
                  <a:cubicBezTo>
                    <a:pt x="15698" y="5835"/>
                    <a:pt x="16285" y="5553"/>
                    <a:pt x="16634" y="5076"/>
                  </a:cubicBezTo>
                  <a:cubicBezTo>
                    <a:pt x="17110" y="4434"/>
                    <a:pt x="17205" y="3481"/>
                    <a:pt x="16884" y="2600"/>
                  </a:cubicBezTo>
                  <a:cubicBezTo>
                    <a:pt x="16872" y="2552"/>
                    <a:pt x="16860" y="2517"/>
                    <a:pt x="16848" y="2481"/>
                  </a:cubicBezTo>
                  <a:cubicBezTo>
                    <a:pt x="16812" y="2457"/>
                    <a:pt x="16801" y="2409"/>
                    <a:pt x="16789" y="2386"/>
                  </a:cubicBezTo>
                  <a:cubicBezTo>
                    <a:pt x="16765" y="2350"/>
                    <a:pt x="16765" y="2326"/>
                    <a:pt x="16753" y="2278"/>
                  </a:cubicBezTo>
                  <a:cubicBezTo>
                    <a:pt x="16134" y="981"/>
                    <a:pt x="14657" y="64"/>
                    <a:pt x="13050" y="4"/>
                  </a:cubicBezTo>
                  <a:cubicBezTo>
                    <a:pt x="12988" y="2"/>
                    <a:pt x="12926" y="1"/>
                    <a:pt x="128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>
            <a:off x="4019670" y="4057827"/>
            <a:ext cx="835368" cy="391482"/>
            <a:chOff x="4435075" y="1409000"/>
            <a:chExt cx="890300" cy="417225"/>
          </a:xfrm>
        </p:grpSpPr>
        <p:sp>
          <p:nvSpPr>
            <p:cNvPr id="67" name="Google Shape;67;p15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0800000" flipH="1">
            <a:off x="4855058" y="239927"/>
            <a:ext cx="835368" cy="391482"/>
            <a:chOff x="4435075" y="1409000"/>
            <a:chExt cx="890300" cy="417225"/>
          </a:xfrm>
        </p:grpSpPr>
        <p:sp>
          <p:nvSpPr>
            <p:cNvPr id="70" name="Google Shape;70;p15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4722310" y="4579550"/>
            <a:ext cx="486205" cy="108290"/>
          </a:xfrm>
          <a:custGeom>
            <a:avLst/>
            <a:gdLst/>
            <a:ahLst/>
            <a:cxnLst/>
            <a:rect l="l" t="t" r="r" b="b"/>
            <a:pathLst>
              <a:path w="6847" h="1525" extrusionOk="0">
                <a:moveTo>
                  <a:pt x="3465" y="0"/>
                </a:moveTo>
                <a:cubicBezTo>
                  <a:pt x="3322" y="250"/>
                  <a:pt x="3298" y="572"/>
                  <a:pt x="3274" y="845"/>
                </a:cubicBezTo>
                <a:cubicBezTo>
                  <a:pt x="3167" y="703"/>
                  <a:pt x="3060" y="536"/>
                  <a:pt x="2977" y="381"/>
                </a:cubicBezTo>
                <a:cubicBezTo>
                  <a:pt x="2965" y="369"/>
                  <a:pt x="2965" y="357"/>
                  <a:pt x="2929" y="345"/>
                </a:cubicBezTo>
                <a:cubicBezTo>
                  <a:pt x="2922" y="342"/>
                  <a:pt x="2915" y="340"/>
                  <a:pt x="2908" y="340"/>
                </a:cubicBezTo>
                <a:cubicBezTo>
                  <a:pt x="2871" y="340"/>
                  <a:pt x="2846" y="389"/>
                  <a:pt x="2846" y="429"/>
                </a:cubicBezTo>
                <a:cubicBezTo>
                  <a:pt x="2810" y="548"/>
                  <a:pt x="2822" y="679"/>
                  <a:pt x="2846" y="822"/>
                </a:cubicBezTo>
                <a:cubicBezTo>
                  <a:pt x="2798" y="774"/>
                  <a:pt x="2751" y="726"/>
                  <a:pt x="2691" y="703"/>
                </a:cubicBezTo>
                <a:lnTo>
                  <a:pt x="2739" y="655"/>
                </a:lnTo>
                <a:cubicBezTo>
                  <a:pt x="2762" y="619"/>
                  <a:pt x="2810" y="584"/>
                  <a:pt x="2810" y="536"/>
                </a:cubicBezTo>
                <a:lnTo>
                  <a:pt x="2810" y="536"/>
                </a:lnTo>
                <a:cubicBezTo>
                  <a:pt x="2679" y="560"/>
                  <a:pt x="2524" y="584"/>
                  <a:pt x="2393" y="607"/>
                </a:cubicBezTo>
                <a:lnTo>
                  <a:pt x="2322" y="607"/>
                </a:lnTo>
                <a:lnTo>
                  <a:pt x="2334" y="619"/>
                </a:lnTo>
                <a:cubicBezTo>
                  <a:pt x="2322" y="619"/>
                  <a:pt x="2310" y="619"/>
                  <a:pt x="2286" y="643"/>
                </a:cubicBezTo>
                <a:cubicBezTo>
                  <a:pt x="2322" y="512"/>
                  <a:pt x="2393" y="369"/>
                  <a:pt x="2501" y="274"/>
                </a:cubicBezTo>
                <a:cubicBezTo>
                  <a:pt x="2548" y="226"/>
                  <a:pt x="2584" y="179"/>
                  <a:pt x="2572" y="131"/>
                </a:cubicBezTo>
                <a:lnTo>
                  <a:pt x="2572" y="131"/>
                </a:lnTo>
                <a:cubicBezTo>
                  <a:pt x="2274" y="179"/>
                  <a:pt x="1989" y="393"/>
                  <a:pt x="1810" y="643"/>
                </a:cubicBezTo>
                <a:cubicBezTo>
                  <a:pt x="1798" y="441"/>
                  <a:pt x="1739" y="250"/>
                  <a:pt x="1631" y="95"/>
                </a:cubicBezTo>
                <a:cubicBezTo>
                  <a:pt x="1584" y="250"/>
                  <a:pt x="1512" y="464"/>
                  <a:pt x="1465" y="631"/>
                </a:cubicBezTo>
                <a:cubicBezTo>
                  <a:pt x="1369" y="393"/>
                  <a:pt x="1131" y="226"/>
                  <a:pt x="857" y="214"/>
                </a:cubicBezTo>
                <a:lnTo>
                  <a:pt x="857" y="214"/>
                </a:lnTo>
                <a:cubicBezTo>
                  <a:pt x="1012" y="333"/>
                  <a:pt x="1096" y="524"/>
                  <a:pt x="1108" y="714"/>
                </a:cubicBezTo>
                <a:cubicBezTo>
                  <a:pt x="988" y="643"/>
                  <a:pt x="869" y="548"/>
                  <a:pt x="738" y="512"/>
                </a:cubicBezTo>
                <a:cubicBezTo>
                  <a:pt x="649" y="472"/>
                  <a:pt x="549" y="448"/>
                  <a:pt x="453" y="448"/>
                </a:cubicBezTo>
                <a:cubicBezTo>
                  <a:pt x="408" y="448"/>
                  <a:pt x="364" y="453"/>
                  <a:pt x="322" y="464"/>
                </a:cubicBezTo>
                <a:cubicBezTo>
                  <a:pt x="476" y="643"/>
                  <a:pt x="619" y="822"/>
                  <a:pt x="774" y="1012"/>
                </a:cubicBezTo>
                <a:lnTo>
                  <a:pt x="0" y="1357"/>
                </a:lnTo>
                <a:lnTo>
                  <a:pt x="6846" y="1524"/>
                </a:lnTo>
                <a:lnTo>
                  <a:pt x="6846" y="1524"/>
                </a:lnTo>
                <a:lnTo>
                  <a:pt x="5525" y="1000"/>
                </a:lnTo>
                <a:cubicBezTo>
                  <a:pt x="5560" y="834"/>
                  <a:pt x="5608" y="667"/>
                  <a:pt x="5703" y="536"/>
                </a:cubicBezTo>
                <a:cubicBezTo>
                  <a:pt x="5685" y="527"/>
                  <a:pt x="5665" y="523"/>
                  <a:pt x="5645" y="523"/>
                </a:cubicBezTo>
                <a:cubicBezTo>
                  <a:pt x="5612" y="523"/>
                  <a:pt x="5578" y="533"/>
                  <a:pt x="5549" y="548"/>
                </a:cubicBezTo>
                <a:cubicBezTo>
                  <a:pt x="5406" y="643"/>
                  <a:pt x="5263" y="750"/>
                  <a:pt x="5144" y="881"/>
                </a:cubicBezTo>
                <a:lnTo>
                  <a:pt x="5144" y="429"/>
                </a:lnTo>
                <a:cubicBezTo>
                  <a:pt x="4906" y="453"/>
                  <a:pt x="4763" y="786"/>
                  <a:pt x="4525" y="869"/>
                </a:cubicBezTo>
                <a:lnTo>
                  <a:pt x="4656" y="417"/>
                </a:lnTo>
                <a:cubicBezTo>
                  <a:pt x="4656" y="405"/>
                  <a:pt x="4667" y="369"/>
                  <a:pt x="4656" y="357"/>
                </a:cubicBezTo>
                <a:cubicBezTo>
                  <a:pt x="4644" y="345"/>
                  <a:pt x="4632" y="345"/>
                  <a:pt x="4608" y="345"/>
                </a:cubicBezTo>
                <a:cubicBezTo>
                  <a:pt x="4513" y="345"/>
                  <a:pt x="4406" y="393"/>
                  <a:pt x="4334" y="441"/>
                </a:cubicBezTo>
                <a:cubicBezTo>
                  <a:pt x="4215" y="536"/>
                  <a:pt x="4096" y="726"/>
                  <a:pt x="3941" y="762"/>
                </a:cubicBezTo>
                <a:cubicBezTo>
                  <a:pt x="3989" y="584"/>
                  <a:pt x="4013" y="405"/>
                  <a:pt x="4048" y="226"/>
                </a:cubicBezTo>
                <a:lnTo>
                  <a:pt x="4048" y="226"/>
                </a:lnTo>
                <a:cubicBezTo>
                  <a:pt x="3858" y="322"/>
                  <a:pt x="3715" y="584"/>
                  <a:pt x="3691" y="798"/>
                </a:cubicBezTo>
                <a:cubicBezTo>
                  <a:pt x="3644" y="524"/>
                  <a:pt x="3572" y="250"/>
                  <a:pt x="3465" y="0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825319" y="4577413"/>
            <a:ext cx="350150" cy="112551"/>
          </a:xfrm>
          <a:custGeom>
            <a:avLst/>
            <a:gdLst/>
            <a:ahLst/>
            <a:cxnLst/>
            <a:rect l="l" t="t" r="r" b="b"/>
            <a:pathLst>
              <a:path w="4931" h="1585" extrusionOk="0">
                <a:moveTo>
                  <a:pt x="1656" y="1"/>
                </a:moveTo>
                <a:cubicBezTo>
                  <a:pt x="1442" y="358"/>
                  <a:pt x="1418" y="834"/>
                  <a:pt x="1382" y="1251"/>
                </a:cubicBezTo>
                <a:cubicBezTo>
                  <a:pt x="1239" y="1025"/>
                  <a:pt x="1084" y="799"/>
                  <a:pt x="942" y="560"/>
                </a:cubicBezTo>
                <a:cubicBezTo>
                  <a:pt x="930" y="537"/>
                  <a:pt x="906" y="525"/>
                  <a:pt x="882" y="501"/>
                </a:cubicBezTo>
                <a:cubicBezTo>
                  <a:pt x="874" y="498"/>
                  <a:pt x="865" y="497"/>
                  <a:pt x="858" y="497"/>
                </a:cubicBezTo>
                <a:cubicBezTo>
                  <a:pt x="800" y="497"/>
                  <a:pt x="762" y="570"/>
                  <a:pt x="751" y="644"/>
                </a:cubicBezTo>
                <a:cubicBezTo>
                  <a:pt x="703" y="834"/>
                  <a:pt x="715" y="1013"/>
                  <a:pt x="751" y="1203"/>
                </a:cubicBezTo>
                <a:cubicBezTo>
                  <a:pt x="549" y="1013"/>
                  <a:pt x="287" y="894"/>
                  <a:pt x="1" y="894"/>
                </a:cubicBezTo>
                <a:cubicBezTo>
                  <a:pt x="156" y="1132"/>
                  <a:pt x="287" y="1358"/>
                  <a:pt x="394" y="1584"/>
                </a:cubicBezTo>
                <a:lnTo>
                  <a:pt x="4644" y="1584"/>
                </a:lnTo>
                <a:cubicBezTo>
                  <a:pt x="4704" y="1311"/>
                  <a:pt x="4799" y="1049"/>
                  <a:pt x="4930" y="810"/>
                </a:cubicBezTo>
                <a:cubicBezTo>
                  <a:pt x="4907" y="792"/>
                  <a:pt x="4881" y="784"/>
                  <a:pt x="4853" y="784"/>
                </a:cubicBezTo>
                <a:cubicBezTo>
                  <a:pt x="4807" y="784"/>
                  <a:pt x="4755" y="805"/>
                  <a:pt x="4704" y="834"/>
                </a:cubicBezTo>
                <a:cubicBezTo>
                  <a:pt x="4490" y="953"/>
                  <a:pt x="4287" y="1132"/>
                  <a:pt x="4109" y="1311"/>
                </a:cubicBezTo>
                <a:lnTo>
                  <a:pt x="4109" y="656"/>
                </a:lnTo>
                <a:cubicBezTo>
                  <a:pt x="3751" y="691"/>
                  <a:pt x="3549" y="1191"/>
                  <a:pt x="3204" y="1299"/>
                </a:cubicBezTo>
                <a:cubicBezTo>
                  <a:pt x="3275" y="1072"/>
                  <a:pt x="3335" y="846"/>
                  <a:pt x="3406" y="632"/>
                </a:cubicBezTo>
                <a:cubicBezTo>
                  <a:pt x="3430" y="596"/>
                  <a:pt x="3430" y="572"/>
                  <a:pt x="3406" y="537"/>
                </a:cubicBezTo>
                <a:cubicBezTo>
                  <a:pt x="3394" y="525"/>
                  <a:pt x="3382" y="525"/>
                  <a:pt x="3347" y="525"/>
                </a:cubicBezTo>
                <a:cubicBezTo>
                  <a:pt x="3204" y="525"/>
                  <a:pt x="3049" y="584"/>
                  <a:pt x="2930" y="668"/>
                </a:cubicBezTo>
                <a:cubicBezTo>
                  <a:pt x="2751" y="799"/>
                  <a:pt x="2597" y="1084"/>
                  <a:pt x="2370" y="1132"/>
                </a:cubicBezTo>
                <a:cubicBezTo>
                  <a:pt x="2442" y="870"/>
                  <a:pt x="2489" y="608"/>
                  <a:pt x="2513" y="346"/>
                </a:cubicBezTo>
                <a:lnTo>
                  <a:pt x="2513" y="346"/>
                </a:lnTo>
                <a:cubicBezTo>
                  <a:pt x="2216" y="489"/>
                  <a:pt x="2025" y="870"/>
                  <a:pt x="1977" y="1191"/>
                </a:cubicBezTo>
                <a:cubicBezTo>
                  <a:pt x="1918" y="787"/>
                  <a:pt x="1799" y="394"/>
                  <a:pt x="1656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734582" y="4577431"/>
            <a:ext cx="344095" cy="112551"/>
          </a:xfrm>
          <a:custGeom>
            <a:avLst/>
            <a:gdLst/>
            <a:ahLst/>
            <a:cxnLst/>
            <a:rect l="l" t="t" r="r" b="b"/>
            <a:pathLst>
              <a:path w="3608" h="1180" extrusionOk="0">
                <a:moveTo>
                  <a:pt x="1905" y="1"/>
                </a:moveTo>
                <a:cubicBezTo>
                  <a:pt x="1846" y="239"/>
                  <a:pt x="1727" y="536"/>
                  <a:pt x="1667" y="786"/>
                </a:cubicBezTo>
                <a:cubicBezTo>
                  <a:pt x="1524" y="441"/>
                  <a:pt x="1167" y="203"/>
                  <a:pt x="774" y="179"/>
                </a:cubicBezTo>
                <a:lnTo>
                  <a:pt x="774" y="179"/>
                </a:lnTo>
                <a:cubicBezTo>
                  <a:pt x="988" y="358"/>
                  <a:pt x="1119" y="644"/>
                  <a:pt x="1155" y="917"/>
                </a:cubicBezTo>
                <a:cubicBezTo>
                  <a:pt x="976" y="798"/>
                  <a:pt x="810" y="679"/>
                  <a:pt x="619" y="608"/>
                </a:cubicBezTo>
                <a:cubicBezTo>
                  <a:pt x="473" y="556"/>
                  <a:pt x="327" y="517"/>
                  <a:pt x="177" y="517"/>
                </a:cubicBezTo>
                <a:cubicBezTo>
                  <a:pt x="119" y="517"/>
                  <a:pt x="60" y="523"/>
                  <a:pt x="0" y="536"/>
                </a:cubicBezTo>
                <a:cubicBezTo>
                  <a:pt x="179" y="739"/>
                  <a:pt x="345" y="965"/>
                  <a:pt x="524" y="1179"/>
                </a:cubicBezTo>
                <a:lnTo>
                  <a:pt x="3251" y="1179"/>
                </a:lnTo>
                <a:cubicBezTo>
                  <a:pt x="3310" y="1036"/>
                  <a:pt x="3381" y="917"/>
                  <a:pt x="3489" y="834"/>
                </a:cubicBezTo>
                <a:cubicBezTo>
                  <a:pt x="3548" y="786"/>
                  <a:pt x="3608" y="727"/>
                  <a:pt x="3608" y="655"/>
                </a:cubicBezTo>
                <a:lnTo>
                  <a:pt x="3608" y="655"/>
                </a:lnTo>
                <a:cubicBezTo>
                  <a:pt x="3358" y="715"/>
                  <a:pt x="3084" y="715"/>
                  <a:pt x="2858" y="798"/>
                </a:cubicBezTo>
                <a:cubicBezTo>
                  <a:pt x="2905" y="596"/>
                  <a:pt x="3012" y="405"/>
                  <a:pt x="3179" y="263"/>
                </a:cubicBezTo>
                <a:cubicBezTo>
                  <a:pt x="3239" y="203"/>
                  <a:pt x="3310" y="144"/>
                  <a:pt x="3298" y="60"/>
                </a:cubicBezTo>
                <a:lnTo>
                  <a:pt x="3298" y="60"/>
                </a:lnTo>
                <a:cubicBezTo>
                  <a:pt x="2846" y="120"/>
                  <a:pt x="2429" y="429"/>
                  <a:pt x="2179" y="798"/>
                </a:cubicBezTo>
                <a:cubicBezTo>
                  <a:pt x="2167" y="525"/>
                  <a:pt x="2072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850087" y="4584200"/>
            <a:ext cx="255423" cy="98988"/>
          </a:xfrm>
          <a:custGeom>
            <a:avLst/>
            <a:gdLst/>
            <a:ahLst/>
            <a:cxnLst/>
            <a:rect l="l" t="t" r="r" b="b"/>
            <a:pathLst>
              <a:path w="3597" h="1394" extrusionOk="0">
                <a:moveTo>
                  <a:pt x="1905" y="1"/>
                </a:moveTo>
                <a:cubicBezTo>
                  <a:pt x="1846" y="239"/>
                  <a:pt x="1727" y="536"/>
                  <a:pt x="1667" y="798"/>
                </a:cubicBezTo>
                <a:cubicBezTo>
                  <a:pt x="1513" y="453"/>
                  <a:pt x="1155" y="215"/>
                  <a:pt x="774" y="179"/>
                </a:cubicBezTo>
                <a:lnTo>
                  <a:pt x="774" y="179"/>
                </a:lnTo>
                <a:cubicBezTo>
                  <a:pt x="977" y="358"/>
                  <a:pt x="1108" y="644"/>
                  <a:pt x="1143" y="929"/>
                </a:cubicBezTo>
                <a:cubicBezTo>
                  <a:pt x="965" y="810"/>
                  <a:pt x="798" y="691"/>
                  <a:pt x="608" y="620"/>
                </a:cubicBezTo>
                <a:cubicBezTo>
                  <a:pt x="467" y="558"/>
                  <a:pt x="313" y="523"/>
                  <a:pt x="161" y="523"/>
                </a:cubicBezTo>
                <a:cubicBezTo>
                  <a:pt x="107" y="523"/>
                  <a:pt x="53" y="527"/>
                  <a:pt x="0" y="536"/>
                </a:cubicBezTo>
                <a:cubicBezTo>
                  <a:pt x="215" y="822"/>
                  <a:pt x="453" y="1108"/>
                  <a:pt x="679" y="1370"/>
                </a:cubicBezTo>
                <a:lnTo>
                  <a:pt x="3179" y="1370"/>
                </a:lnTo>
                <a:lnTo>
                  <a:pt x="3179" y="1394"/>
                </a:lnTo>
                <a:cubicBezTo>
                  <a:pt x="3227" y="1179"/>
                  <a:pt x="3334" y="989"/>
                  <a:pt x="3477" y="834"/>
                </a:cubicBezTo>
                <a:cubicBezTo>
                  <a:pt x="3537" y="798"/>
                  <a:pt x="3596" y="739"/>
                  <a:pt x="3596" y="656"/>
                </a:cubicBezTo>
                <a:lnTo>
                  <a:pt x="3596" y="656"/>
                </a:lnTo>
                <a:cubicBezTo>
                  <a:pt x="3346" y="715"/>
                  <a:pt x="3072" y="715"/>
                  <a:pt x="2858" y="810"/>
                </a:cubicBezTo>
                <a:cubicBezTo>
                  <a:pt x="2894" y="596"/>
                  <a:pt x="3001" y="405"/>
                  <a:pt x="3167" y="275"/>
                </a:cubicBezTo>
                <a:cubicBezTo>
                  <a:pt x="3227" y="215"/>
                  <a:pt x="3298" y="155"/>
                  <a:pt x="3287" y="60"/>
                </a:cubicBezTo>
                <a:lnTo>
                  <a:pt x="3287" y="60"/>
                </a:lnTo>
                <a:cubicBezTo>
                  <a:pt x="2834" y="120"/>
                  <a:pt x="2417" y="441"/>
                  <a:pt x="2167" y="810"/>
                </a:cubicBezTo>
                <a:cubicBezTo>
                  <a:pt x="2155" y="525"/>
                  <a:pt x="2060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1919200" y="1133700"/>
            <a:ext cx="5305800" cy="20082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latin typeface="Sen"/>
                <a:ea typeface="Sen"/>
                <a:cs typeface="Sen"/>
                <a:sym typeface="S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3003975" y="3383950"/>
            <a:ext cx="313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">
  <p:cSld name="CUSTOM_14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/>
          <p:nvPr/>
        </p:nvSpPr>
        <p:spPr>
          <a:xfrm flipH="1">
            <a:off x="0" y="4656247"/>
            <a:ext cx="9144000" cy="487791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 flipH="1">
            <a:off x="0" y="4999014"/>
            <a:ext cx="9144000" cy="14829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4077975" y="4791724"/>
            <a:ext cx="2592777" cy="100721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2809400" y="4758550"/>
            <a:ext cx="1121000" cy="59325"/>
          </a:xfrm>
          <a:custGeom>
            <a:avLst/>
            <a:gdLst/>
            <a:ahLst/>
            <a:cxnLst/>
            <a:rect l="l" t="t" r="r" b="b"/>
            <a:pathLst>
              <a:path w="44840" h="2373" extrusionOk="0">
                <a:moveTo>
                  <a:pt x="14711" y="0"/>
                </a:moveTo>
                <a:cubicBezTo>
                  <a:pt x="14427" y="0"/>
                  <a:pt x="14143" y="5"/>
                  <a:pt x="13859" y="15"/>
                </a:cubicBezTo>
                <a:cubicBezTo>
                  <a:pt x="10871" y="110"/>
                  <a:pt x="7930" y="765"/>
                  <a:pt x="5037" y="1420"/>
                </a:cubicBezTo>
                <a:lnTo>
                  <a:pt x="0" y="2372"/>
                </a:lnTo>
                <a:cubicBezTo>
                  <a:pt x="3497" y="2085"/>
                  <a:pt x="7291" y="2001"/>
                  <a:pt x="11227" y="2001"/>
                </a:cubicBezTo>
                <a:cubicBezTo>
                  <a:pt x="16780" y="2001"/>
                  <a:pt x="22616" y="2168"/>
                  <a:pt x="28296" y="2168"/>
                </a:cubicBezTo>
                <a:cubicBezTo>
                  <a:pt x="34133" y="2168"/>
                  <a:pt x="39805" y="1992"/>
                  <a:pt x="44839" y="1277"/>
                </a:cubicBezTo>
                <a:cubicBezTo>
                  <a:pt x="43121" y="1199"/>
                  <a:pt x="41400" y="1177"/>
                  <a:pt x="39678" y="1177"/>
                </a:cubicBezTo>
                <a:cubicBezTo>
                  <a:pt x="37386" y="1177"/>
                  <a:pt x="35094" y="1216"/>
                  <a:pt x="32802" y="1216"/>
                </a:cubicBezTo>
                <a:cubicBezTo>
                  <a:pt x="29956" y="1216"/>
                  <a:pt x="27113" y="1155"/>
                  <a:pt x="24277" y="884"/>
                </a:cubicBezTo>
                <a:cubicBezTo>
                  <a:pt x="21095" y="578"/>
                  <a:pt x="17903" y="0"/>
                  <a:pt x="14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5044321" y="4901513"/>
            <a:ext cx="660085" cy="147025"/>
          </a:xfrm>
          <a:custGeom>
            <a:avLst/>
            <a:gdLst/>
            <a:ahLst/>
            <a:cxnLst/>
            <a:rect l="l" t="t" r="r" b="b"/>
            <a:pathLst>
              <a:path w="6847" h="1525" extrusionOk="0">
                <a:moveTo>
                  <a:pt x="3465" y="0"/>
                </a:moveTo>
                <a:cubicBezTo>
                  <a:pt x="3322" y="250"/>
                  <a:pt x="3298" y="572"/>
                  <a:pt x="3274" y="845"/>
                </a:cubicBezTo>
                <a:cubicBezTo>
                  <a:pt x="3167" y="703"/>
                  <a:pt x="3060" y="536"/>
                  <a:pt x="2977" y="381"/>
                </a:cubicBezTo>
                <a:cubicBezTo>
                  <a:pt x="2965" y="369"/>
                  <a:pt x="2965" y="357"/>
                  <a:pt x="2929" y="345"/>
                </a:cubicBezTo>
                <a:cubicBezTo>
                  <a:pt x="2922" y="342"/>
                  <a:pt x="2915" y="340"/>
                  <a:pt x="2908" y="340"/>
                </a:cubicBezTo>
                <a:cubicBezTo>
                  <a:pt x="2871" y="340"/>
                  <a:pt x="2846" y="389"/>
                  <a:pt x="2846" y="429"/>
                </a:cubicBezTo>
                <a:cubicBezTo>
                  <a:pt x="2810" y="548"/>
                  <a:pt x="2822" y="679"/>
                  <a:pt x="2846" y="822"/>
                </a:cubicBezTo>
                <a:cubicBezTo>
                  <a:pt x="2798" y="774"/>
                  <a:pt x="2751" y="726"/>
                  <a:pt x="2691" y="703"/>
                </a:cubicBezTo>
                <a:lnTo>
                  <a:pt x="2739" y="655"/>
                </a:lnTo>
                <a:cubicBezTo>
                  <a:pt x="2762" y="619"/>
                  <a:pt x="2810" y="584"/>
                  <a:pt x="2810" y="536"/>
                </a:cubicBezTo>
                <a:lnTo>
                  <a:pt x="2810" y="536"/>
                </a:lnTo>
                <a:cubicBezTo>
                  <a:pt x="2679" y="560"/>
                  <a:pt x="2524" y="584"/>
                  <a:pt x="2393" y="607"/>
                </a:cubicBezTo>
                <a:lnTo>
                  <a:pt x="2322" y="607"/>
                </a:lnTo>
                <a:lnTo>
                  <a:pt x="2334" y="619"/>
                </a:lnTo>
                <a:cubicBezTo>
                  <a:pt x="2322" y="619"/>
                  <a:pt x="2310" y="619"/>
                  <a:pt x="2286" y="643"/>
                </a:cubicBezTo>
                <a:cubicBezTo>
                  <a:pt x="2322" y="512"/>
                  <a:pt x="2393" y="369"/>
                  <a:pt x="2501" y="274"/>
                </a:cubicBezTo>
                <a:cubicBezTo>
                  <a:pt x="2548" y="226"/>
                  <a:pt x="2584" y="179"/>
                  <a:pt x="2572" y="131"/>
                </a:cubicBezTo>
                <a:lnTo>
                  <a:pt x="2572" y="131"/>
                </a:lnTo>
                <a:cubicBezTo>
                  <a:pt x="2274" y="179"/>
                  <a:pt x="1989" y="393"/>
                  <a:pt x="1810" y="643"/>
                </a:cubicBezTo>
                <a:cubicBezTo>
                  <a:pt x="1798" y="441"/>
                  <a:pt x="1739" y="250"/>
                  <a:pt x="1631" y="95"/>
                </a:cubicBezTo>
                <a:cubicBezTo>
                  <a:pt x="1584" y="250"/>
                  <a:pt x="1512" y="464"/>
                  <a:pt x="1465" y="631"/>
                </a:cubicBezTo>
                <a:cubicBezTo>
                  <a:pt x="1369" y="393"/>
                  <a:pt x="1131" y="226"/>
                  <a:pt x="857" y="214"/>
                </a:cubicBezTo>
                <a:lnTo>
                  <a:pt x="857" y="214"/>
                </a:lnTo>
                <a:cubicBezTo>
                  <a:pt x="1012" y="333"/>
                  <a:pt x="1096" y="524"/>
                  <a:pt x="1108" y="714"/>
                </a:cubicBezTo>
                <a:cubicBezTo>
                  <a:pt x="988" y="643"/>
                  <a:pt x="869" y="548"/>
                  <a:pt x="738" y="512"/>
                </a:cubicBezTo>
                <a:cubicBezTo>
                  <a:pt x="649" y="472"/>
                  <a:pt x="549" y="448"/>
                  <a:pt x="453" y="448"/>
                </a:cubicBezTo>
                <a:cubicBezTo>
                  <a:pt x="408" y="448"/>
                  <a:pt x="364" y="453"/>
                  <a:pt x="322" y="464"/>
                </a:cubicBezTo>
                <a:cubicBezTo>
                  <a:pt x="476" y="643"/>
                  <a:pt x="619" y="822"/>
                  <a:pt x="774" y="1012"/>
                </a:cubicBezTo>
                <a:lnTo>
                  <a:pt x="0" y="1357"/>
                </a:lnTo>
                <a:lnTo>
                  <a:pt x="6846" y="1524"/>
                </a:lnTo>
                <a:lnTo>
                  <a:pt x="6846" y="1524"/>
                </a:lnTo>
                <a:lnTo>
                  <a:pt x="5525" y="1000"/>
                </a:lnTo>
                <a:cubicBezTo>
                  <a:pt x="5560" y="834"/>
                  <a:pt x="5608" y="667"/>
                  <a:pt x="5703" y="536"/>
                </a:cubicBezTo>
                <a:cubicBezTo>
                  <a:pt x="5685" y="527"/>
                  <a:pt x="5665" y="523"/>
                  <a:pt x="5645" y="523"/>
                </a:cubicBezTo>
                <a:cubicBezTo>
                  <a:pt x="5612" y="523"/>
                  <a:pt x="5578" y="533"/>
                  <a:pt x="5549" y="548"/>
                </a:cubicBezTo>
                <a:cubicBezTo>
                  <a:pt x="5406" y="643"/>
                  <a:pt x="5263" y="750"/>
                  <a:pt x="5144" y="881"/>
                </a:cubicBezTo>
                <a:lnTo>
                  <a:pt x="5144" y="429"/>
                </a:lnTo>
                <a:cubicBezTo>
                  <a:pt x="4906" y="453"/>
                  <a:pt x="4763" y="786"/>
                  <a:pt x="4525" y="869"/>
                </a:cubicBezTo>
                <a:lnTo>
                  <a:pt x="4656" y="417"/>
                </a:lnTo>
                <a:cubicBezTo>
                  <a:pt x="4656" y="405"/>
                  <a:pt x="4667" y="369"/>
                  <a:pt x="4656" y="357"/>
                </a:cubicBezTo>
                <a:cubicBezTo>
                  <a:pt x="4644" y="345"/>
                  <a:pt x="4632" y="345"/>
                  <a:pt x="4608" y="345"/>
                </a:cubicBezTo>
                <a:cubicBezTo>
                  <a:pt x="4513" y="345"/>
                  <a:pt x="4406" y="393"/>
                  <a:pt x="4334" y="441"/>
                </a:cubicBezTo>
                <a:cubicBezTo>
                  <a:pt x="4215" y="536"/>
                  <a:pt x="4096" y="726"/>
                  <a:pt x="3941" y="762"/>
                </a:cubicBezTo>
                <a:cubicBezTo>
                  <a:pt x="3989" y="584"/>
                  <a:pt x="4013" y="405"/>
                  <a:pt x="4048" y="226"/>
                </a:cubicBezTo>
                <a:lnTo>
                  <a:pt x="4048" y="226"/>
                </a:lnTo>
                <a:cubicBezTo>
                  <a:pt x="3858" y="322"/>
                  <a:pt x="3715" y="584"/>
                  <a:pt x="3691" y="798"/>
                </a:cubicBezTo>
                <a:cubicBezTo>
                  <a:pt x="3644" y="524"/>
                  <a:pt x="3572" y="250"/>
                  <a:pt x="3465" y="0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/>
          <p:nvPr/>
        </p:nvSpPr>
        <p:spPr>
          <a:xfrm>
            <a:off x="3303544" y="4918738"/>
            <a:ext cx="350150" cy="112551"/>
          </a:xfrm>
          <a:custGeom>
            <a:avLst/>
            <a:gdLst/>
            <a:ahLst/>
            <a:cxnLst/>
            <a:rect l="l" t="t" r="r" b="b"/>
            <a:pathLst>
              <a:path w="4931" h="1585" extrusionOk="0">
                <a:moveTo>
                  <a:pt x="1656" y="1"/>
                </a:moveTo>
                <a:cubicBezTo>
                  <a:pt x="1442" y="358"/>
                  <a:pt x="1418" y="834"/>
                  <a:pt x="1382" y="1251"/>
                </a:cubicBezTo>
                <a:cubicBezTo>
                  <a:pt x="1239" y="1025"/>
                  <a:pt x="1084" y="799"/>
                  <a:pt x="942" y="560"/>
                </a:cubicBezTo>
                <a:cubicBezTo>
                  <a:pt x="930" y="537"/>
                  <a:pt x="906" y="525"/>
                  <a:pt x="882" y="501"/>
                </a:cubicBezTo>
                <a:cubicBezTo>
                  <a:pt x="874" y="498"/>
                  <a:pt x="865" y="497"/>
                  <a:pt x="858" y="497"/>
                </a:cubicBezTo>
                <a:cubicBezTo>
                  <a:pt x="800" y="497"/>
                  <a:pt x="762" y="570"/>
                  <a:pt x="751" y="644"/>
                </a:cubicBezTo>
                <a:cubicBezTo>
                  <a:pt x="703" y="834"/>
                  <a:pt x="715" y="1013"/>
                  <a:pt x="751" y="1203"/>
                </a:cubicBezTo>
                <a:cubicBezTo>
                  <a:pt x="549" y="1013"/>
                  <a:pt x="287" y="894"/>
                  <a:pt x="1" y="894"/>
                </a:cubicBezTo>
                <a:cubicBezTo>
                  <a:pt x="156" y="1132"/>
                  <a:pt x="287" y="1358"/>
                  <a:pt x="394" y="1584"/>
                </a:cubicBezTo>
                <a:lnTo>
                  <a:pt x="4644" y="1584"/>
                </a:lnTo>
                <a:cubicBezTo>
                  <a:pt x="4704" y="1311"/>
                  <a:pt x="4799" y="1049"/>
                  <a:pt x="4930" y="810"/>
                </a:cubicBezTo>
                <a:cubicBezTo>
                  <a:pt x="4907" y="792"/>
                  <a:pt x="4881" y="784"/>
                  <a:pt x="4853" y="784"/>
                </a:cubicBezTo>
                <a:cubicBezTo>
                  <a:pt x="4807" y="784"/>
                  <a:pt x="4755" y="805"/>
                  <a:pt x="4704" y="834"/>
                </a:cubicBezTo>
                <a:cubicBezTo>
                  <a:pt x="4490" y="953"/>
                  <a:pt x="4287" y="1132"/>
                  <a:pt x="4109" y="1311"/>
                </a:cubicBezTo>
                <a:lnTo>
                  <a:pt x="4109" y="656"/>
                </a:lnTo>
                <a:cubicBezTo>
                  <a:pt x="3751" y="691"/>
                  <a:pt x="3549" y="1191"/>
                  <a:pt x="3204" y="1299"/>
                </a:cubicBezTo>
                <a:cubicBezTo>
                  <a:pt x="3275" y="1072"/>
                  <a:pt x="3335" y="846"/>
                  <a:pt x="3406" y="632"/>
                </a:cubicBezTo>
                <a:cubicBezTo>
                  <a:pt x="3430" y="596"/>
                  <a:pt x="3430" y="572"/>
                  <a:pt x="3406" y="537"/>
                </a:cubicBezTo>
                <a:cubicBezTo>
                  <a:pt x="3394" y="525"/>
                  <a:pt x="3382" y="525"/>
                  <a:pt x="3347" y="525"/>
                </a:cubicBezTo>
                <a:cubicBezTo>
                  <a:pt x="3204" y="525"/>
                  <a:pt x="3049" y="584"/>
                  <a:pt x="2930" y="668"/>
                </a:cubicBezTo>
                <a:cubicBezTo>
                  <a:pt x="2751" y="799"/>
                  <a:pt x="2597" y="1084"/>
                  <a:pt x="2370" y="1132"/>
                </a:cubicBezTo>
                <a:cubicBezTo>
                  <a:pt x="2442" y="870"/>
                  <a:pt x="2489" y="608"/>
                  <a:pt x="2513" y="346"/>
                </a:cubicBezTo>
                <a:lnTo>
                  <a:pt x="2513" y="346"/>
                </a:lnTo>
                <a:cubicBezTo>
                  <a:pt x="2216" y="489"/>
                  <a:pt x="2025" y="870"/>
                  <a:pt x="1977" y="1191"/>
                </a:cubicBezTo>
                <a:cubicBezTo>
                  <a:pt x="1918" y="787"/>
                  <a:pt x="1799" y="394"/>
                  <a:pt x="1656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24"/>
          <p:cNvGrpSpPr/>
          <p:nvPr/>
        </p:nvGrpSpPr>
        <p:grpSpPr>
          <a:xfrm>
            <a:off x="6328262" y="3868438"/>
            <a:ext cx="3066100" cy="1274799"/>
            <a:chOff x="1918075" y="3932150"/>
            <a:chExt cx="673025" cy="279825"/>
          </a:xfrm>
        </p:grpSpPr>
        <p:sp>
          <p:nvSpPr>
            <p:cNvPr id="346" name="Google Shape;346;p24"/>
            <p:cNvSpPr/>
            <p:nvPr/>
          </p:nvSpPr>
          <p:spPr>
            <a:xfrm>
              <a:off x="1918975" y="3932150"/>
              <a:ext cx="672125" cy="279825"/>
            </a:xfrm>
            <a:custGeom>
              <a:avLst/>
              <a:gdLst/>
              <a:ahLst/>
              <a:cxnLst/>
              <a:rect l="l" t="t" r="r" b="b"/>
              <a:pathLst>
                <a:path w="26885" h="11193" extrusionOk="0">
                  <a:moveTo>
                    <a:pt x="2668" y="1"/>
                  </a:moveTo>
                  <a:cubicBezTo>
                    <a:pt x="2465" y="1"/>
                    <a:pt x="2310" y="168"/>
                    <a:pt x="2310" y="394"/>
                  </a:cubicBezTo>
                  <a:lnTo>
                    <a:pt x="2310" y="1180"/>
                  </a:lnTo>
                  <a:cubicBezTo>
                    <a:pt x="2310" y="1382"/>
                    <a:pt x="2477" y="1537"/>
                    <a:pt x="2668" y="1537"/>
                  </a:cubicBezTo>
                  <a:lnTo>
                    <a:pt x="1227" y="1537"/>
                  </a:lnTo>
                  <a:lnTo>
                    <a:pt x="405" y="2001"/>
                  </a:lnTo>
                  <a:lnTo>
                    <a:pt x="1" y="2977"/>
                  </a:lnTo>
                  <a:lnTo>
                    <a:pt x="405" y="3930"/>
                  </a:lnTo>
                  <a:lnTo>
                    <a:pt x="763" y="3930"/>
                  </a:lnTo>
                  <a:lnTo>
                    <a:pt x="763" y="3954"/>
                  </a:lnTo>
                  <a:cubicBezTo>
                    <a:pt x="763" y="4132"/>
                    <a:pt x="894" y="4275"/>
                    <a:pt x="1096" y="4275"/>
                  </a:cubicBezTo>
                  <a:lnTo>
                    <a:pt x="1108" y="4275"/>
                  </a:lnTo>
                  <a:lnTo>
                    <a:pt x="1060" y="11193"/>
                  </a:lnTo>
                  <a:lnTo>
                    <a:pt x="25825" y="11193"/>
                  </a:lnTo>
                  <a:lnTo>
                    <a:pt x="25790" y="4275"/>
                  </a:lnTo>
                  <a:lnTo>
                    <a:pt x="25801" y="4275"/>
                  </a:lnTo>
                  <a:cubicBezTo>
                    <a:pt x="25980" y="4275"/>
                    <a:pt x="26123" y="4144"/>
                    <a:pt x="26123" y="3954"/>
                  </a:cubicBezTo>
                  <a:lnTo>
                    <a:pt x="26123" y="3930"/>
                  </a:lnTo>
                  <a:lnTo>
                    <a:pt x="26480" y="3930"/>
                  </a:lnTo>
                  <a:lnTo>
                    <a:pt x="26885" y="2977"/>
                  </a:lnTo>
                  <a:lnTo>
                    <a:pt x="26456" y="2001"/>
                  </a:lnTo>
                  <a:lnTo>
                    <a:pt x="25635" y="1537"/>
                  </a:lnTo>
                  <a:lnTo>
                    <a:pt x="24194" y="1537"/>
                  </a:lnTo>
                  <a:cubicBezTo>
                    <a:pt x="24397" y="1537"/>
                    <a:pt x="24551" y="1370"/>
                    <a:pt x="24551" y="1180"/>
                  </a:cubicBezTo>
                  <a:lnTo>
                    <a:pt x="24551" y="394"/>
                  </a:lnTo>
                  <a:cubicBezTo>
                    <a:pt x="24551" y="168"/>
                    <a:pt x="24385" y="1"/>
                    <a:pt x="24194" y="1"/>
                  </a:cubicBezTo>
                  <a:lnTo>
                    <a:pt x="23396" y="1"/>
                  </a:lnTo>
                  <a:cubicBezTo>
                    <a:pt x="23194" y="1"/>
                    <a:pt x="23015" y="168"/>
                    <a:pt x="23039" y="394"/>
                  </a:cubicBezTo>
                  <a:lnTo>
                    <a:pt x="23039" y="1180"/>
                  </a:lnTo>
                  <a:cubicBezTo>
                    <a:pt x="23039" y="1394"/>
                    <a:pt x="23206" y="1537"/>
                    <a:pt x="23396" y="1537"/>
                  </a:cubicBezTo>
                  <a:lnTo>
                    <a:pt x="21956" y="1537"/>
                  </a:lnTo>
                  <a:lnTo>
                    <a:pt x="21134" y="2001"/>
                  </a:lnTo>
                  <a:lnTo>
                    <a:pt x="20741" y="2977"/>
                  </a:lnTo>
                  <a:lnTo>
                    <a:pt x="21134" y="3930"/>
                  </a:lnTo>
                  <a:lnTo>
                    <a:pt x="21479" y="3930"/>
                  </a:lnTo>
                  <a:lnTo>
                    <a:pt x="21479" y="3954"/>
                  </a:lnTo>
                  <a:cubicBezTo>
                    <a:pt x="21479" y="4132"/>
                    <a:pt x="21610" y="4275"/>
                    <a:pt x="21813" y="4275"/>
                  </a:cubicBezTo>
                  <a:lnTo>
                    <a:pt x="21825" y="4275"/>
                  </a:lnTo>
                  <a:lnTo>
                    <a:pt x="21825" y="6121"/>
                  </a:lnTo>
                  <a:lnTo>
                    <a:pt x="21825" y="7014"/>
                  </a:lnTo>
                  <a:lnTo>
                    <a:pt x="21468" y="6716"/>
                  </a:lnTo>
                  <a:lnTo>
                    <a:pt x="5394" y="6716"/>
                  </a:lnTo>
                  <a:lnTo>
                    <a:pt x="5037" y="7014"/>
                  </a:lnTo>
                  <a:lnTo>
                    <a:pt x="5037" y="6121"/>
                  </a:lnTo>
                  <a:lnTo>
                    <a:pt x="5037" y="4275"/>
                  </a:lnTo>
                  <a:lnTo>
                    <a:pt x="5049" y="4275"/>
                  </a:lnTo>
                  <a:cubicBezTo>
                    <a:pt x="5227" y="4275"/>
                    <a:pt x="5382" y="4144"/>
                    <a:pt x="5382" y="3954"/>
                  </a:cubicBezTo>
                  <a:lnTo>
                    <a:pt x="5382" y="3930"/>
                  </a:lnTo>
                  <a:lnTo>
                    <a:pt x="5716" y="3930"/>
                  </a:lnTo>
                  <a:lnTo>
                    <a:pt x="6120" y="2977"/>
                  </a:lnTo>
                  <a:lnTo>
                    <a:pt x="5716" y="2001"/>
                  </a:lnTo>
                  <a:lnTo>
                    <a:pt x="4906" y="1537"/>
                  </a:lnTo>
                  <a:lnTo>
                    <a:pt x="3453" y="1537"/>
                  </a:lnTo>
                  <a:cubicBezTo>
                    <a:pt x="3668" y="1537"/>
                    <a:pt x="3811" y="1370"/>
                    <a:pt x="3811" y="1180"/>
                  </a:cubicBezTo>
                  <a:lnTo>
                    <a:pt x="3811" y="394"/>
                  </a:lnTo>
                  <a:cubicBezTo>
                    <a:pt x="3834" y="168"/>
                    <a:pt x="3656" y="1"/>
                    <a:pt x="3453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2036850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381" y="0"/>
                  </a:moveTo>
                  <a:lnTo>
                    <a:pt x="0" y="4144"/>
                  </a:lnTo>
                  <a:lnTo>
                    <a:pt x="381" y="414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2463975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1" y="0"/>
                  </a:moveTo>
                  <a:lnTo>
                    <a:pt x="1" y="4144"/>
                  </a:lnTo>
                  <a:lnTo>
                    <a:pt x="382" y="4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2464275" y="4039025"/>
              <a:ext cx="98550" cy="4175"/>
            </a:xfrm>
            <a:custGeom>
              <a:avLst/>
              <a:gdLst/>
              <a:ahLst/>
              <a:cxnLst/>
              <a:rect l="l" t="t" r="r" b="b"/>
              <a:pathLst>
                <a:path w="3942" h="167" extrusionOk="0">
                  <a:moveTo>
                    <a:pt x="1" y="0"/>
                  </a:moveTo>
                  <a:lnTo>
                    <a:pt x="1" y="167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1945175" y="4039025"/>
              <a:ext cx="99450" cy="6275"/>
            </a:xfrm>
            <a:custGeom>
              <a:avLst/>
              <a:gdLst/>
              <a:ahLst/>
              <a:cxnLst/>
              <a:rect l="l" t="t" r="r" b="b"/>
              <a:pathLst>
                <a:path w="3978" h="251" extrusionOk="0">
                  <a:moveTo>
                    <a:pt x="0" y="0"/>
                  </a:moveTo>
                  <a:lnTo>
                    <a:pt x="0" y="250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2455650" y="4030375"/>
              <a:ext cx="115825" cy="4500"/>
            </a:xfrm>
            <a:custGeom>
              <a:avLst/>
              <a:gdLst/>
              <a:ahLst/>
              <a:cxnLst/>
              <a:rect l="l" t="t" r="r" b="b"/>
              <a:pathLst>
                <a:path w="4633" h="180" extrusionOk="0">
                  <a:moveTo>
                    <a:pt x="1" y="1"/>
                  </a:moveTo>
                  <a:cubicBezTo>
                    <a:pt x="48" y="144"/>
                    <a:pt x="36" y="180"/>
                    <a:pt x="48" y="180"/>
                  </a:cubicBezTo>
                  <a:lnTo>
                    <a:pt x="463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1937125" y="4030375"/>
              <a:ext cx="115525" cy="4500"/>
            </a:xfrm>
            <a:custGeom>
              <a:avLst/>
              <a:gdLst/>
              <a:ahLst/>
              <a:cxnLst/>
              <a:rect l="l" t="t" r="r" b="b"/>
              <a:pathLst>
                <a:path w="4621" h="180" extrusionOk="0">
                  <a:moveTo>
                    <a:pt x="1" y="1"/>
                  </a:moveTo>
                  <a:cubicBezTo>
                    <a:pt x="37" y="144"/>
                    <a:pt x="37" y="180"/>
                    <a:pt x="37" y="180"/>
                  </a:cubicBezTo>
                  <a:lnTo>
                    <a:pt x="4621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2436600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72" y="0"/>
                  </a:moveTo>
                  <a:cubicBezTo>
                    <a:pt x="2560" y="24"/>
                    <a:pt x="2037" y="24"/>
                    <a:pt x="1536" y="36"/>
                  </a:cubicBezTo>
                  <a:cubicBezTo>
                    <a:pt x="1025" y="48"/>
                    <a:pt x="513" y="72"/>
                    <a:pt x="1" y="107"/>
                  </a:cubicBezTo>
                  <a:cubicBezTo>
                    <a:pt x="524" y="155"/>
                    <a:pt x="1025" y="167"/>
                    <a:pt x="1536" y="191"/>
                  </a:cubicBezTo>
                  <a:cubicBezTo>
                    <a:pt x="2037" y="215"/>
                    <a:pt x="2560" y="215"/>
                    <a:pt x="3072" y="215"/>
                  </a:cubicBezTo>
                  <a:cubicBezTo>
                    <a:pt x="3572" y="203"/>
                    <a:pt x="4096" y="203"/>
                    <a:pt x="4596" y="191"/>
                  </a:cubicBezTo>
                  <a:lnTo>
                    <a:pt x="5370" y="155"/>
                  </a:lnTo>
                  <a:cubicBezTo>
                    <a:pt x="5644" y="143"/>
                    <a:pt x="5894" y="143"/>
                    <a:pt x="6144" y="107"/>
                  </a:cubicBezTo>
                  <a:cubicBezTo>
                    <a:pt x="5882" y="96"/>
                    <a:pt x="5632" y="84"/>
                    <a:pt x="5370" y="72"/>
                  </a:cubicBezTo>
                  <a:lnTo>
                    <a:pt x="4596" y="36"/>
                  </a:lnTo>
                  <a:cubicBezTo>
                    <a:pt x="4096" y="0"/>
                    <a:pt x="3572" y="0"/>
                    <a:pt x="3072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24482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2" y="1"/>
                    <a:pt x="1739" y="1"/>
                    <a:pt x="1311" y="13"/>
                  </a:cubicBezTo>
                  <a:cubicBezTo>
                    <a:pt x="882" y="24"/>
                    <a:pt x="430" y="36"/>
                    <a:pt x="1" y="72"/>
                  </a:cubicBezTo>
                  <a:cubicBezTo>
                    <a:pt x="430" y="120"/>
                    <a:pt x="882" y="132"/>
                    <a:pt x="1311" y="167"/>
                  </a:cubicBezTo>
                  <a:cubicBezTo>
                    <a:pt x="1739" y="179"/>
                    <a:pt x="2192" y="179"/>
                    <a:pt x="2620" y="179"/>
                  </a:cubicBezTo>
                  <a:cubicBezTo>
                    <a:pt x="3049" y="179"/>
                    <a:pt x="3501" y="179"/>
                    <a:pt x="3930" y="167"/>
                  </a:cubicBezTo>
                  <a:lnTo>
                    <a:pt x="4585" y="132"/>
                  </a:lnTo>
                  <a:cubicBezTo>
                    <a:pt x="4811" y="120"/>
                    <a:pt x="5013" y="108"/>
                    <a:pt x="5240" y="84"/>
                  </a:cubicBezTo>
                  <a:cubicBezTo>
                    <a:pt x="5013" y="72"/>
                    <a:pt x="4811" y="60"/>
                    <a:pt x="4585" y="48"/>
                  </a:cubicBezTo>
                  <a:lnTo>
                    <a:pt x="3930" y="13"/>
                  </a:lnTo>
                  <a:cubicBezTo>
                    <a:pt x="3501" y="1"/>
                    <a:pt x="3049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19291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1" y="1"/>
                    <a:pt x="1751" y="1"/>
                    <a:pt x="1310" y="13"/>
                  </a:cubicBezTo>
                  <a:cubicBezTo>
                    <a:pt x="881" y="24"/>
                    <a:pt x="441" y="36"/>
                    <a:pt x="0" y="72"/>
                  </a:cubicBezTo>
                  <a:cubicBezTo>
                    <a:pt x="453" y="120"/>
                    <a:pt x="881" y="132"/>
                    <a:pt x="1310" y="167"/>
                  </a:cubicBezTo>
                  <a:cubicBezTo>
                    <a:pt x="1751" y="179"/>
                    <a:pt x="2191" y="179"/>
                    <a:pt x="2620" y="179"/>
                  </a:cubicBezTo>
                  <a:cubicBezTo>
                    <a:pt x="3060" y="179"/>
                    <a:pt x="3501" y="179"/>
                    <a:pt x="3929" y="167"/>
                  </a:cubicBezTo>
                  <a:lnTo>
                    <a:pt x="4584" y="132"/>
                  </a:lnTo>
                  <a:cubicBezTo>
                    <a:pt x="4811" y="120"/>
                    <a:pt x="5025" y="108"/>
                    <a:pt x="5239" y="84"/>
                  </a:cubicBezTo>
                  <a:cubicBezTo>
                    <a:pt x="5025" y="72"/>
                    <a:pt x="4811" y="60"/>
                    <a:pt x="4584" y="48"/>
                  </a:cubicBezTo>
                  <a:lnTo>
                    <a:pt x="3929" y="13"/>
                  </a:lnTo>
                  <a:cubicBezTo>
                    <a:pt x="3501" y="1"/>
                    <a:pt x="3060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1918075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61" y="0"/>
                  </a:moveTo>
                  <a:cubicBezTo>
                    <a:pt x="2561" y="24"/>
                    <a:pt x="2037" y="24"/>
                    <a:pt x="1537" y="36"/>
                  </a:cubicBezTo>
                  <a:cubicBezTo>
                    <a:pt x="1025" y="48"/>
                    <a:pt x="501" y="72"/>
                    <a:pt x="1" y="107"/>
                  </a:cubicBezTo>
                  <a:cubicBezTo>
                    <a:pt x="501" y="155"/>
                    <a:pt x="1025" y="167"/>
                    <a:pt x="1537" y="191"/>
                  </a:cubicBezTo>
                  <a:cubicBezTo>
                    <a:pt x="2037" y="215"/>
                    <a:pt x="2561" y="215"/>
                    <a:pt x="3061" y="215"/>
                  </a:cubicBezTo>
                  <a:cubicBezTo>
                    <a:pt x="3573" y="203"/>
                    <a:pt x="4097" y="203"/>
                    <a:pt x="4597" y="191"/>
                  </a:cubicBezTo>
                  <a:lnTo>
                    <a:pt x="5371" y="155"/>
                  </a:lnTo>
                  <a:cubicBezTo>
                    <a:pt x="5644" y="143"/>
                    <a:pt x="5894" y="143"/>
                    <a:pt x="6145" y="107"/>
                  </a:cubicBezTo>
                  <a:cubicBezTo>
                    <a:pt x="5883" y="96"/>
                    <a:pt x="5621" y="84"/>
                    <a:pt x="5371" y="72"/>
                  </a:cubicBezTo>
                  <a:lnTo>
                    <a:pt x="4597" y="36"/>
                  </a:lnTo>
                  <a:cubicBezTo>
                    <a:pt x="4097" y="0"/>
                    <a:pt x="3573" y="0"/>
                    <a:pt x="3061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196540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72" y="1"/>
                  </a:moveTo>
                  <a:cubicBezTo>
                    <a:pt x="572" y="298"/>
                    <a:pt x="322" y="560"/>
                    <a:pt x="1" y="560"/>
                  </a:cubicBezTo>
                  <a:lnTo>
                    <a:pt x="1" y="3930"/>
                  </a:lnTo>
                  <a:cubicBezTo>
                    <a:pt x="311" y="3930"/>
                    <a:pt x="572" y="4180"/>
                    <a:pt x="572" y="4501"/>
                  </a:cubicBezTo>
                  <a:lnTo>
                    <a:pt x="989" y="4501"/>
                  </a:lnTo>
                  <a:cubicBezTo>
                    <a:pt x="989" y="4203"/>
                    <a:pt x="1263" y="3942"/>
                    <a:pt x="1573" y="3942"/>
                  </a:cubicBezTo>
                  <a:lnTo>
                    <a:pt x="1573" y="572"/>
                  </a:lnTo>
                  <a:cubicBezTo>
                    <a:pt x="1263" y="572"/>
                    <a:pt x="989" y="322"/>
                    <a:pt x="989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49405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84" y="1"/>
                  </a:moveTo>
                  <a:cubicBezTo>
                    <a:pt x="584" y="298"/>
                    <a:pt x="322" y="560"/>
                    <a:pt x="0" y="560"/>
                  </a:cubicBezTo>
                  <a:lnTo>
                    <a:pt x="0" y="3930"/>
                  </a:lnTo>
                  <a:cubicBezTo>
                    <a:pt x="310" y="3930"/>
                    <a:pt x="584" y="4180"/>
                    <a:pt x="584" y="4501"/>
                  </a:cubicBezTo>
                  <a:lnTo>
                    <a:pt x="1001" y="4501"/>
                  </a:lnTo>
                  <a:cubicBezTo>
                    <a:pt x="1001" y="4203"/>
                    <a:pt x="1263" y="3942"/>
                    <a:pt x="1572" y="3942"/>
                  </a:cubicBezTo>
                  <a:lnTo>
                    <a:pt x="1572" y="572"/>
                  </a:lnTo>
                  <a:cubicBezTo>
                    <a:pt x="1263" y="572"/>
                    <a:pt x="1001" y="322"/>
                    <a:pt x="100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080600" y="4126225"/>
              <a:ext cx="356625" cy="68500"/>
            </a:xfrm>
            <a:custGeom>
              <a:avLst/>
              <a:gdLst/>
              <a:ahLst/>
              <a:cxnLst/>
              <a:rect l="l" t="t" r="r" b="b"/>
              <a:pathLst>
                <a:path w="14265" h="2740" extrusionOk="0">
                  <a:moveTo>
                    <a:pt x="560" y="1"/>
                  </a:moveTo>
                  <a:cubicBezTo>
                    <a:pt x="560" y="310"/>
                    <a:pt x="358" y="572"/>
                    <a:pt x="84" y="572"/>
                  </a:cubicBezTo>
                  <a:cubicBezTo>
                    <a:pt x="60" y="572"/>
                    <a:pt x="36" y="572"/>
                    <a:pt x="1" y="560"/>
                  </a:cubicBezTo>
                  <a:lnTo>
                    <a:pt x="1" y="2061"/>
                  </a:lnTo>
                  <a:cubicBezTo>
                    <a:pt x="25" y="2061"/>
                    <a:pt x="60" y="2049"/>
                    <a:pt x="84" y="2049"/>
                  </a:cubicBezTo>
                  <a:cubicBezTo>
                    <a:pt x="358" y="2049"/>
                    <a:pt x="560" y="2311"/>
                    <a:pt x="560" y="2632"/>
                  </a:cubicBezTo>
                  <a:lnTo>
                    <a:pt x="13776" y="2739"/>
                  </a:lnTo>
                  <a:cubicBezTo>
                    <a:pt x="13776" y="2418"/>
                    <a:pt x="13991" y="2156"/>
                    <a:pt x="14264" y="2156"/>
                  </a:cubicBezTo>
                  <a:lnTo>
                    <a:pt x="14264" y="679"/>
                  </a:lnTo>
                  <a:cubicBezTo>
                    <a:pt x="13991" y="679"/>
                    <a:pt x="13776" y="418"/>
                    <a:pt x="13776" y="96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-134839" y="3868438"/>
            <a:ext cx="3066100" cy="1274799"/>
            <a:chOff x="1918075" y="3932150"/>
            <a:chExt cx="673025" cy="279825"/>
          </a:xfrm>
        </p:grpSpPr>
        <p:sp>
          <p:nvSpPr>
            <p:cNvPr id="361" name="Google Shape;361;p24"/>
            <p:cNvSpPr/>
            <p:nvPr/>
          </p:nvSpPr>
          <p:spPr>
            <a:xfrm>
              <a:off x="1918975" y="3932150"/>
              <a:ext cx="672125" cy="279825"/>
            </a:xfrm>
            <a:custGeom>
              <a:avLst/>
              <a:gdLst/>
              <a:ahLst/>
              <a:cxnLst/>
              <a:rect l="l" t="t" r="r" b="b"/>
              <a:pathLst>
                <a:path w="26885" h="11193" extrusionOk="0">
                  <a:moveTo>
                    <a:pt x="2668" y="1"/>
                  </a:moveTo>
                  <a:cubicBezTo>
                    <a:pt x="2465" y="1"/>
                    <a:pt x="2310" y="168"/>
                    <a:pt x="2310" y="394"/>
                  </a:cubicBezTo>
                  <a:lnTo>
                    <a:pt x="2310" y="1180"/>
                  </a:lnTo>
                  <a:cubicBezTo>
                    <a:pt x="2310" y="1382"/>
                    <a:pt x="2477" y="1537"/>
                    <a:pt x="2668" y="1537"/>
                  </a:cubicBezTo>
                  <a:lnTo>
                    <a:pt x="1227" y="1537"/>
                  </a:lnTo>
                  <a:lnTo>
                    <a:pt x="405" y="2001"/>
                  </a:lnTo>
                  <a:lnTo>
                    <a:pt x="1" y="2977"/>
                  </a:lnTo>
                  <a:lnTo>
                    <a:pt x="405" y="3930"/>
                  </a:lnTo>
                  <a:lnTo>
                    <a:pt x="763" y="3930"/>
                  </a:lnTo>
                  <a:lnTo>
                    <a:pt x="763" y="3954"/>
                  </a:lnTo>
                  <a:cubicBezTo>
                    <a:pt x="763" y="4132"/>
                    <a:pt x="894" y="4275"/>
                    <a:pt x="1096" y="4275"/>
                  </a:cubicBezTo>
                  <a:lnTo>
                    <a:pt x="1108" y="4275"/>
                  </a:lnTo>
                  <a:lnTo>
                    <a:pt x="1060" y="11193"/>
                  </a:lnTo>
                  <a:lnTo>
                    <a:pt x="25825" y="11193"/>
                  </a:lnTo>
                  <a:lnTo>
                    <a:pt x="25790" y="4275"/>
                  </a:lnTo>
                  <a:lnTo>
                    <a:pt x="25801" y="4275"/>
                  </a:lnTo>
                  <a:cubicBezTo>
                    <a:pt x="25980" y="4275"/>
                    <a:pt x="26123" y="4144"/>
                    <a:pt x="26123" y="3954"/>
                  </a:cubicBezTo>
                  <a:lnTo>
                    <a:pt x="26123" y="3930"/>
                  </a:lnTo>
                  <a:lnTo>
                    <a:pt x="26480" y="3930"/>
                  </a:lnTo>
                  <a:lnTo>
                    <a:pt x="26885" y="2977"/>
                  </a:lnTo>
                  <a:lnTo>
                    <a:pt x="26456" y="2001"/>
                  </a:lnTo>
                  <a:lnTo>
                    <a:pt x="25635" y="1537"/>
                  </a:lnTo>
                  <a:lnTo>
                    <a:pt x="24194" y="1537"/>
                  </a:lnTo>
                  <a:cubicBezTo>
                    <a:pt x="24397" y="1537"/>
                    <a:pt x="24551" y="1370"/>
                    <a:pt x="24551" y="1180"/>
                  </a:cubicBezTo>
                  <a:lnTo>
                    <a:pt x="24551" y="394"/>
                  </a:lnTo>
                  <a:cubicBezTo>
                    <a:pt x="24551" y="168"/>
                    <a:pt x="24385" y="1"/>
                    <a:pt x="24194" y="1"/>
                  </a:cubicBezTo>
                  <a:lnTo>
                    <a:pt x="23396" y="1"/>
                  </a:lnTo>
                  <a:cubicBezTo>
                    <a:pt x="23194" y="1"/>
                    <a:pt x="23015" y="168"/>
                    <a:pt x="23039" y="394"/>
                  </a:cubicBezTo>
                  <a:lnTo>
                    <a:pt x="23039" y="1180"/>
                  </a:lnTo>
                  <a:cubicBezTo>
                    <a:pt x="23039" y="1394"/>
                    <a:pt x="23206" y="1537"/>
                    <a:pt x="23396" y="1537"/>
                  </a:cubicBezTo>
                  <a:lnTo>
                    <a:pt x="21956" y="1537"/>
                  </a:lnTo>
                  <a:lnTo>
                    <a:pt x="21134" y="2001"/>
                  </a:lnTo>
                  <a:lnTo>
                    <a:pt x="20741" y="2977"/>
                  </a:lnTo>
                  <a:lnTo>
                    <a:pt x="21134" y="3930"/>
                  </a:lnTo>
                  <a:lnTo>
                    <a:pt x="21479" y="3930"/>
                  </a:lnTo>
                  <a:lnTo>
                    <a:pt x="21479" y="3954"/>
                  </a:lnTo>
                  <a:cubicBezTo>
                    <a:pt x="21479" y="4132"/>
                    <a:pt x="21610" y="4275"/>
                    <a:pt x="21813" y="4275"/>
                  </a:cubicBezTo>
                  <a:lnTo>
                    <a:pt x="21825" y="4275"/>
                  </a:lnTo>
                  <a:lnTo>
                    <a:pt x="21825" y="6121"/>
                  </a:lnTo>
                  <a:lnTo>
                    <a:pt x="21825" y="7014"/>
                  </a:lnTo>
                  <a:lnTo>
                    <a:pt x="21468" y="6716"/>
                  </a:lnTo>
                  <a:lnTo>
                    <a:pt x="5394" y="6716"/>
                  </a:lnTo>
                  <a:lnTo>
                    <a:pt x="5037" y="7014"/>
                  </a:lnTo>
                  <a:lnTo>
                    <a:pt x="5037" y="6121"/>
                  </a:lnTo>
                  <a:lnTo>
                    <a:pt x="5037" y="4275"/>
                  </a:lnTo>
                  <a:lnTo>
                    <a:pt x="5049" y="4275"/>
                  </a:lnTo>
                  <a:cubicBezTo>
                    <a:pt x="5227" y="4275"/>
                    <a:pt x="5382" y="4144"/>
                    <a:pt x="5382" y="3954"/>
                  </a:cubicBezTo>
                  <a:lnTo>
                    <a:pt x="5382" y="3930"/>
                  </a:lnTo>
                  <a:lnTo>
                    <a:pt x="5716" y="3930"/>
                  </a:lnTo>
                  <a:lnTo>
                    <a:pt x="6120" y="2977"/>
                  </a:lnTo>
                  <a:lnTo>
                    <a:pt x="5716" y="2001"/>
                  </a:lnTo>
                  <a:lnTo>
                    <a:pt x="4906" y="1537"/>
                  </a:lnTo>
                  <a:lnTo>
                    <a:pt x="3453" y="1537"/>
                  </a:lnTo>
                  <a:cubicBezTo>
                    <a:pt x="3668" y="1537"/>
                    <a:pt x="3811" y="1370"/>
                    <a:pt x="3811" y="1180"/>
                  </a:cubicBezTo>
                  <a:lnTo>
                    <a:pt x="3811" y="394"/>
                  </a:lnTo>
                  <a:cubicBezTo>
                    <a:pt x="3834" y="168"/>
                    <a:pt x="3656" y="1"/>
                    <a:pt x="3453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036850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381" y="0"/>
                  </a:moveTo>
                  <a:lnTo>
                    <a:pt x="0" y="4144"/>
                  </a:lnTo>
                  <a:lnTo>
                    <a:pt x="381" y="414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2463975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1" y="0"/>
                  </a:moveTo>
                  <a:lnTo>
                    <a:pt x="1" y="4144"/>
                  </a:lnTo>
                  <a:lnTo>
                    <a:pt x="382" y="4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2464275" y="4039025"/>
              <a:ext cx="98550" cy="4175"/>
            </a:xfrm>
            <a:custGeom>
              <a:avLst/>
              <a:gdLst/>
              <a:ahLst/>
              <a:cxnLst/>
              <a:rect l="l" t="t" r="r" b="b"/>
              <a:pathLst>
                <a:path w="3942" h="167" extrusionOk="0">
                  <a:moveTo>
                    <a:pt x="1" y="0"/>
                  </a:moveTo>
                  <a:lnTo>
                    <a:pt x="1" y="167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1945175" y="4039025"/>
              <a:ext cx="99450" cy="6275"/>
            </a:xfrm>
            <a:custGeom>
              <a:avLst/>
              <a:gdLst/>
              <a:ahLst/>
              <a:cxnLst/>
              <a:rect l="l" t="t" r="r" b="b"/>
              <a:pathLst>
                <a:path w="3978" h="251" extrusionOk="0">
                  <a:moveTo>
                    <a:pt x="0" y="0"/>
                  </a:moveTo>
                  <a:lnTo>
                    <a:pt x="0" y="250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2455650" y="4030375"/>
              <a:ext cx="115825" cy="4500"/>
            </a:xfrm>
            <a:custGeom>
              <a:avLst/>
              <a:gdLst/>
              <a:ahLst/>
              <a:cxnLst/>
              <a:rect l="l" t="t" r="r" b="b"/>
              <a:pathLst>
                <a:path w="4633" h="180" extrusionOk="0">
                  <a:moveTo>
                    <a:pt x="1" y="1"/>
                  </a:moveTo>
                  <a:cubicBezTo>
                    <a:pt x="48" y="144"/>
                    <a:pt x="36" y="180"/>
                    <a:pt x="48" y="180"/>
                  </a:cubicBezTo>
                  <a:lnTo>
                    <a:pt x="463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1937125" y="4030375"/>
              <a:ext cx="115525" cy="4500"/>
            </a:xfrm>
            <a:custGeom>
              <a:avLst/>
              <a:gdLst/>
              <a:ahLst/>
              <a:cxnLst/>
              <a:rect l="l" t="t" r="r" b="b"/>
              <a:pathLst>
                <a:path w="4621" h="180" extrusionOk="0">
                  <a:moveTo>
                    <a:pt x="1" y="1"/>
                  </a:moveTo>
                  <a:cubicBezTo>
                    <a:pt x="37" y="144"/>
                    <a:pt x="37" y="180"/>
                    <a:pt x="37" y="180"/>
                  </a:cubicBezTo>
                  <a:lnTo>
                    <a:pt x="4621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436600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72" y="0"/>
                  </a:moveTo>
                  <a:cubicBezTo>
                    <a:pt x="2560" y="24"/>
                    <a:pt x="2037" y="24"/>
                    <a:pt x="1536" y="36"/>
                  </a:cubicBezTo>
                  <a:cubicBezTo>
                    <a:pt x="1025" y="48"/>
                    <a:pt x="513" y="72"/>
                    <a:pt x="1" y="107"/>
                  </a:cubicBezTo>
                  <a:cubicBezTo>
                    <a:pt x="524" y="155"/>
                    <a:pt x="1025" y="167"/>
                    <a:pt x="1536" y="191"/>
                  </a:cubicBezTo>
                  <a:cubicBezTo>
                    <a:pt x="2037" y="215"/>
                    <a:pt x="2560" y="215"/>
                    <a:pt x="3072" y="215"/>
                  </a:cubicBezTo>
                  <a:cubicBezTo>
                    <a:pt x="3572" y="203"/>
                    <a:pt x="4096" y="203"/>
                    <a:pt x="4596" y="191"/>
                  </a:cubicBezTo>
                  <a:lnTo>
                    <a:pt x="5370" y="155"/>
                  </a:lnTo>
                  <a:cubicBezTo>
                    <a:pt x="5644" y="143"/>
                    <a:pt x="5894" y="143"/>
                    <a:pt x="6144" y="107"/>
                  </a:cubicBezTo>
                  <a:cubicBezTo>
                    <a:pt x="5882" y="96"/>
                    <a:pt x="5632" y="84"/>
                    <a:pt x="5370" y="72"/>
                  </a:cubicBezTo>
                  <a:lnTo>
                    <a:pt x="4596" y="36"/>
                  </a:lnTo>
                  <a:cubicBezTo>
                    <a:pt x="4096" y="0"/>
                    <a:pt x="3572" y="0"/>
                    <a:pt x="3072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24482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2" y="1"/>
                    <a:pt x="1739" y="1"/>
                    <a:pt x="1311" y="13"/>
                  </a:cubicBezTo>
                  <a:cubicBezTo>
                    <a:pt x="882" y="24"/>
                    <a:pt x="430" y="36"/>
                    <a:pt x="1" y="72"/>
                  </a:cubicBezTo>
                  <a:cubicBezTo>
                    <a:pt x="430" y="120"/>
                    <a:pt x="882" y="132"/>
                    <a:pt x="1311" y="167"/>
                  </a:cubicBezTo>
                  <a:cubicBezTo>
                    <a:pt x="1739" y="179"/>
                    <a:pt x="2192" y="179"/>
                    <a:pt x="2620" y="179"/>
                  </a:cubicBezTo>
                  <a:cubicBezTo>
                    <a:pt x="3049" y="179"/>
                    <a:pt x="3501" y="179"/>
                    <a:pt x="3930" y="167"/>
                  </a:cubicBezTo>
                  <a:lnTo>
                    <a:pt x="4585" y="132"/>
                  </a:lnTo>
                  <a:cubicBezTo>
                    <a:pt x="4811" y="120"/>
                    <a:pt x="5013" y="108"/>
                    <a:pt x="5240" y="84"/>
                  </a:cubicBezTo>
                  <a:cubicBezTo>
                    <a:pt x="5013" y="72"/>
                    <a:pt x="4811" y="60"/>
                    <a:pt x="4585" y="48"/>
                  </a:cubicBezTo>
                  <a:lnTo>
                    <a:pt x="3930" y="13"/>
                  </a:lnTo>
                  <a:cubicBezTo>
                    <a:pt x="3501" y="1"/>
                    <a:pt x="3049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19291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1" y="1"/>
                    <a:pt x="1751" y="1"/>
                    <a:pt x="1310" y="13"/>
                  </a:cubicBezTo>
                  <a:cubicBezTo>
                    <a:pt x="881" y="24"/>
                    <a:pt x="441" y="36"/>
                    <a:pt x="0" y="72"/>
                  </a:cubicBezTo>
                  <a:cubicBezTo>
                    <a:pt x="453" y="120"/>
                    <a:pt x="881" y="132"/>
                    <a:pt x="1310" y="167"/>
                  </a:cubicBezTo>
                  <a:cubicBezTo>
                    <a:pt x="1751" y="179"/>
                    <a:pt x="2191" y="179"/>
                    <a:pt x="2620" y="179"/>
                  </a:cubicBezTo>
                  <a:cubicBezTo>
                    <a:pt x="3060" y="179"/>
                    <a:pt x="3501" y="179"/>
                    <a:pt x="3929" y="167"/>
                  </a:cubicBezTo>
                  <a:lnTo>
                    <a:pt x="4584" y="132"/>
                  </a:lnTo>
                  <a:cubicBezTo>
                    <a:pt x="4811" y="120"/>
                    <a:pt x="5025" y="108"/>
                    <a:pt x="5239" y="84"/>
                  </a:cubicBezTo>
                  <a:cubicBezTo>
                    <a:pt x="5025" y="72"/>
                    <a:pt x="4811" y="60"/>
                    <a:pt x="4584" y="48"/>
                  </a:cubicBezTo>
                  <a:lnTo>
                    <a:pt x="3929" y="13"/>
                  </a:lnTo>
                  <a:cubicBezTo>
                    <a:pt x="3501" y="1"/>
                    <a:pt x="3060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1918075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61" y="0"/>
                  </a:moveTo>
                  <a:cubicBezTo>
                    <a:pt x="2561" y="24"/>
                    <a:pt x="2037" y="24"/>
                    <a:pt x="1537" y="36"/>
                  </a:cubicBezTo>
                  <a:cubicBezTo>
                    <a:pt x="1025" y="48"/>
                    <a:pt x="501" y="72"/>
                    <a:pt x="1" y="107"/>
                  </a:cubicBezTo>
                  <a:cubicBezTo>
                    <a:pt x="501" y="155"/>
                    <a:pt x="1025" y="167"/>
                    <a:pt x="1537" y="191"/>
                  </a:cubicBezTo>
                  <a:cubicBezTo>
                    <a:pt x="2037" y="215"/>
                    <a:pt x="2561" y="215"/>
                    <a:pt x="3061" y="215"/>
                  </a:cubicBezTo>
                  <a:cubicBezTo>
                    <a:pt x="3573" y="203"/>
                    <a:pt x="4097" y="203"/>
                    <a:pt x="4597" y="191"/>
                  </a:cubicBezTo>
                  <a:lnTo>
                    <a:pt x="5371" y="155"/>
                  </a:lnTo>
                  <a:cubicBezTo>
                    <a:pt x="5644" y="143"/>
                    <a:pt x="5894" y="143"/>
                    <a:pt x="6145" y="107"/>
                  </a:cubicBezTo>
                  <a:cubicBezTo>
                    <a:pt x="5883" y="96"/>
                    <a:pt x="5621" y="84"/>
                    <a:pt x="5371" y="72"/>
                  </a:cubicBezTo>
                  <a:lnTo>
                    <a:pt x="4597" y="36"/>
                  </a:lnTo>
                  <a:cubicBezTo>
                    <a:pt x="4097" y="0"/>
                    <a:pt x="3573" y="0"/>
                    <a:pt x="3061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196540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72" y="1"/>
                  </a:moveTo>
                  <a:cubicBezTo>
                    <a:pt x="572" y="298"/>
                    <a:pt x="322" y="560"/>
                    <a:pt x="1" y="560"/>
                  </a:cubicBezTo>
                  <a:lnTo>
                    <a:pt x="1" y="3930"/>
                  </a:lnTo>
                  <a:cubicBezTo>
                    <a:pt x="311" y="3930"/>
                    <a:pt x="572" y="4180"/>
                    <a:pt x="572" y="4501"/>
                  </a:cubicBezTo>
                  <a:lnTo>
                    <a:pt x="989" y="4501"/>
                  </a:lnTo>
                  <a:cubicBezTo>
                    <a:pt x="989" y="4203"/>
                    <a:pt x="1263" y="3942"/>
                    <a:pt x="1573" y="3942"/>
                  </a:cubicBezTo>
                  <a:lnTo>
                    <a:pt x="1573" y="572"/>
                  </a:lnTo>
                  <a:cubicBezTo>
                    <a:pt x="1263" y="572"/>
                    <a:pt x="989" y="322"/>
                    <a:pt x="989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249405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84" y="1"/>
                  </a:moveTo>
                  <a:cubicBezTo>
                    <a:pt x="584" y="298"/>
                    <a:pt x="322" y="560"/>
                    <a:pt x="0" y="560"/>
                  </a:cubicBezTo>
                  <a:lnTo>
                    <a:pt x="0" y="3930"/>
                  </a:lnTo>
                  <a:cubicBezTo>
                    <a:pt x="310" y="3930"/>
                    <a:pt x="584" y="4180"/>
                    <a:pt x="584" y="4501"/>
                  </a:cubicBezTo>
                  <a:lnTo>
                    <a:pt x="1001" y="4501"/>
                  </a:lnTo>
                  <a:cubicBezTo>
                    <a:pt x="1001" y="4203"/>
                    <a:pt x="1263" y="3942"/>
                    <a:pt x="1572" y="3942"/>
                  </a:cubicBezTo>
                  <a:lnTo>
                    <a:pt x="1572" y="572"/>
                  </a:lnTo>
                  <a:cubicBezTo>
                    <a:pt x="1263" y="572"/>
                    <a:pt x="1001" y="322"/>
                    <a:pt x="100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080600" y="4126225"/>
              <a:ext cx="356625" cy="68500"/>
            </a:xfrm>
            <a:custGeom>
              <a:avLst/>
              <a:gdLst/>
              <a:ahLst/>
              <a:cxnLst/>
              <a:rect l="l" t="t" r="r" b="b"/>
              <a:pathLst>
                <a:path w="14265" h="2740" extrusionOk="0">
                  <a:moveTo>
                    <a:pt x="560" y="1"/>
                  </a:moveTo>
                  <a:cubicBezTo>
                    <a:pt x="560" y="310"/>
                    <a:pt x="358" y="572"/>
                    <a:pt x="84" y="572"/>
                  </a:cubicBezTo>
                  <a:cubicBezTo>
                    <a:pt x="60" y="572"/>
                    <a:pt x="36" y="572"/>
                    <a:pt x="1" y="560"/>
                  </a:cubicBezTo>
                  <a:lnTo>
                    <a:pt x="1" y="2061"/>
                  </a:lnTo>
                  <a:cubicBezTo>
                    <a:pt x="25" y="2061"/>
                    <a:pt x="60" y="2049"/>
                    <a:pt x="84" y="2049"/>
                  </a:cubicBezTo>
                  <a:cubicBezTo>
                    <a:pt x="358" y="2049"/>
                    <a:pt x="560" y="2311"/>
                    <a:pt x="560" y="2632"/>
                  </a:cubicBezTo>
                  <a:lnTo>
                    <a:pt x="13776" y="2739"/>
                  </a:lnTo>
                  <a:cubicBezTo>
                    <a:pt x="13776" y="2418"/>
                    <a:pt x="13991" y="2156"/>
                    <a:pt x="14264" y="2156"/>
                  </a:cubicBezTo>
                  <a:lnTo>
                    <a:pt x="14264" y="679"/>
                  </a:lnTo>
                  <a:cubicBezTo>
                    <a:pt x="13991" y="679"/>
                    <a:pt x="13776" y="418"/>
                    <a:pt x="13776" y="96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24"/>
          <p:cNvGrpSpPr/>
          <p:nvPr/>
        </p:nvGrpSpPr>
        <p:grpSpPr>
          <a:xfrm rot="10800000">
            <a:off x="6892399" y="378290"/>
            <a:ext cx="835368" cy="391482"/>
            <a:chOff x="4435075" y="1409000"/>
            <a:chExt cx="890300" cy="417225"/>
          </a:xfrm>
        </p:grpSpPr>
        <p:sp>
          <p:nvSpPr>
            <p:cNvPr id="376" name="Google Shape;376;p24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24"/>
          <p:cNvGrpSpPr/>
          <p:nvPr/>
        </p:nvGrpSpPr>
        <p:grpSpPr>
          <a:xfrm rot="10800000">
            <a:off x="4446038" y="3885038"/>
            <a:ext cx="709302" cy="332361"/>
            <a:chOff x="4435075" y="1409000"/>
            <a:chExt cx="890300" cy="417225"/>
          </a:xfrm>
        </p:grpSpPr>
        <p:sp>
          <p:nvSpPr>
            <p:cNvPr id="379" name="Google Shape;379;p24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24"/>
          <p:cNvGrpSpPr/>
          <p:nvPr/>
        </p:nvGrpSpPr>
        <p:grpSpPr>
          <a:xfrm>
            <a:off x="1499742" y="398980"/>
            <a:ext cx="791299" cy="370788"/>
            <a:chOff x="4435075" y="1409000"/>
            <a:chExt cx="890300" cy="417225"/>
          </a:xfrm>
        </p:grpSpPr>
        <p:sp>
          <p:nvSpPr>
            <p:cNvPr id="382" name="Google Shape;382;p24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subTitle" idx="1"/>
          </p:nvPr>
        </p:nvSpPr>
        <p:spPr>
          <a:xfrm>
            <a:off x="1960459" y="1468000"/>
            <a:ext cx="2399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subTitle" idx="2"/>
          </p:nvPr>
        </p:nvSpPr>
        <p:spPr>
          <a:xfrm>
            <a:off x="1960459" y="1800400"/>
            <a:ext cx="2399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3"/>
          </p:nvPr>
        </p:nvSpPr>
        <p:spPr>
          <a:xfrm>
            <a:off x="5638234" y="1468000"/>
            <a:ext cx="2399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subTitle" idx="4"/>
          </p:nvPr>
        </p:nvSpPr>
        <p:spPr>
          <a:xfrm>
            <a:off x="5638234" y="1800400"/>
            <a:ext cx="2399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5"/>
          </p:nvPr>
        </p:nvSpPr>
        <p:spPr>
          <a:xfrm>
            <a:off x="1960459" y="2720450"/>
            <a:ext cx="2399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6"/>
          </p:nvPr>
        </p:nvSpPr>
        <p:spPr>
          <a:xfrm>
            <a:off x="1960459" y="3052850"/>
            <a:ext cx="2399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7"/>
          </p:nvPr>
        </p:nvSpPr>
        <p:spPr>
          <a:xfrm>
            <a:off x="5638234" y="2720450"/>
            <a:ext cx="2399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8"/>
          </p:nvPr>
        </p:nvSpPr>
        <p:spPr>
          <a:xfrm>
            <a:off x="5638234" y="3052850"/>
            <a:ext cx="2399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25"/>
          <p:cNvGrpSpPr/>
          <p:nvPr/>
        </p:nvGrpSpPr>
        <p:grpSpPr>
          <a:xfrm>
            <a:off x="7194931" y="3851327"/>
            <a:ext cx="1611611" cy="1205123"/>
            <a:chOff x="1492775" y="1642550"/>
            <a:chExt cx="500050" cy="373925"/>
          </a:xfrm>
        </p:grpSpPr>
        <p:sp>
          <p:nvSpPr>
            <p:cNvPr id="395" name="Google Shape;395;p25"/>
            <p:cNvSpPr/>
            <p:nvPr/>
          </p:nvSpPr>
          <p:spPr>
            <a:xfrm>
              <a:off x="1776700" y="1642550"/>
              <a:ext cx="216125" cy="372425"/>
            </a:xfrm>
            <a:custGeom>
              <a:avLst/>
              <a:gdLst/>
              <a:ahLst/>
              <a:cxnLst/>
              <a:rect l="l" t="t" r="r" b="b"/>
              <a:pathLst>
                <a:path w="8645" h="14897" extrusionOk="0">
                  <a:moveTo>
                    <a:pt x="2543" y="0"/>
                  </a:moveTo>
                  <a:cubicBezTo>
                    <a:pt x="2525" y="0"/>
                    <a:pt x="2507" y="1"/>
                    <a:pt x="2489" y="2"/>
                  </a:cubicBezTo>
                  <a:cubicBezTo>
                    <a:pt x="2334" y="2"/>
                    <a:pt x="2215" y="62"/>
                    <a:pt x="2108" y="121"/>
                  </a:cubicBezTo>
                  <a:cubicBezTo>
                    <a:pt x="2013" y="193"/>
                    <a:pt x="1917" y="288"/>
                    <a:pt x="1894" y="407"/>
                  </a:cubicBezTo>
                  <a:cubicBezTo>
                    <a:pt x="1894" y="419"/>
                    <a:pt x="1870" y="443"/>
                    <a:pt x="1894" y="478"/>
                  </a:cubicBezTo>
                  <a:cubicBezTo>
                    <a:pt x="1904" y="543"/>
                    <a:pt x="1963" y="587"/>
                    <a:pt x="2026" y="587"/>
                  </a:cubicBezTo>
                  <a:cubicBezTo>
                    <a:pt x="2034" y="587"/>
                    <a:pt x="2041" y="587"/>
                    <a:pt x="2048" y="586"/>
                  </a:cubicBezTo>
                  <a:lnTo>
                    <a:pt x="2096" y="562"/>
                  </a:lnTo>
                  <a:cubicBezTo>
                    <a:pt x="2132" y="556"/>
                    <a:pt x="2164" y="553"/>
                    <a:pt x="2196" y="553"/>
                  </a:cubicBezTo>
                  <a:cubicBezTo>
                    <a:pt x="2227" y="553"/>
                    <a:pt x="2257" y="556"/>
                    <a:pt x="2286" y="562"/>
                  </a:cubicBezTo>
                  <a:cubicBezTo>
                    <a:pt x="2346" y="586"/>
                    <a:pt x="2394" y="609"/>
                    <a:pt x="2429" y="621"/>
                  </a:cubicBezTo>
                  <a:cubicBezTo>
                    <a:pt x="2453" y="657"/>
                    <a:pt x="2453" y="681"/>
                    <a:pt x="2453" y="705"/>
                  </a:cubicBezTo>
                  <a:lnTo>
                    <a:pt x="2453" y="776"/>
                  </a:lnTo>
                  <a:cubicBezTo>
                    <a:pt x="2453" y="800"/>
                    <a:pt x="2441" y="824"/>
                    <a:pt x="2441" y="836"/>
                  </a:cubicBezTo>
                  <a:cubicBezTo>
                    <a:pt x="2441" y="848"/>
                    <a:pt x="2429" y="848"/>
                    <a:pt x="2429" y="848"/>
                  </a:cubicBezTo>
                  <a:cubicBezTo>
                    <a:pt x="2429" y="848"/>
                    <a:pt x="2429" y="859"/>
                    <a:pt x="2405" y="859"/>
                  </a:cubicBezTo>
                  <a:cubicBezTo>
                    <a:pt x="2394" y="883"/>
                    <a:pt x="2382" y="907"/>
                    <a:pt x="2346" y="919"/>
                  </a:cubicBezTo>
                  <a:cubicBezTo>
                    <a:pt x="2322" y="955"/>
                    <a:pt x="2286" y="967"/>
                    <a:pt x="2263" y="1002"/>
                  </a:cubicBezTo>
                  <a:cubicBezTo>
                    <a:pt x="2191" y="1038"/>
                    <a:pt x="2096" y="1086"/>
                    <a:pt x="1977" y="1133"/>
                  </a:cubicBezTo>
                  <a:cubicBezTo>
                    <a:pt x="1858" y="1181"/>
                    <a:pt x="1727" y="1205"/>
                    <a:pt x="1560" y="1240"/>
                  </a:cubicBezTo>
                  <a:lnTo>
                    <a:pt x="1441" y="1264"/>
                  </a:lnTo>
                  <a:cubicBezTo>
                    <a:pt x="1393" y="1276"/>
                    <a:pt x="1370" y="1276"/>
                    <a:pt x="1310" y="1300"/>
                  </a:cubicBezTo>
                  <a:cubicBezTo>
                    <a:pt x="1262" y="1300"/>
                    <a:pt x="1215" y="1312"/>
                    <a:pt x="1179" y="1324"/>
                  </a:cubicBezTo>
                  <a:lnTo>
                    <a:pt x="1036" y="1360"/>
                  </a:lnTo>
                  <a:cubicBezTo>
                    <a:pt x="905" y="1383"/>
                    <a:pt x="762" y="1431"/>
                    <a:pt x="620" y="1479"/>
                  </a:cubicBezTo>
                  <a:lnTo>
                    <a:pt x="0" y="1479"/>
                  </a:lnTo>
                  <a:lnTo>
                    <a:pt x="0" y="1800"/>
                  </a:lnTo>
                  <a:lnTo>
                    <a:pt x="0" y="2098"/>
                  </a:lnTo>
                  <a:lnTo>
                    <a:pt x="0" y="3324"/>
                  </a:lnTo>
                  <a:lnTo>
                    <a:pt x="0" y="3646"/>
                  </a:lnTo>
                  <a:lnTo>
                    <a:pt x="0" y="3681"/>
                  </a:lnTo>
                  <a:lnTo>
                    <a:pt x="0" y="3955"/>
                  </a:lnTo>
                  <a:lnTo>
                    <a:pt x="0" y="5372"/>
                  </a:lnTo>
                  <a:lnTo>
                    <a:pt x="0" y="5539"/>
                  </a:lnTo>
                  <a:lnTo>
                    <a:pt x="0" y="5705"/>
                  </a:lnTo>
                  <a:lnTo>
                    <a:pt x="0" y="6003"/>
                  </a:lnTo>
                  <a:lnTo>
                    <a:pt x="0" y="7384"/>
                  </a:lnTo>
                  <a:lnTo>
                    <a:pt x="0" y="7563"/>
                  </a:lnTo>
                  <a:lnTo>
                    <a:pt x="0" y="7789"/>
                  </a:lnTo>
                  <a:lnTo>
                    <a:pt x="0" y="8003"/>
                  </a:lnTo>
                  <a:lnTo>
                    <a:pt x="0" y="9075"/>
                  </a:lnTo>
                  <a:lnTo>
                    <a:pt x="0" y="9706"/>
                  </a:lnTo>
                  <a:lnTo>
                    <a:pt x="0" y="12432"/>
                  </a:lnTo>
                  <a:lnTo>
                    <a:pt x="0" y="12563"/>
                  </a:lnTo>
                  <a:lnTo>
                    <a:pt x="0" y="12873"/>
                  </a:lnTo>
                  <a:lnTo>
                    <a:pt x="0" y="14099"/>
                  </a:lnTo>
                  <a:lnTo>
                    <a:pt x="0" y="14290"/>
                  </a:lnTo>
                  <a:lnTo>
                    <a:pt x="0" y="14552"/>
                  </a:lnTo>
                  <a:lnTo>
                    <a:pt x="0" y="14897"/>
                  </a:lnTo>
                  <a:lnTo>
                    <a:pt x="7347" y="14897"/>
                  </a:lnTo>
                  <a:lnTo>
                    <a:pt x="7347" y="14611"/>
                  </a:lnTo>
                  <a:lnTo>
                    <a:pt x="7692" y="14611"/>
                  </a:lnTo>
                  <a:lnTo>
                    <a:pt x="7692" y="14504"/>
                  </a:lnTo>
                  <a:lnTo>
                    <a:pt x="8621" y="14194"/>
                  </a:lnTo>
                  <a:cubicBezTo>
                    <a:pt x="8644" y="14194"/>
                    <a:pt x="8644" y="14147"/>
                    <a:pt x="8621" y="14147"/>
                  </a:cubicBezTo>
                  <a:lnTo>
                    <a:pt x="8216" y="14147"/>
                  </a:lnTo>
                  <a:cubicBezTo>
                    <a:pt x="8299" y="14075"/>
                    <a:pt x="8394" y="13968"/>
                    <a:pt x="8454" y="13849"/>
                  </a:cubicBezTo>
                  <a:cubicBezTo>
                    <a:pt x="8466" y="13825"/>
                    <a:pt x="8478" y="13790"/>
                    <a:pt x="8501" y="13754"/>
                  </a:cubicBezTo>
                  <a:cubicBezTo>
                    <a:pt x="8501" y="13730"/>
                    <a:pt x="8513" y="13718"/>
                    <a:pt x="8513" y="13694"/>
                  </a:cubicBezTo>
                  <a:lnTo>
                    <a:pt x="8525" y="13635"/>
                  </a:lnTo>
                  <a:cubicBezTo>
                    <a:pt x="8537" y="13563"/>
                    <a:pt x="8537" y="13480"/>
                    <a:pt x="8537" y="13409"/>
                  </a:cubicBezTo>
                  <a:cubicBezTo>
                    <a:pt x="8525" y="13337"/>
                    <a:pt x="8513" y="13266"/>
                    <a:pt x="8478" y="13206"/>
                  </a:cubicBezTo>
                  <a:cubicBezTo>
                    <a:pt x="8454" y="13147"/>
                    <a:pt x="8418" y="13063"/>
                    <a:pt x="8382" y="13028"/>
                  </a:cubicBezTo>
                  <a:cubicBezTo>
                    <a:pt x="8287" y="12909"/>
                    <a:pt x="8156" y="12813"/>
                    <a:pt x="8025" y="12790"/>
                  </a:cubicBezTo>
                  <a:cubicBezTo>
                    <a:pt x="7967" y="12776"/>
                    <a:pt x="7912" y="12769"/>
                    <a:pt x="7861" y="12769"/>
                  </a:cubicBezTo>
                  <a:cubicBezTo>
                    <a:pt x="7776" y="12769"/>
                    <a:pt x="7699" y="12788"/>
                    <a:pt x="7632" y="12825"/>
                  </a:cubicBezTo>
                  <a:cubicBezTo>
                    <a:pt x="7525" y="12885"/>
                    <a:pt x="7430" y="12980"/>
                    <a:pt x="7394" y="13087"/>
                  </a:cubicBezTo>
                  <a:lnTo>
                    <a:pt x="7394" y="13147"/>
                  </a:lnTo>
                  <a:cubicBezTo>
                    <a:pt x="7406" y="13194"/>
                    <a:pt x="7466" y="13230"/>
                    <a:pt x="7525" y="13230"/>
                  </a:cubicBezTo>
                  <a:lnTo>
                    <a:pt x="7561" y="13230"/>
                  </a:lnTo>
                  <a:cubicBezTo>
                    <a:pt x="7582" y="13227"/>
                    <a:pt x="7602" y="13225"/>
                    <a:pt x="7621" y="13225"/>
                  </a:cubicBezTo>
                  <a:cubicBezTo>
                    <a:pt x="7666" y="13225"/>
                    <a:pt x="7706" y="13234"/>
                    <a:pt x="7739" y="13242"/>
                  </a:cubicBezTo>
                  <a:cubicBezTo>
                    <a:pt x="7787" y="13266"/>
                    <a:pt x="7811" y="13290"/>
                    <a:pt x="7823" y="13325"/>
                  </a:cubicBezTo>
                  <a:cubicBezTo>
                    <a:pt x="7823" y="13337"/>
                    <a:pt x="7847" y="13349"/>
                    <a:pt x="7847" y="13361"/>
                  </a:cubicBezTo>
                  <a:lnTo>
                    <a:pt x="7847" y="13397"/>
                  </a:lnTo>
                  <a:cubicBezTo>
                    <a:pt x="7847" y="13421"/>
                    <a:pt x="7847" y="13444"/>
                    <a:pt x="7823" y="13456"/>
                  </a:cubicBezTo>
                  <a:lnTo>
                    <a:pt x="7799" y="13480"/>
                  </a:lnTo>
                  <a:cubicBezTo>
                    <a:pt x="7799" y="13504"/>
                    <a:pt x="7787" y="13504"/>
                    <a:pt x="7763" y="13516"/>
                  </a:cubicBezTo>
                  <a:cubicBezTo>
                    <a:pt x="7751" y="13528"/>
                    <a:pt x="7739" y="13540"/>
                    <a:pt x="7728" y="13540"/>
                  </a:cubicBezTo>
                  <a:cubicBezTo>
                    <a:pt x="7692" y="13575"/>
                    <a:pt x="7644" y="13587"/>
                    <a:pt x="7620" y="13611"/>
                  </a:cubicBezTo>
                  <a:cubicBezTo>
                    <a:pt x="7609" y="13635"/>
                    <a:pt x="7573" y="13635"/>
                    <a:pt x="7561" y="13647"/>
                  </a:cubicBezTo>
                  <a:cubicBezTo>
                    <a:pt x="7525" y="13659"/>
                    <a:pt x="7513" y="13659"/>
                    <a:pt x="7489" y="13671"/>
                  </a:cubicBezTo>
                  <a:cubicBezTo>
                    <a:pt x="7370" y="13718"/>
                    <a:pt x="7228" y="13754"/>
                    <a:pt x="7073" y="13778"/>
                  </a:cubicBezTo>
                  <a:lnTo>
                    <a:pt x="7013" y="13790"/>
                  </a:lnTo>
                  <a:lnTo>
                    <a:pt x="6930" y="13790"/>
                  </a:lnTo>
                  <a:cubicBezTo>
                    <a:pt x="6894" y="13790"/>
                    <a:pt x="6847" y="13790"/>
                    <a:pt x="6799" y="13813"/>
                  </a:cubicBezTo>
                  <a:cubicBezTo>
                    <a:pt x="6727" y="13825"/>
                    <a:pt x="6632" y="13825"/>
                    <a:pt x="6561" y="13837"/>
                  </a:cubicBezTo>
                  <a:lnTo>
                    <a:pt x="6561" y="12921"/>
                  </a:lnTo>
                  <a:lnTo>
                    <a:pt x="6858" y="12921"/>
                  </a:lnTo>
                  <a:lnTo>
                    <a:pt x="6858" y="12754"/>
                  </a:lnTo>
                  <a:lnTo>
                    <a:pt x="7561" y="12480"/>
                  </a:lnTo>
                  <a:cubicBezTo>
                    <a:pt x="7585" y="12480"/>
                    <a:pt x="7585" y="12444"/>
                    <a:pt x="7561" y="12444"/>
                  </a:cubicBezTo>
                  <a:lnTo>
                    <a:pt x="6251" y="12444"/>
                  </a:lnTo>
                  <a:lnTo>
                    <a:pt x="6251" y="9730"/>
                  </a:lnTo>
                  <a:lnTo>
                    <a:pt x="6477" y="9730"/>
                  </a:lnTo>
                  <a:lnTo>
                    <a:pt x="6477" y="9599"/>
                  </a:lnTo>
                  <a:lnTo>
                    <a:pt x="7406" y="9170"/>
                  </a:lnTo>
                  <a:cubicBezTo>
                    <a:pt x="7442" y="9170"/>
                    <a:pt x="7442" y="9111"/>
                    <a:pt x="7406" y="9111"/>
                  </a:cubicBezTo>
                  <a:lnTo>
                    <a:pt x="7013" y="9111"/>
                  </a:lnTo>
                  <a:cubicBezTo>
                    <a:pt x="7049" y="9063"/>
                    <a:pt x="7085" y="9003"/>
                    <a:pt x="7108" y="8944"/>
                  </a:cubicBezTo>
                  <a:cubicBezTo>
                    <a:pt x="7132" y="8920"/>
                    <a:pt x="7144" y="8884"/>
                    <a:pt x="7156" y="8837"/>
                  </a:cubicBezTo>
                  <a:cubicBezTo>
                    <a:pt x="7156" y="8825"/>
                    <a:pt x="7168" y="8813"/>
                    <a:pt x="7168" y="8777"/>
                  </a:cubicBezTo>
                  <a:lnTo>
                    <a:pt x="7192" y="8718"/>
                  </a:lnTo>
                  <a:cubicBezTo>
                    <a:pt x="7204" y="8646"/>
                    <a:pt x="7204" y="8575"/>
                    <a:pt x="7204" y="8503"/>
                  </a:cubicBezTo>
                  <a:cubicBezTo>
                    <a:pt x="7192" y="8420"/>
                    <a:pt x="7168" y="8349"/>
                    <a:pt x="7144" y="8289"/>
                  </a:cubicBezTo>
                  <a:cubicBezTo>
                    <a:pt x="7108" y="8229"/>
                    <a:pt x="7085" y="8158"/>
                    <a:pt x="7037" y="8110"/>
                  </a:cubicBezTo>
                  <a:cubicBezTo>
                    <a:pt x="6954" y="7991"/>
                    <a:pt x="6811" y="7908"/>
                    <a:pt x="6680" y="7872"/>
                  </a:cubicBezTo>
                  <a:cubicBezTo>
                    <a:pt x="6635" y="7865"/>
                    <a:pt x="6589" y="7861"/>
                    <a:pt x="6546" y="7861"/>
                  </a:cubicBezTo>
                  <a:cubicBezTo>
                    <a:pt x="6451" y="7861"/>
                    <a:pt x="6364" y="7879"/>
                    <a:pt x="6299" y="7920"/>
                  </a:cubicBezTo>
                  <a:cubicBezTo>
                    <a:pt x="6192" y="7979"/>
                    <a:pt x="6085" y="8063"/>
                    <a:pt x="6061" y="8170"/>
                  </a:cubicBezTo>
                  <a:lnTo>
                    <a:pt x="6061" y="8229"/>
                  </a:lnTo>
                  <a:cubicBezTo>
                    <a:pt x="6073" y="8289"/>
                    <a:pt x="6132" y="8325"/>
                    <a:pt x="6192" y="8325"/>
                  </a:cubicBezTo>
                  <a:lnTo>
                    <a:pt x="6215" y="8325"/>
                  </a:lnTo>
                  <a:cubicBezTo>
                    <a:pt x="6241" y="8317"/>
                    <a:pt x="6265" y="8315"/>
                    <a:pt x="6286" y="8315"/>
                  </a:cubicBezTo>
                  <a:cubicBezTo>
                    <a:pt x="6333" y="8315"/>
                    <a:pt x="6369" y="8328"/>
                    <a:pt x="6394" y="8337"/>
                  </a:cubicBezTo>
                  <a:cubicBezTo>
                    <a:pt x="6442" y="8349"/>
                    <a:pt x="6477" y="8384"/>
                    <a:pt x="6489" y="8408"/>
                  </a:cubicBezTo>
                  <a:cubicBezTo>
                    <a:pt x="6489" y="8420"/>
                    <a:pt x="6501" y="8444"/>
                    <a:pt x="6501" y="8456"/>
                  </a:cubicBezTo>
                  <a:lnTo>
                    <a:pt x="6501" y="8479"/>
                  </a:lnTo>
                  <a:cubicBezTo>
                    <a:pt x="6501" y="8515"/>
                    <a:pt x="6501" y="8527"/>
                    <a:pt x="6489" y="8539"/>
                  </a:cubicBezTo>
                  <a:lnTo>
                    <a:pt x="6454" y="8575"/>
                  </a:lnTo>
                  <a:cubicBezTo>
                    <a:pt x="6454" y="8587"/>
                    <a:pt x="6442" y="8587"/>
                    <a:pt x="6430" y="8599"/>
                  </a:cubicBezTo>
                  <a:cubicBezTo>
                    <a:pt x="6418" y="8622"/>
                    <a:pt x="6394" y="8634"/>
                    <a:pt x="6382" y="8634"/>
                  </a:cubicBezTo>
                  <a:cubicBezTo>
                    <a:pt x="6358" y="8658"/>
                    <a:pt x="6311" y="8682"/>
                    <a:pt x="6275" y="8706"/>
                  </a:cubicBezTo>
                  <a:cubicBezTo>
                    <a:pt x="6263" y="8718"/>
                    <a:pt x="6239" y="8718"/>
                    <a:pt x="6215" y="8741"/>
                  </a:cubicBezTo>
                  <a:cubicBezTo>
                    <a:pt x="6192" y="8753"/>
                    <a:pt x="6180" y="8753"/>
                    <a:pt x="6144" y="8765"/>
                  </a:cubicBezTo>
                  <a:cubicBezTo>
                    <a:pt x="6025" y="8813"/>
                    <a:pt x="5894" y="8837"/>
                    <a:pt x="5727" y="8872"/>
                  </a:cubicBezTo>
                  <a:lnTo>
                    <a:pt x="5668" y="8884"/>
                  </a:lnTo>
                  <a:lnTo>
                    <a:pt x="5596" y="8884"/>
                  </a:lnTo>
                  <a:cubicBezTo>
                    <a:pt x="5549" y="8884"/>
                    <a:pt x="5501" y="8884"/>
                    <a:pt x="5465" y="8896"/>
                  </a:cubicBezTo>
                  <a:cubicBezTo>
                    <a:pt x="5370" y="8920"/>
                    <a:pt x="5299" y="8920"/>
                    <a:pt x="5203" y="8932"/>
                  </a:cubicBezTo>
                  <a:cubicBezTo>
                    <a:pt x="5049" y="8944"/>
                    <a:pt x="4882" y="8980"/>
                    <a:pt x="4715" y="9003"/>
                  </a:cubicBezTo>
                  <a:cubicBezTo>
                    <a:pt x="4632" y="9015"/>
                    <a:pt x="4549" y="9039"/>
                    <a:pt x="4465" y="9051"/>
                  </a:cubicBezTo>
                  <a:cubicBezTo>
                    <a:pt x="4453" y="9051"/>
                    <a:pt x="4418" y="9051"/>
                    <a:pt x="4406" y="9063"/>
                  </a:cubicBezTo>
                  <a:lnTo>
                    <a:pt x="4406" y="8039"/>
                  </a:lnTo>
                  <a:lnTo>
                    <a:pt x="5049" y="8039"/>
                  </a:lnTo>
                  <a:lnTo>
                    <a:pt x="5049" y="7753"/>
                  </a:lnTo>
                  <a:lnTo>
                    <a:pt x="5668" y="7467"/>
                  </a:lnTo>
                  <a:cubicBezTo>
                    <a:pt x="5704" y="7467"/>
                    <a:pt x="5704" y="7408"/>
                    <a:pt x="5668" y="7408"/>
                  </a:cubicBezTo>
                  <a:lnTo>
                    <a:pt x="4120" y="7408"/>
                  </a:lnTo>
                  <a:lnTo>
                    <a:pt x="4120" y="6027"/>
                  </a:lnTo>
                  <a:lnTo>
                    <a:pt x="4727" y="6027"/>
                  </a:lnTo>
                  <a:lnTo>
                    <a:pt x="4727" y="5824"/>
                  </a:lnTo>
                  <a:lnTo>
                    <a:pt x="5537" y="5443"/>
                  </a:lnTo>
                  <a:cubicBezTo>
                    <a:pt x="5561" y="5443"/>
                    <a:pt x="5561" y="5384"/>
                    <a:pt x="5537" y="5384"/>
                  </a:cubicBezTo>
                  <a:lnTo>
                    <a:pt x="4882" y="5384"/>
                  </a:lnTo>
                  <a:cubicBezTo>
                    <a:pt x="4930" y="5348"/>
                    <a:pt x="4953" y="5289"/>
                    <a:pt x="4989" y="5229"/>
                  </a:cubicBezTo>
                  <a:cubicBezTo>
                    <a:pt x="5001" y="5205"/>
                    <a:pt x="5001" y="5181"/>
                    <a:pt x="5001" y="5170"/>
                  </a:cubicBezTo>
                  <a:cubicBezTo>
                    <a:pt x="5001" y="5134"/>
                    <a:pt x="5013" y="5122"/>
                    <a:pt x="5013" y="5086"/>
                  </a:cubicBezTo>
                  <a:cubicBezTo>
                    <a:pt x="5013" y="5050"/>
                    <a:pt x="5025" y="5003"/>
                    <a:pt x="5013" y="4955"/>
                  </a:cubicBezTo>
                  <a:cubicBezTo>
                    <a:pt x="5013" y="4872"/>
                    <a:pt x="4989" y="4777"/>
                    <a:pt x="4942" y="4717"/>
                  </a:cubicBezTo>
                  <a:cubicBezTo>
                    <a:pt x="4894" y="4646"/>
                    <a:pt x="4834" y="4586"/>
                    <a:pt x="4763" y="4539"/>
                  </a:cubicBezTo>
                  <a:cubicBezTo>
                    <a:pt x="4691" y="4491"/>
                    <a:pt x="4596" y="4479"/>
                    <a:pt x="4513" y="4479"/>
                  </a:cubicBezTo>
                  <a:cubicBezTo>
                    <a:pt x="4430" y="4479"/>
                    <a:pt x="4358" y="4515"/>
                    <a:pt x="4299" y="4550"/>
                  </a:cubicBezTo>
                  <a:cubicBezTo>
                    <a:pt x="4239" y="4598"/>
                    <a:pt x="4191" y="4658"/>
                    <a:pt x="4168" y="4717"/>
                  </a:cubicBezTo>
                  <a:lnTo>
                    <a:pt x="4168" y="4765"/>
                  </a:lnTo>
                  <a:cubicBezTo>
                    <a:pt x="4177" y="4804"/>
                    <a:pt x="4204" y="4827"/>
                    <a:pt x="4233" y="4827"/>
                  </a:cubicBezTo>
                  <a:cubicBezTo>
                    <a:pt x="4239" y="4827"/>
                    <a:pt x="4245" y="4826"/>
                    <a:pt x="4251" y="4824"/>
                  </a:cubicBezTo>
                  <a:lnTo>
                    <a:pt x="4287" y="4824"/>
                  </a:lnTo>
                  <a:cubicBezTo>
                    <a:pt x="4303" y="4820"/>
                    <a:pt x="4316" y="4819"/>
                    <a:pt x="4328" y="4819"/>
                  </a:cubicBezTo>
                  <a:cubicBezTo>
                    <a:pt x="4351" y="4819"/>
                    <a:pt x="4370" y="4824"/>
                    <a:pt x="4394" y="4824"/>
                  </a:cubicBezTo>
                  <a:cubicBezTo>
                    <a:pt x="4418" y="4836"/>
                    <a:pt x="4453" y="4836"/>
                    <a:pt x="4465" y="4872"/>
                  </a:cubicBezTo>
                  <a:cubicBezTo>
                    <a:pt x="4489" y="4896"/>
                    <a:pt x="4477" y="4931"/>
                    <a:pt x="4477" y="4955"/>
                  </a:cubicBezTo>
                  <a:cubicBezTo>
                    <a:pt x="4477" y="4967"/>
                    <a:pt x="4477" y="4991"/>
                    <a:pt x="4465" y="5003"/>
                  </a:cubicBezTo>
                  <a:cubicBezTo>
                    <a:pt x="4465" y="5003"/>
                    <a:pt x="4465" y="5015"/>
                    <a:pt x="4453" y="5015"/>
                  </a:cubicBezTo>
                  <a:cubicBezTo>
                    <a:pt x="4430" y="5027"/>
                    <a:pt x="4406" y="5062"/>
                    <a:pt x="4358" y="5086"/>
                  </a:cubicBezTo>
                  <a:cubicBezTo>
                    <a:pt x="4310" y="5122"/>
                    <a:pt x="4275" y="5146"/>
                    <a:pt x="4191" y="5170"/>
                  </a:cubicBezTo>
                  <a:cubicBezTo>
                    <a:pt x="4120" y="5193"/>
                    <a:pt x="4049" y="5205"/>
                    <a:pt x="3953" y="5229"/>
                  </a:cubicBezTo>
                  <a:lnTo>
                    <a:pt x="3882" y="5241"/>
                  </a:lnTo>
                  <a:cubicBezTo>
                    <a:pt x="3858" y="5241"/>
                    <a:pt x="3834" y="5253"/>
                    <a:pt x="3810" y="5253"/>
                  </a:cubicBezTo>
                  <a:cubicBezTo>
                    <a:pt x="3751" y="5265"/>
                    <a:pt x="3703" y="5265"/>
                    <a:pt x="3656" y="5289"/>
                  </a:cubicBezTo>
                  <a:cubicBezTo>
                    <a:pt x="3584" y="5301"/>
                    <a:pt x="3525" y="5312"/>
                    <a:pt x="3453" y="5348"/>
                  </a:cubicBezTo>
                  <a:lnTo>
                    <a:pt x="3453" y="4003"/>
                  </a:lnTo>
                  <a:lnTo>
                    <a:pt x="3953" y="4003"/>
                  </a:lnTo>
                  <a:lnTo>
                    <a:pt x="3953" y="3777"/>
                  </a:lnTo>
                  <a:lnTo>
                    <a:pt x="4727" y="3419"/>
                  </a:lnTo>
                  <a:cubicBezTo>
                    <a:pt x="4763" y="3419"/>
                    <a:pt x="4763" y="3360"/>
                    <a:pt x="4727" y="3360"/>
                  </a:cubicBezTo>
                  <a:lnTo>
                    <a:pt x="2739" y="3360"/>
                  </a:lnTo>
                  <a:lnTo>
                    <a:pt x="2739" y="2145"/>
                  </a:lnTo>
                  <a:lnTo>
                    <a:pt x="3144" y="2145"/>
                  </a:lnTo>
                  <a:lnTo>
                    <a:pt x="3144" y="1550"/>
                  </a:lnTo>
                  <a:cubicBezTo>
                    <a:pt x="3179" y="1479"/>
                    <a:pt x="3227" y="1395"/>
                    <a:pt x="3275" y="1312"/>
                  </a:cubicBezTo>
                  <a:cubicBezTo>
                    <a:pt x="3287" y="1276"/>
                    <a:pt x="3298" y="1240"/>
                    <a:pt x="3322" y="1205"/>
                  </a:cubicBezTo>
                  <a:cubicBezTo>
                    <a:pt x="3334" y="1157"/>
                    <a:pt x="3334" y="1133"/>
                    <a:pt x="3346" y="1086"/>
                  </a:cubicBezTo>
                  <a:cubicBezTo>
                    <a:pt x="3358" y="1014"/>
                    <a:pt x="3358" y="919"/>
                    <a:pt x="3358" y="848"/>
                  </a:cubicBezTo>
                  <a:cubicBezTo>
                    <a:pt x="3346" y="705"/>
                    <a:pt x="3298" y="550"/>
                    <a:pt x="3227" y="419"/>
                  </a:cubicBezTo>
                  <a:cubicBezTo>
                    <a:pt x="3156" y="288"/>
                    <a:pt x="3048" y="181"/>
                    <a:pt x="2917" y="109"/>
                  </a:cubicBezTo>
                  <a:cubicBezTo>
                    <a:pt x="2803" y="36"/>
                    <a:pt x="2670" y="0"/>
                    <a:pt x="2543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1492775" y="1644075"/>
              <a:ext cx="218750" cy="372400"/>
            </a:xfrm>
            <a:custGeom>
              <a:avLst/>
              <a:gdLst/>
              <a:ahLst/>
              <a:cxnLst/>
              <a:rect l="l" t="t" r="r" b="b"/>
              <a:pathLst>
                <a:path w="8750" h="14896" extrusionOk="0">
                  <a:moveTo>
                    <a:pt x="8" y="14126"/>
                  </a:moveTo>
                  <a:cubicBezTo>
                    <a:pt x="1" y="14126"/>
                    <a:pt x="13" y="14133"/>
                    <a:pt x="35" y="14133"/>
                  </a:cubicBezTo>
                  <a:lnTo>
                    <a:pt x="44" y="14137"/>
                  </a:lnTo>
                  <a:lnTo>
                    <a:pt x="44" y="14137"/>
                  </a:lnTo>
                  <a:cubicBezTo>
                    <a:pt x="24" y="14128"/>
                    <a:pt x="13" y="14126"/>
                    <a:pt x="8" y="14126"/>
                  </a:cubicBezTo>
                  <a:close/>
                  <a:moveTo>
                    <a:pt x="44" y="14137"/>
                  </a:moveTo>
                  <a:cubicBezTo>
                    <a:pt x="63" y="14145"/>
                    <a:pt x="91" y="14159"/>
                    <a:pt x="130" y="14181"/>
                  </a:cubicBezTo>
                  <a:lnTo>
                    <a:pt x="170" y="14181"/>
                  </a:lnTo>
                  <a:lnTo>
                    <a:pt x="44" y="14137"/>
                  </a:lnTo>
                  <a:close/>
                  <a:moveTo>
                    <a:pt x="6262" y="1"/>
                  </a:moveTo>
                  <a:cubicBezTo>
                    <a:pt x="6131" y="1"/>
                    <a:pt x="5964" y="25"/>
                    <a:pt x="5833" y="108"/>
                  </a:cubicBezTo>
                  <a:cubicBezTo>
                    <a:pt x="5702" y="179"/>
                    <a:pt x="5595" y="298"/>
                    <a:pt x="5523" y="417"/>
                  </a:cubicBezTo>
                  <a:cubicBezTo>
                    <a:pt x="5452" y="548"/>
                    <a:pt x="5404" y="679"/>
                    <a:pt x="5392" y="846"/>
                  </a:cubicBezTo>
                  <a:cubicBezTo>
                    <a:pt x="5392" y="918"/>
                    <a:pt x="5392" y="1001"/>
                    <a:pt x="5404" y="1084"/>
                  </a:cubicBezTo>
                  <a:cubicBezTo>
                    <a:pt x="5404" y="1132"/>
                    <a:pt x="5416" y="1156"/>
                    <a:pt x="5428" y="1203"/>
                  </a:cubicBezTo>
                  <a:cubicBezTo>
                    <a:pt x="5452" y="1239"/>
                    <a:pt x="5464" y="1275"/>
                    <a:pt x="5476" y="1310"/>
                  </a:cubicBezTo>
                  <a:cubicBezTo>
                    <a:pt x="5511" y="1394"/>
                    <a:pt x="5547" y="1477"/>
                    <a:pt x="5607" y="1549"/>
                  </a:cubicBezTo>
                  <a:lnTo>
                    <a:pt x="5607" y="2144"/>
                  </a:lnTo>
                  <a:lnTo>
                    <a:pt x="6012" y="2144"/>
                  </a:lnTo>
                  <a:lnTo>
                    <a:pt x="6012" y="3358"/>
                  </a:lnTo>
                  <a:lnTo>
                    <a:pt x="4023" y="3358"/>
                  </a:lnTo>
                  <a:cubicBezTo>
                    <a:pt x="3987" y="3358"/>
                    <a:pt x="3976" y="3406"/>
                    <a:pt x="4023" y="3418"/>
                  </a:cubicBezTo>
                  <a:lnTo>
                    <a:pt x="4797" y="3775"/>
                  </a:lnTo>
                  <a:lnTo>
                    <a:pt x="4797" y="4001"/>
                  </a:lnTo>
                  <a:lnTo>
                    <a:pt x="5297" y="4001"/>
                  </a:lnTo>
                  <a:lnTo>
                    <a:pt x="5297" y="5347"/>
                  </a:lnTo>
                  <a:cubicBezTo>
                    <a:pt x="5226" y="5323"/>
                    <a:pt x="5166" y="5299"/>
                    <a:pt x="5095" y="5287"/>
                  </a:cubicBezTo>
                  <a:cubicBezTo>
                    <a:pt x="5047" y="5263"/>
                    <a:pt x="4988" y="5251"/>
                    <a:pt x="4940" y="5251"/>
                  </a:cubicBezTo>
                  <a:cubicBezTo>
                    <a:pt x="4916" y="5251"/>
                    <a:pt x="4892" y="5240"/>
                    <a:pt x="4869" y="5240"/>
                  </a:cubicBezTo>
                  <a:lnTo>
                    <a:pt x="4797" y="5228"/>
                  </a:lnTo>
                  <a:cubicBezTo>
                    <a:pt x="4702" y="5204"/>
                    <a:pt x="4618" y="5180"/>
                    <a:pt x="4559" y="5168"/>
                  </a:cubicBezTo>
                  <a:cubicBezTo>
                    <a:pt x="4476" y="5132"/>
                    <a:pt x="4440" y="5120"/>
                    <a:pt x="4392" y="5085"/>
                  </a:cubicBezTo>
                  <a:cubicBezTo>
                    <a:pt x="4345" y="5061"/>
                    <a:pt x="4321" y="5025"/>
                    <a:pt x="4297" y="5013"/>
                  </a:cubicBezTo>
                  <a:lnTo>
                    <a:pt x="4285" y="5001"/>
                  </a:lnTo>
                  <a:cubicBezTo>
                    <a:pt x="4285" y="4989"/>
                    <a:pt x="4273" y="4966"/>
                    <a:pt x="4273" y="4954"/>
                  </a:cubicBezTo>
                  <a:cubicBezTo>
                    <a:pt x="4273" y="4930"/>
                    <a:pt x="4249" y="4894"/>
                    <a:pt x="4285" y="4870"/>
                  </a:cubicBezTo>
                  <a:cubicBezTo>
                    <a:pt x="4297" y="4847"/>
                    <a:pt x="4333" y="4835"/>
                    <a:pt x="4357" y="4823"/>
                  </a:cubicBezTo>
                  <a:cubicBezTo>
                    <a:pt x="4380" y="4823"/>
                    <a:pt x="4404" y="4818"/>
                    <a:pt x="4428" y="4818"/>
                  </a:cubicBezTo>
                  <a:cubicBezTo>
                    <a:pt x="4440" y="4818"/>
                    <a:pt x="4452" y="4819"/>
                    <a:pt x="4464" y="4823"/>
                  </a:cubicBezTo>
                  <a:lnTo>
                    <a:pt x="4535" y="4823"/>
                  </a:lnTo>
                  <a:cubicBezTo>
                    <a:pt x="4583" y="4811"/>
                    <a:pt x="4595" y="4763"/>
                    <a:pt x="4583" y="4716"/>
                  </a:cubicBezTo>
                  <a:cubicBezTo>
                    <a:pt x="4547" y="4656"/>
                    <a:pt x="4511" y="4597"/>
                    <a:pt x="4452" y="4549"/>
                  </a:cubicBezTo>
                  <a:cubicBezTo>
                    <a:pt x="4392" y="4513"/>
                    <a:pt x="4321" y="4489"/>
                    <a:pt x="4237" y="4478"/>
                  </a:cubicBezTo>
                  <a:cubicBezTo>
                    <a:pt x="4166" y="4478"/>
                    <a:pt x="4083" y="4489"/>
                    <a:pt x="3987" y="4537"/>
                  </a:cubicBezTo>
                  <a:cubicBezTo>
                    <a:pt x="3916" y="4585"/>
                    <a:pt x="3856" y="4644"/>
                    <a:pt x="3809" y="4716"/>
                  </a:cubicBezTo>
                  <a:cubicBezTo>
                    <a:pt x="3761" y="4787"/>
                    <a:pt x="3737" y="4882"/>
                    <a:pt x="3737" y="4954"/>
                  </a:cubicBezTo>
                  <a:lnTo>
                    <a:pt x="3737" y="5085"/>
                  </a:lnTo>
                  <a:cubicBezTo>
                    <a:pt x="3737" y="5120"/>
                    <a:pt x="3749" y="5132"/>
                    <a:pt x="3749" y="5168"/>
                  </a:cubicBezTo>
                  <a:cubicBezTo>
                    <a:pt x="3749" y="5180"/>
                    <a:pt x="3761" y="5204"/>
                    <a:pt x="3761" y="5228"/>
                  </a:cubicBezTo>
                  <a:cubicBezTo>
                    <a:pt x="3797" y="5287"/>
                    <a:pt x="3821" y="5347"/>
                    <a:pt x="3868" y="5382"/>
                  </a:cubicBezTo>
                  <a:lnTo>
                    <a:pt x="3214" y="5382"/>
                  </a:lnTo>
                  <a:cubicBezTo>
                    <a:pt x="3190" y="5382"/>
                    <a:pt x="3166" y="5430"/>
                    <a:pt x="3214" y="5442"/>
                  </a:cubicBezTo>
                  <a:lnTo>
                    <a:pt x="4023" y="5823"/>
                  </a:lnTo>
                  <a:lnTo>
                    <a:pt x="4023" y="6025"/>
                  </a:lnTo>
                  <a:lnTo>
                    <a:pt x="4630" y="6025"/>
                  </a:lnTo>
                  <a:lnTo>
                    <a:pt x="4630" y="7406"/>
                  </a:lnTo>
                  <a:lnTo>
                    <a:pt x="3083" y="7406"/>
                  </a:lnTo>
                  <a:cubicBezTo>
                    <a:pt x="3047" y="7406"/>
                    <a:pt x="3035" y="7454"/>
                    <a:pt x="3083" y="7466"/>
                  </a:cubicBezTo>
                  <a:lnTo>
                    <a:pt x="3702" y="7752"/>
                  </a:lnTo>
                  <a:lnTo>
                    <a:pt x="3702" y="8037"/>
                  </a:lnTo>
                  <a:lnTo>
                    <a:pt x="4345" y="8037"/>
                  </a:lnTo>
                  <a:lnTo>
                    <a:pt x="4345" y="9061"/>
                  </a:lnTo>
                  <a:cubicBezTo>
                    <a:pt x="4333" y="9061"/>
                    <a:pt x="4297" y="9061"/>
                    <a:pt x="4285" y="9050"/>
                  </a:cubicBezTo>
                  <a:cubicBezTo>
                    <a:pt x="4214" y="9026"/>
                    <a:pt x="4118" y="9014"/>
                    <a:pt x="4035" y="9002"/>
                  </a:cubicBezTo>
                  <a:cubicBezTo>
                    <a:pt x="3868" y="8966"/>
                    <a:pt x="3702" y="8954"/>
                    <a:pt x="3547" y="8930"/>
                  </a:cubicBezTo>
                  <a:cubicBezTo>
                    <a:pt x="3452" y="8907"/>
                    <a:pt x="3380" y="8907"/>
                    <a:pt x="3285" y="8895"/>
                  </a:cubicBezTo>
                  <a:cubicBezTo>
                    <a:pt x="3249" y="8895"/>
                    <a:pt x="3202" y="8883"/>
                    <a:pt x="3154" y="8883"/>
                  </a:cubicBezTo>
                  <a:lnTo>
                    <a:pt x="3083" y="8883"/>
                  </a:lnTo>
                  <a:lnTo>
                    <a:pt x="3023" y="8871"/>
                  </a:lnTo>
                  <a:cubicBezTo>
                    <a:pt x="2856" y="8835"/>
                    <a:pt x="2725" y="8811"/>
                    <a:pt x="2606" y="8764"/>
                  </a:cubicBezTo>
                  <a:cubicBezTo>
                    <a:pt x="2571" y="8752"/>
                    <a:pt x="2547" y="8752"/>
                    <a:pt x="2535" y="8728"/>
                  </a:cubicBezTo>
                  <a:cubicBezTo>
                    <a:pt x="2499" y="8716"/>
                    <a:pt x="2487" y="8716"/>
                    <a:pt x="2475" y="8704"/>
                  </a:cubicBezTo>
                  <a:cubicBezTo>
                    <a:pt x="2428" y="8669"/>
                    <a:pt x="2392" y="8657"/>
                    <a:pt x="2368" y="8633"/>
                  </a:cubicBezTo>
                  <a:cubicBezTo>
                    <a:pt x="2356" y="8609"/>
                    <a:pt x="2332" y="8597"/>
                    <a:pt x="2321" y="8597"/>
                  </a:cubicBezTo>
                  <a:lnTo>
                    <a:pt x="2297" y="8573"/>
                  </a:lnTo>
                  <a:cubicBezTo>
                    <a:pt x="2273" y="8538"/>
                    <a:pt x="2273" y="8549"/>
                    <a:pt x="2261" y="8538"/>
                  </a:cubicBezTo>
                  <a:cubicBezTo>
                    <a:pt x="2249" y="8526"/>
                    <a:pt x="2249" y="8490"/>
                    <a:pt x="2249" y="8478"/>
                  </a:cubicBezTo>
                  <a:lnTo>
                    <a:pt x="2249" y="8454"/>
                  </a:lnTo>
                  <a:cubicBezTo>
                    <a:pt x="2249" y="8442"/>
                    <a:pt x="2249" y="8418"/>
                    <a:pt x="2261" y="8407"/>
                  </a:cubicBezTo>
                  <a:cubicBezTo>
                    <a:pt x="2273" y="8383"/>
                    <a:pt x="2309" y="8347"/>
                    <a:pt x="2356" y="8335"/>
                  </a:cubicBezTo>
                  <a:cubicBezTo>
                    <a:pt x="2381" y="8327"/>
                    <a:pt x="2417" y="8313"/>
                    <a:pt x="2464" y="8313"/>
                  </a:cubicBezTo>
                  <a:cubicBezTo>
                    <a:pt x="2485" y="8313"/>
                    <a:pt x="2509" y="8316"/>
                    <a:pt x="2535" y="8323"/>
                  </a:cubicBezTo>
                  <a:lnTo>
                    <a:pt x="2618" y="8323"/>
                  </a:lnTo>
                  <a:cubicBezTo>
                    <a:pt x="2678" y="8299"/>
                    <a:pt x="2713" y="8240"/>
                    <a:pt x="2690" y="8180"/>
                  </a:cubicBezTo>
                  <a:cubicBezTo>
                    <a:pt x="2654" y="8085"/>
                    <a:pt x="2559" y="7978"/>
                    <a:pt x="2452" y="7930"/>
                  </a:cubicBezTo>
                  <a:cubicBezTo>
                    <a:pt x="2386" y="7890"/>
                    <a:pt x="2294" y="7871"/>
                    <a:pt x="2199" y="7871"/>
                  </a:cubicBezTo>
                  <a:cubicBezTo>
                    <a:pt x="2156" y="7871"/>
                    <a:pt x="2112" y="7875"/>
                    <a:pt x="2071" y="7883"/>
                  </a:cubicBezTo>
                  <a:cubicBezTo>
                    <a:pt x="1916" y="7918"/>
                    <a:pt x="1797" y="8002"/>
                    <a:pt x="1713" y="8121"/>
                  </a:cubicBezTo>
                  <a:cubicBezTo>
                    <a:pt x="1666" y="8180"/>
                    <a:pt x="1642" y="8240"/>
                    <a:pt x="1606" y="8299"/>
                  </a:cubicBezTo>
                  <a:cubicBezTo>
                    <a:pt x="1582" y="8359"/>
                    <a:pt x="1559" y="8442"/>
                    <a:pt x="1547" y="8514"/>
                  </a:cubicBezTo>
                  <a:cubicBezTo>
                    <a:pt x="1535" y="8585"/>
                    <a:pt x="1547" y="8657"/>
                    <a:pt x="1559" y="8740"/>
                  </a:cubicBezTo>
                  <a:lnTo>
                    <a:pt x="1582" y="8788"/>
                  </a:lnTo>
                  <a:cubicBezTo>
                    <a:pt x="1582" y="8811"/>
                    <a:pt x="1594" y="8823"/>
                    <a:pt x="1594" y="8847"/>
                  </a:cubicBezTo>
                  <a:cubicBezTo>
                    <a:pt x="1606" y="8883"/>
                    <a:pt x="1618" y="8907"/>
                    <a:pt x="1642" y="8954"/>
                  </a:cubicBezTo>
                  <a:cubicBezTo>
                    <a:pt x="1666" y="9014"/>
                    <a:pt x="1701" y="9061"/>
                    <a:pt x="1737" y="9121"/>
                  </a:cubicBezTo>
                  <a:lnTo>
                    <a:pt x="1344" y="9121"/>
                  </a:lnTo>
                  <a:cubicBezTo>
                    <a:pt x="1309" y="9121"/>
                    <a:pt x="1297" y="9169"/>
                    <a:pt x="1344" y="9180"/>
                  </a:cubicBezTo>
                  <a:lnTo>
                    <a:pt x="2273" y="9609"/>
                  </a:lnTo>
                  <a:lnTo>
                    <a:pt x="2273" y="9740"/>
                  </a:lnTo>
                  <a:lnTo>
                    <a:pt x="2499" y="9740"/>
                  </a:lnTo>
                  <a:lnTo>
                    <a:pt x="2499" y="12455"/>
                  </a:lnTo>
                  <a:lnTo>
                    <a:pt x="1189" y="12455"/>
                  </a:lnTo>
                  <a:cubicBezTo>
                    <a:pt x="1166" y="12455"/>
                    <a:pt x="1142" y="12502"/>
                    <a:pt x="1189" y="12502"/>
                  </a:cubicBezTo>
                  <a:lnTo>
                    <a:pt x="1892" y="12764"/>
                  </a:lnTo>
                  <a:lnTo>
                    <a:pt x="1892" y="12931"/>
                  </a:lnTo>
                  <a:lnTo>
                    <a:pt x="2190" y="12931"/>
                  </a:lnTo>
                  <a:lnTo>
                    <a:pt x="2190" y="13848"/>
                  </a:lnTo>
                  <a:cubicBezTo>
                    <a:pt x="2118" y="13836"/>
                    <a:pt x="2023" y="13836"/>
                    <a:pt x="1951" y="13824"/>
                  </a:cubicBezTo>
                  <a:cubicBezTo>
                    <a:pt x="1904" y="13824"/>
                    <a:pt x="1856" y="13812"/>
                    <a:pt x="1821" y="13812"/>
                  </a:cubicBezTo>
                  <a:lnTo>
                    <a:pt x="1737" y="13812"/>
                  </a:lnTo>
                  <a:lnTo>
                    <a:pt x="1678" y="13788"/>
                  </a:lnTo>
                  <a:cubicBezTo>
                    <a:pt x="1523" y="13764"/>
                    <a:pt x="1380" y="13729"/>
                    <a:pt x="1261" y="13693"/>
                  </a:cubicBezTo>
                  <a:cubicBezTo>
                    <a:pt x="1237" y="13669"/>
                    <a:pt x="1201" y="13669"/>
                    <a:pt x="1189" y="13657"/>
                  </a:cubicBezTo>
                  <a:cubicBezTo>
                    <a:pt x="1166" y="13645"/>
                    <a:pt x="1142" y="13645"/>
                    <a:pt x="1130" y="13633"/>
                  </a:cubicBezTo>
                  <a:cubicBezTo>
                    <a:pt x="1082" y="13598"/>
                    <a:pt x="1059" y="13586"/>
                    <a:pt x="1023" y="13550"/>
                  </a:cubicBezTo>
                  <a:cubicBezTo>
                    <a:pt x="1011" y="13538"/>
                    <a:pt x="999" y="13526"/>
                    <a:pt x="987" y="13526"/>
                  </a:cubicBezTo>
                  <a:lnTo>
                    <a:pt x="951" y="13491"/>
                  </a:lnTo>
                  <a:cubicBezTo>
                    <a:pt x="939" y="13467"/>
                    <a:pt x="939" y="13479"/>
                    <a:pt x="928" y="13467"/>
                  </a:cubicBezTo>
                  <a:cubicBezTo>
                    <a:pt x="904" y="13455"/>
                    <a:pt x="904" y="13419"/>
                    <a:pt x="904" y="13407"/>
                  </a:cubicBezTo>
                  <a:lnTo>
                    <a:pt x="904" y="13383"/>
                  </a:lnTo>
                  <a:cubicBezTo>
                    <a:pt x="904" y="13360"/>
                    <a:pt x="904" y="13348"/>
                    <a:pt x="928" y="13336"/>
                  </a:cubicBezTo>
                  <a:cubicBezTo>
                    <a:pt x="939" y="13300"/>
                    <a:pt x="963" y="13276"/>
                    <a:pt x="1011" y="13252"/>
                  </a:cubicBezTo>
                  <a:cubicBezTo>
                    <a:pt x="1045" y="13244"/>
                    <a:pt x="1084" y="13236"/>
                    <a:pt x="1130" y="13236"/>
                  </a:cubicBezTo>
                  <a:cubicBezTo>
                    <a:pt x="1149" y="13236"/>
                    <a:pt x="1169" y="13237"/>
                    <a:pt x="1189" y="13241"/>
                  </a:cubicBezTo>
                  <a:lnTo>
                    <a:pt x="1285" y="13241"/>
                  </a:lnTo>
                  <a:cubicBezTo>
                    <a:pt x="1344" y="13229"/>
                    <a:pt x="1368" y="13169"/>
                    <a:pt x="1356" y="13110"/>
                  </a:cubicBezTo>
                  <a:cubicBezTo>
                    <a:pt x="1309" y="13002"/>
                    <a:pt x="1225" y="12907"/>
                    <a:pt x="1118" y="12860"/>
                  </a:cubicBezTo>
                  <a:cubicBezTo>
                    <a:pt x="1045" y="12819"/>
                    <a:pt x="955" y="12800"/>
                    <a:pt x="860" y="12800"/>
                  </a:cubicBezTo>
                  <a:cubicBezTo>
                    <a:pt x="816" y="12800"/>
                    <a:pt x="770" y="12804"/>
                    <a:pt x="725" y="12812"/>
                  </a:cubicBezTo>
                  <a:cubicBezTo>
                    <a:pt x="582" y="12836"/>
                    <a:pt x="463" y="12931"/>
                    <a:pt x="368" y="13050"/>
                  </a:cubicBezTo>
                  <a:cubicBezTo>
                    <a:pt x="332" y="13110"/>
                    <a:pt x="297" y="13169"/>
                    <a:pt x="273" y="13229"/>
                  </a:cubicBezTo>
                  <a:cubicBezTo>
                    <a:pt x="237" y="13288"/>
                    <a:pt x="225" y="13360"/>
                    <a:pt x="213" y="13431"/>
                  </a:cubicBezTo>
                  <a:cubicBezTo>
                    <a:pt x="189" y="13514"/>
                    <a:pt x="213" y="13586"/>
                    <a:pt x="225" y="13657"/>
                  </a:cubicBezTo>
                  <a:lnTo>
                    <a:pt x="237" y="13717"/>
                  </a:lnTo>
                  <a:cubicBezTo>
                    <a:pt x="237" y="13729"/>
                    <a:pt x="249" y="13752"/>
                    <a:pt x="249" y="13776"/>
                  </a:cubicBezTo>
                  <a:cubicBezTo>
                    <a:pt x="273" y="13812"/>
                    <a:pt x="285" y="13836"/>
                    <a:pt x="297" y="13883"/>
                  </a:cubicBezTo>
                  <a:cubicBezTo>
                    <a:pt x="356" y="14002"/>
                    <a:pt x="451" y="14110"/>
                    <a:pt x="535" y="14181"/>
                  </a:cubicBezTo>
                  <a:lnTo>
                    <a:pt x="170" y="14181"/>
                  </a:lnTo>
                  <a:lnTo>
                    <a:pt x="951" y="14455"/>
                  </a:lnTo>
                  <a:lnTo>
                    <a:pt x="951" y="14550"/>
                  </a:lnTo>
                  <a:lnTo>
                    <a:pt x="1297" y="14550"/>
                  </a:lnTo>
                  <a:lnTo>
                    <a:pt x="1297" y="14895"/>
                  </a:lnTo>
                  <a:lnTo>
                    <a:pt x="8750" y="14895"/>
                  </a:lnTo>
                  <a:lnTo>
                    <a:pt x="8750" y="14550"/>
                  </a:lnTo>
                  <a:lnTo>
                    <a:pt x="8750" y="14288"/>
                  </a:lnTo>
                  <a:lnTo>
                    <a:pt x="8750" y="14098"/>
                  </a:lnTo>
                  <a:lnTo>
                    <a:pt x="8750" y="12871"/>
                  </a:lnTo>
                  <a:lnTo>
                    <a:pt x="8750" y="12562"/>
                  </a:lnTo>
                  <a:lnTo>
                    <a:pt x="8750" y="12431"/>
                  </a:lnTo>
                  <a:lnTo>
                    <a:pt x="8750" y="9704"/>
                  </a:lnTo>
                  <a:lnTo>
                    <a:pt x="8750" y="9073"/>
                  </a:lnTo>
                  <a:lnTo>
                    <a:pt x="8750" y="8002"/>
                  </a:lnTo>
                  <a:lnTo>
                    <a:pt x="8750" y="7787"/>
                  </a:lnTo>
                  <a:lnTo>
                    <a:pt x="8750" y="7561"/>
                  </a:lnTo>
                  <a:lnTo>
                    <a:pt x="8750" y="7383"/>
                  </a:lnTo>
                  <a:lnTo>
                    <a:pt x="8750" y="6002"/>
                  </a:lnTo>
                  <a:lnTo>
                    <a:pt x="8750" y="5704"/>
                  </a:lnTo>
                  <a:lnTo>
                    <a:pt x="8750" y="5537"/>
                  </a:lnTo>
                  <a:lnTo>
                    <a:pt x="8750" y="5370"/>
                  </a:lnTo>
                  <a:lnTo>
                    <a:pt x="8750" y="3954"/>
                  </a:lnTo>
                  <a:lnTo>
                    <a:pt x="8750" y="3680"/>
                  </a:lnTo>
                  <a:lnTo>
                    <a:pt x="8750" y="3644"/>
                  </a:lnTo>
                  <a:lnTo>
                    <a:pt x="8750" y="3323"/>
                  </a:lnTo>
                  <a:lnTo>
                    <a:pt x="8750" y="2096"/>
                  </a:lnTo>
                  <a:lnTo>
                    <a:pt x="8750" y="1799"/>
                  </a:lnTo>
                  <a:lnTo>
                    <a:pt x="8750" y="1477"/>
                  </a:lnTo>
                  <a:lnTo>
                    <a:pt x="8131" y="1477"/>
                  </a:lnTo>
                  <a:cubicBezTo>
                    <a:pt x="7988" y="1430"/>
                    <a:pt x="7845" y="1382"/>
                    <a:pt x="7714" y="1358"/>
                  </a:cubicBezTo>
                  <a:lnTo>
                    <a:pt x="7571" y="1322"/>
                  </a:lnTo>
                  <a:cubicBezTo>
                    <a:pt x="7536" y="1310"/>
                    <a:pt x="7488" y="1310"/>
                    <a:pt x="7440" y="1299"/>
                  </a:cubicBezTo>
                  <a:cubicBezTo>
                    <a:pt x="7393" y="1299"/>
                    <a:pt x="7357" y="1275"/>
                    <a:pt x="7309" y="1263"/>
                  </a:cubicBezTo>
                  <a:lnTo>
                    <a:pt x="7190" y="1239"/>
                  </a:lnTo>
                  <a:cubicBezTo>
                    <a:pt x="7024" y="1203"/>
                    <a:pt x="6893" y="1156"/>
                    <a:pt x="6774" y="1132"/>
                  </a:cubicBezTo>
                  <a:cubicBezTo>
                    <a:pt x="6654" y="1084"/>
                    <a:pt x="6559" y="1037"/>
                    <a:pt x="6488" y="1001"/>
                  </a:cubicBezTo>
                  <a:cubicBezTo>
                    <a:pt x="6440" y="965"/>
                    <a:pt x="6416" y="953"/>
                    <a:pt x="6404" y="918"/>
                  </a:cubicBezTo>
                  <a:lnTo>
                    <a:pt x="6345" y="858"/>
                  </a:lnTo>
                  <a:cubicBezTo>
                    <a:pt x="6345" y="858"/>
                    <a:pt x="6345" y="846"/>
                    <a:pt x="6321" y="846"/>
                  </a:cubicBezTo>
                  <a:lnTo>
                    <a:pt x="6309" y="834"/>
                  </a:lnTo>
                  <a:cubicBezTo>
                    <a:pt x="6297" y="822"/>
                    <a:pt x="6297" y="787"/>
                    <a:pt x="6297" y="775"/>
                  </a:cubicBezTo>
                  <a:lnTo>
                    <a:pt x="6297" y="703"/>
                  </a:lnTo>
                  <a:cubicBezTo>
                    <a:pt x="6297" y="668"/>
                    <a:pt x="6309" y="644"/>
                    <a:pt x="6321" y="620"/>
                  </a:cubicBezTo>
                  <a:cubicBezTo>
                    <a:pt x="6357" y="596"/>
                    <a:pt x="6404" y="560"/>
                    <a:pt x="6464" y="560"/>
                  </a:cubicBezTo>
                  <a:cubicBezTo>
                    <a:pt x="6488" y="554"/>
                    <a:pt x="6518" y="551"/>
                    <a:pt x="6550" y="551"/>
                  </a:cubicBezTo>
                  <a:cubicBezTo>
                    <a:pt x="6583" y="551"/>
                    <a:pt x="6619" y="554"/>
                    <a:pt x="6654" y="560"/>
                  </a:cubicBezTo>
                  <a:lnTo>
                    <a:pt x="6702" y="584"/>
                  </a:lnTo>
                  <a:lnTo>
                    <a:pt x="6774" y="584"/>
                  </a:lnTo>
                  <a:cubicBezTo>
                    <a:pt x="6845" y="548"/>
                    <a:pt x="6881" y="477"/>
                    <a:pt x="6857" y="406"/>
                  </a:cubicBezTo>
                  <a:cubicBezTo>
                    <a:pt x="6821" y="287"/>
                    <a:pt x="6738" y="191"/>
                    <a:pt x="6643" y="120"/>
                  </a:cubicBezTo>
                  <a:cubicBezTo>
                    <a:pt x="6535" y="48"/>
                    <a:pt x="6404" y="1"/>
                    <a:pt x="6262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1629350" y="1651900"/>
              <a:ext cx="8675" cy="21675"/>
            </a:xfrm>
            <a:custGeom>
              <a:avLst/>
              <a:gdLst/>
              <a:ahLst/>
              <a:cxnLst/>
              <a:rect l="l" t="t" r="r" b="b"/>
              <a:pathLst>
                <a:path w="347" h="867" extrusionOk="0">
                  <a:moveTo>
                    <a:pt x="270" y="1"/>
                  </a:moveTo>
                  <a:cubicBezTo>
                    <a:pt x="237" y="1"/>
                    <a:pt x="195" y="45"/>
                    <a:pt x="179" y="69"/>
                  </a:cubicBezTo>
                  <a:cubicBezTo>
                    <a:pt x="72" y="212"/>
                    <a:pt x="13" y="366"/>
                    <a:pt x="1" y="533"/>
                  </a:cubicBezTo>
                  <a:lnTo>
                    <a:pt x="1" y="664"/>
                  </a:lnTo>
                  <a:cubicBezTo>
                    <a:pt x="13" y="747"/>
                    <a:pt x="25" y="807"/>
                    <a:pt x="72" y="866"/>
                  </a:cubicBezTo>
                  <a:cubicBezTo>
                    <a:pt x="120" y="664"/>
                    <a:pt x="168" y="485"/>
                    <a:pt x="239" y="307"/>
                  </a:cubicBezTo>
                  <a:cubicBezTo>
                    <a:pt x="263" y="247"/>
                    <a:pt x="346" y="104"/>
                    <a:pt x="310" y="45"/>
                  </a:cubicBezTo>
                  <a:cubicBezTo>
                    <a:pt x="302" y="13"/>
                    <a:pt x="287" y="1"/>
                    <a:pt x="27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1641850" y="1697350"/>
              <a:ext cx="69675" cy="4800"/>
            </a:xfrm>
            <a:custGeom>
              <a:avLst/>
              <a:gdLst/>
              <a:ahLst/>
              <a:cxnLst/>
              <a:rect l="l" t="t" r="r" b="b"/>
              <a:pathLst>
                <a:path w="2787" h="192" extrusionOk="0">
                  <a:moveTo>
                    <a:pt x="1" y="1"/>
                  </a:moveTo>
                  <a:lnTo>
                    <a:pt x="1" y="191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1655250" y="1887275"/>
              <a:ext cx="3000" cy="67000"/>
            </a:xfrm>
            <a:custGeom>
              <a:avLst/>
              <a:gdLst/>
              <a:ahLst/>
              <a:cxnLst/>
              <a:rect l="l" t="t" r="r" b="b"/>
              <a:pathLst>
                <a:path w="120" h="2680" extrusionOk="0">
                  <a:moveTo>
                    <a:pt x="1" y="0"/>
                  </a:moveTo>
                  <a:lnTo>
                    <a:pt x="1" y="2679"/>
                  </a:lnTo>
                  <a:lnTo>
                    <a:pt x="120" y="267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613275" y="1736950"/>
              <a:ext cx="94100" cy="2700"/>
            </a:xfrm>
            <a:custGeom>
              <a:avLst/>
              <a:gdLst/>
              <a:ahLst/>
              <a:cxnLst/>
              <a:rect l="l" t="t" r="r" b="b"/>
              <a:pathLst>
                <a:path w="3764" h="108" extrusionOk="0">
                  <a:moveTo>
                    <a:pt x="13" y="1"/>
                  </a:moveTo>
                  <a:lnTo>
                    <a:pt x="1" y="108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593650" y="1788150"/>
              <a:ext cx="113725" cy="2400"/>
            </a:xfrm>
            <a:custGeom>
              <a:avLst/>
              <a:gdLst/>
              <a:ahLst/>
              <a:cxnLst/>
              <a:rect l="l" t="t" r="r" b="b"/>
              <a:pathLst>
                <a:path w="4549" h="96" extrusionOk="0">
                  <a:moveTo>
                    <a:pt x="0" y="0"/>
                  </a:moveTo>
                  <a:lnTo>
                    <a:pt x="24" y="9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1586800" y="1837250"/>
              <a:ext cx="119975" cy="3000"/>
            </a:xfrm>
            <a:custGeom>
              <a:avLst/>
              <a:gdLst/>
              <a:ahLst/>
              <a:cxnLst/>
              <a:rect l="l" t="t" r="r" b="b"/>
              <a:pathLst>
                <a:path w="4799" h="120" extrusionOk="0">
                  <a:moveTo>
                    <a:pt x="0" y="1"/>
                  </a:moveTo>
                  <a:lnTo>
                    <a:pt x="36" y="120"/>
                  </a:lnTo>
                  <a:lnTo>
                    <a:pt x="4798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1551675" y="1881325"/>
              <a:ext cx="153900" cy="3875"/>
            </a:xfrm>
            <a:custGeom>
              <a:avLst/>
              <a:gdLst/>
              <a:ahLst/>
              <a:cxnLst/>
              <a:rect l="l" t="t" r="r" b="b"/>
              <a:pathLst>
                <a:path w="6156" h="155" extrusionOk="0">
                  <a:moveTo>
                    <a:pt x="0" y="0"/>
                  </a:moveTo>
                  <a:lnTo>
                    <a:pt x="84" y="155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543050" y="1963175"/>
              <a:ext cx="157775" cy="3000"/>
            </a:xfrm>
            <a:custGeom>
              <a:avLst/>
              <a:gdLst/>
              <a:ahLst/>
              <a:cxnLst/>
              <a:rect l="l" t="t" r="r" b="b"/>
              <a:pathLst>
                <a:path w="6311" h="120" extrusionOk="0">
                  <a:moveTo>
                    <a:pt x="0" y="0"/>
                  </a:moveTo>
                  <a:lnTo>
                    <a:pt x="262" y="119"/>
                  </a:lnTo>
                  <a:lnTo>
                    <a:pt x="631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1521900" y="2002750"/>
              <a:ext cx="184575" cy="4500"/>
            </a:xfrm>
            <a:custGeom>
              <a:avLst/>
              <a:gdLst/>
              <a:ahLst/>
              <a:cxnLst/>
              <a:rect l="l" t="t" r="r" b="b"/>
              <a:pathLst>
                <a:path w="7383" h="180" extrusionOk="0">
                  <a:moveTo>
                    <a:pt x="1" y="1"/>
                  </a:moveTo>
                  <a:lnTo>
                    <a:pt x="203" y="179"/>
                  </a:lnTo>
                  <a:lnTo>
                    <a:pt x="738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1534700" y="1841550"/>
              <a:ext cx="14325" cy="17475"/>
            </a:xfrm>
            <a:custGeom>
              <a:avLst/>
              <a:gdLst/>
              <a:ahLst/>
              <a:cxnLst/>
              <a:rect l="l" t="t" r="r" b="b"/>
              <a:pathLst>
                <a:path w="573" h="699" extrusionOk="0">
                  <a:moveTo>
                    <a:pt x="357" y="0"/>
                  </a:moveTo>
                  <a:cubicBezTo>
                    <a:pt x="252" y="0"/>
                    <a:pt x="147" y="90"/>
                    <a:pt x="96" y="162"/>
                  </a:cubicBezTo>
                  <a:cubicBezTo>
                    <a:pt x="36" y="258"/>
                    <a:pt x="1" y="365"/>
                    <a:pt x="1" y="484"/>
                  </a:cubicBezTo>
                  <a:cubicBezTo>
                    <a:pt x="1" y="519"/>
                    <a:pt x="1" y="567"/>
                    <a:pt x="24" y="615"/>
                  </a:cubicBezTo>
                  <a:cubicBezTo>
                    <a:pt x="36" y="662"/>
                    <a:pt x="60" y="686"/>
                    <a:pt x="108" y="698"/>
                  </a:cubicBezTo>
                  <a:cubicBezTo>
                    <a:pt x="167" y="698"/>
                    <a:pt x="227" y="639"/>
                    <a:pt x="263" y="579"/>
                  </a:cubicBezTo>
                  <a:cubicBezTo>
                    <a:pt x="322" y="496"/>
                    <a:pt x="358" y="400"/>
                    <a:pt x="417" y="305"/>
                  </a:cubicBezTo>
                  <a:cubicBezTo>
                    <a:pt x="465" y="210"/>
                    <a:pt x="572" y="43"/>
                    <a:pt x="405" y="8"/>
                  </a:cubicBezTo>
                  <a:cubicBezTo>
                    <a:pt x="389" y="3"/>
                    <a:pt x="373" y="0"/>
                    <a:pt x="357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1561500" y="1898575"/>
              <a:ext cx="83075" cy="3300"/>
            </a:xfrm>
            <a:custGeom>
              <a:avLst/>
              <a:gdLst/>
              <a:ahLst/>
              <a:cxnLst/>
              <a:rect l="l" t="t" r="r" b="b"/>
              <a:pathLst>
                <a:path w="3323" h="132" extrusionOk="0">
                  <a:moveTo>
                    <a:pt x="48" y="1"/>
                  </a:moveTo>
                  <a:lnTo>
                    <a:pt x="0" y="132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1547500" y="1984900"/>
              <a:ext cx="116125" cy="3600"/>
            </a:xfrm>
            <a:custGeom>
              <a:avLst/>
              <a:gdLst/>
              <a:ahLst/>
              <a:cxnLst/>
              <a:rect l="l" t="t" r="r" b="b"/>
              <a:pathLst>
                <a:path w="4645" h="144" extrusionOk="0">
                  <a:moveTo>
                    <a:pt x="1" y="0"/>
                  </a:moveTo>
                  <a:lnTo>
                    <a:pt x="48" y="143"/>
                  </a:lnTo>
                  <a:lnTo>
                    <a:pt x="4644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1847850" y="1651900"/>
              <a:ext cx="8350" cy="21675"/>
            </a:xfrm>
            <a:custGeom>
              <a:avLst/>
              <a:gdLst/>
              <a:ahLst/>
              <a:cxnLst/>
              <a:rect l="l" t="t" r="r" b="b"/>
              <a:pathLst>
                <a:path w="334" h="867" extrusionOk="0">
                  <a:moveTo>
                    <a:pt x="64" y="1"/>
                  </a:moveTo>
                  <a:cubicBezTo>
                    <a:pt x="47" y="1"/>
                    <a:pt x="32" y="13"/>
                    <a:pt x="24" y="45"/>
                  </a:cubicBezTo>
                  <a:cubicBezTo>
                    <a:pt x="0" y="104"/>
                    <a:pt x="71" y="247"/>
                    <a:pt x="95" y="307"/>
                  </a:cubicBezTo>
                  <a:cubicBezTo>
                    <a:pt x="167" y="485"/>
                    <a:pt x="214" y="664"/>
                    <a:pt x="262" y="866"/>
                  </a:cubicBezTo>
                  <a:cubicBezTo>
                    <a:pt x="310" y="807"/>
                    <a:pt x="321" y="747"/>
                    <a:pt x="333" y="664"/>
                  </a:cubicBezTo>
                  <a:lnTo>
                    <a:pt x="333" y="533"/>
                  </a:lnTo>
                  <a:cubicBezTo>
                    <a:pt x="321" y="366"/>
                    <a:pt x="262" y="212"/>
                    <a:pt x="155" y="69"/>
                  </a:cubicBezTo>
                  <a:cubicBezTo>
                    <a:pt x="139" y="45"/>
                    <a:pt x="97" y="1"/>
                    <a:pt x="6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1774025" y="1697350"/>
              <a:ext cx="69675" cy="4800"/>
            </a:xfrm>
            <a:custGeom>
              <a:avLst/>
              <a:gdLst/>
              <a:ahLst/>
              <a:cxnLst/>
              <a:rect l="l" t="t" r="r" b="b"/>
              <a:pathLst>
                <a:path w="2787" h="192" extrusionOk="0">
                  <a:moveTo>
                    <a:pt x="0" y="1"/>
                  </a:moveTo>
                  <a:lnTo>
                    <a:pt x="2786" y="191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1827000" y="1887275"/>
              <a:ext cx="3000" cy="67000"/>
            </a:xfrm>
            <a:custGeom>
              <a:avLst/>
              <a:gdLst/>
              <a:ahLst/>
              <a:cxnLst/>
              <a:rect l="l" t="t" r="r" b="b"/>
              <a:pathLst>
                <a:path w="120" h="2680" extrusionOk="0">
                  <a:moveTo>
                    <a:pt x="1" y="0"/>
                  </a:moveTo>
                  <a:lnTo>
                    <a:pt x="1" y="2679"/>
                  </a:lnTo>
                  <a:lnTo>
                    <a:pt x="120" y="267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1777900" y="1736950"/>
              <a:ext cx="94075" cy="2700"/>
            </a:xfrm>
            <a:custGeom>
              <a:avLst/>
              <a:gdLst/>
              <a:ahLst/>
              <a:cxnLst/>
              <a:rect l="l" t="t" r="r" b="b"/>
              <a:pathLst>
                <a:path w="3763" h="108" extrusionOk="0">
                  <a:moveTo>
                    <a:pt x="0" y="1"/>
                  </a:moveTo>
                  <a:lnTo>
                    <a:pt x="3762" y="108"/>
                  </a:lnTo>
                  <a:lnTo>
                    <a:pt x="3751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1778175" y="1788150"/>
              <a:ext cx="113750" cy="2400"/>
            </a:xfrm>
            <a:custGeom>
              <a:avLst/>
              <a:gdLst/>
              <a:ahLst/>
              <a:cxnLst/>
              <a:rect l="l" t="t" r="r" b="b"/>
              <a:pathLst>
                <a:path w="4550" h="96" extrusionOk="0">
                  <a:moveTo>
                    <a:pt x="1" y="0"/>
                  </a:moveTo>
                  <a:lnTo>
                    <a:pt x="4513" y="96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1778775" y="1837250"/>
              <a:ext cx="119975" cy="3000"/>
            </a:xfrm>
            <a:custGeom>
              <a:avLst/>
              <a:gdLst/>
              <a:ahLst/>
              <a:cxnLst/>
              <a:rect l="l" t="t" r="r" b="b"/>
              <a:pathLst>
                <a:path w="4799" h="120" extrusionOk="0">
                  <a:moveTo>
                    <a:pt x="1" y="1"/>
                  </a:moveTo>
                  <a:lnTo>
                    <a:pt x="4763" y="120"/>
                  </a:lnTo>
                  <a:lnTo>
                    <a:pt x="479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1779675" y="1881325"/>
              <a:ext cx="154500" cy="3875"/>
            </a:xfrm>
            <a:custGeom>
              <a:avLst/>
              <a:gdLst/>
              <a:ahLst/>
              <a:cxnLst/>
              <a:rect l="l" t="t" r="r" b="b"/>
              <a:pathLst>
                <a:path w="6180" h="155" extrusionOk="0">
                  <a:moveTo>
                    <a:pt x="0" y="0"/>
                  </a:moveTo>
                  <a:lnTo>
                    <a:pt x="6085" y="155"/>
                  </a:lnTo>
                  <a:lnTo>
                    <a:pt x="618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1784425" y="1963175"/>
              <a:ext cx="158100" cy="3000"/>
            </a:xfrm>
            <a:custGeom>
              <a:avLst/>
              <a:gdLst/>
              <a:ahLst/>
              <a:cxnLst/>
              <a:rect l="l" t="t" r="r" b="b"/>
              <a:pathLst>
                <a:path w="6324" h="120" extrusionOk="0">
                  <a:moveTo>
                    <a:pt x="1" y="0"/>
                  </a:moveTo>
                  <a:lnTo>
                    <a:pt x="6061" y="119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1779375" y="2002750"/>
              <a:ext cx="184575" cy="4500"/>
            </a:xfrm>
            <a:custGeom>
              <a:avLst/>
              <a:gdLst/>
              <a:ahLst/>
              <a:cxnLst/>
              <a:rect l="l" t="t" r="r" b="b"/>
              <a:pathLst>
                <a:path w="7383" h="180" extrusionOk="0">
                  <a:moveTo>
                    <a:pt x="1" y="1"/>
                  </a:moveTo>
                  <a:lnTo>
                    <a:pt x="7168" y="179"/>
                  </a:lnTo>
                  <a:lnTo>
                    <a:pt x="738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1936550" y="1841550"/>
              <a:ext cx="14300" cy="17475"/>
            </a:xfrm>
            <a:custGeom>
              <a:avLst/>
              <a:gdLst/>
              <a:ahLst/>
              <a:cxnLst/>
              <a:rect l="l" t="t" r="r" b="b"/>
              <a:pathLst>
                <a:path w="572" h="699" extrusionOk="0">
                  <a:moveTo>
                    <a:pt x="216" y="0"/>
                  </a:moveTo>
                  <a:cubicBezTo>
                    <a:pt x="199" y="0"/>
                    <a:pt x="183" y="3"/>
                    <a:pt x="167" y="8"/>
                  </a:cubicBezTo>
                  <a:cubicBezTo>
                    <a:pt x="0" y="43"/>
                    <a:pt x="107" y="210"/>
                    <a:pt x="155" y="305"/>
                  </a:cubicBezTo>
                  <a:cubicBezTo>
                    <a:pt x="214" y="400"/>
                    <a:pt x="262" y="496"/>
                    <a:pt x="322" y="579"/>
                  </a:cubicBezTo>
                  <a:cubicBezTo>
                    <a:pt x="345" y="639"/>
                    <a:pt x="405" y="698"/>
                    <a:pt x="464" y="698"/>
                  </a:cubicBezTo>
                  <a:cubicBezTo>
                    <a:pt x="512" y="686"/>
                    <a:pt x="536" y="662"/>
                    <a:pt x="560" y="615"/>
                  </a:cubicBezTo>
                  <a:cubicBezTo>
                    <a:pt x="572" y="567"/>
                    <a:pt x="572" y="519"/>
                    <a:pt x="572" y="484"/>
                  </a:cubicBezTo>
                  <a:cubicBezTo>
                    <a:pt x="572" y="365"/>
                    <a:pt x="536" y="258"/>
                    <a:pt x="476" y="162"/>
                  </a:cubicBezTo>
                  <a:cubicBezTo>
                    <a:pt x="425" y="90"/>
                    <a:pt x="320" y="0"/>
                    <a:pt x="216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1840700" y="1898575"/>
              <a:ext cx="83350" cy="3300"/>
            </a:xfrm>
            <a:custGeom>
              <a:avLst/>
              <a:gdLst/>
              <a:ahLst/>
              <a:cxnLst/>
              <a:rect l="l" t="t" r="r" b="b"/>
              <a:pathLst>
                <a:path w="3334" h="132" extrusionOk="0">
                  <a:moveTo>
                    <a:pt x="0" y="1"/>
                  </a:moveTo>
                  <a:lnTo>
                    <a:pt x="3334" y="132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1821950" y="1984900"/>
              <a:ext cx="116100" cy="3600"/>
            </a:xfrm>
            <a:custGeom>
              <a:avLst/>
              <a:gdLst/>
              <a:ahLst/>
              <a:cxnLst/>
              <a:rect l="l" t="t" r="r" b="b"/>
              <a:pathLst>
                <a:path w="4644" h="144" extrusionOk="0">
                  <a:moveTo>
                    <a:pt x="4644" y="0"/>
                  </a:moveTo>
                  <a:lnTo>
                    <a:pt x="0" y="143"/>
                  </a:lnTo>
                  <a:lnTo>
                    <a:pt x="4608" y="14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5"/>
          <p:cNvSpPr/>
          <p:nvPr/>
        </p:nvSpPr>
        <p:spPr>
          <a:xfrm>
            <a:off x="0" y="4469988"/>
            <a:ext cx="3631643" cy="542849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5"/>
          <p:cNvSpPr/>
          <p:nvPr/>
        </p:nvSpPr>
        <p:spPr>
          <a:xfrm flipH="1">
            <a:off x="0" y="4999014"/>
            <a:ext cx="9144000" cy="14829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25"/>
          <p:cNvGrpSpPr/>
          <p:nvPr/>
        </p:nvGrpSpPr>
        <p:grpSpPr>
          <a:xfrm>
            <a:off x="557867" y="3851316"/>
            <a:ext cx="581383" cy="675024"/>
            <a:chOff x="2762250" y="2775175"/>
            <a:chExt cx="247650" cy="287550"/>
          </a:xfrm>
        </p:grpSpPr>
        <p:sp>
          <p:nvSpPr>
            <p:cNvPr id="424" name="Google Shape;424;p25"/>
            <p:cNvSpPr/>
            <p:nvPr/>
          </p:nvSpPr>
          <p:spPr>
            <a:xfrm rot="1437749">
              <a:off x="2894805" y="2841579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 rot="1437749">
              <a:off x="2924580" y="2915004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6" name="Google Shape;426;p25"/>
            <p:cNvGrpSpPr/>
            <p:nvPr/>
          </p:nvGrpSpPr>
          <p:grpSpPr>
            <a:xfrm>
              <a:off x="2762250" y="2775175"/>
              <a:ext cx="247650" cy="287550"/>
              <a:chOff x="2762250" y="2775175"/>
              <a:chExt cx="247650" cy="287550"/>
            </a:xfrm>
          </p:grpSpPr>
          <p:sp>
            <p:nvSpPr>
              <p:cNvPr id="427" name="Google Shape;427;p25"/>
              <p:cNvSpPr/>
              <p:nvPr/>
            </p:nvSpPr>
            <p:spPr>
              <a:xfrm>
                <a:off x="2762250" y="2775175"/>
                <a:ext cx="247650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11502" extrusionOk="0">
                    <a:moveTo>
                      <a:pt x="6411" y="2729"/>
                    </a:moveTo>
                    <a:cubicBezTo>
                      <a:pt x="6450" y="2729"/>
                      <a:pt x="6488" y="2731"/>
                      <a:pt x="6525" y="2739"/>
                    </a:cubicBezTo>
                    <a:cubicBezTo>
                      <a:pt x="6679" y="2763"/>
                      <a:pt x="6834" y="2882"/>
                      <a:pt x="6918" y="3013"/>
                    </a:cubicBezTo>
                    <a:cubicBezTo>
                      <a:pt x="7025" y="3156"/>
                      <a:pt x="7084" y="3310"/>
                      <a:pt x="7144" y="3477"/>
                    </a:cubicBezTo>
                    <a:cubicBezTo>
                      <a:pt x="6965" y="3453"/>
                      <a:pt x="6822" y="3310"/>
                      <a:pt x="6668" y="3191"/>
                    </a:cubicBezTo>
                    <a:cubicBezTo>
                      <a:pt x="6358" y="2953"/>
                      <a:pt x="5977" y="2989"/>
                      <a:pt x="5667" y="2810"/>
                    </a:cubicBezTo>
                    <a:cubicBezTo>
                      <a:pt x="5846" y="2786"/>
                      <a:pt x="6001" y="2763"/>
                      <a:pt x="6167" y="2751"/>
                    </a:cubicBezTo>
                    <a:cubicBezTo>
                      <a:pt x="6241" y="2743"/>
                      <a:pt x="6327" y="2729"/>
                      <a:pt x="6411" y="2729"/>
                    </a:cubicBezTo>
                    <a:close/>
                    <a:moveTo>
                      <a:pt x="7569" y="5705"/>
                    </a:moveTo>
                    <a:cubicBezTo>
                      <a:pt x="7606" y="5705"/>
                      <a:pt x="7643" y="5708"/>
                      <a:pt x="7680" y="5715"/>
                    </a:cubicBezTo>
                    <a:cubicBezTo>
                      <a:pt x="7846" y="5739"/>
                      <a:pt x="7989" y="5858"/>
                      <a:pt x="8084" y="5989"/>
                    </a:cubicBezTo>
                    <a:cubicBezTo>
                      <a:pt x="8192" y="6132"/>
                      <a:pt x="8251" y="6287"/>
                      <a:pt x="8311" y="6454"/>
                    </a:cubicBezTo>
                    <a:cubicBezTo>
                      <a:pt x="8132" y="6430"/>
                      <a:pt x="7977" y="6287"/>
                      <a:pt x="7834" y="6168"/>
                    </a:cubicBezTo>
                    <a:cubicBezTo>
                      <a:pt x="7513" y="5930"/>
                      <a:pt x="7144" y="5965"/>
                      <a:pt x="6834" y="5787"/>
                    </a:cubicBezTo>
                    <a:cubicBezTo>
                      <a:pt x="7013" y="5763"/>
                      <a:pt x="7179" y="5739"/>
                      <a:pt x="7322" y="5727"/>
                    </a:cubicBezTo>
                    <a:cubicBezTo>
                      <a:pt x="7404" y="5719"/>
                      <a:pt x="7487" y="5705"/>
                      <a:pt x="7569" y="5705"/>
                    </a:cubicBezTo>
                    <a:close/>
                    <a:moveTo>
                      <a:pt x="9108" y="7644"/>
                    </a:moveTo>
                    <a:lnTo>
                      <a:pt x="9108" y="11478"/>
                    </a:lnTo>
                    <a:lnTo>
                      <a:pt x="8751" y="11478"/>
                    </a:lnTo>
                    <a:lnTo>
                      <a:pt x="8751" y="10561"/>
                    </a:lnTo>
                    <a:lnTo>
                      <a:pt x="8346" y="10561"/>
                    </a:lnTo>
                    <a:lnTo>
                      <a:pt x="8346" y="8942"/>
                    </a:lnTo>
                    <a:lnTo>
                      <a:pt x="8525" y="8942"/>
                    </a:lnTo>
                    <a:lnTo>
                      <a:pt x="8727" y="8501"/>
                    </a:lnTo>
                    <a:lnTo>
                      <a:pt x="8370" y="8501"/>
                    </a:lnTo>
                    <a:lnTo>
                      <a:pt x="8370" y="8037"/>
                    </a:lnTo>
                    <a:lnTo>
                      <a:pt x="8382" y="8037"/>
                    </a:lnTo>
                    <a:cubicBezTo>
                      <a:pt x="8525" y="8251"/>
                      <a:pt x="8930" y="8359"/>
                      <a:pt x="8930" y="8359"/>
                    </a:cubicBezTo>
                    <a:lnTo>
                      <a:pt x="8930" y="8037"/>
                    </a:lnTo>
                    <a:lnTo>
                      <a:pt x="8930" y="7656"/>
                    </a:lnTo>
                    <a:cubicBezTo>
                      <a:pt x="8989" y="7656"/>
                      <a:pt x="9049" y="7644"/>
                      <a:pt x="9108" y="7644"/>
                    </a:cubicBezTo>
                    <a:close/>
                    <a:moveTo>
                      <a:pt x="4953" y="0"/>
                    </a:moveTo>
                    <a:cubicBezTo>
                      <a:pt x="4870" y="0"/>
                      <a:pt x="4798" y="72"/>
                      <a:pt x="4798" y="167"/>
                    </a:cubicBezTo>
                    <a:lnTo>
                      <a:pt x="4798" y="560"/>
                    </a:lnTo>
                    <a:lnTo>
                      <a:pt x="4691" y="560"/>
                    </a:lnTo>
                    <a:cubicBezTo>
                      <a:pt x="4632" y="596"/>
                      <a:pt x="4286" y="762"/>
                      <a:pt x="3822" y="1024"/>
                    </a:cubicBezTo>
                    <a:cubicBezTo>
                      <a:pt x="3739" y="1084"/>
                      <a:pt x="3620" y="1155"/>
                      <a:pt x="3512" y="1239"/>
                    </a:cubicBezTo>
                    <a:cubicBezTo>
                      <a:pt x="3429" y="1298"/>
                      <a:pt x="3369" y="1358"/>
                      <a:pt x="3381" y="1370"/>
                    </a:cubicBezTo>
                    <a:cubicBezTo>
                      <a:pt x="3441" y="1453"/>
                      <a:pt x="3572" y="1513"/>
                      <a:pt x="3750" y="1560"/>
                    </a:cubicBezTo>
                    <a:cubicBezTo>
                      <a:pt x="3786" y="1572"/>
                      <a:pt x="3810" y="1572"/>
                      <a:pt x="3846" y="1596"/>
                    </a:cubicBezTo>
                    <a:lnTo>
                      <a:pt x="3846" y="2465"/>
                    </a:lnTo>
                    <a:lnTo>
                      <a:pt x="3322" y="2382"/>
                    </a:lnTo>
                    <a:cubicBezTo>
                      <a:pt x="3274" y="2382"/>
                      <a:pt x="3250" y="2394"/>
                      <a:pt x="3203" y="2417"/>
                    </a:cubicBezTo>
                    <a:cubicBezTo>
                      <a:pt x="2988" y="2644"/>
                      <a:pt x="2215" y="3513"/>
                      <a:pt x="1893" y="4120"/>
                    </a:cubicBezTo>
                    <a:cubicBezTo>
                      <a:pt x="1845" y="4191"/>
                      <a:pt x="1845" y="4299"/>
                      <a:pt x="1881" y="4370"/>
                    </a:cubicBezTo>
                    <a:cubicBezTo>
                      <a:pt x="1893" y="4430"/>
                      <a:pt x="1941" y="4477"/>
                      <a:pt x="1976" y="4489"/>
                    </a:cubicBezTo>
                    <a:cubicBezTo>
                      <a:pt x="2036" y="4501"/>
                      <a:pt x="2096" y="4501"/>
                      <a:pt x="2155" y="4525"/>
                    </a:cubicBezTo>
                    <a:lnTo>
                      <a:pt x="2155" y="4775"/>
                    </a:lnTo>
                    <a:lnTo>
                      <a:pt x="2155" y="5203"/>
                    </a:lnTo>
                    <a:cubicBezTo>
                      <a:pt x="2155" y="5203"/>
                      <a:pt x="2548" y="5096"/>
                      <a:pt x="2691" y="4882"/>
                    </a:cubicBezTo>
                    <a:lnTo>
                      <a:pt x="3453" y="4882"/>
                    </a:lnTo>
                    <a:lnTo>
                      <a:pt x="3453" y="5561"/>
                    </a:lnTo>
                    <a:lnTo>
                      <a:pt x="2334" y="5430"/>
                    </a:lnTo>
                    <a:cubicBezTo>
                      <a:pt x="2323" y="5428"/>
                      <a:pt x="2312" y="5427"/>
                      <a:pt x="2301" y="5427"/>
                    </a:cubicBezTo>
                    <a:cubicBezTo>
                      <a:pt x="2250" y="5427"/>
                      <a:pt x="2194" y="5448"/>
                      <a:pt x="2155" y="5477"/>
                    </a:cubicBezTo>
                    <a:cubicBezTo>
                      <a:pt x="1834" y="5715"/>
                      <a:pt x="595" y="6608"/>
                      <a:pt x="71" y="7239"/>
                    </a:cubicBezTo>
                    <a:cubicBezTo>
                      <a:pt x="12" y="7323"/>
                      <a:pt x="0" y="7418"/>
                      <a:pt x="48" y="7513"/>
                    </a:cubicBezTo>
                    <a:cubicBezTo>
                      <a:pt x="71" y="7549"/>
                      <a:pt x="131" y="7585"/>
                      <a:pt x="214" y="7609"/>
                    </a:cubicBezTo>
                    <a:cubicBezTo>
                      <a:pt x="250" y="7609"/>
                      <a:pt x="298" y="7620"/>
                      <a:pt x="345" y="7620"/>
                    </a:cubicBezTo>
                    <a:lnTo>
                      <a:pt x="345" y="11490"/>
                    </a:lnTo>
                    <a:lnTo>
                      <a:pt x="810" y="11490"/>
                    </a:lnTo>
                    <a:lnTo>
                      <a:pt x="810" y="7657"/>
                    </a:lnTo>
                    <a:lnTo>
                      <a:pt x="810" y="7657"/>
                    </a:lnTo>
                    <a:cubicBezTo>
                      <a:pt x="861" y="7662"/>
                      <a:pt x="913" y="7680"/>
                      <a:pt x="964" y="7680"/>
                    </a:cubicBezTo>
                    <a:lnTo>
                      <a:pt x="964" y="7942"/>
                    </a:lnTo>
                    <a:lnTo>
                      <a:pt x="964" y="8371"/>
                    </a:lnTo>
                    <a:cubicBezTo>
                      <a:pt x="964" y="8371"/>
                      <a:pt x="1369" y="8275"/>
                      <a:pt x="1524" y="8049"/>
                    </a:cubicBezTo>
                    <a:lnTo>
                      <a:pt x="1548" y="8049"/>
                    </a:lnTo>
                    <a:lnTo>
                      <a:pt x="1548" y="8513"/>
                    </a:lnTo>
                    <a:lnTo>
                      <a:pt x="1191" y="8513"/>
                    </a:lnTo>
                    <a:lnTo>
                      <a:pt x="1381" y="8954"/>
                    </a:lnTo>
                    <a:lnTo>
                      <a:pt x="1560" y="8954"/>
                    </a:lnTo>
                    <a:lnTo>
                      <a:pt x="1560" y="10597"/>
                    </a:lnTo>
                    <a:lnTo>
                      <a:pt x="1167" y="10597"/>
                    </a:lnTo>
                    <a:lnTo>
                      <a:pt x="1167" y="11490"/>
                    </a:lnTo>
                    <a:lnTo>
                      <a:pt x="9549" y="11490"/>
                    </a:lnTo>
                    <a:lnTo>
                      <a:pt x="9549" y="7620"/>
                    </a:lnTo>
                    <a:cubicBezTo>
                      <a:pt x="9596" y="7620"/>
                      <a:pt x="9644" y="7609"/>
                      <a:pt x="9692" y="7609"/>
                    </a:cubicBezTo>
                    <a:cubicBezTo>
                      <a:pt x="9763" y="7585"/>
                      <a:pt x="9823" y="7549"/>
                      <a:pt x="9870" y="7489"/>
                    </a:cubicBezTo>
                    <a:cubicBezTo>
                      <a:pt x="9906" y="7406"/>
                      <a:pt x="9906" y="7311"/>
                      <a:pt x="9835" y="7216"/>
                    </a:cubicBezTo>
                    <a:cubicBezTo>
                      <a:pt x="9311" y="6573"/>
                      <a:pt x="8084" y="5680"/>
                      <a:pt x="7751" y="5442"/>
                    </a:cubicBezTo>
                    <a:cubicBezTo>
                      <a:pt x="7705" y="5423"/>
                      <a:pt x="7660" y="5398"/>
                      <a:pt x="7614" y="5398"/>
                    </a:cubicBezTo>
                    <a:cubicBezTo>
                      <a:pt x="7600" y="5398"/>
                      <a:pt x="7586" y="5400"/>
                      <a:pt x="7572" y="5406"/>
                    </a:cubicBezTo>
                    <a:lnTo>
                      <a:pt x="6453" y="5525"/>
                    </a:lnTo>
                    <a:lnTo>
                      <a:pt x="6453" y="4870"/>
                    </a:lnTo>
                    <a:lnTo>
                      <a:pt x="7215" y="4870"/>
                    </a:lnTo>
                    <a:cubicBezTo>
                      <a:pt x="7370" y="5084"/>
                      <a:pt x="7751" y="5192"/>
                      <a:pt x="7751" y="5192"/>
                    </a:cubicBezTo>
                    <a:lnTo>
                      <a:pt x="7751" y="4870"/>
                    </a:lnTo>
                    <a:lnTo>
                      <a:pt x="7751" y="4513"/>
                    </a:lnTo>
                    <a:cubicBezTo>
                      <a:pt x="7811" y="4489"/>
                      <a:pt x="7870" y="4489"/>
                      <a:pt x="7930" y="4477"/>
                    </a:cubicBezTo>
                    <a:cubicBezTo>
                      <a:pt x="7977" y="4465"/>
                      <a:pt x="8025" y="4418"/>
                      <a:pt x="8037" y="4358"/>
                    </a:cubicBezTo>
                    <a:cubicBezTo>
                      <a:pt x="8072" y="4287"/>
                      <a:pt x="8072" y="4180"/>
                      <a:pt x="8025" y="4108"/>
                    </a:cubicBezTo>
                    <a:cubicBezTo>
                      <a:pt x="7691" y="3489"/>
                      <a:pt x="6918" y="2632"/>
                      <a:pt x="6715" y="2405"/>
                    </a:cubicBezTo>
                    <a:cubicBezTo>
                      <a:pt x="6679" y="2382"/>
                      <a:pt x="6644" y="2370"/>
                      <a:pt x="6596" y="2370"/>
                    </a:cubicBezTo>
                    <a:lnTo>
                      <a:pt x="6072" y="2453"/>
                    </a:lnTo>
                    <a:lnTo>
                      <a:pt x="6072" y="1596"/>
                    </a:lnTo>
                    <a:cubicBezTo>
                      <a:pt x="6108" y="1596"/>
                      <a:pt x="6132" y="1572"/>
                      <a:pt x="6167" y="1560"/>
                    </a:cubicBezTo>
                    <a:cubicBezTo>
                      <a:pt x="6346" y="1513"/>
                      <a:pt x="6477" y="1453"/>
                      <a:pt x="6537" y="1370"/>
                    </a:cubicBezTo>
                    <a:cubicBezTo>
                      <a:pt x="6548" y="1358"/>
                      <a:pt x="6477" y="1298"/>
                      <a:pt x="6406" y="1239"/>
                    </a:cubicBezTo>
                    <a:cubicBezTo>
                      <a:pt x="6310" y="1155"/>
                      <a:pt x="6191" y="1084"/>
                      <a:pt x="6084" y="1024"/>
                    </a:cubicBezTo>
                    <a:cubicBezTo>
                      <a:pt x="5632" y="762"/>
                      <a:pt x="5286" y="596"/>
                      <a:pt x="5227" y="560"/>
                    </a:cubicBezTo>
                    <a:lnTo>
                      <a:pt x="5120" y="560"/>
                    </a:lnTo>
                    <a:lnTo>
                      <a:pt x="5120" y="167"/>
                    </a:lnTo>
                    <a:cubicBezTo>
                      <a:pt x="5120" y="72"/>
                      <a:pt x="5048" y="0"/>
                      <a:pt x="4953" y="0"/>
                    </a:cubicBezTo>
                    <a:close/>
                    <a:moveTo>
                      <a:pt x="810" y="11490"/>
                    </a:moveTo>
                    <a:lnTo>
                      <a:pt x="810" y="11502"/>
                    </a:lnTo>
                    <a:lnTo>
                      <a:pt x="1167" y="11502"/>
                    </a:lnTo>
                    <a:lnTo>
                      <a:pt x="1167" y="11490"/>
                    </a:ln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904825" y="2843175"/>
                <a:ext cx="363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758" extrusionOk="0">
                    <a:moveTo>
                      <a:pt x="702" y="1"/>
                    </a:moveTo>
                    <a:cubicBezTo>
                      <a:pt x="627" y="1"/>
                      <a:pt x="552" y="16"/>
                      <a:pt x="476" y="31"/>
                    </a:cubicBezTo>
                    <a:cubicBezTo>
                      <a:pt x="310" y="43"/>
                      <a:pt x="167" y="78"/>
                      <a:pt x="0" y="102"/>
                    </a:cubicBezTo>
                    <a:cubicBezTo>
                      <a:pt x="298" y="281"/>
                      <a:pt x="679" y="245"/>
                      <a:pt x="1000" y="495"/>
                    </a:cubicBezTo>
                    <a:cubicBezTo>
                      <a:pt x="1131" y="602"/>
                      <a:pt x="1274" y="733"/>
                      <a:pt x="1453" y="757"/>
                    </a:cubicBezTo>
                    <a:cubicBezTo>
                      <a:pt x="1393" y="602"/>
                      <a:pt x="1334" y="447"/>
                      <a:pt x="1238" y="305"/>
                    </a:cubicBezTo>
                    <a:cubicBezTo>
                      <a:pt x="1131" y="162"/>
                      <a:pt x="1000" y="43"/>
                      <a:pt x="834" y="19"/>
                    </a:cubicBezTo>
                    <a:cubicBezTo>
                      <a:pt x="790" y="6"/>
                      <a:pt x="746" y="1"/>
                      <a:pt x="702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933700" y="2917600"/>
                <a:ext cx="369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781" extrusionOk="0">
                    <a:moveTo>
                      <a:pt x="702" y="0"/>
                    </a:moveTo>
                    <a:cubicBezTo>
                      <a:pt x="627" y="0"/>
                      <a:pt x="552" y="15"/>
                      <a:pt x="476" y="30"/>
                    </a:cubicBezTo>
                    <a:cubicBezTo>
                      <a:pt x="321" y="42"/>
                      <a:pt x="167" y="78"/>
                      <a:pt x="0" y="102"/>
                    </a:cubicBezTo>
                    <a:cubicBezTo>
                      <a:pt x="321" y="280"/>
                      <a:pt x="691" y="245"/>
                      <a:pt x="1000" y="495"/>
                    </a:cubicBezTo>
                    <a:cubicBezTo>
                      <a:pt x="1155" y="614"/>
                      <a:pt x="1286" y="745"/>
                      <a:pt x="1476" y="780"/>
                    </a:cubicBezTo>
                    <a:cubicBezTo>
                      <a:pt x="1417" y="614"/>
                      <a:pt x="1357" y="459"/>
                      <a:pt x="1250" y="316"/>
                    </a:cubicBezTo>
                    <a:cubicBezTo>
                      <a:pt x="1155" y="161"/>
                      <a:pt x="1000" y="66"/>
                      <a:pt x="833" y="18"/>
                    </a:cubicBezTo>
                    <a:cubicBezTo>
                      <a:pt x="790" y="5"/>
                      <a:pt x="746" y="0"/>
                      <a:pt x="70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0" name="Google Shape;430;p25"/>
          <p:cNvGrpSpPr/>
          <p:nvPr/>
        </p:nvGrpSpPr>
        <p:grpSpPr>
          <a:xfrm>
            <a:off x="1873858" y="4376266"/>
            <a:ext cx="344110" cy="399522"/>
            <a:chOff x="2762250" y="2775175"/>
            <a:chExt cx="247650" cy="287550"/>
          </a:xfrm>
        </p:grpSpPr>
        <p:sp>
          <p:nvSpPr>
            <p:cNvPr id="431" name="Google Shape;431;p25"/>
            <p:cNvSpPr/>
            <p:nvPr/>
          </p:nvSpPr>
          <p:spPr>
            <a:xfrm rot="1437749">
              <a:off x="2894805" y="2841579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5"/>
            <p:cNvSpPr/>
            <p:nvPr/>
          </p:nvSpPr>
          <p:spPr>
            <a:xfrm rot="1437749">
              <a:off x="2924580" y="2915004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3" name="Google Shape;433;p25"/>
            <p:cNvGrpSpPr/>
            <p:nvPr/>
          </p:nvGrpSpPr>
          <p:grpSpPr>
            <a:xfrm>
              <a:off x="2762250" y="2775175"/>
              <a:ext cx="247650" cy="287550"/>
              <a:chOff x="2762250" y="2775175"/>
              <a:chExt cx="247650" cy="287550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2762250" y="2775175"/>
                <a:ext cx="247650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11502" extrusionOk="0">
                    <a:moveTo>
                      <a:pt x="6411" y="2729"/>
                    </a:moveTo>
                    <a:cubicBezTo>
                      <a:pt x="6450" y="2729"/>
                      <a:pt x="6488" y="2731"/>
                      <a:pt x="6525" y="2739"/>
                    </a:cubicBezTo>
                    <a:cubicBezTo>
                      <a:pt x="6679" y="2763"/>
                      <a:pt x="6834" y="2882"/>
                      <a:pt x="6918" y="3013"/>
                    </a:cubicBezTo>
                    <a:cubicBezTo>
                      <a:pt x="7025" y="3156"/>
                      <a:pt x="7084" y="3310"/>
                      <a:pt x="7144" y="3477"/>
                    </a:cubicBezTo>
                    <a:cubicBezTo>
                      <a:pt x="6965" y="3453"/>
                      <a:pt x="6822" y="3310"/>
                      <a:pt x="6668" y="3191"/>
                    </a:cubicBezTo>
                    <a:cubicBezTo>
                      <a:pt x="6358" y="2953"/>
                      <a:pt x="5977" y="2989"/>
                      <a:pt x="5667" y="2810"/>
                    </a:cubicBezTo>
                    <a:cubicBezTo>
                      <a:pt x="5846" y="2786"/>
                      <a:pt x="6001" y="2763"/>
                      <a:pt x="6167" y="2751"/>
                    </a:cubicBezTo>
                    <a:cubicBezTo>
                      <a:pt x="6241" y="2743"/>
                      <a:pt x="6327" y="2729"/>
                      <a:pt x="6411" y="2729"/>
                    </a:cubicBezTo>
                    <a:close/>
                    <a:moveTo>
                      <a:pt x="7569" y="5705"/>
                    </a:moveTo>
                    <a:cubicBezTo>
                      <a:pt x="7606" y="5705"/>
                      <a:pt x="7643" y="5708"/>
                      <a:pt x="7680" y="5715"/>
                    </a:cubicBezTo>
                    <a:cubicBezTo>
                      <a:pt x="7846" y="5739"/>
                      <a:pt x="7989" y="5858"/>
                      <a:pt x="8084" y="5989"/>
                    </a:cubicBezTo>
                    <a:cubicBezTo>
                      <a:pt x="8192" y="6132"/>
                      <a:pt x="8251" y="6287"/>
                      <a:pt x="8311" y="6454"/>
                    </a:cubicBezTo>
                    <a:cubicBezTo>
                      <a:pt x="8132" y="6430"/>
                      <a:pt x="7977" y="6287"/>
                      <a:pt x="7834" y="6168"/>
                    </a:cubicBezTo>
                    <a:cubicBezTo>
                      <a:pt x="7513" y="5930"/>
                      <a:pt x="7144" y="5965"/>
                      <a:pt x="6834" y="5787"/>
                    </a:cubicBezTo>
                    <a:cubicBezTo>
                      <a:pt x="7013" y="5763"/>
                      <a:pt x="7179" y="5739"/>
                      <a:pt x="7322" y="5727"/>
                    </a:cubicBezTo>
                    <a:cubicBezTo>
                      <a:pt x="7404" y="5719"/>
                      <a:pt x="7487" y="5705"/>
                      <a:pt x="7569" y="5705"/>
                    </a:cubicBezTo>
                    <a:close/>
                    <a:moveTo>
                      <a:pt x="9108" y="7644"/>
                    </a:moveTo>
                    <a:lnTo>
                      <a:pt x="9108" y="11478"/>
                    </a:lnTo>
                    <a:lnTo>
                      <a:pt x="8751" y="11478"/>
                    </a:lnTo>
                    <a:lnTo>
                      <a:pt x="8751" y="10561"/>
                    </a:lnTo>
                    <a:lnTo>
                      <a:pt x="8346" y="10561"/>
                    </a:lnTo>
                    <a:lnTo>
                      <a:pt x="8346" y="8942"/>
                    </a:lnTo>
                    <a:lnTo>
                      <a:pt x="8525" y="8942"/>
                    </a:lnTo>
                    <a:lnTo>
                      <a:pt x="8727" y="8501"/>
                    </a:lnTo>
                    <a:lnTo>
                      <a:pt x="8370" y="8501"/>
                    </a:lnTo>
                    <a:lnTo>
                      <a:pt x="8370" y="8037"/>
                    </a:lnTo>
                    <a:lnTo>
                      <a:pt x="8382" y="8037"/>
                    </a:lnTo>
                    <a:cubicBezTo>
                      <a:pt x="8525" y="8251"/>
                      <a:pt x="8930" y="8359"/>
                      <a:pt x="8930" y="8359"/>
                    </a:cubicBezTo>
                    <a:lnTo>
                      <a:pt x="8930" y="8037"/>
                    </a:lnTo>
                    <a:lnTo>
                      <a:pt x="8930" y="7656"/>
                    </a:lnTo>
                    <a:cubicBezTo>
                      <a:pt x="8989" y="7656"/>
                      <a:pt x="9049" y="7644"/>
                      <a:pt x="9108" y="7644"/>
                    </a:cubicBezTo>
                    <a:close/>
                    <a:moveTo>
                      <a:pt x="4953" y="0"/>
                    </a:moveTo>
                    <a:cubicBezTo>
                      <a:pt x="4870" y="0"/>
                      <a:pt x="4798" y="72"/>
                      <a:pt x="4798" y="167"/>
                    </a:cubicBezTo>
                    <a:lnTo>
                      <a:pt x="4798" y="560"/>
                    </a:lnTo>
                    <a:lnTo>
                      <a:pt x="4691" y="560"/>
                    </a:lnTo>
                    <a:cubicBezTo>
                      <a:pt x="4632" y="596"/>
                      <a:pt x="4286" y="762"/>
                      <a:pt x="3822" y="1024"/>
                    </a:cubicBezTo>
                    <a:cubicBezTo>
                      <a:pt x="3739" y="1084"/>
                      <a:pt x="3620" y="1155"/>
                      <a:pt x="3512" y="1239"/>
                    </a:cubicBezTo>
                    <a:cubicBezTo>
                      <a:pt x="3429" y="1298"/>
                      <a:pt x="3369" y="1358"/>
                      <a:pt x="3381" y="1370"/>
                    </a:cubicBezTo>
                    <a:cubicBezTo>
                      <a:pt x="3441" y="1453"/>
                      <a:pt x="3572" y="1513"/>
                      <a:pt x="3750" y="1560"/>
                    </a:cubicBezTo>
                    <a:cubicBezTo>
                      <a:pt x="3786" y="1572"/>
                      <a:pt x="3810" y="1572"/>
                      <a:pt x="3846" y="1596"/>
                    </a:cubicBezTo>
                    <a:lnTo>
                      <a:pt x="3846" y="2465"/>
                    </a:lnTo>
                    <a:lnTo>
                      <a:pt x="3322" y="2382"/>
                    </a:lnTo>
                    <a:cubicBezTo>
                      <a:pt x="3274" y="2382"/>
                      <a:pt x="3250" y="2394"/>
                      <a:pt x="3203" y="2417"/>
                    </a:cubicBezTo>
                    <a:cubicBezTo>
                      <a:pt x="2988" y="2644"/>
                      <a:pt x="2215" y="3513"/>
                      <a:pt x="1893" y="4120"/>
                    </a:cubicBezTo>
                    <a:cubicBezTo>
                      <a:pt x="1845" y="4191"/>
                      <a:pt x="1845" y="4299"/>
                      <a:pt x="1881" y="4370"/>
                    </a:cubicBezTo>
                    <a:cubicBezTo>
                      <a:pt x="1893" y="4430"/>
                      <a:pt x="1941" y="4477"/>
                      <a:pt x="1976" y="4489"/>
                    </a:cubicBezTo>
                    <a:cubicBezTo>
                      <a:pt x="2036" y="4501"/>
                      <a:pt x="2096" y="4501"/>
                      <a:pt x="2155" y="4525"/>
                    </a:cubicBezTo>
                    <a:lnTo>
                      <a:pt x="2155" y="4775"/>
                    </a:lnTo>
                    <a:lnTo>
                      <a:pt x="2155" y="5203"/>
                    </a:lnTo>
                    <a:cubicBezTo>
                      <a:pt x="2155" y="5203"/>
                      <a:pt x="2548" y="5096"/>
                      <a:pt x="2691" y="4882"/>
                    </a:cubicBezTo>
                    <a:lnTo>
                      <a:pt x="3453" y="4882"/>
                    </a:lnTo>
                    <a:lnTo>
                      <a:pt x="3453" y="5561"/>
                    </a:lnTo>
                    <a:lnTo>
                      <a:pt x="2334" y="5430"/>
                    </a:lnTo>
                    <a:cubicBezTo>
                      <a:pt x="2323" y="5428"/>
                      <a:pt x="2312" y="5427"/>
                      <a:pt x="2301" y="5427"/>
                    </a:cubicBezTo>
                    <a:cubicBezTo>
                      <a:pt x="2250" y="5427"/>
                      <a:pt x="2194" y="5448"/>
                      <a:pt x="2155" y="5477"/>
                    </a:cubicBezTo>
                    <a:cubicBezTo>
                      <a:pt x="1834" y="5715"/>
                      <a:pt x="595" y="6608"/>
                      <a:pt x="71" y="7239"/>
                    </a:cubicBezTo>
                    <a:cubicBezTo>
                      <a:pt x="12" y="7323"/>
                      <a:pt x="0" y="7418"/>
                      <a:pt x="48" y="7513"/>
                    </a:cubicBezTo>
                    <a:cubicBezTo>
                      <a:pt x="71" y="7549"/>
                      <a:pt x="131" y="7585"/>
                      <a:pt x="214" y="7609"/>
                    </a:cubicBezTo>
                    <a:cubicBezTo>
                      <a:pt x="250" y="7609"/>
                      <a:pt x="298" y="7620"/>
                      <a:pt x="345" y="7620"/>
                    </a:cubicBezTo>
                    <a:lnTo>
                      <a:pt x="345" y="11490"/>
                    </a:lnTo>
                    <a:lnTo>
                      <a:pt x="810" y="11490"/>
                    </a:lnTo>
                    <a:lnTo>
                      <a:pt x="810" y="7657"/>
                    </a:lnTo>
                    <a:lnTo>
                      <a:pt x="810" y="7657"/>
                    </a:lnTo>
                    <a:cubicBezTo>
                      <a:pt x="861" y="7662"/>
                      <a:pt x="913" y="7680"/>
                      <a:pt x="964" y="7680"/>
                    </a:cubicBezTo>
                    <a:lnTo>
                      <a:pt x="964" y="7942"/>
                    </a:lnTo>
                    <a:lnTo>
                      <a:pt x="964" y="8371"/>
                    </a:lnTo>
                    <a:cubicBezTo>
                      <a:pt x="964" y="8371"/>
                      <a:pt x="1369" y="8275"/>
                      <a:pt x="1524" y="8049"/>
                    </a:cubicBezTo>
                    <a:lnTo>
                      <a:pt x="1548" y="8049"/>
                    </a:lnTo>
                    <a:lnTo>
                      <a:pt x="1548" y="8513"/>
                    </a:lnTo>
                    <a:lnTo>
                      <a:pt x="1191" y="8513"/>
                    </a:lnTo>
                    <a:lnTo>
                      <a:pt x="1381" y="8954"/>
                    </a:lnTo>
                    <a:lnTo>
                      <a:pt x="1560" y="8954"/>
                    </a:lnTo>
                    <a:lnTo>
                      <a:pt x="1560" y="10597"/>
                    </a:lnTo>
                    <a:lnTo>
                      <a:pt x="1167" y="10597"/>
                    </a:lnTo>
                    <a:lnTo>
                      <a:pt x="1167" y="11490"/>
                    </a:lnTo>
                    <a:lnTo>
                      <a:pt x="9549" y="11490"/>
                    </a:lnTo>
                    <a:lnTo>
                      <a:pt x="9549" y="7620"/>
                    </a:lnTo>
                    <a:cubicBezTo>
                      <a:pt x="9596" y="7620"/>
                      <a:pt x="9644" y="7609"/>
                      <a:pt x="9692" y="7609"/>
                    </a:cubicBezTo>
                    <a:cubicBezTo>
                      <a:pt x="9763" y="7585"/>
                      <a:pt x="9823" y="7549"/>
                      <a:pt x="9870" y="7489"/>
                    </a:cubicBezTo>
                    <a:cubicBezTo>
                      <a:pt x="9906" y="7406"/>
                      <a:pt x="9906" y="7311"/>
                      <a:pt x="9835" y="7216"/>
                    </a:cubicBezTo>
                    <a:cubicBezTo>
                      <a:pt x="9311" y="6573"/>
                      <a:pt x="8084" y="5680"/>
                      <a:pt x="7751" y="5442"/>
                    </a:cubicBezTo>
                    <a:cubicBezTo>
                      <a:pt x="7705" y="5423"/>
                      <a:pt x="7660" y="5398"/>
                      <a:pt x="7614" y="5398"/>
                    </a:cubicBezTo>
                    <a:cubicBezTo>
                      <a:pt x="7600" y="5398"/>
                      <a:pt x="7586" y="5400"/>
                      <a:pt x="7572" y="5406"/>
                    </a:cubicBezTo>
                    <a:lnTo>
                      <a:pt x="6453" y="5525"/>
                    </a:lnTo>
                    <a:lnTo>
                      <a:pt x="6453" y="4870"/>
                    </a:lnTo>
                    <a:lnTo>
                      <a:pt x="7215" y="4870"/>
                    </a:lnTo>
                    <a:cubicBezTo>
                      <a:pt x="7370" y="5084"/>
                      <a:pt x="7751" y="5192"/>
                      <a:pt x="7751" y="5192"/>
                    </a:cubicBezTo>
                    <a:lnTo>
                      <a:pt x="7751" y="4870"/>
                    </a:lnTo>
                    <a:lnTo>
                      <a:pt x="7751" y="4513"/>
                    </a:lnTo>
                    <a:cubicBezTo>
                      <a:pt x="7811" y="4489"/>
                      <a:pt x="7870" y="4489"/>
                      <a:pt x="7930" y="4477"/>
                    </a:cubicBezTo>
                    <a:cubicBezTo>
                      <a:pt x="7977" y="4465"/>
                      <a:pt x="8025" y="4418"/>
                      <a:pt x="8037" y="4358"/>
                    </a:cubicBezTo>
                    <a:cubicBezTo>
                      <a:pt x="8072" y="4287"/>
                      <a:pt x="8072" y="4180"/>
                      <a:pt x="8025" y="4108"/>
                    </a:cubicBezTo>
                    <a:cubicBezTo>
                      <a:pt x="7691" y="3489"/>
                      <a:pt x="6918" y="2632"/>
                      <a:pt x="6715" y="2405"/>
                    </a:cubicBezTo>
                    <a:cubicBezTo>
                      <a:pt x="6679" y="2382"/>
                      <a:pt x="6644" y="2370"/>
                      <a:pt x="6596" y="2370"/>
                    </a:cubicBezTo>
                    <a:lnTo>
                      <a:pt x="6072" y="2453"/>
                    </a:lnTo>
                    <a:lnTo>
                      <a:pt x="6072" y="1596"/>
                    </a:lnTo>
                    <a:cubicBezTo>
                      <a:pt x="6108" y="1596"/>
                      <a:pt x="6132" y="1572"/>
                      <a:pt x="6167" y="1560"/>
                    </a:cubicBezTo>
                    <a:cubicBezTo>
                      <a:pt x="6346" y="1513"/>
                      <a:pt x="6477" y="1453"/>
                      <a:pt x="6537" y="1370"/>
                    </a:cubicBezTo>
                    <a:cubicBezTo>
                      <a:pt x="6548" y="1358"/>
                      <a:pt x="6477" y="1298"/>
                      <a:pt x="6406" y="1239"/>
                    </a:cubicBezTo>
                    <a:cubicBezTo>
                      <a:pt x="6310" y="1155"/>
                      <a:pt x="6191" y="1084"/>
                      <a:pt x="6084" y="1024"/>
                    </a:cubicBezTo>
                    <a:cubicBezTo>
                      <a:pt x="5632" y="762"/>
                      <a:pt x="5286" y="596"/>
                      <a:pt x="5227" y="560"/>
                    </a:cubicBezTo>
                    <a:lnTo>
                      <a:pt x="5120" y="560"/>
                    </a:lnTo>
                    <a:lnTo>
                      <a:pt x="5120" y="167"/>
                    </a:lnTo>
                    <a:cubicBezTo>
                      <a:pt x="5120" y="72"/>
                      <a:pt x="5048" y="0"/>
                      <a:pt x="4953" y="0"/>
                    </a:cubicBezTo>
                    <a:close/>
                    <a:moveTo>
                      <a:pt x="810" y="11490"/>
                    </a:moveTo>
                    <a:lnTo>
                      <a:pt x="810" y="11502"/>
                    </a:lnTo>
                    <a:lnTo>
                      <a:pt x="1167" y="11502"/>
                    </a:lnTo>
                    <a:lnTo>
                      <a:pt x="1167" y="11490"/>
                    </a:ln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2904825" y="2843175"/>
                <a:ext cx="363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758" extrusionOk="0">
                    <a:moveTo>
                      <a:pt x="702" y="1"/>
                    </a:moveTo>
                    <a:cubicBezTo>
                      <a:pt x="627" y="1"/>
                      <a:pt x="552" y="16"/>
                      <a:pt x="476" y="31"/>
                    </a:cubicBezTo>
                    <a:cubicBezTo>
                      <a:pt x="310" y="43"/>
                      <a:pt x="167" y="78"/>
                      <a:pt x="0" y="102"/>
                    </a:cubicBezTo>
                    <a:cubicBezTo>
                      <a:pt x="298" y="281"/>
                      <a:pt x="679" y="245"/>
                      <a:pt x="1000" y="495"/>
                    </a:cubicBezTo>
                    <a:cubicBezTo>
                      <a:pt x="1131" y="602"/>
                      <a:pt x="1274" y="733"/>
                      <a:pt x="1453" y="757"/>
                    </a:cubicBezTo>
                    <a:cubicBezTo>
                      <a:pt x="1393" y="602"/>
                      <a:pt x="1334" y="447"/>
                      <a:pt x="1238" y="305"/>
                    </a:cubicBezTo>
                    <a:cubicBezTo>
                      <a:pt x="1131" y="162"/>
                      <a:pt x="1000" y="43"/>
                      <a:pt x="834" y="19"/>
                    </a:cubicBezTo>
                    <a:cubicBezTo>
                      <a:pt x="790" y="6"/>
                      <a:pt x="746" y="1"/>
                      <a:pt x="702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2933700" y="2917600"/>
                <a:ext cx="369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781" extrusionOk="0">
                    <a:moveTo>
                      <a:pt x="702" y="0"/>
                    </a:moveTo>
                    <a:cubicBezTo>
                      <a:pt x="627" y="0"/>
                      <a:pt x="552" y="15"/>
                      <a:pt x="476" y="30"/>
                    </a:cubicBezTo>
                    <a:cubicBezTo>
                      <a:pt x="321" y="42"/>
                      <a:pt x="167" y="78"/>
                      <a:pt x="0" y="102"/>
                    </a:cubicBezTo>
                    <a:cubicBezTo>
                      <a:pt x="321" y="280"/>
                      <a:pt x="691" y="245"/>
                      <a:pt x="1000" y="495"/>
                    </a:cubicBezTo>
                    <a:cubicBezTo>
                      <a:pt x="1155" y="614"/>
                      <a:pt x="1286" y="745"/>
                      <a:pt x="1476" y="780"/>
                    </a:cubicBezTo>
                    <a:cubicBezTo>
                      <a:pt x="1417" y="614"/>
                      <a:pt x="1357" y="459"/>
                      <a:pt x="1250" y="316"/>
                    </a:cubicBezTo>
                    <a:cubicBezTo>
                      <a:pt x="1155" y="161"/>
                      <a:pt x="1000" y="66"/>
                      <a:pt x="833" y="18"/>
                    </a:cubicBezTo>
                    <a:cubicBezTo>
                      <a:pt x="790" y="5"/>
                      <a:pt x="746" y="0"/>
                      <a:pt x="70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7" name="Google Shape;437;p25"/>
          <p:cNvSpPr/>
          <p:nvPr/>
        </p:nvSpPr>
        <p:spPr>
          <a:xfrm>
            <a:off x="5132582" y="4907306"/>
            <a:ext cx="344095" cy="112551"/>
          </a:xfrm>
          <a:custGeom>
            <a:avLst/>
            <a:gdLst/>
            <a:ahLst/>
            <a:cxnLst/>
            <a:rect l="l" t="t" r="r" b="b"/>
            <a:pathLst>
              <a:path w="3608" h="1180" extrusionOk="0">
                <a:moveTo>
                  <a:pt x="1905" y="1"/>
                </a:moveTo>
                <a:cubicBezTo>
                  <a:pt x="1846" y="239"/>
                  <a:pt x="1727" y="536"/>
                  <a:pt x="1667" y="786"/>
                </a:cubicBezTo>
                <a:cubicBezTo>
                  <a:pt x="1524" y="441"/>
                  <a:pt x="1167" y="203"/>
                  <a:pt x="774" y="179"/>
                </a:cubicBezTo>
                <a:lnTo>
                  <a:pt x="774" y="179"/>
                </a:lnTo>
                <a:cubicBezTo>
                  <a:pt x="988" y="358"/>
                  <a:pt x="1119" y="644"/>
                  <a:pt x="1155" y="917"/>
                </a:cubicBezTo>
                <a:cubicBezTo>
                  <a:pt x="976" y="798"/>
                  <a:pt x="810" y="679"/>
                  <a:pt x="619" y="608"/>
                </a:cubicBezTo>
                <a:cubicBezTo>
                  <a:pt x="473" y="556"/>
                  <a:pt x="327" y="517"/>
                  <a:pt x="177" y="517"/>
                </a:cubicBezTo>
                <a:cubicBezTo>
                  <a:pt x="119" y="517"/>
                  <a:pt x="60" y="523"/>
                  <a:pt x="0" y="536"/>
                </a:cubicBezTo>
                <a:cubicBezTo>
                  <a:pt x="179" y="739"/>
                  <a:pt x="345" y="965"/>
                  <a:pt x="524" y="1179"/>
                </a:cubicBezTo>
                <a:lnTo>
                  <a:pt x="3251" y="1179"/>
                </a:lnTo>
                <a:cubicBezTo>
                  <a:pt x="3310" y="1036"/>
                  <a:pt x="3381" y="917"/>
                  <a:pt x="3489" y="834"/>
                </a:cubicBezTo>
                <a:cubicBezTo>
                  <a:pt x="3548" y="786"/>
                  <a:pt x="3608" y="727"/>
                  <a:pt x="3608" y="655"/>
                </a:cubicBezTo>
                <a:lnTo>
                  <a:pt x="3608" y="655"/>
                </a:lnTo>
                <a:cubicBezTo>
                  <a:pt x="3358" y="715"/>
                  <a:pt x="3084" y="715"/>
                  <a:pt x="2858" y="798"/>
                </a:cubicBezTo>
                <a:cubicBezTo>
                  <a:pt x="2905" y="596"/>
                  <a:pt x="3012" y="405"/>
                  <a:pt x="3179" y="263"/>
                </a:cubicBezTo>
                <a:cubicBezTo>
                  <a:pt x="3239" y="203"/>
                  <a:pt x="3310" y="144"/>
                  <a:pt x="3298" y="60"/>
                </a:cubicBezTo>
                <a:lnTo>
                  <a:pt x="3298" y="60"/>
                </a:lnTo>
                <a:cubicBezTo>
                  <a:pt x="2846" y="120"/>
                  <a:pt x="2429" y="429"/>
                  <a:pt x="2179" y="798"/>
                </a:cubicBezTo>
                <a:cubicBezTo>
                  <a:pt x="2167" y="525"/>
                  <a:pt x="2072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6248087" y="4957450"/>
            <a:ext cx="255423" cy="98988"/>
          </a:xfrm>
          <a:custGeom>
            <a:avLst/>
            <a:gdLst/>
            <a:ahLst/>
            <a:cxnLst/>
            <a:rect l="l" t="t" r="r" b="b"/>
            <a:pathLst>
              <a:path w="3597" h="1394" extrusionOk="0">
                <a:moveTo>
                  <a:pt x="1905" y="1"/>
                </a:moveTo>
                <a:cubicBezTo>
                  <a:pt x="1846" y="239"/>
                  <a:pt x="1727" y="536"/>
                  <a:pt x="1667" y="798"/>
                </a:cubicBezTo>
                <a:cubicBezTo>
                  <a:pt x="1513" y="453"/>
                  <a:pt x="1155" y="215"/>
                  <a:pt x="774" y="179"/>
                </a:cubicBezTo>
                <a:lnTo>
                  <a:pt x="774" y="179"/>
                </a:lnTo>
                <a:cubicBezTo>
                  <a:pt x="977" y="358"/>
                  <a:pt x="1108" y="644"/>
                  <a:pt x="1143" y="929"/>
                </a:cubicBezTo>
                <a:cubicBezTo>
                  <a:pt x="965" y="810"/>
                  <a:pt x="798" y="691"/>
                  <a:pt x="608" y="620"/>
                </a:cubicBezTo>
                <a:cubicBezTo>
                  <a:pt x="467" y="558"/>
                  <a:pt x="313" y="523"/>
                  <a:pt x="161" y="523"/>
                </a:cubicBezTo>
                <a:cubicBezTo>
                  <a:pt x="107" y="523"/>
                  <a:pt x="53" y="527"/>
                  <a:pt x="0" y="536"/>
                </a:cubicBezTo>
                <a:cubicBezTo>
                  <a:pt x="215" y="822"/>
                  <a:pt x="453" y="1108"/>
                  <a:pt x="679" y="1370"/>
                </a:cubicBezTo>
                <a:lnTo>
                  <a:pt x="3179" y="1370"/>
                </a:lnTo>
                <a:lnTo>
                  <a:pt x="3179" y="1394"/>
                </a:lnTo>
                <a:cubicBezTo>
                  <a:pt x="3227" y="1179"/>
                  <a:pt x="3334" y="989"/>
                  <a:pt x="3477" y="834"/>
                </a:cubicBezTo>
                <a:cubicBezTo>
                  <a:pt x="3537" y="798"/>
                  <a:pt x="3596" y="739"/>
                  <a:pt x="3596" y="656"/>
                </a:cubicBezTo>
                <a:lnTo>
                  <a:pt x="3596" y="656"/>
                </a:lnTo>
                <a:cubicBezTo>
                  <a:pt x="3346" y="715"/>
                  <a:pt x="3072" y="715"/>
                  <a:pt x="2858" y="810"/>
                </a:cubicBezTo>
                <a:cubicBezTo>
                  <a:pt x="2894" y="596"/>
                  <a:pt x="3001" y="405"/>
                  <a:pt x="3167" y="275"/>
                </a:cubicBezTo>
                <a:cubicBezTo>
                  <a:pt x="3227" y="215"/>
                  <a:pt x="3298" y="155"/>
                  <a:pt x="3287" y="60"/>
                </a:cubicBezTo>
                <a:lnTo>
                  <a:pt x="3287" y="60"/>
                </a:lnTo>
                <a:cubicBezTo>
                  <a:pt x="2834" y="120"/>
                  <a:pt x="2417" y="441"/>
                  <a:pt x="2167" y="810"/>
                </a:cubicBezTo>
                <a:cubicBezTo>
                  <a:pt x="2155" y="525"/>
                  <a:pt x="2060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25"/>
          <p:cNvGrpSpPr/>
          <p:nvPr/>
        </p:nvGrpSpPr>
        <p:grpSpPr>
          <a:xfrm rot="10800000">
            <a:off x="8488174" y="2444027"/>
            <a:ext cx="835368" cy="391482"/>
            <a:chOff x="4435075" y="1409000"/>
            <a:chExt cx="890300" cy="417225"/>
          </a:xfrm>
        </p:grpSpPr>
        <p:sp>
          <p:nvSpPr>
            <p:cNvPr id="440" name="Google Shape;440;p25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25"/>
          <p:cNvGrpSpPr/>
          <p:nvPr/>
        </p:nvGrpSpPr>
        <p:grpSpPr>
          <a:xfrm rot="10800000">
            <a:off x="-226348" y="2168884"/>
            <a:ext cx="835368" cy="391440"/>
            <a:chOff x="4435075" y="1409000"/>
            <a:chExt cx="890300" cy="417225"/>
          </a:xfrm>
        </p:grpSpPr>
        <p:sp>
          <p:nvSpPr>
            <p:cNvPr id="443" name="Google Shape;443;p25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883960" y="413004"/>
            <a:ext cx="539878" cy="253005"/>
            <a:chOff x="4435075" y="1409000"/>
            <a:chExt cx="890300" cy="417225"/>
          </a:xfrm>
        </p:grpSpPr>
        <p:sp>
          <p:nvSpPr>
            <p:cNvPr id="446" name="Google Shape;446;p25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 rot="10800000">
            <a:off x="2168935" y="3956379"/>
            <a:ext cx="539878" cy="253005"/>
            <a:chOff x="4435075" y="1409000"/>
            <a:chExt cx="890300" cy="417225"/>
          </a:xfrm>
        </p:grpSpPr>
        <p:sp>
          <p:nvSpPr>
            <p:cNvPr id="449" name="Google Shape;449;p25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26"/>
          <p:cNvGrpSpPr/>
          <p:nvPr/>
        </p:nvGrpSpPr>
        <p:grpSpPr>
          <a:xfrm rot="10800000">
            <a:off x="8635374" y="3677877"/>
            <a:ext cx="835368" cy="391482"/>
            <a:chOff x="4435075" y="1409000"/>
            <a:chExt cx="890300" cy="417225"/>
          </a:xfrm>
        </p:grpSpPr>
        <p:sp>
          <p:nvSpPr>
            <p:cNvPr id="454" name="Google Shape;454;p26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26"/>
          <p:cNvGrpSpPr/>
          <p:nvPr/>
        </p:nvGrpSpPr>
        <p:grpSpPr>
          <a:xfrm rot="10800000">
            <a:off x="-355173" y="2168884"/>
            <a:ext cx="835368" cy="391440"/>
            <a:chOff x="4435075" y="1409000"/>
            <a:chExt cx="890300" cy="417225"/>
          </a:xfrm>
        </p:grpSpPr>
        <p:sp>
          <p:nvSpPr>
            <p:cNvPr id="457" name="Google Shape;457;p26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26"/>
          <p:cNvGrpSpPr/>
          <p:nvPr/>
        </p:nvGrpSpPr>
        <p:grpSpPr>
          <a:xfrm rot="10800000">
            <a:off x="8095485" y="666004"/>
            <a:ext cx="539878" cy="253005"/>
            <a:chOff x="4435075" y="1409000"/>
            <a:chExt cx="890300" cy="417225"/>
          </a:xfrm>
        </p:grpSpPr>
        <p:sp>
          <p:nvSpPr>
            <p:cNvPr id="460" name="Google Shape;460;p26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26"/>
          <p:cNvGrpSpPr/>
          <p:nvPr/>
        </p:nvGrpSpPr>
        <p:grpSpPr>
          <a:xfrm>
            <a:off x="-810044" y="4577328"/>
            <a:ext cx="10764347" cy="565918"/>
            <a:chOff x="-368019" y="4577328"/>
            <a:chExt cx="10764347" cy="565918"/>
          </a:xfrm>
        </p:grpSpPr>
        <p:grpSp>
          <p:nvGrpSpPr>
            <p:cNvPr id="463" name="Google Shape;463;p26"/>
            <p:cNvGrpSpPr/>
            <p:nvPr/>
          </p:nvGrpSpPr>
          <p:grpSpPr>
            <a:xfrm>
              <a:off x="3821031" y="4577328"/>
              <a:ext cx="1361193" cy="565918"/>
              <a:chOff x="1918075" y="3932150"/>
              <a:chExt cx="673025" cy="279825"/>
            </a:xfrm>
          </p:grpSpPr>
          <p:sp>
            <p:nvSpPr>
              <p:cNvPr id="464" name="Google Shape;464;p26"/>
              <p:cNvSpPr/>
              <p:nvPr/>
            </p:nvSpPr>
            <p:spPr>
              <a:xfrm>
                <a:off x="1918975" y="3932150"/>
                <a:ext cx="672125" cy="2798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1193" extrusionOk="0">
                    <a:moveTo>
                      <a:pt x="2668" y="1"/>
                    </a:moveTo>
                    <a:cubicBezTo>
                      <a:pt x="2465" y="1"/>
                      <a:pt x="2310" y="168"/>
                      <a:pt x="2310" y="394"/>
                    </a:cubicBezTo>
                    <a:lnTo>
                      <a:pt x="2310" y="1180"/>
                    </a:lnTo>
                    <a:cubicBezTo>
                      <a:pt x="2310" y="1382"/>
                      <a:pt x="2477" y="1537"/>
                      <a:pt x="2668" y="1537"/>
                    </a:cubicBezTo>
                    <a:lnTo>
                      <a:pt x="1227" y="1537"/>
                    </a:lnTo>
                    <a:lnTo>
                      <a:pt x="405" y="2001"/>
                    </a:lnTo>
                    <a:lnTo>
                      <a:pt x="1" y="2977"/>
                    </a:lnTo>
                    <a:lnTo>
                      <a:pt x="405" y="3930"/>
                    </a:lnTo>
                    <a:lnTo>
                      <a:pt x="763" y="3930"/>
                    </a:lnTo>
                    <a:lnTo>
                      <a:pt x="763" y="3954"/>
                    </a:lnTo>
                    <a:cubicBezTo>
                      <a:pt x="763" y="4132"/>
                      <a:pt x="894" y="4275"/>
                      <a:pt x="1096" y="4275"/>
                    </a:cubicBezTo>
                    <a:lnTo>
                      <a:pt x="1108" y="4275"/>
                    </a:lnTo>
                    <a:lnTo>
                      <a:pt x="1060" y="11193"/>
                    </a:lnTo>
                    <a:lnTo>
                      <a:pt x="25825" y="11193"/>
                    </a:lnTo>
                    <a:lnTo>
                      <a:pt x="25790" y="4275"/>
                    </a:lnTo>
                    <a:lnTo>
                      <a:pt x="25801" y="4275"/>
                    </a:lnTo>
                    <a:cubicBezTo>
                      <a:pt x="25980" y="4275"/>
                      <a:pt x="26123" y="4144"/>
                      <a:pt x="26123" y="3954"/>
                    </a:cubicBezTo>
                    <a:lnTo>
                      <a:pt x="26123" y="3930"/>
                    </a:lnTo>
                    <a:lnTo>
                      <a:pt x="26480" y="3930"/>
                    </a:lnTo>
                    <a:lnTo>
                      <a:pt x="26885" y="2977"/>
                    </a:lnTo>
                    <a:lnTo>
                      <a:pt x="26456" y="2001"/>
                    </a:lnTo>
                    <a:lnTo>
                      <a:pt x="25635" y="1537"/>
                    </a:lnTo>
                    <a:lnTo>
                      <a:pt x="24194" y="1537"/>
                    </a:lnTo>
                    <a:cubicBezTo>
                      <a:pt x="24397" y="1537"/>
                      <a:pt x="24551" y="1370"/>
                      <a:pt x="24551" y="1180"/>
                    </a:cubicBezTo>
                    <a:lnTo>
                      <a:pt x="24551" y="394"/>
                    </a:lnTo>
                    <a:cubicBezTo>
                      <a:pt x="24551" y="168"/>
                      <a:pt x="24385" y="1"/>
                      <a:pt x="24194" y="1"/>
                    </a:cubicBezTo>
                    <a:lnTo>
                      <a:pt x="23396" y="1"/>
                    </a:lnTo>
                    <a:cubicBezTo>
                      <a:pt x="23194" y="1"/>
                      <a:pt x="23015" y="168"/>
                      <a:pt x="23039" y="394"/>
                    </a:cubicBezTo>
                    <a:lnTo>
                      <a:pt x="23039" y="1180"/>
                    </a:lnTo>
                    <a:cubicBezTo>
                      <a:pt x="23039" y="1394"/>
                      <a:pt x="23206" y="1537"/>
                      <a:pt x="23396" y="1537"/>
                    </a:cubicBezTo>
                    <a:lnTo>
                      <a:pt x="21956" y="1537"/>
                    </a:lnTo>
                    <a:lnTo>
                      <a:pt x="21134" y="2001"/>
                    </a:lnTo>
                    <a:lnTo>
                      <a:pt x="20741" y="2977"/>
                    </a:lnTo>
                    <a:lnTo>
                      <a:pt x="21134" y="3930"/>
                    </a:lnTo>
                    <a:lnTo>
                      <a:pt x="21479" y="3930"/>
                    </a:lnTo>
                    <a:lnTo>
                      <a:pt x="21479" y="3954"/>
                    </a:lnTo>
                    <a:cubicBezTo>
                      <a:pt x="21479" y="4132"/>
                      <a:pt x="21610" y="4275"/>
                      <a:pt x="21813" y="4275"/>
                    </a:cubicBezTo>
                    <a:lnTo>
                      <a:pt x="21825" y="4275"/>
                    </a:lnTo>
                    <a:lnTo>
                      <a:pt x="21825" y="6121"/>
                    </a:lnTo>
                    <a:lnTo>
                      <a:pt x="21825" y="7014"/>
                    </a:lnTo>
                    <a:lnTo>
                      <a:pt x="21468" y="6716"/>
                    </a:lnTo>
                    <a:lnTo>
                      <a:pt x="5394" y="6716"/>
                    </a:lnTo>
                    <a:lnTo>
                      <a:pt x="5037" y="7014"/>
                    </a:lnTo>
                    <a:lnTo>
                      <a:pt x="5037" y="6121"/>
                    </a:lnTo>
                    <a:lnTo>
                      <a:pt x="5037" y="4275"/>
                    </a:lnTo>
                    <a:lnTo>
                      <a:pt x="5049" y="4275"/>
                    </a:lnTo>
                    <a:cubicBezTo>
                      <a:pt x="5227" y="4275"/>
                      <a:pt x="5382" y="4144"/>
                      <a:pt x="5382" y="3954"/>
                    </a:cubicBezTo>
                    <a:lnTo>
                      <a:pt x="5382" y="3930"/>
                    </a:lnTo>
                    <a:lnTo>
                      <a:pt x="5716" y="3930"/>
                    </a:lnTo>
                    <a:lnTo>
                      <a:pt x="6120" y="2977"/>
                    </a:lnTo>
                    <a:lnTo>
                      <a:pt x="5716" y="2001"/>
                    </a:lnTo>
                    <a:lnTo>
                      <a:pt x="4906" y="1537"/>
                    </a:lnTo>
                    <a:lnTo>
                      <a:pt x="3453" y="1537"/>
                    </a:lnTo>
                    <a:cubicBezTo>
                      <a:pt x="3668" y="1537"/>
                      <a:pt x="3811" y="1370"/>
                      <a:pt x="3811" y="1180"/>
                    </a:cubicBezTo>
                    <a:lnTo>
                      <a:pt x="3811" y="394"/>
                    </a:lnTo>
                    <a:cubicBezTo>
                      <a:pt x="3834" y="168"/>
                      <a:pt x="3656" y="1"/>
                      <a:pt x="3453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2036850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381" y="0"/>
                    </a:moveTo>
                    <a:lnTo>
                      <a:pt x="0" y="4144"/>
                    </a:lnTo>
                    <a:lnTo>
                      <a:pt x="381" y="4144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2463975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82" y="4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2464275" y="4039025"/>
                <a:ext cx="985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1945175" y="4039025"/>
                <a:ext cx="994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51" extrusionOk="0">
                    <a:moveTo>
                      <a:pt x="0" y="0"/>
                    </a:moveTo>
                    <a:lnTo>
                      <a:pt x="0" y="250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2455650" y="4030375"/>
                <a:ext cx="1158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80" extrusionOk="0">
                    <a:moveTo>
                      <a:pt x="1" y="1"/>
                    </a:moveTo>
                    <a:cubicBezTo>
                      <a:pt x="48" y="144"/>
                      <a:pt x="36" y="180"/>
                      <a:pt x="48" y="180"/>
                    </a:cubicBez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1937125" y="4030375"/>
                <a:ext cx="1155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80" extrusionOk="0">
                    <a:moveTo>
                      <a:pt x="1" y="1"/>
                    </a:moveTo>
                    <a:cubicBezTo>
                      <a:pt x="37" y="144"/>
                      <a:pt x="37" y="180"/>
                      <a:pt x="37" y="180"/>
                    </a:cubicBezTo>
                    <a:lnTo>
                      <a:pt x="4621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2436600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72" y="0"/>
                    </a:moveTo>
                    <a:cubicBezTo>
                      <a:pt x="2560" y="24"/>
                      <a:pt x="2037" y="24"/>
                      <a:pt x="1536" y="36"/>
                    </a:cubicBezTo>
                    <a:cubicBezTo>
                      <a:pt x="1025" y="48"/>
                      <a:pt x="513" y="72"/>
                      <a:pt x="1" y="107"/>
                    </a:cubicBezTo>
                    <a:cubicBezTo>
                      <a:pt x="524" y="155"/>
                      <a:pt x="1025" y="167"/>
                      <a:pt x="1536" y="191"/>
                    </a:cubicBezTo>
                    <a:cubicBezTo>
                      <a:pt x="2037" y="215"/>
                      <a:pt x="2560" y="215"/>
                      <a:pt x="3072" y="215"/>
                    </a:cubicBezTo>
                    <a:cubicBezTo>
                      <a:pt x="3572" y="203"/>
                      <a:pt x="4096" y="203"/>
                      <a:pt x="4596" y="191"/>
                    </a:cubicBezTo>
                    <a:lnTo>
                      <a:pt x="5370" y="155"/>
                    </a:lnTo>
                    <a:cubicBezTo>
                      <a:pt x="5644" y="143"/>
                      <a:pt x="5894" y="143"/>
                      <a:pt x="6144" y="107"/>
                    </a:cubicBezTo>
                    <a:cubicBezTo>
                      <a:pt x="5882" y="96"/>
                      <a:pt x="5632" y="84"/>
                      <a:pt x="5370" y="72"/>
                    </a:cubicBezTo>
                    <a:lnTo>
                      <a:pt x="4596" y="36"/>
                    </a:lnTo>
                    <a:cubicBezTo>
                      <a:pt x="4096" y="0"/>
                      <a:pt x="3572" y="0"/>
                      <a:pt x="307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24482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2" y="1"/>
                      <a:pt x="1739" y="1"/>
                      <a:pt x="1311" y="13"/>
                    </a:cubicBezTo>
                    <a:cubicBezTo>
                      <a:pt x="882" y="24"/>
                      <a:pt x="430" y="36"/>
                      <a:pt x="1" y="72"/>
                    </a:cubicBezTo>
                    <a:cubicBezTo>
                      <a:pt x="430" y="120"/>
                      <a:pt x="882" y="132"/>
                      <a:pt x="1311" y="167"/>
                    </a:cubicBezTo>
                    <a:cubicBezTo>
                      <a:pt x="1739" y="179"/>
                      <a:pt x="2192" y="179"/>
                      <a:pt x="2620" y="179"/>
                    </a:cubicBezTo>
                    <a:cubicBezTo>
                      <a:pt x="3049" y="179"/>
                      <a:pt x="3501" y="179"/>
                      <a:pt x="3930" y="167"/>
                    </a:cubicBezTo>
                    <a:lnTo>
                      <a:pt x="4585" y="132"/>
                    </a:lnTo>
                    <a:cubicBezTo>
                      <a:pt x="4811" y="120"/>
                      <a:pt x="5013" y="108"/>
                      <a:pt x="5240" y="84"/>
                    </a:cubicBezTo>
                    <a:cubicBezTo>
                      <a:pt x="5013" y="72"/>
                      <a:pt x="4811" y="60"/>
                      <a:pt x="4585" y="48"/>
                    </a:cubicBezTo>
                    <a:lnTo>
                      <a:pt x="3930" y="13"/>
                    </a:lnTo>
                    <a:cubicBezTo>
                      <a:pt x="3501" y="1"/>
                      <a:pt x="3049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19291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1" y="1"/>
                      <a:pt x="1751" y="1"/>
                      <a:pt x="1310" y="13"/>
                    </a:cubicBezTo>
                    <a:cubicBezTo>
                      <a:pt x="881" y="24"/>
                      <a:pt x="441" y="36"/>
                      <a:pt x="0" y="72"/>
                    </a:cubicBezTo>
                    <a:cubicBezTo>
                      <a:pt x="453" y="120"/>
                      <a:pt x="881" y="132"/>
                      <a:pt x="1310" y="167"/>
                    </a:cubicBezTo>
                    <a:cubicBezTo>
                      <a:pt x="1751" y="179"/>
                      <a:pt x="2191" y="179"/>
                      <a:pt x="2620" y="179"/>
                    </a:cubicBezTo>
                    <a:cubicBezTo>
                      <a:pt x="3060" y="179"/>
                      <a:pt x="3501" y="179"/>
                      <a:pt x="3929" y="167"/>
                    </a:cubicBezTo>
                    <a:lnTo>
                      <a:pt x="4584" y="132"/>
                    </a:lnTo>
                    <a:cubicBezTo>
                      <a:pt x="4811" y="120"/>
                      <a:pt x="5025" y="108"/>
                      <a:pt x="5239" y="84"/>
                    </a:cubicBezTo>
                    <a:cubicBezTo>
                      <a:pt x="5025" y="72"/>
                      <a:pt x="4811" y="60"/>
                      <a:pt x="4584" y="48"/>
                    </a:cubicBezTo>
                    <a:lnTo>
                      <a:pt x="3929" y="13"/>
                    </a:lnTo>
                    <a:cubicBezTo>
                      <a:pt x="3501" y="1"/>
                      <a:pt x="3060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1918075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61" y="0"/>
                    </a:moveTo>
                    <a:cubicBezTo>
                      <a:pt x="2561" y="24"/>
                      <a:pt x="2037" y="24"/>
                      <a:pt x="1537" y="36"/>
                    </a:cubicBezTo>
                    <a:cubicBezTo>
                      <a:pt x="1025" y="48"/>
                      <a:pt x="501" y="72"/>
                      <a:pt x="1" y="107"/>
                    </a:cubicBezTo>
                    <a:cubicBezTo>
                      <a:pt x="501" y="155"/>
                      <a:pt x="1025" y="167"/>
                      <a:pt x="1537" y="191"/>
                    </a:cubicBezTo>
                    <a:cubicBezTo>
                      <a:pt x="2037" y="215"/>
                      <a:pt x="2561" y="215"/>
                      <a:pt x="3061" y="215"/>
                    </a:cubicBezTo>
                    <a:cubicBezTo>
                      <a:pt x="3573" y="203"/>
                      <a:pt x="4097" y="203"/>
                      <a:pt x="4597" y="191"/>
                    </a:cubicBezTo>
                    <a:lnTo>
                      <a:pt x="5371" y="155"/>
                    </a:lnTo>
                    <a:cubicBezTo>
                      <a:pt x="5644" y="143"/>
                      <a:pt x="5894" y="143"/>
                      <a:pt x="6145" y="107"/>
                    </a:cubicBezTo>
                    <a:cubicBezTo>
                      <a:pt x="5883" y="96"/>
                      <a:pt x="5621" y="84"/>
                      <a:pt x="5371" y="72"/>
                    </a:cubicBezTo>
                    <a:lnTo>
                      <a:pt x="4597" y="36"/>
                    </a:lnTo>
                    <a:cubicBezTo>
                      <a:pt x="4097" y="0"/>
                      <a:pt x="3573" y="0"/>
                      <a:pt x="3061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196540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72" y="1"/>
                    </a:moveTo>
                    <a:cubicBezTo>
                      <a:pt x="572" y="298"/>
                      <a:pt x="322" y="560"/>
                      <a:pt x="1" y="560"/>
                    </a:cubicBezTo>
                    <a:lnTo>
                      <a:pt x="1" y="3930"/>
                    </a:lnTo>
                    <a:cubicBezTo>
                      <a:pt x="311" y="3930"/>
                      <a:pt x="572" y="4180"/>
                      <a:pt x="572" y="4501"/>
                    </a:cubicBezTo>
                    <a:lnTo>
                      <a:pt x="989" y="4501"/>
                    </a:lnTo>
                    <a:cubicBezTo>
                      <a:pt x="989" y="4203"/>
                      <a:pt x="1263" y="3942"/>
                      <a:pt x="1573" y="3942"/>
                    </a:cubicBezTo>
                    <a:lnTo>
                      <a:pt x="1573" y="572"/>
                    </a:lnTo>
                    <a:cubicBezTo>
                      <a:pt x="1263" y="572"/>
                      <a:pt x="989" y="322"/>
                      <a:pt x="989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249405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84" y="1"/>
                    </a:moveTo>
                    <a:cubicBezTo>
                      <a:pt x="584" y="298"/>
                      <a:pt x="322" y="560"/>
                      <a:pt x="0" y="560"/>
                    </a:cubicBezTo>
                    <a:lnTo>
                      <a:pt x="0" y="3930"/>
                    </a:lnTo>
                    <a:cubicBezTo>
                      <a:pt x="310" y="3930"/>
                      <a:pt x="584" y="4180"/>
                      <a:pt x="584" y="4501"/>
                    </a:cubicBezTo>
                    <a:lnTo>
                      <a:pt x="1001" y="4501"/>
                    </a:lnTo>
                    <a:cubicBezTo>
                      <a:pt x="1001" y="4203"/>
                      <a:pt x="1263" y="3942"/>
                      <a:pt x="1572" y="3942"/>
                    </a:cubicBezTo>
                    <a:lnTo>
                      <a:pt x="1572" y="572"/>
                    </a:lnTo>
                    <a:cubicBezTo>
                      <a:pt x="1263" y="572"/>
                      <a:pt x="1001" y="322"/>
                      <a:pt x="1001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2080600" y="4126225"/>
                <a:ext cx="3566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2740" extrusionOk="0">
                    <a:moveTo>
                      <a:pt x="560" y="1"/>
                    </a:moveTo>
                    <a:cubicBezTo>
                      <a:pt x="560" y="310"/>
                      <a:pt x="358" y="572"/>
                      <a:pt x="84" y="572"/>
                    </a:cubicBezTo>
                    <a:cubicBezTo>
                      <a:pt x="60" y="572"/>
                      <a:pt x="36" y="572"/>
                      <a:pt x="1" y="560"/>
                    </a:cubicBezTo>
                    <a:lnTo>
                      <a:pt x="1" y="2061"/>
                    </a:lnTo>
                    <a:cubicBezTo>
                      <a:pt x="25" y="2061"/>
                      <a:pt x="60" y="2049"/>
                      <a:pt x="84" y="2049"/>
                    </a:cubicBezTo>
                    <a:cubicBezTo>
                      <a:pt x="358" y="2049"/>
                      <a:pt x="560" y="2311"/>
                      <a:pt x="560" y="2632"/>
                    </a:cubicBezTo>
                    <a:lnTo>
                      <a:pt x="13776" y="2739"/>
                    </a:lnTo>
                    <a:cubicBezTo>
                      <a:pt x="13776" y="2418"/>
                      <a:pt x="13991" y="2156"/>
                      <a:pt x="14264" y="2156"/>
                    </a:cubicBezTo>
                    <a:lnTo>
                      <a:pt x="14264" y="679"/>
                    </a:lnTo>
                    <a:cubicBezTo>
                      <a:pt x="13991" y="679"/>
                      <a:pt x="13776" y="418"/>
                      <a:pt x="13776" y="96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26"/>
            <p:cNvGrpSpPr/>
            <p:nvPr/>
          </p:nvGrpSpPr>
          <p:grpSpPr>
            <a:xfrm>
              <a:off x="4872802" y="4577328"/>
              <a:ext cx="1361193" cy="565918"/>
              <a:chOff x="1918075" y="3932150"/>
              <a:chExt cx="673025" cy="279825"/>
            </a:xfrm>
          </p:grpSpPr>
          <p:sp>
            <p:nvSpPr>
              <p:cNvPr id="479" name="Google Shape;479;p26"/>
              <p:cNvSpPr/>
              <p:nvPr/>
            </p:nvSpPr>
            <p:spPr>
              <a:xfrm>
                <a:off x="1918975" y="3932150"/>
                <a:ext cx="672125" cy="2798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1193" extrusionOk="0">
                    <a:moveTo>
                      <a:pt x="2668" y="1"/>
                    </a:moveTo>
                    <a:cubicBezTo>
                      <a:pt x="2465" y="1"/>
                      <a:pt x="2310" y="168"/>
                      <a:pt x="2310" y="394"/>
                    </a:cubicBezTo>
                    <a:lnTo>
                      <a:pt x="2310" y="1180"/>
                    </a:lnTo>
                    <a:cubicBezTo>
                      <a:pt x="2310" y="1382"/>
                      <a:pt x="2477" y="1537"/>
                      <a:pt x="2668" y="1537"/>
                    </a:cubicBezTo>
                    <a:lnTo>
                      <a:pt x="1227" y="1537"/>
                    </a:lnTo>
                    <a:lnTo>
                      <a:pt x="405" y="2001"/>
                    </a:lnTo>
                    <a:lnTo>
                      <a:pt x="1" y="2977"/>
                    </a:lnTo>
                    <a:lnTo>
                      <a:pt x="405" y="3930"/>
                    </a:lnTo>
                    <a:lnTo>
                      <a:pt x="763" y="3930"/>
                    </a:lnTo>
                    <a:lnTo>
                      <a:pt x="763" y="3954"/>
                    </a:lnTo>
                    <a:cubicBezTo>
                      <a:pt x="763" y="4132"/>
                      <a:pt x="894" y="4275"/>
                      <a:pt x="1096" y="4275"/>
                    </a:cubicBezTo>
                    <a:lnTo>
                      <a:pt x="1108" y="4275"/>
                    </a:lnTo>
                    <a:lnTo>
                      <a:pt x="1060" y="11193"/>
                    </a:lnTo>
                    <a:lnTo>
                      <a:pt x="25825" y="11193"/>
                    </a:lnTo>
                    <a:lnTo>
                      <a:pt x="25790" y="4275"/>
                    </a:lnTo>
                    <a:lnTo>
                      <a:pt x="25801" y="4275"/>
                    </a:lnTo>
                    <a:cubicBezTo>
                      <a:pt x="25980" y="4275"/>
                      <a:pt x="26123" y="4144"/>
                      <a:pt x="26123" y="3954"/>
                    </a:cubicBezTo>
                    <a:lnTo>
                      <a:pt x="26123" y="3930"/>
                    </a:lnTo>
                    <a:lnTo>
                      <a:pt x="26480" y="3930"/>
                    </a:lnTo>
                    <a:lnTo>
                      <a:pt x="26885" y="2977"/>
                    </a:lnTo>
                    <a:lnTo>
                      <a:pt x="26456" y="2001"/>
                    </a:lnTo>
                    <a:lnTo>
                      <a:pt x="25635" y="1537"/>
                    </a:lnTo>
                    <a:lnTo>
                      <a:pt x="24194" y="1537"/>
                    </a:lnTo>
                    <a:cubicBezTo>
                      <a:pt x="24397" y="1537"/>
                      <a:pt x="24551" y="1370"/>
                      <a:pt x="24551" y="1180"/>
                    </a:cubicBezTo>
                    <a:lnTo>
                      <a:pt x="24551" y="394"/>
                    </a:lnTo>
                    <a:cubicBezTo>
                      <a:pt x="24551" y="168"/>
                      <a:pt x="24385" y="1"/>
                      <a:pt x="24194" y="1"/>
                    </a:cubicBezTo>
                    <a:lnTo>
                      <a:pt x="23396" y="1"/>
                    </a:lnTo>
                    <a:cubicBezTo>
                      <a:pt x="23194" y="1"/>
                      <a:pt x="23015" y="168"/>
                      <a:pt x="23039" y="394"/>
                    </a:cubicBezTo>
                    <a:lnTo>
                      <a:pt x="23039" y="1180"/>
                    </a:lnTo>
                    <a:cubicBezTo>
                      <a:pt x="23039" y="1394"/>
                      <a:pt x="23206" y="1537"/>
                      <a:pt x="23396" y="1537"/>
                    </a:cubicBezTo>
                    <a:lnTo>
                      <a:pt x="21956" y="1537"/>
                    </a:lnTo>
                    <a:lnTo>
                      <a:pt x="21134" y="2001"/>
                    </a:lnTo>
                    <a:lnTo>
                      <a:pt x="20741" y="2977"/>
                    </a:lnTo>
                    <a:lnTo>
                      <a:pt x="21134" y="3930"/>
                    </a:lnTo>
                    <a:lnTo>
                      <a:pt x="21479" y="3930"/>
                    </a:lnTo>
                    <a:lnTo>
                      <a:pt x="21479" y="3954"/>
                    </a:lnTo>
                    <a:cubicBezTo>
                      <a:pt x="21479" y="4132"/>
                      <a:pt x="21610" y="4275"/>
                      <a:pt x="21813" y="4275"/>
                    </a:cubicBezTo>
                    <a:lnTo>
                      <a:pt x="21825" y="4275"/>
                    </a:lnTo>
                    <a:lnTo>
                      <a:pt x="21825" y="6121"/>
                    </a:lnTo>
                    <a:lnTo>
                      <a:pt x="21825" y="7014"/>
                    </a:lnTo>
                    <a:lnTo>
                      <a:pt x="21468" y="6716"/>
                    </a:lnTo>
                    <a:lnTo>
                      <a:pt x="5394" y="6716"/>
                    </a:lnTo>
                    <a:lnTo>
                      <a:pt x="5037" y="7014"/>
                    </a:lnTo>
                    <a:lnTo>
                      <a:pt x="5037" y="6121"/>
                    </a:lnTo>
                    <a:lnTo>
                      <a:pt x="5037" y="4275"/>
                    </a:lnTo>
                    <a:lnTo>
                      <a:pt x="5049" y="4275"/>
                    </a:lnTo>
                    <a:cubicBezTo>
                      <a:pt x="5227" y="4275"/>
                      <a:pt x="5382" y="4144"/>
                      <a:pt x="5382" y="3954"/>
                    </a:cubicBezTo>
                    <a:lnTo>
                      <a:pt x="5382" y="3930"/>
                    </a:lnTo>
                    <a:lnTo>
                      <a:pt x="5716" y="3930"/>
                    </a:lnTo>
                    <a:lnTo>
                      <a:pt x="6120" y="2977"/>
                    </a:lnTo>
                    <a:lnTo>
                      <a:pt x="5716" y="2001"/>
                    </a:lnTo>
                    <a:lnTo>
                      <a:pt x="4906" y="1537"/>
                    </a:lnTo>
                    <a:lnTo>
                      <a:pt x="3453" y="1537"/>
                    </a:lnTo>
                    <a:cubicBezTo>
                      <a:pt x="3668" y="1537"/>
                      <a:pt x="3811" y="1370"/>
                      <a:pt x="3811" y="1180"/>
                    </a:cubicBezTo>
                    <a:lnTo>
                      <a:pt x="3811" y="394"/>
                    </a:lnTo>
                    <a:cubicBezTo>
                      <a:pt x="3834" y="168"/>
                      <a:pt x="3656" y="1"/>
                      <a:pt x="3453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2036850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381" y="0"/>
                    </a:moveTo>
                    <a:lnTo>
                      <a:pt x="0" y="4144"/>
                    </a:lnTo>
                    <a:lnTo>
                      <a:pt x="381" y="4144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2463975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82" y="4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2464275" y="4039025"/>
                <a:ext cx="985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1945175" y="4039025"/>
                <a:ext cx="994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51" extrusionOk="0">
                    <a:moveTo>
                      <a:pt x="0" y="0"/>
                    </a:moveTo>
                    <a:lnTo>
                      <a:pt x="0" y="250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2455650" y="4030375"/>
                <a:ext cx="1158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80" extrusionOk="0">
                    <a:moveTo>
                      <a:pt x="1" y="1"/>
                    </a:moveTo>
                    <a:cubicBezTo>
                      <a:pt x="48" y="144"/>
                      <a:pt x="36" y="180"/>
                      <a:pt x="48" y="180"/>
                    </a:cubicBez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1937125" y="4030375"/>
                <a:ext cx="1155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80" extrusionOk="0">
                    <a:moveTo>
                      <a:pt x="1" y="1"/>
                    </a:moveTo>
                    <a:cubicBezTo>
                      <a:pt x="37" y="144"/>
                      <a:pt x="37" y="180"/>
                      <a:pt x="37" y="180"/>
                    </a:cubicBezTo>
                    <a:lnTo>
                      <a:pt x="4621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2436600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72" y="0"/>
                    </a:moveTo>
                    <a:cubicBezTo>
                      <a:pt x="2560" y="24"/>
                      <a:pt x="2037" y="24"/>
                      <a:pt x="1536" y="36"/>
                    </a:cubicBezTo>
                    <a:cubicBezTo>
                      <a:pt x="1025" y="48"/>
                      <a:pt x="513" y="72"/>
                      <a:pt x="1" y="107"/>
                    </a:cubicBezTo>
                    <a:cubicBezTo>
                      <a:pt x="524" y="155"/>
                      <a:pt x="1025" y="167"/>
                      <a:pt x="1536" y="191"/>
                    </a:cubicBezTo>
                    <a:cubicBezTo>
                      <a:pt x="2037" y="215"/>
                      <a:pt x="2560" y="215"/>
                      <a:pt x="3072" y="215"/>
                    </a:cubicBezTo>
                    <a:cubicBezTo>
                      <a:pt x="3572" y="203"/>
                      <a:pt x="4096" y="203"/>
                      <a:pt x="4596" y="191"/>
                    </a:cubicBezTo>
                    <a:lnTo>
                      <a:pt x="5370" y="155"/>
                    </a:lnTo>
                    <a:cubicBezTo>
                      <a:pt x="5644" y="143"/>
                      <a:pt x="5894" y="143"/>
                      <a:pt x="6144" y="107"/>
                    </a:cubicBezTo>
                    <a:cubicBezTo>
                      <a:pt x="5882" y="96"/>
                      <a:pt x="5632" y="84"/>
                      <a:pt x="5370" y="72"/>
                    </a:cubicBezTo>
                    <a:lnTo>
                      <a:pt x="4596" y="36"/>
                    </a:lnTo>
                    <a:cubicBezTo>
                      <a:pt x="4096" y="0"/>
                      <a:pt x="3572" y="0"/>
                      <a:pt x="307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24482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2" y="1"/>
                      <a:pt x="1739" y="1"/>
                      <a:pt x="1311" y="13"/>
                    </a:cubicBezTo>
                    <a:cubicBezTo>
                      <a:pt x="882" y="24"/>
                      <a:pt x="430" y="36"/>
                      <a:pt x="1" y="72"/>
                    </a:cubicBezTo>
                    <a:cubicBezTo>
                      <a:pt x="430" y="120"/>
                      <a:pt x="882" y="132"/>
                      <a:pt x="1311" y="167"/>
                    </a:cubicBezTo>
                    <a:cubicBezTo>
                      <a:pt x="1739" y="179"/>
                      <a:pt x="2192" y="179"/>
                      <a:pt x="2620" y="179"/>
                    </a:cubicBezTo>
                    <a:cubicBezTo>
                      <a:pt x="3049" y="179"/>
                      <a:pt x="3501" y="179"/>
                      <a:pt x="3930" y="167"/>
                    </a:cubicBezTo>
                    <a:lnTo>
                      <a:pt x="4585" y="132"/>
                    </a:lnTo>
                    <a:cubicBezTo>
                      <a:pt x="4811" y="120"/>
                      <a:pt x="5013" y="108"/>
                      <a:pt x="5240" y="84"/>
                    </a:cubicBezTo>
                    <a:cubicBezTo>
                      <a:pt x="5013" y="72"/>
                      <a:pt x="4811" y="60"/>
                      <a:pt x="4585" y="48"/>
                    </a:cubicBezTo>
                    <a:lnTo>
                      <a:pt x="3930" y="13"/>
                    </a:lnTo>
                    <a:cubicBezTo>
                      <a:pt x="3501" y="1"/>
                      <a:pt x="3049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19291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1" y="1"/>
                      <a:pt x="1751" y="1"/>
                      <a:pt x="1310" y="13"/>
                    </a:cubicBezTo>
                    <a:cubicBezTo>
                      <a:pt x="881" y="24"/>
                      <a:pt x="441" y="36"/>
                      <a:pt x="0" y="72"/>
                    </a:cubicBezTo>
                    <a:cubicBezTo>
                      <a:pt x="453" y="120"/>
                      <a:pt x="881" y="132"/>
                      <a:pt x="1310" y="167"/>
                    </a:cubicBezTo>
                    <a:cubicBezTo>
                      <a:pt x="1751" y="179"/>
                      <a:pt x="2191" y="179"/>
                      <a:pt x="2620" y="179"/>
                    </a:cubicBezTo>
                    <a:cubicBezTo>
                      <a:pt x="3060" y="179"/>
                      <a:pt x="3501" y="179"/>
                      <a:pt x="3929" y="167"/>
                    </a:cubicBezTo>
                    <a:lnTo>
                      <a:pt x="4584" y="132"/>
                    </a:lnTo>
                    <a:cubicBezTo>
                      <a:pt x="4811" y="120"/>
                      <a:pt x="5025" y="108"/>
                      <a:pt x="5239" y="84"/>
                    </a:cubicBezTo>
                    <a:cubicBezTo>
                      <a:pt x="5025" y="72"/>
                      <a:pt x="4811" y="60"/>
                      <a:pt x="4584" y="48"/>
                    </a:cubicBezTo>
                    <a:lnTo>
                      <a:pt x="3929" y="13"/>
                    </a:lnTo>
                    <a:cubicBezTo>
                      <a:pt x="3501" y="1"/>
                      <a:pt x="3060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1918075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61" y="0"/>
                    </a:moveTo>
                    <a:cubicBezTo>
                      <a:pt x="2561" y="24"/>
                      <a:pt x="2037" y="24"/>
                      <a:pt x="1537" y="36"/>
                    </a:cubicBezTo>
                    <a:cubicBezTo>
                      <a:pt x="1025" y="48"/>
                      <a:pt x="501" y="72"/>
                      <a:pt x="1" y="107"/>
                    </a:cubicBezTo>
                    <a:cubicBezTo>
                      <a:pt x="501" y="155"/>
                      <a:pt x="1025" y="167"/>
                      <a:pt x="1537" y="191"/>
                    </a:cubicBezTo>
                    <a:cubicBezTo>
                      <a:pt x="2037" y="215"/>
                      <a:pt x="2561" y="215"/>
                      <a:pt x="3061" y="215"/>
                    </a:cubicBezTo>
                    <a:cubicBezTo>
                      <a:pt x="3573" y="203"/>
                      <a:pt x="4097" y="203"/>
                      <a:pt x="4597" y="191"/>
                    </a:cubicBezTo>
                    <a:lnTo>
                      <a:pt x="5371" y="155"/>
                    </a:lnTo>
                    <a:cubicBezTo>
                      <a:pt x="5644" y="143"/>
                      <a:pt x="5894" y="143"/>
                      <a:pt x="6145" y="107"/>
                    </a:cubicBezTo>
                    <a:cubicBezTo>
                      <a:pt x="5883" y="96"/>
                      <a:pt x="5621" y="84"/>
                      <a:pt x="5371" y="72"/>
                    </a:cubicBezTo>
                    <a:lnTo>
                      <a:pt x="4597" y="36"/>
                    </a:lnTo>
                    <a:cubicBezTo>
                      <a:pt x="4097" y="0"/>
                      <a:pt x="3573" y="0"/>
                      <a:pt x="3061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196540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72" y="1"/>
                    </a:moveTo>
                    <a:cubicBezTo>
                      <a:pt x="572" y="298"/>
                      <a:pt x="322" y="560"/>
                      <a:pt x="1" y="560"/>
                    </a:cubicBezTo>
                    <a:lnTo>
                      <a:pt x="1" y="3930"/>
                    </a:lnTo>
                    <a:cubicBezTo>
                      <a:pt x="311" y="3930"/>
                      <a:pt x="572" y="4180"/>
                      <a:pt x="572" y="4501"/>
                    </a:cubicBezTo>
                    <a:lnTo>
                      <a:pt x="989" y="4501"/>
                    </a:lnTo>
                    <a:cubicBezTo>
                      <a:pt x="989" y="4203"/>
                      <a:pt x="1263" y="3942"/>
                      <a:pt x="1573" y="3942"/>
                    </a:cubicBezTo>
                    <a:lnTo>
                      <a:pt x="1573" y="572"/>
                    </a:lnTo>
                    <a:cubicBezTo>
                      <a:pt x="1263" y="572"/>
                      <a:pt x="989" y="322"/>
                      <a:pt x="989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249405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84" y="1"/>
                    </a:moveTo>
                    <a:cubicBezTo>
                      <a:pt x="584" y="298"/>
                      <a:pt x="322" y="560"/>
                      <a:pt x="0" y="560"/>
                    </a:cubicBezTo>
                    <a:lnTo>
                      <a:pt x="0" y="3930"/>
                    </a:lnTo>
                    <a:cubicBezTo>
                      <a:pt x="310" y="3930"/>
                      <a:pt x="584" y="4180"/>
                      <a:pt x="584" y="4501"/>
                    </a:cubicBezTo>
                    <a:lnTo>
                      <a:pt x="1001" y="4501"/>
                    </a:lnTo>
                    <a:cubicBezTo>
                      <a:pt x="1001" y="4203"/>
                      <a:pt x="1263" y="3942"/>
                      <a:pt x="1572" y="3942"/>
                    </a:cubicBezTo>
                    <a:lnTo>
                      <a:pt x="1572" y="572"/>
                    </a:lnTo>
                    <a:cubicBezTo>
                      <a:pt x="1263" y="572"/>
                      <a:pt x="1001" y="322"/>
                      <a:pt x="1001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6"/>
              <p:cNvSpPr/>
              <p:nvPr/>
            </p:nvSpPr>
            <p:spPr>
              <a:xfrm>
                <a:off x="2080600" y="4126225"/>
                <a:ext cx="3566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2740" extrusionOk="0">
                    <a:moveTo>
                      <a:pt x="560" y="1"/>
                    </a:moveTo>
                    <a:cubicBezTo>
                      <a:pt x="560" y="310"/>
                      <a:pt x="358" y="572"/>
                      <a:pt x="84" y="572"/>
                    </a:cubicBezTo>
                    <a:cubicBezTo>
                      <a:pt x="60" y="572"/>
                      <a:pt x="36" y="572"/>
                      <a:pt x="1" y="560"/>
                    </a:cubicBezTo>
                    <a:lnTo>
                      <a:pt x="1" y="2061"/>
                    </a:lnTo>
                    <a:cubicBezTo>
                      <a:pt x="25" y="2061"/>
                      <a:pt x="60" y="2049"/>
                      <a:pt x="84" y="2049"/>
                    </a:cubicBezTo>
                    <a:cubicBezTo>
                      <a:pt x="358" y="2049"/>
                      <a:pt x="560" y="2311"/>
                      <a:pt x="560" y="2632"/>
                    </a:cubicBezTo>
                    <a:lnTo>
                      <a:pt x="13776" y="2739"/>
                    </a:lnTo>
                    <a:cubicBezTo>
                      <a:pt x="13776" y="2418"/>
                      <a:pt x="13991" y="2156"/>
                      <a:pt x="14264" y="2156"/>
                    </a:cubicBezTo>
                    <a:lnTo>
                      <a:pt x="14264" y="679"/>
                    </a:lnTo>
                    <a:cubicBezTo>
                      <a:pt x="13991" y="679"/>
                      <a:pt x="13776" y="418"/>
                      <a:pt x="13776" y="96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3" name="Google Shape;493;p26"/>
            <p:cNvGrpSpPr/>
            <p:nvPr/>
          </p:nvGrpSpPr>
          <p:grpSpPr>
            <a:xfrm>
              <a:off x="-368019" y="4577328"/>
              <a:ext cx="1361193" cy="565918"/>
              <a:chOff x="1918075" y="3932150"/>
              <a:chExt cx="673025" cy="279825"/>
            </a:xfrm>
          </p:grpSpPr>
          <p:sp>
            <p:nvSpPr>
              <p:cNvPr id="494" name="Google Shape;494;p26"/>
              <p:cNvSpPr/>
              <p:nvPr/>
            </p:nvSpPr>
            <p:spPr>
              <a:xfrm>
                <a:off x="1918975" y="3932150"/>
                <a:ext cx="672125" cy="2798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1193" extrusionOk="0">
                    <a:moveTo>
                      <a:pt x="2668" y="1"/>
                    </a:moveTo>
                    <a:cubicBezTo>
                      <a:pt x="2465" y="1"/>
                      <a:pt x="2310" y="168"/>
                      <a:pt x="2310" y="394"/>
                    </a:cubicBezTo>
                    <a:lnTo>
                      <a:pt x="2310" y="1180"/>
                    </a:lnTo>
                    <a:cubicBezTo>
                      <a:pt x="2310" y="1382"/>
                      <a:pt x="2477" y="1537"/>
                      <a:pt x="2668" y="1537"/>
                    </a:cubicBezTo>
                    <a:lnTo>
                      <a:pt x="1227" y="1537"/>
                    </a:lnTo>
                    <a:lnTo>
                      <a:pt x="405" y="2001"/>
                    </a:lnTo>
                    <a:lnTo>
                      <a:pt x="1" y="2977"/>
                    </a:lnTo>
                    <a:lnTo>
                      <a:pt x="405" y="3930"/>
                    </a:lnTo>
                    <a:lnTo>
                      <a:pt x="763" y="3930"/>
                    </a:lnTo>
                    <a:lnTo>
                      <a:pt x="763" y="3954"/>
                    </a:lnTo>
                    <a:cubicBezTo>
                      <a:pt x="763" y="4132"/>
                      <a:pt x="894" y="4275"/>
                      <a:pt x="1096" y="4275"/>
                    </a:cubicBezTo>
                    <a:lnTo>
                      <a:pt x="1108" y="4275"/>
                    </a:lnTo>
                    <a:lnTo>
                      <a:pt x="1060" y="11193"/>
                    </a:lnTo>
                    <a:lnTo>
                      <a:pt x="25825" y="11193"/>
                    </a:lnTo>
                    <a:lnTo>
                      <a:pt x="25790" y="4275"/>
                    </a:lnTo>
                    <a:lnTo>
                      <a:pt x="25801" y="4275"/>
                    </a:lnTo>
                    <a:cubicBezTo>
                      <a:pt x="25980" y="4275"/>
                      <a:pt x="26123" y="4144"/>
                      <a:pt x="26123" y="3954"/>
                    </a:cubicBezTo>
                    <a:lnTo>
                      <a:pt x="26123" y="3930"/>
                    </a:lnTo>
                    <a:lnTo>
                      <a:pt x="26480" y="3930"/>
                    </a:lnTo>
                    <a:lnTo>
                      <a:pt x="26885" y="2977"/>
                    </a:lnTo>
                    <a:lnTo>
                      <a:pt x="26456" y="2001"/>
                    </a:lnTo>
                    <a:lnTo>
                      <a:pt x="25635" y="1537"/>
                    </a:lnTo>
                    <a:lnTo>
                      <a:pt x="24194" y="1537"/>
                    </a:lnTo>
                    <a:cubicBezTo>
                      <a:pt x="24397" y="1537"/>
                      <a:pt x="24551" y="1370"/>
                      <a:pt x="24551" y="1180"/>
                    </a:cubicBezTo>
                    <a:lnTo>
                      <a:pt x="24551" y="394"/>
                    </a:lnTo>
                    <a:cubicBezTo>
                      <a:pt x="24551" y="168"/>
                      <a:pt x="24385" y="1"/>
                      <a:pt x="24194" y="1"/>
                    </a:cubicBezTo>
                    <a:lnTo>
                      <a:pt x="23396" y="1"/>
                    </a:lnTo>
                    <a:cubicBezTo>
                      <a:pt x="23194" y="1"/>
                      <a:pt x="23015" y="168"/>
                      <a:pt x="23039" y="394"/>
                    </a:cubicBezTo>
                    <a:lnTo>
                      <a:pt x="23039" y="1180"/>
                    </a:lnTo>
                    <a:cubicBezTo>
                      <a:pt x="23039" y="1394"/>
                      <a:pt x="23206" y="1537"/>
                      <a:pt x="23396" y="1537"/>
                    </a:cubicBezTo>
                    <a:lnTo>
                      <a:pt x="21956" y="1537"/>
                    </a:lnTo>
                    <a:lnTo>
                      <a:pt x="21134" y="2001"/>
                    </a:lnTo>
                    <a:lnTo>
                      <a:pt x="20741" y="2977"/>
                    </a:lnTo>
                    <a:lnTo>
                      <a:pt x="21134" y="3930"/>
                    </a:lnTo>
                    <a:lnTo>
                      <a:pt x="21479" y="3930"/>
                    </a:lnTo>
                    <a:lnTo>
                      <a:pt x="21479" y="3954"/>
                    </a:lnTo>
                    <a:cubicBezTo>
                      <a:pt x="21479" y="4132"/>
                      <a:pt x="21610" y="4275"/>
                      <a:pt x="21813" y="4275"/>
                    </a:cubicBezTo>
                    <a:lnTo>
                      <a:pt x="21825" y="4275"/>
                    </a:lnTo>
                    <a:lnTo>
                      <a:pt x="21825" y="6121"/>
                    </a:lnTo>
                    <a:lnTo>
                      <a:pt x="21825" y="7014"/>
                    </a:lnTo>
                    <a:lnTo>
                      <a:pt x="21468" y="6716"/>
                    </a:lnTo>
                    <a:lnTo>
                      <a:pt x="5394" y="6716"/>
                    </a:lnTo>
                    <a:lnTo>
                      <a:pt x="5037" y="7014"/>
                    </a:lnTo>
                    <a:lnTo>
                      <a:pt x="5037" y="6121"/>
                    </a:lnTo>
                    <a:lnTo>
                      <a:pt x="5037" y="4275"/>
                    </a:lnTo>
                    <a:lnTo>
                      <a:pt x="5049" y="4275"/>
                    </a:lnTo>
                    <a:cubicBezTo>
                      <a:pt x="5227" y="4275"/>
                      <a:pt x="5382" y="4144"/>
                      <a:pt x="5382" y="3954"/>
                    </a:cubicBezTo>
                    <a:lnTo>
                      <a:pt x="5382" y="3930"/>
                    </a:lnTo>
                    <a:lnTo>
                      <a:pt x="5716" y="3930"/>
                    </a:lnTo>
                    <a:lnTo>
                      <a:pt x="6120" y="2977"/>
                    </a:lnTo>
                    <a:lnTo>
                      <a:pt x="5716" y="2001"/>
                    </a:lnTo>
                    <a:lnTo>
                      <a:pt x="4906" y="1537"/>
                    </a:lnTo>
                    <a:lnTo>
                      <a:pt x="3453" y="1537"/>
                    </a:lnTo>
                    <a:cubicBezTo>
                      <a:pt x="3668" y="1537"/>
                      <a:pt x="3811" y="1370"/>
                      <a:pt x="3811" y="1180"/>
                    </a:cubicBezTo>
                    <a:lnTo>
                      <a:pt x="3811" y="394"/>
                    </a:lnTo>
                    <a:cubicBezTo>
                      <a:pt x="3834" y="168"/>
                      <a:pt x="3656" y="1"/>
                      <a:pt x="3453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6"/>
              <p:cNvSpPr/>
              <p:nvPr/>
            </p:nvSpPr>
            <p:spPr>
              <a:xfrm>
                <a:off x="2036850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381" y="0"/>
                    </a:moveTo>
                    <a:lnTo>
                      <a:pt x="0" y="4144"/>
                    </a:lnTo>
                    <a:lnTo>
                      <a:pt x="381" y="4144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6"/>
              <p:cNvSpPr/>
              <p:nvPr/>
            </p:nvSpPr>
            <p:spPr>
              <a:xfrm>
                <a:off x="2463975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82" y="4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6"/>
              <p:cNvSpPr/>
              <p:nvPr/>
            </p:nvSpPr>
            <p:spPr>
              <a:xfrm>
                <a:off x="2464275" y="4039025"/>
                <a:ext cx="985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1945175" y="4039025"/>
                <a:ext cx="994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51" extrusionOk="0">
                    <a:moveTo>
                      <a:pt x="0" y="0"/>
                    </a:moveTo>
                    <a:lnTo>
                      <a:pt x="0" y="250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6"/>
              <p:cNvSpPr/>
              <p:nvPr/>
            </p:nvSpPr>
            <p:spPr>
              <a:xfrm>
                <a:off x="2455650" y="4030375"/>
                <a:ext cx="1158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80" extrusionOk="0">
                    <a:moveTo>
                      <a:pt x="1" y="1"/>
                    </a:moveTo>
                    <a:cubicBezTo>
                      <a:pt x="48" y="144"/>
                      <a:pt x="36" y="180"/>
                      <a:pt x="48" y="180"/>
                    </a:cubicBez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6"/>
              <p:cNvSpPr/>
              <p:nvPr/>
            </p:nvSpPr>
            <p:spPr>
              <a:xfrm>
                <a:off x="1937125" y="4030375"/>
                <a:ext cx="1155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80" extrusionOk="0">
                    <a:moveTo>
                      <a:pt x="1" y="1"/>
                    </a:moveTo>
                    <a:cubicBezTo>
                      <a:pt x="37" y="144"/>
                      <a:pt x="37" y="180"/>
                      <a:pt x="37" y="180"/>
                    </a:cubicBezTo>
                    <a:lnTo>
                      <a:pt x="4621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6"/>
              <p:cNvSpPr/>
              <p:nvPr/>
            </p:nvSpPr>
            <p:spPr>
              <a:xfrm>
                <a:off x="2436600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72" y="0"/>
                    </a:moveTo>
                    <a:cubicBezTo>
                      <a:pt x="2560" y="24"/>
                      <a:pt x="2037" y="24"/>
                      <a:pt x="1536" y="36"/>
                    </a:cubicBezTo>
                    <a:cubicBezTo>
                      <a:pt x="1025" y="48"/>
                      <a:pt x="513" y="72"/>
                      <a:pt x="1" y="107"/>
                    </a:cubicBezTo>
                    <a:cubicBezTo>
                      <a:pt x="524" y="155"/>
                      <a:pt x="1025" y="167"/>
                      <a:pt x="1536" y="191"/>
                    </a:cubicBezTo>
                    <a:cubicBezTo>
                      <a:pt x="2037" y="215"/>
                      <a:pt x="2560" y="215"/>
                      <a:pt x="3072" y="215"/>
                    </a:cubicBezTo>
                    <a:cubicBezTo>
                      <a:pt x="3572" y="203"/>
                      <a:pt x="4096" y="203"/>
                      <a:pt x="4596" y="191"/>
                    </a:cubicBezTo>
                    <a:lnTo>
                      <a:pt x="5370" y="155"/>
                    </a:lnTo>
                    <a:cubicBezTo>
                      <a:pt x="5644" y="143"/>
                      <a:pt x="5894" y="143"/>
                      <a:pt x="6144" y="107"/>
                    </a:cubicBezTo>
                    <a:cubicBezTo>
                      <a:pt x="5882" y="96"/>
                      <a:pt x="5632" y="84"/>
                      <a:pt x="5370" y="72"/>
                    </a:cubicBezTo>
                    <a:lnTo>
                      <a:pt x="4596" y="36"/>
                    </a:lnTo>
                    <a:cubicBezTo>
                      <a:pt x="4096" y="0"/>
                      <a:pt x="3572" y="0"/>
                      <a:pt x="307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6"/>
              <p:cNvSpPr/>
              <p:nvPr/>
            </p:nvSpPr>
            <p:spPr>
              <a:xfrm>
                <a:off x="24482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2" y="1"/>
                      <a:pt x="1739" y="1"/>
                      <a:pt x="1311" y="13"/>
                    </a:cubicBezTo>
                    <a:cubicBezTo>
                      <a:pt x="882" y="24"/>
                      <a:pt x="430" y="36"/>
                      <a:pt x="1" y="72"/>
                    </a:cubicBezTo>
                    <a:cubicBezTo>
                      <a:pt x="430" y="120"/>
                      <a:pt x="882" y="132"/>
                      <a:pt x="1311" y="167"/>
                    </a:cubicBezTo>
                    <a:cubicBezTo>
                      <a:pt x="1739" y="179"/>
                      <a:pt x="2192" y="179"/>
                      <a:pt x="2620" y="179"/>
                    </a:cubicBezTo>
                    <a:cubicBezTo>
                      <a:pt x="3049" y="179"/>
                      <a:pt x="3501" y="179"/>
                      <a:pt x="3930" y="167"/>
                    </a:cubicBezTo>
                    <a:lnTo>
                      <a:pt x="4585" y="132"/>
                    </a:lnTo>
                    <a:cubicBezTo>
                      <a:pt x="4811" y="120"/>
                      <a:pt x="5013" y="108"/>
                      <a:pt x="5240" y="84"/>
                    </a:cubicBezTo>
                    <a:cubicBezTo>
                      <a:pt x="5013" y="72"/>
                      <a:pt x="4811" y="60"/>
                      <a:pt x="4585" y="48"/>
                    </a:cubicBezTo>
                    <a:lnTo>
                      <a:pt x="3930" y="13"/>
                    </a:lnTo>
                    <a:cubicBezTo>
                      <a:pt x="3501" y="1"/>
                      <a:pt x="3049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6"/>
              <p:cNvSpPr/>
              <p:nvPr/>
            </p:nvSpPr>
            <p:spPr>
              <a:xfrm>
                <a:off x="19291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1" y="1"/>
                      <a:pt x="1751" y="1"/>
                      <a:pt x="1310" y="13"/>
                    </a:cubicBezTo>
                    <a:cubicBezTo>
                      <a:pt x="881" y="24"/>
                      <a:pt x="441" y="36"/>
                      <a:pt x="0" y="72"/>
                    </a:cubicBezTo>
                    <a:cubicBezTo>
                      <a:pt x="453" y="120"/>
                      <a:pt x="881" y="132"/>
                      <a:pt x="1310" y="167"/>
                    </a:cubicBezTo>
                    <a:cubicBezTo>
                      <a:pt x="1751" y="179"/>
                      <a:pt x="2191" y="179"/>
                      <a:pt x="2620" y="179"/>
                    </a:cubicBezTo>
                    <a:cubicBezTo>
                      <a:pt x="3060" y="179"/>
                      <a:pt x="3501" y="179"/>
                      <a:pt x="3929" y="167"/>
                    </a:cubicBezTo>
                    <a:lnTo>
                      <a:pt x="4584" y="132"/>
                    </a:lnTo>
                    <a:cubicBezTo>
                      <a:pt x="4811" y="120"/>
                      <a:pt x="5025" y="108"/>
                      <a:pt x="5239" y="84"/>
                    </a:cubicBezTo>
                    <a:cubicBezTo>
                      <a:pt x="5025" y="72"/>
                      <a:pt x="4811" y="60"/>
                      <a:pt x="4584" y="48"/>
                    </a:cubicBezTo>
                    <a:lnTo>
                      <a:pt x="3929" y="13"/>
                    </a:lnTo>
                    <a:cubicBezTo>
                      <a:pt x="3501" y="1"/>
                      <a:pt x="3060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6"/>
              <p:cNvSpPr/>
              <p:nvPr/>
            </p:nvSpPr>
            <p:spPr>
              <a:xfrm>
                <a:off x="1918075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61" y="0"/>
                    </a:moveTo>
                    <a:cubicBezTo>
                      <a:pt x="2561" y="24"/>
                      <a:pt x="2037" y="24"/>
                      <a:pt x="1537" y="36"/>
                    </a:cubicBezTo>
                    <a:cubicBezTo>
                      <a:pt x="1025" y="48"/>
                      <a:pt x="501" y="72"/>
                      <a:pt x="1" y="107"/>
                    </a:cubicBezTo>
                    <a:cubicBezTo>
                      <a:pt x="501" y="155"/>
                      <a:pt x="1025" y="167"/>
                      <a:pt x="1537" y="191"/>
                    </a:cubicBezTo>
                    <a:cubicBezTo>
                      <a:pt x="2037" y="215"/>
                      <a:pt x="2561" y="215"/>
                      <a:pt x="3061" y="215"/>
                    </a:cubicBezTo>
                    <a:cubicBezTo>
                      <a:pt x="3573" y="203"/>
                      <a:pt x="4097" y="203"/>
                      <a:pt x="4597" y="191"/>
                    </a:cubicBezTo>
                    <a:lnTo>
                      <a:pt x="5371" y="155"/>
                    </a:lnTo>
                    <a:cubicBezTo>
                      <a:pt x="5644" y="143"/>
                      <a:pt x="5894" y="143"/>
                      <a:pt x="6145" y="107"/>
                    </a:cubicBezTo>
                    <a:cubicBezTo>
                      <a:pt x="5883" y="96"/>
                      <a:pt x="5621" y="84"/>
                      <a:pt x="5371" y="72"/>
                    </a:cubicBezTo>
                    <a:lnTo>
                      <a:pt x="4597" y="36"/>
                    </a:lnTo>
                    <a:cubicBezTo>
                      <a:pt x="4097" y="0"/>
                      <a:pt x="3573" y="0"/>
                      <a:pt x="3061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6"/>
              <p:cNvSpPr/>
              <p:nvPr/>
            </p:nvSpPr>
            <p:spPr>
              <a:xfrm>
                <a:off x="196540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72" y="1"/>
                    </a:moveTo>
                    <a:cubicBezTo>
                      <a:pt x="572" y="298"/>
                      <a:pt x="322" y="560"/>
                      <a:pt x="1" y="560"/>
                    </a:cubicBezTo>
                    <a:lnTo>
                      <a:pt x="1" y="3930"/>
                    </a:lnTo>
                    <a:cubicBezTo>
                      <a:pt x="311" y="3930"/>
                      <a:pt x="572" y="4180"/>
                      <a:pt x="572" y="4501"/>
                    </a:cubicBezTo>
                    <a:lnTo>
                      <a:pt x="989" y="4501"/>
                    </a:lnTo>
                    <a:cubicBezTo>
                      <a:pt x="989" y="4203"/>
                      <a:pt x="1263" y="3942"/>
                      <a:pt x="1573" y="3942"/>
                    </a:cubicBezTo>
                    <a:lnTo>
                      <a:pt x="1573" y="572"/>
                    </a:lnTo>
                    <a:cubicBezTo>
                      <a:pt x="1263" y="572"/>
                      <a:pt x="989" y="322"/>
                      <a:pt x="989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6"/>
              <p:cNvSpPr/>
              <p:nvPr/>
            </p:nvSpPr>
            <p:spPr>
              <a:xfrm>
                <a:off x="249405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84" y="1"/>
                    </a:moveTo>
                    <a:cubicBezTo>
                      <a:pt x="584" y="298"/>
                      <a:pt x="322" y="560"/>
                      <a:pt x="0" y="560"/>
                    </a:cubicBezTo>
                    <a:lnTo>
                      <a:pt x="0" y="3930"/>
                    </a:lnTo>
                    <a:cubicBezTo>
                      <a:pt x="310" y="3930"/>
                      <a:pt x="584" y="4180"/>
                      <a:pt x="584" y="4501"/>
                    </a:cubicBezTo>
                    <a:lnTo>
                      <a:pt x="1001" y="4501"/>
                    </a:lnTo>
                    <a:cubicBezTo>
                      <a:pt x="1001" y="4203"/>
                      <a:pt x="1263" y="3942"/>
                      <a:pt x="1572" y="3942"/>
                    </a:cubicBezTo>
                    <a:lnTo>
                      <a:pt x="1572" y="572"/>
                    </a:lnTo>
                    <a:cubicBezTo>
                      <a:pt x="1263" y="572"/>
                      <a:pt x="1001" y="322"/>
                      <a:pt x="1001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6"/>
              <p:cNvSpPr/>
              <p:nvPr/>
            </p:nvSpPr>
            <p:spPr>
              <a:xfrm>
                <a:off x="2080600" y="4126225"/>
                <a:ext cx="3566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2740" extrusionOk="0">
                    <a:moveTo>
                      <a:pt x="560" y="1"/>
                    </a:moveTo>
                    <a:cubicBezTo>
                      <a:pt x="560" y="310"/>
                      <a:pt x="358" y="572"/>
                      <a:pt x="84" y="572"/>
                    </a:cubicBezTo>
                    <a:cubicBezTo>
                      <a:pt x="60" y="572"/>
                      <a:pt x="36" y="572"/>
                      <a:pt x="1" y="560"/>
                    </a:cubicBezTo>
                    <a:lnTo>
                      <a:pt x="1" y="2061"/>
                    </a:lnTo>
                    <a:cubicBezTo>
                      <a:pt x="25" y="2061"/>
                      <a:pt x="60" y="2049"/>
                      <a:pt x="84" y="2049"/>
                    </a:cubicBezTo>
                    <a:cubicBezTo>
                      <a:pt x="358" y="2049"/>
                      <a:pt x="560" y="2311"/>
                      <a:pt x="560" y="2632"/>
                    </a:cubicBezTo>
                    <a:lnTo>
                      <a:pt x="13776" y="2739"/>
                    </a:lnTo>
                    <a:cubicBezTo>
                      <a:pt x="13776" y="2418"/>
                      <a:pt x="13991" y="2156"/>
                      <a:pt x="14264" y="2156"/>
                    </a:cubicBezTo>
                    <a:lnTo>
                      <a:pt x="14264" y="679"/>
                    </a:lnTo>
                    <a:cubicBezTo>
                      <a:pt x="13991" y="679"/>
                      <a:pt x="13776" y="418"/>
                      <a:pt x="13776" y="96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8" name="Google Shape;508;p26"/>
            <p:cNvGrpSpPr/>
            <p:nvPr/>
          </p:nvGrpSpPr>
          <p:grpSpPr>
            <a:xfrm>
              <a:off x="683751" y="4577328"/>
              <a:ext cx="1361193" cy="565918"/>
              <a:chOff x="1918075" y="3932150"/>
              <a:chExt cx="673025" cy="279825"/>
            </a:xfrm>
          </p:grpSpPr>
          <p:sp>
            <p:nvSpPr>
              <p:cNvPr id="509" name="Google Shape;509;p26"/>
              <p:cNvSpPr/>
              <p:nvPr/>
            </p:nvSpPr>
            <p:spPr>
              <a:xfrm>
                <a:off x="1918975" y="3932150"/>
                <a:ext cx="672125" cy="2798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1193" extrusionOk="0">
                    <a:moveTo>
                      <a:pt x="2668" y="1"/>
                    </a:moveTo>
                    <a:cubicBezTo>
                      <a:pt x="2465" y="1"/>
                      <a:pt x="2310" y="168"/>
                      <a:pt x="2310" y="394"/>
                    </a:cubicBezTo>
                    <a:lnTo>
                      <a:pt x="2310" y="1180"/>
                    </a:lnTo>
                    <a:cubicBezTo>
                      <a:pt x="2310" y="1382"/>
                      <a:pt x="2477" y="1537"/>
                      <a:pt x="2668" y="1537"/>
                    </a:cubicBezTo>
                    <a:lnTo>
                      <a:pt x="1227" y="1537"/>
                    </a:lnTo>
                    <a:lnTo>
                      <a:pt x="405" y="2001"/>
                    </a:lnTo>
                    <a:lnTo>
                      <a:pt x="1" y="2977"/>
                    </a:lnTo>
                    <a:lnTo>
                      <a:pt x="405" y="3930"/>
                    </a:lnTo>
                    <a:lnTo>
                      <a:pt x="763" y="3930"/>
                    </a:lnTo>
                    <a:lnTo>
                      <a:pt x="763" y="3954"/>
                    </a:lnTo>
                    <a:cubicBezTo>
                      <a:pt x="763" y="4132"/>
                      <a:pt x="894" y="4275"/>
                      <a:pt x="1096" y="4275"/>
                    </a:cubicBezTo>
                    <a:lnTo>
                      <a:pt x="1108" y="4275"/>
                    </a:lnTo>
                    <a:lnTo>
                      <a:pt x="1060" y="11193"/>
                    </a:lnTo>
                    <a:lnTo>
                      <a:pt x="25825" y="11193"/>
                    </a:lnTo>
                    <a:lnTo>
                      <a:pt x="25790" y="4275"/>
                    </a:lnTo>
                    <a:lnTo>
                      <a:pt x="25801" y="4275"/>
                    </a:lnTo>
                    <a:cubicBezTo>
                      <a:pt x="25980" y="4275"/>
                      <a:pt x="26123" y="4144"/>
                      <a:pt x="26123" y="3954"/>
                    </a:cubicBezTo>
                    <a:lnTo>
                      <a:pt x="26123" y="3930"/>
                    </a:lnTo>
                    <a:lnTo>
                      <a:pt x="26480" y="3930"/>
                    </a:lnTo>
                    <a:lnTo>
                      <a:pt x="26885" y="2977"/>
                    </a:lnTo>
                    <a:lnTo>
                      <a:pt x="26456" y="2001"/>
                    </a:lnTo>
                    <a:lnTo>
                      <a:pt x="25635" y="1537"/>
                    </a:lnTo>
                    <a:lnTo>
                      <a:pt x="24194" y="1537"/>
                    </a:lnTo>
                    <a:cubicBezTo>
                      <a:pt x="24397" y="1537"/>
                      <a:pt x="24551" y="1370"/>
                      <a:pt x="24551" y="1180"/>
                    </a:cubicBezTo>
                    <a:lnTo>
                      <a:pt x="24551" y="394"/>
                    </a:lnTo>
                    <a:cubicBezTo>
                      <a:pt x="24551" y="168"/>
                      <a:pt x="24385" y="1"/>
                      <a:pt x="24194" y="1"/>
                    </a:cubicBezTo>
                    <a:lnTo>
                      <a:pt x="23396" y="1"/>
                    </a:lnTo>
                    <a:cubicBezTo>
                      <a:pt x="23194" y="1"/>
                      <a:pt x="23015" y="168"/>
                      <a:pt x="23039" y="394"/>
                    </a:cubicBezTo>
                    <a:lnTo>
                      <a:pt x="23039" y="1180"/>
                    </a:lnTo>
                    <a:cubicBezTo>
                      <a:pt x="23039" y="1394"/>
                      <a:pt x="23206" y="1537"/>
                      <a:pt x="23396" y="1537"/>
                    </a:cubicBezTo>
                    <a:lnTo>
                      <a:pt x="21956" y="1537"/>
                    </a:lnTo>
                    <a:lnTo>
                      <a:pt x="21134" y="2001"/>
                    </a:lnTo>
                    <a:lnTo>
                      <a:pt x="20741" y="2977"/>
                    </a:lnTo>
                    <a:lnTo>
                      <a:pt x="21134" y="3930"/>
                    </a:lnTo>
                    <a:lnTo>
                      <a:pt x="21479" y="3930"/>
                    </a:lnTo>
                    <a:lnTo>
                      <a:pt x="21479" y="3954"/>
                    </a:lnTo>
                    <a:cubicBezTo>
                      <a:pt x="21479" y="4132"/>
                      <a:pt x="21610" y="4275"/>
                      <a:pt x="21813" y="4275"/>
                    </a:cubicBezTo>
                    <a:lnTo>
                      <a:pt x="21825" y="4275"/>
                    </a:lnTo>
                    <a:lnTo>
                      <a:pt x="21825" y="6121"/>
                    </a:lnTo>
                    <a:lnTo>
                      <a:pt x="21825" y="7014"/>
                    </a:lnTo>
                    <a:lnTo>
                      <a:pt x="21468" y="6716"/>
                    </a:lnTo>
                    <a:lnTo>
                      <a:pt x="5394" y="6716"/>
                    </a:lnTo>
                    <a:lnTo>
                      <a:pt x="5037" y="7014"/>
                    </a:lnTo>
                    <a:lnTo>
                      <a:pt x="5037" y="6121"/>
                    </a:lnTo>
                    <a:lnTo>
                      <a:pt x="5037" y="4275"/>
                    </a:lnTo>
                    <a:lnTo>
                      <a:pt x="5049" y="4275"/>
                    </a:lnTo>
                    <a:cubicBezTo>
                      <a:pt x="5227" y="4275"/>
                      <a:pt x="5382" y="4144"/>
                      <a:pt x="5382" y="3954"/>
                    </a:cubicBezTo>
                    <a:lnTo>
                      <a:pt x="5382" y="3930"/>
                    </a:lnTo>
                    <a:lnTo>
                      <a:pt x="5716" y="3930"/>
                    </a:lnTo>
                    <a:lnTo>
                      <a:pt x="6120" y="2977"/>
                    </a:lnTo>
                    <a:lnTo>
                      <a:pt x="5716" y="2001"/>
                    </a:lnTo>
                    <a:lnTo>
                      <a:pt x="4906" y="1537"/>
                    </a:lnTo>
                    <a:lnTo>
                      <a:pt x="3453" y="1537"/>
                    </a:lnTo>
                    <a:cubicBezTo>
                      <a:pt x="3668" y="1537"/>
                      <a:pt x="3811" y="1370"/>
                      <a:pt x="3811" y="1180"/>
                    </a:cubicBezTo>
                    <a:lnTo>
                      <a:pt x="3811" y="394"/>
                    </a:lnTo>
                    <a:cubicBezTo>
                      <a:pt x="3834" y="168"/>
                      <a:pt x="3656" y="1"/>
                      <a:pt x="3453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6"/>
              <p:cNvSpPr/>
              <p:nvPr/>
            </p:nvSpPr>
            <p:spPr>
              <a:xfrm>
                <a:off x="2036850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381" y="0"/>
                    </a:moveTo>
                    <a:lnTo>
                      <a:pt x="0" y="4144"/>
                    </a:lnTo>
                    <a:lnTo>
                      <a:pt x="381" y="4144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6"/>
              <p:cNvSpPr/>
              <p:nvPr/>
            </p:nvSpPr>
            <p:spPr>
              <a:xfrm>
                <a:off x="2463975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82" y="4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6"/>
              <p:cNvSpPr/>
              <p:nvPr/>
            </p:nvSpPr>
            <p:spPr>
              <a:xfrm>
                <a:off x="2464275" y="4039025"/>
                <a:ext cx="985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6"/>
              <p:cNvSpPr/>
              <p:nvPr/>
            </p:nvSpPr>
            <p:spPr>
              <a:xfrm>
                <a:off x="1945175" y="4039025"/>
                <a:ext cx="994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51" extrusionOk="0">
                    <a:moveTo>
                      <a:pt x="0" y="0"/>
                    </a:moveTo>
                    <a:lnTo>
                      <a:pt x="0" y="250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6"/>
              <p:cNvSpPr/>
              <p:nvPr/>
            </p:nvSpPr>
            <p:spPr>
              <a:xfrm>
                <a:off x="2455650" y="4030375"/>
                <a:ext cx="1158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80" extrusionOk="0">
                    <a:moveTo>
                      <a:pt x="1" y="1"/>
                    </a:moveTo>
                    <a:cubicBezTo>
                      <a:pt x="48" y="144"/>
                      <a:pt x="36" y="180"/>
                      <a:pt x="48" y="180"/>
                    </a:cubicBez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>
                <a:off x="1937125" y="4030375"/>
                <a:ext cx="1155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80" extrusionOk="0">
                    <a:moveTo>
                      <a:pt x="1" y="1"/>
                    </a:moveTo>
                    <a:cubicBezTo>
                      <a:pt x="37" y="144"/>
                      <a:pt x="37" y="180"/>
                      <a:pt x="37" y="180"/>
                    </a:cubicBezTo>
                    <a:lnTo>
                      <a:pt x="4621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>
                <a:off x="2436600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72" y="0"/>
                    </a:moveTo>
                    <a:cubicBezTo>
                      <a:pt x="2560" y="24"/>
                      <a:pt x="2037" y="24"/>
                      <a:pt x="1536" y="36"/>
                    </a:cubicBezTo>
                    <a:cubicBezTo>
                      <a:pt x="1025" y="48"/>
                      <a:pt x="513" y="72"/>
                      <a:pt x="1" y="107"/>
                    </a:cubicBezTo>
                    <a:cubicBezTo>
                      <a:pt x="524" y="155"/>
                      <a:pt x="1025" y="167"/>
                      <a:pt x="1536" y="191"/>
                    </a:cubicBezTo>
                    <a:cubicBezTo>
                      <a:pt x="2037" y="215"/>
                      <a:pt x="2560" y="215"/>
                      <a:pt x="3072" y="215"/>
                    </a:cubicBezTo>
                    <a:cubicBezTo>
                      <a:pt x="3572" y="203"/>
                      <a:pt x="4096" y="203"/>
                      <a:pt x="4596" y="191"/>
                    </a:cubicBezTo>
                    <a:lnTo>
                      <a:pt x="5370" y="155"/>
                    </a:lnTo>
                    <a:cubicBezTo>
                      <a:pt x="5644" y="143"/>
                      <a:pt x="5894" y="143"/>
                      <a:pt x="6144" y="107"/>
                    </a:cubicBezTo>
                    <a:cubicBezTo>
                      <a:pt x="5882" y="96"/>
                      <a:pt x="5632" y="84"/>
                      <a:pt x="5370" y="72"/>
                    </a:cubicBezTo>
                    <a:lnTo>
                      <a:pt x="4596" y="36"/>
                    </a:lnTo>
                    <a:cubicBezTo>
                      <a:pt x="4096" y="0"/>
                      <a:pt x="3572" y="0"/>
                      <a:pt x="307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6"/>
              <p:cNvSpPr/>
              <p:nvPr/>
            </p:nvSpPr>
            <p:spPr>
              <a:xfrm>
                <a:off x="24482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2" y="1"/>
                      <a:pt x="1739" y="1"/>
                      <a:pt x="1311" y="13"/>
                    </a:cubicBezTo>
                    <a:cubicBezTo>
                      <a:pt x="882" y="24"/>
                      <a:pt x="430" y="36"/>
                      <a:pt x="1" y="72"/>
                    </a:cubicBezTo>
                    <a:cubicBezTo>
                      <a:pt x="430" y="120"/>
                      <a:pt x="882" y="132"/>
                      <a:pt x="1311" y="167"/>
                    </a:cubicBezTo>
                    <a:cubicBezTo>
                      <a:pt x="1739" y="179"/>
                      <a:pt x="2192" y="179"/>
                      <a:pt x="2620" y="179"/>
                    </a:cubicBezTo>
                    <a:cubicBezTo>
                      <a:pt x="3049" y="179"/>
                      <a:pt x="3501" y="179"/>
                      <a:pt x="3930" y="167"/>
                    </a:cubicBezTo>
                    <a:lnTo>
                      <a:pt x="4585" y="132"/>
                    </a:lnTo>
                    <a:cubicBezTo>
                      <a:pt x="4811" y="120"/>
                      <a:pt x="5013" y="108"/>
                      <a:pt x="5240" y="84"/>
                    </a:cubicBezTo>
                    <a:cubicBezTo>
                      <a:pt x="5013" y="72"/>
                      <a:pt x="4811" y="60"/>
                      <a:pt x="4585" y="48"/>
                    </a:cubicBezTo>
                    <a:lnTo>
                      <a:pt x="3930" y="13"/>
                    </a:lnTo>
                    <a:cubicBezTo>
                      <a:pt x="3501" y="1"/>
                      <a:pt x="3049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>
                <a:off x="19291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1" y="1"/>
                      <a:pt x="1751" y="1"/>
                      <a:pt x="1310" y="13"/>
                    </a:cubicBezTo>
                    <a:cubicBezTo>
                      <a:pt x="881" y="24"/>
                      <a:pt x="441" y="36"/>
                      <a:pt x="0" y="72"/>
                    </a:cubicBezTo>
                    <a:cubicBezTo>
                      <a:pt x="453" y="120"/>
                      <a:pt x="881" y="132"/>
                      <a:pt x="1310" y="167"/>
                    </a:cubicBezTo>
                    <a:cubicBezTo>
                      <a:pt x="1751" y="179"/>
                      <a:pt x="2191" y="179"/>
                      <a:pt x="2620" y="179"/>
                    </a:cubicBezTo>
                    <a:cubicBezTo>
                      <a:pt x="3060" y="179"/>
                      <a:pt x="3501" y="179"/>
                      <a:pt x="3929" y="167"/>
                    </a:cubicBezTo>
                    <a:lnTo>
                      <a:pt x="4584" y="132"/>
                    </a:lnTo>
                    <a:cubicBezTo>
                      <a:pt x="4811" y="120"/>
                      <a:pt x="5025" y="108"/>
                      <a:pt x="5239" y="84"/>
                    </a:cubicBezTo>
                    <a:cubicBezTo>
                      <a:pt x="5025" y="72"/>
                      <a:pt x="4811" y="60"/>
                      <a:pt x="4584" y="48"/>
                    </a:cubicBezTo>
                    <a:lnTo>
                      <a:pt x="3929" y="13"/>
                    </a:lnTo>
                    <a:cubicBezTo>
                      <a:pt x="3501" y="1"/>
                      <a:pt x="3060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6"/>
              <p:cNvSpPr/>
              <p:nvPr/>
            </p:nvSpPr>
            <p:spPr>
              <a:xfrm>
                <a:off x="1918075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61" y="0"/>
                    </a:moveTo>
                    <a:cubicBezTo>
                      <a:pt x="2561" y="24"/>
                      <a:pt x="2037" y="24"/>
                      <a:pt x="1537" y="36"/>
                    </a:cubicBezTo>
                    <a:cubicBezTo>
                      <a:pt x="1025" y="48"/>
                      <a:pt x="501" y="72"/>
                      <a:pt x="1" y="107"/>
                    </a:cubicBezTo>
                    <a:cubicBezTo>
                      <a:pt x="501" y="155"/>
                      <a:pt x="1025" y="167"/>
                      <a:pt x="1537" y="191"/>
                    </a:cubicBezTo>
                    <a:cubicBezTo>
                      <a:pt x="2037" y="215"/>
                      <a:pt x="2561" y="215"/>
                      <a:pt x="3061" y="215"/>
                    </a:cubicBezTo>
                    <a:cubicBezTo>
                      <a:pt x="3573" y="203"/>
                      <a:pt x="4097" y="203"/>
                      <a:pt x="4597" y="191"/>
                    </a:cubicBezTo>
                    <a:lnTo>
                      <a:pt x="5371" y="155"/>
                    </a:lnTo>
                    <a:cubicBezTo>
                      <a:pt x="5644" y="143"/>
                      <a:pt x="5894" y="143"/>
                      <a:pt x="6145" y="107"/>
                    </a:cubicBezTo>
                    <a:cubicBezTo>
                      <a:pt x="5883" y="96"/>
                      <a:pt x="5621" y="84"/>
                      <a:pt x="5371" y="72"/>
                    </a:cubicBezTo>
                    <a:lnTo>
                      <a:pt x="4597" y="36"/>
                    </a:lnTo>
                    <a:cubicBezTo>
                      <a:pt x="4097" y="0"/>
                      <a:pt x="3573" y="0"/>
                      <a:pt x="3061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6"/>
              <p:cNvSpPr/>
              <p:nvPr/>
            </p:nvSpPr>
            <p:spPr>
              <a:xfrm>
                <a:off x="196540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72" y="1"/>
                    </a:moveTo>
                    <a:cubicBezTo>
                      <a:pt x="572" y="298"/>
                      <a:pt x="322" y="560"/>
                      <a:pt x="1" y="560"/>
                    </a:cubicBezTo>
                    <a:lnTo>
                      <a:pt x="1" y="3930"/>
                    </a:lnTo>
                    <a:cubicBezTo>
                      <a:pt x="311" y="3930"/>
                      <a:pt x="572" y="4180"/>
                      <a:pt x="572" y="4501"/>
                    </a:cubicBezTo>
                    <a:lnTo>
                      <a:pt x="989" y="4501"/>
                    </a:lnTo>
                    <a:cubicBezTo>
                      <a:pt x="989" y="4203"/>
                      <a:pt x="1263" y="3942"/>
                      <a:pt x="1573" y="3942"/>
                    </a:cubicBezTo>
                    <a:lnTo>
                      <a:pt x="1573" y="572"/>
                    </a:lnTo>
                    <a:cubicBezTo>
                      <a:pt x="1263" y="572"/>
                      <a:pt x="989" y="322"/>
                      <a:pt x="989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6"/>
              <p:cNvSpPr/>
              <p:nvPr/>
            </p:nvSpPr>
            <p:spPr>
              <a:xfrm>
                <a:off x="249405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84" y="1"/>
                    </a:moveTo>
                    <a:cubicBezTo>
                      <a:pt x="584" y="298"/>
                      <a:pt x="322" y="560"/>
                      <a:pt x="0" y="560"/>
                    </a:cubicBezTo>
                    <a:lnTo>
                      <a:pt x="0" y="3930"/>
                    </a:lnTo>
                    <a:cubicBezTo>
                      <a:pt x="310" y="3930"/>
                      <a:pt x="584" y="4180"/>
                      <a:pt x="584" y="4501"/>
                    </a:cubicBezTo>
                    <a:lnTo>
                      <a:pt x="1001" y="4501"/>
                    </a:lnTo>
                    <a:cubicBezTo>
                      <a:pt x="1001" y="4203"/>
                      <a:pt x="1263" y="3942"/>
                      <a:pt x="1572" y="3942"/>
                    </a:cubicBezTo>
                    <a:lnTo>
                      <a:pt x="1572" y="572"/>
                    </a:lnTo>
                    <a:cubicBezTo>
                      <a:pt x="1263" y="572"/>
                      <a:pt x="1001" y="322"/>
                      <a:pt x="1001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6"/>
              <p:cNvSpPr/>
              <p:nvPr/>
            </p:nvSpPr>
            <p:spPr>
              <a:xfrm>
                <a:off x="2080600" y="4126225"/>
                <a:ext cx="3566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2740" extrusionOk="0">
                    <a:moveTo>
                      <a:pt x="560" y="1"/>
                    </a:moveTo>
                    <a:cubicBezTo>
                      <a:pt x="560" y="310"/>
                      <a:pt x="358" y="572"/>
                      <a:pt x="84" y="572"/>
                    </a:cubicBezTo>
                    <a:cubicBezTo>
                      <a:pt x="60" y="572"/>
                      <a:pt x="36" y="572"/>
                      <a:pt x="1" y="560"/>
                    </a:cubicBezTo>
                    <a:lnTo>
                      <a:pt x="1" y="2061"/>
                    </a:lnTo>
                    <a:cubicBezTo>
                      <a:pt x="25" y="2061"/>
                      <a:pt x="60" y="2049"/>
                      <a:pt x="84" y="2049"/>
                    </a:cubicBezTo>
                    <a:cubicBezTo>
                      <a:pt x="358" y="2049"/>
                      <a:pt x="560" y="2311"/>
                      <a:pt x="560" y="2632"/>
                    </a:cubicBezTo>
                    <a:lnTo>
                      <a:pt x="13776" y="2739"/>
                    </a:lnTo>
                    <a:cubicBezTo>
                      <a:pt x="13776" y="2418"/>
                      <a:pt x="13991" y="2156"/>
                      <a:pt x="14264" y="2156"/>
                    </a:cubicBezTo>
                    <a:lnTo>
                      <a:pt x="14264" y="679"/>
                    </a:lnTo>
                    <a:cubicBezTo>
                      <a:pt x="13991" y="679"/>
                      <a:pt x="13776" y="418"/>
                      <a:pt x="13776" y="96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3" name="Google Shape;523;p26"/>
            <p:cNvGrpSpPr/>
            <p:nvPr/>
          </p:nvGrpSpPr>
          <p:grpSpPr>
            <a:xfrm>
              <a:off x="1726514" y="4577328"/>
              <a:ext cx="1361193" cy="565918"/>
              <a:chOff x="1918075" y="3932150"/>
              <a:chExt cx="673025" cy="279825"/>
            </a:xfrm>
          </p:grpSpPr>
          <p:sp>
            <p:nvSpPr>
              <p:cNvPr id="524" name="Google Shape;524;p26"/>
              <p:cNvSpPr/>
              <p:nvPr/>
            </p:nvSpPr>
            <p:spPr>
              <a:xfrm>
                <a:off x="1918975" y="3932150"/>
                <a:ext cx="672125" cy="2798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1193" extrusionOk="0">
                    <a:moveTo>
                      <a:pt x="2668" y="1"/>
                    </a:moveTo>
                    <a:cubicBezTo>
                      <a:pt x="2465" y="1"/>
                      <a:pt x="2310" y="168"/>
                      <a:pt x="2310" y="394"/>
                    </a:cubicBezTo>
                    <a:lnTo>
                      <a:pt x="2310" y="1180"/>
                    </a:lnTo>
                    <a:cubicBezTo>
                      <a:pt x="2310" y="1382"/>
                      <a:pt x="2477" y="1537"/>
                      <a:pt x="2668" y="1537"/>
                    </a:cubicBezTo>
                    <a:lnTo>
                      <a:pt x="1227" y="1537"/>
                    </a:lnTo>
                    <a:lnTo>
                      <a:pt x="405" y="2001"/>
                    </a:lnTo>
                    <a:lnTo>
                      <a:pt x="1" y="2977"/>
                    </a:lnTo>
                    <a:lnTo>
                      <a:pt x="405" y="3930"/>
                    </a:lnTo>
                    <a:lnTo>
                      <a:pt x="763" y="3930"/>
                    </a:lnTo>
                    <a:lnTo>
                      <a:pt x="763" y="3954"/>
                    </a:lnTo>
                    <a:cubicBezTo>
                      <a:pt x="763" y="4132"/>
                      <a:pt x="894" y="4275"/>
                      <a:pt x="1096" y="4275"/>
                    </a:cubicBezTo>
                    <a:lnTo>
                      <a:pt x="1108" y="4275"/>
                    </a:lnTo>
                    <a:lnTo>
                      <a:pt x="1060" y="11193"/>
                    </a:lnTo>
                    <a:lnTo>
                      <a:pt x="25825" y="11193"/>
                    </a:lnTo>
                    <a:lnTo>
                      <a:pt x="25790" y="4275"/>
                    </a:lnTo>
                    <a:lnTo>
                      <a:pt x="25801" y="4275"/>
                    </a:lnTo>
                    <a:cubicBezTo>
                      <a:pt x="25980" y="4275"/>
                      <a:pt x="26123" y="4144"/>
                      <a:pt x="26123" y="3954"/>
                    </a:cubicBezTo>
                    <a:lnTo>
                      <a:pt x="26123" y="3930"/>
                    </a:lnTo>
                    <a:lnTo>
                      <a:pt x="26480" y="3930"/>
                    </a:lnTo>
                    <a:lnTo>
                      <a:pt x="26885" y="2977"/>
                    </a:lnTo>
                    <a:lnTo>
                      <a:pt x="26456" y="2001"/>
                    </a:lnTo>
                    <a:lnTo>
                      <a:pt x="25635" y="1537"/>
                    </a:lnTo>
                    <a:lnTo>
                      <a:pt x="24194" y="1537"/>
                    </a:lnTo>
                    <a:cubicBezTo>
                      <a:pt x="24397" y="1537"/>
                      <a:pt x="24551" y="1370"/>
                      <a:pt x="24551" y="1180"/>
                    </a:cubicBezTo>
                    <a:lnTo>
                      <a:pt x="24551" y="394"/>
                    </a:lnTo>
                    <a:cubicBezTo>
                      <a:pt x="24551" y="168"/>
                      <a:pt x="24385" y="1"/>
                      <a:pt x="24194" y="1"/>
                    </a:cubicBezTo>
                    <a:lnTo>
                      <a:pt x="23396" y="1"/>
                    </a:lnTo>
                    <a:cubicBezTo>
                      <a:pt x="23194" y="1"/>
                      <a:pt x="23015" y="168"/>
                      <a:pt x="23039" y="394"/>
                    </a:cubicBezTo>
                    <a:lnTo>
                      <a:pt x="23039" y="1180"/>
                    </a:lnTo>
                    <a:cubicBezTo>
                      <a:pt x="23039" y="1394"/>
                      <a:pt x="23206" y="1537"/>
                      <a:pt x="23396" y="1537"/>
                    </a:cubicBezTo>
                    <a:lnTo>
                      <a:pt x="21956" y="1537"/>
                    </a:lnTo>
                    <a:lnTo>
                      <a:pt x="21134" y="2001"/>
                    </a:lnTo>
                    <a:lnTo>
                      <a:pt x="20741" y="2977"/>
                    </a:lnTo>
                    <a:lnTo>
                      <a:pt x="21134" y="3930"/>
                    </a:lnTo>
                    <a:lnTo>
                      <a:pt x="21479" y="3930"/>
                    </a:lnTo>
                    <a:lnTo>
                      <a:pt x="21479" y="3954"/>
                    </a:lnTo>
                    <a:cubicBezTo>
                      <a:pt x="21479" y="4132"/>
                      <a:pt x="21610" y="4275"/>
                      <a:pt x="21813" y="4275"/>
                    </a:cubicBezTo>
                    <a:lnTo>
                      <a:pt x="21825" y="4275"/>
                    </a:lnTo>
                    <a:lnTo>
                      <a:pt x="21825" y="6121"/>
                    </a:lnTo>
                    <a:lnTo>
                      <a:pt x="21825" y="7014"/>
                    </a:lnTo>
                    <a:lnTo>
                      <a:pt x="21468" y="6716"/>
                    </a:lnTo>
                    <a:lnTo>
                      <a:pt x="5394" y="6716"/>
                    </a:lnTo>
                    <a:lnTo>
                      <a:pt x="5037" y="7014"/>
                    </a:lnTo>
                    <a:lnTo>
                      <a:pt x="5037" y="6121"/>
                    </a:lnTo>
                    <a:lnTo>
                      <a:pt x="5037" y="4275"/>
                    </a:lnTo>
                    <a:lnTo>
                      <a:pt x="5049" y="4275"/>
                    </a:lnTo>
                    <a:cubicBezTo>
                      <a:pt x="5227" y="4275"/>
                      <a:pt x="5382" y="4144"/>
                      <a:pt x="5382" y="3954"/>
                    </a:cubicBezTo>
                    <a:lnTo>
                      <a:pt x="5382" y="3930"/>
                    </a:lnTo>
                    <a:lnTo>
                      <a:pt x="5716" y="3930"/>
                    </a:lnTo>
                    <a:lnTo>
                      <a:pt x="6120" y="2977"/>
                    </a:lnTo>
                    <a:lnTo>
                      <a:pt x="5716" y="2001"/>
                    </a:lnTo>
                    <a:lnTo>
                      <a:pt x="4906" y="1537"/>
                    </a:lnTo>
                    <a:lnTo>
                      <a:pt x="3453" y="1537"/>
                    </a:lnTo>
                    <a:cubicBezTo>
                      <a:pt x="3668" y="1537"/>
                      <a:pt x="3811" y="1370"/>
                      <a:pt x="3811" y="1180"/>
                    </a:cubicBezTo>
                    <a:lnTo>
                      <a:pt x="3811" y="394"/>
                    </a:lnTo>
                    <a:cubicBezTo>
                      <a:pt x="3834" y="168"/>
                      <a:pt x="3656" y="1"/>
                      <a:pt x="3453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2036850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381" y="0"/>
                    </a:moveTo>
                    <a:lnTo>
                      <a:pt x="0" y="4144"/>
                    </a:lnTo>
                    <a:lnTo>
                      <a:pt x="381" y="4144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>
                <a:off x="2463975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82" y="4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6"/>
              <p:cNvSpPr/>
              <p:nvPr/>
            </p:nvSpPr>
            <p:spPr>
              <a:xfrm>
                <a:off x="2464275" y="4039025"/>
                <a:ext cx="985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>
                <a:off x="1945175" y="4039025"/>
                <a:ext cx="994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51" extrusionOk="0">
                    <a:moveTo>
                      <a:pt x="0" y="0"/>
                    </a:moveTo>
                    <a:lnTo>
                      <a:pt x="0" y="250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6"/>
              <p:cNvSpPr/>
              <p:nvPr/>
            </p:nvSpPr>
            <p:spPr>
              <a:xfrm>
                <a:off x="2455650" y="4030375"/>
                <a:ext cx="1158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80" extrusionOk="0">
                    <a:moveTo>
                      <a:pt x="1" y="1"/>
                    </a:moveTo>
                    <a:cubicBezTo>
                      <a:pt x="48" y="144"/>
                      <a:pt x="36" y="180"/>
                      <a:pt x="48" y="180"/>
                    </a:cubicBez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6"/>
              <p:cNvSpPr/>
              <p:nvPr/>
            </p:nvSpPr>
            <p:spPr>
              <a:xfrm>
                <a:off x="1937125" y="4030375"/>
                <a:ext cx="1155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80" extrusionOk="0">
                    <a:moveTo>
                      <a:pt x="1" y="1"/>
                    </a:moveTo>
                    <a:cubicBezTo>
                      <a:pt x="37" y="144"/>
                      <a:pt x="37" y="180"/>
                      <a:pt x="37" y="180"/>
                    </a:cubicBezTo>
                    <a:lnTo>
                      <a:pt x="4621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6"/>
              <p:cNvSpPr/>
              <p:nvPr/>
            </p:nvSpPr>
            <p:spPr>
              <a:xfrm>
                <a:off x="2436600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72" y="0"/>
                    </a:moveTo>
                    <a:cubicBezTo>
                      <a:pt x="2560" y="24"/>
                      <a:pt x="2037" y="24"/>
                      <a:pt x="1536" y="36"/>
                    </a:cubicBezTo>
                    <a:cubicBezTo>
                      <a:pt x="1025" y="48"/>
                      <a:pt x="513" y="72"/>
                      <a:pt x="1" y="107"/>
                    </a:cubicBezTo>
                    <a:cubicBezTo>
                      <a:pt x="524" y="155"/>
                      <a:pt x="1025" y="167"/>
                      <a:pt x="1536" y="191"/>
                    </a:cubicBezTo>
                    <a:cubicBezTo>
                      <a:pt x="2037" y="215"/>
                      <a:pt x="2560" y="215"/>
                      <a:pt x="3072" y="215"/>
                    </a:cubicBezTo>
                    <a:cubicBezTo>
                      <a:pt x="3572" y="203"/>
                      <a:pt x="4096" y="203"/>
                      <a:pt x="4596" y="191"/>
                    </a:cubicBezTo>
                    <a:lnTo>
                      <a:pt x="5370" y="155"/>
                    </a:lnTo>
                    <a:cubicBezTo>
                      <a:pt x="5644" y="143"/>
                      <a:pt x="5894" y="143"/>
                      <a:pt x="6144" y="107"/>
                    </a:cubicBezTo>
                    <a:cubicBezTo>
                      <a:pt x="5882" y="96"/>
                      <a:pt x="5632" y="84"/>
                      <a:pt x="5370" y="72"/>
                    </a:cubicBezTo>
                    <a:lnTo>
                      <a:pt x="4596" y="36"/>
                    </a:lnTo>
                    <a:cubicBezTo>
                      <a:pt x="4096" y="0"/>
                      <a:pt x="3572" y="0"/>
                      <a:pt x="307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24482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2" y="1"/>
                      <a:pt x="1739" y="1"/>
                      <a:pt x="1311" y="13"/>
                    </a:cubicBezTo>
                    <a:cubicBezTo>
                      <a:pt x="882" y="24"/>
                      <a:pt x="430" y="36"/>
                      <a:pt x="1" y="72"/>
                    </a:cubicBezTo>
                    <a:cubicBezTo>
                      <a:pt x="430" y="120"/>
                      <a:pt x="882" y="132"/>
                      <a:pt x="1311" y="167"/>
                    </a:cubicBezTo>
                    <a:cubicBezTo>
                      <a:pt x="1739" y="179"/>
                      <a:pt x="2192" y="179"/>
                      <a:pt x="2620" y="179"/>
                    </a:cubicBezTo>
                    <a:cubicBezTo>
                      <a:pt x="3049" y="179"/>
                      <a:pt x="3501" y="179"/>
                      <a:pt x="3930" y="167"/>
                    </a:cubicBezTo>
                    <a:lnTo>
                      <a:pt x="4585" y="132"/>
                    </a:lnTo>
                    <a:cubicBezTo>
                      <a:pt x="4811" y="120"/>
                      <a:pt x="5013" y="108"/>
                      <a:pt x="5240" y="84"/>
                    </a:cubicBezTo>
                    <a:cubicBezTo>
                      <a:pt x="5013" y="72"/>
                      <a:pt x="4811" y="60"/>
                      <a:pt x="4585" y="48"/>
                    </a:cubicBezTo>
                    <a:lnTo>
                      <a:pt x="3930" y="13"/>
                    </a:lnTo>
                    <a:cubicBezTo>
                      <a:pt x="3501" y="1"/>
                      <a:pt x="3049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6"/>
              <p:cNvSpPr/>
              <p:nvPr/>
            </p:nvSpPr>
            <p:spPr>
              <a:xfrm>
                <a:off x="19291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1" y="1"/>
                      <a:pt x="1751" y="1"/>
                      <a:pt x="1310" y="13"/>
                    </a:cubicBezTo>
                    <a:cubicBezTo>
                      <a:pt x="881" y="24"/>
                      <a:pt x="441" y="36"/>
                      <a:pt x="0" y="72"/>
                    </a:cubicBezTo>
                    <a:cubicBezTo>
                      <a:pt x="453" y="120"/>
                      <a:pt x="881" y="132"/>
                      <a:pt x="1310" y="167"/>
                    </a:cubicBezTo>
                    <a:cubicBezTo>
                      <a:pt x="1751" y="179"/>
                      <a:pt x="2191" y="179"/>
                      <a:pt x="2620" y="179"/>
                    </a:cubicBezTo>
                    <a:cubicBezTo>
                      <a:pt x="3060" y="179"/>
                      <a:pt x="3501" y="179"/>
                      <a:pt x="3929" y="167"/>
                    </a:cubicBezTo>
                    <a:lnTo>
                      <a:pt x="4584" y="132"/>
                    </a:lnTo>
                    <a:cubicBezTo>
                      <a:pt x="4811" y="120"/>
                      <a:pt x="5025" y="108"/>
                      <a:pt x="5239" y="84"/>
                    </a:cubicBezTo>
                    <a:cubicBezTo>
                      <a:pt x="5025" y="72"/>
                      <a:pt x="4811" y="60"/>
                      <a:pt x="4584" y="48"/>
                    </a:cubicBezTo>
                    <a:lnTo>
                      <a:pt x="3929" y="13"/>
                    </a:lnTo>
                    <a:cubicBezTo>
                      <a:pt x="3501" y="1"/>
                      <a:pt x="3060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6"/>
              <p:cNvSpPr/>
              <p:nvPr/>
            </p:nvSpPr>
            <p:spPr>
              <a:xfrm>
                <a:off x="1918075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61" y="0"/>
                    </a:moveTo>
                    <a:cubicBezTo>
                      <a:pt x="2561" y="24"/>
                      <a:pt x="2037" y="24"/>
                      <a:pt x="1537" y="36"/>
                    </a:cubicBezTo>
                    <a:cubicBezTo>
                      <a:pt x="1025" y="48"/>
                      <a:pt x="501" y="72"/>
                      <a:pt x="1" y="107"/>
                    </a:cubicBezTo>
                    <a:cubicBezTo>
                      <a:pt x="501" y="155"/>
                      <a:pt x="1025" y="167"/>
                      <a:pt x="1537" y="191"/>
                    </a:cubicBezTo>
                    <a:cubicBezTo>
                      <a:pt x="2037" y="215"/>
                      <a:pt x="2561" y="215"/>
                      <a:pt x="3061" y="215"/>
                    </a:cubicBezTo>
                    <a:cubicBezTo>
                      <a:pt x="3573" y="203"/>
                      <a:pt x="4097" y="203"/>
                      <a:pt x="4597" y="191"/>
                    </a:cubicBezTo>
                    <a:lnTo>
                      <a:pt x="5371" y="155"/>
                    </a:lnTo>
                    <a:cubicBezTo>
                      <a:pt x="5644" y="143"/>
                      <a:pt x="5894" y="143"/>
                      <a:pt x="6145" y="107"/>
                    </a:cubicBezTo>
                    <a:cubicBezTo>
                      <a:pt x="5883" y="96"/>
                      <a:pt x="5621" y="84"/>
                      <a:pt x="5371" y="72"/>
                    </a:cubicBezTo>
                    <a:lnTo>
                      <a:pt x="4597" y="36"/>
                    </a:lnTo>
                    <a:cubicBezTo>
                      <a:pt x="4097" y="0"/>
                      <a:pt x="3573" y="0"/>
                      <a:pt x="3061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196540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72" y="1"/>
                    </a:moveTo>
                    <a:cubicBezTo>
                      <a:pt x="572" y="298"/>
                      <a:pt x="322" y="560"/>
                      <a:pt x="1" y="560"/>
                    </a:cubicBezTo>
                    <a:lnTo>
                      <a:pt x="1" y="3930"/>
                    </a:lnTo>
                    <a:cubicBezTo>
                      <a:pt x="311" y="3930"/>
                      <a:pt x="572" y="4180"/>
                      <a:pt x="572" y="4501"/>
                    </a:cubicBezTo>
                    <a:lnTo>
                      <a:pt x="989" y="4501"/>
                    </a:lnTo>
                    <a:cubicBezTo>
                      <a:pt x="989" y="4203"/>
                      <a:pt x="1263" y="3942"/>
                      <a:pt x="1573" y="3942"/>
                    </a:cubicBezTo>
                    <a:lnTo>
                      <a:pt x="1573" y="572"/>
                    </a:lnTo>
                    <a:cubicBezTo>
                      <a:pt x="1263" y="572"/>
                      <a:pt x="989" y="322"/>
                      <a:pt x="989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6"/>
              <p:cNvSpPr/>
              <p:nvPr/>
            </p:nvSpPr>
            <p:spPr>
              <a:xfrm>
                <a:off x="249405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84" y="1"/>
                    </a:moveTo>
                    <a:cubicBezTo>
                      <a:pt x="584" y="298"/>
                      <a:pt x="322" y="560"/>
                      <a:pt x="0" y="560"/>
                    </a:cubicBezTo>
                    <a:lnTo>
                      <a:pt x="0" y="3930"/>
                    </a:lnTo>
                    <a:cubicBezTo>
                      <a:pt x="310" y="3930"/>
                      <a:pt x="584" y="4180"/>
                      <a:pt x="584" y="4501"/>
                    </a:cubicBezTo>
                    <a:lnTo>
                      <a:pt x="1001" y="4501"/>
                    </a:lnTo>
                    <a:cubicBezTo>
                      <a:pt x="1001" y="4203"/>
                      <a:pt x="1263" y="3942"/>
                      <a:pt x="1572" y="3942"/>
                    </a:cubicBezTo>
                    <a:lnTo>
                      <a:pt x="1572" y="572"/>
                    </a:lnTo>
                    <a:cubicBezTo>
                      <a:pt x="1263" y="572"/>
                      <a:pt x="1001" y="322"/>
                      <a:pt x="1001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6"/>
              <p:cNvSpPr/>
              <p:nvPr/>
            </p:nvSpPr>
            <p:spPr>
              <a:xfrm>
                <a:off x="2080600" y="4126225"/>
                <a:ext cx="3566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2740" extrusionOk="0">
                    <a:moveTo>
                      <a:pt x="560" y="1"/>
                    </a:moveTo>
                    <a:cubicBezTo>
                      <a:pt x="560" y="310"/>
                      <a:pt x="358" y="572"/>
                      <a:pt x="84" y="572"/>
                    </a:cubicBezTo>
                    <a:cubicBezTo>
                      <a:pt x="60" y="572"/>
                      <a:pt x="36" y="572"/>
                      <a:pt x="1" y="560"/>
                    </a:cubicBezTo>
                    <a:lnTo>
                      <a:pt x="1" y="2061"/>
                    </a:lnTo>
                    <a:cubicBezTo>
                      <a:pt x="25" y="2061"/>
                      <a:pt x="60" y="2049"/>
                      <a:pt x="84" y="2049"/>
                    </a:cubicBezTo>
                    <a:cubicBezTo>
                      <a:pt x="358" y="2049"/>
                      <a:pt x="560" y="2311"/>
                      <a:pt x="560" y="2632"/>
                    </a:cubicBezTo>
                    <a:lnTo>
                      <a:pt x="13776" y="2739"/>
                    </a:lnTo>
                    <a:cubicBezTo>
                      <a:pt x="13776" y="2418"/>
                      <a:pt x="13991" y="2156"/>
                      <a:pt x="14264" y="2156"/>
                    </a:cubicBezTo>
                    <a:lnTo>
                      <a:pt x="14264" y="679"/>
                    </a:lnTo>
                    <a:cubicBezTo>
                      <a:pt x="13991" y="679"/>
                      <a:pt x="13776" y="418"/>
                      <a:pt x="13776" y="96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8" name="Google Shape;538;p26"/>
            <p:cNvGrpSpPr/>
            <p:nvPr/>
          </p:nvGrpSpPr>
          <p:grpSpPr>
            <a:xfrm>
              <a:off x="2778285" y="4577328"/>
              <a:ext cx="1361193" cy="565918"/>
              <a:chOff x="1918075" y="3932150"/>
              <a:chExt cx="673025" cy="279825"/>
            </a:xfrm>
          </p:grpSpPr>
          <p:sp>
            <p:nvSpPr>
              <p:cNvPr id="539" name="Google Shape;539;p26"/>
              <p:cNvSpPr/>
              <p:nvPr/>
            </p:nvSpPr>
            <p:spPr>
              <a:xfrm>
                <a:off x="1918975" y="3932150"/>
                <a:ext cx="672125" cy="2798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1193" extrusionOk="0">
                    <a:moveTo>
                      <a:pt x="2668" y="1"/>
                    </a:moveTo>
                    <a:cubicBezTo>
                      <a:pt x="2465" y="1"/>
                      <a:pt x="2310" y="168"/>
                      <a:pt x="2310" y="394"/>
                    </a:cubicBezTo>
                    <a:lnTo>
                      <a:pt x="2310" y="1180"/>
                    </a:lnTo>
                    <a:cubicBezTo>
                      <a:pt x="2310" y="1382"/>
                      <a:pt x="2477" y="1537"/>
                      <a:pt x="2668" y="1537"/>
                    </a:cubicBezTo>
                    <a:lnTo>
                      <a:pt x="1227" y="1537"/>
                    </a:lnTo>
                    <a:lnTo>
                      <a:pt x="405" y="2001"/>
                    </a:lnTo>
                    <a:lnTo>
                      <a:pt x="1" y="2977"/>
                    </a:lnTo>
                    <a:lnTo>
                      <a:pt x="405" y="3930"/>
                    </a:lnTo>
                    <a:lnTo>
                      <a:pt x="763" y="3930"/>
                    </a:lnTo>
                    <a:lnTo>
                      <a:pt x="763" y="3954"/>
                    </a:lnTo>
                    <a:cubicBezTo>
                      <a:pt x="763" y="4132"/>
                      <a:pt x="894" y="4275"/>
                      <a:pt x="1096" y="4275"/>
                    </a:cubicBezTo>
                    <a:lnTo>
                      <a:pt x="1108" y="4275"/>
                    </a:lnTo>
                    <a:lnTo>
                      <a:pt x="1060" y="11193"/>
                    </a:lnTo>
                    <a:lnTo>
                      <a:pt x="25825" y="11193"/>
                    </a:lnTo>
                    <a:lnTo>
                      <a:pt x="25790" y="4275"/>
                    </a:lnTo>
                    <a:lnTo>
                      <a:pt x="25801" y="4275"/>
                    </a:lnTo>
                    <a:cubicBezTo>
                      <a:pt x="25980" y="4275"/>
                      <a:pt x="26123" y="4144"/>
                      <a:pt x="26123" y="3954"/>
                    </a:cubicBezTo>
                    <a:lnTo>
                      <a:pt x="26123" y="3930"/>
                    </a:lnTo>
                    <a:lnTo>
                      <a:pt x="26480" y="3930"/>
                    </a:lnTo>
                    <a:lnTo>
                      <a:pt x="26885" y="2977"/>
                    </a:lnTo>
                    <a:lnTo>
                      <a:pt x="26456" y="2001"/>
                    </a:lnTo>
                    <a:lnTo>
                      <a:pt x="25635" y="1537"/>
                    </a:lnTo>
                    <a:lnTo>
                      <a:pt x="24194" y="1537"/>
                    </a:lnTo>
                    <a:cubicBezTo>
                      <a:pt x="24397" y="1537"/>
                      <a:pt x="24551" y="1370"/>
                      <a:pt x="24551" y="1180"/>
                    </a:cubicBezTo>
                    <a:lnTo>
                      <a:pt x="24551" y="394"/>
                    </a:lnTo>
                    <a:cubicBezTo>
                      <a:pt x="24551" y="168"/>
                      <a:pt x="24385" y="1"/>
                      <a:pt x="24194" y="1"/>
                    </a:cubicBezTo>
                    <a:lnTo>
                      <a:pt x="23396" y="1"/>
                    </a:lnTo>
                    <a:cubicBezTo>
                      <a:pt x="23194" y="1"/>
                      <a:pt x="23015" y="168"/>
                      <a:pt x="23039" y="394"/>
                    </a:cubicBezTo>
                    <a:lnTo>
                      <a:pt x="23039" y="1180"/>
                    </a:lnTo>
                    <a:cubicBezTo>
                      <a:pt x="23039" y="1394"/>
                      <a:pt x="23206" y="1537"/>
                      <a:pt x="23396" y="1537"/>
                    </a:cubicBezTo>
                    <a:lnTo>
                      <a:pt x="21956" y="1537"/>
                    </a:lnTo>
                    <a:lnTo>
                      <a:pt x="21134" y="2001"/>
                    </a:lnTo>
                    <a:lnTo>
                      <a:pt x="20741" y="2977"/>
                    </a:lnTo>
                    <a:lnTo>
                      <a:pt x="21134" y="3930"/>
                    </a:lnTo>
                    <a:lnTo>
                      <a:pt x="21479" y="3930"/>
                    </a:lnTo>
                    <a:lnTo>
                      <a:pt x="21479" y="3954"/>
                    </a:lnTo>
                    <a:cubicBezTo>
                      <a:pt x="21479" y="4132"/>
                      <a:pt x="21610" y="4275"/>
                      <a:pt x="21813" y="4275"/>
                    </a:cubicBezTo>
                    <a:lnTo>
                      <a:pt x="21825" y="4275"/>
                    </a:lnTo>
                    <a:lnTo>
                      <a:pt x="21825" y="6121"/>
                    </a:lnTo>
                    <a:lnTo>
                      <a:pt x="21825" y="7014"/>
                    </a:lnTo>
                    <a:lnTo>
                      <a:pt x="21468" y="6716"/>
                    </a:lnTo>
                    <a:lnTo>
                      <a:pt x="5394" y="6716"/>
                    </a:lnTo>
                    <a:lnTo>
                      <a:pt x="5037" y="7014"/>
                    </a:lnTo>
                    <a:lnTo>
                      <a:pt x="5037" y="6121"/>
                    </a:lnTo>
                    <a:lnTo>
                      <a:pt x="5037" y="4275"/>
                    </a:lnTo>
                    <a:lnTo>
                      <a:pt x="5049" y="4275"/>
                    </a:lnTo>
                    <a:cubicBezTo>
                      <a:pt x="5227" y="4275"/>
                      <a:pt x="5382" y="4144"/>
                      <a:pt x="5382" y="3954"/>
                    </a:cubicBezTo>
                    <a:lnTo>
                      <a:pt x="5382" y="3930"/>
                    </a:lnTo>
                    <a:lnTo>
                      <a:pt x="5716" y="3930"/>
                    </a:lnTo>
                    <a:lnTo>
                      <a:pt x="6120" y="2977"/>
                    </a:lnTo>
                    <a:lnTo>
                      <a:pt x="5716" y="2001"/>
                    </a:lnTo>
                    <a:lnTo>
                      <a:pt x="4906" y="1537"/>
                    </a:lnTo>
                    <a:lnTo>
                      <a:pt x="3453" y="1537"/>
                    </a:lnTo>
                    <a:cubicBezTo>
                      <a:pt x="3668" y="1537"/>
                      <a:pt x="3811" y="1370"/>
                      <a:pt x="3811" y="1180"/>
                    </a:cubicBezTo>
                    <a:lnTo>
                      <a:pt x="3811" y="394"/>
                    </a:lnTo>
                    <a:cubicBezTo>
                      <a:pt x="3834" y="168"/>
                      <a:pt x="3656" y="1"/>
                      <a:pt x="3453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2036850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381" y="0"/>
                    </a:moveTo>
                    <a:lnTo>
                      <a:pt x="0" y="4144"/>
                    </a:lnTo>
                    <a:lnTo>
                      <a:pt x="381" y="4144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2463975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82" y="4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>
                <a:off x="2464275" y="4039025"/>
                <a:ext cx="985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>
                <a:off x="1945175" y="4039025"/>
                <a:ext cx="994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51" extrusionOk="0">
                    <a:moveTo>
                      <a:pt x="0" y="0"/>
                    </a:moveTo>
                    <a:lnTo>
                      <a:pt x="0" y="250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6"/>
              <p:cNvSpPr/>
              <p:nvPr/>
            </p:nvSpPr>
            <p:spPr>
              <a:xfrm>
                <a:off x="2455650" y="4030375"/>
                <a:ext cx="1158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80" extrusionOk="0">
                    <a:moveTo>
                      <a:pt x="1" y="1"/>
                    </a:moveTo>
                    <a:cubicBezTo>
                      <a:pt x="48" y="144"/>
                      <a:pt x="36" y="180"/>
                      <a:pt x="48" y="180"/>
                    </a:cubicBez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1937125" y="4030375"/>
                <a:ext cx="1155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80" extrusionOk="0">
                    <a:moveTo>
                      <a:pt x="1" y="1"/>
                    </a:moveTo>
                    <a:cubicBezTo>
                      <a:pt x="37" y="144"/>
                      <a:pt x="37" y="180"/>
                      <a:pt x="37" y="180"/>
                    </a:cubicBezTo>
                    <a:lnTo>
                      <a:pt x="4621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26"/>
              <p:cNvSpPr/>
              <p:nvPr/>
            </p:nvSpPr>
            <p:spPr>
              <a:xfrm>
                <a:off x="2436600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72" y="0"/>
                    </a:moveTo>
                    <a:cubicBezTo>
                      <a:pt x="2560" y="24"/>
                      <a:pt x="2037" y="24"/>
                      <a:pt x="1536" y="36"/>
                    </a:cubicBezTo>
                    <a:cubicBezTo>
                      <a:pt x="1025" y="48"/>
                      <a:pt x="513" y="72"/>
                      <a:pt x="1" y="107"/>
                    </a:cubicBezTo>
                    <a:cubicBezTo>
                      <a:pt x="524" y="155"/>
                      <a:pt x="1025" y="167"/>
                      <a:pt x="1536" y="191"/>
                    </a:cubicBezTo>
                    <a:cubicBezTo>
                      <a:pt x="2037" y="215"/>
                      <a:pt x="2560" y="215"/>
                      <a:pt x="3072" y="215"/>
                    </a:cubicBezTo>
                    <a:cubicBezTo>
                      <a:pt x="3572" y="203"/>
                      <a:pt x="4096" y="203"/>
                      <a:pt x="4596" y="191"/>
                    </a:cubicBezTo>
                    <a:lnTo>
                      <a:pt x="5370" y="155"/>
                    </a:lnTo>
                    <a:cubicBezTo>
                      <a:pt x="5644" y="143"/>
                      <a:pt x="5894" y="143"/>
                      <a:pt x="6144" y="107"/>
                    </a:cubicBezTo>
                    <a:cubicBezTo>
                      <a:pt x="5882" y="96"/>
                      <a:pt x="5632" y="84"/>
                      <a:pt x="5370" y="72"/>
                    </a:cubicBezTo>
                    <a:lnTo>
                      <a:pt x="4596" y="36"/>
                    </a:lnTo>
                    <a:cubicBezTo>
                      <a:pt x="4096" y="0"/>
                      <a:pt x="3572" y="0"/>
                      <a:pt x="307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>
                <a:off x="24482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2" y="1"/>
                      <a:pt x="1739" y="1"/>
                      <a:pt x="1311" y="13"/>
                    </a:cubicBezTo>
                    <a:cubicBezTo>
                      <a:pt x="882" y="24"/>
                      <a:pt x="430" y="36"/>
                      <a:pt x="1" y="72"/>
                    </a:cubicBezTo>
                    <a:cubicBezTo>
                      <a:pt x="430" y="120"/>
                      <a:pt x="882" y="132"/>
                      <a:pt x="1311" y="167"/>
                    </a:cubicBezTo>
                    <a:cubicBezTo>
                      <a:pt x="1739" y="179"/>
                      <a:pt x="2192" y="179"/>
                      <a:pt x="2620" y="179"/>
                    </a:cubicBezTo>
                    <a:cubicBezTo>
                      <a:pt x="3049" y="179"/>
                      <a:pt x="3501" y="179"/>
                      <a:pt x="3930" y="167"/>
                    </a:cubicBezTo>
                    <a:lnTo>
                      <a:pt x="4585" y="132"/>
                    </a:lnTo>
                    <a:cubicBezTo>
                      <a:pt x="4811" y="120"/>
                      <a:pt x="5013" y="108"/>
                      <a:pt x="5240" y="84"/>
                    </a:cubicBezTo>
                    <a:cubicBezTo>
                      <a:pt x="5013" y="72"/>
                      <a:pt x="4811" y="60"/>
                      <a:pt x="4585" y="48"/>
                    </a:cubicBezTo>
                    <a:lnTo>
                      <a:pt x="3930" y="13"/>
                    </a:lnTo>
                    <a:cubicBezTo>
                      <a:pt x="3501" y="1"/>
                      <a:pt x="3049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19291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1" y="1"/>
                      <a:pt x="1751" y="1"/>
                      <a:pt x="1310" y="13"/>
                    </a:cubicBezTo>
                    <a:cubicBezTo>
                      <a:pt x="881" y="24"/>
                      <a:pt x="441" y="36"/>
                      <a:pt x="0" y="72"/>
                    </a:cubicBezTo>
                    <a:cubicBezTo>
                      <a:pt x="453" y="120"/>
                      <a:pt x="881" y="132"/>
                      <a:pt x="1310" y="167"/>
                    </a:cubicBezTo>
                    <a:cubicBezTo>
                      <a:pt x="1751" y="179"/>
                      <a:pt x="2191" y="179"/>
                      <a:pt x="2620" y="179"/>
                    </a:cubicBezTo>
                    <a:cubicBezTo>
                      <a:pt x="3060" y="179"/>
                      <a:pt x="3501" y="179"/>
                      <a:pt x="3929" y="167"/>
                    </a:cubicBezTo>
                    <a:lnTo>
                      <a:pt x="4584" y="132"/>
                    </a:lnTo>
                    <a:cubicBezTo>
                      <a:pt x="4811" y="120"/>
                      <a:pt x="5025" y="108"/>
                      <a:pt x="5239" y="84"/>
                    </a:cubicBezTo>
                    <a:cubicBezTo>
                      <a:pt x="5025" y="72"/>
                      <a:pt x="4811" y="60"/>
                      <a:pt x="4584" y="48"/>
                    </a:cubicBezTo>
                    <a:lnTo>
                      <a:pt x="3929" y="13"/>
                    </a:lnTo>
                    <a:cubicBezTo>
                      <a:pt x="3501" y="1"/>
                      <a:pt x="3060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1918075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61" y="0"/>
                    </a:moveTo>
                    <a:cubicBezTo>
                      <a:pt x="2561" y="24"/>
                      <a:pt x="2037" y="24"/>
                      <a:pt x="1537" y="36"/>
                    </a:cubicBezTo>
                    <a:cubicBezTo>
                      <a:pt x="1025" y="48"/>
                      <a:pt x="501" y="72"/>
                      <a:pt x="1" y="107"/>
                    </a:cubicBezTo>
                    <a:cubicBezTo>
                      <a:pt x="501" y="155"/>
                      <a:pt x="1025" y="167"/>
                      <a:pt x="1537" y="191"/>
                    </a:cubicBezTo>
                    <a:cubicBezTo>
                      <a:pt x="2037" y="215"/>
                      <a:pt x="2561" y="215"/>
                      <a:pt x="3061" y="215"/>
                    </a:cubicBezTo>
                    <a:cubicBezTo>
                      <a:pt x="3573" y="203"/>
                      <a:pt x="4097" y="203"/>
                      <a:pt x="4597" y="191"/>
                    </a:cubicBezTo>
                    <a:lnTo>
                      <a:pt x="5371" y="155"/>
                    </a:lnTo>
                    <a:cubicBezTo>
                      <a:pt x="5644" y="143"/>
                      <a:pt x="5894" y="143"/>
                      <a:pt x="6145" y="107"/>
                    </a:cubicBezTo>
                    <a:cubicBezTo>
                      <a:pt x="5883" y="96"/>
                      <a:pt x="5621" y="84"/>
                      <a:pt x="5371" y="72"/>
                    </a:cubicBezTo>
                    <a:lnTo>
                      <a:pt x="4597" y="36"/>
                    </a:lnTo>
                    <a:cubicBezTo>
                      <a:pt x="4097" y="0"/>
                      <a:pt x="3573" y="0"/>
                      <a:pt x="3061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>
                <a:off x="196540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72" y="1"/>
                    </a:moveTo>
                    <a:cubicBezTo>
                      <a:pt x="572" y="298"/>
                      <a:pt x="322" y="560"/>
                      <a:pt x="1" y="560"/>
                    </a:cubicBezTo>
                    <a:lnTo>
                      <a:pt x="1" y="3930"/>
                    </a:lnTo>
                    <a:cubicBezTo>
                      <a:pt x="311" y="3930"/>
                      <a:pt x="572" y="4180"/>
                      <a:pt x="572" y="4501"/>
                    </a:cubicBezTo>
                    <a:lnTo>
                      <a:pt x="989" y="4501"/>
                    </a:lnTo>
                    <a:cubicBezTo>
                      <a:pt x="989" y="4203"/>
                      <a:pt x="1263" y="3942"/>
                      <a:pt x="1573" y="3942"/>
                    </a:cubicBezTo>
                    <a:lnTo>
                      <a:pt x="1573" y="572"/>
                    </a:lnTo>
                    <a:cubicBezTo>
                      <a:pt x="1263" y="572"/>
                      <a:pt x="989" y="322"/>
                      <a:pt x="989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249405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84" y="1"/>
                    </a:moveTo>
                    <a:cubicBezTo>
                      <a:pt x="584" y="298"/>
                      <a:pt x="322" y="560"/>
                      <a:pt x="0" y="560"/>
                    </a:cubicBezTo>
                    <a:lnTo>
                      <a:pt x="0" y="3930"/>
                    </a:lnTo>
                    <a:cubicBezTo>
                      <a:pt x="310" y="3930"/>
                      <a:pt x="584" y="4180"/>
                      <a:pt x="584" y="4501"/>
                    </a:cubicBezTo>
                    <a:lnTo>
                      <a:pt x="1001" y="4501"/>
                    </a:lnTo>
                    <a:cubicBezTo>
                      <a:pt x="1001" y="4203"/>
                      <a:pt x="1263" y="3942"/>
                      <a:pt x="1572" y="3942"/>
                    </a:cubicBezTo>
                    <a:lnTo>
                      <a:pt x="1572" y="572"/>
                    </a:lnTo>
                    <a:cubicBezTo>
                      <a:pt x="1263" y="572"/>
                      <a:pt x="1001" y="322"/>
                      <a:pt x="1001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2080600" y="4126225"/>
                <a:ext cx="3566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2740" extrusionOk="0">
                    <a:moveTo>
                      <a:pt x="560" y="1"/>
                    </a:moveTo>
                    <a:cubicBezTo>
                      <a:pt x="560" y="310"/>
                      <a:pt x="358" y="572"/>
                      <a:pt x="84" y="572"/>
                    </a:cubicBezTo>
                    <a:cubicBezTo>
                      <a:pt x="60" y="572"/>
                      <a:pt x="36" y="572"/>
                      <a:pt x="1" y="560"/>
                    </a:cubicBezTo>
                    <a:lnTo>
                      <a:pt x="1" y="2061"/>
                    </a:lnTo>
                    <a:cubicBezTo>
                      <a:pt x="25" y="2061"/>
                      <a:pt x="60" y="2049"/>
                      <a:pt x="84" y="2049"/>
                    </a:cubicBezTo>
                    <a:cubicBezTo>
                      <a:pt x="358" y="2049"/>
                      <a:pt x="560" y="2311"/>
                      <a:pt x="560" y="2632"/>
                    </a:cubicBezTo>
                    <a:lnTo>
                      <a:pt x="13776" y="2739"/>
                    </a:lnTo>
                    <a:cubicBezTo>
                      <a:pt x="13776" y="2418"/>
                      <a:pt x="13991" y="2156"/>
                      <a:pt x="14264" y="2156"/>
                    </a:cubicBezTo>
                    <a:lnTo>
                      <a:pt x="14264" y="679"/>
                    </a:lnTo>
                    <a:cubicBezTo>
                      <a:pt x="13991" y="679"/>
                      <a:pt x="13776" y="418"/>
                      <a:pt x="13776" y="96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3" name="Google Shape;553;p26"/>
            <p:cNvGrpSpPr/>
            <p:nvPr/>
          </p:nvGrpSpPr>
          <p:grpSpPr>
            <a:xfrm>
              <a:off x="5888831" y="4577328"/>
              <a:ext cx="1361193" cy="565918"/>
              <a:chOff x="1918075" y="3932150"/>
              <a:chExt cx="673025" cy="279825"/>
            </a:xfrm>
          </p:grpSpPr>
          <p:sp>
            <p:nvSpPr>
              <p:cNvPr id="554" name="Google Shape;554;p26"/>
              <p:cNvSpPr/>
              <p:nvPr/>
            </p:nvSpPr>
            <p:spPr>
              <a:xfrm>
                <a:off x="1918975" y="3932150"/>
                <a:ext cx="672125" cy="2798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1193" extrusionOk="0">
                    <a:moveTo>
                      <a:pt x="2668" y="1"/>
                    </a:moveTo>
                    <a:cubicBezTo>
                      <a:pt x="2465" y="1"/>
                      <a:pt x="2310" y="168"/>
                      <a:pt x="2310" y="394"/>
                    </a:cubicBezTo>
                    <a:lnTo>
                      <a:pt x="2310" y="1180"/>
                    </a:lnTo>
                    <a:cubicBezTo>
                      <a:pt x="2310" y="1382"/>
                      <a:pt x="2477" y="1537"/>
                      <a:pt x="2668" y="1537"/>
                    </a:cubicBezTo>
                    <a:lnTo>
                      <a:pt x="1227" y="1537"/>
                    </a:lnTo>
                    <a:lnTo>
                      <a:pt x="405" y="2001"/>
                    </a:lnTo>
                    <a:lnTo>
                      <a:pt x="1" y="2977"/>
                    </a:lnTo>
                    <a:lnTo>
                      <a:pt x="405" y="3930"/>
                    </a:lnTo>
                    <a:lnTo>
                      <a:pt x="763" y="3930"/>
                    </a:lnTo>
                    <a:lnTo>
                      <a:pt x="763" y="3954"/>
                    </a:lnTo>
                    <a:cubicBezTo>
                      <a:pt x="763" y="4132"/>
                      <a:pt x="894" y="4275"/>
                      <a:pt x="1096" y="4275"/>
                    </a:cubicBezTo>
                    <a:lnTo>
                      <a:pt x="1108" y="4275"/>
                    </a:lnTo>
                    <a:lnTo>
                      <a:pt x="1060" y="11193"/>
                    </a:lnTo>
                    <a:lnTo>
                      <a:pt x="25825" y="11193"/>
                    </a:lnTo>
                    <a:lnTo>
                      <a:pt x="25790" y="4275"/>
                    </a:lnTo>
                    <a:lnTo>
                      <a:pt x="25801" y="4275"/>
                    </a:lnTo>
                    <a:cubicBezTo>
                      <a:pt x="25980" y="4275"/>
                      <a:pt x="26123" y="4144"/>
                      <a:pt x="26123" y="3954"/>
                    </a:cubicBezTo>
                    <a:lnTo>
                      <a:pt x="26123" y="3930"/>
                    </a:lnTo>
                    <a:lnTo>
                      <a:pt x="26480" y="3930"/>
                    </a:lnTo>
                    <a:lnTo>
                      <a:pt x="26885" y="2977"/>
                    </a:lnTo>
                    <a:lnTo>
                      <a:pt x="26456" y="2001"/>
                    </a:lnTo>
                    <a:lnTo>
                      <a:pt x="25635" y="1537"/>
                    </a:lnTo>
                    <a:lnTo>
                      <a:pt x="24194" y="1537"/>
                    </a:lnTo>
                    <a:cubicBezTo>
                      <a:pt x="24397" y="1537"/>
                      <a:pt x="24551" y="1370"/>
                      <a:pt x="24551" y="1180"/>
                    </a:cubicBezTo>
                    <a:lnTo>
                      <a:pt x="24551" y="394"/>
                    </a:lnTo>
                    <a:cubicBezTo>
                      <a:pt x="24551" y="168"/>
                      <a:pt x="24385" y="1"/>
                      <a:pt x="24194" y="1"/>
                    </a:cubicBezTo>
                    <a:lnTo>
                      <a:pt x="23396" y="1"/>
                    </a:lnTo>
                    <a:cubicBezTo>
                      <a:pt x="23194" y="1"/>
                      <a:pt x="23015" y="168"/>
                      <a:pt x="23039" y="394"/>
                    </a:cubicBezTo>
                    <a:lnTo>
                      <a:pt x="23039" y="1180"/>
                    </a:lnTo>
                    <a:cubicBezTo>
                      <a:pt x="23039" y="1394"/>
                      <a:pt x="23206" y="1537"/>
                      <a:pt x="23396" y="1537"/>
                    </a:cubicBezTo>
                    <a:lnTo>
                      <a:pt x="21956" y="1537"/>
                    </a:lnTo>
                    <a:lnTo>
                      <a:pt x="21134" y="2001"/>
                    </a:lnTo>
                    <a:lnTo>
                      <a:pt x="20741" y="2977"/>
                    </a:lnTo>
                    <a:lnTo>
                      <a:pt x="21134" y="3930"/>
                    </a:lnTo>
                    <a:lnTo>
                      <a:pt x="21479" y="3930"/>
                    </a:lnTo>
                    <a:lnTo>
                      <a:pt x="21479" y="3954"/>
                    </a:lnTo>
                    <a:cubicBezTo>
                      <a:pt x="21479" y="4132"/>
                      <a:pt x="21610" y="4275"/>
                      <a:pt x="21813" y="4275"/>
                    </a:cubicBezTo>
                    <a:lnTo>
                      <a:pt x="21825" y="4275"/>
                    </a:lnTo>
                    <a:lnTo>
                      <a:pt x="21825" y="6121"/>
                    </a:lnTo>
                    <a:lnTo>
                      <a:pt x="21825" y="7014"/>
                    </a:lnTo>
                    <a:lnTo>
                      <a:pt x="21468" y="6716"/>
                    </a:lnTo>
                    <a:lnTo>
                      <a:pt x="5394" y="6716"/>
                    </a:lnTo>
                    <a:lnTo>
                      <a:pt x="5037" y="7014"/>
                    </a:lnTo>
                    <a:lnTo>
                      <a:pt x="5037" y="6121"/>
                    </a:lnTo>
                    <a:lnTo>
                      <a:pt x="5037" y="4275"/>
                    </a:lnTo>
                    <a:lnTo>
                      <a:pt x="5049" y="4275"/>
                    </a:lnTo>
                    <a:cubicBezTo>
                      <a:pt x="5227" y="4275"/>
                      <a:pt x="5382" y="4144"/>
                      <a:pt x="5382" y="3954"/>
                    </a:cubicBezTo>
                    <a:lnTo>
                      <a:pt x="5382" y="3930"/>
                    </a:lnTo>
                    <a:lnTo>
                      <a:pt x="5716" y="3930"/>
                    </a:lnTo>
                    <a:lnTo>
                      <a:pt x="6120" y="2977"/>
                    </a:lnTo>
                    <a:lnTo>
                      <a:pt x="5716" y="2001"/>
                    </a:lnTo>
                    <a:lnTo>
                      <a:pt x="4906" y="1537"/>
                    </a:lnTo>
                    <a:lnTo>
                      <a:pt x="3453" y="1537"/>
                    </a:lnTo>
                    <a:cubicBezTo>
                      <a:pt x="3668" y="1537"/>
                      <a:pt x="3811" y="1370"/>
                      <a:pt x="3811" y="1180"/>
                    </a:cubicBezTo>
                    <a:lnTo>
                      <a:pt x="3811" y="394"/>
                    </a:lnTo>
                    <a:cubicBezTo>
                      <a:pt x="3834" y="168"/>
                      <a:pt x="3656" y="1"/>
                      <a:pt x="3453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2036850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381" y="0"/>
                    </a:moveTo>
                    <a:lnTo>
                      <a:pt x="0" y="4144"/>
                    </a:lnTo>
                    <a:lnTo>
                      <a:pt x="381" y="4144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2463975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82" y="4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2464275" y="4039025"/>
                <a:ext cx="985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>
                <a:off x="1945175" y="4039025"/>
                <a:ext cx="994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51" extrusionOk="0">
                    <a:moveTo>
                      <a:pt x="0" y="0"/>
                    </a:moveTo>
                    <a:lnTo>
                      <a:pt x="0" y="250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6"/>
              <p:cNvSpPr/>
              <p:nvPr/>
            </p:nvSpPr>
            <p:spPr>
              <a:xfrm>
                <a:off x="2455650" y="4030375"/>
                <a:ext cx="1158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80" extrusionOk="0">
                    <a:moveTo>
                      <a:pt x="1" y="1"/>
                    </a:moveTo>
                    <a:cubicBezTo>
                      <a:pt x="48" y="144"/>
                      <a:pt x="36" y="180"/>
                      <a:pt x="48" y="180"/>
                    </a:cubicBez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1937125" y="4030375"/>
                <a:ext cx="1155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80" extrusionOk="0">
                    <a:moveTo>
                      <a:pt x="1" y="1"/>
                    </a:moveTo>
                    <a:cubicBezTo>
                      <a:pt x="37" y="144"/>
                      <a:pt x="37" y="180"/>
                      <a:pt x="37" y="180"/>
                    </a:cubicBezTo>
                    <a:lnTo>
                      <a:pt x="4621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2436600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72" y="0"/>
                    </a:moveTo>
                    <a:cubicBezTo>
                      <a:pt x="2560" y="24"/>
                      <a:pt x="2037" y="24"/>
                      <a:pt x="1536" y="36"/>
                    </a:cubicBezTo>
                    <a:cubicBezTo>
                      <a:pt x="1025" y="48"/>
                      <a:pt x="513" y="72"/>
                      <a:pt x="1" y="107"/>
                    </a:cubicBezTo>
                    <a:cubicBezTo>
                      <a:pt x="524" y="155"/>
                      <a:pt x="1025" y="167"/>
                      <a:pt x="1536" y="191"/>
                    </a:cubicBezTo>
                    <a:cubicBezTo>
                      <a:pt x="2037" y="215"/>
                      <a:pt x="2560" y="215"/>
                      <a:pt x="3072" y="215"/>
                    </a:cubicBezTo>
                    <a:cubicBezTo>
                      <a:pt x="3572" y="203"/>
                      <a:pt x="4096" y="203"/>
                      <a:pt x="4596" y="191"/>
                    </a:cubicBezTo>
                    <a:lnTo>
                      <a:pt x="5370" y="155"/>
                    </a:lnTo>
                    <a:cubicBezTo>
                      <a:pt x="5644" y="143"/>
                      <a:pt x="5894" y="143"/>
                      <a:pt x="6144" y="107"/>
                    </a:cubicBezTo>
                    <a:cubicBezTo>
                      <a:pt x="5882" y="96"/>
                      <a:pt x="5632" y="84"/>
                      <a:pt x="5370" y="72"/>
                    </a:cubicBezTo>
                    <a:lnTo>
                      <a:pt x="4596" y="36"/>
                    </a:lnTo>
                    <a:cubicBezTo>
                      <a:pt x="4096" y="0"/>
                      <a:pt x="3572" y="0"/>
                      <a:pt x="307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24482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2" y="1"/>
                      <a:pt x="1739" y="1"/>
                      <a:pt x="1311" y="13"/>
                    </a:cubicBezTo>
                    <a:cubicBezTo>
                      <a:pt x="882" y="24"/>
                      <a:pt x="430" y="36"/>
                      <a:pt x="1" y="72"/>
                    </a:cubicBezTo>
                    <a:cubicBezTo>
                      <a:pt x="430" y="120"/>
                      <a:pt x="882" y="132"/>
                      <a:pt x="1311" y="167"/>
                    </a:cubicBezTo>
                    <a:cubicBezTo>
                      <a:pt x="1739" y="179"/>
                      <a:pt x="2192" y="179"/>
                      <a:pt x="2620" y="179"/>
                    </a:cubicBezTo>
                    <a:cubicBezTo>
                      <a:pt x="3049" y="179"/>
                      <a:pt x="3501" y="179"/>
                      <a:pt x="3930" y="167"/>
                    </a:cubicBezTo>
                    <a:lnTo>
                      <a:pt x="4585" y="132"/>
                    </a:lnTo>
                    <a:cubicBezTo>
                      <a:pt x="4811" y="120"/>
                      <a:pt x="5013" y="108"/>
                      <a:pt x="5240" y="84"/>
                    </a:cubicBezTo>
                    <a:cubicBezTo>
                      <a:pt x="5013" y="72"/>
                      <a:pt x="4811" y="60"/>
                      <a:pt x="4585" y="48"/>
                    </a:cubicBezTo>
                    <a:lnTo>
                      <a:pt x="3930" y="13"/>
                    </a:lnTo>
                    <a:cubicBezTo>
                      <a:pt x="3501" y="1"/>
                      <a:pt x="3049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19291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1" y="1"/>
                      <a:pt x="1751" y="1"/>
                      <a:pt x="1310" y="13"/>
                    </a:cubicBezTo>
                    <a:cubicBezTo>
                      <a:pt x="881" y="24"/>
                      <a:pt x="441" y="36"/>
                      <a:pt x="0" y="72"/>
                    </a:cubicBezTo>
                    <a:cubicBezTo>
                      <a:pt x="453" y="120"/>
                      <a:pt x="881" y="132"/>
                      <a:pt x="1310" y="167"/>
                    </a:cubicBezTo>
                    <a:cubicBezTo>
                      <a:pt x="1751" y="179"/>
                      <a:pt x="2191" y="179"/>
                      <a:pt x="2620" y="179"/>
                    </a:cubicBezTo>
                    <a:cubicBezTo>
                      <a:pt x="3060" y="179"/>
                      <a:pt x="3501" y="179"/>
                      <a:pt x="3929" y="167"/>
                    </a:cubicBezTo>
                    <a:lnTo>
                      <a:pt x="4584" y="132"/>
                    </a:lnTo>
                    <a:cubicBezTo>
                      <a:pt x="4811" y="120"/>
                      <a:pt x="5025" y="108"/>
                      <a:pt x="5239" y="84"/>
                    </a:cubicBezTo>
                    <a:cubicBezTo>
                      <a:pt x="5025" y="72"/>
                      <a:pt x="4811" y="60"/>
                      <a:pt x="4584" y="48"/>
                    </a:cubicBezTo>
                    <a:lnTo>
                      <a:pt x="3929" y="13"/>
                    </a:lnTo>
                    <a:cubicBezTo>
                      <a:pt x="3501" y="1"/>
                      <a:pt x="3060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1918075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61" y="0"/>
                    </a:moveTo>
                    <a:cubicBezTo>
                      <a:pt x="2561" y="24"/>
                      <a:pt x="2037" y="24"/>
                      <a:pt x="1537" y="36"/>
                    </a:cubicBezTo>
                    <a:cubicBezTo>
                      <a:pt x="1025" y="48"/>
                      <a:pt x="501" y="72"/>
                      <a:pt x="1" y="107"/>
                    </a:cubicBezTo>
                    <a:cubicBezTo>
                      <a:pt x="501" y="155"/>
                      <a:pt x="1025" y="167"/>
                      <a:pt x="1537" y="191"/>
                    </a:cubicBezTo>
                    <a:cubicBezTo>
                      <a:pt x="2037" y="215"/>
                      <a:pt x="2561" y="215"/>
                      <a:pt x="3061" y="215"/>
                    </a:cubicBezTo>
                    <a:cubicBezTo>
                      <a:pt x="3573" y="203"/>
                      <a:pt x="4097" y="203"/>
                      <a:pt x="4597" y="191"/>
                    </a:cubicBezTo>
                    <a:lnTo>
                      <a:pt x="5371" y="155"/>
                    </a:lnTo>
                    <a:cubicBezTo>
                      <a:pt x="5644" y="143"/>
                      <a:pt x="5894" y="143"/>
                      <a:pt x="6145" y="107"/>
                    </a:cubicBezTo>
                    <a:cubicBezTo>
                      <a:pt x="5883" y="96"/>
                      <a:pt x="5621" y="84"/>
                      <a:pt x="5371" y="72"/>
                    </a:cubicBezTo>
                    <a:lnTo>
                      <a:pt x="4597" y="36"/>
                    </a:lnTo>
                    <a:cubicBezTo>
                      <a:pt x="4097" y="0"/>
                      <a:pt x="3573" y="0"/>
                      <a:pt x="3061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196540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72" y="1"/>
                    </a:moveTo>
                    <a:cubicBezTo>
                      <a:pt x="572" y="298"/>
                      <a:pt x="322" y="560"/>
                      <a:pt x="1" y="560"/>
                    </a:cubicBezTo>
                    <a:lnTo>
                      <a:pt x="1" y="3930"/>
                    </a:lnTo>
                    <a:cubicBezTo>
                      <a:pt x="311" y="3930"/>
                      <a:pt x="572" y="4180"/>
                      <a:pt x="572" y="4501"/>
                    </a:cubicBezTo>
                    <a:lnTo>
                      <a:pt x="989" y="4501"/>
                    </a:lnTo>
                    <a:cubicBezTo>
                      <a:pt x="989" y="4203"/>
                      <a:pt x="1263" y="3942"/>
                      <a:pt x="1573" y="3942"/>
                    </a:cubicBezTo>
                    <a:lnTo>
                      <a:pt x="1573" y="572"/>
                    </a:lnTo>
                    <a:cubicBezTo>
                      <a:pt x="1263" y="572"/>
                      <a:pt x="989" y="322"/>
                      <a:pt x="989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249405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84" y="1"/>
                    </a:moveTo>
                    <a:cubicBezTo>
                      <a:pt x="584" y="298"/>
                      <a:pt x="322" y="560"/>
                      <a:pt x="0" y="560"/>
                    </a:cubicBezTo>
                    <a:lnTo>
                      <a:pt x="0" y="3930"/>
                    </a:lnTo>
                    <a:cubicBezTo>
                      <a:pt x="310" y="3930"/>
                      <a:pt x="584" y="4180"/>
                      <a:pt x="584" y="4501"/>
                    </a:cubicBezTo>
                    <a:lnTo>
                      <a:pt x="1001" y="4501"/>
                    </a:lnTo>
                    <a:cubicBezTo>
                      <a:pt x="1001" y="4203"/>
                      <a:pt x="1263" y="3942"/>
                      <a:pt x="1572" y="3942"/>
                    </a:cubicBezTo>
                    <a:lnTo>
                      <a:pt x="1572" y="572"/>
                    </a:lnTo>
                    <a:cubicBezTo>
                      <a:pt x="1263" y="572"/>
                      <a:pt x="1001" y="322"/>
                      <a:pt x="1001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2080600" y="4126225"/>
                <a:ext cx="3566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2740" extrusionOk="0">
                    <a:moveTo>
                      <a:pt x="560" y="1"/>
                    </a:moveTo>
                    <a:cubicBezTo>
                      <a:pt x="560" y="310"/>
                      <a:pt x="358" y="572"/>
                      <a:pt x="84" y="572"/>
                    </a:cubicBezTo>
                    <a:cubicBezTo>
                      <a:pt x="60" y="572"/>
                      <a:pt x="36" y="572"/>
                      <a:pt x="1" y="560"/>
                    </a:cubicBezTo>
                    <a:lnTo>
                      <a:pt x="1" y="2061"/>
                    </a:lnTo>
                    <a:cubicBezTo>
                      <a:pt x="25" y="2061"/>
                      <a:pt x="60" y="2049"/>
                      <a:pt x="84" y="2049"/>
                    </a:cubicBezTo>
                    <a:cubicBezTo>
                      <a:pt x="358" y="2049"/>
                      <a:pt x="560" y="2311"/>
                      <a:pt x="560" y="2632"/>
                    </a:cubicBezTo>
                    <a:lnTo>
                      <a:pt x="13776" y="2739"/>
                    </a:lnTo>
                    <a:cubicBezTo>
                      <a:pt x="13776" y="2418"/>
                      <a:pt x="13991" y="2156"/>
                      <a:pt x="14264" y="2156"/>
                    </a:cubicBezTo>
                    <a:lnTo>
                      <a:pt x="14264" y="679"/>
                    </a:lnTo>
                    <a:cubicBezTo>
                      <a:pt x="13991" y="679"/>
                      <a:pt x="13776" y="418"/>
                      <a:pt x="13776" y="96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8" name="Google Shape;568;p26"/>
            <p:cNvGrpSpPr/>
            <p:nvPr/>
          </p:nvGrpSpPr>
          <p:grpSpPr>
            <a:xfrm>
              <a:off x="6940601" y="4577328"/>
              <a:ext cx="1361193" cy="565918"/>
              <a:chOff x="1918075" y="3932150"/>
              <a:chExt cx="673025" cy="279825"/>
            </a:xfrm>
          </p:grpSpPr>
          <p:sp>
            <p:nvSpPr>
              <p:cNvPr id="569" name="Google Shape;569;p26"/>
              <p:cNvSpPr/>
              <p:nvPr/>
            </p:nvSpPr>
            <p:spPr>
              <a:xfrm>
                <a:off x="1918975" y="3932150"/>
                <a:ext cx="672125" cy="2798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1193" extrusionOk="0">
                    <a:moveTo>
                      <a:pt x="2668" y="1"/>
                    </a:moveTo>
                    <a:cubicBezTo>
                      <a:pt x="2465" y="1"/>
                      <a:pt x="2310" y="168"/>
                      <a:pt x="2310" y="394"/>
                    </a:cubicBezTo>
                    <a:lnTo>
                      <a:pt x="2310" y="1180"/>
                    </a:lnTo>
                    <a:cubicBezTo>
                      <a:pt x="2310" y="1382"/>
                      <a:pt x="2477" y="1537"/>
                      <a:pt x="2668" y="1537"/>
                    </a:cubicBezTo>
                    <a:lnTo>
                      <a:pt x="1227" y="1537"/>
                    </a:lnTo>
                    <a:lnTo>
                      <a:pt x="405" y="2001"/>
                    </a:lnTo>
                    <a:lnTo>
                      <a:pt x="1" y="2977"/>
                    </a:lnTo>
                    <a:lnTo>
                      <a:pt x="405" y="3930"/>
                    </a:lnTo>
                    <a:lnTo>
                      <a:pt x="763" y="3930"/>
                    </a:lnTo>
                    <a:lnTo>
                      <a:pt x="763" y="3954"/>
                    </a:lnTo>
                    <a:cubicBezTo>
                      <a:pt x="763" y="4132"/>
                      <a:pt x="894" y="4275"/>
                      <a:pt x="1096" y="4275"/>
                    </a:cubicBezTo>
                    <a:lnTo>
                      <a:pt x="1108" y="4275"/>
                    </a:lnTo>
                    <a:lnTo>
                      <a:pt x="1060" y="11193"/>
                    </a:lnTo>
                    <a:lnTo>
                      <a:pt x="25825" y="11193"/>
                    </a:lnTo>
                    <a:lnTo>
                      <a:pt x="25790" y="4275"/>
                    </a:lnTo>
                    <a:lnTo>
                      <a:pt x="25801" y="4275"/>
                    </a:lnTo>
                    <a:cubicBezTo>
                      <a:pt x="25980" y="4275"/>
                      <a:pt x="26123" y="4144"/>
                      <a:pt x="26123" y="3954"/>
                    </a:cubicBezTo>
                    <a:lnTo>
                      <a:pt x="26123" y="3930"/>
                    </a:lnTo>
                    <a:lnTo>
                      <a:pt x="26480" y="3930"/>
                    </a:lnTo>
                    <a:lnTo>
                      <a:pt x="26885" y="2977"/>
                    </a:lnTo>
                    <a:lnTo>
                      <a:pt x="26456" y="2001"/>
                    </a:lnTo>
                    <a:lnTo>
                      <a:pt x="25635" y="1537"/>
                    </a:lnTo>
                    <a:lnTo>
                      <a:pt x="24194" y="1537"/>
                    </a:lnTo>
                    <a:cubicBezTo>
                      <a:pt x="24397" y="1537"/>
                      <a:pt x="24551" y="1370"/>
                      <a:pt x="24551" y="1180"/>
                    </a:cubicBezTo>
                    <a:lnTo>
                      <a:pt x="24551" y="394"/>
                    </a:lnTo>
                    <a:cubicBezTo>
                      <a:pt x="24551" y="168"/>
                      <a:pt x="24385" y="1"/>
                      <a:pt x="24194" y="1"/>
                    </a:cubicBezTo>
                    <a:lnTo>
                      <a:pt x="23396" y="1"/>
                    </a:lnTo>
                    <a:cubicBezTo>
                      <a:pt x="23194" y="1"/>
                      <a:pt x="23015" y="168"/>
                      <a:pt x="23039" y="394"/>
                    </a:cubicBezTo>
                    <a:lnTo>
                      <a:pt x="23039" y="1180"/>
                    </a:lnTo>
                    <a:cubicBezTo>
                      <a:pt x="23039" y="1394"/>
                      <a:pt x="23206" y="1537"/>
                      <a:pt x="23396" y="1537"/>
                    </a:cubicBezTo>
                    <a:lnTo>
                      <a:pt x="21956" y="1537"/>
                    </a:lnTo>
                    <a:lnTo>
                      <a:pt x="21134" y="2001"/>
                    </a:lnTo>
                    <a:lnTo>
                      <a:pt x="20741" y="2977"/>
                    </a:lnTo>
                    <a:lnTo>
                      <a:pt x="21134" y="3930"/>
                    </a:lnTo>
                    <a:lnTo>
                      <a:pt x="21479" y="3930"/>
                    </a:lnTo>
                    <a:lnTo>
                      <a:pt x="21479" y="3954"/>
                    </a:lnTo>
                    <a:cubicBezTo>
                      <a:pt x="21479" y="4132"/>
                      <a:pt x="21610" y="4275"/>
                      <a:pt x="21813" y="4275"/>
                    </a:cubicBezTo>
                    <a:lnTo>
                      <a:pt x="21825" y="4275"/>
                    </a:lnTo>
                    <a:lnTo>
                      <a:pt x="21825" y="6121"/>
                    </a:lnTo>
                    <a:lnTo>
                      <a:pt x="21825" y="7014"/>
                    </a:lnTo>
                    <a:lnTo>
                      <a:pt x="21468" y="6716"/>
                    </a:lnTo>
                    <a:lnTo>
                      <a:pt x="5394" y="6716"/>
                    </a:lnTo>
                    <a:lnTo>
                      <a:pt x="5037" y="7014"/>
                    </a:lnTo>
                    <a:lnTo>
                      <a:pt x="5037" y="6121"/>
                    </a:lnTo>
                    <a:lnTo>
                      <a:pt x="5037" y="4275"/>
                    </a:lnTo>
                    <a:lnTo>
                      <a:pt x="5049" y="4275"/>
                    </a:lnTo>
                    <a:cubicBezTo>
                      <a:pt x="5227" y="4275"/>
                      <a:pt x="5382" y="4144"/>
                      <a:pt x="5382" y="3954"/>
                    </a:cubicBezTo>
                    <a:lnTo>
                      <a:pt x="5382" y="3930"/>
                    </a:lnTo>
                    <a:lnTo>
                      <a:pt x="5716" y="3930"/>
                    </a:lnTo>
                    <a:lnTo>
                      <a:pt x="6120" y="2977"/>
                    </a:lnTo>
                    <a:lnTo>
                      <a:pt x="5716" y="2001"/>
                    </a:lnTo>
                    <a:lnTo>
                      <a:pt x="4906" y="1537"/>
                    </a:lnTo>
                    <a:lnTo>
                      <a:pt x="3453" y="1537"/>
                    </a:lnTo>
                    <a:cubicBezTo>
                      <a:pt x="3668" y="1537"/>
                      <a:pt x="3811" y="1370"/>
                      <a:pt x="3811" y="1180"/>
                    </a:cubicBezTo>
                    <a:lnTo>
                      <a:pt x="3811" y="394"/>
                    </a:lnTo>
                    <a:cubicBezTo>
                      <a:pt x="3834" y="168"/>
                      <a:pt x="3656" y="1"/>
                      <a:pt x="3453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2036850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381" y="0"/>
                    </a:moveTo>
                    <a:lnTo>
                      <a:pt x="0" y="4144"/>
                    </a:lnTo>
                    <a:lnTo>
                      <a:pt x="381" y="4144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6"/>
              <p:cNvSpPr/>
              <p:nvPr/>
            </p:nvSpPr>
            <p:spPr>
              <a:xfrm>
                <a:off x="2463975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82" y="4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2464275" y="4039025"/>
                <a:ext cx="985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1945175" y="4039025"/>
                <a:ext cx="994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51" extrusionOk="0">
                    <a:moveTo>
                      <a:pt x="0" y="0"/>
                    </a:moveTo>
                    <a:lnTo>
                      <a:pt x="0" y="250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6"/>
              <p:cNvSpPr/>
              <p:nvPr/>
            </p:nvSpPr>
            <p:spPr>
              <a:xfrm>
                <a:off x="2455650" y="4030375"/>
                <a:ext cx="1158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80" extrusionOk="0">
                    <a:moveTo>
                      <a:pt x="1" y="1"/>
                    </a:moveTo>
                    <a:cubicBezTo>
                      <a:pt x="48" y="144"/>
                      <a:pt x="36" y="180"/>
                      <a:pt x="48" y="180"/>
                    </a:cubicBez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1937125" y="4030375"/>
                <a:ext cx="1155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80" extrusionOk="0">
                    <a:moveTo>
                      <a:pt x="1" y="1"/>
                    </a:moveTo>
                    <a:cubicBezTo>
                      <a:pt x="37" y="144"/>
                      <a:pt x="37" y="180"/>
                      <a:pt x="37" y="180"/>
                    </a:cubicBezTo>
                    <a:lnTo>
                      <a:pt x="4621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6"/>
              <p:cNvSpPr/>
              <p:nvPr/>
            </p:nvSpPr>
            <p:spPr>
              <a:xfrm>
                <a:off x="2436600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72" y="0"/>
                    </a:moveTo>
                    <a:cubicBezTo>
                      <a:pt x="2560" y="24"/>
                      <a:pt x="2037" y="24"/>
                      <a:pt x="1536" y="36"/>
                    </a:cubicBezTo>
                    <a:cubicBezTo>
                      <a:pt x="1025" y="48"/>
                      <a:pt x="513" y="72"/>
                      <a:pt x="1" y="107"/>
                    </a:cubicBezTo>
                    <a:cubicBezTo>
                      <a:pt x="524" y="155"/>
                      <a:pt x="1025" y="167"/>
                      <a:pt x="1536" y="191"/>
                    </a:cubicBezTo>
                    <a:cubicBezTo>
                      <a:pt x="2037" y="215"/>
                      <a:pt x="2560" y="215"/>
                      <a:pt x="3072" y="215"/>
                    </a:cubicBezTo>
                    <a:cubicBezTo>
                      <a:pt x="3572" y="203"/>
                      <a:pt x="4096" y="203"/>
                      <a:pt x="4596" y="191"/>
                    </a:cubicBezTo>
                    <a:lnTo>
                      <a:pt x="5370" y="155"/>
                    </a:lnTo>
                    <a:cubicBezTo>
                      <a:pt x="5644" y="143"/>
                      <a:pt x="5894" y="143"/>
                      <a:pt x="6144" y="107"/>
                    </a:cubicBezTo>
                    <a:cubicBezTo>
                      <a:pt x="5882" y="96"/>
                      <a:pt x="5632" y="84"/>
                      <a:pt x="5370" y="72"/>
                    </a:cubicBezTo>
                    <a:lnTo>
                      <a:pt x="4596" y="36"/>
                    </a:lnTo>
                    <a:cubicBezTo>
                      <a:pt x="4096" y="0"/>
                      <a:pt x="3572" y="0"/>
                      <a:pt x="307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24482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2" y="1"/>
                      <a:pt x="1739" y="1"/>
                      <a:pt x="1311" y="13"/>
                    </a:cubicBezTo>
                    <a:cubicBezTo>
                      <a:pt x="882" y="24"/>
                      <a:pt x="430" y="36"/>
                      <a:pt x="1" y="72"/>
                    </a:cubicBezTo>
                    <a:cubicBezTo>
                      <a:pt x="430" y="120"/>
                      <a:pt x="882" y="132"/>
                      <a:pt x="1311" y="167"/>
                    </a:cubicBezTo>
                    <a:cubicBezTo>
                      <a:pt x="1739" y="179"/>
                      <a:pt x="2192" y="179"/>
                      <a:pt x="2620" y="179"/>
                    </a:cubicBezTo>
                    <a:cubicBezTo>
                      <a:pt x="3049" y="179"/>
                      <a:pt x="3501" y="179"/>
                      <a:pt x="3930" y="167"/>
                    </a:cubicBezTo>
                    <a:lnTo>
                      <a:pt x="4585" y="132"/>
                    </a:lnTo>
                    <a:cubicBezTo>
                      <a:pt x="4811" y="120"/>
                      <a:pt x="5013" y="108"/>
                      <a:pt x="5240" y="84"/>
                    </a:cubicBezTo>
                    <a:cubicBezTo>
                      <a:pt x="5013" y="72"/>
                      <a:pt x="4811" y="60"/>
                      <a:pt x="4585" y="48"/>
                    </a:cubicBezTo>
                    <a:lnTo>
                      <a:pt x="3930" y="13"/>
                    </a:lnTo>
                    <a:cubicBezTo>
                      <a:pt x="3501" y="1"/>
                      <a:pt x="3049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19291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1" y="1"/>
                      <a:pt x="1751" y="1"/>
                      <a:pt x="1310" y="13"/>
                    </a:cubicBezTo>
                    <a:cubicBezTo>
                      <a:pt x="881" y="24"/>
                      <a:pt x="441" y="36"/>
                      <a:pt x="0" y="72"/>
                    </a:cubicBezTo>
                    <a:cubicBezTo>
                      <a:pt x="453" y="120"/>
                      <a:pt x="881" y="132"/>
                      <a:pt x="1310" y="167"/>
                    </a:cubicBezTo>
                    <a:cubicBezTo>
                      <a:pt x="1751" y="179"/>
                      <a:pt x="2191" y="179"/>
                      <a:pt x="2620" y="179"/>
                    </a:cubicBezTo>
                    <a:cubicBezTo>
                      <a:pt x="3060" y="179"/>
                      <a:pt x="3501" y="179"/>
                      <a:pt x="3929" y="167"/>
                    </a:cubicBezTo>
                    <a:lnTo>
                      <a:pt x="4584" y="132"/>
                    </a:lnTo>
                    <a:cubicBezTo>
                      <a:pt x="4811" y="120"/>
                      <a:pt x="5025" y="108"/>
                      <a:pt x="5239" y="84"/>
                    </a:cubicBezTo>
                    <a:cubicBezTo>
                      <a:pt x="5025" y="72"/>
                      <a:pt x="4811" y="60"/>
                      <a:pt x="4584" y="48"/>
                    </a:cubicBezTo>
                    <a:lnTo>
                      <a:pt x="3929" y="13"/>
                    </a:lnTo>
                    <a:cubicBezTo>
                      <a:pt x="3501" y="1"/>
                      <a:pt x="3060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1918075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61" y="0"/>
                    </a:moveTo>
                    <a:cubicBezTo>
                      <a:pt x="2561" y="24"/>
                      <a:pt x="2037" y="24"/>
                      <a:pt x="1537" y="36"/>
                    </a:cubicBezTo>
                    <a:cubicBezTo>
                      <a:pt x="1025" y="48"/>
                      <a:pt x="501" y="72"/>
                      <a:pt x="1" y="107"/>
                    </a:cubicBezTo>
                    <a:cubicBezTo>
                      <a:pt x="501" y="155"/>
                      <a:pt x="1025" y="167"/>
                      <a:pt x="1537" y="191"/>
                    </a:cubicBezTo>
                    <a:cubicBezTo>
                      <a:pt x="2037" y="215"/>
                      <a:pt x="2561" y="215"/>
                      <a:pt x="3061" y="215"/>
                    </a:cubicBezTo>
                    <a:cubicBezTo>
                      <a:pt x="3573" y="203"/>
                      <a:pt x="4097" y="203"/>
                      <a:pt x="4597" y="191"/>
                    </a:cubicBezTo>
                    <a:lnTo>
                      <a:pt x="5371" y="155"/>
                    </a:lnTo>
                    <a:cubicBezTo>
                      <a:pt x="5644" y="143"/>
                      <a:pt x="5894" y="143"/>
                      <a:pt x="6145" y="107"/>
                    </a:cubicBezTo>
                    <a:cubicBezTo>
                      <a:pt x="5883" y="96"/>
                      <a:pt x="5621" y="84"/>
                      <a:pt x="5371" y="72"/>
                    </a:cubicBezTo>
                    <a:lnTo>
                      <a:pt x="4597" y="36"/>
                    </a:lnTo>
                    <a:cubicBezTo>
                      <a:pt x="4097" y="0"/>
                      <a:pt x="3573" y="0"/>
                      <a:pt x="3061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196540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72" y="1"/>
                    </a:moveTo>
                    <a:cubicBezTo>
                      <a:pt x="572" y="298"/>
                      <a:pt x="322" y="560"/>
                      <a:pt x="1" y="560"/>
                    </a:cubicBezTo>
                    <a:lnTo>
                      <a:pt x="1" y="3930"/>
                    </a:lnTo>
                    <a:cubicBezTo>
                      <a:pt x="311" y="3930"/>
                      <a:pt x="572" y="4180"/>
                      <a:pt x="572" y="4501"/>
                    </a:cubicBezTo>
                    <a:lnTo>
                      <a:pt x="989" y="4501"/>
                    </a:lnTo>
                    <a:cubicBezTo>
                      <a:pt x="989" y="4203"/>
                      <a:pt x="1263" y="3942"/>
                      <a:pt x="1573" y="3942"/>
                    </a:cubicBezTo>
                    <a:lnTo>
                      <a:pt x="1573" y="572"/>
                    </a:lnTo>
                    <a:cubicBezTo>
                      <a:pt x="1263" y="572"/>
                      <a:pt x="989" y="322"/>
                      <a:pt x="989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249405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84" y="1"/>
                    </a:moveTo>
                    <a:cubicBezTo>
                      <a:pt x="584" y="298"/>
                      <a:pt x="322" y="560"/>
                      <a:pt x="0" y="560"/>
                    </a:cubicBezTo>
                    <a:lnTo>
                      <a:pt x="0" y="3930"/>
                    </a:lnTo>
                    <a:cubicBezTo>
                      <a:pt x="310" y="3930"/>
                      <a:pt x="584" y="4180"/>
                      <a:pt x="584" y="4501"/>
                    </a:cubicBezTo>
                    <a:lnTo>
                      <a:pt x="1001" y="4501"/>
                    </a:lnTo>
                    <a:cubicBezTo>
                      <a:pt x="1001" y="4203"/>
                      <a:pt x="1263" y="3942"/>
                      <a:pt x="1572" y="3942"/>
                    </a:cubicBezTo>
                    <a:lnTo>
                      <a:pt x="1572" y="572"/>
                    </a:lnTo>
                    <a:cubicBezTo>
                      <a:pt x="1263" y="572"/>
                      <a:pt x="1001" y="322"/>
                      <a:pt x="1001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2080600" y="4126225"/>
                <a:ext cx="3566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2740" extrusionOk="0">
                    <a:moveTo>
                      <a:pt x="560" y="1"/>
                    </a:moveTo>
                    <a:cubicBezTo>
                      <a:pt x="560" y="310"/>
                      <a:pt x="358" y="572"/>
                      <a:pt x="84" y="572"/>
                    </a:cubicBezTo>
                    <a:cubicBezTo>
                      <a:pt x="60" y="572"/>
                      <a:pt x="36" y="572"/>
                      <a:pt x="1" y="560"/>
                    </a:cubicBezTo>
                    <a:lnTo>
                      <a:pt x="1" y="2061"/>
                    </a:lnTo>
                    <a:cubicBezTo>
                      <a:pt x="25" y="2061"/>
                      <a:pt x="60" y="2049"/>
                      <a:pt x="84" y="2049"/>
                    </a:cubicBezTo>
                    <a:cubicBezTo>
                      <a:pt x="358" y="2049"/>
                      <a:pt x="560" y="2311"/>
                      <a:pt x="560" y="2632"/>
                    </a:cubicBezTo>
                    <a:lnTo>
                      <a:pt x="13776" y="2739"/>
                    </a:lnTo>
                    <a:cubicBezTo>
                      <a:pt x="13776" y="2418"/>
                      <a:pt x="13991" y="2156"/>
                      <a:pt x="14264" y="2156"/>
                    </a:cubicBezTo>
                    <a:lnTo>
                      <a:pt x="14264" y="679"/>
                    </a:lnTo>
                    <a:cubicBezTo>
                      <a:pt x="13991" y="679"/>
                      <a:pt x="13776" y="418"/>
                      <a:pt x="13776" y="96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3" name="Google Shape;583;p26"/>
            <p:cNvGrpSpPr/>
            <p:nvPr/>
          </p:nvGrpSpPr>
          <p:grpSpPr>
            <a:xfrm>
              <a:off x="7983364" y="4577328"/>
              <a:ext cx="1361193" cy="565918"/>
              <a:chOff x="1918075" y="3932150"/>
              <a:chExt cx="673025" cy="279825"/>
            </a:xfrm>
          </p:grpSpPr>
          <p:sp>
            <p:nvSpPr>
              <p:cNvPr id="584" name="Google Shape;584;p26"/>
              <p:cNvSpPr/>
              <p:nvPr/>
            </p:nvSpPr>
            <p:spPr>
              <a:xfrm>
                <a:off x="1918975" y="3932150"/>
                <a:ext cx="672125" cy="2798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1193" extrusionOk="0">
                    <a:moveTo>
                      <a:pt x="2668" y="1"/>
                    </a:moveTo>
                    <a:cubicBezTo>
                      <a:pt x="2465" y="1"/>
                      <a:pt x="2310" y="168"/>
                      <a:pt x="2310" y="394"/>
                    </a:cubicBezTo>
                    <a:lnTo>
                      <a:pt x="2310" y="1180"/>
                    </a:lnTo>
                    <a:cubicBezTo>
                      <a:pt x="2310" y="1382"/>
                      <a:pt x="2477" y="1537"/>
                      <a:pt x="2668" y="1537"/>
                    </a:cubicBezTo>
                    <a:lnTo>
                      <a:pt x="1227" y="1537"/>
                    </a:lnTo>
                    <a:lnTo>
                      <a:pt x="405" y="2001"/>
                    </a:lnTo>
                    <a:lnTo>
                      <a:pt x="1" y="2977"/>
                    </a:lnTo>
                    <a:lnTo>
                      <a:pt x="405" y="3930"/>
                    </a:lnTo>
                    <a:lnTo>
                      <a:pt x="763" y="3930"/>
                    </a:lnTo>
                    <a:lnTo>
                      <a:pt x="763" y="3954"/>
                    </a:lnTo>
                    <a:cubicBezTo>
                      <a:pt x="763" y="4132"/>
                      <a:pt x="894" y="4275"/>
                      <a:pt x="1096" y="4275"/>
                    </a:cubicBezTo>
                    <a:lnTo>
                      <a:pt x="1108" y="4275"/>
                    </a:lnTo>
                    <a:lnTo>
                      <a:pt x="1060" y="11193"/>
                    </a:lnTo>
                    <a:lnTo>
                      <a:pt x="25825" y="11193"/>
                    </a:lnTo>
                    <a:lnTo>
                      <a:pt x="25790" y="4275"/>
                    </a:lnTo>
                    <a:lnTo>
                      <a:pt x="25801" y="4275"/>
                    </a:lnTo>
                    <a:cubicBezTo>
                      <a:pt x="25980" y="4275"/>
                      <a:pt x="26123" y="4144"/>
                      <a:pt x="26123" y="3954"/>
                    </a:cubicBezTo>
                    <a:lnTo>
                      <a:pt x="26123" y="3930"/>
                    </a:lnTo>
                    <a:lnTo>
                      <a:pt x="26480" y="3930"/>
                    </a:lnTo>
                    <a:lnTo>
                      <a:pt x="26885" y="2977"/>
                    </a:lnTo>
                    <a:lnTo>
                      <a:pt x="26456" y="2001"/>
                    </a:lnTo>
                    <a:lnTo>
                      <a:pt x="25635" y="1537"/>
                    </a:lnTo>
                    <a:lnTo>
                      <a:pt x="24194" y="1537"/>
                    </a:lnTo>
                    <a:cubicBezTo>
                      <a:pt x="24397" y="1537"/>
                      <a:pt x="24551" y="1370"/>
                      <a:pt x="24551" y="1180"/>
                    </a:cubicBezTo>
                    <a:lnTo>
                      <a:pt x="24551" y="394"/>
                    </a:lnTo>
                    <a:cubicBezTo>
                      <a:pt x="24551" y="168"/>
                      <a:pt x="24385" y="1"/>
                      <a:pt x="24194" y="1"/>
                    </a:cubicBezTo>
                    <a:lnTo>
                      <a:pt x="23396" y="1"/>
                    </a:lnTo>
                    <a:cubicBezTo>
                      <a:pt x="23194" y="1"/>
                      <a:pt x="23015" y="168"/>
                      <a:pt x="23039" y="394"/>
                    </a:cubicBezTo>
                    <a:lnTo>
                      <a:pt x="23039" y="1180"/>
                    </a:lnTo>
                    <a:cubicBezTo>
                      <a:pt x="23039" y="1394"/>
                      <a:pt x="23206" y="1537"/>
                      <a:pt x="23396" y="1537"/>
                    </a:cubicBezTo>
                    <a:lnTo>
                      <a:pt x="21956" y="1537"/>
                    </a:lnTo>
                    <a:lnTo>
                      <a:pt x="21134" y="2001"/>
                    </a:lnTo>
                    <a:lnTo>
                      <a:pt x="20741" y="2977"/>
                    </a:lnTo>
                    <a:lnTo>
                      <a:pt x="21134" y="3930"/>
                    </a:lnTo>
                    <a:lnTo>
                      <a:pt x="21479" y="3930"/>
                    </a:lnTo>
                    <a:lnTo>
                      <a:pt x="21479" y="3954"/>
                    </a:lnTo>
                    <a:cubicBezTo>
                      <a:pt x="21479" y="4132"/>
                      <a:pt x="21610" y="4275"/>
                      <a:pt x="21813" y="4275"/>
                    </a:cubicBezTo>
                    <a:lnTo>
                      <a:pt x="21825" y="4275"/>
                    </a:lnTo>
                    <a:lnTo>
                      <a:pt x="21825" y="6121"/>
                    </a:lnTo>
                    <a:lnTo>
                      <a:pt x="21825" y="7014"/>
                    </a:lnTo>
                    <a:lnTo>
                      <a:pt x="21468" y="6716"/>
                    </a:lnTo>
                    <a:lnTo>
                      <a:pt x="5394" y="6716"/>
                    </a:lnTo>
                    <a:lnTo>
                      <a:pt x="5037" y="7014"/>
                    </a:lnTo>
                    <a:lnTo>
                      <a:pt x="5037" y="6121"/>
                    </a:lnTo>
                    <a:lnTo>
                      <a:pt x="5037" y="4275"/>
                    </a:lnTo>
                    <a:lnTo>
                      <a:pt x="5049" y="4275"/>
                    </a:lnTo>
                    <a:cubicBezTo>
                      <a:pt x="5227" y="4275"/>
                      <a:pt x="5382" y="4144"/>
                      <a:pt x="5382" y="3954"/>
                    </a:cubicBezTo>
                    <a:lnTo>
                      <a:pt x="5382" y="3930"/>
                    </a:lnTo>
                    <a:lnTo>
                      <a:pt x="5716" y="3930"/>
                    </a:lnTo>
                    <a:lnTo>
                      <a:pt x="6120" y="2977"/>
                    </a:lnTo>
                    <a:lnTo>
                      <a:pt x="5716" y="2001"/>
                    </a:lnTo>
                    <a:lnTo>
                      <a:pt x="4906" y="1537"/>
                    </a:lnTo>
                    <a:lnTo>
                      <a:pt x="3453" y="1537"/>
                    </a:lnTo>
                    <a:cubicBezTo>
                      <a:pt x="3668" y="1537"/>
                      <a:pt x="3811" y="1370"/>
                      <a:pt x="3811" y="1180"/>
                    </a:cubicBezTo>
                    <a:lnTo>
                      <a:pt x="3811" y="394"/>
                    </a:lnTo>
                    <a:cubicBezTo>
                      <a:pt x="3834" y="168"/>
                      <a:pt x="3656" y="1"/>
                      <a:pt x="3453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6"/>
              <p:cNvSpPr/>
              <p:nvPr/>
            </p:nvSpPr>
            <p:spPr>
              <a:xfrm>
                <a:off x="2036850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381" y="0"/>
                    </a:moveTo>
                    <a:lnTo>
                      <a:pt x="0" y="4144"/>
                    </a:lnTo>
                    <a:lnTo>
                      <a:pt x="381" y="4144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6"/>
              <p:cNvSpPr/>
              <p:nvPr/>
            </p:nvSpPr>
            <p:spPr>
              <a:xfrm>
                <a:off x="2463975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82" y="4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6"/>
              <p:cNvSpPr/>
              <p:nvPr/>
            </p:nvSpPr>
            <p:spPr>
              <a:xfrm>
                <a:off x="2464275" y="4039025"/>
                <a:ext cx="985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6"/>
              <p:cNvSpPr/>
              <p:nvPr/>
            </p:nvSpPr>
            <p:spPr>
              <a:xfrm>
                <a:off x="1945175" y="4039025"/>
                <a:ext cx="994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51" extrusionOk="0">
                    <a:moveTo>
                      <a:pt x="0" y="0"/>
                    </a:moveTo>
                    <a:lnTo>
                      <a:pt x="0" y="250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6"/>
              <p:cNvSpPr/>
              <p:nvPr/>
            </p:nvSpPr>
            <p:spPr>
              <a:xfrm>
                <a:off x="2455650" y="4030375"/>
                <a:ext cx="1158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80" extrusionOk="0">
                    <a:moveTo>
                      <a:pt x="1" y="1"/>
                    </a:moveTo>
                    <a:cubicBezTo>
                      <a:pt x="48" y="144"/>
                      <a:pt x="36" y="180"/>
                      <a:pt x="48" y="180"/>
                    </a:cubicBez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>
                <a:off x="1937125" y="4030375"/>
                <a:ext cx="1155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80" extrusionOk="0">
                    <a:moveTo>
                      <a:pt x="1" y="1"/>
                    </a:moveTo>
                    <a:cubicBezTo>
                      <a:pt x="37" y="144"/>
                      <a:pt x="37" y="180"/>
                      <a:pt x="37" y="180"/>
                    </a:cubicBezTo>
                    <a:lnTo>
                      <a:pt x="4621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2436600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72" y="0"/>
                    </a:moveTo>
                    <a:cubicBezTo>
                      <a:pt x="2560" y="24"/>
                      <a:pt x="2037" y="24"/>
                      <a:pt x="1536" y="36"/>
                    </a:cubicBezTo>
                    <a:cubicBezTo>
                      <a:pt x="1025" y="48"/>
                      <a:pt x="513" y="72"/>
                      <a:pt x="1" y="107"/>
                    </a:cubicBezTo>
                    <a:cubicBezTo>
                      <a:pt x="524" y="155"/>
                      <a:pt x="1025" y="167"/>
                      <a:pt x="1536" y="191"/>
                    </a:cubicBezTo>
                    <a:cubicBezTo>
                      <a:pt x="2037" y="215"/>
                      <a:pt x="2560" y="215"/>
                      <a:pt x="3072" y="215"/>
                    </a:cubicBezTo>
                    <a:cubicBezTo>
                      <a:pt x="3572" y="203"/>
                      <a:pt x="4096" y="203"/>
                      <a:pt x="4596" y="191"/>
                    </a:cubicBezTo>
                    <a:lnTo>
                      <a:pt x="5370" y="155"/>
                    </a:lnTo>
                    <a:cubicBezTo>
                      <a:pt x="5644" y="143"/>
                      <a:pt x="5894" y="143"/>
                      <a:pt x="6144" y="107"/>
                    </a:cubicBezTo>
                    <a:cubicBezTo>
                      <a:pt x="5882" y="96"/>
                      <a:pt x="5632" y="84"/>
                      <a:pt x="5370" y="72"/>
                    </a:cubicBezTo>
                    <a:lnTo>
                      <a:pt x="4596" y="36"/>
                    </a:lnTo>
                    <a:cubicBezTo>
                      <a:pt x="4096" y="0"/>
                      <a:pt x="3572" y="0"/>
                      <a:pt x="307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6"/>
              <p:cNvSpPr/>
              <p:nvPr/>
            </p:nvSpPr>
            <p:spPr>
              <a:xfrm>
                <a:off x="24482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2" y="1"/>
                      <a:pt x="1739" y="1"/>
                      <a:pt x="1311" y="13"/>
                    </a:cubicBezTo>
                    <a:cubicBezTo>
                      <a:pt x="882" y="24"/>
                      <a:pt x="430" y="36"/>
                      <a:pt x="1" y="72"/>
                    </a:cubicBezTo>
                    <a:cubicBezTo>
                      <a:pt x="430" y="120"/>
                      <a:pt x="882" y="132"/>
                      <a:pt x="1311" y="167"/>
                    </a:cubicBezTo>
                    <a:cubicBezTo>
                      <a:pt x="1739" y="179"/>
                      <a:pt x="2192" y="179"/>
                      <a:pt x="2620" y="179"/>
                    </a:cubicBezTo>
                    <a:cubicBezTo>
                      <a:pt x="3049" y="179"/>
                      <a:pt x="3501" y="179"/>
                      <a:pt x="3930" y="167"/>
                    </a:cubicBezTo>
                    <a:lnTo>
                      <a:pt x="4585" y="132"/>
                    </a:lnTo>
                    <a:cubicBezTo>
                      <a:pt x="4811" y="120"/>
                      <a:pt x="5013" y="108"/>
                      <a:pt x="5240" y="84"/>
                    </a:cubicBezTo>
                    <a:cubicBezTo>
                      <a:pt x="5013" y="72"/>
                      <a:pt x="4811" y="60"/>
                      <a:pt x="4585" y="48"/>
                    </a:cubicBezTo>
                    <a:lnTo>
                      <a:pt x="3930" y="13"/>
                    </a:lnTo>
                    <a:cubicBezTo>
                      <a:pt x="3501" y="1"/>
                      <a:pt x="3049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6"/>
              <p:cNvSpPr/>
              <p:nvPr/>
            </p:nvSpPr>
            <p:spPr>
              <a:xfrm>
                <a:off x="19291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1" y="1"/>
                      <a:pt x="1751" y="1"/>
                      <a:pt x="1310" y="13"/>
                    </a:cubicBezTo>
                    <a:cubicBezTo>
                      <a:pt x="881" y="24"/>
                      <a:pt x="441" y="36"/>
                      <a:pt x="0" y="72"/>
                    </a:cubicBezTo>
                    <a:cubicBezTo>
                      <a:pt x="453" y="120"/>
                      <a:pt x="881" y="132"/>
                      <a:pt x="1310" y="167"/>
                    </a:cubicBezTo>
                    <a:cubicBezTo>
                      <a:pt x="1751" y="179"/>
                      <a:pt x="2191" y="179"/>
                      <a:pt x="2620" y="179"/>
                    </a:cubicBezTo>
                    <a:cubicBezTo>
                      <a:pt x="3060" y="179"/>
                      <a:pt x="3501" y="179"/>
                      <a:pt x="3929" y="167"/>
                    </a:cubicBezTo>
                    <a:lnTo>
                      <a:pt x="4584" y="132"/>
                    </a:lnTo>
                    <a:cubicBezTo>
                      <a:pt x="4811" y="120"/>
                      <a:pt x="5025" y="108"/>
                      <a:pt x="5239" y="84"/>
                    </a:cubicBezTo>
                    <a:cubicBezTo>
                      <a:pt x="5025" y="72"/>
                      <a:pt x="4811" y="60"/>
                      <a:pt x="4584" y="48"/>
                    </a:cubicBezTo>
                    <a:lnTo>
                      <a:pt x="3929" y="13"/>
                    </a:lnTo>
                    <a:cubicBezTo>
                      <a:pt x="3501" y="1"/>
                      <a:pt x="3060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6"/>
              <p:cNvSpPr/>
              <p:nvPr/>
            </p:nvSpPr>
            <p:spPr>
              <a:xfrm>
                <a:off x="1918075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61" y="0"/>
                    </a:moveTo>
                    <a:cubicBezTo>
                      <a:pt x="2561" y="24"/>
                      <a:pt x="2037" y="24"/>
                      <a:pt x="1537" y="36"/>
                    </a:cubicBezTo>
                    <a:cubicBezTo>
                      <a:pt x="1025" y="48"/>
                      <a:pt x="501" y="72"/>
                      <a:pt x="1" y="107"/>
                    </a:cubicBezTo>
                    <a:cubicBezTo>
                      <a:pt x="501" y="155"/>
                      <a:pt x="1025" y="167"/>
                      <a:pt x="1537" y="191"/>
                    </a:cubicBezTo>
                    <a:cubicBezTo>
                      <a:pt x="2037" y="215"/>
                      <a:pt x="2561" y="215"/>
                      <a:pt x="3061" y="215"/>
                    </a:cubicBezTo>
                    <a:cubicBezTo>
                      <a:pt x="3573" y="203"/>
                      <a:pt x="4097" y="203"/>
                      <a:pt x="4597" y="191"/>
                    </a:cubicBezTo>
                    <a:lnTo>
                      <a:pt x="5371" y="155"/>
                    </a:lnTo>
                    <a:cubicBezTo>
                      <a:pt x="5644" y="143"/>
                      <a:pt x="5894" y="143"/>
                      <a:pt x="6145" y="107"/>
                    </a:cubicBezTo>
                    <a:cubicBezTo>
                      <a:pt x="5883" y="96"/>
                      <a:pt x="5621" y="84"/>
                      <a:pt x="5371" y="72"/>
                    </a:cubicBezTo>
                    <a:lnTo>
                      <a:pt x="4597" y="36"/>
                    </a:lnTo>
                    <a:cubicBezTo>
                      <a:pt x="4097" y="0"/>
                      <a:pt x="3573" y="0"/>
                      <a:pt x="3061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6"/>
              <p:cNvSpPr/>
              <p:nvPr/>
            </p:nvSpPr>
            <p:spPr>
              <a:xfrm>
                <a:off x="196540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72" y="1"/>
                    </a:moveTo>
                    <a:cubicBezTo>
                      <a:pt x="572" y="298"/>
                      <a:pt x="322" y="560"/>
                      <a:pt x="1" y="560"/>
                    </a:cubicBezTo>
                    <a:lnTo>
                      <a:pt x="1" y="3930"/>
                    </a:lnTo>
                    <a:cubicBezTo>
                      <a:pt x="311" y="3930"/>
                      <a:pt x="572" y="4180"/>
                      <a:pt x="572" y="4501"/>
                    </a:cubicBezTo>
                    <a:lnTo>
                      <a:pt x="989" y="4501"/>
                    </a:lnTo>
                    <a:cubicBezTo>
                      <a:pt x="989" y="4203"/>
                      <a:pt x="1263" y="3942"/>
                      <a:pt x="1573" y="3942"/>
                    </a:cubicBezTo>
                    <a:lnTo>
                      <a:pt x="1573" y="572"/>
                    </a:lnTo>
                    <a:cubicBezTo>
                      <a:pt x="1263" y="572"/>
                      <a:pt x="989" y="322"/>
                      <a:pt x="989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6"/>
              <p:cNvSpPr/>
              <p:nvPr/>
            </p:nvSpPr>
            <p:spPr>
              <a:xfrm>
                <a:off x="249405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84" y="1"/>
                    </a:moveTo>
                    <a:cubicBezTo>
                      <a:pt x="584" y="298"/>
                      <a:pt x="322" y="560"/>
                      <a:pt x="0" y="560"/>
                    </a:cubicBezTo>
                    <a:lnTo>
                      <a:pt x="0" y="3930"/>
                    </a:lnTo>
                    <a:cubicBezTo>
                      <a:pt x="310" y="3930"/>
                      <a:pt x="584" y="4180"/>
                      <a:pt x="584" y="4501"/>
                    </a:cubicBezTo>
                    <a:lnTo>
                      <a:pt x="1001" y="4501"/>
                    </a:lnTo>
                    <a:cubicBezTo>
                      <a:pt x="1001" y="4203"/>
                      <a:pt x="1263" y="3942"/>
                      <a:pt x="1572" y="3942"/>
                    </a:cubicBezTo>
                    <a:lnTo>
                      <a:pt x="1572" y="572"/>
                    </a:lnTo>
                    <a:cubicBezTo>
                      <a:pt x="1263" y="572"/>
                      <a:pt x="1001" y="322"/>
                      <a:pt x="1001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2080600" y="4126225"/>
                <a:ext cx="3566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2740" extrusionOk="0">
                    <a:moveTo>
                      <a:pt x="560" y="1"/>
                    </a:moveTo>
                    <a:cubicBezTo>
                      <a:pt x="560" y="310"/>
                      <a:pt x="358" y="572"/>
                      <a:pt x="84" y="572"/>
                    </a:cubicBezTo>
                    <a:cubicBezTo>
                      <a:pt x="60" y="572"/>
                      <a:pt x="36" y="572"/>
                      <a:pt x="1" y="560"/>
                    </a:cubicBezTo>
                    <a:lnTo>
                      <a:pt x="1" y="2061"/>
                    </a:lnTo>
                    <a:cubicBezTo>
                      <a:pt x="25" y="2061"/>
                      <a:pt x="60" y="2049"/>
                      <a:pt x="84" y="2049"/>
                    </a:cubicBezTo>
                    <a:cubicBezTo>
                      <a:pt x="358" y="2049"/>
                      <a:pt x="560" y="2311"/>
                      <a:pt x="560" y="2632"/>
                    </a:cubicBezTo>
                    <a:lnTo>
                      <a:pt x="13776" y="2739"/>
                    </a:lnTo>
                    <a:cubicBezTo>
                      <a:pt x="13776" y="2418"/>
                      <a:pt x="13991" y="2156"/>
                      <a:pt x="14264" y="2156"/>
                    </a:cubicBezTo>
                    <a:lnTo>
                      <a:pt x="14264" y="679"/>
                    </a:lnTo>
                    <a:cubicBezTo>
                      <a:pt x="13991" y="679"/>
                      <a:pt x="13776" y="418"/>
                      <a:pt x="13776" y="96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8" name="Google Shape;598;p26"/>
            <p:cNvGrpSpPr/>
            <p:nvPr/>
          </p:nvGrpSpPr>
          <p:grpSpPr>
            <a:xfrm>
              <a:off x="9035135" y="4577328"/>
              <a:ext cx="1361193" cy="565918"/>
              <a:chOff x="1918075" y="3932150"/>
              <a:chExt cx="673025" cy="279825"/>
            </a:xfrm>
          </p:grpSpPr>
          <p:sp>
            <p:nvSpPr>
              <p:cNvPr id="599" name="Google Shape;599;p26"/>
              <p:cNvSpPr/>
              <p:nvPr/>
            </p:nvSpPr>
            <p:spPr>
              <a:xfrm>
                <a:off x="1918975" y="3932150"/>
                <a:ext cx="672125" cy="279825"/>
              </a:xfrm>
              <a:custGeom>
                <a:avLst/>
                <a:gdLst/>
                <a:ahLst/>
                <a:cxnLst/>
                <a:rect l="l" t="t" r="r" b="b"/>
                <a:pathLst>
                  <a:path w="26885" h="11193" extrusionOk="0">
                    <a:moveTo>
                      <a:pt x="2668" y="1"/>
                    </a:moveTo>
                    <a:cubicBezTo>
                      <a:pt x="2465" y="1"/>
                      <a:pt x="2310" y="168"/>
                      <a:pt x="2310" y="394"/>
                    </a:cubicBezTo>
                    <a:lnTo>
                      <a:pt x="2310" y="1180"/>
                    </a:lnTo>
                    <a:cubicBezTo>
                      <a:pt x="2310" y="1382"/>
                      <a:pt x="2477" y="1537"/>
                      <a:pt x="2668" y="1537"/>
                    </a:cubicBezTo>
                    <a:lnTo>
                      <a:pt x="1227" y="1537"/>
                    </a:lnTo>
                    <a:lnTo>
                      <a:pt x="405" y="2001"/>
                    </a:lnTo>
                    <a:lnTo>
                      <a:pt x="1" y="2977"/>
                    </a:lnTo>
                    <a:lnTo>
                      <a:pt x="405" y="3930"/>
                    </a:lnTo>
                    <a:lnTo>
                      <a:pt x="763" y="3930"/>
                    </a:lnTo>
                    <a:lnTo>
                      <a:pt x="763" y="3954"/>
                    </a:lnTo>
                    <a:cubicBezTo>
                      <a:pt x="763" y="4132"/>
                      <a:pt x="894" y="4275"/>
                      <a:pt x="1096" y="4275"/>
                    </a:cubicBezTo>
                    <a:lnTo>
                      <a:pt x="1108" y="4275"/>
                    </a:lnTo>
                    <a:lnTo>
                      <a:pt x="1060" y="11193"/>
                    </a:lnTo>
                    <a:lnTo>
                      <a:pt x="25825" y="11193"/>
                    </a:lnTo>
                    <a:lnTo>
                      <a:pt x="25790" y="4275"/>
                    </a:lnTo>
                    <a:lnTo>
                      <a:pt x="25801" y="4275"/>
                    </a:lnTo>
                    <a:cubicBezTo>
                      <a:pt x="25980" y="4275"/>
                      <a:pt x="26123" y="4144"/>
                      <a:pt x="26123" y="3954"/>
                    </a:cubicBezTo>
                    <a:lnTo>
                      <a:pt x="26123" y="3930"/>
                    </a:lnTo>
                    <a:lnTo>
                      <a:pt x="26480" y="3930"/>
                    </a:lnTo>
                    <a:lnTo>
                      <a:pt x="26885" y="2977"/>
                    </a:lnTo>
                    <a:lnTo>
                      <a:pt x="26456" y="2001"/>
                    </a:lnTo>
                    <a:lnTo>
                      <a:pt x="25635" y="1537"/>
                    </a:lnTo>
                    <a:lnTo>
                      <a:pt x="24194" y="1537"/>
                    </a:lnTo>
                    <a:cubicBezTo>
                      <a:pt x="24397" y="1537"/>
                      <a:pt x="24551" y="1370"/>
                      <a:pt x="24551" y="1180"/>
                    </a:cubicBezTo>
                    <a:lnTo>
                      <a:pt x="24551" y="394"/>
                    </a:lnTo>
                    <a:cubicBezTo>
                      <a:pt x="24551" y="168"/>
                      <a:pt x="24385" y="1"/>
                      <a:pt x="24194" y="1"/>
                    </a:cubicBezTo>
                    <a:lnTo>
                      <a:pt x="23396" y="1"/>
                    </a:lnTo>
                    <a:cubicBezTo>
                      <a:pt x="23194" y="1"/>
                      <a:pt x="23015" y="168"/>
                      <a:pt x="23039" y="394"/>
                    </a:cubicBezTo>
                    <a:lnTo>
                      <a:pt x="23039" y="1180"/>
                    </a:lnTo>
                    <a:cubicBezTo>
                      <a:pt x="23039" y="1394"/>
                      <a:pt x="23206" y="1537"/>
                      <a:pt x="23396" y="1537"/>
                    </a:cubicBezTo>
                    <a:lnTo>
                      <a:pt x="21956" y="1537"/>
                    </a:lnTo>
                    <a:lnTo>
                      <a:pt x="21134" y="2001"/>
                    </a:lnTo>
                    <a:lnTo>
                      <a:pt x="20741" y="2977"/>
                    </a:lnTo>
                    <a:lnTo>
                      <a:pt x="21134" y="3930"/>
                    </a:lnTo>
                    <a:lnTo>
                      <a:pt x="21479" y="3930"/>
                    </a:lnTo>
                    <a:lnTo>
                      <a:pt x="21479" y="3954"/>
                    </a:lnTo>
                    <a:cubicBezTo>
                      <a:pt x="21479" y="4132"/>
                      <a:pt x="21610" y="4275"/>
                      <a:pt x="21813" y="4275"/>
                    </a:cubicBezTo>
                    <a:lnTo>
                      <a:pt x="21825" y="4275"/>
                    </a:lnTo>
                    <a:lnTo>
                      <a:pt x="21825" y="6121"/>
                    </a:lnTo>
                    <a:lnTo>
                      <a:pt x="21825" y="7014"/>
                    </a:lnTo>
                    <a:lnTo>
                      <a:pt x="21468" y="6716"/>
                    </a:lnTo>
                    <a:lnTo>
                      <a:pt x="5394" y="6716"/>
                    </a:lnTo>
                    <a:lnTo>
                      <a:pt x="5037" y="7014"/>
                    </a:lnTo>
                    <a:lnTo>
                      <a:pt x="5037" y="6121"/>
                    </a:lnTo>
                    <a:lnTo>
                      <a:pt x="5037" y="4275"/>
                    </a:lnTo>
                    <a:lnTo>
                      <a:pt x="5049" y="4275"/>
                    </a:lnTo>
                    <a:cubicBezTo>
                      <a:pt x="5227" y="4275"/>
                      <a:pt x="5382" y="4144"/>
                      <a:pt x="5382" y="3954"/>
                    </a:cubicBezTo>
                    <a:lnTo>
                      <a:pt x="5382" y="3930"/>
                    </a:lnTo>
                    <a:lnTo>
                      <a:pt x="5716" y="3930"/>
                    </a:lnTo>
                    <a:lnTo>
                      <a:pt x="6120" y="2977"/>
                    </a:lnTo>
                    <a:lnTo>
                      <a:pt x="5716" y="2001"/>
                    </a:lnTo>
                    <a:lnTo>
                      <a:pt x="4906" y="1537"/>
                    </a:lnTo>
                    <a:lnTo>
                      <a:pt x="3453" y="1537"/>
                    </a:lnTo>
                    <a:cubicBezTo>
                      <a:pt x="3668" y="1537"/>
                      <a:pt x="3811" y="1370"/>
                      <a:pt x="3811" y="1180"/>
                    </a:cubicBezTo>
                    <a:lnTo>
                      <a:pt x="3811" y="394"/>
                    </a:lnTo>
                    <a:cubicBezTo>
                      <a:pt x="3834" y="168"/>
                      <a:pt x="3656" y="1"/>
                      <a:pt x="3453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>
                <a:off x="2036850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381" y="0"/>
                    </a:moveTo>
                    <a:lnTo>
                      <a:pt x="0" y="4144"/>
                    </a:lnTo>
                    <a:lnTo>
                      <a:pt x="381" y="4144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2463975" y="4108375"/>
                <a:ext cx="95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82" y="4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2464275" y="4039025"/>
                <a:ext cx="9855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942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6"/>
              <p:cNvSpPr/>
              <p:nvPr/>
            </p:nvSpPr>
            <p:spPr>
              <a:xfrm>
                <a:off x="1945175" y="4039025"/>
                <a:ext cx="994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251" extrusionOk="0">
                    <a:moveTo>
                      <a:pt x="0" y="0"/>
                    </a:moveTo>
                    <a:lnTo>
                      <a:pt x="0" y="250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6"/>
              <p:cNvSpPr/>
              <p:nvPr/>
            </p:nvSpPr>
            <p:spPr>
              <a:xfrm>
                <a:off x="2455650" y="4030375"/>
                <a:ext cx="1158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80" extrusionOk="0">
                    <a:moveTo>
                      <a:pt x="1" y="1"/>
                    </a:moveTo>
                    <a:cubicBezTo>
                      <a:pt x="48" y="144"/>
                      <a:pt x="36" y="180"/>
                      <a:pt x="48" y="180"/>
                    </a:cubicBez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1937125" y="4030375"/>
                <a:ext cx="11552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80" extrusionOk="0">
                    <a:moveTo>
                      <a:pt x="1" y="1"/>
                    </a:moveTo>
                    <a:cubicBezTo>
                      <a:pt x="37" y="144"/>
                      <a:pt x="37" y="180"/>
                      <a:pt x="37" y="180"/>
                    </a:cubicBezTo>
                    <a:lnTo>
                      <a:pt x="4621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2436600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72" y="0"/>
                    </a:moveTo>
                    <a:cubicBezTo>
                      <a:pt x="2560" y="24"/>
                      <a:pt x="2037" y="24"/>
                      <a:pt x="1536" y="36"/>
                    </a:cubicBezTo>
                    <a:cubicBezTo>
                      <a:pt x="1025" y="48"/>
                      <a:pt x="513" y="72"/>
                      <a:pt x="1" y="107"/>
                    </a:cubicBezTo>
                    <a:cubicBezTo>
                      <a:pt x="524" y="155"/>
                      <a:pt x="1025" y="167"/>
                      <a:pt x="1536" y="191"/>
                    </a:cubicBezTo>
                    <a:cubicBezTo>
                      <a:pt x="2037" y="215"/>
                      <a:pt x="2560" y="215"/>
                      <a:pt x="3072" y="215"/>
                    </a:cubicBezTo>
                    <a:cubicBezTo>
                      <a:pt x="3572" y="203"/>
                      <a:pt x="4096" y="203"/>
                      <a:pt x="4596" y="191"/>
                    </a:cubicBezTo>
                    <a:lnTo>
                      <a:pt x="5370" y="155"/>
                    </a:lnTo>
                    <a:cubicBezTo>
                      <a:pt x="5644" y="143"/>
                      <a:pt x="5894" y="143"/>
                      <a:pt x="6144" y="107"/>
                    </a:cubicBezTo>
                    <a:cubicBezTo>
                      <a:pt x="5882" y="96"/>
                      <a:pt x="5632" y="84"/>
                      <a:pt x="5370" y="72"/>
                    </a:cubicBezTo>
                    <a:lnTo>
                      <a:pt x="4596" y="36"/>
                    </a:lnTo>
                    <a:cubicBezTo>
                      <a:pt x="4096" y="0"/>
                      <a:pt x="3572" y="0"/>
                      <a:pt x="307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6"/>
              <p:cNvSpPr/>
              <p:nvPr/>
            </p:nvSpPr>
            <p:spPr>
              <a:xfrm>
                <a:off x="24482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2" y="1"/>
                      <a:pt x="1739" y="1"/>
                      <a:pt x="1311" y="13"/>
                    </a:cubicBezTo>
                    <a:cubicBezTo>
                      <a:pt x="882" y="24"/>
                      <a:pt x="430" y="36"/>
                      <a:pt x="1" y="72"/>
                    </a:cubicBezTo>
                    <a:cubicBezTo>
                      <a:pt x="430" y="120"/>
                      <a:pt x="882" y="132"/>
                      <a:pt x="1311" y="167"/>
                    </a:cubicBezTo>
                    <a:cubicBezTo>
                      <a:pt x="1739" y="179"/>
                      <a:pt x="2192" y="179"/>
                      <a:pt x="2620" y="179"/>
                    </a:cubicBezTo>
                    <a:cubicBezTo>
                      <a:pt x="3049" y="179"/>
                      <a:pt x="3501" y="179"/>
                      <a:pt x="3930" y="167"/>
                    </a:cubicBezTo>
                    <a:lnTo>
                      <a:pt x="4585" y="132"/>
                    </a:lnTo>
                    <a:cubicBezTo>
                      <a:pt x="4811" y="120"/>
                      <a:pt x="5013" y="108"/>
                      <a:pt x="5240" y="84"/>
                    </a:cubicBezTo>
                    <a:cubicBezTo>
                      <a:pt x="5013" y="72"/>
                      <a:pt x="4811" y="60"/>
                      <a:pt x="4585" y="48"/>
                    </a:cubicBezTo>
                    <a:lnTo>
                      <a:pt x="3930" y="13"/>
                    </a:lnTo>
                    <a:cubicBezTo>
                      <a:pt x="3501" y="1"/>
                      <a:pt x="3049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6"/>
              <p:cNvSpPr/>
              <p:nvPr/>
            </p:nvSpPr>
            <p:spPr>
              <a:xfrm>
                <a:off x="1929100" y="3980675"/>
                <a:ext cx="131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180" extrusionOk="0">
                    <a:moveTo>
                      <a:pt x="2620" y="1"/>
                    </a:moveTo>
                    <a:cubicBezTo>
                      <a:pt x="2191" y="1"/>
                      <a:pt x="1751" y="1"/>
                      <a:pt x="1310" y="13"/>
                    </a:cubicBezTo>
                    <a:cubicBezTo>
                      <a:pt x="881" y="24"/>
                      <a:pt x="441" y="36"/>
                      <a:pt x="0" y="72"/>
                    </a:cubicBezTo>
                    <a:cubicBezTo>
                      <a:pt x="453" y="120"/>
                      <a:pt x="881" y="132"/>
                      <a:pt x="1310" y="167"/>
                    </a:cubicBezTo>
                    <a:cubicBezTo>
                      <a:pt x="1751" y="179"/>
                      <a:pt x="2191" y="179"/>
                      <a:pt x="2620" y="179"/>
                    </a:cubicBezTo>
                    <a:cubicBezTo>
                      <a:pt x="3060" y="179"/>
                      <a:pt x="3501" y="179"/>
                      <a:pt x="3929" y="167"/>
                    </a:cubicBezTo>
                    <a:lnTo>
                      <a:pt x="4584" y="132"/>
                    </a:lnTo>
                    <a:cubicBezTo>
                      <a:pt x="4811" y="120"/>
                      <a:pt x="5025" y="108"/>
                      <a:pt x="5239" y="84"/>
                    </a:cubicBezTo>
                    <a:cubicBezTo>
                      <a:pt x="5025" y="72"/>
                      <a:pt x="4811" y="60"/>
                      <a:pt x="4584" y="48"/>
                    </a:cubicBezTo>
                    <a:lnTo>
                      <a:pt x="3929" y="13"/>
                    </a:lnTo>
                    <a:cubicBezTo>
                      <a:pt x="3501" y="1"/>
                      <a:pt x="3060" y="1"/>
                      <a:pt x="2620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1918075" y="4003900"/>
                <a:ext cx="1536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15" extrusionOk="0">
                    <a:moveTo>
                      <a:pt x="3061" y="0"/>
                    </a:moveTo>
                    <a:cubicBezTo>
                      <a:pt x="2561" y="24"/>
                      <a:pt x="2037" y="24"/>
                      <a:pt x="1537" y="36"/>
                    </a:cubicBezTo>
                    <a:cubicBezTo>
                      <a:pt x="1025" y="48"/>
                      <a:pt x="501" y="72"/>
                      <a:pt x="1" y="107"/>
                    </a:cubicBezTo>
                    <a:cubicBezTo>
                      <a:pt x="501" y="155"/>
                      <a:pt x="1025" y="167"/>
                      <a:pt x="1537" y="191"/>
                    </a:cubicBezTo>
                    <a:cubicBezTo>
                      <a:pt x="2037" y="215"/>
                      <a:pt x="2561" y="215"/>
                      <a:pt x="3061" y="215"/>
                    </a:cubicBezTo>
                    <a:cubicBezTo>
                      <a:pt x="3573" y="203"/>
                      <a:pt x="4097" y="203"/>
                      <a:pt x="4597" y="191"/>
                    </a:cubicBezTo>
                    <a:lnTo>
                      <a:pt x="5371" y="155"/>
                    </a:lnTo>
                    <a:cubicBezTo>
                      <a:pt x="5644" y="143"/>
                      <a:pt x="5894" y="143"/>
                      <a:pt x="6145" y="107"/>
                    </a:cubicBezTo>
                    <a:cubicBezTo>
                      <a:pt x="5883" y="96"/>
                      <a:pt x="5621" y="84"/>
                      <a:pt x="5371" y="72"/>
                    </a:cubicBezTo>
                    <a:lnTo>
                      <a:pt x="4597" y="36"/>
                    </a:lnTo>
                    <a:cubicBezTo>
                      <a:pt x="4097" y="0"/>
                      <a:pt x="3573" y="0"/>
                      <a:pt x="3061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6"/>
              <p:cNvSpPr/>
              <p:nvPr/>
            </p:nvSpPr>
            <p:spPr>
              <a:xfrm>
                <a:off x="196540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72" y="1"/>
                    </a:moveTo>
                    <a:cubicBezTo>
                      <a:pt x="572" y="298"/>
                      <a:pt x="322" y="560"/>
                      <a:pt x="1" y="560"/>
                    </a:cubicBezTo>
                    <a:lnTo>
                      <a:pt x="1" y="3930"/>
                    </a:lnTo>
                    <a:cubicBezTo>
                      <a:pt x="311" y="3930"/>
                      <a:pt x="572" y="4180"/>
                      <a:pt x="572" y="4501"/>
                    </a:cubicBezTo>
                    <a:lnTo>
                      <a:pt x="989" y="4501"/>
                    </a:lnTo>
                    <a:cubicBezTo>
                      <a:pt x="989" y="4203"/>
                      <a:pt x="1263" y="3942"/>
                      <a:pt x="1573" y="3942"/>
                    </a:cubicBezTo>
                    <a:lnTo>
                      <a:pt x="1573" y="572"/>
                    </a:lnTo>
                    <a:cubicBezTo>
                      <a:pt x="1263" y="572"/>
                      <a:pt x="989" y="322"/>
                      <a:pt x="989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2494050" y="4066700"/>
                <a:ext cx="39325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4502" extrusionOk="0">
                    <a:moveTo>
                      <a:pt x="584" y="1"/>
                    </a:moveTo>
                    <a:cubicBezTo>
                      <a:pt x="584" y="298"/>
                      <a:pt x="322" y="560"/>
                      <a:pt x="0" y="560"/>
                    </a:cubicBezTo>
                    <a:lnTo>
                      <a:pt x="0" y="3930"/>
                    </a:lnTo>
                    <a:cubicBezTo>
                      <a:pt x="310" y="3930"/>
                      <a:pt x="584" y="4180"/>
                      <a:pt x="584" y="4501"/>
                    </a:cubicBezTo>
                    <a:lnTo>
                      <a:pt x="1001" y="4501"/>
                    </a:lnTo>
                    <a:cubicBezTo>
                      <a:pt x="1001" y="4203"/>
                      <a:pt x="1263" y="3942"/>
                      <a:pt x="1572" y="3942"/>
                    </a:cubicBezTo>
                    <a:lnTo>
                      <a:pt x="1572" y="572"/>
                    </a:lnTo>
                    <a:cubicBezTo>
                      <a:pt x="1263" y="572"/>
                      <a:pt x="1001" y="322"/>
                      <a:pt x="1001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6"/>
              <p:cNvSpPr/>
              <p:nvPr/>
            </p:nvSpPr>
            <p:spPr>
              <a:xfrm>
                <a:off x="2080600" y="4126225"/>
                <a:ext cx="35662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2740" extrusionOk="0">
                    <a:moveTo>
                      <a:pt x="560" y="1"/>
                    </a:moveTo>
                    <a:cubicBezTo>
                      <a:pt x="560" y="310"/>
                      <a:pt x="358" y="572"/>
                      <a:pt x="84" y="572"/>
                    </a:cubicBezTo>
                    <a:cubicBezTo>
                      <a:pt x="60" y="572"/>
                      <a:pt x="36" y="572"/>
                      <a:pt x="1" y="560"/>
                    </a:cubicBezTo>
                    <a:lnTo>
                      <a:pt x="1" y="2061"/>
                    </a:lnTo>
                    <a:cubicBezTo>
                      <a:pt x="25" y="2061"/>
                      <a:pt x="60" y="2049"/>
                      <a:pt x="84" y="2049"/>
                    </a:cubicBezTo>
                    <a:cubicBezTo>
                      <a:pt x="358" y="2049"/>
                      <a:pt x="560" y="2311"/>
                      <a:pt x="560" y="2632"/>
                    </a:cubicBezTo>
                    <a:lnTo>
                      <a:pt x="13776" y="2739"/>
                    </a:lnTo>
                    <a:cubicBezTo>
                      <a:pt x="13776" y="2418"/>
                      <a:pt x="13991" y="2156"/>
                      <a:pt x="14264" y="2156"/>
                    </a:cubicBezTo>
                    <a:lnTo>
                      <a:pt x="14264" y="679"/>
                    </a:lnTo>
                    <a:cubicBezTo>
                      <a:pt x="13991" y="679"/>
                      <a:pt x="13776" y="418"/>
                      <a:pt x="13776" y="96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3" name="Google Shape;613;p26"/>
          <p:cNvGrpSpPr/>
          <p:nvPr/>
        </p:nvGrpSpPr>
        <p:grpSpPr>
          <a:xfrm>
            <a:off x="1517660" y="413004"/>
            <a:ext cx="539878" cy="253005"/>
            <a:chOff x="4435075" y="1409000"/>
            <a:chExt cx="890300" cy="417225"/>
          </a:xfrm>
        </p:grpSpPr>
        <p:sp>
          <p:nvSpPr>
            <p:cNvPr id="614" name="Google Shape;614;p26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7"/>
          <p:cNvSpPr/>
          <p:nvPr/>
        </p:nvSpPr>
        <p:spPr>
          <a:xfrm flipH="1">
            <a:off x="0" y="4656247"/>
            <a:ext cx="9144000" cy="487791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27"/>
          <p:cNvGrpSpPr/>
          <p:nvPr/>
        </p:nvGrpSpPr>
        <p:grpSpPr>
          <a:xfrm>
            <a:off x="7746644" y="3380052"/>
            <a:ext cx="1209828" cy="1420871"/>
            <a:chOff x="948025" y="3337450"/>
            <a:chExt cx="699525" cy="821550"/>
          </a:xfrm>
        </p:grpSpPr>
        <p:sp>
          <p:nvSpPr>
            <p:cNvPr id="620" name="Google Shape;620;p27"/>
            <p:cNvSpPr/>
            <p:nvPr/>
          </p:nvSpPr>
          <p:spPr>
            <a:xfrm>
              <a:off x="1127800" y="3337450"/>
              <a:ext cx="339650" cy="168275"/>
            </a:xfrm>
            <a:custGeom>
              <a:avLst/>
              <a:gdLst/>
              <a:ahLst/>
              <a:cxnLst/>
              <a:rect l="l" t="t" r="r" b="b"/>
              <a:pathLst>
                <a:path w="13586" h="6731" extrusionOk="0">
                  <a:moveTo>
                    <a:pt x="6811" y="0"/>
                  </a:moveTo>
                  <a:cubicBezTo>
                    <a:pt x="6668" y="0"/>
                    <a:pt x="6514" y="215"/>
                    <a:pt x="6454" y="322"/>
                  </a:cubicBezTo>
                  <a:cubicBezTo>
                    <a:pt x="6383" y="429"/>
                    <a:pt x="6002" y="453"/>
                    <a:pt x="6002" y="667"/>
                  </a:cubicBezTo>
                  <a:cubicBezTo>
                    <a:pt x="6002" y="869"/>
                    <a:pt x="6454" y="1084"/>
                    <a:pt x="6490" y="1334"/>
                  </a:cubicBezTo>
                  <a:cubicBezTo>
                    <a:pt x="6514" y="1608"/>
                    <a:pt x="6204" y="1667"/>
                    <a:pt x="6204" y="1667"/>
                  </a:cubicBezTo>
                  <a:cubicBezTo>
                    <a:pt x="6156" y="1429"/>
                    <a:pt x="5894" y="1143"/>
                    <a:pt x="5894" y="1143"/>
                  </a:cubicBezTo>
                  <a:cubicBezTo>
                    <a:pt x="5894" y="1143"/>
                    <a:pt x="5525" y="1929"/>
                    <a:pt x="5561" y="2036"/>
                  </a:cubicBezTo>
                  <a:cubicBezTo>
                    <a:pt x="5597" y="2143"/>
                    <a:pt x="6085" y="2382"/>
                    <a:pt x="6085" y="2382"/>
                  </a:cubicBezTo>
                  <a:cubicBezTo>
                    <a:pt x="6085" y="2382"/>
                    <a:pt x="5561" y="2882"/>
                    <a:pt x="5561" y="2929"/>
                  </a:cubicBezTo>
                  <a:lnTo>
                    <a:pt x="5561" y="3346"/>
                  </a:lnTo>
                  <a:cubicBezTo>
                    <a:pt x="5345" y="3341"/>
                    <a:pt x="5112" y="3333"/>
                    <a:pt x="4884" y="3333"/>
                  </a:cubicBezTo>
                  <a:cubicBezTo>
                    <a:pt x="4585" y="3333"/>
                    <a:pt x="4296" y="3346"/>
                    <a:pt x="4073" y="3394"/>
                  </a:cubicBezTo>
                  <a:cubicBezTo>
                    <a:pt x="3406" y="3525"/>
                    <a:pt x="1358" y="5477"/>
                    <a:pt x="1" y="6323"/>
                  </a:cubicBezTo>
                  <a:cubicBezTo>
                    <a:pt x="13" y="6346"/>
                    <a:pt x="263" y="6525"/>
                    <a:pt x="715" y="6632"/>
                  </a:cubicBezTo>
                  <a:cubicBezTo>
                    <a:pt x="864" y="6668"/>
                    <a:pt x="3832" y="6730"/>
                    <a:pt x="6887" y="6730"/>
                  </a:cubicBezTo>
                  <a:cubicBezTo>
                    <a:pt x="9943" y="6730"/>
                    <a:pt x="13086" y="6668"/>
                    <a:pt x="13586" y="6453"/>
                  </a:cubicBezTo>
                  <a:cubicBezTo>
                    <a:pt x="13586" y="6453"/>
                    <a:pt x="11193" y="4263"/>
                    <a:pt x="9514" y="3405"/>
                  </a:cubicBezTo>
                  <a:cubicBezTo>
                    <a:pt x="9312" y="3319"/>
                    <a:pt x="8878" y="3295"/>
                    <a:pt x="8387" y="3295"/>
                  </a:cubicBezTo>
                  <a:cubicBezTo>
                    <a:pt x="8269" y="3295"/>
                    <a:pt x="8148" y="3296"/>
                    <a:pt x="8026" y="3298"/>
                  </a:cubicBezTo>
                  <a:lnTo>
                    <a:pt x="8026" y="2929"/>
                  </a:lnTo>
                  <a:cubicBezTo>
                    <a:pt x="8002" y="2882"/>
                    <a:pt x="7514" y="2382"/>
                    <a:pt x="7514" y="2382"/>
                  </a:cubicBezTo>
                  <a:cubicBezTo>
                    <a:pt x="7514" y="2382"/>
                    <a:pt x="8002" y="2143"/>
                    <a:pt x="8049" y="2036"/>
                  </a:cubicBezTo>
                  <a:cubicBezTo>
                    <a:pt x="8097" y="1929"/>
                    <a:pt x="7728" y="1143"/>
                    <a:pt x="7728" y="1143"/>
                  </a:cubicBezTo>
                  <a:cubicBezTo>
                    <a:pt x="7728" y="1143"/>
                    <a:pt x="7442" y="1429"/>
                    <a:pt x="7406" y="1667"/>
                  </a:cubicBezTo>
                  <a:cubicBezTo>
                    <a:pt x="7406" y="1667"/>
                    <a:pt x="7097" y="1584"/>
                    <a:pt x="7133" y="1334"/>
                  </a:cubicBezTo>
                  <a:cubicBezTo>
                    <a:pt x="7156" y="1072"/>
                    <a:pt x="7621" y="858"/>
                    <a:pt x="7621" y="667"/>
                  </a:cubicBezTo>
                  <a:cubicBezTo>
                    <a:pt x="7633" y="477"/>
                    <a:pt x="7228" y="429"/>
                    <a:pt x="7168" y="322"/>
                  </a:cubicBezTo>
                  <a:cubicBezTo>
                    <a:pt x="7097" y="215"/>
                    <a:pt x="6954" y="0"/>
                    <a:pt x="6811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948025" y="3496100"/>
              <a:ext cx="699525" cy="662900"/>
            </a:xfrm>
            <a:custGeom>
              <a:avLst/>
              <a:gdLst/>
              <a:ahLst/>
              <a:cxnLst/>
              <a:rect l="l" t="t" r="r" b="b"/>
              <a:pathLst>
                <a:path w="27981" h="26516" extrusionOk="0">
                  <a:moveTo>
                    <a:pt x="13526" y="869"/>
                  </a:moveTo>
                  <a:cubicBezTo>
                    <a:pt x="13681" y="869"/>
                    <a:pt x="13847" y="881"/>
                    <a:pt x="13990" y="893"/>
                  </a:cubicBezTo>
                  <a:lnTo>
                    <a:pt x="13978" y="2001"/>
                  </a:lnTo>
                  <a:lnTo>
                    <a:pt x="11240" y="2001"/>
                  </a:lnTo>
                  <a:lnTo>
                    <a:pt x="11240" y="1036"/>
                  </a:lnTo>
                  <a:cubicBezTo>
                    <a:pt x="11669" y="989"/>
                    <a:pt x="12121" y="941"/>
                    <a:pt x="12431" y="893"/>
                  </a:cubicBezTo>
                  <a:cubicBezTo>
                    <a:pt x="12490" y="881"/>
                    <a:pt x="12562" y="881"/>
                    <a:pt x="12633" y="869"/>
                  </a:cubicBezTo>
                  <a:cubicBezTo>
                    <a:pt x="12633" y="869"/>
                    <a:pt x="12812" y="1012"/>
                    <a:pt x="13085" y="1012"/>
                  </a:cubicBezTo>
                  <a:cubicBezTo>
                    <a:pt x="13347" y="1012"/>
                    <a:pt x="13526" y="869"/>
                    <a:pt x="13526" y="869"/>
                  </a:cubicBezTo>
                  <a:close/>
                  <a:moveTo>
                    <a:pt x="14359" y="929"/>
                  </a:moveTo>
                  <a:cubicBezTo>
                    <a:pt x="14800" y="965"/>
                    <a:pt x="15193" y="1012"/>
                    <a:pt x="15479" y="1036"/>
                  </a:cubicBezTo>
                  <a:cubicBezTo>
                    <a:pt x="15669" y="1048"/>
                    <a:pt x="15991" y="1060"/>
                    <a:pt x="16372" y="1072"/>
                  </a:cubicBezTo>
                  <a:lnTo>
                    <a:pt x="16372" y="2001"/>
                  </a:lnTo>
                  <a:lnTo>
                    <a:pt x="14359" y="2001"/>
                  </a:lnTo>
                  <a:lnTo>
                    <a:pt x="14359" y="929"/>
                  </a:lnTo>
                  <a:close/>
                  <a:moveTo>
                    <a:pt x="13419" y="7323"/>
                  </a:moveTo>
                  <a:cubicBezTo>
                    <a:pt x="13621" y="7346"/>
                    <a:pt x="13800" y="7358"/>
                    <a:pt x="13990" y="7370"/>
                  </a:cubicBezTo>
                  <a:lnTo>
                    <a:pt x="13990" y="8668"/>
                  </a:lnTo>
                  <a:lnTo>
                    <a:pt x="10657" y="8668"/>
                  </a:lnTo>
                  <a:lnTo>
                    <a:pt x="10657" y="7537"/>
                  </a:lnTo>
                  <a:cubicBezTo>
                    <a:pt x="11180" y="7489"/>
                    <a:pt x="11728" y="7430"/>
                    <a:pt x="12097" y="7370"/>
                  </a:cubicBezTo>
                  <a:cubicBezTo>
                    <a:pt x="12169" y="7358"/>
                    <a:pt x="12264" y="7346"/>
                    <a:pt x="12347" y="7346"/>
                  </a:cubicBezTo>
                  <a:cubicBezTo>
                    <a:pt x="12347" y="7346"/>
                    <a:pt x="12573" y="7525"/>
                    <a:pt x="12883" y="7525"/>
                  </a:cubicBezTo>
                  <a:cubicBezTo>
                    <a:pt x="13216" y="7525"/>
                    <a:pt x="13419" y="7323"/>
                    <a:pt x="13419" y="7323"/>
                  </a:cubicBezTo>
                  <a:close/>
                  <a:moveTo>
                    <a:pt x="14455" y="7406"/>
                  </a:moveTo>
                  <a:cubicBezTo>
                    <a:pt x="14967" y="7442"/>
                    <a:pt x="15455" y="7501"/>
                    <a:pt x="15788" y="7537"/>
                  </a:cubicBezTo>
                  <a:cubicBezTo>
                    <a:pt x="16026" y="7549"/>
                    <a:pt x="16419" y="7561"/>
                    <a:pt x="16895" y="7596"/>
                  </a:cubicBezTo>
                  <a:lnTo>
                    <a:pt x="16872" y="8668"/>
                  </a:lnTo>
                  <a:lnTo>
                    <a:pt x="14455" y="8668"/>
                  </a:lnTo>
                  <a:lnTo>
                    <a:pt x="14455" y="7406"/>
                  </a:lnTo>
                  <a:close/>
                  <a:moveTo>
                    <a:pt x="7192" y="0"/>
                  </a:moveTo>
                  <a:cubicBezTo>
                    <a:pt x="7216" y="36"/>
                    <a:pt x="7501" y="322"/>
                    <a:pt x="7823" y="572"/>
                  </a:cubicBezTo>
                  <a:cubicBezTo>
                    <a:pt x="7978" y="691"/>
                    <a:pt x="8144" y="810"/>
                    <a:pt x="8287" y="881"/>
                  </a:cubicBezTo>
                  <a:lnTo>
                    <a:pt x="8585" y="1131"/>
                  </a:lnTo>
                  <a:lnTo>
                    <a:pt x="8585" y="1370"/>
                  </a:lnTo>
                  <a:cubicBezTo>
                    <a:pt x="8585" y="1370"/>
                    <a:pt x="8680" y="1358"/>
                    <a:pt x="8763" y="1286"/>
                  </a:cubicBezTo>
                  <a:cubicBezTo>
                    <a:pt x="8859" y="1215"/>
                    <a:pt x="8823" y="1119"/>
                    <a:pt x="8894" y="1119"/>
                  </a:cubicBezTo>
                  <a:lnTo>
                    <a:pt x="9942" y="1119"/>
                  </a:lnTo>
                  <a:cubicBezTo>
                    <a:pt x="9942" y="1119"/>
                    <a:pt x="10359" y="1108"/>
                    <a:pt x="10859" y="1060"/>
                  </a:cubicBezTo>
                  <a:lnTo>
                    <a:pt x="10859" y="3548"/>
                  </a:lnTo>
                  <a:cubicBezTo>
                    <a:pt x="10799" y="3560"/>
                    <a:pt x="10740" y="3560"/>
                    <a:pt x="10704" y="3572"/>
                  </a:cubicBezTo>
                  <a:cubicBezTo>
                    <a:pt x="9883" y="3739"/>
                    <a:pt x="7394" y="5203"/>
                    <a:pt x="5763" y="6227"/>
                  </a:cubicBezTo>
                  <a:cubicBezTo>
                    <a:pt x="5774" y="6238"/>
                    <a:pt x="6782" y="6642"/>
                    <a:pt x="6666" y="6642"/>
                  </a:cubicBezTo>
                  <a:cubicBezTo>
                    <a:pt x="6656" y="6642"/>
                    <a:pt x="6637" y="6639"/>
                    <a:pt x="6608" y="6632"/>
                  </a:cubicBezTo>
                  <a:cubicBezTo>
                    <a:pt x="6073" y="6489"/>
                    <a:pt x="5775" y="6275"/>
                    <a:pt x="5739" y="6251"/>
                  </a:cubicBezTo>
                  <a:lnTo>
                    <a:pt x="5739" y="6251"/>
                  </a:lnTo>
                  <a:cubicBezTo>
                    <a:pt x="5775" y="6287"/>
                    <a:pt x="6132" y="6632"/>
                    <a:pt x="6513" y="6942"/>
                  </a:cubicBezTo>
                  <a:cubicBezTo>
                    <a:pt x="6716" y="7085"/>
                    <a:pt x="6906" y="7227"/>
                    <a:pt x="7085" y="7311"/>
                  </a:cubicBezTo>
                  <a:lnTo>
                    <a:pt x="7454" y="7644"/>
                  </a:lnTo>
                  <a:lnTo>
                    <a:pt x="7454" y="7942"/>
                  </a:lnTo>
                  <a:cubicBezTo>
                    <a:pt x="7454" y="7942"/>
                    <a:pt x="7561" y="7918"/>
                    <a:pt x="7668" y="7835"/>
                  </a:cubicBezTo>
                  <a:cubicBezTo>
                    <a:pt x="7763" y="7763"/>
                    <a:pt x="7728" y="7644"/>
                    <a:pt x="7823" y="7644"/>
                  </a:cubicBezTo>
                  <a:lnTo>
                    <a:pt x="9097" y="7644"/>
                  </a:lnTo>
                  <a:cubicBezTo>
                    <a:pt x="9097" y="7644"/>
                    <a:pt x="9585" y="7608"/>
                    <a:pt x="10192" y="7561"/>
                  </a:cubicBezTo>
                  <a:lnTo>
                    <a:pt x="10192" y="10621"/>
                  </a:lnTo>
                  <a:lnTo>
                    <a:pt x="10657" y="10621"/>
                  </a:lnTo>
                  <a:lnTo>
                    <a:pt x="10657" y="10633"/>
                  </a:lnTo>
                  <a:cubicBezTo>
                    <a:pt x="10502" y="10630"/>
                    <a:pt x="10347" y="10629"/>
                    <a:pt x="10193" y="10629"/>
                  </a:cubicBezTo>
                  <a:cubicBezTo>
                    <a:pt x="9530" y="10629"/>
                    <a:pt x="8890" y="10655"/>
                    <a:pt x="8406" y="10752"/>
                  </a:cubicBezTo>
                  <a:cubicBezTo>
                    <a:pt x="7025" y="11037"/>
                    <a:pt x="2798" y="13514"/>
                    <a:pt x="12" y="15240"/>
                  </a:cubicBezTo>
                  <a:cubicBezTo>
                    <a:pt x="43" y="15263"/>
                    <a:pt x="49" y="15276"/>
                    <a:pt x="37" y="15276"/>
                  </a:cubicBezTo>
                  <a:cubicBezTo>
                    <a:pt x="30" y="15276"/>
                    <a:pt x="17" y="15273"/>
                    <a:pt x="0" y="15264"/>
                  </a:cubicBezTo>
                  <a:lnTo>
                    <a:pt x="0" y="15264"/>
                  </a:lnTo>
                  <a:cubicBezTo>
                    <a:pt x="60" y="15300"/>
                    <a:pt x="643" y="15883"/>
                    <a:pt x="1310" y="16407"/>
                  </a:cubicBezTo>
                  <a:cubicBezTo>
                    <a:pt x="1620" y="16657"/>
                    <a:pt x="1965" y="16883"/>
                    <a:pt x="2263" y="17050"/>
                  </a:cubicBezTo>
                  <a:lnTo>
                    <a:pt x="2870" y="17598"/>
                  </a:lnTo>
                  <a:lnTo>
                    <a:pt x="2870" y="18098"/>
                  </a:lnTo>
                  <a:cubicBezTo>
                    <a:pt x="2870" y="18098"/>
                    <a:pt x="3060" y="18062"/>
                    <a:pt x="3227" y="17919"/>
                  </a:cubicBezTo>
                  <a:cubicBezTo>
                    <a:pt x="3406" y="17788"/>
                    <a:pt x="3346" y="17598"/>
                    <a:pt x="3513" y="17598"/>
                  </a:cubicBezTo>
                  <a:lnTo>
                    <a:pt x="5692" y="17598"/>
                  </a:lnTo>
                  <a:cubicBezTo>
                    <a:pt x="5692" y="17598"/>
                    <a:pt x="5870" y="17586"/>
                    <a:pt x="6168" y="17562"/>
                  </a:cubicBezTo>
                  <a:lnTo>
                    <a:pt x="6168" y="26515"/>
                  </a:lnTo>
                  <a:lnTo>
                    <a:pt x="6585" y="26515"/>
                  </a:lnTo>
                  <a:lnTo>
                    <a:pt x="6585" y="17538"/>
                  </a:lnTo>
                  <a:cubicBezTo>
                    <a:pt x="6775" y="17526"/>
                    <a:pt x="6977" y="17502"/>
                    <a:pt x="7204" y="17491"/>
                  </a:cubicBezTo>
                  <a:lnTo>
                    <a:pt x="7204" y="18324"/>
                  </a:lnTo>
                  <a:lnTo>
                    <a:pt x="7597" y="18324"/>
                  </a:lnTo>
                  <a:lnTo>
                    <a:pt x="7597" y="18622"/>
                  </a:lnTo>
                  <a:lnTo>
                    <a:pt x="7894" y="18622"/>
                  </a:lnTo>
                  <a:lnTo>
                    <a:pt x="8216" y="18955"/>
                  </a:lnTo>
                  <a:lnTo>
                    <a:pt x="8204" y="24390"/>
                  </a:lnTo>
                  <a:lnTo>
                    <a:pt x="8204" y="24390"/>
                  </a:lnTo>
                  <a:cubicBezTo>
                    <a:pt x="8195" y="24341"/>
                    <a:pt x="8166" y="24294"/>
                    <a:pt x="8109" y="24253"/>
                  </a:cubicBezTo>
                  <a:lnTo>
                    <a:pt x="7954" y="24099"/>
                  </a:lnTo>
                  <a:cubicBezTo>
                    <a:pt x="7900" y="24045"/>
                    <a:pt x="7829" y="24018"/>
                    <a:pt x="7757" y="24018"/>
                  </a:cubicBezTo>
                  <a:cubicBezTo>
                    <a:pt x="7686" y="24018"/>
                    <a:pt x="7614" y="24045"/>
                    <a:pt x="7561" y="24099"/>
                  </a:cubicBezTo>
                  <a:lnTo>
                    <a:pt x="7382" y="24265"/>
                  </a:lnTo>
                  <a:cubicBezTo>
                    <a:pt x="7323" y="24325"/>
                    <a:pt x="7299" y="24384"/>
                    <a:pt x="7299" y="24456"/>
                  </a:cubicBezTo>
                  <a:lnTo>
                    <a:pt x="7263" y="24491"/>
                  </a:lnTo>
                  <a:cubicBezTo>
                    <a:pt x="7216" y="24527"/>
                    <a:pt x="7192" y="24575"/>
                    <a:pt x="7192" y="24634"/>
                  </a:cubicBezTo>
                  <a:lnTo>
                    <a:pt x="7156" y="24670"/>
                  </a:lnTo>
                  <a:cubicBezTo>
                    <a:pt x="7120" y="24694"/>
                    <a:pt x="7097" y="24753"/>
                    <a:pt x="7097" y="24813"/>
                  </a:cubicBezTo>
                  <a:lnTo>
                    <a:pt x="7097" y="25539"/>
                  </a:lnTo>
                  <a:lnTo>
                    <a:pt x="7097" y="25563"/>
                  </a:lnTo>
                  <a:lnTo>
                    <a:pt x="7097" y="25884"/>
                  </a:lnTo>
                  <a:lnTo>
                    <a:pt x="6942" y="25896"/>
                  </a:lnTo>
                  <a:lnTo>
                    <a:pt x="6942" y="26134"/>
                  </a:lnTo>
                  <a:lnTo>
                    <a:pt x="6668" y="26134"/>
                  </a:lnTo>
                  <a:lnTo>
                    <a:pt x="6668" y="26480"/>
                  </a:lnTo>
                  <a:lnTo>
                    <a:pt x="12800" y="26480"/>
                  </a:lnTo>
                  <a:lnTo>
                    <a:pt x="12800" y="26492"/>
                  </a:lnTo>
                  <a:lnTo>
                    <a:pt x="20765" y="26492"/>
                  </a:lnTo>
                  <a:lnTo>
                    <a:pt x="20765" y="26158"/>
                  </a:lnTo>
                  <a:lnTo>
                    <a:pt x="20491" y="26134"/>
                  </a:lnTo>
                  <a:lnTo>
                    <a:pt x="20491" y="25884"/>
                  </a:lnTo>
                  <a:lnTo>
                    <a:pt x="20348" y="25884"/>
                  </a:lnTo>
                  <a:lnTo>
                    <a:pt x="20348" y="25563"/>
                  </a:lnTo>
                  <a:lnTo>
                    <a:pt x="20360" y="25563"/>
                  </a:lnTo>
                  <a:lnTo>
                    <a:pt x="20360" y="24813"/>
                  </a:lnTo>
                  <a:cubicBezTo>
                    <a:pt x="20360" y="24753"/>
                    <a:pt x="20348" y="24694"/>
                    <a:pt x="20301" y="24670"/>
                  </a:cubicBezTo>
                  <a:lnTo>
                    <a:pt x="20253" y="24622"/>
                  </a:lnTo>
                  <a:cubicBezTo>
                    <a:pt x="20241" y="24575"/>
                    <a:pt x="20229" y="24527"/>
                    <a:pt x="20182" y="24491"/>
                  </a:cubicBezTo>
                  <a:lnTo>
                    <a:pt x="20158" y="24456"/>
                  </a:lnTo>
                  <a:cubicBezTo>
                    <a:pt x="20158" y="24384"/>
                    <a:pt x="20122" y="24325"/>
                    <a:pt x="20062" y="24265"/>
                  </a:cubicBezTo>
                  <a:lnTo>
                    <a:pt x="19884" y="24099"/>
                  </a:lnTo>
                  <a:cubicBezTo>
                    <a:pt x="19830" y="24045"/>
                    <a:pt x="19759" y="24018"/>
                    <a:pt x="19689" y="24018"/>
                  </a:cubicBezTo>
                  <a:cubicBezTo>
                    <a:pt x="19619" y="24018"/>
                    <a:pt x="19550" y="24045"/>
                    <a:pt x="19503" y="24099"/>
                  </a:cubicBezTo>
                  <a:lnTo>
                    <a:pt x="19336" y="24253"/>
                  </a:lnTo>
                  <a:cubicBezTo>
                    <a:pt x="19283" y="24298"/>
                    <a:pt x="19249" y="24349"/>
                    <a:pt x="19241" y="24402"/>
                  </a:cubicBezTo>
                  <a:lnTo>
                    <a:pt x="19241" y="24402"/>
                  </a:lnTo>
                  <a:lnTo>
                    <a:pt x="19229" y="18955"/>
                  </a:lnTo>
                  <a:lnTo>
                    <a:pt x="19646" y="18622"/>
                  </a:lnTo>
                  <a:lnTo>
                    <a:pt x="20003" y="18622"/>
                  </a:lnTo>
                  <a:lnTo>
                    <a:pt x="20003" y="18324"/>
                  </a:lnTo>
                  <a:lnTo>
                    <a:pt x="20467" y="18324"/>
                  </a:lnTo>
                  <a:lnTo>
                    <a:pt x="20467" y="17550"/>
                  </a:lnTo>
                  <a:cubicBezTo>
                    <a:pt x="20610" y="17550"/>
                    <a:pt x="20741" y="17562"/>
                    <a:pt x="20896" y="17562"/>
                  </a:cubicBezTo>
                  <a:lnTo>
                    <a:pt x="20896" y="26492"/>
                  </a:lnTo>
                  <a:lnTo>
                    <a:pt x="21313" y="26492"/>
                  </a:lnTo>
                  <a:lnTo>
                    <a:pt x="21313" y="17586"/>
                  </a:lnTo>
                  <a:cubicBezTo>
                    <a:pt x="22444" y="17610"/>
                    <a:pt x="23599" y="17657"/>
                    <a:pt x="24527" y="17669"/>
                  </a:cubicBezTo>
                  <a:lnTo>
                    <a:pt x="24515" y="17669"/>
                  </a:lnTo>
                  <a:cubicBezTo>
                    <a:pt x="24682" y="17669"/>
                    <a:pt x="24611" y="17860"/>
                    <a:pt x="24789" y="18014"/>
                  </a:cubicBezTo>
                  <a:cubicBezTo>
                    <a:pt x="24968" y="18145"/>
                    <a:pt x="25146" y="18193"/>
                    <a:pt x="25146" y="18193"/>
                  </a:cubicBezTo>
                  <a:lnTo>
                    <a:pt x="25146" y="17705"/>
                  </a:lnTo>
                  <a:lnTo>
                    <a:pt x="25789" y="17145"/>
                  </a:lnTo>
                  <a:lnTo>
                    <a:pt x="25825" y="17145"/>
                  </a:lnTo>
                  <a:cubicBezTo>
                    <a:pt x="25825" y="17145"/>
                    <a:pt x="26742" y="16788"/>
                    <a:pt x="27385" y="16276"/>
                  </a:cubicBezTo>
                  <a:cubicBezTo>
                    <a:pt x="27671" y="16050"/>
                    <a:pt x="27909" y="15776"/>
                    <a:pt x="27980" y="15514"/>
                  </a:cubicBezTo>
                  <a:cubicBezTo>
                    <a:pt x="27980" y="15514"/>
                    <a:pt x="23027" y="12526"/>
                    <a:pt x="19586" y="10799"/>
                  </a:cubicBezTo>
                  <a:cubicBezTo>
                    <a:pt x="19217" y="10621"/>
                    <a:pt x="18336" y="10561"/>
                    <a:pt x="17348" y="10561"/>
                  </a:cubicBezTo>
                  <a:lnTo>
                    <a:pt x="17348" y="7596"/>
                  </a:lnTo>
                  <a:cubicBezTo>
                    <a:pt x="18277" y="7620"/>
                    <a:pt x="19360" y="7668"/>
                    <a:pt x="20170" y="7680"/>
                  </a:cubicBezTo>
                  <a:cubicBezTo>
                    <a:pt x="20265" y="7680"/>
                    <a:pt x="20229" y="7799"/>
                    <a:pt x="20324" y="7882"/>
                  </a:cubicBezTo>
                  <a:cubicBezTo>
                    <a:pt x="20432" y="7954"/>
                    <a:pt x="20539" y="7977"/>
                    <a:pt x="20539" y="7977"/>
                  </a:cubicBezTo>
                  <a:lnTo>
                    <a:pt x="20539" y="7680"/>
                  </a:lnTo>
                  <a:lnTo>
                    <a:pt x="20967" y="7358"/>
                  </a:lnTo>
                  <a:cubicBezTo>
                    <a:pt x="20967" y="7358"/>
                    <a:pt x="21503" y="7132"/>
                    <a:pt x="21896" y="6834"/>
                  </a:cubicBezTo>
                  <a:cubicBezTo>
                    <a:pt x="22051" y="6704"/>
                    <a:pt x="22194" y="6549"/>
                    <a:pt x="22229" y="6394"/>
                  </a:cubicBezTo>
                  <a:cubicBezTo>
                    <a:pt x="22229" y="6394"/>
                    <a:pt x="19336" y="4632"/>
                    <a:pt x="17288" y="3596"/>
                  </a:cubicBezTo>
                  <a:cubicBezTo>
                    <a:pt x="17169" y="3536"/>
                    <a:pt x="16979" y="3489"/>
                    <a:pt x="16741" y="3477"/>
                  </a:cubicBezTo>
                  <a:lnTo>
                    <a:pt x="16741" y="1072"/>
                  </a:lnTo>
                  <a:cubicBezTo>
                    <a:pt x="17503" y="1108"/>
                    <a:pt x="18407" y="1131"/>
                    <a:pt x="19074" y="1155"/>
                  </a:cubicBezTo>
                  <a:cubicBezTo>
                    <a:pt x="19169" y="1155"/>
                    <a:pt x="19122" y="1250"/>
                    <a:pt x="19217" y="1310"/>
                  </a:cubicBezTo>
                  <a:cubicBezTo>
                    <a:pt x="19300" y="1393"/>
                    <a:pt x="19396" y="1405"/>
                    <a:pt x="19396" y="1405"/>
                  </a:cubicBezTo>
                  <a:lnTo>
                    <a:pt x="19396" y="1179"/>
                  </a:lnTo>
                  <a:lnTo>
                    <a:pt x="19705" y="929"/>
                  </a:lnTo>
                  <a:lnTo>
                    <a:pt x="19729" y="929"/>
                  </a:lnTo>
                  <a:cubicBezTo>
                    <a:pt x="19729" y="929"/>
                    <a:pt x="20182" y="750"/>
                    <a:pt x="20491" y="500"/>
                  </a:cubicBezTo>
                  <a:cubicBezTo>
                    <a:pt x="20622" y="381"/>
                    <a:pt x="20729" y="262"/>
                    <a:pt x="20777" y="119"/>
                  </a:cubicBezTo>
                  <a:lnTo>
                    <a:pt x="20777" y="119"/>
                  </a:lnTo>
                  <a:cubicBezTo>
                    <a:pt x="20491" y="247"/>
                    <a:pt x="19234" y="293"/>
                    <a:pt x="17592" y="293"/>
                  </a:cubicBezTo>
                  <a:cubicBezTo>
                    <a:pt x="13561" y="293"/>
                    <a:pt x="7209" y="17"/>
                    <a:pt x="7192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1391825" y="3775600"/>
              <a:ext cx="90000" cy="42025"/>
            </a:xfrm>
            <a:custGeom>
              <a:avLst/>
              <a:gdLst/>
              <a:ahLst/>
              <a:cxnLst/>
              <a:rect l="l" t="t" r="r" b="b"/>
              <a:pathLst>
                <a:path w="3600" h="1681" extrusionOk="0">
                  <a:moveTo>
                    <a:pt x="1589" y="0"/>
                  </a:moveTo>
                  <a:cubicBezTo>
                    <a:pt x="1587" y="0"/>
                    <a:pt x="1586" y="0"/>
                    <a:pt x="1584" y="0"/>
                  </a:cubicBezTo>
                  <a:cubicBezTo>
                    <a:pt x="1298" y="36"/>
                    <a:pt x="691" y="393"/>
                    <a:pt x="60" y="631"/>
                  </a:cubicBezTo>
                  <a:cubicBezTo>
                    <a:pt x="1" y="655"/>
                    <a:pt x="24" y="750"/>
                    <a:pt x="96" y="750"/>
                  </a:cubicBezTo>
                  <a:lnTo>
                    <a:pt x="1787" y="560"/>
                  </a:lnTo>
                  <a:cubicBezTo>
                    <a:pt x="1810" y="560"/>
                    <a:pt x="1822" y="560"/>
                    <a:pt x="1834" y="584"/>
                  </a:cubicBezTo>
                  <a:lnTo>
                    <a:pt x="3489" y="1667"/>
                  </a:lnTo>
                  <a:cubicBezTo>
                    <a:pt x="3501" y="1676"/>
                    <a:pt x="3512" y="1680"/>
                    <a:pt x="3523" y="1680"/>
                  </a:cubicBezTo>
                  <a:cubicBezTo>
                    <a:pt x="3568" y="1680"/>
                    <a:pt x="3599" y="1613"/>
                    <a:pt x="3561" y="1584"/>
                  </a:cubicBezTo>
                  <a:cubicBezTo>
                    <a:pt x="2945" y="992"/>
                    <a:pt x="1859" y="0"/>
                    <a:pt x="1589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1340925" y="3427625"/>
              <a:ext cx="47300" cy="22350"/>
            </a:xfrm>
            <a:custGeom>
              <a:avLst/>
              <a:gdLst/>
              <a:ahLst/>
              <a:cxnLst/>
              <a:rect l="l" t="t" r="r" b="b"/>
              <a:pathLst>
                <a:path w="1892" h="894" extrusionOk="0">
                  <a:moveTo>
                    <a:pt x="834" y="1"/>
                  </a:moveTo>
                  <a:cubicBezTo>
                    <a:pt x="691" y="25"/>
                    <a:pt x="358" y="215"/>
                    <a:pt x="36" y="334"/>
                  </a:cubicBezTo>
                  <a:cubicBezTo>
                    <a:pt x="1" y="346"/>
                    <a:pt x="1" y="394"/>
                    <a:pt x="48" y="394"/>
                  </a:cubicBezTo>
                  <a:lnTo>
                    <a:pt x="941" y="299"/>
                  </a:lnTo>
                  <a:cubicBezTo>
                    <a:pt x="953" y="299"/>
                    <a:pt x="953" y="299"/>
                    <a:pt x="965" y="322"/>
                  </a:cubicBezTo>
                  <a:lnTo>
                    <a:pt x="1834" y="882"/>
                  </a:lnTo>
                  <a:cubicBezTo>
                    <a:pt x="1839" y="890"/>
                    <a:pt x="1845" y="893"/>
                    <a:pt x="1851" y="893"/>
                  </a:cubicBezTo>
                  <a:cubicBezTo>
                    <a:pt x="1872" y="893"/>
                    <a:pt x="1891" y="853"/>
                    <a:pt x="1882" y="834"/>
                  </a:cubicBezTo>
                  <a:cubicBezTo>
                    <a:pt x="1548" y="525"/>
                    <a:pt x="965" y="1"/>
                    <a:pt x="83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1127800" y="3932150"/>
              <a:ext cx="331925" cy="9550"/>
            </a:xfrm>
            <a:custGeom>
              <a:avLst/>
              <a:gdLst/>
              <a:ahLst/>
              <a:cxnLst/>
              <a:rect l="l" t="t" r="r" b="b"/>
              <a:pathLst>
                <a:path w="13277" h="382" extrusionOk="0">
                  <a:moveTo>
                    <a:pt x="1" y="1"/>
                  </a:moveTo>
                  <a:lnTo>
                    <a:pt x="25" y="382"/>
                  </a:lnTo>
                  <a:lnTo>
                    <a:pt x="1327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1219200" y="3578550"/>
              <a:ext cx="147350" cy="6275"/>
            </a:xfrm>
            <a:custGeom>
              <a:avLst/>
              <a:gdLst/>
              <a:ahLst/>
              <a:cxnLst/>
              <a:rect l="l" t="t" r="r" b="b"/>
              <a:pathLst>
                <a:path w="5894" h="251" extrusionOk="0">
                  <a:moveTo>
                    <a:pt x="0" y="0"/>
                  </a:moveTo>
                  <a:lnTo>
                    <a:pt x="24" y="250"/>
                  </a:lnTo>
                  <a:lnTo>
                    <a:pt x="5894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1217400" y="3966700"/>
              <a:ext cx="49425" cy="148550"/>
            </a:xfrm>
            <a:custGeom>
              <a:avLst/>
              <a:gdLst/>
              <a:ahLst/>
              <a:cxnLst/>
              <a:rect l="l" t="t" r="r" b="b"/>
              <a:pathLst>
                <a:path w="1977" h="5942" extrusionOk="0">
                  <a:moveTo>
                    <a:pt x="1" y="0"/>
                  </a:moveTo>
                  <a:lnTo>
                    <a:pt x="1" y="5941"/>
                  </a:lnTo>
                  <a:lnTo>
                    <a:pt x="1977" y="5941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1314725" y="3966700"/>
              <a:ext cx="49750" cy="148550"/>
            </a:xfrm>
            <a:custGeom>
              <a:avLst/>
              <a:gdLst/>
              <a:ahLst/>
              <a:cxnLst/>
              <a:rect l="l" t="t" r="r" b="b"/>
              <a:pathLst>
                <a:path w="1990" h="5942" extrusionOk="0">
                  <a:moveTo>
                    <a:pt x="1" y="0"/>
                  </a:moveTo>
                  <a:lnTo>
                    <a:pt x="1" y="5941"/>
                  </a:lnTo>
                  <a:lnTo>
                    <a:pt x="1989" y="59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1202825" y="3751775"/>
              <a:ext cx="178900" cy="10450"/>
            </a:xfrm>
            <a:custGeom>
              <a:avLst/>
              <a:gdLst/>
              <a:ahLst/>
              <a:cxnLst/>
              <a:rect l="l" t="t" r="r" b="b"/>
              <a:pathLst>
                <a:path w="7156" h="418" extrusionOk="0">
                  <a:moveTo>
                    <a:pt x="0" y="1"/>
                  </a:moveTo>
                  <a:lnTo>
                    <a:pt x="0" y="417"/>
                  </a:lnTo>
                  <a:lnTo>
                    <a:pt x="7156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27"/>
          <p:cNvGrpSpPr/>
          <p:nvPr/>
        </p:nvGrpSpPr>
        <p:grpSpPr>
          <a:xfrm rot="10800000">
            <a:off x="516725" y="2285313"/>
            <a:ext cx="1220125" cy="572850"/>
            <a:chOff x="3032800" y="1045400"/>
            <a:chExt cx="1220125" cy="572850"/>
          </a:xfrm>
        </p:grpSpPr>
        <p:sp>
          <p:nvSpPr>
            <p:cNvPr id="630" name="Google Shape;630;p27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27"/>
          <p:cNvGrpSpPr/>
          <p:nvPr/>
        </p:nvGrpSpPr>
        <p:grpSpPr>
          <a:xfrm rot="10800000" flipH="1">
            <a:off x="7407044" y="2437487"/>
            <a:ext cx="835368" cy="391482"/>
            <a:chOff x="4435075" y="1409000"/>
            <a:chExt cx="890300" cy="417225"/>
          </a:xfrm>
        </p:grpSpPr>
        <p:sp>
          <p:nvSpPr>
            <p:cNvPr id="633" name="Google Shape;633;p27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27"/>
          <p:cNvGrpSpPr/>
          <p:nvPr/>
        </p:nvGrpSpPr>
        <p:grpSpPr>
          <a:xfrm rot="10800000" flipH="1">
            <a:off x="4157560" y="663732"/>
            <a:ext cx="1040850" cy="487819"/>
            <a:chOff x="4435075" y="1409000"/>
            <a:chExt cx="890300" cy="417225"/>
          </a:xfrm>
        </p:grpSpPr>
        <p:sp>
          <p:nvSpPr>
            <p:cNvPr id="636" name="Google Shape;636;p27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27"/>
          <p:cNvGrpSpPr/>
          <p:nvPr/>
        </p:nvGrpSpPr>
        <p:grpSpPr>
          <a:xfrm>
            <a:off x="5731824" y="4275585"/>
            <a:ext cx="2086916" cy="867653"/>
            <a:chOff x="1918075" y="3932150"/>
            <a:chExt cx="673025" cy="279825"/>
          </a:xfrm>
        </p:grpSpPr>
        <p:sp>
          <p:nvSpPr>
            <p:cNvPr id="639" name="Google Shape;639;p27"/>
            <p:cNvSpPr/>
            <p:nvPr/>
          </p:nvSpPr>
          <p:spPr>
            <a:xfrm>
              <a:off x="1918975" y="3932150"/>
              <a:ext cx="672125" cy="279825"/>
            </a:xfrm>
            <a:custGeom>
              <a:avLst/>
              <a:gdLst/>
              <a:ahLst/>
              <a:cxnLst/>
              <a:rect l="l" t="t" r="r" b="b"/>
              <a:pathLst>
                <a:path w="26885" h="11193" extrusionOk="0">
                  <a:moveTo>
                    <a:pt x="2668" y="1"/>
                  </a:moveTo>
                  <a:cubicBezTo>
                    <a:pt x="2465" y="1"/>
                    <a:pt x="2310" y="168"/>
                    <a:pt x="2310" y="394"/>
                  </a:cubicBezTo>
                  <a:lnTo>
                    <a:pt x="2310" y="1180"/>
                  </a:lnTo>
                  <a:cubicBezTo>
                    <a:pt x="2310" y="1382"/>
                    <a:pt x="2477" y="1537"/>
                    <a:pt x="2668" y="1537"/>
                  </a:cubicBezTo>
                  <a:lnTo>
                    <a:pt x="1227" y="1537"/>
                  </a:lnTo>
                  <a:lnTo>
                    <a:pt x="405" y="2001"/>
                  </a:lnTo>
                  <a:lnTo>
                    <a:pt x="1" y="2977"/>
                  </a:lnTo>
                  <a:lnTo>
                    <a:pt x="405" y="3930"/>
                  </a:lnTo>
                  <a:lnTo>
                    <a:pt x="763" y="3930"/>
                  </a:lnTo>
                  <a:lnTo>
                    <a:pt x="763" y="3954"/>
                  </a:lnTo>
                  <a:cubicBezTo>
                    <a:pt x="763" y="4132"/>
                    <a:pt x="894" y="4275"/>
                    <a:pt x="1096" y="4275"/>
                  </a:cubicBezTo>
                  <a:lnTo>
                    <a:pt x="1108" y="4275"/>
                  </a:lnTo>
                  <a:lnTo>
                    <a:pt x="1060" y="11193"/>
                  </a:lnTo>
                  <a:lnTo>
                    <a:pt x="25825" y="11193"/>
                  </a:lnTo>
                  <a:lnTo>
                    <a:pt x="25790" y="4275"/>
                  </a:lnTo>
                  <a:lnTo>
                    <a:pt x="25801" y="4275"/>
                  </a:lnTo>
                  <a:cubicBezTo>
                    <a:pt x="25980" y="4275"/>
                    <a:pt x="26123" y="4144"/>
                    <a:pt x="26123" y="3954"/>
                  </a:cubicBezTo>
                  <a:lnTo>
                    <a:pt x="26123" y="3930"/>
                  </a:lnTo>
                  <a:lnTo>
                    <a:pt x="26480" y="3930"/>
                  </a:lnTo>
                  <a:lnTo>
                    <a:pt x="26885" y="2977"/>
                  </a:lnTo>
                  <a:lnTo>
                    <a:pt x="26456" y="2001"/>
                  </a:lnTo>
                  <a:lnTo>
                    <a:pt x="25635" y="1537"/>
                  </a:lnTo>
                  <a:lnTo>
                    <a:pt x="24194" y="1537"/>
                  </a:lnTo>
                  <a:cubicBezTo>
                    <a:pt x="24397" y="1537"/>
                    <a:pt x="24551" y="1370"/>
                    <a:pt x="24551" y="1180"/>
                  </a:cubicBezTo>
                  <a:lnTo>
                    <a:pt x="24551" y="394"/>
                  </a:lnTo>
                  <a:cubicBezTo>
                    <a:pt x="24551" y="168"/>
                    <a:pt x="24385" y="1"/>
                    <a:pt x="24194" y="1"/>
                  </a:cubicBezTo>
                  <a:lnTo>
                    <a:pt x="23396" y="1"/>
                  </a:lnTo>
                  <a:cubicBezTo>
                    <a:pt x="23194" y="1"/>
                    <a:pt x="23015" y="168"/>
                    <a:pt x="23039" y="394"/>
                  </a:cubicBezTo>
                  <a:lnTo>
                    <a:pt x="23039" y="1180"/>
                  </a:lnTo>
                  <a:cubicBezTo>
                    <a:pt x="23039" y="1394"/>
                    <a:pt x="23206" y="1537"/>
                    <a:pt x="23396" y="1537"/>
                  </a:cubicBezTo>
                  <a:lnTo>
                    <a:pt x="21956" y="1537"/>
                  </a:lnTo>
                  <a:lnTo>
                    <a:pt x="21134" y="2001"/>
                  </a:lnTo>
                  <a:lnTo>
                    <a:pt x="20741" y="2977"/>
                  </a:lnTo>
                  <a:lnTo>
                    <a:pt x="21134" y="3930"/>
                  </a:lnTo>
                  <a:lnTo>
                    <a:pt x="21479" y="3930"/>
                  </a:lnTo>
                  <a:lnTo>
                    <a:pt x="21479" y="3954"/>
                  </a:lnTo>
                  <a:cubicBezTo>
                    <a:pt x="21479" y="4132"/>
                    <a:pt x="21610" y="4275"/>
                    <a:pt x="21813" y="4275"/>
                  </a:cubicBezTo>
                  <a:lnTo>
                    <a:pt x="21825" y="4275"/>
                  </a:lnTo>
                  <a:lnTo>
                    <a:pt x="21825" y="6121"/>
                  </a:lnTo>
                  <a:lnTo>
                    <a:pt x="21825" y="7014"/>
                  </a:lnTo>
                  <a:lnTo>
                    <a:pt x="21468" y="6716"/>
                  </a:lnTo>
                  <a:lnTo>
                    <a:pt x="5394" y="6716"/>
                  </a:lnTo>
                  <a:lnTo>
                    <a:pt x="5037" y="7014"/>
                  </a:lnTo>
                  <a:lnTo>
                    <a:pt x="5037" y="6121"/>
                  </a:lnTo>
                  <a:lnTo>
                    <a:pt x="5037" y="4275"/>
                  </a:lnTo>
                  <a:lnTo>
                    <a:pt x="5049" y="4275"/>
                  </a:lnTo>
                  <a:cubicBezTo>
                    <a:pt x="5227" y="4275"/>
                    <a:pt x="5382" y="4144"/>
                    <a:pt x="5382" y="3954"/>
                  </a:cubicBezTo>
                  <a:lnTo>
                    <a:pt x="5382" y="3930"/>
                  </a:lnTo>
                  <a:lnTo>
                    <a:pt x="5716" y="3930"/>
                  </a:lnTo>
                  <a:lnTo>
                    <a:pt x="6120" y="2977"/>
                  </a:lnTo>
                  <a:lnTo>
                    <a:pt x="5716" y="2001"/>
                  </a:lnTo>
                  <a:lnTo>
                    <a:pt x="4906" y="1537"/>
                  </a:lnTo>
                  <a:lnTo>
                    <a:pt x="3453" y="1537"/>
                  </a:lnTo>
                  <a:cubicBezTo>
                    <a:pt x="3668" y="1537"/>
                    <a:pt x="3811" y="1370"/>
                    <a:pt x="3811" y="1180"/>
                  </a:cubicBezTo>
                  <a:lnTo>
                    <a:pt x="3811" y="394"/>
                  </a:lnTo>
                  <a:cubicBezTo>
                    <a:pt x="3834" y="168"/>
                    <a:pt x="3656" y="1"/>
                    <a:pt x="3453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2036850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381" y="0"/>
                  </a:moveTo>
                  <a:lnTo>
                    <a:pt x="0" y="4144"/>
                  </a:lnTo>
                  <a:lnTo>
                    <a:pt x="381" y="414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2463975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1" y="0"/>
                  </a:moveTo>
                  <a:lnTo>
                    <a:pt x="1" y="4144"/>
                  </a:lnTo>
                  <a:lnTo>
                    <a:pt x="382" y="4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2464275" y="4039025"/>
              <a:ext cx="98550" cy="4175"/>
            </a:xfrm>
            <a:custGeom>
              <a:avLst/>
              <a:gdLst/>
              <a:ahLst/>
              <a:cxnLst/>
              <a:rect l="l" t="t" r="r" b="b"/>
              <a:pathLst>
                <a:path w="3942" h="167" extrusionOk="0">
                  <a:moveTo>
                    <a:pt x="1" y="0"/>
                  </a:moveTo>
                  <a:lnTo>
                    <a:pt x="1" y="167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1945175" y="4039025"/>
              <a:ext cx="99450" cy="6275"/>
            </a:xfrm>
            <a:custGeom>
              <a:avLst/>
              <a:gdLst/>
              <a:ahLst/>
              <a:cxnLst/>
              <a:rect l="l" t="t" r="r" b="b"/>
              <a:pathLst>
                <a:path w="3978" h="251" extrusionOk="0">
                  <a:moveTo>
                    <a:pt x="0" y="0"/>
                  </a:moveTo>
                  <a:lnTo>
                    <a:pt x="0" y="250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455650" y="4030375"/>
              <a:ext cx="115825" cy="4500"/>
            </a:xfrm>
            <a:custGeom>
              <a:avLst/>
              <a:gdLst/>
              <a:ahLst/>
              <a:cxnLst/>
              <a:rect l="l" t="t" r="r" b="b"/>
              <a:pathLst>
                <a:path w="4633" h="180" extrusionOk="0">
                  <a:moveTo>
                    <a:pt x="1" y="1"/>
                  </a:moveTo>
                  <a:cubicBezTo>
                    <a:pt x="48" y="144"/>
                    <a:pt x="36" y="180"/>
                    <a:pt x="48" y="180"/>
                  </a:cubicBezTo>
                  <a:lnTo>
                    <a:pt x="463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1937125" y="4030375"/>
              <a:ext cx="115525" cy="4500"/>
            </a:xfrm>
            <a:custGeom>
              <a:avLst/>
              <a:gdLst/>
              <a:ahLst/>
              <a:cxnLst/>
              <a:rect l="l" t="t" r="r" b="b"/>
              <a:pathLst>
                <a:path w="4621" h="180" extrusionOk="0">
                  <a:moveTo>
                    <a:pt x="1" y="1"/>
                  </a:moveTo>
                  <a:cubicBezTo>
                    <a:pt x="37" y="144"/>
                    <a:pt x="37" y="180"/>
                    <a:pt x="37" y="180"/>
                  </a:cubicBezTo>
                  <a:lnTo>
                    <a:pt x="4621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2436600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72" y="0"/>
                  </a:moveTo>
                  <a:cubicBezTo>
                    <a:pt x="2560" y="24"/>
                    <a:pt x="2037" y="24"/>
                    <a:pt x="1536" y="36"/>
                  </a:cubicBezTo>
                  <a:cubicBezTo>
                    <a:pt x="1025" y="48"/>
                    <a:pt x="513" y="72"/>
                    <a:pt x="1" y="107"/>
                  </a:cubicBezTo>
                  <a:cubicBezTo>
                    <a:pt x="524" y="155"/>
                    <a:pt x="1025" y="167"/>
                    <a:pt x="1536" y="191"/>
                  </a:cubicBezTo>
                  <a:cubicBezTo>
                    <a:pt x="2037" y="215"/>
                    <a:pt x="2560" y="215"/>
                    <a:pt x="3072" y="215"/>
                  </a:cubicBezTo>
                  <a:cubicBezTo>
                    <a:pt x="3572" y="203"/>
                    <a:pt x="4096" y="203"/>
                    <a:pt x="4596" y="191"/>
                  </a:cubicBezTo>
                  <a:lnTo>
                    <a:pt x="5370" y="155"/>
                  </a:lnTo>
                  <a:cubicBezTo>
                    <a:pt x="5644" y="143"/>
                    <a:pt x="5894" y="143"/>
                    <a:pt x="6144" y="107"/>
                  </a:cubicBezTo>
                  <a:cubicBezTo>
                    <a:pt x="5882" y="96"/>
                    <a:pt x="5632" y="84"/>
                    <a:pt x="5370" y="72"/>
                  </a:cubicBezTo>
                  <a:lnTo>
                    <a:pt x="4596" y="36"/>
                  </a:lnTo>
                  <a:cubicBezTo>
                    <a:pt x="4096" y="0"/>
                    <a:pt x="3572" y="0"/>
                    <a:pt x="3072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24482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2" y="1"/>
                    <a:pt x="1739" y="1"/>
                    <a:pt x="1311" y="13"/>
                  </a:cubicBezTo>
                  <a:cubicBezTo>
                    <a:pt x="882" y="24"/>
                    <a:pt x="430" y="36"/>
                    <a:pt x="1" y="72"/>
                  </a:cubicBezTo>
                  <a:cubicBezTo>
                    <a:pt x="430" y="120"/>
                    <a:pt x="882" y="132"/>
                    <a:pt x="1311" y="167"/>
                  </a:cubicBezTo>
                  <a:cubicBezTo>
                    <a:pt x="1739" y="179"/>
                    <a:pt x="2192" y="179"/>
                    <a:pt x="2620" y="179"/>
                  </a:cubicBezTo>
                  <a:cubicBezTo>
                    <a:pt x="3049" y="179"/>
                    <a:pt x="3501" y="179"/>
                    <a:pt x="3930" y="167"/>
                  </a:cubicBezTo>
                  <a:lnTo>
                    <a:pt x="4585" y="132"/>
                  </a:lnTo>
                  <a:cubicBezTo>
                    <a:pt x="4811" y="120"/>
                    <a:pt x="5013" y="108"/>
                    <a:pt x="5240" y="84"/>
                  </a:cubicBezTo>
                  <a:cubicBezTo>
                    <a:pt x="5013" y="72"/>
                    <a:pt x="4811" y="60"/>
                    <a:pt x="4585" y="48"/>
                  </a:cubicBezTo>
                  <a:lnTo>
                    <a:pt x="3930" y="13"/>
                  </a:lnTo>
                  <a:cubicBezTo>
                    <a:pt x="3501" y="1"/>
                    <a:pt x="3049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19291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1" y="1"/>
                    <a:pt x="1751" y="1"/>
                    <a:pt x="1310" y="13"/>
                  </a:cubicBezTo>
                  <a:cubicBezTo>
                    <a:pt x="881" y="24"/>
                    <a:pt x="441" y="36"/>
                    <a:pt x="0" y="72"/>
                  </a:cubicBezTo>
                  <a:cubicBezTo>
                    <a:pt x="453" y="120"/>
                    <a:pt x="881" y="132"/>
                    <a:pt x="1310" y="167"/>
                  </a:cubicBezTo>
                  <a:cubicBezTo>
                    <a:pt x="1751" y="179"/>
                    <a:pt x="2191" y="179"/>
                    <a:pt x="2620" y="179"/>
                  </a:cubicBezTo>
                  <a:cubicBezTo>
                    <a:pt x="3060" y="179"/>
                    <a:pt x="3501" y="179"/>
                    <a:pt x="3929" y="167"/>
                  </a:cubicBezTo>
                  <a:lnTo>
                    <a:pt x="4584" y="132"/>
                  </a:lnTo>
                  <a:cubicBezTo>
                    <a:pt x="4811" y="120"/>
                    <a:pt x="5025" y="108"/>
                    <a:pt x="5239" y="84"/>
                  </a:cubicBezTo>
                  <a:cubicBezTo>
                    <a:pt x="5025" y="72"/>
                    <a:pt x="4811" y="60"/>
                    <a:pt x="4584" y="48"/>
                  </a:cubicBezTo>
                  <a:lnTo>
                    <a:pt x="3929" y="13"/>
                  </a:lnTo>
                  <a:cubicBezTo>
                    <a:pt x="3501" y="1"/>
                    <a:pt x="3060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1918075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61" y="0"/>
                  </a:moveTo>
                  <a:cubicBezTo>
                    <a:pt x="2561" y="24"/>
                    <a:pt x="2037" y="24"/>
                    <a:pt x="1537" y="36"/>
                  </a:cubicBezTo>
                  <a:cubicBezTo>
                    <a:pt x="1025" y="48"/>
                    <a:pt x="501" y="72"/>
                    <a:pt x="1" y="107"/>
                  </a:cubicBezTo>
                  <a:cubicBezTo>
                    <a:pt x="501" y="155"/>
                    <a:pt x="1025" y="167"/>
                    <a:pt x="1537" y="191"/>
                  </a:cubicBezTo>
                  <a:cubicBezTo>
                    <a:pt x="2037" y="215"/>
                    <a:pt x="2561" y="215"/>
                    <a:pt x="3061" y="215"/>
                  </a:cubicBezTo>
                  <a:cubicBezTo>
                    <a:pt x="3573" y="203"/>
                    <a:pt x="4097" y="203"/>
                    <a:pt x="4597" y="191"/>
                  </a:cubicBezTo>
                  <a:lnTo>
                    <a:pt x="5371" y="155"/>
                  </a:lnTo>
                  <a:cubicBezTo>
                    <a:pt x="5644" y="143"/>
                    <a:pt x="5894" y="143"/>
                    <a:pt x="6145" y="107"/>
                  </a:cubicBezTo>
                  <a:cubicBezTo>
                    <a:pt x="5883" y="96"/>
                    <a:pt x="5621" y="84"/>
                    <a:pt x="5371" y="72"/>
                  </a:cubicBezTo>
                  <a:lnTo>
                    <a:pt x="4597" y="36"/>
                  </a:lnTo>
                  <a:cubicBezTo>
                    <a:pt x="4097" y="0"/>
                    <a:pt x="3573" y="0"/>
                    <a:pt x="3061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196540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72" y="1"/>
                  </a:moveTo>
                  <a:cubicBezTo>
                    <a:pt x="572" y="298"/>
                    <a:pt x="322" y="560"/>
                    <a:pt x="1" y="560"/>
                  </a:cubicBezTo>
                  <a:lnTo>
                    <a:pt x="1" y="3930"/>
                  </a:lnTo>
                  <a:cubicBezTo>
                    <a:pt x="311" y="3930"/>
                    <a:pt x="572" y="4180"/>
                    <a:pt x="572" y="4501"/>
                  </a:cubicBezTo>
                  <a:lnTo>
                    <a:pt x="989" y="4501"/>
                  </a:lnTo>
                  <a:cubicBezTo>
                    <a:pt x="989" y="4203"/>
                    <a:pt x="1263" y="3942"/>
                    <a:pt x="1573" y="3942"/>
                  </a:cubicBezTo>
                  <a:lnTo>
                    <a:pt x="1573" y="572"/>
                  </a:lnTo>
                  <a:cubicBezTo>
                    <a:pt x="1263" y="572"/>
                    <a:pt x="989" y="322"/>
                    <a:pt x="989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49405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84" y="1"/>
                  </a:moveTo>
                  <a:cubicBezTo>
                    <a:pt x="584" y="298"/>
                    <a:pt x="322" y="560"/>
                    <a:pt x="0" y="560"/>
                  </a:cubicBezTo>
                  <a:lnTo>
                    <a:pt x="0" y="3930"/>
                  </a:lnTo>
                  <a:cubicBezTo>
                    <a:pt x="310" y="3930"/>
                    <a:pt x="584" y="4180"/>
                    <a:pt x="584" y="4501"/>
                  </a:cubicBezTo>
                  <a:lnTo>
                    <a:pt x="1001" y="4501"/>
                  </a:lnTo>
                  <a:cubicBezTo>
                    <a:pt x="1001" y="4203"/>
                    <a:pt x="1263" y="3942"/>
                    <a:pt x="1572" y="3942"/>
                  </a:cubicBezTo>
                  <a:lnTo>
                    <a:pt x="1572" y="572"/>
                  </a:lnTo>
                  <a:cubicBezTo>
                    <a:pt x="1263" y="572"/>
                    <a:pt x="1001" y="322"/>
                    <a:pt x="100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2080600" y="4126225"/>
              <a:ext cx="356625" cy="68500"/>
            </a:xfrm>
            <a:custGeom>
              <a:avLst/>
              <a:gdLst/>
              <a:ahLst/>
              <a:cxnLst/>
              <a:rect l="l" t="t" r="r" b="b"/>
              <a:pathLst>
                <a:path w="14265" h="2740" extrusionOk="0">
                  <a:moveTo>
                    <a:pt x="560" y="1"/>
                  </a:moveTo>
                  <a:cubicBezTo>
                    <a:pt x="560" y="310"/>
                    <a:pt x="358" y="572"/>
                    <a:pt x="84" y="572"/>
                  </a:cubicBezTo>
                  <a:cubicBezTo>
                    <a:pt x="60" y="572"/>
                    <a:pt x="36" y="572"/>
                    <a:pt x="1" y="560"/>
                  </a:cubicBezTo>
                  <a:lnTo>
                    <a:pt x="1" y="2061"/>
                  </a:lnTo>
                  <a:cubicBezTo>
                    <a:pt x="25" y="2061"/>
                    <a:pt x="60" y="2049"/>
                    <a:pt x="84" y="2049"/>
                  </a:cubicBezTo>
                  <a:cubicBezTo>
                    <a:pt x="358" y="2049"/>
                    <a:pt x="560" y="2311"/>
                    <a:pt x="560" y="2632"/>
                  </a:cubicBezTo>
                  <a:lnTo>
                    <a:pt x="13776" y="2739"/>
                  </a:lnTo>
                  <a:cubicBezTo>
                    <a:pt x="13776" y="2418"/>
                    <a:pt x="13991" y="2156"/>
                    <a:pt x="14264" y="2156"/>
                  </a:cubicBezTo>
                  <a:lnTo>
                    <a:pt x="14264" y="679"/>
                  </a:lnTo>
                  <a:cubicBezTo>
                    <a:pt x="13991" y="679"/>
                    <a:pt x="13776" y="418"/>
                    <a:pt x="13776" y="96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Google Shape;653;p27"/>
          <p:cNvGrpSpPr/>
          <p:nvPr/>
        </p:nvGrpSpPr>
        <p:grpSpPr>
          <a:xfrm>
            <a:off x="7344354" y="4275585"/>
            <a:ext cx="2086916" cy="867653"/>
            <a:chOff x="1918075" y="3932150"/>
            <a:chExt cx="673025" cy="279825"/>
          </a:xfrm>
        </p:grpSpPr>
        <p:sp>
          <p:nvSpPr>
            <p:cNvPr id="654" name="Google Shape;654;p27"/>
            <p:cNvSpPr/>
            <p:nvPr/>
          </p:nvSpPr>
          <p:spPr>
            <a:xfrm>
              <a:off x="1918975" y="3932150"/>
              <a:ext cx="672125" cy="279825"/>
            </a:xfrm>
            <a:custGeom>
              <a:avLst/>
              <a:gdLst/>
              <a:ahLst/>
              <a:cxnLst/>
              <a:rect l="l" t="t" r="r" b="b"/>
              <a:pathLst>
                <a:path w="26885" h="11193" extrusionOk="0">
                  <a:moveTo>
                    <a:pt x="2668" y="1"/>
                  </a:moveTo>
                  <a:cubicBezTo>
                    <a:pt x="2465" y="1"/>
                    <a:pt x="2310" y="168"/>
                    <a:pt x="2310" y="394"/>
                  </a:cubicBezTo>
                  <a:lnTo>
                    <a:pt x="2310" y="1180"/>
                  </a:lnTo>
                  <a:cubicBezTo>
                    <a:pt x="2310" y="1382"/>
                    <a:pt x="2477" y="1537"/>
                    <a:pt x="2668" y="1537"/>
                  </a:cubicBezTo>
                  <a:lnTo>
                    <a:pt x="1227" y="1537"/>
                  </a:lnTo>
                  <a:lnTo>
                    <a:pt x="405" y="2001"/>
                  </a:lnTo>
                  <a:lnTo>
                    <a:pt x="1" y="2977"/>
                  </a:lnTo>
                  <a:lnTo>
                    <a:pt x="405" y="3930"/>
                  </a:lnTo>
                  <a:lnTo>
                    <a:pt x="763" y="3930"/>
                  </a:lnTo>
                  <a:lnTo>
                    <a:pt x="763" y="3954"/>
                  </a:lnTo>
                  <a:cubicBezTo>
                    <a:pt x="763" y="4132"/>
                    <a:pt x="894" y="4275"/>
                    <a:pt x="1096" y="4275"/>
                  </a:cubicBezTo>
                  <a:lnTo>
                    <a:pt x="1108" y="4275"/>
                  </a:lnTo>
                  <a:lnTo>
                    <a:pt x="1060" y="11193"/>
                  </a:lnTo>
                  <a:lnTo>
                    <a:pt x="25825" y="11193"/>
                  </a:lnTo>
                  <a:lnTo>
                    <a:pt x="25790" y="4275"/>
                  </a:lnTo>
                  <a:lnTo>
                    <a:pt x="25801" y="4275"/>
                  </a:lnTo>
                  <a:cubicBezTo>
                    <a:pt x="25980" y="4275"/>
                    <a:pt x="26123" y="4144"/>
                    <a:pt x="26123" y="3954"/>
                  </a:cubicBezTo>
                  <a:lnTo>
                    <a:pt x="26123" y="3930"/>
                  </a:lnTo>
                  <a:lnTo>
                    <a:pt x="26480" y="3930"/>
                  </a:lnTo>
                  <a:lnTo>
                    <a:pt x="26885" y="2977"/>
                  </a:lnTo>
                  <a:lnTo>
                    <a:pt x="26456" y="2001"/>
                  </a:lnTo>
                  <a:lnTo>
                    <a:pt x="25635" y="1537"/>
                  </a:lnTo>
                  <a:lnTo>
                    <a:pt x="24194" y="1537"/>
                  </a:lnTo>
                  <a:cubicBezTo>
                    <a:pt x="24397" y="1537"/>
                    <a:pt x="24551" y="1370"/>
                    <a:pt x="24551" y="1180"/>
                  </a:cubicBezTo>
                  <a:lnTo>
                    <a:pt x="24551" y="394"/>
                  </a:lnTo>
                  <a:cubicBezTo>
                    <a:pt x="24551" y="168"/>
                    <a:pt x="24385" y="1"/>
                    <a:pt x="24194" y="1"/>
                  </a:cubicBezTo>
                  <a:lnTo>
                    <a:pt x="23396" y="1"/>
                  </a:lnTo>
                  <a:cubicBezTo>
                    <a:pt x="23194" y="1"/>
                    <a:pt x="23015" y="168"/>
                    <a:pt x="23039" y="394"/>
                  </a:cubicBezTo>
                  <a:lnTo>
                    <a:pt x="23039" y="1180"/>
                  </a:lnTo>
                  <a:cubicBezTo>
                    <a:pt x="23039" y="1394"/>
                    <a:pt x="23206" y="1537"/>
                    <a:pt x="23396" y="1537"/>
                  </a:cubicBezTo>
                  <a:lnTo>
                    <a:pt x="21956" y="1537"/>
                  </a:lnTo>
                  <a:lnTo>
                    <a:pt x="21134" y="2001"/>
                  </a:lnTo>
                  <a:lnTo>
                    <a:pt x="20741" y="2977"/>
                  </a:lnTo>
                  <a:lnTo>
                    <a:pt x="21134" y="3930"/>
                  </a:lnTo>
                  <a:lnTo>
                    <a:pt x="21479" y="3930"/>
                  </a:lnTo>
                  <a:lnTo>
                    <a:pt x="21479" y="3954"/>
                  </a:lnTo>
                  <a:cubicBezTo>
                    <a:pt x="21479" y="4132"/>
                    <a:pt x="21610" y="4275"/>
                    <a:pt x="21813" y="4275"/>
                  </a:cubicBezTo>
                  <a:lnTo>
                    <a:pt x="21825" y="4275"/>
                  </a:lnTo>
                  <a:lnTo>
                    <a:pt x="21825" y="6121"/>
                  </a:lnTo>
                  <a:lnTo>
                    <a:pt x="21825" y="7014"/>
                  </a:lnTo>
                  <a:lnTo>
                    <a:pt x="21468" y="6716"/>
                  </a:lnTo>
                  <a:lnTo>
                    <a:pt x="5394" y="6716"/>
                  </a:lnTo>
                  <a:lnTo>
                    <a:pt x="5037" y="7014"/>
                  </a:lnTo>
                  <a:lnTo>
                    <a:pt x="5037" y="6121"/>
                  </a:lnTo>
                  <a:lnTo>
                    <a:pt x="5037" y="4275"/>
                  </a:lnTo>
                  <a:lnTo>
                    <a:pt x="5049" y="4275"/>
                  </a:lnTo>
                  <a:cubicBezTo>
                    <a:pt x="5227" y="4275"/>
                    <a:pt x="5382" y="4144"/>
                    <a:pt x="5382" y="3954"/>
                  </a:cubicBezTo>
                  <a:lnTo>
                    <a:pt x="5382" y="3930"/>
                  </a:lnTo>
                  <a:lnTo>
                    <a:pt x="5716" y="3930"/>
                  </a:lnTo>
                  <a:lnTo>
                    <a:pt x="6120" y="2977"/>
                  </a:lnTo>
                  <a:lnTo>
                    <a:pt x="5716" y="2001"/>
                  </a:lnTo>
                  <a:lnTo>
                    <a:pt x="4906" y="1537"/>
                  </a:lnTo>
                  <a:lnTo>
                    <a:pt x="3453" y="1537"/>
                  </a:lnTo>
                  <a:cubicBezTo>
                    <a:pt x="3668" y="1537"/>
                    <a:pt x="3811" y="1370"/>
                    <a:pt x="3811" y="1180"/>
                  </a:cubicBezTo>
                  <a:lnTo>
                    <a:pt x="3811" y="394"/>
                  </a:lnTo>
                  <a:cubicBezTo>
                    <a:pt x="3834" y="168"/>
                    <a:pt x="3656" y="1"/>
                    <a:pt x="3453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036850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381" y="0"/>
                  </a:moveTo>
                  <a:lnTo>
                    <a:pt x="0" y="4144"/>
                  </a:lnTo>
                  <a:lnTo>
                    <a:pt x="381" y="414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463975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1" y="0"/>
                  </a:moveTo>
                  <a:lnTo>
                    <a:pt x="1" y="4144"/>
                  </a:lnTo>
                  <a:lnTo>
                    <a:pt x="382" y="4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464275" y="4039025"/>
              <a:ext cx="98550" cy="4175"/>
            </a:xfrm>
            <a:custGeom>
              <a:avLst/>
              <a:gdLst/>
              <a:ahLst/>
              <a:cxnLst/>
              <a:rect l="l" t="t" r="r" b="b"/>
              <a:pathLst>
                <a:path w="3942" h="167" extrusionOk="0">
                  <a:moveTo>
                    <a:pt x="1" y="0"/>
                  </a:moveTo>
                  <a:lnTo>
                    <a:pt x="1" y="167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1945175" y="4039025"/>
              <a:ext cx="99450" cy="6275"/>
            </a:xfrm>
            <a:custGeom>
              <a:avLst/>
              <a:gdLst/>
              <a:ahLst/>
              <a:cxnLst/>
              <a:rect l="l" t="t" r="r" b="b"/>
              <a:pathLst>
                <a:path w="3978" h="251" extrusionOk="0">
                  <a:moveTo>
                    <a:pt x="0" y="0"/>
                  </a:moveTo>
                  <a:lnTo>
                    <a:pt x="0" y="250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2455650" y="4030375"/>
              <a:ext cx="115825" cy="4500"/>
            </a:xfrm>
            <a:custGeom>
              <a:avLst/>
              <a:gdLst/>
              <a:ahLst/>
              <a:cxnLst/>
              <a:rect l="l" t="t" r="r" b="b"/>
              <a:pathLst>
                <a:path w="4633" h="180" extrusionOk="0">
                  <a:moveTo>
                    <a:pt x="1" y="1"/>
                  </a:moveTo>
                  <a:cubicBezTo>
                    <a:pt x="48" y="144"/>
                    <a:pt x="36" y="180"/>
                    <a:pt x="48" y="180"/>
                  </a:cubicBezTo>
                  <a:lnTo>
                    <a:pt x="463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1937125" y="4030375"/>
              <a:ext cx="115525" cy="4500"/>
            </a:xfrm>
            <a:custGeom>
              <a:avLst/>
              <a:gdLst/>
              <a:ahLst/>
              <a:cxnLst/>
              <a:rect l="l" t="t" r="r" b="b"/>
              <a:pathLst>
                <a:path w="4621" h="180" extrusionOk="0">
                  <a:moveTo>
                    <a:pt x="1" y="1"/>
                  </a:moveTo>
                  <a:cubicBezTo>
                    <a:pt x="37" y="144"/>
                    <a:pt x="37" y="180"/>
                    <a:pt x="37" y="180"/>
                  </a:cubicBezTo>
                  <a:lnTo>
                    <a:pt x="4621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36600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72" y="0"/>
                  </a:moveTo>
                  <a:cubicBezTo>
                    <a:pt x="2560" y="24"/>
                    <a:pt x="2037" y="24"/>
                    <a:pt x="1536" y="36"/>
                  </a:cubicBezTo>
                  <a:cubicBezTo>
                    <a:pt x="1025" y="48"/>
                    <a:pt x="513" y="72"/>
                    <a:pt x="1" y="107"/>
                  </a:cubicBezTo>
                  <a:cubicBezTo>
                    <a:pt x="524" y="155"/>
                    <a:pt x="1025" y="167"/>
                    <a:pt x="1536" y="191"/>
                  </a:cubicBezTo>
                  <a:cubicBezTo>
                    <a:pt x="2037" y="215"/>
                    <a:pt x="2560" y="215"/>
                    <a:pt x="3072" y="215"/>
                  </a:cubicBezTo>
                  <a:cubicBezTo>
                    <a:pt x="3572" y="203"/>
                    <a:pt x="4096" y="203"/>
                    <a:pt x="4596" y="191"/>
                  </a:cubicBezTo>
                  <a:lnTo>
                    <a:pt x="5370" y="155"/>
                  </a:lnTo>
                  <a:cubicBezTo>
                    <a:pt x="5644" y="143"/>
                    <a:pt x="5894" y="143"/>
                    <a:pt x="6144" y="107"/>
                  </a:cubicBezTo>
                  <a:cubicBezTo>
                    <a:pt x="5882" y="96"/>
                    <a:pt x="5632" y="84"/>
                    <a:pt x="5370" y="72"/>
                  </a:cubicBezTo>
                  <a:lnTo>
                    <a:pt x="4596" y="36"/>
                  </a:lnTo>
                  <a:cubicBezTo>
                    <a:pt x="4096" y="0"/>
                    <a:pt x="3572" y="0"/>
                    <a:pt x="3072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4482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2" y="1"/>
                    <a:pt x="1739" y="1"/>
                    <a:pt x="1311" y="13"/>
                  </a:cubicBezTo>
                  <a:cubicBezTo>
                    <a:pt x="882" y="24"/>
                    <a:pt x="430" y="36"/>
                    <a:pt x="1" y="72"/>
                  </a:cubicBezTo>
                  <a:cubicBezTo>
                    <a:pt x="430" y="120"/>
                    <a:pt x="882" y="132"/>
                    <a:pt x="1311" y="167"/>
                  </a:cubicBezTo>
                  <a:cubicBezTo>
                    <a:pt x="1739" y="179"/>
                    <a:pt x="2192" y="179"/>
                    <a:pt x="2620" y="179"/>
                  </a:cubicBezTo>
                  <a:cubicBezTo>
                    <a:pt x="3049" y="179"/>
                    <a:pt x="3501" y="179"/>
                    <a:pt x="3930" y="167"/>
                  </a:cubicBezTo>
                  <a:lnTo>
                    <a:pt x="4585" y="132"/>
                  </a:lnTo>
                  <a:cubicBezTo>
                    <a:pt x="4811" y="120"/>
                    <a:pt x="5013" y="108"/>
                    <a:pt x="5240" y="84"/>
                  </a:cubicBezTo>
                  <a:cubicBezTo>
                    <a:pt x="5013" y="72"/>
                    <a:pt x="4811" y="60"/>
                    <a:pt x="4585" y="48"/>
                  </a:cubicBezTo>
                  <a:lnTo>
                    <a:pt x="3930" y="13"/>
                  </a:lnTo>
                  <a:cubicBezTo>
                    <a:pt x="3501" y="1"/>
                    <a:pt x="3049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19291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1" y="1"/>
                    <a:pt x="1751" y="1"/>
                    <a:pt x="1310" y="13"/>
                  </a:cubicBezTo>
                  <a:cubicBezTo>
                    <a:pt x="881" y="24"/>
                    <a:pt x="441" y="36"/>
                    <a:pt x="0" y="72"/>
                  </a:cubicBezTo>
                  <a:cubicBezTo>
                    <a:pt x="453" y="120"/>
                    <a:pt x="881" y="132"/>
                    <a:pt x="1310" y="167"/>
                  </a:cubicBezTo>
                  <a:cubicBezTo>
                    <a:pt x="1751" y="179"/>
                    <a:pt x="2191" y="179"/>
                    <a:pt x="2620" y="179"/>
                  </a:cubicBezTo>
                  <a:cubicBezTo>
                    <a:pt x="3060" y="179"/>
                    <a:pt x="3501" y="179"/>
                    <a:pt x="3929" y="167"/>
                  </a:cubicBezTo>
                  <a:lnTo>
                    <a:pt x="4584" y="132"/>
                  </a:lnTo>
                  <a:cubicBezTo>
                    <a:pt x="4811" y="120"/>
                    <a:pt x="5025" y="108"/>
                    <a:pt x="5239" y="84"/>
                  </a:cubicBezTo>
                  <a:cubicBezTo>
                    <a:pt x="5025" y="72"/>
                    <a:pt x="4811" y="60"/>
                    <a:pt x="4584" y="48"/>
                  </a:cubicBezTo>
                  <a:lnTo>
                    <a:pt x="3929" y="13"/>
                  </a:lnTo>
                  <a:cubicBezTo>
                    <a:pt x="3501" y="1"/>
                    <a:pt x="3060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1918075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61" y="0"/>
                  </a:moveTo>
                  <a:cubicBezTo>
                    <a:pt x="2561" y="24"/>
                    <a:pt x="2037" y="24"/>
                    <a:pt x="1537" y="36"/>
                  </a:cubicBezTo>
                  <a:cubicBezTo>
                    <a:pt x="1025" y="48"/>
                    <a:pt x="501" y="72"/>
                    <a:pt x="1" y="107"/>
                  </a:cubicBezTo>
                  <a:cubicBezTo>
                    <a:pt x="501" y="155"/>
                    <a:pt x="1025" y="167"/>
                    <a:pt x="1537" y="191"/>
                  </a:cubicBezTo>
                  <a:cubicBezTo>
                    <a:pt x="2037" y="215"/>
                    <a:pt x="2561" y="215"/>
                    <a:pt x="3061" y="215"/>
                  </a:cubicBezTo>
                  <a:cubicBezTo>
                    <a:pt x="3573" y="203"/>
                    <a:pt x="4097" y="203"/>
                    <a:pt x="4597" y="191"/>
                  </a:cubicBezTo>
                  <a:lnTo>
                    <a:pt x="5371" y="155"/>
                  </a:lnTo>
                  <a:cubicBezTo>
                    <a:pt x="5644" y="143"/>
                    <a:pt x="5894" y="143"/>
                    <a:pt x="6145" y="107"/>
                  </a:cubicBezTo>
                  <a:cubicBezTo>
                    <a:pt x="5883" y="96"/>
                    <a:pt x="5621" y="84"/>
                    <a:pt x="5371" y="72"/>
                  </a:cubicBezTo>
                  <a:lnTo>
                    <a:pt x="4597" y="36"/>
                  </a:lnTo>
                  <a:cubicBezTo>
                    <a:pt x="4097" y="0"/>
                    <a:pt x="3573" y="0"/>
                    <a:pt x="3061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196540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72" y="1"/>
                  </a:moveTo>
                  <a:cubicBezTo>
                    <a:pt x="572" y="298"/>
                    <a:pt x="322" y="560"/>
                    <a:pt x="1" y="560"/>
                  </a:cubicBezTo>
                  <a:lnTo>
                    <a:pt x="1" y="3930"/>
                  </a:lnTo>
                  <a:cubicBezTo>
                    <a:pt x="311" y="3930"/>
                    <a:pt x="572" y="4180"/>
                    <a:pt x="572" y="4501"/>
                  </a:cubicBezTo>
                  <a:lnTo>
                    <a:pt x="989" y="4501"/>
                  </a:lnTo>
                  <a:cubicBezTo>
                    <a:pt x="989" y="4203"/>
                    <a:pt x="1263" y="3942"/>
                    <a:pt x="1573" y="3942"/>
                  </a:cubicBezTo>
                  <a:lnTo>
                    <a:pt x="1573" y="572"/>
                  </a:lnTo>
                  <a:cubicBezTo>
                    <a:pt x="1263" y="572"/>
                    <a:pt x="989" y="322"/>
                    <a:pt x="989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49405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84" y="1"/>
                  </a:moveTo>
                  <a:cubicBezTo>
                    <a:pt x="584" y="298"/>
                    <a:pt x="322" y="560"/>
                    <a:pt x="0" y="560"/>
                  </a:cubicBezTo>
                  <a:lnTo>
                    <a:pt x="0" y="3930"/>
                  </a:lnTo>
                  <a:cubicBezTo>
                    <a:pt x="310" y="3930"/>
                    <a:pt x="584" y="4180"/>
                    <a:pt x="584" y="4501"/>
                  </a:cubicBezTo>
                  <a:lnTo>
                    <a:pt x="1001" y="4501"/>
                  </a:lnTo>
                  <a:cubicBezTo>
                    <a:pt x="1001" y="4203"/>
                    <a:pt x="1263" y="3942"/>
                    <a:pt x="1572" y="3942"/>
                  </a:cubicBezTo>
                  <a:lnTo>
                    <a:pt x="1572" y="572"/>
                  </a:lnTo>
                  <a:cubicBezTo>
                    <a:pt x="1263" y="572"/>
                    <a:pt x="1001" y="322"/>
                    <a:pt x="100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080600" y="4126225"/>
              <a:ext cx="356625" cy="68500"/>
            </a:xfrm>
            <a:custGeom>
              <a:avLst/>
              <a:gdLst/>
              <a:ahLst/>
              <a:cxnLst/>
              <a:rect l="l" t="t" r="r" b="b"/>
              <a:pathLst>
                <a:path w="14265" h="2740" extrusionOk="0">
                  <a:moveTo>
                    <a:pt x="560" y="1"/>
                  </a:moveTo>
                  <a:cubicBezTo>
                    <a:pt x="560" y="310"/>
                    <a:pt x="358" y="572"/>
                    <a:pt x="84" y="572"/>
                  </a:cubicBezTo>
                  <a:cubicBezTo>
                    <a:pt x="60" y="572"/>
                    <a:pt x="36" y="572"/>
                    <a:pt x="1" y="560"/>
                  </a:cubicBezTo>
                  <a:lnTo>
                    <a:pt x="1" y="2061"/>
                  </a:lnTo>
                  <a:cubicBezTo>
                    <a:pt x="25" y="2061"/>
                    <a:pt x="60" y="2049"/>
                    <a:pt x="84" y="2049"/>
                  </a:cubicBezTo>
                  <a:cubicBezTo>
                    <a:pt x="358" y="2049"/>
                    <a:pt x="560" y="2311"/>
                    <a:pt x="560" y="2632"/>
                  </a:cubicBezTo>
                  <a:lnTo>
                    <a:pt x="13776" y="2739"/>
                  </a:lnTo>
                  <a:cubicBezTo>
                    <a:pt x="13776" y="2418"/>
                    <a:pt x="13991" y="2156"/>
                    <a:pt x="14264" y="2156"/>
                  </a:cubicBezTo>
                  <a:lnTo>
                    <a:pt x="14264" y="679"/>
                  </a:lnTo>
                  <a:cubicBezTo>
                    <a:pt x="13991" y="679"/>
                    <a:pt x="13776" y="418"/>
                    <a:pt x="13776" y="96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27"/>
          <p:cNvGrpSpPr/>
          <p:nvPr/>
        </p:nvGrpSpPr>
        <p:grpSpPr>
          <a:xfrm flipH="1">
            <a:off x="180375" y="3380052"/>
            <a:ext cx="1209828" cy="1420871"/>
            <a:chOff x="948025" y="3337450"/>
            <a:chExt cx="699525" cy="821550"/>
          </a:xfrm>
        </p:grpSpPr>
        <p:sp>
          <p:nvSpPr>
            <p:cNvPr id="669" name="Google Shape;669;p27"/>
            <p:cNvSpPr/>
            <p:nvPr/>
          </p:nvSpPr>
          <p:spPr>
            <a:xfrm>
              <a:off x="1127800" y="3337450"/>
              <a:ext cx="339650" cy="168275"/>
            </a:xfrm>
            <a:custGeom>
              <a:avLst/>
              <a:gdLst/>
              <a:ahLst/>
              <a:cxnLst/>
              <a:rect l="l" t="t" r="r" b="b"/>
              <a:pathLst>
                <a:path w="13586" h="6731" extrusionOk="0">
                  <a:moveTo>
                    <a:pt x="6811" y="0"/>
                  </a:moveTo>
                  <a:cubicBezTo>
                    <a:pt x="6668" y="0"/>
                    <a:pt x="6514" y="215"/>
                    <a:pt x="6454" y="322"/>
                  </a:cubicBezTo>
                  <a:cubicBezTo>
                    <a:pt x="6383" y="429"/>
                    <a:pt x="6002" y="453"/>
                    <a:pt x="6002" y="667"/>
                  </a:cubicBezTo>
                  <a:cubicBezTo>
                    <a:pt x="6002" y="869"/>
                    <a:pt x="6454" y="1084"/>
                    <a:pt x="6490" y="1334"/>
                  </a:cubicBezTo>
                  <a:cubicBezTo>
                    <a:pt x="6514" y="1608"/>
                    <a:pt x="6204" y="1667"/>
                    <a:pt x="6204" y="1667"/>
                  </a:cubicBezTo>
                  <a:cubicBezTo>
                    <a:pt x="6156" y="1429"/>
                    <a:pt x="5894" y="1143"/>
                    <a:pt x="5894" y="1143"/>
                  </a:cubicBezTo>
                  <a:cubicBezTo>
                    <a:pt x="5894" y="1143"/>
                    <a:pt x="5525" y="1929"/>
                    <a:pt x="5561" y="2036"/>
                  </a:cubicBezTo>
                  <a:cubicBezTo>
                    <a:pt x="5597" y="2143"/>
                    <a:pt x="6085" y="2382"/>
                    <a:pt x="6085" y="2382"/>
                  </a:cubicBezTo>
                  <a:cubicBezTo>
                    <a:pt x="6085" y="2382"/>
                    <a:pt x="5561" y="2882"/>
                    <a:pt x="5561" y="2929"/>
                  </a:cubicBezTo>
                  <a:lnTo>
                    <a:pt x="5561" y="3346"/>
                  </a:lnTo>
                  <a:cubicBezTo>
                    <a:pt x="5345" y="3341"/>
                    <a:pt x="5112" y="3333"/>
                    <a:pt x="4884" y="3333"/>
                  </a:cubicBezTo>
                  <a:cubicBezTo>
                    <a:pt x="4585" y="3333"/>
                    <a:pt x="4296" y="3346"/>
                    <a:pt x="4073" y="3394"/>
                  </a:cubicBezTo>
                  <a:cubicBezTo>
                    <a:pt x="3406" y="3525"/>
                    <a:pt x="1358" y="5477"/>
                    <a:pt x="1" y="6323"/>
                  </a:cubicBezTo>
                  <a:cubicBezTo>
                    <a:pt x="13" y="6346"/>
                    <a:pt x="263" y="6525"/>
                    <a:pt x="715" y="6632"/>
                  </a:cubicBezTo>
                  <a:cubicBezTo>
                    <a:pt x="864" y="6668"/>
                    <a:pt x="3832" y="6730"/>
                    <a:pt x="6887" y="6730"/>
                  </a:cubicBezTo>
                  <a:cubicBezTo>
                    <a:pt x="9943" y="6730"/>
                    <a:pt x="13086" y="6668"/>
                    <a:pt x="13586" y="6453"/>
                  </a:cubicBezTo>
                  <a:cubicBezTo>
                    <a:pt x="13586" y="6453"/>
                    <a:pt x="11193" y="4263"/>
                    <a:pt x="9514" y="3405"/>
                  </a:cubicBezTo>
                  <a:cubicBezTo>
                    <a:pt x="9312" y="3319"/>
                    <a:pt x="8878" y="3295"/>
                    <a:pt x="8387" y="3295"/>
                  </a:cubicBezTo>
                  <a:cubicBezTo>
                    <a:pt x="8269" y="3295"/>
                    <a:pt x="8148" y="3296"/>
                    <a:pt x="8026" y="3298"/>
                  </a:cubicBezTo>
                  <a:lnTo>
                    <a:pt x="8026" y="2929"/>
                  </a:lnTo>
                  <a:cubicBezTo>
                    <a:pt x="8002" y="2882"/>
                    <a:pt x="7514" y="2382"/>
                    <a:pt x="7514" y="2382"/>
                  </a:cubicBezTo>
                  <a:cubicBezTo>
                    <a:pt x="7514" y="2382"/>
                    <a:pt x="8002" y="2143"/>
                    <a:pt x="8049" y="2036"/>
                  </a:cubicBezTo>
                  <a:cubicBezTo>
                    <a:pt x="8097" y="1929"/>
                    <a:pt x="7728" y="1143"/>
                    <a:pt x="7728" y="1143"/>
                  </a:cubicBezTo>
                  <a:cubicBezTo>
                    <a:pt x="7728" y="1143"/>
                    <a:pt x="7442" y="1429"/>
                    <a:pt x="7406" y="1667"/>
                  </a:cubicBezTo>
                  <a:cubicBezTo>
                    <a:pt x="7406" y="1667"/>
                    <a:pt x="7097" y="1584"/>
                    <a:pt x="7133" y="1334"/>
                  </a:cubicBezTo>
                  <a:cubicBezTo>
                    <a:pt x="7156" y="1072"/>
                    <a:pt x="7621" y="858"/>
                    <a:pt x="7621" y="667"/>
                  </a:cubicBezTo>
                  <a:cubicBezTo>
                    <a:pt x="7633" y="477"/>
                    <a:pt x="7228" y="429"/>
                    <a:pt x="7168" y="322"/>
                  </a:cubicBezTo>
                  <a:cubicBezTo>
                    <a:pt x="7097" y="215"/>
                    <a:pt x="6954" y="0"/>
                    <a:pt x="6811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948025" y="3496100"/>
              <a:ext cx="699525" cy="662900"/>
            </a:xfrm>
            <a:custGeom>
              <a:avLst/>
              <a:gdLst/>
              <a:ahLst/>
              <a:cxnLst/>
              <a:rect l="l" t="t" r="r" b="b"/>
              <a:pathLst>
                <a:path w="27981" h="26516" extrusionOk="0">
                  <a:moveTo>
                    <a:pt x="13526" y="869"/>
                  </a:moveTo>
                  <a:cubicBezTo>
                    <a:pt x="13681" y="869"/>
                    <a:pt x="13847" y="881"/>
                    <a:pt x="13990" y="893"/>
                  </a:cubicBezTo>
                  <a:lnTo>
                    <a:pt x="13978" y="2001"/>
                  </a:lnTo>
                  <a:lnTo>
                    <a:pt x="11240" y="2001"/>
                  </a:lnTo>
                  <a:lnTo>
                    <a:pt x="11240" y="1036"/>
                  </a:lnTo>
                  <a:cubicBezTo>
                    <a:pt x="11669" y="989"/>
                    <a:pt x="12121" y="941"/>
                    <a:pt x="12431" y="893"/>
                  </a:cubicBezTo>
                  <a:cubicBezTo>
                    <a:pt x="12490" y="881"/>
                    <a:pt x="12562" y="881"/>
                    <a:pt x="12633" y="869"/>
                  </a:cubicBezTo>
                  <a:cubicBezTo>
                    <a:pt x="12633" y="869"/>
                    <a:pt x="12812" y="1012"/>
                    <a:pt x="13085" y="1012"/>
                  </a:cubicBezTo>
                  <a:cubicBezTo>
                    <a:pt x="13347" y="1012"/>
                    <a:pt x="13526" y="869"/>
                    <a:pt x="13526" y="869"/>
                  </a:cubicBezTo>
                  <a:close/>
                  <a:moveTo>
                    <a:pt x="14359" y="929"/>
                  </a:moveTo>
                  <a:cubicBezTo>
                    <a:pt x="14800" y="965"/>
                    <a:pt x="15193" y="1012"/>
                    <a:pt x="15479" y="1036"/>
                  </a:cubicBezTo>
                  <a:cubicBezTo>
                    <a:pt x="15669" y="1048"/>
                    <a:pt x="15991" y="1060"/>
                    <a:pt x="16372" y="1072"/>
                  </a:cubicBezTo>
                  <a:lnTo>
                    <a:pt x="16372" y="2001"/>
                  </a:lnTo>
                  <a:lnTo>
                    <a:pt x="14359" y="2001"/>
                  </a:lnTo>
                  <a:lnTo>
                    <a:pt x="14359" y="929"/>
                  </a:lnTo>
                  <a:close/>
                  <a:moveTo>
                    <a:pt x="13419" y="7323"/>
                  </a:moveTo>
                  <a:cubicBezTo>
                    <a:pt x="13621" y="7346"/>
                    <a:pt x="13800" y="7358"/>
                    <a:pt x="13990" y="7370"/>
                  </a:cubicBezTo>
                  <a:lnTo>
                    <a:pt x="13990" y="8668"/>
                  </a:lnTo>
                  <a:lnTo>
                    <a:pt x="10657" y="8668"/>
                  </a:lnTo>
                  <a:lnTo>
                    <a:pt x="10657" y="7537"/>
                  </a:lnTo>
                  <a:cubicBezTo>
                    <a:pt x="11180" y="7489"/>
                    <a:pt x="11728" y="7430"/>
                    <a:pt x="12097" y="7370"/>
                  </a:cubicBezTo>
                  <a:cubicBezTo>
                    <a:pt x="12169" y="7358"/>
                    <a:pt x="12264" y="7346"/>
                    <a:pt x="12347" y="7346"/>
                  </a:cubicBezTo>
                  <a:cubicBezTo>
                    <a:pt x="12347" y="7346"/>
                    <a:pt x="12573" y="7525"/>
                    <a:pt x="12883" y="7525"/>
                  </a:cubicBezTo>
                  <a:cubicBezTo>
                    <a:pt x="13216" y="7525"/>
                    <a:pt x="13419" y="7323"/>
                    <a:pt x="13419" y="7323"/>
                  </a:cubicBezTo>
                  <a:close/>
                  <a:moveTo>
                    <a:pt x="14455" y="7406"/>
                  </a:moveTo>
                  <a:cubicBezTo>
                    <a:pt x="14967" y="7442"/>
                    <a:pt x="15455" y="7501"/>
                    <a:pt x="15788" y="7537"/>
                  </a:cubicBezTo>
                  <a:cubicBezTo>
                    <a:pt x="16026" y="7549"/>
                    <a:pt x="16419" y="7561"/>
                    <a:pt x="16895" y="7596"/>
                  </a:cubicBezTo>
                  <a:lnTo>
                    <a:pt x="16872" y="8668"/>
                  </a:lnTo>
                  <a:lnTo>
                    <a:pt x="14455" y="8668"/>
                  </a:lnTo>
                  <a:lnTo>
                    <a:pt x="14455" y="7406"/>
                  </a:lnTo>
                  <a:close/>
                  <a:moveTo>
                    <a:pt x="7192" y="0"/>
                  </a:moveTo>
                  <a:cubicBezTo>
                    <a:pt x="7216" y="36"/>
                    <a:pt x="7501" y="322"/>
                    <a:pt x="7823" y="572"/>
                  </a:cubicBezTo>
                  <a:cubicBezTo>
                    <a:pt x="7978" y="691"/>
                    <a:pt x="8144" y="810"/>
                    <a:pt x="8287" y="881"/>
                  </a:cubicBezTo>
                  <a:lnTo>
                    <a:pt x="8585" y="1131"/>
                  </a:lnTo>
                  <a:lnTo>
                    <a:pt x="8585" y="1370"/>
                  </a:lnTo>
                  <a:cubicBezTo>
                    <a:pt x="8585" y="1370"/>
                    <a:pt x="8680" y="1358"/>
                    <a:pt x="8763" y="1286"/>
                  </a:cubicBezTo>
                  <a:cubicBezTo>
                    <a:pt x="8859" y="1215"/>
                    <a:pt x="8823" y="1119"/>
                    <a:pt x="8894" y="1119"/>
                  </a:cubicBezTo>
                  <a:lnTo>
                    <a:pt x="9942" y="1119"/>
                  </a:lnTo>
                  <a:cubicBezTo>
                    <a:pt x="9942" y="1119"/>
                    <a:pt x="10359" y="1108"/>
                    <a:pt x="10859" y="1060"/>
                  </a:cubicBezTo>
                  <a:lnTo>
                    <a:pt x="10859" y="3548"/>
                  </a:lnTo>
                  <a:cubicBezTo>
                    <a:pt x="10799" y="3560"/>
                    <a:pt x="10740" y="3560"/>
                    <a:pt x="10704" y="3572"/>
                  </a:cubicBezTo>
                  <a:cubicBezTo>
                    <a:pt x="9883" y="3739"/>
                    <a:pt x="7394" y="5203"/>
                    <a:pt x="5763" y="6227"/>
                  </a:cubicBezTo>
                  <a:cubicBezTo>
                    <a:pt x="5774" y="6238"/>
                    <a:pt x="6782" y="6642"/>
                    <a:pt x="6666" y="6642"/>
                  </a:cubicBezTo>
                  <a:cubicBezTo>
                    <a:pt x="6656" y="6642"/>
                    <a:pt x="6637" y="6639"/>
                    <a:pt x="6608" y="6632"/>
                  </a:cubicBezTo>
                  <a:cubicBezTo>
                    <a:pt x="6073" y="6489"/>
                    <a:pt x="5775" y="6275"/>
                    <a:pt x="5739" y="6251"/>
                  </a:cubicBezTo>
                  <a:lnTo>
                    <a:pt x="5739" y="6251"/>
                  </a:lnTo>
                  <a:cubicBezTo>
                    <a:pt x="5775" y="6287"/>
                    <a:pt x="6132" y="6632"/>
                    <a:pt x="6513" y="6942"/>
                  </a:cubicBezTo>
                  <a:cubicBezTo>
                    <a:pt x="6716" y="7085"/>
                    <a:pt x="6906" y="7227"/>
                    <a:pt x="7085" y="7311"/>
                  </a:cubicBezTo>
                  <a:lnTo>
                    <a:pt x="7454" y="7644"/>
                  </a:lnTo>
                  <a:lnTo>
                    <a:pt x="7454" y="7942"/>
                  </a:lnTo>
                  <a:cubicBezTo>
                    <a:pt x="7454" y="7942"/>
                    <a:pt x="7561" y="7918"/>
                    <a:pt x="7668" y="7835"/>
                  </a:cubicBezTo>
                  <a:cubicBezTo>
                    <a:pt x="7763" y="7763"/>
                    <a:pt x="7728" y="7644"/>
                    <a:pt x="7823" y="7644"/>
                  </a:cubicBezTo>
                  <a:lnTo>
                    <a:pt x="9097" y="7644"/>
                  </a:lnTo>
                  <a:cubicBezTo>
                    <a:pt x="9097" y="7644"/>
                    <a:pt x="9585" y="7608"/>
                    <a:pt x="10192" y="7561"/>
                  </a:cubicBezTo>
                  <a:lnTo>
                    <a:pt x="10192" y="10621"/>
                  </a:lnTo>
                  <a:lnTo>
                    <a:pt x="10657" y="10621"/>
                  </a:lnTo>
                  <a:lnTo>
                    <a:pt x="10657" y="10633"/>
                  </a:lnTo>
                  <a:cubicBezTo>
                    <a:pt x="10502" y="10630"/>
                    <a:pt x="10347" y="10629"/>
                    <a:pt x="10193" y="10629"/>
                  </a:cubicBezTo>
                  <a:cubicBezTo>
                    <a:pt x="9530" y="10629"/>
                    <a:pt x="8890" y="10655"/>
                    <a:pt x="8406" y="10752"/>
                  </a:cubicBezTo>
                  <a:cubicBezTo>
                    <a:pt x="7025" y="11037"/>
                    <a:pt x="2798" y="13514"/>
                    <a:pt x="12" y="15240"/>
                  </a:cubicBezTo>
                  <a:cubicBezTo>
                    <a:pt x="43" y="15263"/>
                    <a:pt x="49" y="15276"/>
                    <a:pt x="37" y="15276"/>
                  </a:cubicBezTo>
                  <a:cubicBezTo>
                    <a:pt x="30" y="15276"/>
                    <a:pt x="17" y="15273"/>
                    <a:pt x="0" y="15264"/>
                  </a:cubicBezTo>
                  <a:lnTo>
                    <a:pt x="0" y="15264"/>
                  </a:lnTo>
                  <a:cubicBezTo>
                    <a:pt x="60" y="15300"/>
                    <a:pt x="643" y="15883"/>
                    <a:pt x="1310" y="16407"/>
                  </a:cubicBezTo>
                  <a:cubicBezTo>
                    <a:pt x="1620" y="16657"/>
                    <a:pt x="1965" y="16883"/>
                    <a:pt x="2263" y="17050"/>
                  </a:cubicBezTo>
                  <a:lnTo>
                    <a:pt x="2870" y="17598"/>
                  </a:lnTo>
                  <a:lnTo>
                    <a:pt x="2870" y="18098"/>
                  </a:lnTo>
                  <a:cubicBezTo>
                    <a:pt x="2870" y="18098"/>
                    <a:pt x="3060" y="18062"/>
                    <a:pt x="3227" y="17919"/>
                  </a:cubicBezTo>
                  <a:cubicBezTo>
                    <a:pt x="3406" y="17788"/>
                    <a:pt x="3346" y="17598"/>
                    <a:pt x="3513" y="17598"/>
                  </a:cubicBezTo>
                  <a:lnTo>
                    <a:pt x="5692" y="17598"/>
                  </a:lnTo>
                  <a:cubicBezTo>
                    <a:pt x="5692" y="17598"/>
                    <a:pt x="5870" y="17586"/>
                    <a:pt x="6168" y="17562"/>
                  </a:cubicBezTo>
                  <a:lnTo>
                    <a:pt x="6168" y="26515"/>
                  </a:lnTo>
                  <a:lnTo>
                    <a:pt x="6585" y="26515"/>
                  </a:lnTo>
                  <a:lnTo>
                    <a:pt x="6585" y="17538"/>
                  </a:lnTo>
                  <a:cubicBezTo>
                    <a:pt x="6775" y="17526"/>
                    <a:pt x="6977" y="17502"/>
                    <a:pt x="7204" y="17491"/>
                  </a:cubicBezTo>
                  <a:lnTo>
                    <a:pt x="7204" y="18324"/>
                  </a:lnTo>
                  <a:lnTo>
                    <a:pt x="7597" y="18324"/>
                  </a:lnTo>
                  <a:lnTo>
                    <a:pt x="7597" y="18622"/>
                  </a:lnTo>
                  <a:lnTo>
                    <a:pt x="7894" y="18622"/>
                  </a:lnTo>
                  <a:lnTo>
                    <a:pt x="8216" y="18955"/>
                  </a:lnTo>
                  <a:lnTo>
                    <a:pt x="8204" y="24390"/>
                  </a:lnTo>
                  <a:lnTo>
                    <a:pt x="8204" y="24390"/>
                  </a:lnTo>
                  <a:cubicBezTo>
                    <a:pt x="8195" y="24341"/>
                    <a:pt x="8166" y="24294"/>
                    <a:pt x="8109" y="24253"/>
                  </a:cubicBezTo>
                  <a:lnTo>
                    <a:pt x="7954" y="24099"/>
                  </a:lnTo>
                  <a:cubicBezTo>
                    <a:pt x="7900" y="24045"/>
                    <a:pt x="7829" y="24018"/>
                    <a:pt x="7757" y="24018"/>
                  </a:cubicBezTo>
                  <a:cubicBezTo>
                    <a:pt x="7686" y="24018"/>
                    <a:pt x="7614" y="24045"/>
                    <a:pt x="7561" y="24099"/>
                  </a:cubicBezTo>
                  <a:lnTo>
                    <a:pt x="7382" y="24265"/>
                  </a:lnTo>
                  <a:cubicBezTo>
                    <a:pt x="7323" y="24325"/>
                    <a:pt x="7299" y="24384"/>
                    <a:pt x="7299" y="24456"/>
                  </a:cubicBezTo>
                  <a:lnTo>
                    <a:pt x="7263" y="24491"/>
                  </a:lnTo>
                  <a:cubicBezTo>
                    <a:pt x="7216" y="24527"/>
                    <a:pt x="7192" y="24575"/>
                    <a:pt x="7192" y="24634"/>
                  </a:cubicBezTo>
                  <a:lnTo>
                    <a:pt x="7156" y="24670"/>
                  </a:lnTo>
                  <a:cubicBezTo>
                    <a:pt x="7120" y="24694"/>
                    <a:pt x="7097" y="24753"/>
                    <a:pt x="7097" y="24813"/>
                  </a:cubicBezTo>
                  <a:lnTo>
                    <a:pt x="7097" y="25539"/>
                  </a:lnTo>
                  <a:lnTo>
                    <a:pt x="7097" y="25563"/>
                  </a:lnTo>
                  <a:lnTo>
                    <a:pt x="7097" y="25884"/>
                  </a:lnTo>
                  <a:lnTo>
                    <a:pt x="6942" y="25896"/>
                  </a:lnTo>
                  <a:lnTo>
                    <a:pt x="6942" y="26134"/>
                  </a:lnTo>
                  <a:lnTo>
                    <a:pt x="6668" y="26134"/>
                  </a:lnTo>
                  <a:lnTo>
                    <a:pt x="6668" y="26480"/>
                  </a:lnTo>
                  <a:lnTo>
                    <a:pt x="12800" y="26480"/>
                  </a:lnTo>
                  <a:lnTo>
                    <a:pt x="12800" y="26492"/>
                  </a:lnTo>
                  <a:lnTo>
                    <a:pt x="20765" y="26492"/>
                  </a:lnTo>
                  <a:lnTo>
                    <a:pt x="20765" y="26158"/>
                  </a:lnTo>
                  <a:lnTo>
                    <a:pt x="20491" y="26134"/>
                  </a:lnTo>
                  <a:lnTo>
                    <a:pt x="20491" y="25884"/>
                  </a:lnTo>
                  <a:lnTo>
                    <a:pt x="20348" y="25884"/>
                  </a:lnTo>
                  <a:lnTo>
                    <a:pt x="20348" y="25563"/>
                  </a:lnTo>
                  <a:lnTo>
                    <a:pt x="20360" y="25563"/>
                  </a:lnTo>
                  <a:lnTo>
                    <a:pt x="20360" y="24813"/>
                  </a:lnTo>
                  <a:cubicBezTo>
                    <a:pt x="20360" y="24753"/>
                    <a:pt x="20348" y="24694"/>
                    <a:pt x="20301" y="24670"/>
                  </a:cubicBezTo>
                  <a:lnTo>
                    <a:pt x="20253" y="24622"/>
                  </a:lnTo>
                  <a:cubicBezTo>
                    <a:pt x="20241" y="24575"/>
                    <a:pt x="20229" y="24527"/>
                    <a:pt x="20182" y="24491"/>
                  </a:cubicBezTo>
                  <a:lnTo>
                    <a:pt x="20158" y="24456"/>
                  </a:lnTo>
                  <a:cubicBezTo>
                    <a:pt x="20158" y="24384"/>
                    <a:pt x="20122" y="24325"/>
                    <a:pt x="20062" y="24265"/>
                  </a:cubicBezTo>
                  <a:lnTo>
                    <a:pt x="19884" y="24099"/>
                  </a:lnTo>
                  <a:cubicBezTo>
                    <a:pt x="19830" y="24045"/>
                    <a:pt x="19759" y="24018"/>
                    <a:pt x="19689" y="24018"/>
                  </a:cubicBezTo>
                  <a:cubicBezTo>
                    <a:pt x="19619" y="24018"/>
                    <a:pt x="19550" y="24045"/>
                    <a:pt x="19503" y="24099"/>
                  </a:cubicBezTo>
                  <a:lnTo>
                    <a:pt x="19336" y="24253"/>
                  </a:lnTo>
                  <a:cubicBezTo>
                    <a:pt x="19283" y="24298"/>
                    <a:pt x="19249" y="24349"/>
                    <a:pt x="19241" y="24402"/>
                  </a:cubicBezTo>
                  <a:lnTo>
                    <a:pt x="19241" y="24402"/>
                  </a:lnTo>
                  <a:lnTo>
                    <a:pt x="19229" y="18955"/>
                  </a:lnTo>
                  <a:lnTo>
                    <a:pt x="19646" y="18622"/>
                  </a:lnTo>
                  <a:lnTo>
                    <a:pt x="20003" y="18622"/>
                  </a:lnTo>
                  <a:lnTo>
                    <a:pt x="20003" y="18324"/>
                  </a:lnTo>
                  <a:lnTo>
                    <a:pt x="20467" y="18324"/>
                  </a:lnTo>
                  <a:lnTo>
                    <a:pt x="20467" y="17550"/>
                  </a:lnTo>
                  <a:cubicBezTo>
                    <a:pt x="20610" y="17550"/>
                    <a:pt x="20741" y="17562"/>
                    <a:pt x="20896" y="17562"/>
                  </a:cubicBezTo>
                  <a:lnTo>
                    <a:pt x="20896" y="26492"/>
                  </a:lnTo>
                  <a:lnTo>
                    <a:pt x="21313" y="26492"/>
                  </a:lnTo>
                  <a:lnTo>
                    <a:pt x="21313" y="17586"/>
                  </a:lnTo>
                  <a:cubicBezTo>
                    <a:pt x="22444" y="17610"/>
                    <a:pt x="23599" y="17657"/>
                    <a:pt x="24527" y="17669"/>
                  </a:cubicBezTo>
                  <a:lnTo>
                    <a:pt x="24515" y="17669"/>
                  </a:lnTo>
                  <a:cubicBezTo>
                    <a:pt x="24682" y="17669"/>
                    <a:pt x="24611" y="17860"/>
                    <a:pt x="24789" y="18014"/>
                  </a:cubicBezTo>
                  <a:cubicBezTo>
                    <a:pt x="24968" y="18145"/>
                    <a:pt x="25146" y="18193"/>
                    <a:pt x="25146" y="18193"/>
                  </a:cubicBezTo>
                  <a:lnTo>
                    <a:pt x="25146" y="17705"/>
                  </a:lnTo>
                  <a:lnTo>
                    <a:pt x="25789" y="17145"/>
                  </a:lnTo>
                  <a:lnTo>
                    <a:pt x="25825" y="17145"/>
                  </a:lnTo>
                  <a:cubicBezTo>
                    <a:pt x="25825" y="17145"/>
                    <a:pt x="26742" y="16788"/>
                    <a:pt x="27385" y="16276"/>
                  </a:cubicBezTo>
                  <a:cubicBezTo>
                    <a:pt x="27671" y="16050"/>
                    <a:pt x="27909" y="15776"/>
                    <a:pt x="27980" y="15514"/>
                  </a:cubicBezTo>
                  <a:cubicBezTo>
                    <a:pt x="27980" y="15514"/>
                    <a:pt x="23027" y="12526"/>
                    <a:pt x="19586" y="10799"/>
                  </a:cubicBezTo>
                  <a:cubicBezTo>
                    <a:pt x="19217" y="10621"/>
                    <a:pt x="18336" y="10561"/>
                    <a:pt x="17348" y="10561"/>
                  </a:cubicBezTo>
                  <a:lnTo>
                    <a:pt x="17348" y="7596"/>
                  </a:lnTo>
                  <a:cubicBezTo>
                    <a:pt x="18277" y="7620"/>
                    <a:pt x="19360" y="7668"/>
                    <a:pt x="20170" y="7680"/>
                  </a:cubicBezTo>
                  <a:cubicBezTo>
                    <a:pt x="20265" y="7680"/>
                    <a:pt x="20229" y="7799"/>
                    <a:pt x="20324" y="7882"/>
                  </a:cubicBezTo>
                  <a:cubicBezTo>
                    <a:pt x="20432" y="7954"/>
                    <a:pt x="20539" y="7977"/>
                    <a:pt x="20539" y="7977"/>
                  </a:cubicBezTo>
                  <a:lnTo>
                    <a:pt x="20539" y="7680"/>
                  </a:lnTo>
                  <a:lnTo>
                    <a:pt x="20967" y="7358"/>
                  </a:lnTo>
                  <a:cubicBezTo>
                    <a:pt x="20967" y="7358"/>
                    <a:pt x="21503" y="7132"/>
                    <a:pt x="21896" y="6834"/>
                  </a:cubicBezTo>
                  <a:cubicBezTo>
                    <a:pt x="22051" y="6704"/>
                    <a:pt x="22194" y="6549"/>
                    <a:pt x="22229" y="6394"/>
                  </a:cubicBezTo>
                  <a:cubicBezTo>
                    <a:pt x="22229" y="6394"/>
                    <a:pt x="19336" y="4632"/>
                    <a:pt x="17288" y="3596"/>
                  </a:cubicBezTo>
                  <a:cubicBezTo>
                    <a:pt x="17169" y="3536"/>
                    <a:pt x="16979" y="3489"/>
                    <a:pt x="16741" y="3477"/>
                  </a:cubicBezTo>
                  <a:lnTo>
                    <a:pt x="16741" y="1072"/>
                  </a:lnTo>
                  <a:cubicBezTo>
                    <a:pt x="17503" y="1108"/>
                    <a:pt x="18407" y="1131"/>
                    <a:pt x="19074" y="1155"/>
                  </a:cubicBezTo>
                  <a:cubicBezTo>
                    <a:pt x="19169" y="1155"/>
                    <a:pt x="19122" y="1250"/>
                    <a:pt x="19217" y="1310"/>
                  </a:cubicBezTo>
                  <a:cubicBezTo>
                    <a:pt x="19300" y="1393"/>
                    <a:pt x="19396" y="1405"/>
                    <a:pt x="19396" y="1405"/>
                  </a:cubicBezTo>
                  <a:lnTo>
                    <a:pt x="19396" y="1179"/>
                  </a:lnTo>
                  <a:lnTo>
                    <a:pt x="19705" y="929"/>
                  </a:lnTo>
                  <a:lnTo>
                    <a:pt x="19729" y="929"/>
                  </a:lnTo>
                  <a:cubicBezTo>
                    <a:pt x="19729" y="929"/>
                    <a:pt x="20182" y="750"/>
                    <a:pt x="20491" y="500"/>
                  </a:cubicBezTo>
                  <a:cubicBezTo>
                    <a:pt x="20622" y="381"/>
                    <a:pt x="20729" y="262"/>
                    <a:pt x="20777" y="119"/>
                  </a:cubicBezTo>
                  <a:lnTo>
                    <a:pt x="20777" y="119"/>
                  </a:lnTo>
                  <a:cubicBezTo>
                    <a:pt x="20491" y="247"/>
                    <a:pt x="19234" y="293"/>
                    <a:pt x="17592" y="293"/>
                  </a:cubicBezTo>
                  <a:cubicBezTo>
                    <a:pt x="13561" y="293"/>
                    <a:pt x="7209" y="17"/>
                    <a:pt x="7192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1391825" y="3775600"/>
              <a:ext cx="90000" cy="42025"/>
            </a:xfrm>
            <a:custGeom>
              <a:avLst/>
              <a:gdLst/>
              <a:ahLst/>
              <a:cxnLst/>
              <a:rect l="l" t="t" r="r" b="b"/>
              <a:pathLst>
                <a:path w="3600" h="1681" extrusionOk="0">
                  <a:moveTo>
                    <a:pt x="1589" y="0"/>
                  </a:moveTo>
                  <a:cubicBezTo>
                    <a:pt x="1587" y="0"/>
                    <a:pt x="1586" y="0"/>
                    <a:pt x="1584" y="0"/>
                  </a:cubicBezTo>
                  <a:cubicBezTo>
                    <a:pt x="1298" y="36"/>
                    <a:pt x="691" y="393"/>
                    <a:pt x="60" y="631"/>
                  </a:cubicBezTo>
                  <a:cubicBezTo>
                    <a:pt x="1" y="655"/>
                    <a:pt x="24" y="750"/>
                    <a:pt x="96" y="750"/>
                  </a:cubicBezTo>
                  <a:lnTo>
                    <a:pt x="1787" y="560"/>
                  </a:lnTo>
                  <a:cubicBezTo>
                    <a:pt x="1810" y="560"/>
                    <a:pt x="1822" y="560"/>
                    <a:pt x="1834" y="584"/>
                  </a:cubicBezTo>
                  <a:lnTo>
                    <a:pt x="3489" y="1667"/>
                  </a:lnTo>
                  <a:cubicBezTo>
                    <a:pt x="3501" y="1676"/>
                    <a:pt x="3512" y="1680"/>
                    <a:pt x="3523" y="1680"/>
                  </a:cubicBezTo>
                  <a:cubicBezTo>
                    <a:pt x="3568" y="1680"/>
                    <a:pt x="3599" y="1613"/>
                    <a:pt x="3561" y="1584"/>
                  </a:cubicBezTo>
                  <a:cubicBezTo>
                    <a:pt x="2945" y="992"/>
                    <a:pt x="1859" y="0"/>
                    <a:pt x="1589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1340925" y="3427625"/>
              <a:ext cx="47300" cy="22350"/>
            </a:xfrm>
            <a:custGeom>
              <a:avLst/>
              <a:gdLst/>
              <a:ahLst/>
              <a:cxnLst/>
              <a:rect l="l" t="t" r="r" b="b"/>
              <a:pathLst>
                <a:path w="1892" h="894" extrusionOk="0">
                  <a:moveTo>
                    <a:pt x="834" y="1"/>
                  </a:moveTo>
                  <a:cubicBezTo>
                    <a:pt x="691" y="25"/>
                    <a:pt x="358" y="215"/>
                    <a:pt x="36" y="334"/>
                  </a:cubicBezTo>
                  <a:cubicBezTo>
                    <a:pt x="1" y="346"/>
                    <a:pt x="1" y="394"/>
                    <a:pt x="48" y="394"/>
                  </a:cubicBezTo>
                  <a:lnTo>
                    <a:pt x="941" y="299"/>
                  </a:lnTo>
                  <a:cubicBezTo>
                    <a:pt x="953" y="299"/>
                    <a:pt x="953" y="299"/>
                    <a:pt x="965" y="322"/>
                  </a:cubicBezTo>
                  <a:lnTo>
                    <a:pt x="1834" y="882"/>
                  </a:lnTo>
                  <a:cubicBezTo>
                    <a:pt x="1839" y="890"/>
                    <a:pt x="1845" y="893"/>
                    <a:pt x="1851" y="893"/>
                  </a:cubicBezTo>
                  <a:cubicBezTo>
                    <a:pt x="1872" y="893"/>
                    <a:pt x="1891" y="853"/>
                    <a:pt x="1882" y="834"/>
                  </a:cubicBezTo>
                  <a:cubicBezTo>
                    <a:pt x="1548" y="525"/>
                    <a:pt x="965" y="1"/>
                    <a:pt x="83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1127800" y="3932150"/>
              <a:ext cx="331925" cy="9550"/>
            </a:xfrm>
            <a:custGeom>
              <a:avLst/>
              <a:gdLst/>
              <a:ahLst/>
              <a:cxnLst/>
              <a:rect l="l" t="t" r="r" b="b"/>
              <a:pathLst>
                <a:path w="13277" h="382" extrusionOk="0">
                  <a:moveTo>
                    <a:pt x="1" y="1"/>
                  </a:moveTo>
                  <a:lnTo>
                    <a:pt x="25" y="382"/>
                  </a:lnTo>
                  <a:lnTo>
                    <a:pt x="1327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1219200" y="3578550"/>
              <a:ext cx="147350" cy="6275"/>
            </a:xfrm>
            <a:custGeom>
              <a:avLst/>
              <a:gdLst/>
              <a:ahLst/>
              <a:cxnLst/>
              <a:rect l="l" t="t" r="r" b="b"/>
              <a:pathLst>
                <a:path w="5894" h="251" extrusionOk="0">
                  <a:moveTo>
                    <a:pt x="0" y="0"/>
                  </a:moveTo>
                  <a:lnTo>
                    <a:pt x="24" y="250"/>
                  </a:lnTo>
                  <a:lnTo>
                    <a:pt x="5894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1217400" y="3966700"/>
              <a:ext cx="49425" cy="148550"/>
            </a:xfrm>
            <a:custGeom>
              <a:avLst/>
              <a:gdLst/>
              <a:ahLst/>
              <a:cxnLst/>
              <a:rect l="l" t="t" r="r" b="b"/>
              <a:pathLst>
                <a:path w="1977" h="5942" extrusionOk="0">
                  <a:moveTo>
                    <a:pt x="1" y="0"/>
                  </a:moveTo>
                  <a:lnTo>
                    <a:pt x="1" y="5941"/>
                  </a:lnTo>
                  <a:lnTo>
                    <a:pt x="1977" y="5941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1314725" y="3966700"/>
              <a:ext cx="49750" cy="148550"/>
            </a:xfrm>
            <a:custGeom>
              <a:avLst/>
              <a:gdLst/>
              <a:ahLst/>
              <a:cxnLst/>
              <a:rect l="l" t="t" r="r" b="b"/>
              <a:pathLst>
                <a:path w="1990" h="5942" extrusionOk="0">
                  <a:moveTo>
                    <a:pt x="1" y="0"/>
                  </a:moveTo>
                  <a:lnTo>
                    <a:pt x="1" y="5941"/>
                  </a:lnTo>
                  <a:lnTo>
                    <a:pt x="1989" y="59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1202825" y="3751775"/>
              <a:ext cx="178900" cy="10450"/>
            </a:xfrm>
            <a:custGeom>
              <a:avLst/>
              <a:gdLst/>
              <a:ahLst/>
              <a:cxnLst/>
              <a:rect l="l" t="t" r="r" b="b"/>
              <a:pathLst>
                <a:path w="7156" h="418" extrusionOk="0">
                  <a:moveTo>
                    <a:pt x="0" y="1"/>
                  </a:moveTo>
                  <a:lnTo>
                    <a:pt x="0" y="417"/>
                  </a:lnTo>
                  <a:lnTo>
                    <a:pt x="7156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7"/>
          <p:cNvGrpSpPr/>
          <p:nvPr/>
        </p:nvGrpSpPr>
        <p:grpSpPr>
          <a:xfrm flipH="1">
            <a:off x="1318108" y="4275585"/>
            <a:ext cx="2086916" cy="867653"/>
            <a:chOff x="1918075" y="3932150"/>
            <a:chExt cx="673025" cy="279825"/>
          </a:xfrm>
        </p:grpSpPr>
        <p:sp>
          <p:nvSpPr>
            <p:cNvPr id="679" name="Google Shape;679;p27"/>
            <p:cNvSpPr/>
            <p:nvPr/>
          </p:nvSpPr>
          <p:spPr>
            <a:xfrm>
              <a:off x="1918975" y="3932150"/>
              <a:ext cx="672125" cy="279825"/>
            </a:xfrm>
            <a:custGeom>
              <a:avLst/>
              <a:gdLst/>
              <a:ahLst/>
              <a:cxnLst/>
              <a:rect l="l" t="t" r="r" b="b"/>
              <a:pathLst>
                <a:path w="26885" h="11193" extrusionOk="0">
                  <a:moveTo>
                    <a:pt x="2668" y="1"/>
                  </a:moveTo>
                  <a:cubicBezTo>
                    <a:pt x="2465" y="1"/>
                    <a:pt x="2310" y="168"/>
                    <a:pt x="2310" y="394"/>
                  </a:cubicBezTo>
                  <a:lnTo>
                    <a:pt x="2310" y="1180"/>
                  </a:lnTo>
                  <a:cubicBezTo>
                    <a:pt x="2310" y="1382"/>
                    <a:pt x="2477" y="1537"/>
                    <a:pt x="2668" y="1537"/>
                  </a:cubicBezTo>
                  <a:lnTo>
                    <a:pt x="1227" y="1537"/>
                  </a:lnTo>
                  <a:lnTo>
                    <a:pt x="405" y="2001"/>
                  </a:lnTo>
                  <a:lnTo>
                    <a:pt x="1" y="2977"/>
                  </a:lnTo>
                  <a:lnTo>
                    <a:pt x="405" y="3930"/>
                  </a:lnTo>
                  <a:lnTo>
                    <a:pt x="763" y="3930"/>
                  </a:lnTo>
                  <a:lnTo>
                    <a:pt x="763" y="3954"/>
                  </a:lnTo>
                  <a:cubicBezTo>
                    <a:pt x="763" y="4132"/>
                    <a:pt x="894" y="4275"/>
                    <a:pt x="1096" y="4275"/>
                  </a:cubicBezTo>
                  <a:lnTo>
                    <a:pt x="1108" y="4275"/>
                  </a:lnTo>
                  <a:lnTo>
                    <a:pt x="1060" y="11193"/>
                  </a:lnTo>
                  <a:lnTo>
                    <a:pt x="25825" y="11193"/>
                  </a:lnTo>
                  <a:lnTo>
                    <a:pt x="25790" y="4275"/>
                  </a:lnTo>
                  <a:lnTo>
                    <a:pt x="25801" y="4275"/>
                  </a:lnTo>
                  <a:cubicBezTo>
                    <a:pt x="25980" y="4275"/>
                    <a:pt x="26123" y="4144"/>
                    <a:pt x="26123" y="3954"/>
                  </a:cubicBezTo>
                  <a:lnTo>
                    <a:pt x="26123" y="3930"/>
                  </a:lnTo>
                  <a:lnTo>
                    <a:pt x="26480" y="3930"/>
                  </a:lnTo>
                  <a:lnTo>
                    <a:pt x="26885" y="2977"/>
                  </a:lnTo>
                  <a:lnTo>
                    <a:pt x="26456" y="2001"/>
                  </a:lnTo>
                  <a:lnTo>
                    <a:pt x="25635" y="1537"/>
                  </a:lnTo>
                  <a:lnTo>
                    <a:pt x="24194" y="1537"/>
                  </a:lnTo>
                  <a:cubicBezTo>
                    <a:pt x="24397" y="1537"/>
                    <a:pt x="24551" y="1370"/>
                    <a:pt x="24551" y="1180"/>
                  </a:cubicBezTo>
                  <a:lnTo>
                    <a:pt x="24551" y="394"/>
                  </a:lnTo>
                  <a:cubicBezTo>
                    <a:pt x="24551" y="168"/>
                    <a:pt x="24385" y="1"/>
                    <a:pt x="24194" y="1"/>
                  </a:cubicBezTo>
                  <a:lnTo>
                    <a:pt x="23396" y="1"/>
                  </a:lnTo>
                  <a:cubicBezTo>
                    <a:pt x="23194" y="1"/>
                    <a:pt x="23015" y="168"/>
                    <a:pt x="23039" y="394"/>
                  </a:cubicBezTo>
                  <a:lnTo>
                    <a:pt x="23039" y="1180"/>
                  </a:lnTo>
                  <a:cubicBezTo>
                    <a:pt x="23039" y="1394"/>
                    <a:pt x="23206" y="1537"/>
                    <a:pt x="23396" y="1537"/>
                  </a:cubicBezTo>
                  <a:lnTo>
                    <a:pt x="21956" y="1537"/>
                  </a:lnTo>
                  <a:lnTo>
                    <a:pt x="21134" y="2001"/>
                  </a:lnTo>
                  <a:lnTo>
                    <a:pt x="20741" y="2977"/>
                  </a:lnTo>
                  <a:lnTo>
                    <a:pt x="21134" y="3930"/>
                  </a:lnTo>
                  <a:lnTo>
                    <a:pt x="21479" y="3930"/>
                  </a:lnTo>
                  <a:lnTo>
                    <a:pt x="21479" y="3954"/>
                  </a:lnTo>
                  <a:cubicBezTo>
                    <a:pt x="21479" y="4132"/>
                    <a:pt x="21610" y="4275"/>
                    <a:pt x="21813" y="4275"/>
                  </a:cubicBezTo>
                  <a:lnTo>
                    <a:pt x="21825" y="4275"/>
                  </a:lnTo>
                  <a:lnTo>
                    <a:pt x="21825" y="6121"/>
                  </a:lnTo>
                  <a:lnTo>
                    <a:pt x="21825" y="7014"/>
                  </a:lnTo>
                  <a:lnTo>
                    <a:pt x="21468" y="6716"/>
                  </a:lnTo>
                  <a:lnTo>
                    <a:pt x="5394" y="6716"/>
                  </a:lnTo>
                  <a:lnTo>
                    <a:pt x="5037" y="7014"/>
                  </a:lnTo>
                  <a:lnTo>
                    <a:pt x="5037" y="6121"/>
                  </a:lnTo>
                  <a:lnTo>
                    <a:pt x="5037" y="4275"/>
                  </a:lnTo>
                  <a:lnTo>
                    <a:pt x="5049" y="4275"/>
                  </a:lnTo>
                  <a:cubicBezTo>
                    <a:pt x="5227" y="4275"/>
                    <a:pt x="5382" y="4144"/>
                    <a:pt x="5382" y="3954"/>
                  </a:cubicBezTo>
                  <a:lnTo>
                    <a:pt x="5382" y="3930"/>
                  </a:lnTo>
                  <a:lnTo>
                    <a:pt x="5716" y="3930"/>
                  </a:lnTo>
                  <a:lnTo>
                    <a:pt x="6120" y="2977"/>
                  </a:lnTo>
                  <a:lnTo>
                    <a:pt x="5716" y="2001"/>
                  </a:lnTo>
                  <a:lnTo>
                    <a:pt x="4906" y="1537"/>
                  </a:lnTo>
                  <a:lnTo>
                    <a:pt x="3453" y="1537"/>
                  </a:lnTo>
                  <a:cubicBezTo>
                    <a:pt x="3668" y="1537"/>
                    <a:pt x="3811" y="1370"/>
                    <a:pt x="3811" y="1180"/>
                  </a:cubicBezTo>
                  <a:lnTo>
                    <a:pt x="3811" y="394"/>
                  </a:lnTo>
                  <a:cubicBezTo>
                    <a:pt x="3834" y="168"/>
                    <a:pt x="3656" y="1"/>
                    <a:pt x="3453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36850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381" y="0"/>
                  </a:moveTo>
                  <a:lnTo>
                    <a:pt x="0" y="4144"/>
                  </a:lnTo>
                  <a:lnTo>
                    <a:pt x="381" y="414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463975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1" y="0"/>
                  </a:moveTo>
                  <a:lnTo>
                    <a:pt x="1" y="4144"/>
                  </a:lnTo>
                  <a:lnTo>
                    <a:pt x="382" y="4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464275" y="4039025"/>
              <a:ext cx="98550" cy="4175"/>
            </a:xfrm>
            <a:custGeom>
              <a:avLst/>
              <a:gdLst/>
              <a:ahLst/>
              <a:cxnLst/>
              <a:rect l="l" t="t" r="r" b="b"/>
              <a:pathLst>
                <a:path w="3942" h="167" extrusionOk="0">
                  <a:moveTo>
                    <a:pt x="1" y="0"/>
                  </a:moveTo>
                  <a:lnTo>
                    <a:pt x="1" y="167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1945175" y="4039025"/>
              <a:ext cx="99450" cy="6275"/>
            </a:xfrm>
            <a:custGeom>
              <a:avLst/>
              <a:gdLst/>
              <a:ahLst/>
              <a:cxnLst/>
              <a:rect l="l" t="t" r="r" b="b"/>
              <a:pathLst>
                <a:path w="3978" h="251" extrusionOk="0">
                  <a:moveTo>
                    <a:pt x="0" y="0"/>
                  </a:moveTo>
                  <a:lnTo>
                    <a:pt x="0" y="250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455650" y="4030375"/>
              <a:ext cx="115825" cy="4500"/>
            </a:xfrm>
            <a:custGeom>
              <a:avLst/>
              <a:gdLst/>
              <a:ahLst/>
              <a:cxnLst/>
              <a:rect l="l" t="t" r="r" b="b"/>
              <a:pathLst>
                <a:path w="4633" h="180" extrusionOk="0">
                  <a:moveTo>
                    <a:pt x="1" y="1"/>
                  </a:moveTo>
                  <a:cubicBezTo>
                    <a:pt x="48" y="144"/>
                    <a:pt x="36" y="180"/>
                    <a:pt x="48" y="180"/>
                  </a:cubicBezTo>
                  <a:lnTo>
                    <a:pt x="463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1937125" y="4030375"/>
              <a:ext cx="115525" cy="4500"/>
            </a:xfrm>
            <a:custGeom>
              <a:avLst/>
              <a:gdLst/>
              <a:ahLst/>
              <a:cxnLst/>
              <a:rect l="l" t="t" r="r" b="b"/>
              <a:pathLst>
                <a:path w="4621" h="180" extrusionOk="0">
                  <a:moveTo>
                    <a:pt x="1" y="1"/>
                  </a:moveTo>
                  <a:cubicBezTo>
                    <a:pt x="37" y="144"/>
                    <a:pt x="37" y="180"/>
                    <a:pt x="37" y="180"/>
                  </a:cubicBezTo>
                  <a:lnTo>
                    <a:pt x="4621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2436600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72" y="0"/>
                  </a:moveTo>
                  <a:cubicBezTo>
                    <a:pt x="2560" y="24"/>
                    <a:pt x="2037" y="24"/>
                    <a:pt x="1536" y="36"/>
                  </a:cubicBezTo>
                  <a:cubicBezTo>
                    <a:pt x="1025" y="48"/>
                    <a:pt x="513" y="72"/>
                    <a:pt x="1" y="107"/>
                  </a:cubicBezTo>
                  <a:cubicBezTo>
                    <a:pt x="524" y="155"/>
                    <a:pt x="1025" y="167"/>
                    <a:pt x="1536" y="191"/>
                  </a:cubicBezTo>
                  <a:cubicBezTo>
                    <a:pt x="2037" y="215"/>
                    <a:pt x="2560" y="215"/>
                    <a:pt x="3072" y="215"/>
                  </a:cubicBezTo>
                  <a:cubicBezTo>
                    <a:pt x="3572" y="203"/>
                    <a:pt x="4096" y="203"/>
                    <a:pt x="4596" y="191"/>
                  </a:cubicBezTo>
                  <a:lnTo>
                    <a:pt x="5370" y="155"/>
                  </a:lnTo>
                  <a:cubicBezTo>
                    <a:pt x="5644" y="143"/>
                    <a:pt x="5894" y="143"/>
                    <a:pt x="6144" y="107"/>
                  </a:cubicBezTo>
                  <a:cubicBezTo>
                    <a:pt x="5882" y="96"/>
                    <a:pt x="5632" y="84"/>
                    <a:pt x="5370" y="72"/>
                  </a:cubicBezTo>
                  <a:lnTo>
                    <a:pt x="4596" y="36"/>
                  </a:lnTo>
                  <a:cubicBezTo>
                    <a:pt x="4096" y="0"/>
                    <a:pt x="3572" y="0"/>
                    <a:pt x="3072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24482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2" y="1"/>
                    <a:pt x="1739" y="1"/>
                    <a:pt x="1311" y="13"/>
                  </a:cubicBezTo>
                  <a:cubicBezTo>
                    <a:pt x="882" y="24"/>
                    <a:pt x="430" y="36"/>
                    <a:pt x="1" y="72"/>
                  </a:cubicBezTo>
                  <a:cubicBezTo>
                    <a:pt x="430" y="120"/>
                    <a:pt x="882" y="132"/>
                    <a:pt x="1311" y="167"/>
                  </a:cubicBezTo>
                  <a:cubicBezTo>
                    <a:pt x="1739" y="179"/>
                    <a:pt x="2192" y="179"/>
                    <a:pt x="2620" y="179"/>
                  </a:cubicBezTo>
                  <a:cubicBezTo>
                    <a:pt x="3049" y="179"/>
                    <a:pt x="3501" y="179"/>
                    <a:pt x="3930" y="167"/>
                  </a:cubicBezTo>
                  <a:lnTo>
                    <a:pt x="4585" y="132"/>
                  </a:lnTo>
                  <a:cubicBezTo>
                    <a:pt x="4811" y="120"/>
                    <a:pt x="5013" y="108"/>
                    <a:pt x="5240" y="84"/>
                  </a:cubicBezTo>
                  <a:cubicBezTo>
                    <a:pt x="5013" y="72"/>
                    <a:pt x="4811" y="60"/>
                    <a:pt x="4585" y="48"/>
                  </a:cubicBezTo>
                  <a:lnTo>
                    <a:pt x="3930" y="13"/>
                  </a:lnTo>
                  <a:cubicBezTo>
                    <a:pt x="3501" y="1"/>
                    <a:pt x="3049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19291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1" y="1"/>
                    <a:pt x="1751" y="1"/>
                    <a:pt x="1310" y="13"/>
                  </a:cubicBezTo>
                  <a:cubicBezTo>
                    <a:pt x="881" y="24"/>
                    <a:pt x="441" y="36"/>
                    <a:pt x="0" y="72"/>
                  </a:cubicBezTo>
                  <a:cubicBezTo>
                    <a:pt x="453" y="120"/>
                    <a:pt x="881" y="132"/>
                    <a:pt x="1310" y="167"/>
                  </a:cubicBezTo>
                  <a:cubicBezTo>
                    <a:pt x="1751" y="179"/>
                    <a:pt x="2191" y="179"/>
                    <a:pt x="2620" y="179"/>
                  </a:cubicBezTo>
                  <a:cubicBezTo>
                    <a:pt x="3060" y="179"/>
                    <a:pt x="3501" y="179"/>
                    <a:pt x="3929" y="167"/>
                  </a:cubicBezTo>
                  <a:lnTo>
                    <a:pt x="4584" y="132"/>
                  </a:lnTo>
                  <a:cubicBezTo>
                    <a:pt x="4811" y="120"/>
                    <a:pt x="5025" y="108"/>
                    <a:pt x="5239" y="84"/>
                  </a:cubicBezTo>
                  <a:cubicBezTo>
                    <a:pt x="5025" y="72"/>
                    <a:pt x="4811" y="60"/>
                    <a:pt x="4584" y="48"/>
                  </a:cubicBezTo>
                  <a:lnTo>
                    <a:pt x="3929" y="13"/>
                  </a:lnTo>
                  <a:cubicBezTo>
                    <a:pt x="3501" y="1"/>
                    <a:pt x="3060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1918075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61" y="0"/>
                  </a:moveTo>
                  <a:cubicBezTo>
                    <a:pt x="2561" y="24"/>
                    <a:pt x="2037" y="24"/>
                    <a:pt x="1537" y="36"/>
                  </a:cubicBezTo>
                  <a:cubicBezTo>
                    <a:pt x="1025" y="48"/>
                    <a:pt x="501" y="72"/>
                    <a:pt x="1" y="107"/>
                  </a:cubicBezTo>
                  <a:cubicBezTo>
                    <a:pt x="501" y="155"/>
                    <a:pt x="1025" y="167"/>
                    <a:pt x="1537" y="191"/>
                  </a:cubicBezTo>
                  <a:cubicBezTo>
                    <a:pt x="2037" y="215"/>
                    <a:pt x="2561" y="215"/>
                    <a:pt x="3061" y="215"/>
                  </a:cubicBezTo>
                  <a:cubicBezTo>
                    <a:pt x="3573" y="203"/>
                    <a:pt x="4097" y="203"/>
                    <a:pt x="4597" y="191"/>
                  </a:cubicBezTo>
                  <a:lnTo>
                    <a:pt x="5371" y="155"/>
                  </a:lnTo>
                  <a:cubicBezTo>
                    <a:pt x="5644" y="143"/>
                    <a:pt x="5894" y="143"/>
                    <a:pt x="6145" y="107"/>
                  </a:cubicBezTo>
                  <a:cubicBezTo>
                    <a:pt x="5883" y="96"/>
                    <a:pt x="5621" y="84"/>
                    <a:pt x="5371" y="72"/>
                  </a:cubicBezTo>
                  <a:lnTo>
                    <a:pt x="4597" y="36"/>
                  </a:lnTo>
                  <a:cubicBezTo>
                    <a:pt x="4097" y="0"/>
                    <a:pt x="3573" y="0"/>
                    <a:pt x="3061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196540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72" y="1"/>
                  </a:moveTo>
                  <a:cubicBezTo>
                    <a:pt x="572" y="298"/>
                    <a:pt x="322" y="560"/>
                    <a:pt x="1" y="560"/>
                  </a:cubicBezTo>
                  <a:lnTo>
                    <a:pt x="1" y="3930"/>
                  </a:lnTo>
                  <a:cubicBezTo>
                    <a:pt x="311" y="3930"/>
                    <a:pt x="572" y="4180"/>
                    <a:pt x="572" y="4501"/>
                  </a:cubicBezTo>
                  <a:lnTo>
                    <a:pt x="989" y="4501"/>
                  </a:lnTo>
                  <a:cubicBezTo>
                    <a:pt x="989" y="4203"/>
                    <a:pt x="1263" y="3942"/>
                    <a:pt x="1573" y="3942"/>
                  </a:cubicBezTo>
                  <a:lnTo>
                    <a:pt x="1573" y="572"/>
                  </a:lnTo>
                  <a:cubicBezTo>
                    <a:pt x="1263" y="572"/>
                    <a:pt x="989" y="322"/>
                    <a:pt x="989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249405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84" y="1"/>
                  </a:moveTo>
                  <a:cubicBezTo>
                    <a:pt x="584" y="298"/>
                    <a:pt x="322" y="560"/>
                    <a:pt x="0" y="560"/>
                  </a:cubicBezTo>
                  <a:lnTo>
                    <a:pt x="0" y="3930"/>
                  </a:lnTo>
                  <a:cubicBezTo>
                    <a:pt x="310" y="3930"/>
                    <a:pt x="584" y="4180"/>
                    <a:pt x="584" y="4501"/>
                  </a:cubicBezTo>
                  <a:lnTo>
                    <a:pt x="1001" y="4501"/>
                  </a:lnTo>
                  <a:cubicBezTo>
                    <a:pt x="1001" y="4203"/>
                    <a:pt x="1263" y="3942"/>
                    <a:pt x="1572" y="3942"/>
                  </a:cubicBezTo>
                  <a:lnTo>
                    <a:pt x="1572" y="572"/>
                  </a:lnTo>
                  <a:cubicBezTo>
                    <a:pt x="1263" y="572"/>
                    <a:pt x="1001" y="322"/>
                    <a:pt x="100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2080600" y="4126225"/>
              <a:ext cx="356625" cy="68500"/>
            </a:xfrm>
            <a:custGeom>
              <a:avLst/>
              <a:gdLst/>
              <a:ahLst/>
              <a:cxnLst/>
              <a:rect l="l" t="t" r="r" b="b"/>
              <a:pathLst>
                <a:path w="14265" h="2740" extrusionOk="0">
                  <a:moveTo>
                    <a:pt x="560" y="1"/>
                  </a:moveTo>
                  <a:cubicBezTo>
                    <a:pt x="560" y="310"/>
                    <a:pt x="358" y="572"/>
                    <a:pt x="84" y="572"/>
                  </a:cubicBezTo>
                  <a:cubicBezTo>
                    <a:pt x="60" y="572"/>
                    <a:pt x="36" y="572"/>
                    <a:pt x="1" y="560"/>
                  </a:cubicBezTo>
                  <a:lnTo>
                    <a:pt x="1" y="2061"/>
                  </a:lnTo>
                  <a:cubicBezTo>
                    <a:pt x="25" y="2061"/>
                    <a:pt x="60" y="2049"/>
                    <a:pt x="84" y="2049"/>
                  </a:cubicBezTo>
                  <a:cubicBezTo>
                    <a:pt x="358" y="2049"/>
                    <a:pt x="560" y="2311"/>
                    <a:pt x="560" y="2632"/>
                  </a:cubicBezTo>
                  <a:lnTo>
                    <a:pt x="13776" y="2739"/>
                  </a:lnTo>
                  <a:cubicBezTo>
                    <a:pt x="13776" y="2418"/>
                    <a:pt x="13991" y="2156"/>
                    <a:pt x="14264" y="2156"/>
                  </a:cubicBezTo>
                  <a:lnTo>
                    <a:pt x="14264" y="679"/>
                  </a:lnTo>
                  <a:cubicBezTo>
                    <a:pt x="13991" y="679"/>
                    <a:pt x="13776" y="418"/>
                    <a:pt x="13776" y="96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27"/>
          <p:cNvGrpSpPr/>
          <p:nvPr/>
        </p:nvGrpSpPr>
        <p:grpSpPr>
          <a:xfrm flipH="1">
            <a:off x="-294422" y="4275585"/>
            <a:ext cx="2086916" cy="867653"/>
            <a:chOff x="1918075" y="3932150"/>
            <a:chExt cx="673025" cy="279825"/>
          </a:xfrm>
        </p:grpSpPr>
        <p:sp>
          <p:nvSpPr>
            <p:cNvPr id="694" name="Google Shape;694;p27"/>
            <p:cNvSpPr/>
            <p:nvPr/>
          </p:nvSpPr>
          <p:spPr>
            <a:xfrm>
              <a:off x="1918975" y="3932150"/>
              <a:ext cx="672125" cy="279825"/>
            </a:xfrm>
            <a:custGeom>
              <a:avLst/>
              <a:gdLst/>
              <a:ahLst/>
              <a:cxnLst/>
              <a:rect l="l" t="t" r="r" b="b"/>
              <a:pathLst>
                <a:path w="26885" h="11193" extrusionOk="0">
                  <a:moveTo>
                    <a:pt x="2668" y="1"/>
                  </a:moveTo>
                  <a:cubicBezTo>
                    <a:pt x="2465" y="1"/>
                    <a:pt x="2310" y="168"/>
                    <a:pt x="2310" y="394"/>
                  </a:cubicBezTo>
                  <a:lnTo>
                    <a:pt x="2310" y="1180"/>
                  </a:lnTo>
                  <a:cubicBezTo>
                    <a:pt x="2310" y="1382"/>
                    <a:pt x="2477" y="1537"/>
                    <a:pt x="2668" y="1537"/>
                  </a:cubicBezTo>
                  <a:lnTo>
                    <a:pt x="1227" y="1537"/>
                  </a:lnTo>
                  <a:lnTo>
                    <a:pt x="405" y="2001"/>
                  </a:lnTo>
                  <a:lnTo>
                    <a:pt x="1" y="2977"/>
                  </a:lnTo>
                  <a:lnTo>
                    <a:pt x="405" y="3930"/>
                  </a:lnTo>
                  <a:lnTo>
                    <a:pt x="763" y="3930"/>
                  </a:lnTo>
                  <a:lnTo>
                    <a:pt x="763" y="3954"/>
                  </a:lnTo>
                  <a:cubicBezTo>
                    <a:pt x="763" y="4132"/>
                    <a:pt x="894" y="4275"/>
                    <a:pt x="1096" y="4275"/>
                  </a:cubicBezTo>
                  <a:lnTo>
                    <a:pt x="1108" y="4275"/>
                  </a:lnTo>
                  <a:lnTo>
                    <a:pt x="1060" y="11193"/>
                  </a:lnTo>
                  <a:lnTo>
                    <a:pt x="25825" y="11193"/>
                  </a:lnTo>
                  <a:lnTo>
                    <a:pt x="25790" y="4275"/>
                  </a:lnTo>
                  <a:lnTo>
                    <a:pt x="25801" y="4275"/>
                  </a:lnTo>
                  <a:cubicBezTo>
                    <a:pt x="25980" y="4275"/>
                    <a:pt x="26123" y="4144"/>
                    <a:pt x="26123" y="3954"/>
                  </a:cubicBezTo>
                  <a:lnTo>
                    <a:pt x="26123" y="3930"/>
                  </a:lnTo>
                  <a:lnTo>
                    <a:pt x="26480" y="3930"/>
                  </a:lnTo>
                  <a:lnTo>
                    <a:pt x="26885" y="2977"/>
                  </a:lnTo>
                  <a:lnTo>
                    <a:pt x="26456" y="2001"/>
                  </a:lnTo>
                  <a:lnTo>
                    <a:pt x="25635" y="1537"/>
                  </a:lnTo>
                  <a:lnTo>
                    <a:pt x="24194" y="1537"/>
                  </a:lnTo>
                  <a:cubicBezTo>
                    <a:pt x="24397" y="1537"/>
                    <a:pt x="24551" y="1370"/>
                    <a:pt x="24551" y="1180"/>
                  </a:cubicBezTo>
                  <a:lnTo>
                    <a:pt x="24551" y="394"/>
                  </a:lnTo>
                  <a:cubicBezTo>
                    <a:pt x="24551" y="168"/>
                    <a:pt x="24385" y="1"/>
                    <a:pt x="24194" y="1"/>
                  </a:cubicBezTo>
                  <a:lnTo>
                    <a:pt x="23396" y="1"/>
                  </a:lnTo>
                  <a:cubicBezTo>
                    <a:pt x="23194" y="1"/>
                    <a:pt x="23015" y="168"/>
                    <a:pt x="23039" y="394"/>
                  </a:cubicBezTo>
                  <a:lnTo>
                    <a:pt x="23039" y="1180"/>
                  </a:lnTo>
                  <a:cubicBezTo>
                    <a:pt x="23039" y="1394"/>
                    <a:pt x="23206" y="1537"/>
                    <a:pt x="23396" y="1537"/>
                  </a:cubicBezTo>
                  <a:lnTo>
                    <a:pt x="21956" y="1537"/>
                  </a:lnTo>
                  <a:lnTo>
                    <a:pt x="21134" y="2001"/>
                  </a:lnTo>
                  <a:lnTo>
                    <a:pt x="20741" y="2977"/>
                  </a:lnTo>
                  <a:lnTo>
                    <a:pt x="21134" y="3930"/>
                  </a:lnTo>
                  <a:lnTo>
                    <a:pt x="21479" y="3930"/>
                  </a:lnTo>
                  <a:lnTo>
                    <a:pt x="21479" y="3954"/>
                  </a:lnTo>
                  <a:cubicBezTo>
                    <a:pt x="21479" y="4132"/>
                    <a:pt x="21610" y="4275"/>
                    <a:pt x="21813" y="4275"/>
                  </a:cubicBezTo>
                  <a:lnTo>
                    <a:pt x="21825" y="4275"/>
                  </a:lnTo>
                  <a:lnTo>
                    <a:pt x="21825" y="6121"/>
                  </a:lnTo>
                  <a:lnTo>
                    <a:pt x="21825" y="7014"/>
                  </a:lnTo>
                  <a:lnTo>
                    <a:pt x="21468" y="6716"/>
                  </a:lnTo>
                  <a:lnTo>
                    <a:pt x="5394" y="6716"/>
                  </a:lnTo>
                  <a:lnTo>
                    <a:pt x="5037" y="7014"/>
                  </a:lnTo>
                  <a:lnTo>
                    <a:pt x="5037" y="6121"/>
                  </a:lnTo>
                  <a:lnTo>
                    <a:pt x="5037" y="4275"/>
                  </a:lnTo>
                  <a:lnTo>
                    <a:pt x="5049" y="4275"/>
                  </a:lnTo>
                  <a:cubicBezTo>
                    <a:pt x="5227" y="4275"/>
                    <a:pt x="5382" y="4144"/>
                    <a:pt x="5382" y="3954"/>
                  </a:cubicBezTo>
                  <a:lnTo>
                    <a:pt x="5382" y="3930"/>
                  </a:lnTo>
                  <a:lnTo>
                    <a:pt x="5716" y="3930"/>
                  </a:lnTo>
                  <a:lnTo>
                    <a:pt x="6120" y="2977"/>
                  </a:lnTo>
                  <a:lnTo>
                    <a:pt x="5716" y="2001"/>
                  </a:lnTo>
                  <a:lnTo>
                    <a:pt x="4906" y="1537"/>
                  </a:lnTo>
                  <a:lnTo>
                    <a:pt x="3453" y="1537"/>
                  </a:lnTo>
                  <a:cubicBezTo>
                    <a:pt x="3668" y="1537"/>
                    <a:pt x="3811" y="1370"/>
                    <a:pt x="3811" y="1180"/>
                  </a:cubicBezTo>
                  <a:lnTo>
                    <a:pt x="3811" y="394"/>
                  </a:lnTo>
                  <a:cubicBezTo>
                    <a:pt x="3834" y="168"/>
                    <a:pt x="3656" y="1"/>
                    <a:pt x="3453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2036850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381" y="0"/>
                  </a:moveTo>
                  <a:lnTo>
                    <a:pt x="0" y="4144"/>
                  </a:lnTo>
                  <a:lnTo>
                    <a:pt x="381" y="414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2463975" y="4108375"/>
              <a:ext cx="9550" cy="103600"/>
            </a:xfrm>
            <a:custGeom>
              <a:avLst/>
              <a:gdLst/>
              <a:ahLst/>
              <a:cxnLst/>
              <a:rect l="l" t="t" r="r" b="b"/>
              <a:pathLst>
                <a:path w="382" h="4144" extrusionOk="0">
                  <a:moveTo>
                    <a:pt x="1" y="0"/>
                  </a:moveTo>
                  <a:lnTo>
                    <a:pt x="1" y="4144"/>
                  </a:lnTo>
                  <a:lnTo>
                    <a:pt x="382" y="4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2464275" y="4039025"/>
              <a:ext cx="98550" cy="4175"/>
            </a:xfrm>
            <a:custGeom>
              <a:avLst/>
              <a:gdLst/>
              <a:ahLst/>
              <a:cxnLst/>
              <a:rect l="l" t="t" r="r" b="b"/>
              <a:pathLst>
                <a:path w="3942" h="167" extrusionOk="0">
                  <a:moveTo>
                    <a:pt x="1" y="0"/>
                  </a:moveTo>
                  <a:lnTo>
                    <a:pt x="1" y="167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1945175" y="4039025"/>
              <a:ext cx="99450" cy="6275"/>
            </a:xfrm>
            <a:custGeom>
              <a:avLst/>
              <a:gdLst/>
              <a:ahLst/>
              <a:cxnLst/>
              <a:rect l="l" t="t" r="r" b="b"/>
              <a:pathLst>
                <a:path w="3978" h="251" extrusionOk="0">
                  <a:moveTo>
                    <a:pt x="0" y="0"/>
                  </a:moveTo>
                  <a:lnTo>
                    <a:pt x="0" y="250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2455650" y="4030375"/>
              <a:ext cx="115825" cy="4500"/>
            </a:xfrm>
            <a:custGeom>
              <a:avLst/>
              <a:gdLst/>
              <a:ahLst/>
              <a:cxnLst/>
              <a:rect l="l" t="t" r="r" b="b"/>
              <a:pathLst>
                <a:path w="4633" h="180" extrusionOk="0">
                  <a:moveTo>
                    <a:pt x="1" y="1"/>
                  </a:moveTo>
                  <a:cubicBezTo>
                    <a:pt x="48" y="144"/>
                    <a:pt x="36" y="180"/>
                    <a:pt x="48" y="180"/>
                  </a:cubicBezTo>
                  <a:lnTo>
                    <a:pt x="463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1937125" y="4030375"/>
              <a:ext cx="115525" cy="4500"/>
            </a:xfrm>
            <a:custGeom>
              <a:avLst/>
              <a:gdLst/>
              <a:ahLst/>
              <a:cxnLst/>
              <a:rect l="l" t="t" r="r" b="b"/>
              <a:pathLst>
                <a:path w="4621" h="180" extrusionOk="0">
                  <a:moveTo>
                    <a:pt x="1" y="1"/>
                  </a:moveTo>
                  <a:cubicBezTo>
                    <a:pt x="37" y="144"/>
                    <a:pt x="37" y="180"/>
                    <a:pt x="37" y="180"/>
                  </a:cubicBezTo>
                  <a:lnTo>
                    <a:pt x="4621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2436600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72" y="0"/>
                  </a:moveTo>
                  <a:cubicBezTo>
                    <a:pt x="2560" y="24"/>
                    <a:pt x="2037" y="24"/>
                    <a:pt x="1536" y="36"/>
                  </a:cubicBezTo>
                  <a:cubicBezTo>
                    <a:pt x="1025" y="48"/>
                    <a:pt x="513" y="72"/>
                    <a:pt x="1" y="107"/>
                  </a:cubicBezTo>
                  <a:cubicBezTo>
                    <a:pt x="524" y="155"/>
                    <a:pt x="1025" y="167"/>
                    <a:pt x="1536" y="191"/>
                  </a:cubicBezTo>
                  <a:cubicBezTo>
                    <a:pt x="2037" y="215"/>
                    <a:pt x="2560" y="215"/>
                    <a:pt x="3072" y="215"/>
                  </a:cubicBezTo>
                  <a:cubicBezTo>
                    <a:pt x="3572" y="203"/>
                    <a:pt x="4096" y="203"/>
                    <a:pt x="4596" y="191"/>
                  </a:cubicBezTo>
                  <a:lnTo>
                    <a:pt x="5370" y="155"/>
                  </a:lnTo>
                  <a:cubicBezTo>
                    <a:pt x="5644" y="143"/>
                    <a:pt x="5894" y="143"/>
                    <a:pt x="6144" y="107"/>
                  </a:cubicBezTo>
                  <a:cubicBezTo>
                    <a:pt x="5882" y="96"/>
                    <a:pt x="5632" y="84"/>
                    <a:pt x="5370" y="72"/>
                  </a:cubicBezTo>
                  <a:lnTo>
                    <a:pt x="4596" y="36"/>
                  </a:lnTo>
                  <a:cubicBezTo>
                    <a:pt x="4096" y="0"/>
                    <a:pt x="3572" y="0"/>
                    <a:pt x="3072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24482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2" y="1"/>
                    <a:pt x="1739" y="1"/>
                    <a:pt x="1311" y="13"/>
                  </a:cubicBezTo>
                  <a:cubicBezTo>
                    <a:pt x="882" y="24"/>
                    <a:pt x="430" y="36"/>
                    <a:pt x="1" y="72"/>
                  </a:cubicBezTo>
                  <a:cubicBezTo>
                    <a:pt x="430" y="120"/>
                    <a:pt x="882" y="132"/>
                    <a:pt x="1311" y="167"/>
                  </a:cubicBezTo>
                  <a:cubicBezTo>
                    <a:pt x="1739" y="179"/>
                    <a:pt x="2192" y="179"/>
                    <a:pt x="2620" y="179"/>
                  </a:cubicBezTo>
                  <a:cubicBezTo>
                    <a:pt x="3049" y="179"/>
                    <a:pt x="3501" y="179"/>
                    <a:pt x="3930" y="167"/>
                  </a:cubicBezTo>
                  <a:lnTo>
                    <a:pt x="4585" y="132"/>
                  </a:lnTo>
                  <a:cubicBezTo>
                    <a:pt x="4811" y="120"/>
                    <a:pt x="5013" y="108"/>
                    <a:pt x="5240" y="84"/>
                  </a:cubicBezTo>
                  <a:cubicBezTo>
                    <a:pt x="5013" y="72"/>
                    <a:pt x="4811" y="60"/>
                    <a:pt x="4585" y="48"/>
                  </a:cubicBezTo>
                  <a:lnTo>
                    <a:pt x="3930" y="13"/>
                  </a:lnTo>
                  <a:cubicBezTo>
                    <a:pt x="3501" y="1"/>
                    <a:pt x="3049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1929100" y="3980675"/>
              <a:ext cx="131000" cy="4500"/>
            </a:xfrm>
            <a:custGeom>
              <a:avLst/>
              <a:gdLst/>
              <a:ahLst/>
              <a:cxnLst/>
              <a:rect l="l" t="t" r="r" b="b"/>
              <a:pathLst>
                <a:path w="5240" h="180" extrusionOk="0">
                  <a:moveTo>
                    <a:pt x="2620" y="1"/>
                  </a:moveTo>
                  <a:cubicBezTo>
                    <a:pt x="2191" y="1"/>
                    <a:pt x="1751" y="1"/>
                    <a:pt x="1310" y="13"/>
                  </a:cubicBezTo>
                  <a:cubicBezTo>
                    <a:pt x="881" y="24"/>
                    <a:pt x="441" y="36"/>
                    <a:pt x="0" y="72"/>
                  </a:cubicBezTo>
                  <a:cubicBezTo>
                    <a:pt x="453" y="120"/>
                    <a:pt x="881" y="132"/>
                    <a:pt x="1310" y="167"/>
                  </a:cubicBezTo>
                  <a:cubicBezTo>
                    <a:pt x="1751" y="179"/>
                    <a:pt x="2191" y="179"/>
                    <a:pt x="2620" y="179"/>
                  </a:cubicBezTo>
                  <a:cubicBezTo>
                    <a:pt x="3060" y="179"/>
                    <a:pt x="3501" y="179"/>
                    <a:pt x="3929" y="167"/>
                  </a:cubicBezTo>
                  <a:lnTo>
                    <a:pt x="4584" y="132"/>
                  </a:lnTo>
                  <a:cubicBezTo>
                    <a:pt x="4811" y="120"/>
                    <a:pt x="5025" y="108"/>
                    <a:pt x="5239" y="84"/>
                  </a:cubicBezTo>
                  <a:cubicBezTo>
                    <a:pt x="5025" y="72"/>
                    <a:pt x="4811" y="60"/>
                    <a:pt x="4584" y="48"/>
                  </a:cubicBezTo>
                  <a:lnTo>
                    <a:pt x="3929" y="13"/>
                  </a:lnTo>
                  <a:cubicBezTo>
                    <a:pt x="3501" y="1"/>
                    <a:pt x="3060" y="1"/>
                    <a:pt x="262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1918075" y="4003900"/>
              <a:ext cx="153625" cy="5375"/>
            </a:xfrm>
            <a:custGeom>
              <a:avLst/>
              <a:gdLst/>
              <a:ahLst/>
              <a:cxnLst/>
              <a:rect l="l" t="t" r="r" b="b"/>
              <a:pathLst>
                <a:path w="6145" h="215" extrusionOk="0">
                  <a:moveTo>
                    <a:pt x="3061" y="0"/>
                  </a:moveTo>
                  <a:cubicBezTo>
                    <a:pt x="2561" y="24"/>
                    <a:pt x="2037" y="24"/>
                    <a:pt x="1537" y="36"/>
                  </a:cubicBezTo>
                  <a:cubicBezTo>
                    <a:pt x="1025" y="48"/>
                    <a:pt x="501" y="72"/>
                    <a:pt x="1" y="107"/>
                  </a:cubicBezTo>
                  <a:cubicBezTo>
                    <a:pt x="501" y="155"/>
                    <a:pt x="1025" y="167"/>
                    <a:pt x="1537" y="191"/>
                  </a:cubicBezTo>
                  <a:cubicBezTo>
                    <a:pt x="2037" y="215"/>
                    <a:pt x="2561" y="215"/>
                    <a:pt x="3061" y="215"/>
                  </a:cubicBezTo>
                  <a:cubicBezTo>
                    <a:pt x="3573" y="203"/>
                    <a:pt x="4097" y="203"/>
                    <a:pt x="4597" y="191"/>
                  </a:cubicBezTo>
                  <a:lnTo>
                    <a:pt x="5371" y="155"/>
                  </a:lnTo>
                  <a:cubicBezTo>
                    <a:pt x="5644" y="143"/>
                    <a:pt x="5894" y="143"/>
                    <a:pt x="6145" y="107"/>
                  </a:cubicBezTo>
                  <a:cubicBezTo>
                    <a:pt x="5883" y="96"/>
                    <a:pt x="5621" y="84"/>
                    <a:pt x="5371" y="72"/>
                  </a:cubicBezTo>
                  <a:lnTo>
                    <a:pt x="4597" y="36"/>
                  </a:lnTo>
                  <a:cubicBezTo>
                    <a:pt x="4097" y="0"/>
                    <a:pt x="3573" y="0"/>
                    <a:pt x="3061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196540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72" y="1"/>
                  </a:moveTo>
                  <a:cubicBezTo>
                    <a:pt x="572" y="298"/>
                    <a:pt x="322" y="560"/>
                    <a:pt x="1" y="560"/>
                  </a:cubicBezTo>
                  <a:lnTo>
                    <a:pt x="1" y="3930"/>
                  </a:lnTo>
                  <a:cubicBezTo>
                    <a:pt x="311" y="3930"/>
                    <a:pt x="572" y="4180"/>
                    <a:pt x="572" y="4501"/>
                  </a:cubicBezTo>
                  <a:lnTo>
                    <a:pt x="989" y="4501"/>
                  </a:lnTo>
                  <a:cubicBezTo>
                    <a:pt x="989" y="4203"/>
                    <a:pt x="1263" y="3942"/>
                    <a:pt x="1573" y="3942"/>
                  </a:cubicBezTo>
                  <a:lnTo>
                    <a:pt x="1573" y="572"/>
                  </a:lnTo>
                  <a:cubicBezTo>
                    <a:pt x="1263" y="572"/>
                    <a:pt x="989" y="322"/>
                    <a:pt x="989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494050" y="4066700"/>
              <a:ext cx="39325" cy="112550"/>
            </a:xfrm>
            <a:custGeom>
              <a:avLst/>
              <a:gdLst/>
              <a:ahLst/>
              <a:cxnLst/>
              <a:rect l="l" t="t" r="r" b="b"/>
              <a:pathLst>
                <a:path w="1573" h="4502" extrusionOk="0">
                  <a:moveTo>
                    <a:pt x="584" y="1"/>
                  </a:moveTo>
                  <a:cubicBezTo>
                    <a:pt x="584" y="298"/>
                    <a:pt x="322" y="560"/>
                    <a:pt x="0" y="560"/>
                  </a:cubicBezTo>
                  <a:lnTo>
                    <a:pt x="0" y="3930"/>
                  </a:lnTo>
                  <a:cubicBezTo>
                    <a:pt x="310" y="3930"/>
                    <a:pt x="584" y="4180"/>
                    <a:pt x="584" y="4501"/>
                  </a:cubicBezTo>
                  <a:lnTo>
                    <a:pt x="1001" y="4501"/>
                  </a:lnTo>
                  <a:cubicBezTo>
                    <a:pt x="1001" y="4203"/>
                    <a:pt x="1263" y="3942"/>
                    <a:pt x="1572" y="3942"/>
                  </a:cubicBezTo>
                  <a:lnTo>
                    <a:pt x="1572" y="572"/>
                  </a:lnTo>
                  <a:cubicBezTo>
                    <a:pt x="1263" y="572"/>
                    <a:pt x="1001" y="322"/>
                    <a:pt x="100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080600" y="4126225"/>
              <a:ext cx="356625" cy="68500"/>
            </a:xfrm>
            <a:custGeom>
              <a:avLst/>
              <a:gdLst/>
              <a:ahLst/>
              <a:cxnLst/>
              <a:rect l="l" t="t" r="r" b="b"/>
              <a:pathLst>
                <a:path w="14265" h="2740" extrusionOk="0">
                  <a:moveTo>
                    <a:pt x="560" y="1"/>
                  </a:moveTo>
                  <a:cubicBezTo>
                    <a:pt x="560" y="310"/>
                    <a:pt x="358" y="572"/>
                    <a:pt x="84" y="572"/>
                  </a:cubicBezTo>
                  <a:cubicBezTo>
                    <a:pt x="60" y="572"/>
                    <a:pt x="36" y="572"/>
                    <a:pt x="1" y="560"/>
                  </a:cubicBezTo>
                  <a:lnTo>
                    <a:pt x="1" y="2061"/>
                  </a:lnTo>
                  <a:cubicBezTo>
                    <a:pt x="25" y="2061"/>
                    <a:pt x="60" y="2049"/>
                    <a:pt x="84" y="2049"/>
                  </a:cubicBezTo>
                  <a:cubicBezTo>
                    <a:pt x="358" y="2049"/>
                    <a:pt x="560" y="2311"/>
                    <a:pt x="560" y="2632"/>
                  </a:cubicBezTo>
                  <a:lnTo>
                    <a:pt x="13776" y="2739"/>
                  </a:lnTo>
                  <a:cubicBezTo>
                    <a:pt x="13776" y="2418"/>
                    <a:pt x="13991" y="2156"/>
                    <a:pt x="14264" y="2156"/>
                  </a:cubicBezTo>
                  <a:lnTo>
                    <a:pt x="14264" y="679"/>
                  </a:lnTo>
                  <a:cubicBezTo>
                    <a:pt x="13991" y="679"/>
                    <a:pt x="13776" y="418"/>
                    <a:pt x="13776" y="96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27"/>
          <p:cNvSpPr/>
          <p:nvPr/>
        </p:nvSpPr>
        <p:spPr>
          <a:xfrm>
            <a:off x="4572000" y="4931163"/>
            <a:ext cx="1121000" cy="59325"/>
          </a:xfrm>
          <a:custGeom>
            <a:avLst/>
            <a:gdLst/>
            <a:ahLst/>
            <a:cxnLst/>
            <a:rect l="l" t="t" r="r" b="b"/>
            <a:pathLst>
              <a:path w="44840" h="2373" extrusionOk="0">
                <a:moveTo>
                  <a:pt x="14711" y="0"/>
                </a:moveTo>
                <a:cubicBezTo>
                  <a:pt x="14427" y="0"/>
                  <a:pt x="14143" y="5"/>
                  <a:pt x="13859" y="15"/>
                </a:cubicBezTo>
                <a:cubicBezTo>
                  <a:pt x="10871" y="110"/>
                  <a:pt x="7930" y="765"/>
                  <a:pt x="5037" y="1420"/>
                </a:cubicBezTo>
                <a:lnTo>
                  <a:pt x="0" y="2372"/>
                </a:lnTo>
                <a:cubicBezTo>
                  <a:pt x="3497" y="2085"/>
                  <a:pt x="7291" y="2001"/>
                  <a:pt x="11227" y="2001"/>
                </a:cubicBezTo>
                <a:cubicBezTo>
                  <a:pt x="16780" y="2001"/>
                  <a:pt x="22616" y="2168"/>
                  <a:pt x="28296" y="2168"/>
                </a:cubicBezTo>
                <a:cubicBezTo>
                  <a:pt x="34133" y="2168"/>
                  <a:pt x="39805" y="1992"/>
                  <a:pt x="44839" y="1277"/>
                </a:cubicBezTo>
                <a:cubicBezTo>
                  <a:pt x="43121" y="1199"/>
                  <a:pt x="41400" y="1177"/>
                  <a:pt x="39678" y="1177"/>
                </a:cubicBezTo>
                <a:cubicBezTo>
                  <a:pt x="37386" y="1177"/>
                  <a:pt x="35094" y="1216"/>
                  <a:pt x="32802" y="1216"/>
                </a:cubicBezTo>
                <a:cubicBezTo>
                  <a:pt x="29956" y="1216"/>
                  <a:pt x="27113" y="1155"/>
                  <a:pt x="24277" y="884"/>
                </a:cubicBezTo>
                <a:cubicBezTo>
                  <a:pt x="21095" y="578"/>
                  <a:pt x="17903" y="0"/>
                  <a:pt x="14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"/>
          <p:cNvSpPr/>
          <p:nvPr/>
        </p:nvSpPr>
        <p:spPr>
          <a:xfrm rot="10800000">
            <a:off x="3405025" y="4800913"/>
            <a:ext cx="1121000" cy="59325"/>
          </a:xfrm>
          <a:custGeom>
            <a:avLst/>
            <a:gdLst/>
            <a:ahLst/>
            <a:cxnLst/>
            <a:rect l="l" t="t" r="r" b="b"/>
            <a:pathLst>
              <a:path w="44840" h="2373" extrusionOk="0">
                <a:moveTo>
                  <a:pt x="14711" y="0"/>
                </a:moveTo>
                <a:cubicBezTo>
                  <a:pt x="14427" y="0"/>
                  <a:pt x="14143" y="5"/>
                  <a:pt x="13859" y="15"/>
                </a:cubicBezTo>
                <a:cubicBezTo>
                  <a:pt x="10871" y="110"/>
                  <a:pt x="7930" y="765"/>
                  <a:pt x="5037" y="1420"/>
                </a:cubicBezTo>
                <a:lnTo>
                  <a:pt x="0" y="2372"/>
                </a:lnTo>
                <a:cubicBezTo>
                  <a:pt x="3497" y="2085"/>
                  <a:pt x="7291" y="2001"/>
                  <a:pt x="11227" y="2001"/>
                </a:cubicBezTo>
                <a:cubicBezTo>
                  <a:pt x="16780" y="2001"/>
                  <a:pt x="22616" y="2168"/>
                  <a:pt x="28296" y="2168"/>
                </a:cubicBezTo>
                <a:cubicBezTo>
                  <a:pt x="34133" y="2168"/>
                  <a:pt x="39805" y="1992"/>
                  <a:pt x="44839" y="1277"/>
                </a:cubicBezTo>
                <a:cubicBezTo>
                  <a:pt x="43121" y="1199"/>
                  <a:pt x="41400" y="1177"/>
                  <a:pt x="39678" y="1177"/>
                </a:cubicBezTo>
                <a:cubicBezTo>
                  <a:pt x="37386" y="1177"/>
                  <a:pt x="35094" y="1216"/>
                  <a:pt x="32802" y="1216"/>
                </a:cubicBezTo>
                <a:cubicBezTo>
                  <a:pt x="29956" y="1216"/>
                  <a:pt x="27113" y="1155"/>
                  <a:pt x="24277" y="884"/>
                </a:cubicBezTo>
                <a:cubicBezTo>
                  <a:pt x="21095" y="578"/>
                  <a:pt x="17903" y="0"/>
                  <a:pt x="14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"/>
          <p:cNvSpPr txBox="1">
            <a:spLocks noGrp="1"/>
          </p:cNvSpPr>
          <p:nvPr>
            <p:ph type="title"/>
          </p:nvPr>
        </p:nvSpPr>
        <p:spPr>
          <a:xfrm>
            <a:off x="1799650" y="1373563"/>
            <a:ext cx="5544600" cy="19086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1799650" y="3510738"/>
            <a:ext cx="55446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29"/>
          <p:cNvGrpSpPr/>
          <p:nvPr/>
        </p:nvGrpSpPr>
        <p:grpSpPr>
          <a:xfrm rot="10800000">
            <a:off x="7132124" y="343765"/>
            <a:ext cx="835368" cy="391482"/>
            <a:chOff x="4435075" y="1409000"/>
            <a:chExt cx="890300" cy="417225"/>
          </a:xfrm>
        </p:grpSpPr>
        <p:sp>
          <p:nvSpPr>
            <p:cNvPr id="737" name="Google Shape;737;p29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p29"/>
          <p:cNvSpPr/>
          <p:nvPr/>
        </p:nvSpPr>
        <p:spPr>
          <a:xfrm>
            <a:off x="0" y="3864401"/>
            <a:ext cx="5055543" cy="755700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9"/>
          <p:cNvSpPr/>
          <p:nvPr/>
        </p:nvSpPr>
        <p:spPr>
          <a:xfrm>
            <a:off x="0" y="4571575"/>
            <a:ext cx="9144000" cy="420884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9"/>
          <p:cNvSpPr/>
          <p:nvPr/>
        </p:nvSpPr>
        <p:spPr>
          <a:xfrm>
            <a:off x="66475" y="4890275"/>
            <a:ext cx="3816275" cy="148250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9"/>
          <p:cNvSpPr/>
          <p:nvPr/>
        </p:nvSpPr>
        <p:spPr>
          <a:xfrm>
            <a:off x="4463150" y="4949563"/>
            <a:ext cx="1121000" cy="59325"/>
          </a:xfrm>
          <a:custGeom>
            <a:avLst/>
            <a:gdLst/>
            <a:ahLst/>
            <a:cxnLst/>
            <a:rect l="l" t="t" r="r" b="b"/>
            <a:pathLst>
              <a:path w="44840" h="2373" extrusionOk="0">
                <a:moveTo>
                  <a:pt x="14711" y="0"/>
                </a:moveTo>
                <a:cubicBezTo>
                  <a:pt x="14427" y="0"/>
                  <a:pt x="14143" y="5"/>
                  <a:pt x="13859" y="15"/>
                </a:cubicBezTo>
                <a:cubicBezTo>
                  <a:pt x="10871" y="110"/>
                  <a:pt x="7930" y="765"/>
                  <a:pt x="5037" y="1420"/>
                </a:cubicBezTo>
                <a:lnTo>
                  <a:pt x="0" y="2372"/>
                </a:lnTo>
                <a:cubicBezTo>
                  <a:pt x="3497" y="2085"/>
                  <a:pt x="7291" y="2001"/>
                  <a:pt x="11227" y="2001"/>
                </a:cubicBezTo>
                <a:cubicBezTo>
                  <a:pt x="16780" y="2001"/>
                  <a:pt x="22616" y="2168"/>
                  <a:pt x="28296" y="2168"/>
                </a:cubicBezTo>
                <a:cubicBezTo>
                  <a:pt x="34133" y="2168"/>
                  <a:pt x="39805" y="1992"/>
                  <a:pt x="44839" y="1277"/>
                </a:cubicBezTo>
                <a:cubicBezTo>
                  <a:pt x="43121" y="1199"/>
                  <a:pt x="41400" y="1177"/>
                  <a:pt x="39678" y="1177"/>
                </a:cubicBezTo>
                <a:cubicBezTo>
                  <a:pt x="37386" y="1177"/>
                  <a:pt x="35094" y="1216"/>
                  <a:pt x="32802" y="1216"/>
                </a:cubicBezTo>
                <a:cubicBezTo>
                  <a:pt x="29956" y="1216"/>
                  <a:pt x="27113" y="1155"/>
                  <a:pt x="24277" y="884"/>
                </a:cubicBezTo>
                <a:cubicBezTo>
                  <a:pt x="21095" y="578"/>
                  <a:pt x="17903" y="0"/>
                  <a:pt x="14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9"/>
          <p:cNvSpPr/>
          <p:nvPr/>
        </p:nvSpPr>
        <p:spPr>
          <a:xfrm>
            <a:off x="5881250" y="4816150"/>
            <a:ext cx="3816275" cy="148250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4" name="Google Shape;744;p29"/>
          <p:cNvGrpSpPr/>
          <p:nvPr/>
        </p:nvGrpSpPr>
        <p:grpSpPr>
          <a:xfrm rot="10800000">
            <a:off x="506263" y="1002875"/>
            <a:ext cx="709302" cy="332361"/>
            <a:chOff x="4435075" y="1409000"/>
            <a:chExt cx="890300" cy="417225"/>
          </a:xfrm>
        </p:grpSpPr>
        <p:sp>
          <p:nvSpPr>
            <p:cNvPr id="745" name="Google Shape;745;p29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7" name="Google Shape;747;p29"/>
          <p:cNvGrpSpPr/>
          <p:nvPr/>
        </p:nvGrpSpPr>
        <p:grpSpPr>
          <a:xfrm>
            <a:off x="3573985" y="3604504"/>
            <a:ext cx="539878" cy="253005"/>
            <a:chOff x="4435075" y="1409000"/>
            <a:chExt cx="890300" cy="417225"/>
          </a:xfrm>
        </p:grpSpPr>
        <p:sp>
          <p:nvSpPr>
            <p:cNvPr id="748" name="Google Shape;748;p29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30"/>
          <p:cNvGrpSpPr/>
          <p:nvPr/>
        </p:nvGrpSpPr>
        <p:grpSpPr>
          <a:xfrm>
            <a:off x="3216268" y="1000236"/>
            <a:ext cx="1020147" cy="478960"/>
            <a:chOff x="3032800" y="1045400"/>
            <a:chExt cx="1220125" cy="572850"/>
          </a:xfrm>
        </p:grpSpPr>
        <p:sp>
          <p:nvSpPr>
            <p:cNvPr id="753" name="Google Shape;753;p30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30"/>
          <p:cNvGrpSpPr/>
          <p:nvPr/>
        </p:nvGrpSpPr>
        <p:grpSpPr>
          <a:xfrm>
            <a:off x="2386386" y="3629312"/>
            <a:ext cx="783198" cy="367712"/>
            <a:chOff x="3032800" y="1045400"/>
            <a:chExt cx="1220125" cy="572850"/>
          </a:xfrm>
        </p:grpSpPr>
        <p:sp>
          <p:nvSpPr>
            <p:cNvPr id="756" name="Google Shape;756;p30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8" name="Google Shape;758;p30"/>
          <p:cNvSpPr/>
          <p:nvPr/>
        </p:nvSpPr>
        <p:spPr>
          <a:xfrm flipH="1">
            <a:off x="0" y="4999014"/>
            <a:ext cx="9144000" cy="14829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9" name="Google Shape;759;p30"/>
          <p:cNvGrpSpPr/>
          <p:nvPr/>
        </p:nvGrpSpPr>
        <p:grpSpPr>
          <a:xfrm rot="10800000" flipH="1">
            <a:off x="202194" y="300018"/>
            <a:ext cx="1022064" cy="478974"/>
            <a:chOff x="4435075" y="1409000"/>
            <a:chExt cx="890300" cy="417225"/>
          </a:xfrm>
        </p:grpSpPr>
        <p:sp>
          <p:nvSpPr>
            <p:cNvPr id="760" name="Google Shape;760;p30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2" name="Google Shape;762;p30"/>
          <p:cNvSpPr/>
          <p:nvPr/>
        </p:nvSpPr>
        <p:spPr>
          <a:xfrm>
            <a:off x="-11150" y="4290292"/>
            <a:ext cx="5095130" cy="761653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0"/>
          <p:cNvSpPr/>
          <p:nvPr/>
        </p:nvSpPr>
        <p:spPr>
          <a:xfrm flipH="1">
            <a:off x="4572018" y="4368524"/>
            <a:ext cx="4571979" cy="683463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4" name="Google Shape;764;p30"/>
          <p:cNvGrpSpPr/>
          <p:nvPr/>
        </p:nvGrpSpPr>
        <p:grpSpPr>
          <a:xfrm>
            <a:off x="8648436" y="1599412"/>
            <a:ext cx="783198" cy="367712"/>
            <a:chOff x="3032800" y="1045400"/>
            <a:chExt cx="1220125" cy="572850"/>
          </a:xfrm>
        </p:grpSpPr>
        <p:sp>
          <p:nvSpPr>
            <p:cNvPr id="765" name="Google Shape;765;p30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7" name="Google Shape;767;p30"/>
          <p:cNvSpPr txBox="1">
            <a:spLocks noGrp="1"/>
          </p:cNvSpPr>
          <p:nvPr>
            <p:ph type="body" idx="1"/>
          </p:nvPr>
        </p:nvSpPr>
        <p:spPr>
          <a:xfrm>
            <a:off x="713225" y="1703163"/>
            <a:ext cx="37440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Sen ExtraBold"/>
                <a:ea typeface="Sen ExtraBold"/>
                <a:cs typeface="Sen ExtraBold"/>
                <a:sym typeface="Sen ExtraBold"/>
              </a:defRPr>
            </a:lvl1pPr>
          </a:lstStyle>
          <a:p>
            <a:endParaRPr/>
          </a:p>
        </p:txBody>
      </p:sp>
      <p:sp>
        <p:nvSpPr>
          <p:cNvPr id="768" name="Google Shape;768;p30"/>
          <p:cNvSpPr txBox="1">
            <a:spLocks noGrp="1"/>
          </p:cNvSpPr>
          <p:nvPr>
            <p:ph type="subTitle" idx="2"/>
          </p:nvPr>
        </p:nvSpPr>
        <p:spPr>
          <a:xfrm>
            <a:off x="713225" y="2984338"/>
            <a:ext cx="31203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1"/>
          <p:cNvSpPr/>
          <p:nvPr/>
        </p:nvSpPr>
        <p:spPr>
          <a:xfrm>
            <a:off x="0" y="4577424"/>
            <a:ext cx="2618893" cy="391471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p31"/>
          <p:cNvGrpSpPr/>
          <p:nvPr/>
        </p:nvGrpSpPr>
        <p:grpSpPr>
          <a:xfrm>
            <a:off x="3948875" y="539488"/>
            <a:ext cx="1220125" cy="572850"/>
            <a:chOff x="3032800" y="1045400"/>
            <a:chExt cx="1220125" cy="572850"/>
          </a:xfrm>
        </p:grpSpPr>
        <p:sp>
          <p:nvSpPr>
            <p:cNvPr id="772" name="Google Shape;772;p31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31"/>
          <p:cNvGrpSpPr/>
          <p:nvPr/>
        </p:nvGrpSpPr>
        <p:grpSpPr>
          <a:xfrm rot="10800000" flipH="1">
            <a:off x="1171608" y="3337590"/>
            <a:ext cx="835368" cy="391482"/>
            <a:chOff x="4435075" y="1409000"/>
            <a:chExt cx="890300" cy="417225"/>
          </a:xfrm>
        </p:grpSpPr>
        <p:sp>
          <p:nvSpPr>
            <p:cNvPr id="775" name="Google Shape;775;p31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1"/>
          <p:cNvGrpSpPr/>
          <p:nvPr/>
        </p:nvGrpSpPr>
        <p:grpSpPr>
          <a:xfrm>
            <a:off x="7150407" y="3337604"/>
            <a:ext cx="835420" cy="392230"/>
            <a:chOff x="3032800" y="1045400"/>
            <a:chExt cx="1220125" cy="572850"/>
          </a:xfrm>
        </p:grpSpPr>
        <p:sp>
          <p:nvSpPr>
            <p:cNvPr id="778" name="Google Shape;778;p31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31"/>
          <p:cNvGrpSpPr/>
          <p:nvPr/>
        </p:nvGrpSpPr>
        <p:grpSpPr>
          <a:xfrm>
            <a:off x="4162189" y="3555257"/>
            <a:ext cx="832987" cy="1414596"/>
            <a:chOff x="731025" y="2333150"/>
            <a:chExt cx="598625" cy="1016525"/>
          </a:xfrm>
        </p:grpSpPr>
        <p:sp>
          <p:nvSpPr>
            <p:cNvPr id="781" name="Google Shape;781;p31"/>
            <p:cNvSpPr/>
            <p:nvPr/>
          </p:nvSpPr>
          <p:spPr>
            <a:xfrm>
              <a:off x="731025" y="2333150"/>
              <a:ext cx="598625" cy="1016525"/>
            </a:xfrm>
            <a:custGeom>
              <a:avLst/>
              <a:gdLst/>
              <a:ahLst/>
              <a:cxnLst/>
              <a:rect l="l" t="t" r="r" b="b"/>
              <a:pathLst>
                <a:path w="23945" h="40661" extrusionOk="0">
                  <a:moveTo>
                    <a:pt x="11955" y="1"/>
                  </a:moveTo>
                  <a:cubicBezTo>
                    <a:pt x="11824" y="1"/>
                    <a:pt x="11705" y="120"/>
                    <a:pt x="11705" y="251"/>
                  </a:cubicBezTo>
                  <a:lnTo>
                    <a:pt x="11705" y="882"/>
                  </a:lnTo>
                  <a:lnTo>
                    <a:pt x="11538" y="882"/>
                  </a:lnTo>
                  <a:cubicBezTo>
                    <a:pt x="11455" y="917"/>
                    <a:pt x="10919" y="1179"/>
                    <a:pt x="10181" y="1596"/>
                  </a:cubicBezTo>
                  <a:cubicBezTo>
                    <a:pt x="10038" y="1679"/>
                    <a:pt x="9859" y="1799"/>
                    <a:pt x="9704" y="1918"/>
                  </a:cubicBezTo>
                  <a:cubicBezTo>
                    <a:pt x="9573" y="2025"/>
                    <a:pt x="9490" y="2108"/>
                    <a:pt x="9490" y="2132"/>
                  </a:cubicBezTo>
                  <a:cubicBezTo>
                    <a:pt x="9573" y="2263"/>
                    <a:pt x="9788" y="2370"/>
                    <a:pt x="10062" y="2430"/>
                  </a:cubicBezTo>
                  <a:cubicBezTo>
                    <a:pt x="10109" y="2441"/>
                    <a:pt x="10157" y="2453"/>
                    <a:pt x="10216" y="2453"/>
                  </a:cubicBezTo>
                  <a:lnTo>
                    <a:pt x="10216" y="3834"/>
                  </a:lnTo>
                  <a:lnTo>
                    <a:pt x="9395" y="3692"/>
                  </a:lnTo>
                  <a:cubicBezTo>
                    <a:pt x="9385" y="3690"/>
                    <a:pt x="9375" y="3689"/>
                    <a:pt x="9364" y="3689"/>
                  </a:cubicBezTo>
                  <a:cubicBezTo>
                    <a:pt x="9312" y="3689"/>
                    <a:pt x="9256" y="3713"/>
                    <a:pt x="9216" y="3763"/>
                  </a:cubicBezTo>
                  <a:cubicBezTo>
                    <a:pt x="8895" y="4120"/>
                    <a:pt x="7680" y="5466"/>
                    <a:pt x="7180" y="6418"/>
                  </a:cubicBezTo>
                  <a:cubicBezTo>
                    <a:pt x="7121" y="6537"/>
                    <a:pt x="7121" y="6680"/>
                    <a:pt x="7145" y="6799"/>
                  </a:cubicBezTo>
                  <a:cubicBezTo>
                    <a:pt x="7180" y="6894"/>
                    <a:pt x="7240" y="6966"/>
                    <a:pt x="7311" y="6978"/>
                  </a:cubicBezTo>
                  <a:cubicBezTo>
                    <a:pt x="7406" y="6990"/>
                    <a:pt x="7502" y="7013"/>
                    <a:pt x="7597" y="7025"/>
                  </a:cubicBezTo>
                  <a:lnTo>
                    <a:pt x="7597" y="7406"/>
                  </a:lnTo>
                  <a:lnTo>
                    <a:pt x="7597" y="8085"/>
                  </a:lnTo>
                  <a:cubicBezTo>
                    <a:pt x="7597" y="8085"/>
                    <a:pt x="8204" y="7930"/>
                    <a:pt x="8430" y="7573"/>
                  </a:cubicBezTo>
                  <a:lnTo>
                    <a:pt x="9621" y="7573"/>
                  </a:lnTo>
                  <a:lnTo>
                    <a:pt x="9621" y="8573"/>
                  </a:lnTo>
                  <a:lnTo>
                    <a:pt x="8609" y="8418"/>
                  </a:lnTo>
                  <a:cubicBezTo>
                    <a:pt x="8597" y="8417"/>
                    <a:pt x="8585" y="8416"/>
                    <a:pt x="8573" y="8416"/>
                  </a:cubicBezTo>
                  <a:cubicBezTo>
                    <a:pt x="8495" y="8416"/>
                    <a:pt x="8433" y="8450"/>
                    <a:pt x="8371" y="8502"/>
                  </a:cubicBezTo>
                  <a:cubicBezTo>
                    <a:pt x="7942" y="8871"/>
                    <a:pt x="6359" y="10264"/>
                    <a:pt x="5692" y="11264"/>
                  </a:cubicBezTo>
                  <a:cubicBezTo>
                    <a:pt x="5597" y="11383"/>
                    <a:pt x="5597" y="11550"/>
                    <a:pt x="5656" y="11681"/>
                  </a:cubicBezTo>
                  <a:cubicBezTo>
                    <a:pt x="5704" y="11776"/>
                    <a:pt x="5775" y="11847"/>
                    <a:pt x="5882" y="11859"/>
                  </a:cubicBezTo>
                  <a:cubicBezTo>
                    <a:pt x="5918" y="11859"/>
                    <a:pt x="5942" y="11859"/>
                    <a:pt x="5954" y="11871"/>
                  </a:cubicBezTo>
                  <a:lnTo>
                    <a:pt x="5954" y="12395"/>
                  </a:lnTo>
                  <a:lnTo>
                    <a:pt x="5954" y="13062"/>
                  </a:lnTo>
                  <a:cubicBezTo>
                    <a:pt x="5954" y="13062"/>
                    <a:pt x="6573" y="12919"/>
                    <a:pt x="6787" y="12562"/>
                  </a:cubicBezTo>
                  <a:lnTo>
                    <a:pt x="8847" y="12562"/>
                  </a:lnTo>
                  <a:lnTo>
                    <a:pt x="8847" y="13598"/>
                  </a:lnTo>
                  <a:lnTo>
                    <a:pt x="7668" y="13443"/>
                  </a:lnTo>
                  <a:cubicBezTo>
                    <a:pt x="7646" y="13438"/>
                    <a:pt x="7624" y="13435"/>
                    <a:pt x="7603" y="13435"/>
                  </a:cubicBezTo>
                  <a:cubicBezTo>
                    <a:pt x="7521" y="13435"/>
                    <a:pt x="7446" y="13470"/>
                    <a:pt x="7371" y="13526"/>
                  </a:cubicBezTo>
                  <a:cubicBezTo>
                    <a:pt x="6823" y="13991"/>
                    <a:pt x="4811" y="15717"/>
                    <a:pt x="3966" y="16931"/>
                  </a:cubicBezTo>
                  <a:cubicBezTo>
                    <a:pt x="3858" y="17086"/>
                    <a:pt x="3858" y="17289"/>
                    <a:pt x="3918" y="17443"/>
                  </a:cubicBezTo>
                  <a:cubicBezTo>
                    <a:pt x="3977" y="17562"/>
                    <a:pt x="4073" y="17646"/>
                    <a:pt x="4204" y="17670"/>
                  </a:cubicBezTo>
                  <a:cubicBezTo>
                    <a:pt x="4406" y="17693"/>
                    <a:pt x="4620" y="17729"/>
                    <a:pt x="4823" y="17741"/>
                  </a:cubicBezTo>
                  <a:lnTo>
                    <a:pt x="4823" y="18265"/>
                  </a:lnTo>
                  <a:lnTo>
                    <a:pt x="4823" y="18932"/>
                  </a:lnTo>
                  <a:cubicBezTo>
                    <a:pt x="4823" y="18932"/>
                    <a:pt x="5442" y="18777"/>
                    <a:pt x="5656" y="18420"/>
                  </a:cubicBezTo>
                  <a:lnTo>
                    <a:pt x="7918" y="18420"/>
                  </a:lnTo>
                  <a:lnTo>
                    <a:pt x="7918" y="19277"/>
                  </a:lnTo>
                  <a:lnTo>
                    <a:pt x="6894" y="19158"/>
                  </a:lnTo>
                  <a:cubicBezTo>
                    <a:pt x="6870" y="19153"/>
                    <a:pt x="6844" y="19150"/>
                    <a:pt x="6819" y="19150"/>
                  </a:cubicBezTo>
                  <a:cubicBezTo>
                    <a:pt x="6722" y="19150"/>
                    <a:pt x="6622" y="19185"/>
                    <a:pt x="6537" y="19241"/>
                  </a:cubicBezTo>
                  <a:cubicBezTo>
                    <a:pt x="5894" y="19705"/>
                    <a:pt x="3501" y="21432"/>
                    <a:pt x="2501" y="22646"/>
                  </a:cubicBezTo>
                  <a:cubicBezTo>
                    <a:pt x="2382" y="22801"/>
                    <a:pt x="2370" y="23004"/>
                    <a:pt x="2465" y="23158"/>
                  </a:cubicBezTo>
                  <a:cubicBezTo>
                    <a:pt x="2525" y="23277"/>
                    <a:pt x="2644" y="23361"/>
                    <a:pt x="2787" y="23385"/>
                  </a:cubicBezTo>
                  <a:cubicBezTo>
                    <a:pt x="3001" y="23408"/>
                    <a:pt x="3204" y="23420"/>
                    <a:pt x="3418" y="23456"/>
                  </a:cubicBezTo>
                  <a:lnTo>
                    <a:pt x="3418" y="23992"/>
                  </a:lnTo>
                  <a:lnTo>
                    <a:pt x="3418" y="24158"/>
                  </a:lnTo>
                  <a:lnTo>
                    <a:pt x="3418" y="24658"/>
                  </a:lnTo>
                  <a:cubicBezTo>
                    <a:pt x="3418" y="24658"/>
                    <a:pt x="4025" y="24516"/>
                    <a:pt x="4251" y="24158"/>
                  </a:cubicBezTo>
                  <a:lnTo>
                    <a:pt x="7192" y="24158"/>
                  </a:lnTo>
                  <a:lnTo>
                    <a:pt x="7192" y="24944"/>
                  </a:lnTo>
                  <a:lnTo>
                    <a:pt x="6430" y="24849"/>
                  </a:lnTo>
                  <a:cubicBezTo>
                    <a:pt x="6413" y="24847"/>
                    <a:pt x="6397" y="24847"/>
                    <a:pt x="6380" y="24847"/>
                  </a:cubicBezTo>
                  <a:cubicBezTo>
                    <a:pt x="6263" y="24847"/>
                    <a:pt x="6143" y="24882"/>
                    <a:pt x="6049" y="24944"/>
                  </a:cubicBezTo>
                  <a:cubicBezTo>
                    <a:pt x="5347" y="25409"/>
                    <a:pt x="2739" y="27135"/>
                    <a:pt x="1632" y="28349"/>
                  </a:cubicBezTo>
                  <a:cubicBezTo>
                    <a:pt x="1489" y="28504"/>
                    <a:pt x="1477" y="28707"/>
                    <a:pt x="1584" y="28861"/>
                  </a:cubicBezTo>
                  <a:cubicBezTo>
                    <a:pt x="1656" y="28980"/>
                    <a:pt x="1775" y="29064"/>
                    <a:pt x="1941" y="29076"/>
                  </a:cubicBezTo>
                  <a:cubicBezTo>
                    <a:pt x="1965" y="29076"/>
                    <a:pt x="1989" y="29076"/>
                    <a:pt x="2013" y="29100"/>
                  </a:cubicBezTo>
                  <a:lnTo>
                    <a:pt x="2013" y="29659"/>
                  </a:lnTo>
                  <a:lnTo>
                    <a:pt x="2013" y="29826"/>
                  </a:lnTo>
                  <a:lnTo>
                    <a:pt x="2013" y="30326"/>
                  </a:lnTo>
                  <a:cubicBezTo>
                    <a:pt x="2013" y="30326"/>
                    <a:pt x="2620" y="30183"/>
                    <a:pt x="2846" y="29826"/>
                  </a:cubicBezTo>
                  <a:lnTo>
                    <a:pt x="6644" y="29826"/>
                  </a:lnTo>
                  <a:lnTo>
                    <a:pt x="6644" y="30504"/>
                  </a:lnTo>
                  <a:lnTo>
                    <a:pt x="5656" y="30421"/>
                  </a:lnTo>
                  <a:cubicBezTo>
                    <a:pt x="5631" y="30419"/>
                    <a:pt x="5606" y="30418"/>
                    <a:pt x="5581" y="30418"/>
                  </a:cubicBezTo>
                  <a:cubicBezTo>
                    <a:pt x="5452" y="30418"/>
                    <a:pt x="5325" y="30445"/>
                    <a:pt x="5216" y="30504"/>
                  </a:cubicBezTo>
                  <a:cubicBezTo>
                    <a:pt x="4406" y="30969"/>
                    <a:pt x="1430" y="32695"/>
                    <a:pt x="167" y="33922"/>
                  </a:cubicBezTo>
                  <a:cubicBezTo>
                    <a:pt x="1" y="34064"/>
                    <a:pt x="1" y="34279"/>
                    <a:pt x="108" y="34422"/>
                  </a:cubicBezTo>
                  <a:cubicBezTo>
                    <a:pt x="179" y="34541"/>
                    <a:pt x="334" y="34636"/>
                    <a:pt x="525" y="34648"/>
                  </a:cubicBezTo>
                  <a:cubicBezTo>
                    <a:pt x="572" y="34648"/>
                    <a:pt x="620" y="34660"/>
                    <a:pt x="656" y="34660"/>
                  </a:cubicBezTo>
                  <a:lnTo>
                    <a:pt x="656" y="35029"/>
                  </a:lnTo>
                  <a:lnTo>
                    <a:pt x="656" y="35195"/>
                  </a:lnTo>
                  <a:lnTo>
                    <a:pt x="656" y="35707"/>
                  </a:lnTo>
                  <a:cubicBezTo>
                    <a:pt x="656" y="35707"/>
                    <a:pt x="1275" y="35553"/>
                    <a:pt x="1489" y="35195"/>
                  </a:cubicBezTo>
                  <a:lnTo>
                    <a:pt x="4501" y="35195"/>
                  </a:lnTo>
                  <a:lnTo>
                    <a:pt x="4501" y="40649"/>
                  </a:lnTo>
                  <a:lnTo>
                    <a:pt x="5204" y="40649"/>
                  </a:lnTo>
                  <a:lnTo>
                    <a:pt x="5204" y="35195"/>
                  </a:lnTo>
                  <a:lnTo>
                    <a:pt x="6644" y="35195"/>
                  </a:lnTo>
                  <a:lnTo>
                    <a:pt x="6644" y="35493"/>
                  </a:lnTo>
                  <a:lnTo>
                    <a:pt x="6073" y="35493"/>
                  </a:lnTo>
                  <a:lnTo>
                    <a:pt x="6371" y="36196"/>
                  </a:lnTo>
                  <a:lnTo>
                    <a:pt x="6644" y="36196"/>
                  </a:lnTo>
                  <a:lnTo>
                    <a:pt x="6644" y="38755"/>
                  </a:lnTo>
                  <a:lnTo>
                    <a:pt x="6013" y="38755"/>
                  </a:lnTo>
                  <a:lnTo>
                    <a:pt x="6013" y="40660"/>
                  </a:lnTo>
                  <a:lnTo>
                    <a:pt x="17920" y="40660"/>
                  </a:lnTo>
                  <a:lnTo>
                    <a:pt x="17920" y="38755"/>
                  </a:lnTo>
                  <a:lnTo>
                    <a:pt x="17301" y="38755"/>
                  </a:lnTo>
                  <a:lnTo>
                    <a:pt x="17301" y="36196"/>
                  </a:lnTo>
                  <a:lnTo>
                    <a:pt x="17562" y="36196"/>
                  </a:lnTo>
                  <a:lnTo>
                    <a:pt x="17860" y="35493"/>
                  </a:lnTo>
                  <a:lnTo>
                    <a:pt x="17301" y="35493"/>
                  </a:lnTo>
                  <a:lnTo>
                    <a:pt x="17301" y="35195"/>
                  </a:lnTo>
                  <a:lnTo>
                    <a:pt x="18741" y="35195"/>
                  </a:lnTo>
                  <a:lnTo>
                    <a:pt x="18741" y="40649"/>
                  </a:lnTo>
                  <a:lnTo>
                    <a:pt x="19444" y="40649"/>
                  </a:lnTo>
                  <a:lnTo>
                    <a:pt x="19444" y="35195"/>
                  </a:lnTo>
                  <a:lnTo>
                    <a:pt x="22444" y="35195"/>
                  </a:lnTo>
                  <a:cubicBezTo>
                    <a:pt x="22670" y="35553"/>
                    <a:pt x="23277" y="35707"/>
                    <a:pt x="23277" y="35707"/>
                  </a:cubicBezTo>
                  <a:lnTo>
                    <a:pt x="23277" y="35195"/>
                  </a:lnTo>
                  <a:lnTo>
                    <a:pt x="23277" y="34660"/>
                  </a:lnTo>
                  <a:cubicBezTo>
                    <a:pt x="23325" y="34660"/>
                    <a:pt x="23373" y="34648"/>
                    <a:pt x="23408" y="34648"/>
                  </a:cubicBezTo>
                  <a:cubicBezTo>
                    <a:pt x="23611" y="34636"/>
                    <a:pt x="23754" y="34541"/>
                    <a:pt x="23825" y="34422"/>
                  </a:cubicBezTo>
                  <a:cubicBezTo>
                    <a:pt x="23944" y="34255"/>
                    <a:pt x="23932" y="34064"/>
                    <a:pt x="23789" y="33898"/>
                  </a:cubicBezTo>
                  <a:cubicBezTo>
                    <a:pt x="22527" y="32671"/>
                    <a:pt x="19527" y="30945"/>
                    <a:pt x="18741" y="30493"/>
                  </a:cubicBezTo>
                  <a:cubicBezTo>
                    <a:pt x="18627" y="30430"/>
                    <a:pt x="18494" y="30395"/>
                    <a:pt x="18368" y="30395"/>
                  </a:cubicBezTo>
                  <a:cubicBezTo>
                    <a:pt x="18349" y="30395"/>
                    <a:pt x="18331" y="30396"/>
                    <a:pt x="18313" y="30397"/>
                  </a:cubicBezTo>
                  <a:lnTo>
                    <a:pt x="17312" y="30493"/>
                  </a:lnTo>
                  <a:lnTo>
                    <a:pt x="17312" y="29826"/>
                  </a:lnTo>
                  <a:lnTo>
                    <a:pt x="21111" y="29826"/>
                  </a:lnTo>
                  <a:cubicBezTo>
                    <a:pt x="21337" y="30183"/>
                    <a:pt x="21944" y="30326"/>
                    <a:pt x="21944" y="30326"/>
                  </a:cubicBezTo>
                  <a:lnTo>
                    <a:pt x="21944" y="29826"/>
                  </a:lnTo>
                  <a:lnTo>
                    <a:pt x="21944" y="29100"/>
                  </a:lnTo>
                  <a:cubicBezTo>
                    <a:pt x="21968" y="29100"/>
                    <a:pt x="21992" y="29100"/>
                    <a:pt x="22015" y="29076"/>
                  </a:cubicBezTo>
                  <a:cubicBezTo>
                    <a:pt x="22182" y="29064"/>
                    <a:pt x="22313" y="28969"/>
                    <a:pt x="22373" y="28861"/>
                  </a:cubicBezTo>
                  <a:cubicBezTo>
                    <a:pt x="22468" y="28707"/>
                    <a:pt x="22468" y="28504"/>
                    <a:pt x="22325" y="28349"/>
                  </a:cubicBezTo>
                  <a:cubicBezTo>
                    <a:pt x="21230" y="27111"/>
                    <a:pt x="18610" y="25385"/>
                    <a:pt x="17908" y="24944"/>
                  </a:cubicBezTo>
                  <a:cubicBezTo>
                    <a:pt x="17814" y="24882"/>
                    <a:pt x="17703" y="24847"/>
                    <a:pt x="17581" y="24847"/>
                  </a:cubicBezTo>
                  <a:cubicBezTo>
                    <a:pt x="17563" y="24847"/>
                    <a:pt x="17545" y="24847"/>
                    <a:pt x="17527" y="24849"/>
                  </a:cubicBezTo>
                  <a:lnTo>
                    <a:pt x="16753" y="24932"/>
                  </a:lnTo>
                  <a:lnTo>
                    <a:pt x="16753" y="24147"/>
                  </a:lnTo>
                  <a:lnTo>
                    <a:pt x="19682" y="24147"/>
                  </a:lnTo>
                  <a:cubicBezTo>
                    <a:pt x="19908" y="24504"/>
                    <a:pt x="20515" y="24658"/>
                    <a:pt x="20515" y="24658"/>
                  </a:cubicBezTo>
                  <a:lnTo>
                    <a:pt x="20515" y="24147"/>
                  </a:lnTo>
                  <a:lnTo>
                    <a:pt x="20515" y="23468"/>
                  </a:lnTo>
                  <a:cubicBezTo>
                    <a:pt x="20718" y="23456"/>
                    <a:pt x="20932" y="23420"/>
                    <a:pt x="21134" y="23396"/>
                  </a:cubicBezTo>
                  <a:cubicBezTo>
                    <a:pt x="21289" y="23373"/>
                    <a:pt x="21408" y="23289"/>
                    <a:pt x="21468" y="23170"/>
                  </a:cubicBezTo>
                  <a:cubicBezTo>
                    <a:pt x="21551" y="23015"/>
                    <a:pt x="21539" y="22813"/>
                    <a:pt x="21420" y="22658"/>
                  </a:cubicBezTo>
                  <a:cubicBezTo>
                    <a:pt x="20408" y="21432"/>
                    <a:pt x="18015" y="19705"/>
                    <a:pt x="17372" y="19253"/>
                  </a:cubicBezTo>
                  <a:cubicBezTo>
                    <a:pt x="17287" y="19197"/>
                    <a:pt x="17195" y="19162"/>
                    <a:pt x="17101" y="19162"/>
                  </a:cubicBezTo>
                  <a:cubicBezTo>
                    <a:pt x="17076" y="19162"/>
                    <a:pt x="17052" y="19165"/>
                    <a:pt x="17027" y="19170"/>
                  </a:cubicBezTo>
                  <a:lnTo>
                    <a:pt x="16003" y="19277"/>
                  </a:lnTo>
                  <a:lnTo>
                    <a:pt x="16003" y="18443"/>
                  </a:lnTo>
                  <a:lnTo>
                    <a:pt x="18265" y="18443"/>
                  </a:lnTo>
                  <a:cubicBezTo>
                    <a:pt x="18491" y="18789"/>
                    <a:pt x="19098" y="18943"/>
                    <a:pt x="19098" y="18943"/>
                  </a:cubicBezTo>
                  <a:lnTo>
                    <a:pt x="19098" y="18443"/>
                  </a:lnTo>
                  <a:lnTo>
                    <a:pt x="19098" y="17765"/>
                  </a:lnTo>
                  <a:cubicBezTo>
                    <a:pt x="19313" y="17741"/>
                    <a:pt x="19515" y="17729"/>
                    <a:pt x="19729" y="17693"/>
                  </a:cubicBezTo>
                  <a:cubicBezTo>
                    <a:pt x="19860" y="17681"/>
                    <a:pt x="19944" y="17586"/>
                    <a:pt x="20003" y="17467"/>
                  </a:cubicBezTo>
                  <a:cubicBezTo>
                    <a:pt x="20075" y="17324"/>
                    <a:pt x="20075" y="17110"/>
                    <a:pt x="19956" y="16967"/>
                  </a:cubicBezTo>
                  <a:cubicBezTo>
                    <a:pt x="19098" y="15729"/>
                    <a:pt x="17086" y="14002"/>
                    <a:pt x="16539" y="13562"/>
                  </a:cubicBezTo>
                  <a:cubicBezTo>
                    <a:pt x="16458" y="13492"/>
                    <a:pt x="16378" y="13464"/>
                    <a:pt x="16291" y="13464"/>
                  </a:cubicBezTo>
                  <a:cubicBezTo>
                    <a:pt x="16275" y="13464"/>
                    <a:pt x="16258" y="13465"/>
                    <a:pt x="16241" y="13467"/>
                  </a:cubicBezTo>
                  <a:lnTo>
                    <a:pt x="15062" y="13621"/>
                  </a:lnTo>
                  <a:lnTo>
                    <a:pt x="15062" y="12574"/>
                  </a:lnTo>
                  <a:lnTo>
                    <a:pt x="17122" y="12574"/>
                  </a:lnTo>
                  <a:cubicBezTo>
                    <a:pt x="17336" y="12931"/>
                    <a:pt x="17955" y="13086"/>
                    <a:pt x="17955" y="13086"/>
                  </a:cubicBezTo>
                  <a:lnTo>
                    <a:pt x="17955" y="12574"/>
                  </a:lnTo>
                  <a:lnTo>
                    <a:pt x="17955" y="11895"/>
                  </a:lnTo>
                  <a:cubicBezTo>
                    <a:pt x="17979" y="11895"/>
                    <a:pt x="17991" y="11895"/>
                    <a:pt x="18027" y="11871"/>
                  </a:cubicBezTo>
                  <a:cubicBezTo>
                    <a:pt x="18134" y="11859"/>
                    <a:pt x="18205" y="11788"/>
                    <a:pt x="18253" y="11693"/>
                  </a:cubicBezTo>
                  <a:cubicBezTo>
                    <a:pt x="18313" y="11574"/>
                    <a:pt x="18313" y="11419"/>
                    <a:pt x="18217" y="11276"/>
                  </a:cubicBezTo>
                  <a:cubicBezTo>
                    <a:pt x="17551" y="10288"/>
                    <a:pt x="15979" y="8883"/>
                    <a:pt x="15538" y="8514"/>
                  </a:cubicBezTo>
                  <a:cubicBezTo>
                    <a:pt x="15476" y="8462"/>
                    <a:pt x="15414" y="8428"/>
                    <a:pt x="15344" y="8428"/>
                  </a:cubicBezTo>
                  <a:cubicBezTo>
                    <a:pt x="15334" y="8428"/>
                    <a:pt x="15323" y="8429"/>
                    <a:pt x="15312" y="8430"/>
                  </a:cubicBezTo>
                  <a:lnTo>
                    <a:pt x="14300" y="8573"/>
                  </a:lnTo>
                  <a:lnTo>
                    <a:pt x="14300" y="7585"/>
                  </a:lnTo>
                  <a:lnTo>
                    <a:pt x="15491" y="7585"/>
                  </a:lnTo>
                  <a:cubicBezTo>
                    <a:pt x="15717" y="7942"/>
                    <a:pt x="16324" y="8097"/>
                    <a:pt x="16324" y="8097"/>
                  </a:cubicBezTo>
                  <a:lnTo>
                    <a:pt x="16324" y="7585"/>
                  </a:lnTo>
                  <a:lnTo>
                    <a:pt x="16324" y="7037"/>
                  </a:lnTo>
                  <a:cubicBezTo>
                    <a:pt x="16419" y="7025"/>
                    <a:pt x="16527" y="7002"/>
                    <a:pt x="16610" y="6990"/>
                  </a:cubicBezTo>
                  <a:cubicBezTo>
                    <a:pt x="16681" y="6978"/>
                    <a:pt x="16741" y="6906"/>
                    <a:pt x="16777" y="6811"/>
                  </a:cubicBezTo>
                  <a:cubicBezTo>
                    <a:pt x="16824" y="6692"/>
                    <a:pt x="16824" y="6549"/>
                    <a:pt x="16741" y="6430"/>
                  </a:cubicBezTo>
                  <a:cubicBezTo>
                    <a:pt x="16241" y="5478"/>
                    <a:pt x="15015" y="4120"/>
                    <a:pt x="14693" y="3775"/>
                  </a:cubicBezTo>
                  <a:cubicBezTo>
                    <a:pt x="14645" y="3715"/>
                    <a:pt x="14574" y="3704"/>
                    <a:pt x="14514" y="3704"/>
                  </a:cubicBezTo>
                  <a:lnTo>
                    <a:pt x="13693" y="3834"/>
                  </a:lnTo>
                  <a:lnTo>
                    <a:pt x="13693" y="2453"/>
                  </a:lnTo>
                  <a:cubicBezTo>
                    <a:pt x="13741" y="2441"/>
                    <a:pt x="13800" y="2430"/>
                    <a:pt x="13848" y="2430"/>
                  </a:cubicBezTo>
                  <a:cubicBezTo>
                    <a:pt x="14122" y="2346"/>
                    <a:pt x="14336" y="2251"/>
                    <a:pt x="14419" y="2132"/>
                  </a:cubicBezTo>
                  <a:cubicBezTo>
                    <a:pt x="14443" y="2108"/>
                    <a:pt x="14336" y="2025"/>
                    <a:pt x="14205" y="1918"/>
                  </a:cubicBezTo>
                  <a:cubicBezTo>
                    <a:pt x="14050" y="1799"/>
                    <a:pt x="13860" y="1679"/>
                    <a:pt x="13729" y="1596"/>
                  </a:cubicBezTo>
                  <a:cubicBezTo>
                    <a:pt x="13002" y="1179"/>
                    <a:pt x="12467" y="917"/>
                    <a:pt x="12371" y="882"/>
                  </a:cubicBezTo>
                  <a:lnTo>
                    <a:pt x="12205" y="882"/>
                  </a:lnTo>
                  <a:lnTo>
                    <a:pt x="12205" y="251"/>
                  </a:lnTo>
                  <a:cubicBezTo>
                    <a:pt x="12205" y="120"/>
                    <a:pt x="12086" y="1"/>
                    <a:pt x="11955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986725" y="3243100"/>
              <a:ext cx="41700" cy="44650"/>
            </a:xfrm>
            <a:custGeom>
              <a:avLst/>
              <a:gdLst/>
              <a:ahLst/>
              <a:cxnLst/>
              <a:rect l="l" t="t" r="r" b="b"/>
              <a:pathLst>
                <a:path w="1668" h="1786" extrusionOk="0">
                  <a:moveTo>
                    <a:pt x="1667" y="0"/>
                  </a:moveTo>
                  <a:cubicBezTo>
                    <a:pt x="750" y="0"/>
                    <a:pt x="0" y="750"/>
                    <a:pt x="0" y="1667"/>
                  </a:cubicBezTo>
                  <a:lnTo>
                    <a:pt x="0" y="1786"/>
                  </a:lnTo>
                  <a:lnTo>
                    <a:pt x="1667" y="1786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1032250" y="3243675"/>
              <a:ext cx="41700" cy="44075"/>
            </a:xfrm>
            <a:custGeom>
              <a:avLst/>
              <a:gdLst/>
              <a:ahLst/>
              <a:cxnLst/>
              <a:rect l="l" t="t" r="r" b="b"/>
              <a:pathLst>
                <a:path w="1668" h="1763" extrusionOk="0">
                  <a:moveTo>
                    <a:pt x="1" y="1"/>
                  </a:moveTo>
                  <a:lnTo>
                    <a:pt x="1" y="1763"/>
                  </a:lnTo>
                  <a:lnTo>
                    <a:pt x="1668" y="1763"/>
                  </a:lnTo>
                  <a:lnTo>
                    <a:pt x="1668" y="1668"/>
                  </a:lnTo>
                  <a:cubicBezTo>
                    <a:pt x="1668" y="739"/>
                    <a:pt x="918" y="1"/>
                    <a:pt x="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049525" y="2433000"/>
              <a:ext cx="81650" cy="52850"/>
            </a:xfrm>
            <a:custGeom>
              <a:avLst/>
              <a:gdLst/>
              <a:ahLst/>
              <a:cxnLst/>
              <a:rect l="l" t="t" r="r" b="b"/>
              <a:pathLst>
                <a:path w="3266" h="2114" extrusionOk="0">
                  <a:moveTo>
                    <a:pt x="1603" y="0"/>
                  </a:moveTo>
                  <a:cubicBezTo>
                    <a:pt x="1279" y="0"/>
                    <a:pt x="680" y="169"/>
                    <a:pt x="72" y="233"/>
                  </a:cubicBezTo>
                  <a:cubicBezTo>
                    <a:pt x="0" y="233"/>
                    <a:pt x="0" y="341"/>
                    <a:pt x="72" y="352"/>
                  </a:cubicBezTo>
                  <a:lnTo>
                    <a:pt x="1763" y="602"/>
                  </a:lnTo>
                  <a:cubicBezTo>
                    <a:pt x="1774" y="602"/>
                    <a:pt x="1786" y="614"/>
                    <a:pt x="1786" y="614"/>
                  </a:cubicBezTo>
                  <a:lnTo>
                    <a:pt x="3144" y="2091"/>
                  </a:lnTo>
                  <a:cubicBezTo>
                    <a:pt x="3156" y="2107"/>
                    <a:pt x="3172" y="2113"/>
                    <a:pt x="3186" y="2113"/>
                  </a:cubicBezTo>
                  <a:cubicBezTo>
                    <a:pt x="3227" y="2113"/>
                    <a:pt x="3265" y="2063"/>
                    <a:pt x="3239" y="2019"/>
                  </a:cubicBezTo>
                  <a:cubicBezTo>
                    <a:pt x="2787" y="1293"/>
                    <a:pt x="1965" y="43"/>
                    <a:pt x="1703" y="7"/>
                  </a:cubicBezTo>
                  <a:cubicBezTo>
                    <a:pt x="1673" y="2"/>
                    <a:pt x="1640" y="0"/>
                    <a:pt x="1603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079875" y="2554000"/>
              <a:ext cx="84875" cy="48950"/>
            </a:xfrm>
            <a:custGeom>
              <a:avLst/>
              <a:gdLst/>
              <a:ahLst/>
              <a:cxnLst/>
              <a:rect l="l" t="t" r="r" b="b"/>
              <a:pathLst>
                <a:path w="3395" h="1958" extrusionOk="0">
                  <a:moveTo>
                    <a:pt x="1624" y="1"/>
                  </a:moveTo>
                  <a:cubicBezTo>
                    <a:pt x="1328" y="1"/>
                    <a:pt x="688" y="243"/>
                    <a:pt x="60" y="382"/>
                  </a:cubicBezTo>
                  <a:cubicBezTo>
                    <a:pt x="1" y="394"/>
                    <a:pt x="1" y="477"/>
                    <a:pt x="72" y="501"/>
                  </a:cubicBezTo>
                  <a:lnTo>
                    <a:pt x="1763" y="585"/>
                  </a:lnTo>
                  <a:cubicBezTo>
                    <a:pt x="1787" y="585"/>
                    <a:pt x="1799" y="585"/>
                    <a:pt x="1799" y="596"/>
                  </a:cubicBezTo>
                  <a:lnTo>
                    <a:pt x="3275" y="1942"/>
                  </a:lnTo>
                  <a:cubicBezTo>
                    <a:pt x="3289" y="1953"/>
                    <a:pt x="3303" y="1958"/>
                    <a:pt x="3317" y="1958"/>
                  </a:cubicBezTo>
                  <a:cubicBezTo>
                    <a:pt x="3361" y="1958"/>
                    <a:pt x="3395" y="1907"/>
                    <a:pt x="3358" y="1870"/>
                  </a:cubicBezTo>
                  <a:cubicBezTo>
                    <a:pt x="2835" y="1180"/>
                    <a:pt x="1918" y="25"/>
                    <a:pt x="1644" y="1"/>
                  </a:cubicBezTo>
                  <a:cubicBezTo>
                    <a:pt x="1637" y="1"/>
                    <a:pt x="1631" y="1"/>
                    <a:pt x="162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098625" y="2680475"/>
              <a:ext cx="82825" cy="51525"/>
            </a:xfrm>
            <a:custGeom>
              <a:avLst/>
              <a:gdLst/>
              <a:ahLst/>
              <a:cxnLst/>
              <a:rect l="l" t="t" r="r" b="b"/>
              <a:pathLst>
                <a:path w="3313" h="2061" extrusionOk="0">
                  <a:moveTo>
                    <a:pt x="1653" y="0"/>
                  </a:moveTo>
                  <a:cubicBezTo>
                    <a:pt x="1345" y="0"/>
                    <a:pt x="714" y="186"/>
                    <a:pt x="84" y="276"/>
                  </a:cubicBezTo>
                  <a:cubicBezTo>
                    <a:pt x="1" y="288"/>
                    <a:pt x="1" y="383"/>
                    <a:pt x="84" y="395"/>
                  </a:cubicBezTo>
                  <a:lnTo>
                    <a:pt x="1763" y="598"/>
                  </a:lnTo>
                  <a:cubicBezTo>
                    <a:pt x="1775" y="598"/>
                    <a:pt x="1787" y="621"/>
                    <a:pt x="1787" y="621"/>
                  </a:cubicBezTo>
                  <a:lnTo>
                    <a:pt x="3192" y="2050"/>
                  </a:lnTo>
                  <a:cubicBezTo>
                    <a:pt x="3202" y="2058"/>
                    <a:pt x="3213" y="2061"/>
                    <a:pt x="3225" y="2061"/>
                  </a:cubicBezTo>
                  <a:cubicBezTo>
                    <a:pt x="3269" y="2061"/>
                    <a:pt x="3313" y="2014"/>
                    <a:pt x="3275" y="1967"/>
                  </a:cubicBezTo>
                  <a:cubicBezTo>
                    <a:pt x="2799" y="1252"/>
                    <a:pt x="1954" y="38"/>
                    <a:pt x="1704" y="2"/>
                  </a:cubicBezTo>
                  <a:cubicBezTo>
                    <a:pt x="1688" y="1"/>
                    <a:pt x="1671" y="0"/>
                    <a:pt x="1653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123050" y="2824275"/>
              <a:ext cx="86925" cy="46825"/>
            </a:xfrm>
            <a:custGeom>
              <a:avLst/>
              <a:gdLst/>
              <a:ahLst/>
              <a:cxnLst/>
              <a:rect l="l" t="t" r="r" b="b"/>
              <a:pathLst>
                <a:path w="3477" h="1873" extrusionOk="0">
                  <a:moveTo>
                    <a:pt x="1631" y="1"/>
                  </a:moveTo>
                  <a:cubicBezTo>
                    <a:pt x="1346" y="1"/>
                    <a:pt x="715" y="299"/>
                    <a:pt x="60" y="465"/>
                  </a:cubicBezTo>
                  <a:cubicBezTo>
                    <a:pt x="0" y="477"/>
                    <a:pt x="0" y="584"/>
                    <a:pt x="72" y="584"/>
                  </a:cubicBezTo>
                  <a:lnTo>
                    <a:pt x="1762" y="584"/>
                  </a:lnTo>
                  <a:cubicBezTo>
                    <a:pt x="1786" y="584"/>
                    <a:pt x="1798" y="584"/>
                    <a:pt x="1798" y="596"/>
                  </a:cubicBezTo>
                  <a:lnTo>
                    <a:pt x="3358" y="1858"/>
                  </a:lnTo>
                  <a:cubicBezTo>
                    <a:pt x="3370" y="1868"/>
                    <a:pt x="3383" y="1873"/>
                    <a:pt x="3396" y="1873"/>
                  </a:cubicBezTo>
                  <a:cubicBezTo>
                    <a:pt x="3442" y="1873"/>
                    <a:pt x="3476" y="1813"/>
                    <a:pt x="3429" y="1775"/>
                  </a:cubicBezTo>
                  <a:cubicBezTo>
                    <a:pt x="2882" y="1120"/>
                    <a:pt x="1893" y="1"/>
                    <a:pt x="163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1134050" y="2963875"/>
              <a:ext cx="87275" cy="46700"/>
            </a:xfrm>
            <a:custGeom>
              <a:avLst/>
              <a:gdLst/>
              <a:ahLst/>
              <a:cxnLst/>
              <a:rect l="l" t="t" r="r" b="b"/>
              <a:pathLst>
                <a:path w="3491" h="1868" extrusionOk="0">
                  <a:moveTo>
                    <a:pt x="1644" y="1"/>
                  </a:moveTo>
                  <a:cubicBezTo>
                    <a:pt x="1358" y="1"/>
                    <a:pt x="715" y="299"/>
                    <a:pt x="60" y="453"/>
                  </a:cubicBezTo>
                  <a:cubicBezTo>
                    <a:pt x="1" y="477"/>
                    <a:pt x="1" y="572"/>
                    <a:pt x="72" y="572"/>
                  </a:cubicBezTo>
                  <a:lnTo>
                    <a:pt x="1775" y="572"/>
                  </a:lnTo>
                  <a:cubicBezTo>
                    <a:pt x="1787" y="572"/>
                    <a:pt x="1799" y="572"/>
                    <a:pt x="1799" y="596"/>
                  </a:cubicBezTo>
                  <a:lnTo>
                    <a:pt x="3358" y="1858"/>
                  </a:lnTo>
                  <a:cubicBezTo>
                    <a:pt x="3369" y="1865"/>
                    <a:pt x="3381" y="1868"/>
                    <a:pt x="3393" y="1868"/>
                  </a:cubicBezTo>
                  <a:cubicBezTo>
                    <a:pt x="3444" y="1868"/>
                    <a:pt x="3490" y="1812"/>
                    <a:pt x="3442" y="1763"/>
                  </a:cubicBezTo>
                  <a:cubicBezTo>
                    <a:pt x="2894" y="1108"/>
                    <a:pt x="1906" y="1"/>
                    <a:pt x="164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1154900" y="3101700"/>
              <a:ext cx="89950" cy="42050"/>
            </a:xfrm>
            <a:custGeom>
              <a:avLst/>
              <a:gdLst/>
              <a:ahLst/>
              <a:cxnLst/>
              <a:rect l="l" t="t" r="r" b="b"/>
              <a:pathLst>
                <a:path w="3598" h="1682" extrusionOk="0">
                  <a:moveTo>
                    <a:pt x="1589" y="0"/>
                  </a:moveTo>
                  <a:cubicBezTo>
                    <a:pt x="1587" y="0"/>
                    <a:pt x="1585" y="0"/>
                    <a:pt x="1584" y="1"/>
                  </a:cubicBezTo>
                  <a:cubicBezTo>
                    <a:pt x="1298" y="36"/>
                    <a:pt x="691" y="393"/>
                    <a:pt x="60" y="632"/>
                  </a:cubicBezTo>
                  <a:cubicBezTo>
                    <a:pt x="0" y="655"/>
                    <a:pt x="12" y="751"/>
                    <a:pt x="96" y="751"/>
                  </a:cubicBezTo>
                  <a:lnTo>
                    <a:pt x="1786" y="572"/>
                  </a:lnTo>
                  <a:cubicBezTo>
                    <a:pt x="1798" y="572"/>
                    <a:pt x="1810" y="572"/>
                    <a:pt x="1834" y="584"/>
                  </a:cubicBezTo>
                  <a:lnTo>
                    <a:pt x="3489" y="1667"/>
                  </a:lnTo>
                  <a:cubicBezTo>
                    <a:pt x="3501" y="1677"/>
                    <a:pt x="3514" y="1682"/>
                    <a:pt x="3525" y="1682"/>
                  </a:cubicBezTo>
                  <a:cubicBezTo>
                    <a:pt x="3569" y="1682"/>
                    <a:pt x="3598" y="1622"/>
                    <a:pt x="3560" y="1584"/>
                  </a:cubicBezTo>
                  <a:cubicBezTo>
                    <a:pt x="2933" y="992"/>
                    <a:pt x="1859" y="0"/>
                    <a:pt x="1589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924200" y="2508775"/>
              <a:ext cx="213750" cy="4775"/>
            </a:xfrm>
            <a:custGeom>
              <a:avLst/>
              <a:gdLst/>
              <a:ahLst/>
              <a:cxnLst/>
              <a:rect l="l" t="t" r="r" b="b"/>
              <a:pathLst>
                <a:path w="8550" h="191" extrusionOk="0">
                  <a:moveTo>
                    <a:pt x="1" y="0"/>
                  </a:moveTo>
                  <a:lnTo>
                    <a:pt x="72" y="191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974225" y="2520675"/>
              <a:ext cx="112225" cy="3600"/>
            </a:xfrm>
            <a:custGeom>
              <a:avLst/>
              <a:gdLst/>
              <a:ahLst/>
              <a:cxnLst/>
              <a:rect l="l" t="t" r="r" b="b"/>
              <a:pathLst>
                <a:path w="4489" h="144" extrusionOk="0">
                  <a:moveTo>
                    <a:pt x="0" y="1"/>
                  </a:moveTo>
                  <a:lnTo>
                    <a:pt x="0" y="143"/>
                  </a:lnTo>
                  <a:lnTo>
                    <a:pt x="4489" y="143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881950" y="2630525"/>
              <a:ext cx="297075" cy="6850"/>
            </a:xfrm>
            <a:custGeom>
              <a:avLst/>
              <a:gdLst/>
              <a:ahLst/>
              <a:cxnLst/>
              <a:rect l="l" t="t" r="r" b="b"/>
              <a:pathLst>
                <a:path w="11883" h="274" extrusionOk="0">
                  <a:moveTo>
                    <a:pt x="0" y="0"/>
                  </a:moveTo>
                  <a:lnTo>
                    <a:pt x="131" y="274"/>
                  </a:lnTo>
                  <a:lnTo>
                    <a:pt x="11883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57550" y="2646300"/>
              <a:ext cx="142300" cy="3875"/>
            </a:xfrm>
            <a:custGeom>
              <a:avLst/>
              <a:gdLst/>
              <a:ahLst/>
              <a:cxnLst/>
              <a:rect l="l" t="t" r="r" b="b"/>
              <a:pathLst>
                <a:path w="5692" h="155" extrusionOk="0">
                  <a:moveTo>
                    <a:pt x="0" y="0"/>
                  </a:moveTo>
                  <a:lnTo>
                    <a:pt x="0" y="155"/>
                  </a:lnTo>
                  <a:lnTo>
                    <a:pt x="5692" y="155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856950" y="2777250"/>
              <a:ext cx="341425" cy="8075"/>
            </a:xfrm>
            <a:custGeom>
              <a:avLst/>
              <a:gdLst/>
              <a:ahLst/>
              <a:cxnLst/>
              <a:rect l="l" t="t" r="r" b="b"/>
              <a:pathLst>
                <a:path w="13657" h="323" extrusionOk="0">
                  <a:moveTo>
                    <a:pt x="0" y="1"/>
                  </a:moveTo>
                  <a:lnTo>
                    <a:pt x="119" y="322"/>
                  </a:lnTo>
                  <a:lnTo>
                    <a:pt x="13657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933150" y="2792725"/>
              <a:ext cx="194975" cy="3600"/>
            </a:xfrm>
            <a:custGeom>
              <a:avLst/>
              <a:gdLst/>
              <a:ahLst/>
              <a:cxnLst/>
              <a:rect l="l" t="t" r="r" b="b"/>
              <a:pathLst>
                <a:path w="7799" h="144" extrusionOk="0">
                  <a:moveTo>
                    <a:pt x="0" y="1"/>
                  </a:moveTo>
                  <a:lnTo>
                    <a:pt x="0" y="144"/>
                  </a:lnTo>
                  <a:lnTo>
                    <a:pt x="7799" y="144"/>
                  </a:lnTo>
                  <a:lnTo>
                    <a:pt x="779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820325" y="2921325"/>
              <a:ext cx="421200" cy="6875"/>
            </a:xfrm>
            <a:custGeom>
              <a:avLst/>
              <a:gdLst/>
              <a:ahLst/>
              <a:cxnLst/>
              <a:rect l="l" t="t" r="r" b="b"/>
              <a:pathLst>
                <a:path w="16848" h="275" extrusionOk="0">
                  <a:moveTo>
                    <a:pt x="1" y="0"/>
                  </a:moveTo>
                  <a:lnTo>
                    <a:pt x="60" y="274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916775" y="2936500"/>
              <a:ext cx="226825" cy="3900"/>
            </a:xfrm>
            <a:custGeom>
              <a:avLst/>
              <a:gdLst/>
              <a:ahLst/>
              <a:cxnLst/>
              <a:rect l="l" t="t" r="r" b="b"/>
              <a:pathLst>
                <a:path w="9073" h="156" extrusionOk="0">
                  <a:moveTo>
                    <a:pt x="0" y="1"/>
                  </a:moveTo>
                  <a:lnTo>
                    <a:pt x="0" y="155"/>
                  </a:lnTo>
                  <a:lnTo>
                    <a:pt x="9073" y="155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85800" y="3061225"/>
              <a:ext cx="490550" cy="8950"/>
            </a:xfrm>
            <a:custGeom>
              <a:avLst/>
              <a:gdLst/>
              <a:ahLst/>
              <a:cxnLst/>
              <a:rect l="l" t="t" r="r" b="b"/>
              <a:pathLst>
                <a:path w="19622" h="358" extrusionOk="0">
                  <a:moveTo>
                    <a:pt x="1" y="0"/>
                  </a:moveTo>
                  <a:lnTo>
                    <a:pt x="108" y="358"/>
                  </a:lnTo>
                  <a:lnTo>
                    <a:pt x="1962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903075" y="3077600"/>
              <a:ext cx="256000" cy="3600"/>
            </a:xfrm>
            <a:custGeom>
              <a:avLst/>
              <a:gdLst/>
              <a:ahLst/>
              <a:cxnLst/>
              <a:rect l="l" t="t" r="r" b="b"/>
              <a:pathLst>
                <a:path w="10240" h="144" extrusionOk="0">
                  <a:moveTo>
                    <a:pt x="1" y="0"/>
                  </a:moveTo>
                  <a:lnTo>
                    <a:pt x="1" y="143"/>
                  </a:lnTo>
                  <a:lnTo>
                    <a:pt x="10240" y="143"/>
                  </a:lnTo>
                  <a:lnTo>
                    <a:pt x="1024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751575" y="3199025"/>
              <a:ext cx="555150" cy="6875"/>
            </a:xfrm>
            <a:custGeom>
              <a:avLst/>
              <a:gdLst/>
              <a:ahLst/>
              <a:cxnLst/>
              <a:rect l="l" t="t" r="r" b="b"/>
              <a:pathLst>
                <a:path w="22206" h="275" extrusionOk="0">
                  <a:moveTo>
                    <a:pt x="0" y="1"/>
                  </a:moveTo>
                  <a:lnTo>
                    <a:pt x="60" y="275"/>
                  </a:lnTo>
                  <a:lnTo>
                    <a:pt x="22205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Google Shape;801;p31"/>
          <p:cNvSpPr/>
          <p:nvPr/>
        </p:nvSpPr>
        <p:spPr>
          <a:xfrm>
            <a:off x="0" y="4893653"/>
            <a:ext cx="9144000" cy="280218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1"/>
          <p:cNvSpPr/>
          <p:nvPr/>
        </p:nvSpPr>
        <p:spPr>
          <a:xfrm flipH="1">
            <a:off x="6525100" y="4577424"/>
            <a:ext cx="2618893" cy="391471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31"/>
          <p:cNvGrpSpPr/>
          <p:nvPr/>
        </p:nvGrpSpPr>
        <p:grpSpPr>
          <a:xfrm>
            <a:off x="5368202" y="4429091"/>
            <a:ext cx="415458" cy="482336"/>
            <a:chOff x="2762250" y="2775175"/>
            <a:chExt cx="247650" cy="287550"/>
          </a:xfrm>
        </p:grpSpPr>
        <p:sp>
          <p:nvSpPr>
            <p:cNvPr id="804" name="Google Shape;804;p31"/>
            <p:cNvSpPr/>
            <p:nvPr/>
          </p:nvSpPr>
          <p:spPr>
            <a:xfrm rot="1437749">
              <a:off x="2894805" y="2841579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 rot="1437749">
              <a:off x="2924580" y="2915004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6" name="Google Shape;806;p31"/>
            <p:cNvGrpSpPr/>
            <p:nvPr/>
          </p:nvGrpSpPr>
          <p:grpSpPr>
            <a:xfrm>
              <a:off x="2762250" y="2775175"/>
              <a:ext cx="247650" cy="287550"/>
              <a:chOff x="2762250" y="2775175"/>
              <a:chExt cx="247650" cy="287550"/>
            </a:xfrm>
          </p:grpSpPr>
          <p:sp>
            <p:nvSpPr>
              <p:cNvPr id="807" name="Google Shape;807;p31"/>
              <p:cNvSpPr/>
              <p:nvPr/>
            </p:nvSpPr>
            <p:spPr>
              <a:xfrm>
                <a:off x="2762250" y="2775175"/>
                <a:ext cx="247650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11502" extrusionOk="0">
                    <a:moveTo>
                      <a:pt x="6411" y="2729"/>
                    </a:moveTo>
                    <a:cubicBezTo>
                      <a:pt x="6450" y="2729"/>
                      <a:pt x="6488" y="2731"/>
                      <a:pt x="6525" y="2739"/>
                    </a:cubicBezTo>
                    <a:cubicBezTo>
                      <a:pt x="6679" y="2763"/>
                      <a:pt x="6834" y="2882"/>
                      <a:pt x="6918" y="3013"/>
                    </a:cubicBezTo>
                    <a:cubicBezTo>
                      <a:pt x="7025" y="3156"/>
                      <a:pt x="7084" y="3310"/>
                      <a:pt x="7144" y="3477"/>
                    </a:cubicBezTo>
                    <a:cubicBezTo>
                      <a:pt x="6965" y="3453"/>
                      <a:pt x="6822" y="3310"/>
                      <a:pt x="6668" y="3191"/>
                    </a:cubicBezTo>
                    <a:cubicBezTo>
                      <a:pt x="6358" y="2953"/>
                      <a:pt x="5977" y="2989"/>
                      <a:pt x="5667" y="2810"/>
                    </a:cubicBezTo>
                    <a:cubicBezTo>
                      <a:pt x="5846" y="2786"/>
                      <a:pt x="6001" y="2763"/>
                      <a:pt x="6167" y="2751"/>
                    </a:cubicBezTo>
                    <a:cubicBezTo>
                      <a:pt x="6241" y="2743"/>
                      <a:pt x="6327" y="2729"/>
                      <a:pt x="6411" y="2729"/>
                    </a:cubicBezTo>
                    <a:close/>
                    <a:moveTo>
                      <a:pt x="7569" y="5705"/>
                    </a:moveTo>
                    <a:cubicBezTo>
                      <a:pt x="7606" y="5705"/>
                      <a:pt x="7643" y="5708"/>
                      <a:pt x="7680" y="5715"/>
                    </a:cubicBezTo>
                    <a:cubicBezTo>
                      <a:pt x="7846" y="5739"/>
                      <a:pt x="7989" y="5858"/>
                      <a:pt x="8084" y="5989"/>
                    </a:cubicBezTo>
                    <a:cubicBezTo>
                      <a:pt x="8192" y="6132"/>
                      <a:pt x="8251" y="6287"/>
                      <a:pt x="8311" y="6454"/>
                    </a:cubicBezTo>
                    <a:cubicBezTo>
                      <a:pt x="8132" y="6430"/>
                      <a:pt x="7977" y="6287"/>
                      <a:pt x="7834" y="6168"/>
                    </a:cubicBezTo>
                    <a:cubicBezTo>
                      <a:pt x="7513" y="5930"/>
                      <a:pt x="7144" y="5965"/>
                      <a:pt x="6834" y="5787"/>
                    </a:cubicBezTo>
                    <a:cubicBezTo>
                      <a:pt x="7013" y="5763"/>
                      <a:pt x="7179" y="5739"/>
                      <a:pt x="7322" y="5727"/>
                    </a:cubicBezTo>
                    <a:cubicBezTo>
                      <a:pt x="7404" y="5719"/>
                      <a:pt x="7487" y="5705"/>
                      <a:pt x="7569" y="5705"/>
                    </a:cubicBezTo>
                    <a:close/>
                    <a:moveTo>
                      <a:pt x="9108" y="7644"/>
                    </a:moveTo>
                    <a:lnTo>
                      <a:pt x="9108" y="11478"/>
                    </a:lnTo>
                    <a:lnTo>
                      <a:pt x="8751" y="11478"/>
                    </a:lnTo>
                    <a:lnTo>
                      <a:pt x="8751" y="10561"/>
                    </a:lnTo>
                    <a:lnTo>
                      <a:pt x="8346" y="10561"/>
                    </a:lnTo>
                    <a:lnTo>
                      <a:pt x="8346" y="8942"/>
                    </a:lnTo>
                    <a:lnTo>
                      <a:pt x="8525" y="8942"/>
                    </a:lnTo>
                    <a:lnTo>
                      <a:pt x="8727" y="8501"/>
                    </a:lnTo>
                    <a:lnTo>
                      <a:pt x="8370" y="8501"/>
                    </a:lnTo>
                    <a:lnTo>
                      <a:pt x="8370" y="8037"/>
                    </a:lnTo>
                    <a:lnTo>
                      <a:pt x="8382" y="8037"/>
                    </a:lnTo>
                    <a:cubicBezTo>
                      <a:pt x="8525" y="8251"/>
                      <a:pt x="8930" y="8359"/>
                      <a:pt x="8930" y="8359"/>
                    </a:cubicBezTo>
                    <a:lnTo>
                      <a:pt x="8930" y="8037"/>
                    </a:lnTo>
                    <a:lnTo>
                      <a:pt x="8930" y="7656"/>
                    </a:lnTo>
                    <a:cubicBezTo>
                      <a:pt x="8989" y="7656"/>
                      <a:pt x="9049" y="7644"/>
                      <a:pt x="9108" y="7644"/>
                    </a:cubicBezTo>
                    <a:close/>
                    <a:moveTo>
                      <a:pt x="4953" y="0"/>
                    </a:moveTo>
                    <a:cubicBezTo>
                      <a:pt x="4870" y="0"/>
                      <a:pt x="4798" y="72"/>
                      <a:pt x="4798" y="167"/>
                    </a:cubicBezTo>
                    <a:lnTo>
                      <a:pt x="4798" y="560"/>
                    </a:lnTo>
                    <a:lnTo>
                      <a:pt x="4691" y="560"/>
                    </a:lnTo>
                    <a:cubicBezTo>
                      <a:pt x="4632" y="596"/>
                      <a:pt x="4286" y="762"/>
                      <a:pt x="3822" y="1024"/>
                    </a:cubicBezTo>
                    <a:cubicBezTo>
                      <a:pt x="3739" y="1084"/>
                      <a:pt x="3620" y="1155"/>
                      <a:pt x="3512" y="1239"/>
                    </a:cubicBezTo>
                    <a:cubicBezTo>
                      <a:pt x="3429" y="1298"/>
                      <a:pt x="3369" y="1358"/>
                      <a:pt x="3381" y="1370"/>
                    </a:cubicBezTo>
                    <a:cubicBezTo>
                      <a:pt x="3441" y="1453"/>
                      <a:pt x="3572" y="1513"/>
                      <a:pt x="3750" y="1560"/>
                    </a:cubicBezTo>
                    <a:cubicBezTo>
                      <a:pt x="3786" y="1572"/>
                      <a:pt x="3810" y="1572"/>
                      <a:pt x="3846" y="1596"/>
                    </a:cubicBezTo>
                    <a:lnTo>
                      <a:pt x="3846" y="2465"/>
                    </a:lnTo>
                    <a:lnTo>
                      <a:pt x="3322" y="2382"/>
                    </a:lnTo>
                    <a:cubicBezTo>
                      <a:pt x="3274" y="2382"/>
                      <a:pt x="3250" y="2394"/>
                      <a:pt x="3203" y="2417"/>
                    </a:cubicBezTo>
                    <a:cubicBezTo>
                      <a:pt x="2988" y="2644"/>
                      <a:pt x="2215" y="3513"/>
                      <a:pt x="1893" y="4120"/>
                    </a:cubicBezTo>
                    <a:cubicBezTo>
                      <a:pt x="1845" y="4191"/>
                      <a:pt x="1845" y="4299"/>
                      <a:pt x="1881" y="4370"/>
                    </a:cubicBezTo>
                    <a:cubicBezTo>
                      <a:pt x="1893" y="4430"/>
                      <a:pt x="1941" y="4477"/>
                      <a:pt x="1976" y="4489"/>
                    </a:cubicBezTo>
                    <a:cubicBezTo>
                      <a:pt x="2036" y="4501"/>
                      <a:pt x="2096" y="4501"/>
                      <a:pt x="2155" y="4525"/>
                    </a:cubicBezTo>
                    <a:lnTo>
                      <a:pt x="2155" y="4775"/>
                    </a:lnTo>
                    <a:lnTo>
                      <a:pt x="2155" y="5203"/>
                    </a:lnTo>
                    <a:cubicBezTo>
                      <a:pt x="2155" y="5203"/>
                      <a:pt x="2548" y="5096"/>
                      <a:pt x="2691" y="4882"/>
                    </a:cubicBezTo>
                    <a:lnTo>
                      <a:pt x="3453" y="4882"/>
                    </a:lnTo>
                    <a:lnTo>
                      <a:pt x="3453" y="5561"/>
                    </a:lnTo>
                    <a:lnTo>
                      <a:pt x="2334" y="5430"/>
                    </a:lnTo>
                    <a:cubicBezTo>
                      <a:pt x="2323" y="5428"/>
                      <a:pt x="2312" y="5427"/>
                      <a:pt x="2301" y="5427"/>
                    </a:cubicBezTo>
                    <a:cubicBezTo>
                      <a:pt x="2250" y="5427"/>
                      <a:pt x="2194" y="5448"/>
                      <a:pt x="2155" y="5477"/>
                    </a:cubicBezTo>
                    <a:cubicBezTo>
                      <a:pt x="1834" y="5715"/>
                      <a:pt x="595" y="6608"/>
                      <a:pt x="71" y="7239"/>
                    </a:cubicBezTo>
                    <a:cubicBezTo>
                      <a:pt x="12" y="7323"/>
                      <a:pt x="0" y="7418"/>
                      <a:pt x="48" y="7513"/>
                    </a:cubicBezTo>
                    <a:cubicBezTo>
                      <a:pt x="71" y="7549"/>
                      <a:pt x="131" y="7585"/>
                      <a:pt x="214" y="7609"/>
                    </a:cubicBezTo>
                    <a:cubicBezTo>
                      <a:pt x="250" y="7609"/>
                      <a:pt x="298" y="7620"/>
                      <a:pt x="345" y="7620"/>
                    </a:cubicBezTo>
                    <a:lnTo>
                      <a:pt x="345" y="11490"/>
                    </a:lnTo>
                    <a:lnTo>
                      <a:pt x="810" y="11490"/>
                    </a:lnTo>
                    <a:lnTo>
                      <a:pt x="810" y="7657"/>
                    </a:lnTo>
                    <a:lnTo>
                      <a:pt x="810" y="7657"/>
                    </a:lnTo>
                    <a:cubicBezTo>
                      <a:pt x="861" y="7662"/>
                      <a:pt x="913" y="7680"/>
                      <a:pt x="964" y="7680"/>
                    </a:cubicBezTo>
                    <a:lnTo>
                      <a:pt x="964" y="7942"/>
                    </a:lnTo>
                    <a:lnTo>
                      <a:pt x="964" y="8371"/>
                    </a:lnTo>
                    <a:cubicBezTo>
                      <a:pt x="964" y="8371"/>
                      <a:pt x="1369" y="8275"/>
                      <a:pt x="1524" y="8049"/>
                    </a:cubicBezTo>
                    <a:lnTo>
                      <a:pt x="1548" y="8049"/>
                    </a:lnTo>
                    <a:lnTo>
                      <a:pt x="1548" y="8513"/>
                    </a:lnTo>
                    <a:lnTo>
                      <a:pt x="1191" y="8513"/>
                    </a:lnTo>
                    <a:lnTo>
                      <a:pt x="1381" y="8954"/>
                    </a:lnTo>
                    <a:lnTo>
                      <a:pt x="1560" y="8954"/>
                    </a:lnTo>
                    <a:lnTo>
                      <a:pt x="1560" y="10597"/>
                    </a:lnTo>
                    <a:lnTo>
                      <a:pt x="1167" y="10597"/>
                    </a:lnTo>
                    <a:lnTo>
                      <a:pt x="1167" y="11490"/>
                    </a:lnTo>
                    <a:lnTo>
                      <a:pt x="9549" y="11490"/>
                    </a:lnTo>
                    <a:lnTo>
                      <a:pt x="9549" y="7620"/>
                    </a:lnTo>
                    <a:cubicBezTo>
                      <a:pt x="9596" y="7620"/>
                      <a:pt x="9644" y="7609"/>
                      <a:pt x="9692" y="7609"/>
                    </a:cubicBezTo>
                    <a:cubicBezTo>
                      <a:pt x="9763" y="7585"/>
                      <a:pt x="9823" y="7549"/>
                      <a:pt x="9870" y="7489"/>
                    </a:cubicBezTo>
                    <a:cubicBezTo>
                      <a:pt x="9906" y="7406"/>
                      <a:pt x="9906" y="7311"/>
                      <a:pt x="9835" y="7216"/>
                    </a:cubicBezTo>
                    <a:cubicBezTo>
                      <a:pt x="9311" y="6573"/>
                      <a:pt x="8084" y="5680"/>
                      <a:pt x="7751" y="5442"/>
                    </a:cubicBezTo>
                    <a:cubicBezTo>
                      <a:pt x="7705" y="5423"/>
                      <a:pt x="7660" y="5398"/>
                      <a:pt x="7614" y="5398"/>
                    </a:cubicBezTo>
                    <a:cubicBezTo>
                      <a:pt x="7600" y="5398"/>
                      <a:pt x="7586" y="5400"/>
                      <a:pt x="7572" y="5406"/>
                    </a:cubicBezTo>
                    <a:lnTo>
                      <a:pt x="6453" y="5525"/>
                    </a:lnTo>
                    <a:lnTo>
                      <a:pt x="6453" y="4870"/>
                    </a:lnTo>
                    <a:lnTo>
                      <a:pt x="7215" y="4870"/>
                    </a:lnTo>
                    <a:cubicBezTo>
                      <a:pt x="7370" y="5084"/>
                      <a:pt x="7751" y="5192"/>
                      <a:pt x="7751" y="5192"/>
                    </a:cubicBezTo>
                    <a:lnTo>
                      <a:pt x="7751" y="4870"/>
                    </a:lnTo>
                    <a:lnTo>
                      <a:pt x="7751" y="4513"/>
                    </a:lnTo>
                    <a:cubicBezTo>
                      <a:pt x="7811" y="4489"/>
                      <a:pt x="7870" y="4489"/>
                      <a:pt x="7930" y="4477"/>
                    </a:cubicBezTo>
                    <a:cubicBezTo>
                      <a:pt x="7977" y="4465"/>
                      <a:pt x="8025" y="4418"/>
                      <a:pt x="8037" y="4358"/>
                    </a:cubicBezTo>
                    <a:cubicBezTo>
                      <a:pt x="8072" y="4287"/>
                      <a:pt x="8072" y="4180"/>
                      <a:pt x="8025" y="4108"/>
                    </a:cubicBezTo>
                    <a:cubicBezTo>
                      <a:pt x="7691" y="3489"/>
                      <a:pt x="6918" y="2632"/>
                      <a:pt x="6715" y="2405"/>
                    </a:cubicBezTo>
                    <a:cubicBezTo>
                      <a:pt x="6679" y="2382"/>
                      <a:pt x="6644" y="2370"/>
                      <a:pt x="6596" y="2370"/>
                    </a:cubicBezTo>
                    <a:lnTo>
                      <a:pt x="6072" y="2453"/>
                    </a:lnTo>
                    <a:lnTo>
                      <a:pt x="6072" y="1596"/>
                    </a:lnTo>
                    <a:cubicBezTo>
                      <a:pt x="6108" y="1596"/>
                      <a:pt x="6132" y="1572"/>
                      <a:pt x="6167" y="1560"/>
                    </a:cubicBezTo>
                    <a:cubicBezTo>
                      <a:pt x="6346" y="1513"/>
                      <a:pt x="6477" y="1453"/>
                      <a:pt x="6537" y="1370"/>
                    </a:cubicBezTo>
                    <a:cubicBezTo>
                      <a:pt x="6548" y="1358"/>
                      <a:pt x="6477" y="1298"/>
                      <a:pt x="6406" y="1239"/>
                    </a:cubicBezTo>
                    <a:cubicBezTo>
                      <a:pt x="6310" y="1155"/>
                      <a:pt x="6191" y="1084"/>
                      <a:pt x="6084" y="1024"/>
                    </a:cubicBezTo>
                    <a:cubicBezTo>
                      <a:pt x="5632" y="762"/>
                      <a:pt x="5286" y="596"/>
                      <a:pt x="5227" y="560"/>
                    </a:cubicBezTo>
                    <a:lnTo>
                      <a:pt x="5120" y="560"/>
                    </a:lnTo>
                    <a:lnTo>
                      <a:pt x="5120" y="167"/>
                    </a:lnTo>
                    <a:cubicBezTo>
                      <a:pt x="5120" y="72"/>
                      <a:pt x="5048" y="0"/>
                      <a:pt x="4953" y="0"/>
                    </a:cubicBezTo>
                    <a:close/>
                    <a:moveTo>
                      <a:pt x="810" y="11490"/>
                    </a:moveTo>
                    <a:lnTo>
                      <a:pt x="810" y="11502"/>
                    </a:lnTo>
                    <a:lnTo>
                      <a:pt x="1167" y="11502"/>
                    </a:lnTo>
                    <a:lnTo>
                      <a:pt x="1167" y="11490"/>
                    </a:ln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1"/>
              <p:cNvSpPr/>
              <p:nvPr/>
            </p:nvSpPr>
            <p:spPr>
              <a:xfrm>
                <a:off x="2904825" y="2843175"/>
                <a:ext cx="363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758" extrusionOk="0">
                    <a:moveTo>
                      <a:pt x="702" y="1"/>
                    </a:moveTo>
                    <a:cubicBezTo>
                      <a:pt x="627" y="1"/>
                      <a:pt x="552" y="16"/>
                      <a:pt x="476" y="31"/>
                    </a:cubicBezTo>
                    <a:cubicBezTo>
                      <a:pt x="310" y="43"/>
                      <a:pt x="167" y="78"/>
                      <a:pt x="0" y="102"/>
                    </a:cubicBezTo>
                    <a:cubicBezTo>
                      <a:pt x="298" y="281"/>
                      <a:pt x="679" y="245"/>
                      <a:pt x="1000" y="495"/>
                    </a:cubicBezTo>
                    <a:cubicBezTo>
                      <a:pt x="1131" y="602"/>
                      <a:pt x="1274" y="733"/>
                      <a:pt x="1453" y="757"/>
                    </a:cubicBezTo>
                    <a:cubicBezTo>
                      <a:pt x="1393" y="602"/>
                      <a:pt x="1334" y="447"/>
                      <a:pt x="1238" y="305"/>
                    </a:cubicBezTo>
                    <a:cubicBezTo>
                      <a:pt x="1131" y="162"/>
                      <a:pt x="1000" y="43"/>
                      <a:pt x="834" y="19"/>
                    </a:cubicBezTo>
                    <a:cubicBezTo>
                      <a:pt x="790" y="6"/>
                      <a:pt x="746" y="1"/>
                      <a:pt x="702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2933700" y="2917600"/>
                <a:ext cx="369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781" extrusionOk="0">
                    <a:moveTo>
                      <a:pt x="702" y="0"/>
                    </a:moveTo>
                    <a:cubicBezTo>
                      <a:pt x="627" y="0"/>
                      <a:pt x="552" y="15"/>
                      <a:pt x="476" y="30"/>
                    </a:cubicBezTo>
                    <a:cubicBezTo>
                      <a:pt x="321" y="42"/>
                      <a:pt x="167" y="78"/>
                      <a:pt x="0" y="102"/>
                    </a:cubicBezTo>
                    <a:cubicBezTo>
                      <a:pt x="321" y="280"/>
                      <a:pt x="691" y="245"/>
                      <a:pt x="1000" y="495"/>
                    </a:cubicBezTo>
                    <a:cubicBezTo>
                      <a:pt x="1155" y="614"/>
                      <a:pt x="1286" y="745"/>
                      <a:pt x="1476" y="780"/>
                    </a:cubicBezTo>
                    <a:cubicBezTo>
                      <a:pt x="1417" y="614"/>
                      <a:pt x="1357" y="459"/>
                      <a:pt x="1250" y="316"/>
                    </a:cubicBezTo>
                    <a:cubicBezTo>
                      <a:pt x="1155" y="161"/>
                      <a:pt x="1000" y="66"/>
                      <a:pt x="833" y="18"/>
                    </a:cubicBezTo>
                    <a:cubicBezTo>
                      <a:pt x="790" y="5"/>
                      <a:pt x="746" y="0"/>
                      <a:pt x="70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0" name="Google Shape;810;p31"/>
          <p:cNvGrpSpPr/>
          <p:nvPr/>
        </p:nvGrpSpPr>
        <p:grpSpPr>
          <a:xfrm>
            <a:off x="3164750" y="4429091"/>
            <a:ext cx="415458" cy="482336"/>
            <a:chOff x="2762250" y="2775175"/>
            <a:chExt cx="247650" cy="287550"/>
          </a:xfrm>
        </p:grpSpPr>
        <p:sp>
          <p:nvSpPr>
            <p:cNvPr id="811" name="Google Shape;811;p31"/>
            <p:cNvSpPr/>
            <p:nvPr/>
          </p:nvSpPr>
          <p:spPr>
            <a:xfrm rot="1437749">
              <a:off x="2894805" y="2841579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 rot="1437749">
              <a:off x="2924580" y="2915004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2762250" y="2775175"/>
              <a:ext cx="247650" cy="287550"/>
              <a:chOff x="2762250" y="2775175"/>
              <a:chExt cx="247650" cy="287550"/>
            </a:xfrm>
          </p:grpSpPr>
          <p:sp>
            <p:nvSpPr>
              <p:cNvPr id="814" name="Google Shape;814;p31"/>
              <p:cNvSpPr/>
              <p:nvPr/>
            </p:nvSpPr>
            <p:spPr>
              <a:xfrm>
                <a:off x="2762250" y="2775175"/>
                <a:ext cx="247650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11502" extrusionOk="0">
                    <a:moveTo>
                      <a:pt x="6411" y="2729"/>
                    </a:moveTo>
                    <a:cubicBezTo>
                      <a:pt x="6450" y="2729"/>
                      <a:pt x="6488" y="2731"/>
                      <a:pt x="6525" y="2739"/>
                    </a:cubicBezTo>
                    <a:cubicBezTo>
                      <a:pt x="6679" y="2763"/>
                      <a:pt x="6834" y="2882"/>
                      <a:pt x="6918" y="3013"/>
                    </a:cubicBezTo>
                    <a:cubicBezTo>
                      <a:pt x="7025" y="3156"/>
                      <a:pt x="7084" y="3310"/>
                      <a:pt x="7144" y="3477"/>
                    </a:cubicBezTo>
                    <a:cubicBezTo>
                      <a:pt x="6965" y="3453"/>
                      <a:pt x="6822" y="3310"/>
                      <a:pt x="6668" y="3191"/>
                    </a:cubicBezTo>
                    <a:cubicBezTo>
                      <a:pt x="6358" y="2953"/>
                      <a:pt x="5977" y="2989"/>
                      <a:pt x="5667" y="2810"/>
                    </a:cubicBezTo>
                    <a:cubicBezTo>
                      <a:pt x="5846" y="2786"/>
                      <a:pt x="6001" y="2763"/>
                      <a:pt x="6167" y="2751"/>
                    </a:cubicBezTo>
                    <a:cubicBezTo>
                      <a:pt x="6241" y="2743"/>
                      <a:pt x="6327" y="2729"/>
                      <a:pt x="6411" y="2729"/>
                    </a:cubicBezTo>
                    <a:close/>
                    <a:moveTo>
                      <a:pt x="7569" y="5705"/>
                    </a:moveTo>
                    <a:cubicBezTo>
                      <a:pt x="7606" y="5705"/>
                      <a:pt x="7643" y="5708"/>
                      <a:pt x="7680" y="5715"/>
                    </a:cubicBezTo>
                    <a:cubicBezTo>
                      <a:pt x="7846" y="5739"/>
                      <a:pt x="7989" y="5858"/>
                      <a:pt x="8084" y="5989"/>
                    </a:cubicBezTo>
                    <a:cubicBezTo>
                      <a:pt x="8192" y="6132"/>
                      <a:pt x="8251" y="6287"/>
                      <a:pt x="8311" y="6454"/>
                    </a:cubicBezTo>
                    <a:cubicBezTo>
                      <a:pt x="8132" y="6430"/>
                      <a:pt x="7977" y="6287"/>
                      <a:pt x="7834" y="6168"/>
                    </a:cubicBezTo>
                    <a:cubicBezTo>
                      <a:pt x="7513" y="5930"/>
                      <a:pt x="7144" y="5965"/>
                      <a:pt x="6834" y="5787"/>
                    </a:cubicBezTo>
                    <a:cubicBezTo>
                      <a:pt x="7013" y="5763"/>
                      <a:pt x="7179" y="5739"/>
                      <a:pt x="7322" y="5727"/>
                    </a:cubicBezTo>
                    <a:cubicBezTo>
                      <a:pt x="7404" y="5719"/>
                      <a:pt x="7487" y="5705"/>
                      <a:pt x="7569" y="5705"/>
                    </a:cubicBezTo>
                    <a:close/>
                    <a:moveTo>
                      <a:pt x="9108" y="7644"/>
                    </a:moveTo>
                    <a:lnTo>
                      <a:pt x="9108" y="11478"/>
                    </a:lnTo>
                    <a:lnTo>
                      <a:pt x="8751" y="11478"/>
                    </a:lnTo>
                    <a:lnTo>
                      <a:pt x="8751" y="10561"/>
                    </a:lnTo>
                    <a:lnTo>
                      <a:pt x="8346" y="10561"/>
                    </a:lnTo>
                    <a:lnTo>
                      <a:pt x="8346" y="8942"/>
                    </a:lnTo>
                    <a:lnTo>
                      <a:pt x="8525" y="8942"/>
                    </a:lnTo>
                    <a:lnTo>
                      <a:pt x="8727" y="8501"/>
                    </a:lnTo>
                    <a:lnTo>
                      <a:pt x="8370" y="8501"/>
                    </a:lnTo>
                    <a:lnTo>
                      <a:pt x="8370" y="8037"/>
                    </a:lnTo>
                    <a:lnTo>
                      <a:pt x="8382" y="8037"/>
                    </a:lnTo>
                    <a:cubicBezTo>
                      <a:pt x="8525" y="8251"/>
                      <a:pt x="8930" y="8359"/>
                      <a:pt x="8930" y="8359"/>
                    </a:cubicBezTo>
                    <a:lnTo>
                      <a:pt x="8930" y="8037"/>
                    </a:lnTo>
                    <a:lnTo>
                      <a:pt x="8930" y="7656"/>
                    </a:lnTo>
                    <a:cubicBezTo>
                      <a:pt x="8989" y="7656"/>
                      <a:pt x="9049" y="7644"/>
                      <a:pt x="9108" y="7644"/>
                    </a:cubicBezTo>
                    <a:close/>
                    <a:moveTo>
                      <a:pt x="4953" y="0"/>
                    </a:moveTo>
                    <a:cubicBezTo>
                      <a:pt x="4870" y="0"/>
                      <a:pt x="4798" y="72"/>
                      <a:pt x="4798" y="167"/>
                    </a:cubicBezTo>
                    <a:lnTo>
                      <a:pt x="4798" y="560"/>
                    </a:lnTo>
                    <a:lnTo>
                      <a:pt x="4691" y="560"/>
                    </a:lnTo>
                    <a:cubicBezTo>
                      <a:pt x="4632" y="596"/>
                      <a:pt x="4286" y="762"/>
                      <a:pt x="3822" y="1024"/>
                    </a:cubicBezTo>
                    <a:cubicBezTo>
                      <a:pt x="3739" y="1084"/>
                      <a:pt x="3620" y="1155"/>
                      <a:pt x="3512" y="1239"/>
                    </a:cubicBezTo>
                    <a:cubicBezTo>
                      <a:pt x="3429" y="1298"/>
                      <a:pt x="3369" y="1358"/>
                      <a:pt x="3381" y="1370"/>
                    </a:cubicBezTo>
                    <a:cubicBezTo>
                      <a:pt x="3441" y="1453"/>
                      <a:pt x="3572" y="1513"/>
                      <a:pt x="3750" y="1560"/>
                    </a:cubicBezTo>
                    <a:cubicBezTo>
                      <a:pt x="3786" y="1572"/>
                      <a:pt x="3810" y="1572"/>
                      <a:pt x="3846" y="1596"/>
                    </a:cubicBezTo>
                    <a:lnTo>
                      <a:pt x="3846" y="2465"/>
                    </a:lnTo>
                    <a:lnTo>
                      <a:pt x="3322" y="2382"/>
                    </a:lnTo>
                    <a:cubicBezTo>
                      <a:pt x="3274" y="2382"/>
                      <a:pt x="3250" y="2394"/>
                      <a:pt x="3203" y="2417"/>
                    </a:cubicBezTo>
                    <a:cubicBezTo>
                      <a:pt x="2988" y="2644"/>
                      <a:pt x="2215" y="3513"/>
                      <a:pt x="1893" y="4120"/>
                    </a:cubicBezTo>
                    <a:cubicBezTo>
                      <a:pt x="1845" y="4191"/>
                      <a:pt x="1845" y="4299"/>
                      <a:pt x="1881" y="4370"/>
                    </a:cubicBezTo>
                    <a:cubicBezTo>
                      <a:pt x="1893" y="4430"/>
                      <a:pt x="1941" y="4477"/>
                      <a:pt x="1976" y="4489"/>
                    </a:cubicBezTo>
                    <a:cubicBezTo>
                      <a:pt x="2036" y="4501"/>
                      <a:pt x="2096" y="4501"/>
                      <a:pt x="2155" y="4525"/>
                    </a:cubicBezTo>
                    <a:lnTo>
                      <a:pt x="2155" y="4775"/>
                    </a:lnTo>
                    <a:lnTo>
                      <a:pt x="2155" y="5203"/>
                    </a:lnTo>
                    <a:cubicBezTo>
                      <a:pt x="2155" y="5203"/>
                      <a:pt x="2548" y="5096"/>
                      <a:pt x="2691" y="4882"/>
                    </a:cubicBezTo>
                    <a:lnTo>
                      <a:pt x="3453" y="4882"/>
                    </a:lnTo>
                    <a:lnTo>
                      <a:pt x="3453" y="5561"/>
                    </a:lnTo>
                    <a:lnTo>
                      <a:pt x="2334" y="5430"/>
                    </a:lnTo>
                    <a:cubicBezTo>
                      <a:pt x="2323" y="5428"/>
                      <a:pt x="2312" y="5427"/>
                      <a:pt x="2301" y="5427"/>
                    </a:cubicBezTo>
                    <a:cubicBezTo>
                      <a:pt x="2250" y="5427"/>
                      <a:pt x="2194" y="5448"/>
                      <a:pt x="2155" y="5477"/>
                    </a:cubicBezTo>
                    <a:cubicBezTo>
                      <a:pt x="1834" y="5715"/>
                      <a:pt x="595" y="6608"/>
                      <a:pt x="71" y="7239"/>
                    </a:cubicBezTo>
                    <a:cubicBezTo>
                      <a:pt x="12" y="7323"/>
                      <a:pt x="0" y="7418"/>
                      <a:pt x="48" y="7513"/>
                    </a:cubicBezTo>
                    <a:cubicBezTo>
                      <a:pt x="71" y="7549"/>
                      <a:pt x="131" y="7585"/>
                      <a:pt x="214" y="7609"/>
                    </a:cubicBezTo>
                    <a:cubicBezTo>
                      <a:pt x="250" y="7609"/>
                      <a:pt x="298" y="7620"/>
                      <a:pt x="345" y="7620"/>
                    </a:cubicBezTo>
                    <a:lnTo>
                      <a:pt x="345" y="11490"/>
                    </a:lnTo>
                    <a:lnTo>
                      <a:pt x="810" y="11490"/>
                    </a:lnTo>
                    <a:lnTo>
                      <a:pt x="810" y="7657"/>
                    </a:lnTo>
                    <a:lnTo>
                      <a:pt x="810" y="7657"/>
                    </a:lnTo>
                    <a:cubicBezTo>
                      <a:pt x="861" y="7662"/>
                      <a:pt x="913" y="7680"/>
                      <a:pt x="964" y="7680"/>
                    </a:cubicBezTo>
                    <a:lnTo>
                      <a:pt x="964" y="7942"/>
                    </a:lnTo>
                    <a:lnTo>
                      <a:pt x="964" y="8371"/>
                    </a:lnTo>
                    <a:cubicBezTo>
                      <a:pt x="964" y="8371"/>
                      <a:pt x="1369" y="8275"/>
                      <a:pt x="1524" y="8049"/>
                    </a:cubicBezTo>
                    <a:lnTo>
                      <a:pt x="1548" y="8049"/>
                    </a:lnTo>
                    <a:lnTo>
                      <a:pt x="1548" y="8513"/>
                    </a:lnTo>
                    <a:lnTo>
                      <a:pt x="1191" y="8513"/>
                    </a:lnTo>
                    <a:lnTo>
                      <a:pt x="1381" y="8954"/>
                    </a:lnTo>
                    <a:lnTo>
                      <a:pt x="1560" y="8954"/>
                    </a:lnTo>
                    <a:lnTo>
                      <a:pt x="1560" y="10597"/>
                    </a:lnTo>
                    <a:lnTo>
                      <a:pt x="1167" y="10597"/>
                    </a:lnTo>
                    <a:lnTo>
                      <a:pt x="1167" y="11490"/>
                    </a:lnTo>
                    <a:lnTo>
                      <a:pt x="9549" y="11490"/>
                    </a:lnTo>
                    <a:lnTo>
                      <a:pt x="9549" y="7620"/>
                    </a:lnTo>
                    <a:cubicBezTo>
                      <a:pt x="9596" y="7620"/>
                      <a:pt x="9644" y="7609"/>
                      <a:pt x="9692" y="7609"/>
                    </a:cubicBezTo>
                    <a:cubicBezTo>
                      <a:pt x="9763" y="7585"/>
                      <a:pt x="9823" y="7549"/>
                      <a:pt x="9870" y="7489"/>
                    </a:cubicBezTo>
                    <a:cubicBezTo>
                      <a:pt x="9906" y="7406"/>
                      <a:pt x="9906" y="7311"/>
                      <a:pt x="9835" y="7216"/>
                    </a:cubicBezTo>
                    <a:cubicBezTo>
                      <a:pt x="9311" y="6573"/>
                      <a:pt x="8084" y="5680"/>
                      <a:pt x="7751" y="5442"/>
                    </a:cubicBezTo>
                    <a:cubicBezTo>
                      <a:pt x="7705" y="5423"/>
                      <a:pt x="7660" y="5398"/>
                      <a:pt x="7614" y="5398"/>
                    </a:cubicBezTo>
                    <a:cubicBezTo>
                      <a:pt x="7600" y="5398"/>
                      <a:pt x="7586" y="5400"/>
                      <a:pt x="7572" y="5406"/>
                    </a:cubicBezTo>
                    <a:lnTo>
                      <a:pt x="6453" y="5525"/>
                    </a:lnTo>
                    <a:lnTo>
                      <a:pt x="6453" y="4870"/>
                    </a:lnTo>
                    <a:lnTo>
                      <a:pt x="7215" y="4870"/>
                    </a:lnTo>
                    <a:cubicBezTo>
                      <a:pt x="7370" y="5084"/>
                      <a:pt x="7751" y="5192"/>
                      <a:pt x="7751" y="5192"/>
                    </a:cubicBezTo>
                    <a:lnTo>
                      <a:pt x="7751" y="4870"/>
                    </a:lnTo>
                    <a:lnTo>
                      <a:pt x="7751" y="4513"/>
                    </a:lnTo>
                    <a:cubicBezTo>
                      <a:pt x="7811" y="4489"/>
                      <a:pt x="7870" y="4489"/>
                      <a:pt x="7930" y="4477"/>
                    </a:cubicBezTo>
                    <a:cubicBezTo>
                      <a:pt x="7977" y="4465"/>
                      <a:pt x="8025" y="4418"/>
                      <a:pt x="8037" y="4358"/>
                    </a:cubicBezTo>
                    <a:cubicBezTo>
                      <a:pt x="8072" y="4287"/>
                      <a:pt x="8072" y="4180"/>
                      <a:pt x="8025" y="4108"/>
                    </a:cubicBezTo>
                    <a:cubicBezTo>
                      <a:pt x="7691" y="3489"/>
                      <a:pt x="6918" y="2632"/>
                      <a:pt x="6715" y="2405"/>
                    </a:cubicBezTo>
                    <a:cubicBezTo>
                      <a:pt x="6679" y="2382"/>
                      <a:pt x="6644" y="2370"/>
                      <a:pt x="6596" y="2370"/>
                    </a:cubicBezTo>
                    <a:lnTo>
                      <a:pt x="6072" y="2453"/>
                    </a:lnTo>
                    <a:lnTo>
                      <a:pt x="6072" y="1596"/>
                    </a:lnTo>
                    <a:cubicBezTo>
                      <a:pt x="6108" y="1596"/>
                      <a:pt x="6132" y="1572"/>
                      <a:pt x="6167" y="1560"/>
                    </a:cubicBezTo>
                    <a:cubicBezTo>
                      <a:pt x="6346" y="1513"/>
                      <a:pt x="6477" y="1453"/>
                      <a:pt x="6537" y="1370"/>
                    </a:cubicBezTo>
                    <a:cubicBezTo>
                      <a:pt x="6548" y="1358"/>
                      <a:pt x="6477" y="1298"/>
                      <a:pt x="6406" y="1239"/>
                    </a:cubicBezTo>
                    <a:cubicBezTo>
                      <a:pt x="6310" y="1155"/>
                      <a:pt x="6191" y="1084"/>
                      <a:pt x="6084" y="1024"/>
                    </a:cubicBezTo>
                    <a:cubicBezTo>
                      <a:pt x="5632" y="762"/>
                      <a:pt x="5286" y="596"/>
                      <a:pt x="5227" y="560"/>
                    </a:cubicBezTo>
                    <a:lnTo>
                      <a:pt x="5120" y="560"/>
                    </a:lnTo>
                    <a:lnTo>
                      <a:pt x="5120" y="167"/>
                    </a:lnTo>
                    <a:cubicBezTo>
                      <a:pt x="5120" y="72"/>
                      <a:pt x="5048" y="0"/>
                      <a:pt x="4953" y="0"/>
                    </a:cubicBezTo>
                    <a:close/>
                    <a:moveTo>
                      <a:pt x="810" y="11490"/>
                    </a:moveTo>
                    <a:lnTo>
                      <a:pt x="810" y="11502"/>
                    </a:lnTo>
                    <a:lnTo>
                      <a:pt x="1167" y="11502"/>
                    </a:lnTo>
                    <a:lnTo>
                      <a:pt x="1167" y="11490"/>
                    </a:ln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>
                <a:off x="2904825" y="2843175"/>
                <a:ext cx="363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758" extrusionOk="0">
                    <a:moveTo>
                      <a:pt x="702" y="1"/>
                    </a:moveTo>
                    <a:cubicBezTo>
                      <a:pt x="627" y="1"/>
                      <a:pt x="552" y="16"/>
                      <a:pt x="476" y="31"/>
                    </a:cubicBezTo>
                    <a:cubicBezTo>
                      <a:pt x="310" y="43"/>
                      <a:pt x="167" y="78"/>
                      <a:pt x="0" y="102"/>
                    </a:cubicBezTo>
                    <a:cubicBezTo>
                      <a:pt x="298" y="281"/>
                      <a:pt x="679" y="245"/>
                      <a:pt x="1000" y="495"/>
                    </a:cubicBezTo>
                    <a:cubicBezTo>
                      <a:pt x="1131" y="602"/>
                      <a:pt x="1274" y="733"/>
                      <a:pt x="1453" y="757"/>
                    </a:cubicBezTo>
                    <a:cubicBezTo>
                      <a:pt x="1393" y="602"/>
                      <a:pt x="1334" y="447"/>
                      <a:pt x="1238" y="305"/>
                    </a:cubicBezTo>
                    <a:cubicBezTo>
                      <a:pt x="1131" y="162"/>
                      <a:pt x="1000" y="43"/>
                      <a:pt x="834" y="19"/>
                    </a:cubicBezTo>
                    <a:cubicBezTo>
                      <a:pt x="790" y="6"/>
                      <a:pt x="746" y="1"/>
                      <a:pt x="702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>
                <a:off x="2933700" y="2917600"/>
                <a:ext cx="369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781" extrusionOk="0">
                    <a:moveTo>
                      <a:pt x="702" y="0"/>
                    </a:moveTo>
                    <a:cubicBezTo>
                      <a:pt x="627" y="0"/>
                      <a:pt x="552" y="15"/>
                      <a:pt x="476" y="30"/>
                    </a:cubicBezTo>
                    <a:cubicBezTo>
                      <a:pt x="321" y="42"/>
                      <a:pt x="167" y="78"/>
                      <a:pt x="0" y="102"/>
                    </a:cubicBezTo>
                    <a:cubicBezTo>
                      <a:pt x="321" y="280"/>
                      <a:pt x="691" y="245"/>
                      <a:pt x="1000" y="495"/>
                    </a:cubicBezTo>
                    <a:cubicBezTo>
                      <a:pt x="1155" y="614"/>
                      <a:pt x="1286" y="745"/>
                      <a:pt x="1476" y="780"/>
                    </a:cubicBezTo>
                    <a:cubicBezTo>
                      <a:pt x="1417" y="614"/>
                      <a:pt x="1357" y="459"/>
                      <a:pt x="1250" y="316"/>
                    </a:cubicBezTo>
                    <a:cubicBezTo>
                      <a:pt x="1155" y="161"/>
                      <a:pt x="1000" y="66"/>
                      <a:pt x="833" y="18"/>
                    </a:cubicBezTo>
                    <a:cubicBezTo>
                      <a:pt x="790" y="5"/>
                      <a:pt x="746" y="0"/>
                      <a:pt x="70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7" name="Google Shape;817;p31"/>
          <p:cNvSpPr txBox="1">
            <a:spLocks noGrp="1"/>
          </p:cNvSpPr>
          <p:nvPr>
            <p:ph type="title" hasCustomPrompt="1"/>
          </p:nvPr>
        </p:nvSpPr>
        <p:spPr>
          <a:xfrm>
            <a:off x="713275" y="1633738"/>
            <a:ext cx="7717500" cy="10710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8" name="Google Shape;818;p31"/>
          <p:cNvSpPr txBox="1">
            <a:spLocks noGrp="1"/>
          </p:cNvSpPr>
          <p:nvPr>
            <p:ph type="subTitle" idx="1"/>
          </p:nvPr>
        </p:nvSpPr>
        <p:spPr>
          <a:xfrm>
            <a:off x="713250" y="2881075"/>
            <a:ext cx="77175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0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3"/>
          <p:cNvSpPr txBox="1">
            <a:spLocks noGrp="1"/>
          </p:cNvSpPr>
          <p:nvPr>
            <p:ph type="subTitle" idx="1"/>
          </p:nvPr>
        </p:nvSpPr>
        <p:spPr>
          <a:xfrm>
            <a:off x="1791615" y="2287873"/>
            <a:ext cx="27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33"/>
          <p:cNvSpPr txBox="1">
            <a:spLocks noGrp="1"/>
          </p:cNvSpPr>
          <p:nvPr>
            <p:ph type="title" idx="2"/>
          </p:nvPr>
        </p:nvSpPr>
        <p:spPr>
          <a:xfrm>
            <a:off x="713225" y="1916925"/>
            <a:ext cx="1078500" cy="826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824" name="Google Shape;824;p33"/>
          <p:cNvSpPr txBox="1">
            <a:spLocks noGrp="1"/>
          </p:cNvSpPr>
          <p:nvPr>
            <p:ph type="title" idx="3"/>
          </p:nvPr>
        </p:nvSpPr>
        <p:spPr>
          <a:xfrm>
            <a:off x="713225" y="3750623"/>
            <a:ext cx="1078500" cy="826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825" name="Google Shape;825;p33"/>
          <p:cNvSpPr txBox="1">
            <a:spLocks noGrp="1"/>
          </p:cNvSpPr>
          <p:nvPr>
            <p:ph type="subTitle" idx="4"/>
          </p:nvPr>
        </p:nvSpPr>
        <p:spPr>
          <a:xfrm>
            <a:off x="1791615" y="4121425"/>
            <a:ext cx="27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33"/>
          <p:cNvSpPr txBox="1">
            <a:spLocks noGrp="1"/>
          </p:cNvSpPr>
          <p:nvPr>
            <p:ph type="subTitle" idx="5"/>
          </p:nvPr>
        </p:nvSpPr>
        <p:spPr>
          <a:xfrm>
            <a:off x="1791615" y="3750627"/>
            <a:ext cx="278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33"/>
          <p:cNvSpPr txBox="1">
            <a:spLocks noGrp="1"/>
          </p:cNvSpPr>
          <p:nvPr>
            <p:ph type="subTitle" idx="6"/>
          </p:nvPr>
        </p:nvSpPr>
        <p:spPr>
          <a:xfrm>
            <a:off x="1791615" y="1917075"/>
            <a:ext cx="278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33"/>
          <p:cNvSpPr txBox="1">
            <a:spLocks noGrp="1"/>
          </p:cNvSpPr>
          <p:nvPr>
            <p:ph type="subTitle" idx="7"/>
          </p:nvPr>
        </p:nvSpPr>
        <p:spPr>
          <a:xfrm>
            <a:off x="5650513" y="2287873"/>
            <a:ext cx="27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33"/>
          <p:cNvSpPr txBox="1">
            <a:spLocks noGrp="1"/>
          </p:cNvSpPr>
          <p:nvPr>
            <p:ph type="title" idx="8"/>
          </p:nvPr>
        </p:nvSpPr>
        <p:spPr>
          <a:xfrm>
            <a:off x="4572123" y="1916925"/>
            <a:ext cx="1078500" cy="826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830" name="Google Shape;830;p33"/>
          <p:cNvSpPr txBox="1">
            <a:spLocks noGrp="1"/>
          </p:cNvSpPr>
          <p:nvPr>
            <p:ph type="title" idx="9"/>
          </p:nvPr>
        </p:nvSpPr>
        <p:spPr>
          <a:xfrm>
            <a:off x="4572123" y="3750623"/>
            <a:ext cx="1078500" cy="826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831" name="Google Shape;831;p33"/>
          <p:cNvSpPr txBox="1">
            <a:spLocks noGrp="1"/>
          </p:cNvSpPr>
          <p:nvPr>
            <p:ph type="subTitle" idx="13"/>
          </p:nvPr>
        </p:nvSpPr>
        <p:spPr>
          <a:xfrm>
            <a:off x="5650513" y="4121425"/>
            <a:ext cx="27804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33"/>
          <p:cNvSpPr txBox="1">
            <a:spLocks noGrp="1"/>
          </p:cNvSpPr>
          <p:nvPr>
            <p:ph type="subTitle" idx="14"/>
          </p:nvPr>
        </p:nvSpPr>
        <p:spPr>
          <a:xfrm>
            <a:off x="5650513" y="3750627"/>
            <a:ext cx="278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33"/>
          <p:cNvSpPr txBox="1">
            <a:spLocks noGrp="1"/>
          </p:cNvSpPr>
          <p:nvPr>
            <p:ph type="subTitle" idx="15"/>
          </p:nvPr>
        </p:nvSpPr>
        <p:spPr>
          <a:xfrm>
            <a:off x="5650513" y="1917075"/>
            <a:ext cx="27804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34"/>
          <p:cNvGrpSpPr/>
          <p:nvPr/>
        </p:nvGrpSpPr>
        <p:grpSpPr>
          <a:xfrm flipH="1">
            <a:off x="8430779" y="4039549"/>
            <a:ext cx="505827" cy="594063"/>
            <a:chOff x="948025" y="3337450"/>
            <a:chExt cx="699525" cy="821550"/>
          </a:xfrm>
        </p:grpSpPr>
        <p:sp>
          <p:nvSpPr>
            <p:cNvPr id="836" name="Google Shape;836;p34"/>
            <p:cNvSpPr/>
            <p:nvPr/>
          </p:nvSpPr>
          <p:spPr>
            <a:xfrm>
              <a:off x="1127800" y="3337450"/>
              <a:ext cx="339650" cy="168275"/>
            </a:xfrm>
            <a:custGeom>
              <a:avLst/>
              <a:gdLst/>
              <a:ahLst/>
              <a:cxnLst/>
              <a:rect l="l" t="t" r="r" b="b"/>
              <a:pathLst>
                <a:path w="13586" h="6731" extrusionOk="0">
                  <a:moveTo>
                    <a:pt x="6811" y="0"/>
                  </a:moveTo>
                  <a:cubicBezTo>
                    <a:pt x="6668" y="0"/>
                    <a:pt x="6514" y="215"/>
                    <a:pt x="6454" y="322"/>
                  </a:cubicBezTo>
                  <a:cubicBezTo>
                    <a:pt x="6383" y="429"/>
                    <a:pt x="6002" y="453"/>
                    <a:pt x="6002" y="667"/>
                  </a:cubicBezTo>
                  <a:cubicBezTo>
                    <a:pt x="6002" y="869"/>
                    <a:pt x="6454" y="1084"/>
                    <a:pt x="6490" y="1334"/>
                  </a:cubicBezTo>
                  <a:cubicBezTo>
                    <a:pt x="6514" y="1608"/>
                    <a:pt x="6204" y="1667"/>
                    <a:pt x="6204" y="1667"/>
                  </a:cubicBezTo>
                  <a:cubicBezTo>
                    <a:pt x="6156" y="1429"/>
                    <a:pt x="5894" y="1143"/>
                    <a:pt x="5894" y="1143"/>
                  </a:cubicBezTo>
                  <a:cubicBezTo>
                    <a:pt x="5894" y="1143"/>
                    <a:pt x="5525" y="1929"/>
                    <a:pt x="5561" y="2036"/>
                  </a:cubicBezTo>
                  <a:cubicBezTo>
                    <a:pt x="5597" y="2143"/>
                    <a:pt x="6085" y="2382"/>
                    <a:pt x="6085" y="2382"/>
                  </a:cubicBezTo>
                  <a:cubicBezTo>
                    <a:pt x="6085" y="2382"/>
                    <a:pt x="5561" y="2882"/>
                    <a:pt x="5561" y="2929"/>
                  </a:cubicBezTo>
                  <a:lnTo>
                    <a:pt x="5561" y="3346"/>
                  </a:lnTo>
                  <a:cubicBezTo>
                    <a:pt x="5345" y="3341"/>
                    <a:pt x="5112" y="3333"/>
                    <a:pt x="4884" y="3333"/>
                  </a:cubicBezTo>
                  <a:cubicBezTo>
                    <a:pt x="4585" y="3333"/>
                    <a:pt x="4296" y="3346"/>
                    <a:pt x="4073" y="3394"/>
                  </a:cubicBezTo>
                  <a:cubicBezTo>
                    <a:pt x="3406" y="3525"/>
                    <a:pt x="1358" y="5477"/>
                    <a:pt x="1" y="6323"/>
                  </a:cubicBezTo>
                  <a:cubicBezTo>
                    <a:pt x="13" y="6346"/>
                    <a:pt x="263" y="6525"/>
                    <a:pt x="715" y="6632"/>
                  </a:cubicBezTo>
                  <a:cubicBezTo>
                    <a:pt x="864" y="6668"/>
                    <a:pt x="3832" y="6730"/>
                    <a:pt x="6887" y="6730"/>
                  </a:cubicBezTo>
                  <a:cubicBezTo>
                    <a:pt x="9943" y="6730"/>
                    <a:pt x="13086" y="6668"/>
                    <a:pt x="13586" y="6453"/>
                  </a:cubicBezTo>
                  <a:cubicBezTo>
                    <a:pt x="13586" y="6453"/>
                    <a:pt x="11193" y="4263"/>
                    <a:pt x="9514" y="3405"/>
                  </a:cubicBezTo>
                  <a:cubicBezTo>
                    <a:pt x="9312" y="3319"/>
                    <a:pt x="8878" y="3295"/>
                    <a:pt x="8387" y="3295"/>
                  </a:cubicBezTo>
                  <a:cubicBezTo>
                    <a:pt x="8269" y="3295"/>
                    <a:pt x="8148" y="3296"/>
                    <a:pt x="8026" y="3298"/>
                  </a:cubicBezTo>
                  <a:lnTo>
                    <a:pt x="8026" y="2929"/>
                  </a:lnTo>
                  <a:cubicBezTo>
                    <a:pt x="8002" y="2882"/>
                    <a:pt x="7514" y="2382"/>
                    <a:pt x="7514" y="2382"/>
                  </a:cubicBezTo>
                  <a:cubicBezTo>
                    <a:pt x="7514" y="2382"/>
                    <a:pt x="8002" y="2143"/>
                    <a:pt x="8049" y="2036"/>
                  </a:cubicBezTo>
                  <a:cubicBezTo>
                    <a:pt x="8097" y="1929"/>
                    <a:pt x="7728" y="1143"/>
                    <a:pt x="7728" y="1143"/>
                  </a:cubicBezTo>
                  <a:cubicBezTo>
                    <a:pt x="7728" y="1143"/>
                    <a:pt x="7442" y="1429"/>
                    <a:pt x="7406" y="1667"/>
                  </a:cubicBezTo>
                  <a:cubicBezTo>
                    <a:pt x="7406" y="1667"/>
                    <a:pt x="7097" y="1584"/>
                    <a:pt x="7133" y="1334"/>
                  </a:cubicBezTo>
                  <a:cubicBezTo>
                    <a:pt x="7156" y="1072"/>
                    <a:pt x="7621" y="858"/>
                    <a:pt x="7621" y="667"/>
                  </a:cubicBezTo>
                  <a:cubicBezTo>
                    <a:pt x="7633" y="477"/>
                    <a:pt x="7228" y="429"/>
                    <a:pt x="7168" y="322"/>
                  </a:cubicBezTo>
                  <a:cubicBezTo>
                    <a:pt x="7097" y="215"/>
                    <a:pt x="6954" y="0"/>
                    <a:pt x="6811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948025" y="3496100"/>
              <a:ext cx="699525" cy="662900"/>
            </a:xfrm>
            <a:custGeom>
              <a:avLst/>
              <a:gdLst/>
              <a:ahLst/>
              <a:cxnLst/>
              <a:rect l="l" t="t" r="r" b="b"/>
              <a:pathLst>
                <a:path w="27981" h="26516" extrusionOk="0">
                  <a:moveTo>
                    <a:pt x="13526" y="869"/>
                  </a:moveTo>
                  <a:cubicBezTo>
                    <a:pt x="13681" y="869"/>
                    <a:pt x="13847" y="881"/>
                    <a:pt x="13990" y="893"/>
                  </a:cubicBezTo>
                  <a:lnTo>
                    <a:pt x="13978" y="2001"/>
                  </a:lnTo>
                  <a:lnTo>
                    <a:pt x="11240" y="2001"/>
                  </a:lnTo>
                  <a:lnTo>
                    <a:pt x="11240" y="1036"/>
                  </a:lnTo>
                  <a:cubicBezTo>
                    <a:pt x="11669" y="989"/>
                    <a:pt x="12121" y="941"/>
                    <a:pt x="12431" y="893"/>
                  </a:cubicBezTo>
                  <a:cubicBezTo>
                    <a:pt x="12490" y="881"/>
                    <a:pt x="12562" y="881"/>
                    <a:pt x="12633" y="869"/>
                  </a:cubicBezTo>
                  <a:cubicBezTo>
                    <a:pt x="12633" y="869"/>
                    <a:pt x="12812" y="1012"/>
                    <a:pt x="13085" y="1012"/>
                  </a:cubicBezTo>
                  <a:cubicBezTo>
                    <a:pt x="13347" y="1012"/>
                    <a:pt x="13526" y="869"/>
                    <a:pt x="13526" y="869"/>
                  </a:cubicBezTo>
                  <a:close/>
                  <a:moveTo>
                    <a:pt x="14359" y="929"/>
                  </a:moveTo>
                  <a:cubicBezTo>
                    <a:pt x="14800" y="965"/>
                    <a:pt x="15193" y="1012"/>
                    <a:pt x="15479" y="1036"/>
                  </a:cubicBezTo>
                  <a:cubicBezTo>
                    <a:pt x="15669" y="1048"/>
                    <a:pt x="15991" y="1060"/>
                    <a:pt x="16372" y="1072"/>
                  </a:cubicBezTo>
                  <a:lnTo>
                    <a:pt x="16372" y="2001"/>
                  </a:lnTo>
                  <a:lnTo>
                    <a:pt x="14359" y="2001"/>
                  </a:lnTo>
                  <a:lnTo>
                    <a:pt x="14359" y="929"/>
                  </a:lnTo>
                  <a:close/>
                  <a:moveTo>
                    <a:pt x="13419" y="7323"/>
                  </a:moveTo>
                  <a:cubicBezTo>
                    <a:pt x="13621" y="7346"/>
                    <a:pt x="13800" y="7358"/>
                    <a:pt x="13990" y="7370"/>
                  </a:cubicBezTo>
                  <a:lnTo>
                    <a:pt x="13990" y="8668"/>
                  </a:lnTo>
                  <a:lnTo>
                    <a:pt x="10657" y="8668"/>
                  </a:lnTo>
                  <a:lnTo>
                    <a:pt x="10657" y="7537"/>
                  </a:lnTo>
                  <a:cubicBezTo>
                    <a:pt x="11180" y="7489"/>
                    <a:pt x="11728" y="7430"/>
                    <a:pt x="12097" y="7370"/>
                  </a:cubicBezTo>
                  <a:cubicBezTo>
                    <a:pt x="12169" y="7358"/>
                    <a:pt x="12264" y="7346"/>
                    <a:pt x="12347" y="7346"/>
                  </a:cubicBezTo>
                  <a:cubicBezTo>
                    <a:pt x="12347" y="7346"/>
                    <a:pt x="12573" y="7525"/>
                    <a:pt x="12883" y="7525"/>
                  </a:cubicBezTo>
                  <a:cubicBezTo>
                    <a:pt x="13216" y="7525"/>
                    <a:pt x="13419" y="7323"/>
                    <a:pt x="13419" y="7323"/>
                  </a:cubicBezTo>
                  <a:close/>
                  <a:moveTo>
                    <a:pt x="14455" y="7406"/>
                  </a:moveTo>
                  <a:cubicBezTo>
                    <a:pt x="14967" y="7442"/>
                    <a:pt x="15455" y="7501"/>
                    <a:pt x="15788" y="7537"/>
                  </a:cubicBezTo>
                  <a:cubicBezTo>
                    <a:pt x="16026" y="7549"/>
                    <a:pt x="16419" y="7561"/>
                    <a:pt x="16895" y="7596"/>
                  </a:cubicBezTo>
                  <a:lnTo>
                    <a:pt x="16872" y="8668"/>
                  </a:lnTo>
                  <a:lnTo>
                    <a:pt x="14455" y="8668"/>
                  </a:lnTo>
                  <a:lnTo>
                    <a:pt x="14455" y="7406"/>
                  </a:lnTo>
                  <a:close/>
                  <a:moveTo>
                    <a:pt x="7192" y="0"/>
                  </a:moveTo>
                  <a:cubicBezTo>
                    <a:pt x="7216" y="36"/>
                    <a:pt x="7501" y="322"/>
                    <a:pt x="7823" y="572"/>
                  </a:cubicBezTo>
                  <a:cubicBezTo>
                    <a:pt x="7978" y="691"/>
                    <a:pt x="8144" y="810"/>
                    <a:pt x="8287" y="881"/>
                  </a:cubicBezTo>
                  <a:lnTo>
                    <a:pt x="8585" y="1131"/>
                  </a:lnTo>
                  <a:lnTo>
                    <a:pt x="8585" y="1370"/>
                  </a:lnTo>
                  <a:cubicBezTo>
                    <a:pt x="8585" y="1370"/>
                    <a:pt x="8680" y="1358"/>
                    <a:pt x="8763" y="1286"/>
                  </a:cubicBezTo>
                  <a:cubicBezTo>
                    <a:pt x="8859" y="1215"/>
                    <a:pt x="8823" y="1119"/>
                    <a:pt x="8894" y="1119"/>
                  </a:cubicBezTo>
                  <a:lnTo>
                    <a:pt x="9942" y="1119"/>
                  </a:lnTo>
                  <a:cubicBezTo>
                    <a:pt x="9942" y="1119"/>
                    <a:pt x="10359" y="1108"/>
                    <a:pt x="10859" y="1060"/>
                  </a:cubicBezTo>
                  <a:lnTo>
                    <a:pt x="10859" y="3548"/>
                  </a:lnTo>
                  <a:cubicBezTo>
                    <a:pt x="10799" y="3560"/>
                    <a:pt x="10740" y="3560"/>
                    <a:pt x="10704" y="3572"/>
                  </a:cubicBezTo>
                  <a:cubicBezTo>
                    <a:pt x="9883" y="3739"/>
                    <a:pt x="7394" y="5203"/>
                    <a:pt x="5763" y="6227"/>
                  </a:cubicBezTo>
                  <a:cubicBezTo>
                    <a:pt x="5774" y="6238"/>
                    <a:pt x="6782" y="6642"/>
                    <a:pt x="6666" y="6642"/>
                  </a:cubicBezTo>
                  <a:cubicBezTo>
                    <a:pt x="6656" y="6642"/>
                    <a:pt x="6637" y="6639"/>
                    <a:pt x="6608" y="6632"/>
                  </a:cubicBezTo>
                  <a:cubicBezTo>
                    <a:pt x="6073" y="6489"/>
                    <a:pt x="5775" y="6275"/>
                    <a:pt x="5739" y="6251"/>
                  </a:cubicBezTo>
                  <a:lnTo>
                    <a:pt x="5739" y="6251"/>
                  </a:lnTo>
                  <a:cubicBezTo>
                    <a:pt x="5775" y="6287"/>
                    <a:pt x="6132" y="6632"/>
                    <a:pt x="6513" y="6942"/>
                  </a:cubicBezTo>
                  <a:cubicBezTo>
                    <a:pt x="6716" y="7085"/>
                    <a:pt x="6906" y="7227"/>
                    <a:pt x="7085" y="7311"/>
                  </a:cubicBezTo>
                  <a:lnTo>
                    <a:pt x="7454" y="7644"/>
                  </a:lnTo>
                  <a:lnTo>
                    <a:pt x="7454" y="7942"/>
                  </a:lnTo>
                  <a:cubicBezTo>
                    <a:pt x="7454" y="7942"/>
                    <a:pt x="7561" y="7918"/>
                    <a:pt x="7668" y="7835"/>
                  </a:cubicBezTo>
                  <a:cubicBezTo>
                    <a:pt x="7763" y="7763"/>
                    <a:pt x="7728" y="7644"/>
                    <a:pt x="7823" y="7644"/>
                  </a:cubicBezTo>
                  <a:lnTo>
                    <a:pt x="9097" y="7644"/>
                  </a:lnTo>
                  <a:cubicBezTo>
                    <a:pt x="9097" y="7644"/>
                    <a:pt x="9585" y="7608"/>
                    <a:pt x="10192" y="7561"/>
                  </a:cubicBezTo>
                  <a:lnTo>
                    <a:pt x="10192" y="10621"/>
                  </a:lnTo>
                  <a:lnTo>
                    <a:pt x="10657" y="10621"/>
                  </a:lnTo>
                  <a:lnTo>
                    <a:pt x="10657" y="10633"/>
                  </a:lnTo>
                  <a:cubicBezTo>
                    <a:pt x="10502" y="10630"/>
                    <a:pt x="10347" y="10629"/>
                    <a:pt x="10193" y="10629"/>
                  </a:cubicBezTo>
                  <a:cubicBezTo>
                    <a:pt x="9530" y="10629"/>
                    <a:pt x="8890" y="10655"/>
                    <a:pt x="8406" y="10752"/>
                  </a:cubicBezTo>
                  <a:cubicBezTo>
                    <a:pt x="7025" y="11037"/>
                    <a:pt x="2798" y="13514"/>
                    <a:pt x="12" y="15240"/>
                  </a:cubicBezTo>
                  <a:cubicBezTo>
                    <a:pt x="43" y="15263"/>
                    <a:pt x="49" y="15276"/>
                    <a:pt x="37" y="15276"/>
                  </a:cubicBezTo>
                  <a:cubicBezTo>
                    <a:pt x="30" y="15276"/>
                    <a:pt x="17" y="15273"/>
                    <a:pt x="0" y="15264"/>
                  </a:cubicBezTo>
                  <a:lnTo>
                    <a:pt x="0" y="15264"/>
                  </a:lnTo>
                  <a:cubicBezTo>
                    <a:pt x="60" y="15300"/>
                    <a:pt x="643" y="15883"/>
                    <a:pt x="1310" y="16407"/>
                  </a:cubicBezTo>
                  <a:cubicBezTo>
                    <a:pt x="1620" y="16657"/>
                    <a:pt x="1965" y="16883"/>
                    <a:pt x="2263" y="17050"/>
                  </a:cubicBezTo>
                  <a:lnTo>
                    <a:pt x="2870" y="17598"/>
                  </a:lnTo>
                  <a:lnTo>
                    <a:pt x="2870" y="18098"/>
                  </a:lnTo>
                  <a:cubicBezTo>
                    <a:pt x="2870" y="18098"/>
                    <a:pt x="3060" y="18062"/>
                    <a:pt x="3227" y="17919"/>
                  </a:cubicBezTo>
                  <a:cubicBezTo>
                    <a:pt x="3406" y="17788"/>
                    <a:pt x="3346" y="17598"/>
                    <a:pt x="3513" y="17598"/>
                  </a:cubicBezTo>
                  <a:lnTo>
                    <a:pt x="5692" y="17598"/>
                  </a:lnTo>
                  <a:cubicBezTo>
                    <a:pt x="5692" y="17598"/>
                    <a:pt x="5870" y="17586"/>
                    <a:pt x="6168" y="17562"/>
                  </a:cubicBezTo>
                  <a:lnTo>
                    <a:pt x="6168" y="26515"/>
                  </a:lnTo>
                  <a:lnTo>
                    <a:pt x="6585" y="26515"/>
                  </a:lnTo>
                  <a:lnTo>
                    <a:pt x="6585" y="17538"/>
                  </a:lnTo>
                  <a:cubicBezTo>
                    <a:pt x="6775" y="17526"/>
                    <a:pt x="6977" y="17502"/>
                    <a:pt x="7204" y="17491"/>
                  </a:cubicBezTo>
                  <a:lnTo>
                    <a:pt x="7204" y="18324"/>
                  </a:lnTo>
                  <a:lnTo>
                    <a:pt x="7597" y="18324"/>
                  </a:lnTo>
                  <a:lnTo>
                    <a:pt x="7597" y="18622"/>
                  </a:lnTo>
                  <a:lnTo>
                    <a:pt x="7894" y="18622"/>
                  </a:lnTo>
                  <a:lnTo>
                    <a:pt x="8216" y="18955"/>
                  </a:lnTo>
                  <a:lnTo>
                    <a:pt x="8204" y="24390"/>
                  </a:lnTo>
                  <a:lnTo>
                    <a:pt x="8204" y="24390"/>
                  </a:lnTo>
                  <a:cubicBezTo>
                    <a:pt x="8195" y="24341"/>
                    <a:pt x="8166" y="24294"/>
                    <a:pt x="8109" y="24253"/>
                  </a:cubicBezTo>
                  <a:lnTo>
                    <a:pt x="7954" y="24099"/>
                  </a:lnTo>
                  <a:cubicBezTo>
                    <a:pt x="7900" y="24045"/>
                    <a:pt x="7829" y="24018"/>
                    <a:pt x="7757" y="24018"/>
                  </a:cubicBezTo>
                  <a:cubicBezTo>
                    <a:pt x="7686" y="24018"/>
                    <a:pt x="7614" y="24045"/>
                    <a:pt x="7561" y="24099"/>
                  </a:cubicBezTo>
                  <a:lnTo>
                    <a:pt x="7382" y="24265"/>
                  </a:lnTo>
                  <a:cubicBezTo>
                    <a:pt x="7323" y="24325"/>
                    <a:pt x="7299" y="24384"/>
                    <a:pt x="7299" y="24456"/>
                  </a:cubicBezTo>
                  <a:lnTo>
                    <a:pt x="7263" y="24491"/>
                  </a:lnTo>
                  <a:cubicBezTo>
                    <a:pt x="7216" y="24527"/>
                    <a:pt x="7192" y="24575"/>
                    <a:pt x="7192" y="24634"/>
                  </a:cubicBezTo>
                  <a:lnTo>
                    <a:pt x="7156" y="24670"/>
                  </a:lnTo>
                  <a:cubicBezTo>
                    <a:pt x="7120" y="24694"/>
                    <a:pt x="7097" y="24753"/>
                    <a:pt x="7097" y="24813"/>
                  </a:cubicBezTo>
                  <a:lnTo>
                    <a:pt x="7097" y="25539"/>
                  </a:lnTo>
                  <a:lnTo>
                    <a:pt x="7097" y="25563"/>
                  </a:lnTo>
                  <a:lnTo>
                    <a:pt x="7097" y="25884"/>
                  </a:lnTo>
                  <a:lnTo>
                    <a:pt x="6942" y="25896"/>
                  </a:lnTo>
                  <a:lnTo>
                    <a:pt x="6942" y="26134"/>
                  </a:lnTo>
                  <a:lnTo>
                    <a:pt x="6668" y="26134"/>
                  </a:lnTo>
                  <a:lnTo>
                    <a:pt x="6668" y="26480"/>
                  </a:lnTo>
                  <a:lnTo>
                    <a:pt x="12800" y="26480"/>
                  </a:lnTo>
                  <a:lnTo>
                    <a:pt x="12800" y="26492"/>
                  </a:lnTo>
                  <a:lnTo>
                    <a:pt x="20765" y="26492"/>
                  </a:lnTo>
                  <a:lnTo>
                    <a:pt x="20765" y="26158"/>
                  </a:lnTo>
                  <a:lnTo>
                    <a:pt x="20491" y="26134"/>
                  </a:lnTo>
                  <a:lnTo>
                    <a:pt x="20491" y="25884"/>
                  </a:lnTo>
                  <a:lnTo>
                    <a:pt x="20348" y="25884"/>
                  </a:lnTo>
                  <a:lnTo>
                    <a:pt x="20348" y="25563"/>
                  </a:lnTo>
                  <a:lnTo>
                    <a:pt x="20360" y="25563"/>
                  </a:lnTo>
                  <a:lnTo>
                    <a:pt x="20360" y="24813"/>
                  </a:lnTo>
                  <a:cubicBezTo>
                    <a:pt x="20360" y="24753"/>
                    <a:pt x="20348" y="24694"/>
                    <a:pt x="20301" y="24670"/>
                  </a:cubicBezTo>
                  <a:lnTo>
                    <a:pt x="20253" y="24622"/>
                  </a:lnTo>
                  <a:cubicBezTo>
                    <a:pt x="20241" y="24575"/>
                    <a:pt x="20229" y="24527"/>
                    <a:pt x="20182" y="24491"/>
                  </a:cubicBezTo>
                  <a:lnTo>
                    <a:pt x="20158" y="24456"/>
                  </a:lnTo>
                  <a:cubicBezTo>
                    <a:pt x="20158" y="24384"/>
                    <a:pt x="20122" y="24325"/>
                    <a:pt x="20062" y="24265"/>
                  </a:cubicBezTo>
                  <a:lnTo>
                    <a:pt x="19884" y="24099"/>
                  </a:lnTo>
                  <a:cubicBezTo>
                    <a:pt x="19830" y="24045"/>
                    <a:pt x="19759" y="24018"/>
                    <a:pt x="19689" y="24018"/>
                  </a:cubicBezTo>
                  <a:cubicBezTo>
                    <a:pt x="19619" y="24018"/>
                    <a:pt x="19550" y="24045"/>
                    <a:pt x="19503" y="24099"/>
                  </a:cubicBezTo>
                  <a:lnTo>
                    <a:pt x="19336" y="24253"/>
                  </a:lnTo>
                  <a:cubicBezTo>
                    <a:pt x="19283" y="24298"/>
                    <a:pt x="19249" y="24349"/>
                    <a:pt x="19241" y="24402"/>
                  </a:cubicBezTo>
                  <a:lnTo>
                    <a:pt x="19241" y="24402"/>
                  </a:lnTo>
                  <a:lnTo>
                    <a:pt x="19229" y="18955"/>
                  </a:lnTo>
                  <a:lnTo>
                    <a:pt x="19646" y="18622"/>
                  </a:lnTo>
                  <a:lnTo>
                    <a:pt x="20003" y="18622"/>
                  </a:lnTo>
                  <a:lnTo>
                    <a:pt x="20003" y="18324"/>
                  </a:lnTo>
                  <a:lnTo>
                    <a:pt x="20467" y="18324"/>
                  </a:lnTo>
                  <a:lnTo>
                    <a:pt x="20467" y="17550"/>
                  </a:lnTo>
                  <a:cubicBezTo>
                    <a:pt x="20610" y="17550"/>
                    <a:pt x="20741" y="17562"/>
                    <a:pt x="20896" y="17562"/>
                  </a:cubicBezTo>
                  <a:lnTo>
                    <a:pt x="20896" y="26492"/>
                  </a:lnTo>
                  <a:lnTo>
                    <a:pt x="21313" y="26492"/>
                  </a:lnTo>
                  <a:lnTo>
                    <a:pt x="21313" y="17586"/>
                  </a:lnTo>
                  <a:cubicBezTo>
                    <a:pt x="22444" y="17610"/>
                    <a:pt x="23599" y="17657"/>
                    <a:pt x="24527" y="17669"/>
                  </a:cubicBezTo>
                  <a:lnTo>
                    <a:pt x="24515" y="17669"/>
                  </a:lnTo>
                  <a:cubicBezTo>
                    <a:pt x="24682" y="17669"/>
                    <a:pt x="24611" y="17860"/>
                    <a:pt x="24789" y="18014"/>
                  </a:cubicBezTo>
                  <a:cubicBezTo>
                    <a:pt x="24968" y="18145"/>
                    <a:pt x="25146" y="18193"/>
                    <a:pt x="25146" y="18193"/>
                  </a:cubicBezTo>
                  <a:lnTo>
                    <a:pt x="25146" y="17705"/>
                  </a:lnTo>
                  <a:lnTo>
                    <a:pt x="25789" y="17145"/>
                  </a:lnTo>
                  <a:lnTo>
                    <a:pt x="25825" y="17145"/>
                  </a:lnTo>
                  <a:cubicBezTo>
                    <a:pt x="25825" y="17145"/>
                    <a:pt x="26742" y="16788"/>
                    <a:pt x="27385" y="16276"/>
                  </a:cubicBezTo>
                  <a:cubicBezTo>
                    <a:pt x="27671" y="16050"/>
                    <a:pt x="27909" y="15776"/>
                    <a:pt x="27980" y="15514"/>
                  </a:cubicBezTo>
                  <a:cubicBezTo>
                    <a:pt x="27980" y="15514"/>
                    <a:pt x="23027" y="12526"/>
                    <a:pt x="19586" y="10799"/>
                  </a:cubicBezTo>
                  <a:cubicBezTo>
                    <a:pt x="19217" y="10621"/>
                    <a:pt x="18336" y="10561"/>
                    <a:pt x="17348" y="10561"/>
                  </a:cubicBezTo>
                  <a:lnTo>
                    <a:pt x="17348" y="7596"/>
                  </a:lnTo>
                  <a:cubicBezTo>
                    <a:pt x="18277" y="7620"/>
                    <a:pt x="19360" y="7668"/>
                    <a:pt x="20170" y="7680"/>
                  </a:cubicBezTo>
                  <a:cubicBezTo>
                    <a:pt x="20265" y="7680"/>
                    <a:pt x="20229" y="7799"/>
                    <a:pt x="20324" y="7882"/>
                  </a:cubicBezTo>
                  <a:cubicBezTo>
                    <a:pt x="20432" y="7954"/>
                    <a:pt x="20539" y="7977"/>
                    <a:pt x="20539" y="7977"/>
                  </a:cubicBezTo>
                  <a:lnTo>
                    <a:pt x="20539" y="7680"/>
                  </a:lnTo>
                  <a:lnTo>
                    <a:pt x="20967" y="7358"/>
                  </a:lnTo>
                  <a:cubicBezTo>
                    <a:pt x="20967" y="7358"/>
                    <a:pt x="21503" y="7132"/>
                    <a:pt x="21896" y="6834"/>
                  </a:cubicBezTo>
                  <a:cubicBezTo>
                    <a:pt x="22051" y="6704"/>
                    <a:pt x="22194" y="6549"/>
                    <a:pt x="22229" y="6394"/>
                  </a:cubicBezTo>
                  <a:cubicBezTo>
                    <a:pt x="22229" y="6394"/>
                    <a:pt x="19336" y="4632"/>
                    <a:pt x="17288" y="3596"/>
                  </a:cubicBezTo>
                  <a:cubicBezTo>
                    <a:pt x="17169" y="3536"/>
                    <a:pt x="16979" y="3489"/>
                    <a:pt x="16741" y="3477"/>
                  </a:cubicBezTo>
                  <a:lnTo>
                    <a:pt x="16741" y="1072"/>
                  </a:lnTo>
                  <a:cubicBezTo>
                    <a:pt x="17503" y="1108"/>
                    <a:pt x="18407" y="1131"/>
                    <a:pt x="19074" y="1155"/>
                  </a:cubicBezTo>
                  <a:cubicBezTo>
                    <a:pt x="19169" y="1155"/>
                    <a:pt x="19122" y="1250"/>
                    <a:pt x="19217" y="1310"/>
                  </a:cubicBezTo>
                  <a:cubicBezTo>
                    <a:pt x="19300" y="1393"/>
                    <a:pt x="19396" y="1405"/>
                    <a:pt x="19396" y="1405"/>
                  </a:cubicBezTo>
                  <a:lnTo>
                    <a:pt x="19396" y="1179"/>
                  </a:lnTo>
                  <a:lnTo>
                    <a:pt x="19705" y="929"/>
                  </a:lnTo>
                  <a:lnTo>
                    <a:pt x="19729" y="929"/>
                  </a:lnTo>
                  <a:cubicBezTo>
                    <a:pt x="19729" y="929"/>
                    <a:pt x="20182" y="750"/>
                    <a:pt x="20491" y="500"/>
                  </a:cubicBezTo>
                  <a:cubicBezTo>
                    <a:pt x="20622" y="381"/>
                    <a:pt x="20729" y="262"/>
                    <a:pt x="20777" y="119"/>
                  </a:cubicBezTo>
                  <a:lnTo>
                    <a:pt x="20777" y="119"/>
                  </a:lnTo>
                  <a:cubicBezTo>
                    <a:pt x="20491" y="247"/>
                    <a:pt x="19234" y="293"/>
                    <a:pt x="17592" y="293"/>
                  </a:cubicBezTo>
                  <a:cubicBezTo>
                    <a:pt x="13561" y="293"/>
                    <a:pt x="7209" y="17"/>
                    <a:pt x="7192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1391825" y="3775600"/>
              <a:ext cx="90000" cy="42025"/>
            </a:xfrm>
            <a:custGeom>
              <a:avLst/>
              <a:gdLst/>
              <a:ahLst/>
              <a:cxnLst/>
              <a:rect l="l" t="t" r="r" b="b"/>
              <a:pathLst>
                <a:path w="3600" h="1681" extrusionOk="0">
                  <a:moveTo>
                    <a:pt x="1589" y="0"/>
                  </a:moveTo>
                  <a:cubicBezTo>
                    <a:pt x="1587" y="0"/>
                    <a:pt x="1586" y="0"/>
                    <a:pt x="1584" y="0"/>
                  </a:cubicBezTo>
                  <a:cubicBezTo>
                    <a:pt x="1298" y="36"/>
                    <a:pt x="691" y="393"/>
                    <a:pt x="60" y="631"/>
                  </a:cubicBezTo>
                  <a:cubicBezTo>
                    <a:pt x="1" y="655"/>
                    <a:pt x="24" y="750"/>
                    <a:pt x="96" y="750"/>
                  </a:cubicBezTo>
                  <a:lnTo>
                    <a:pt x="1787" y="560"/>
                  </a:lnTo>
                  <a:cubicBezTo>
                    <a:pt x="1810" y="560"/>
                    <a:pt x="1822" y="560"/>
                    <a:pt x="1834" y="584"/>
                  </a:cubicBezTo>
                  <a:lnTo>
                    <a:pt x="3489" y="1667"/>
                  </a:lnTo>
                  <a:cubicBezTo>
                    <a:pt x="3501" y="1676"/>
                    <a:pt x="3512" y="1680"/>
                    <a:pt x="3523" y="1680"/>
                  </a:cubicBezTo>
                  <a:cubicBezTo>
                    <a:pt x="3568" y="1680"/>
                    <a:pt x="3599" y="1613"/>
                    <a:pt x="3561" y="1584"/>
                  </a:cubicBezTo>
                  <a:cubicBezTo>
                    <a:pt x="2945" y="992"/>
                    <a:pt x="1859" y="0"/>
                    <a:pt x="1589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1340925" y="3427625"/>
              <a:ext cx="47300" cy="22350"/>
            </a:xfrm>
            <a:custGeom>
              <a:avLst/>
              <a:gdLst/>
              <a:ahLst/>
              <a:cxnLst/>
              <a:rect l="l" t="t" r="r" b="b"/>
              <a:pathLst>
                <a:path w="1892" h="894" extrusionOk="0">
                  <a:moveTo>
                    <a:pt x="834" y="1"/>
                  </a:moveTo>
                  <a:cubicBezTo>
                    <a:pt x="691" y="25"/>
                    <a:pt x="358" y="215"/>
                    <a:pt x="36" y="334"/>
                  </a:cubicBezTo>
                  <a:cubicBezTo>
                    <a:pt x="1" y="346"/>
                    <a:pt x="1" y="394"/>
                    <a:pt x="48" y="394"/>
                  </a:cubicBezTo>
                  <a:lnTo>
                    <a:pt x="941" y="299"/>
                  </a:lnTo>
                  <a:cubicBezTo>
                    <a:pt x="953" y="299"/>
                    <a:pt x="953" y="299"/>
                    <a:pt x="965" y="322"/>
                  </a:cubicBezTo>
                  <a:lnTo>
                    <a:pt x="1834" y="882"/>
                  </a:lnTo>
                  <a:cubicBezTo>
                    <a:pt x="1839" y="890"/>
                    <a:pt x="1845" y="893"/>
                    <a:pt x="1851" y="893"/>
                  </a:cubicBezTo>
                  <a:cubicBezTo>
                    <a:pt x="1872" y="893"/>
                    <a:pt x="1891" y="853"/>
                    <a:pt x="1882" y="834"/>
                  </a:cubicBezTo>
                  <a:cubicBezTo>
                    <a:pt x="1548" y="525"/>
                    <a:pt x="965" y="1"/>
                    <a:pt x="83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1127800" y="3932150"/>
              <a:ext cx="331925" cy="9550"/>
            </a:xfrm>
            <a:custGeom>
              <a:avLst/>
              <a:gdLst/>
              <a:ahLst/>
              <a:cxnLst/>
              <a:rect l="l" t="t" r="r" b="b"/>
              <a:pathLst>
                <a:path w="13277" h="382" extrusionOk="0">
                  <a:moveTo>
                    <a:pt x="1" y="1"/>
                  </a:moveTo>
                  <a:lnTo>
                    <a:pt x="25" y="382"/>
                  </a:lnTo>
                  <a:lnTo>
                    <a:pt x="1327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1219200" y="3578550"/>
              <a:ext cx="147350" cy="6275"/>
            </a:xfrm>
            <a:custGeom>
              <a:avLst/>
              <a:gdLst/>
              <a:ahLst/>
              <a:cxnLst/>
              <a:rect l="l" t="t" r="r" b="b"/>
              <a:pathLst>
                <a:path w="5894" h="251" extrusionOk="0">
                  <a:moveTo>
                    <a:pt x="0" y="0"/>
                  </a:moveTo>
                  <a:lnTo>
                    <a:pt x="24" y="250"/>
                  </a:lnTo>
                  <a:lnTo>
                    <a:pt x="5894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1217400" y="3966700"/>
              <a:ext cx="49425" cy="148550"/>
            </a:xfrm>
            <a:custGeom>
              <a:avLst/>
              <a:gdLst/>
              <a:ahLst/>
              <a:cxnLst/>
              <a:rect l="l" t="t" r="r" b="b"/>
              <a:pathLst>
                <a:path w="1977" h="5942" extrusionOk="0">
                  <a:moveTo>
                    <a:pt x="1" y="0"/>
                  </a:moveTo>
                  <a:lnTo>
                    <a:pt x="1" y="5941"/>
                  </a:lnTo>
                  <a:lnTo>
                    <a:pt x="1977" y="5941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1314725" y="3966700"/>
              <a:ext cx="49750" cy="148550"/>
            </a:xfrm>
            <a:custGeom>
              <a:avLst/>
              <a:gdLst/>
              <a:ahLst/>
              <a:cxnLst/>
              <a:rect l="l" t="t" r="r" b="b"/>
              <a:pathLst>
                <a:path w="1990" h="5942" extrusionOk="0">
                  <a:moveTo>
                    <a:pt x="1" y="0"/>
                  </a:moveTo>
                  <a:lnTo>
                    <a:pt x="1" y="5941"/>
                  </a:lnTo>
                  <a:lnTo>
                    <a:pt x="1989" y="59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1202825" y="3751775"/>
              <a:ext cx="178900" cy="10450"/>
            </a:xfrm>
            <a:custGeom>
              <a:avLst/>
              <a:gdLst/>
              <a:ahLst/>
              <a:cxnLst/>
              <a:rect l="l" t="t" r="r" b="b"/>
              <a:pathLst>
                <a:path w="7156" h="418" extrusionOk="0">
                  <a:moveTo>
                    <a:pt x="0" y="1"/>
                  </a:moveTo>
                  <a:lnTo>
                    <a:pt x="0" y="417"/>
                  </a:lnTo>
                  <a:lnTo>
                    <a:pt x="7156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5" name="Google Shape;845;p34"/>
          <p:cNvSpPr/>
          <p:nvPr/>
        </p:nvSpPr>
        <p:spPr>
          <a:xfrm flipH="1">
            <a:off x="6525100" y="4532237"/>
            <a:ext cx="2618893" cy="391471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6" name="Google Shape;846;p34"/>
          <p:cNvGrpSpPr/>
          <p:nvPr/>
        </p:nvGrpSpPr>
        <p:grpSpPr>
          <a:xfrm>
            <a:off x="207387" y="4039549"/>
            <a:ext cx="505827" cy="594063"/>
            <a:chOff x="948025" y="3337450"/>
            <a:chExt cx="699525" cy="821550"/>
          </a:xfrm>
        </p:grpSpPr>
        <p:sp>
          <p:nvSpPr>
            <p:cNvPr id="847" name="Google Shape;847;p34"/>
            <p:cNvSpPr/>
            <p:nvPr/>
          </p:nvSpPr>
          <p:spPr>
            <a:xfrm>
              <a:off x="1127800" y="3337450"/>
              <a:ext cx="339650" cy="168275"/>
            </a:xfrm>
            <a:custGeom>
              <a:avLst/>
              <a:gdLst/>
              <a:ahLst/>
              <a:cxnLst/>
              <a:rect l="l" t="t" r="r" b="b"/>
              <a:pathLst>
                <a:path w="13586" h="6731" extrusionOk="0">
                  <a:moveTo>
                    <a:pt x="6811" y="0"/>
                  </a:moveTo>
                  <a:cubicBezTo>
                    <a:pt x="6668" y="0"/>
                    <a:pt x="6514" y="215"/>
                    <a:pt x="6454" y="322"/>
                  </a:cubicBezTo>
                  <a:cubicBezTo>
                    <a:pt x="6383" y="429"/>
                    <a:pt x="6002" y="453"/>
                    <a:pt x="6002" y="667"/>
                  </a:cubicBezTo>
                  <a:cubicBezTo>
                    <a:pt x="6002" y="869"/>
                    <a:pt x="6454" y="1084"/>
                    <a:pt x="6490" y="1334"/>
                  </a:cubicBezTo>
                  <a:cubicBezTo>
                    <a:pt x="6514" y="1608"/>
                    <a:pt x="6204" y="1667"/>
                    <a:pt x="6204" y="1667"/>
                  </a:cubicBezTo>
                  <a:cubicBezTo>
                    <a:pt x="6156" y="1429"/>
                    <a:pt x="5894" y="1143"/>
                    <a:pt x="5894" y="1143"/>
                  </a:cubicBezTo>
                  <a:cubicBezTo>
                    <a:pt x="5894" y="1143"/>
                    <a:pt x="5525" y="1929"/>
                    <a:pt x="5561" y="2036"/>
                  </a:cubicBezTo>
                  <a:cubicBezTo>
                    <a:pt x="5597" y="2143"/>
                    <a:pt x="6085" y="2382"/>
                    <a:pt x="6085" y="2382"/>
                  </a:cubicBezTo>
                  <a:cubicBezTo>
                    <a:pt x="6085" y="2382"/>
                    <a:pt x="5561" y="2882"/>
                    <a:pt x="5561" y="2929"/>
                  </a:cubicBezTo>
                  <a:lnTo>
                    <a:pt x="5561" y="3346"/>
                  </a:lnTo>
                  <a:cubicBezTo>
                    <a:pt x="5345" y="3341"/>
                    <a:pt x="5112" y="3333"/>
                    <a:pt x="4884" y="3333"/>
                  </a:cubicBezTo>
                  <a:cubicBezTo>
                    <a:pt x="4585" y="3333"/>
                    <a:pt x="4296" y="3346"/>
                    <a:pt x="4073" y="3394"/>
                  </a:cubicBezTo>
                  <a:cubicBezTo>
                    <a:pt x="3406" y="3525"/>
                    <a:pt x="1358" y="5477"/>
                    <a:pt x="1" y="6323"/>
                  </a:cubicBezTo>
                  <a:cubicBezTo>
                    <a:pt x="13" y="6346"/>
                    <a:pt x="263" y="6525"/>
                    <a:pt x="715" y="6632"/>
                  </a:cubicBezTo>
                  <a:cubicBezTo>
                    <a:pt x="864" y="6668"/>
                    <a:pt x="3832" y="6730"/>
                    <a:pt x="6887" y="6730"/>
                  </a:cubicBezTo>
                  <a:cubicBezTo>
                    <a:pt x="9943" y="6730"/>
                    <a:pt x="13086" y="6668"/>
                    <a:pt x="13586" y="6453"/>
                  </a:cubicBezTo>
                  <a:cubicBezTo>
                    <a:pt x="13586" y="6453"/>
                    <a:pt x="11193" y="4263"/>
                    <a:pt x="9514" y="3405"/>
                  </a:cubicBezTo>
                  <a:cubicBezTo>
                    <a:pt x="9312" y="3319"/>
                    <a:pt x="8878" y="3295"/>
                    <a:pt x="8387" y="3295"/>
                  </a:cubicBezTo>
                  <a:cubicBezTo>
                    <a:pt x="8269" y="3295"/>
                    <a:pt x="8148" y="3296"/>
                    <a:pt x="8026" y="3298"/>
                  </a:cubicBezTo>
                  <a:lnTo>
                    <a:pt x="8026" y="2929"/>
                  </a:lnTo>
                  <a:cubicBezTo>
                    <a:pt x="8002" y="2882"/>
                    <a:pt x="7514" y="2382"/>
                    <a:pt x="7514" y="2382"/>
                  </a:cubicBezTo>
                  <a:cubicBezTo>
                    <a:pt x="7514" y="2382"/>
                    <a:pt x="8002" y="2143"/>
                    <a:pt x="8049" y="2036"/>
                  </a:cubicBezTo>
                  <a:cubicBezTo>
                    <a:pt x="8097" y="1929"/>
                    <a:pt x="7728" y="1143"/>
                    <a:pt x="7728" y="1143"/>
                  </a:cubicBezTo>
                  <a:cubicBezTo>
                    <a:pt x="7728" y="1143"/>
                    <a:pt x="7442" y="1429"/>
                    <a:pt x="7406" y="1667"/>
                  </a:cubicBezTo>
                  <a:cubicBezTo>
                    <a:pt x="7406" y="1667"/>
                    <a:pt x="7097" y="1584"/>
                    <a:pt x="7133" y="1334"/>
                  </a:cubicBezTo>
                  <a:cubicBezTo>
                    <a:pt x="7156" y="1072"/>
                    <a:pt x="7621" y="858"/>
                    <a:pt x="7621" y="667"/>
                  </a:cubicBezTo>
                  <a:cubicBezTo>
                    <a:pt x="7633" y="477"/>
                    <a:pt x="7228" y="429"/>
                    <a:pt x="7168" y="322"/>
                  </a:cubicBezTo>
                  <a:cubicBezTo>
                    <a:pt x="7097" y="215"/>
                    <a:pt x="6954" y="0"/>
                    <a:pt x="6811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948025" y="3496100"/>
              <a:ext cx="699525" cy="662900"/>
            </a:xfrm>
            <a:custGeom>
              <a:avLst/>
              <a:gdLst/>
              <a:ahLst/>
              <a:cxnLst/>
              <a:rect l="l" t="t" r="r" b="b"/>
              <a:pathLst>
                <a:path w="27981" h="26516" extrusionOk="0">
                  <a:moveTo>
                    <a:pt x="13526" y="869"/>
                  </a:moveTo>
                  <a:cubicBezTo>
                    <a:pt x="13681" y="869"/>
                    <a:pt x="13847" y="881"/>
                    <a:pt x="13990" y="893"/>
                  </a:cubicBezTo>
                  <a:lnTo>
                    <a:pt x="13978" y="2001"/>
                  </a:lnTo>
                  <a:lnTo>
                    <a:pt x="11240" y="2001"/>
                  </a:lnTo>
                  <a:lnTo>
                    <a:pt x="11240" y="1036"/>
                  </a:lnTo>
                  <a:cubicBezTo>
                    <a:pt x="11669" y="989"/>
                    <a:pt x="12121" y="941"/>
                    <a:pt x="12431" y="893"/>
                  </a:cubicBezTo>
                  <a:cubicBezTo>
                    <a:pt x="12490" y="881"/>
                    <a:pt x="12562" y="881"/>
                    <a:pt x="12633" y="869"/>
                  </a:cubicBezTo>
                  <a:cubicBezTo>
                    <a:pt x="12633" y="869"/>
                    <a:pt x="12812" y="1012"/>
                    <a:pt x="13085" y="1012"/>
                  </a:cubicBezTo>
                  <a:cubicBezTo>
                    <a:pt x="13347" y="1012"/>
                    <a:pt x="13526" y="869"/>
                    <a:pt x="13526" y="869"/>
                  </a:cubicBezTo>
                  <a:close/>
                  <a:moveTo>
                    <a:pt x="14359" y="929"/>
                  </a:moveTo>
                  <a:cubicBezTo>
                    <a:pt x="14800" y="965"/>
                    <a:pt x="15193" y="1012"/>
                    <a:pt x="15479" y="1036"/>
                  </a:cubicBezTo>
                  <a:cubicBezTo>
                    <a:pt x="15669" y="1048"/>
                    <a:pt x="15991" y="1060"/>
                    <a:pt x="16372" y="1072"/>
                  </a:cubicBezTo>
                  <a:lnTo>
                    <a:pt x="16372" y="2001"/>
                  </a:lnTo>
                  <a:lnTo>
                    <a:pt x="14359" y="2001"/>
                  </a:lnTo>
                  <a:lnTo>
                    <a:pt x="14359" y="929"/>
                  </a:lnTo>
                  <a:close/>
                  <a:moveTo>
                    <a:pt x="13419" y="7323"/>
                  </a:moveTo>
                  <a:cubicBezTo>
                    <a:pt x="13621" y="7346"/>
                    <a:pt x="13800" y="7358"/>
                    <a:pt x="13990" y="7370"/>
                  </a:cubicBezTo>
                  <a:lnTo>
                    <a:pt x="13990" y="8668"/>
                  </a:lnTo>
                  <a:lnTo>
                    <a:pt x="10657" y="8668"/>
                  </a:lnTo>
                  <a:lnTo>
                    <a:pt x="10657" y="7537"/>
                  </a:lnTo>
                  <a:cubicBezTo>
                    <a:pt x="11180" y="7489"/>
                    <a:pt x="11728" y="7430"/>
                    <a:pt x="12097" y="7370"/>
                  </a:cubicBezTo>
                  <a:cubicBezTo>
                    <a:pt x="12169" y="7358"/>
                    <a:pt x="12264" y="7346"/>
                    <a:pt x="12347" y="7346"/>
                  </a:cubicBezTo>
                  <a:cubicBezTo>
                    <a:pt x="12347" y="7346"/>
                    <a:pt x="12573" y="7525"/>
                    <a:pt x="12883" y="7525"/>
                  </a:cubicBezTo>
                  <a:cubicBezTo>
                    <a:pt x="13216" y="7525"/>
                    <a:pt x="13419" y="7323"/>
                    <a:pt x="13419" y="7323"/>
                  </a:cubicBezTo>
                  <a:close/>
                  <a:moveTo>
                    <a:pt x="14455" y="7406"/>
                  </a:moveTo>
                  <a:cubicBezTo>
                    <a:pt x="14967" y="7442"/>
                    <a:pt x="15455" y="7501"/>
                    <a:pt x="15788" y="7537"/>
                  </a:cubicBezTo>
                  <a:cubicBezTo>
                    <a:pt x="16026" y="7549"/>
                    <a:pt x="16419" y="7561"/>
                    <a:pt x="16895" y="7596"/>
                  </a:cubicBezTo>
                  <a:lnTo>
                    <a:pt x="16872" y="8668"/>
                  </a:lnTo>
                  <a:lnTo>
                    <a:pt x="14455" y="8668"/>
                  </a:lnTo>
                  <a:lnTo>
                    <a:pt x="14455" y="7406"/>
                  </a:lnTo>
                  <a:close/>
                  <a:moveTo>
                    <a:pt x="7192" y="0"/>
                  </a:moveTo>
                  <a:cubicBezTo>
                    <a:pt x="7216" y="36"/>
                    <a:pt x="7501" y="322"/>
                    <a:pt x="7823" y="572"/>
                  </a:cubicBezTo>
                  <a:cubicBezTo>
                    <a:pt x="7978" y="691"/>
                    <a:pt x="8144" y="810"/>
                    <a:pt x="8287" y="881"/>
                  </a:cubicBezTo>
                  <a:lnTo>
                    <a:pt x="8585" y="1131"/>
                  </a:lnTo>
                  <a:lnTo>
                    <a:pt x="8585" y="1370"/>
                  </a:lnTo>
                  <a:cubicBezTo>
                    <a:pt x="8585" y="1370"/>
                    <a:pt x="8680" y="1358"/>
                    <a:pt x="8763" y="1286"/>
                  </a:cubicBezTo>
                  <a:cubicBezTo>
                    <a:pt x="8859" y="1215"/>
                    <a:pt x="8823" y="1119"/>
                    <a:pt x="8894" y="1119"/>
                  </a:cubicBezTo>
                  <a:lnTo>
                    <a:pt x="9942" y="1119"/>
                  </a:lnTo>
                  <a:cubicBezTo>
                    <a:pt x="9942" y="1119"/>
                    <a:pt x="10359" y="1108"/>
                    <a:pt x="10859" y="1060"/>
                  </a:cubicBezTo>
                  <a:lnTo>
                    <a:pt x="10859" y="3548"/>
                  </a:lnTo>
                  <a:cubicBezTo>
                    <a:pt x="10799" y="3560"/>
                    <a:pt x="10740" y="3560"/>
                    <a:pt x="10704" y="3572"/>
                  </a:cubicBezTo>
                  <a:cubicBezTo>
                    <a:pt x="9883" y="3739"/>
                    <a:pt x="7394" y="5203"/>
                    <a:pt x="5763" y="6227"/>
                  </a:cubicBezTo>
                  <a:cubicBezTo>
                    <a:pt x="5774" y="6238"/>
                    <a:pt x="6782" y="6642"/>
                    <a:pt x="6666" y="6642"/>
                  </a:cubicBezTo>
                  <a:cubicBezTo>
                    <a:pt x="6656" y="6642"/>
                    <a:pt x="6637" y="6639"/>
                    <a:pt x="6608" y="6632"/>
                  </a:cubicBezTo>
                  <a:cubicBezTo>
                    <a:pt x="6073" y="6489"/>
                    <a:pt x="5775" y="6275"/>
                    <a:pt x="5739" y="6251"/>
                  </a:cubicBezTo>
                  <a:lnTo>
                    <a:pt x="5739" y="6251"/>
                  </a:lnTo>
                  <a:cubicBezTo>
                    <a:pt x="5775" y="6287"/>
                    <a:pt x="6132" y="6632"/>
                    <a:pt x="6513" y="6942"/>
                  </a:cubicBezTo>
                  <a:cubicBezTo>
                    <a:pt x="6716" y="7085"/>
                    <a:pt x="6906" y="7227"/>
                    <a:pt x="7085" y="7311"/>
                  </a:cubicBezTo>
                  <a:lnTo>
                    <a:pt x="7454" y="7644"/>
                  </a:lnTo>
                  <a:lnTo>
                    <a:pt x="7454" y="7942"/>
                  </a:lnTo>
                  <a:cubicBezTo>
                    <a:pt x="7454" y="7942"/>
                    <a:pt x="7561" y="7918"/>
                    <a:pt x="7668" y="7835"/>
                  </a:cubicBezTo>
                  <a:cubicBezTo>
                    <a:pt x="7763" y="7763"/>
                    <a:pt x="7728" y="7644"/>
                    <a:pt x="7823" y="7644"/>
                  </a:cubicBezTo>
                  <a:lnTo>
                    <a:pt x="9097" y="7644"/>
                  </a:lnTo>
                  <a:cubicBezTo>
                    <a:pt x="9097" y="7644"/>
                    <a:pt x="9585" y="7608"/>
                    <a:pt x="10192" y="7561"/>
                  </a:cubicBezTo>
                  <a:lnTo>
                    <a:pt x="10192" y="10621"/>
                  </a:lnTo>
                  <a:lnTo>
                    <a:pt x="10657" y="10621"/>
                  </a:lnTo>
                  <a:lnTo>
                    <a:pt x="10657" y="10633"/>
                  </a:lnTo>
                  <a:cubicBezTo>
                    <a:pt x="10502" y="10630"/>
                    <a:pt x="10347" y="10629"/>
                    <a:pt x="10193" y="10629"/>
                  </a:cubicBezTo>
                  <a:cubicBezTo>
                    <a:pt x="9530" y="10629"/>
                    <a:pt x="8890" y="10655"/>
                    <a:pt x="8406" y="10752"/>
                  </a:cubicBezTo>
                  <a:cubicBezTo>
                    <a:pt x="7025" y="11037"/>
                    <a:pt x="2798" y="13514"/>
                    <a:pt x="12" y="15240"/>
                  </a:cubicBezTo>
                  <a:cubicBezTo>
                    <a:pt x="43" y="15263"/>
                    <a:pt x="49" y="15276"/>
                    <a:pt x="37" y="15276"/>
                  </a:cubicBezTo>
                  <a:cubicBezTo>
                    <a:pt x="30" y="15276"/>
                    <a:pt x="17" y="15273"/>
                    <a:pt x="0" y="15264"/>
                  </a:cubicBezTo>
                  <a:lnTo>
                    <a:pt x="0" y="15264"/>
                  </a:lnTo>
                  <a:cubicBezTo>
                    <a:pt x="60" y="15300"/>
                    <a:pt x="643" y="15883"/>
                    <a:pt x="1310" y="16407"/>
                  </a:cubicBezTo>
                  <a:cubicBezTo>
                    <a:pt x="1620" y="16657"/>
                    <a:pt x="1965" y="16883"/>
                    <a:pt x="2263" y="17050"/>
                  </a:cubicBezTo>
                  <a:lnTo>
                    <a:pt x="2870" y="17598"/>
                  </a:lnTo>
                  <a:lnTo>
                    <a:pt x="2870" y="18098"/>
                  </a:lnTo>
                  <a:cubicBezTo>
                    <a:pt x="2870" y="18098"/>
                    <a:pt x="3060" y="18062"/>
                    <a:pt x="3227" y="17919"/>
                  </a:cubicBezTo>
                  <a:cubicBezTo>
                    <a:pt x="3406" y="17788"/>
                    <a:pt x="3346" y="17598"/>
                    <a:pt x="3513" y="17598"/>
                  </a:cubicBezTo>
                  <a:lnTo>
                    <a:pt x="5692" y="17598"/>
                  </a:lnTo>
                  <a:cubicBezTo>
                    <a:pt x="5692" y="17598"/>
                    <a:pt x="5870" y="17586"/>
                    <a:pt x="6168" y="17562"/>
                  </a:cubicBezTo>
                  <a:lnTo>
                    <a:pt x="6168" y="26515"/>
                  </a:lnTo>
                  <a:lnTo>
                    <a:pt x="6585" y="26515"/>
                  </a:lnTo>
                  <a:lnTo>
                    <a:pt x="6585" y="17538"/>
                  </a:lnTo>
                  <a:cubicBezTo>
                    <a:pt x="6775" y="17526"/>
                    <a:pt x="6977" y="17502"/>
                    <a:pt x="7204" y="17491"/>
                  </a:cubicBezTo>
                  <a:lnTo>
                    <a:pt x="7204" y="18324"/>
                  </a:lnTo>
                  <a:lnTo>
                    <a:pt x="7597" y="18324"/>
                  </a:lnTo>
                  <a:lnTo>
                    <a:pt x="7597" y="18622"/>
                  </a:lnTo>
                  <a:lnTo>
                    <a:pt x="7894" y="18622"/>
                  </a:lnTo>
                  <a:lnTo>
                    <a:pt x="8216" y="18955"/>
                  </a:lnTo>
                  <a:lnTo>
                    <a:pt x="8204" y="24390"/>
                  </a:lnTo>
                  <a:lnTo>
                    <a:pt x="8204" y="24390"/>
                  </a:lnTo>
                  <a:cubicBezTo>
                    <a:pt x="8195" y="24341"/>
                    <a:pt x="8166" y="24294"/>
                    <a:pt x="8109" y="24253"/>
                  </a:cubicBezTo>
                  <a:lnTo>
                    <a:pt x="7954" y="24099"/>
                  </a:lnTo>
                  <a:cubicBezTo>
                    <a:pt x="7900" y="24045"/>
                    <a:pt x="7829" y="24018"/>
                    <a:pt x="7757" y="24018"/>
                  </a:cubicBezTo>
                  <a:cubicBezTo>
                    <a:pt x="7686" y="24018"/>
                    <a:pt x="7614" y="24045"/>
                    <a:pt x="7561" y="24099"/>
                  </a:cubicBezTo>
                  <a:lnTo>
                    <a:pt x="7382" y="24265"/>
                  </a:lnTo>
                  <a:cubicBezTo>
                    <a:pt x="7323" y="24325"/>
                    <a:pt x="7299" y="24384"/>
                    <a:pt x="7299" y="24456"/>
                  </a:cubicBezTo>
                  <a:lnTo>
                    <a:pt x="7263" y="24491"/>
                  </a:lnTo>
                  <a:cubicBezTo>
                    <a:pt x="7216" y="24527"/>
                    <a:pt x="7192" y="24575"/>
                    <a:pt x="7192" y="24634"/>
                  </a:cubicBezTo>
                  <a:lnTo>
                    <a:pt x="7156" y="24670"/>
                  </a:lnTo>
                  <a:cubicBezTo>
                    <a:pt x="7120" y="24694"/>
                    <a:pt x="7097" y="24753"/>
                    <a:pt x="7097" y="24813"/>
                  </a:cubicBezTo>
                  <a:lnTo>
                    <a:pt x="7097" y="25539"/>
                  </a:lnTo>
                  <a:lnTo>
                    <a:pt x="7097" y="25563"/>
                  </a:lnTo>
                  <a:lnTo>
                    <a:pt x="7097" y="25884"/>
                  </a:lnTo>
                  <a:lnTo>
                    <a:pt x="6942" y="25896"/>
                  </a:lnTo>
                  <a:lnTo>
                    <a:pt x="6942" y="26134"/>
                  </a:lnTo>
                  <a:lnTo>
                    <a:pt x="6668" y="26134"/>
                  </a:lnTo>
                  <a:lnTo>
                    <a:pt x="6668" y="26480"/>
                  </a:lnTo>
                  <a:lnTo>
                    <a:pt x="12800" y="26480"/>
                  </a:lnTo>
                  <a:lnTo>
                    <a:pt x="12800" y="26492"/>
                  </a:lnTo>
                  <a:lnTo>
                    <a:pt x="20765" y="26492"/>
                  </a:lnTo>
                  <a:lnTo>
                    <a:pt x="20765" y="26158"/>
                  </a:lnTo>
                  <a:lnTo>
                    <a:pt x="20491" y="26134"/>
                  </a:lnTo>
                  <a:lnTo>
                    <a:pt x="20491" y="25884"/>
                  </a:lnTo>
                  <a:lnTo>
                    <a:pt x="20348" y="25884"/>
                  </a:lnTo>
                  <a:lnTo>
                    <a:pt x="20348" y="25563"/>
                  </a:lnTo>
                  <a:lnTo>
                    <a:pt x="20360" y="25563"/>
                  </a:lnTo>
                  <a:lnTo>
                    <a:pt x="20360" y="24813"/>
                  </a:lnTo>
                  <a:cubicBezTo>
                    <a:pt x="20360" y="24753"/>
                    <a:pt x="20348" y="24694"/>
                    <a:pt x="20301" y="24670"/>
                  </a:cubicBezTo>
                  <a:lnTo>
                    <a:pt x="20253" y="24622"/>
                  </a:lnTo>
                  <a:cubicBezTo>
                    <a:pt x="20241" y="24575"/>
                    <a:pt x="20229" y="24527"/>
                    <a:pt x="20182" y="24491"/>
                  </a:cubicBezTo>
                  <a:lnTo>
                    <a:pt x="20158" y="24456"/>
                  </a:lnTo>
                  <a:cubicBezTo>
                    <a:pt x="20158" y="24384"/>
                    <a:pt x="20122" y="24325"/>
                    <a:pt x="20062" y="24265"/>
                  </a:cubicBezTo>
                  <a:lnTo>
                    <a:pt x="19884" y="24099"/>
                  </a:lnTo>
                  <a:cubicBezTo>
                    <a:pt x="19830" y="24045"/>
                    <a:pt x="19759" y="24018"/>
                    <a:pt x="19689" y="24018"/>
                  </a:cubicBezTo>
                  <a:cubicBezTo>
                    <a:pt x="19619" y="24018"/>
                    <a:pt x="19550" y="24045"/>
                    <a:pt x="19503" y="24099"/>
                  </a:cubicBezTo>
                  <a:lnTo>
                    <a:pt x="19336" y="24253"/>
                  </a:lnTo>
                  <a:cubicBezTo>
                    <a:pt x="19283" y="24298"/>
                    <a:pt x="19249" y="24349"/>
                    <a:pt x="19241" y="24402"/>
                  </a:cubicBezTo>
                  <a:lnTo>
                    <a:pt x="19241" y="24402"/>
                  </a:lnTo>
                  <a:lnTo>
                    <a:pt x="19229" y="18955"/>
                  </a:lnTo>
                  <a:lnTo>
                    <a:pt x="19646" y="18622"/>
                  </a:lnTo>
                  <a:lnTo>
                    <a:pt x="20003" y="18622"/>
                  </a:lnTo>
                  <a:lnTo>
                    <a:pt x="20003" y="18324"/>
                  </a:lnTo>
                  <a:lnTo>
                    <a:pt x="20467" y="18324"/>
                  </a:lnTo>
                  <a:lnTo>
                    <a:pt x="20467" y="17550"/>
                  </a:lnTo>
                  <a:cubicBezTo>
                    <a:pt x="20610" y="17550"/>
                    <a:pt x="20741" y="17562"/>
                    <a:pt x="20896" y="17562"/>
                  </a:cubicBezTo>
                  <a:lnTo>
                    <a:pt x="20896" y="26492"/>
                  </a:lnTo>
                  <a:lnTo>
                    <a:pt x="21313" y="26492"/>
                  </a:lnTo>
                  <a:lnTo>
                    <a:pt x="21313" y="17586"/>
                  </a:lnTo>
                  <a:cubicBezTo>
                    <a:pt x="22444" y="17610"/>
                    <a:pt x="23599" y="17657"/>
                    <a:pt x="24527" y="17669"/>
                  </a:cubicBezTo>
                  <a:lnTo>
                    <a:pt x="24515" y="17669"/>
                  </a:lnTo>
                  <a:cubicBezTo>
                    <a:pt x="24682" y="17669"/>
                    <a:pt x="24611" y="17860"/>
                    <a:pt x="24789" y="18014"/>
                  </a:cubicBezTo>
                  <a:cubicBezTo>
                    <a:pt x="24968" y="18145"/>
                    <a:pt x="25146" y="18193"/>
                    <a:pt x="25146" y="18193"/>
                  </a:cubicBezTo>
                  <a:lnTo>
                    <a:pt x="25146" y="17705"/>
                  </a:lnTo>
                  <a:lnTo>
                    <a:pt x="25789" y="17145"/>
                  </a:lnTo>
                  <a:lnTo>
                    <a:pt x="25825" y="17145"/>
                  </a:lnTo>
                  <a:cubicBezTo>
                    <a:pt x="25825" y="17145"/>
                    <a:pt x="26742" y="16788"/>
                    <a:pt x="27385" y="16276"/>
                  </a:cubicBezTo>
                  <a:cubicBezTo>
                    <a:pt x="27671" y="16050"/>
                    <a:pt x="27909" y="15776"/>
                    <a:pt x="27980" y="15514"/>
                  </a:cubicBezTo>
                  <a:cubicBezTo>
                    <a:pt x="27980" y="15514"/>
                    <a:pt x="23027" y="12526"/>
                    <a:pt x="19586" y="10799"/>
                  </a:cubicBezTo>
                  <a:cubicBezTo>
                    <a:pt x="19217" y="10621"/>
                    <a:pt x="18336" y="10561"/>
                    <a:pt x="17348" y="10561"/>
                  </a:cubicBezTo>
                  <a:lnTo>
                    <a:pt x="17348" y="7596"/>
                  </a:lnTo>
                  <a:cubicBezTo>
                    <a:pt x="18277" y="7620"/>
                    <a:pt x="19360" y="7668"/>
                    <a:pt x="20170" y="7680"/>
                  </a:cubicBezTo>
                  <a:cubicBezTo>
                    <a:pt x="20265" y="7680"/>
                    <a:pt x="20229" y="7799"/>
                    <a:pt x="20324" y="7882"/>
                  </a:cubicBezTo>
                  <a:cubicBezTo>
                    <a:pt x="20432" y="7954"/>
                    <a:pt x="20539" y="7977"/>
                    <a:pt x="20539" y="7977"/>
                  </a:cubicBezTo>
                  <a:lnTo>
                    <a:pt x="20539" y="7680"/>
                  </a:lnTo>
                  <a:lnTo>
                    <a:pt x="20967" y="7358"/>
                  </a:lnTo>
                  <a:cubicBezTo>
                    <a:pt x="20967" y="7358"/>
                    <a:pt x="21503" y="7132"/>
                    <a:pt x="21896" y="6834"/>
                  </a:cubicBezTo>
                  <a:cubicBezTo>
                    <a:pt x="22051" y="6704"/>
                    <a:pt x="22194" y="6549"/>
                    <a:pt x="22229" y="6394"/>
                  </a:cubicBezTo>
                  <a:cubicBezTo>
                    <a:pt x="22229" y="6394"/>
                    <a:pt x="19336" y="4632"/>
                    <a:pt x="17288" y="3596"/>
                  </a:cubicBezTo>
                  <a:cubicBezTo>
                    <a:pt x="17169" y="3536"/>
                    <a:pt x="16979" y="3489"/>
                    <a:pt x="16741" y="3477"/>
                  </a:cubicBezTo>
                  <a:lnTo>
                    <a:pt x="16741" y="1072"/>
                  </a:lnTo>
                  <a:cubicBezTo>
                    <a:pt x="17503" y="1108"/>
                    <a:pt x="18407" y="1131"/>
                    <a:pt x="19074" y="1155"/>
                  </a:cubicBezTo>
                  <a:cubicBezTo>
                    <a:pt x="19169" y="1155"/>
                    <a:pt x="19122" y="1250"/>
                    <a:pt x="19217" y="1310"/>
                  </a:cubicBezTo>
                  <a:cubicBezTo>
                    <a:pt x="19300" y="1393"/>
                    <a:pt x="19396" y="1405"/>
                    <a:pt x="19396" y="1405"/>
                  </a:cubicBezTo>
                  <a:lnTo>
                    <a:pt x="19396" y="1179"/>
                  </a:lnTo>
                  <a:lnTo>
                    <a:pt x="19705" y="929"/>
                  </a:lnTo>
                  <a:lnTo>
                    <a:pt x="19729" y="929"/>
                  </a:lnTo>
                  <a:cubicBezTo>
                    <a:pt x="19729" y="929"/>
                    <a:pt x="20182" y="750"/>
                    <a:pt x="20491" y="500"/>
                  </a:cubicBezTo>
                  <a:cubicBezTo>
                    <a:pt x="20622" y="381"/>
                    <a:pt x="20729" y="262"/>
                    <a:pt x="20777" y="119"/>
                  </a:cubicBezTo>
                  <a:lnTo>
                    <a:pt x="20777" y="119"/>
                  </a:lnTo>
                  <a:cubicBezTo>
                    <a:pt x="20491" y="247"/>
                    <a:pt x="19234" y="293"/>
                    <a:pt x="17592" y="293"/>
                  </a:cubicBezTo>
                  <a:cubicBezTo>
                    <a:pt x="13561" y="293"/>
                    <a:pt x="7209" y="17"/>
                    <a:pt x="7192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1391825" y="3775600"/>
              <a:ext cx="90000" cy="42025"/>
            </a:xfrm>
            <a:custGeom>
              <a:avLst/>
              <a:gdLst/>
              <a:ahLst/>
              <a:cxnLst/>
              <a:rect l="l" t="t" r="r" b="b"/>
              <a:pathLst>
                <a:path w="3600" h="1681" extrusionOk="0">
                  <a:moveTo>
                    <a:pt x="1589" y="0"/>
                  </a:moveTo>
                  <a:cubicBezTo>
                    <a:pt x="1587" y="0"/>
                    <a:pt x="1586" y="0"/>
                    <a:pt x="1584" y="0"/>
                  </a:cubicBezTo>
                  <a:cubicBezTo>
                    <a:pt x="1298" y="36"/>
                    <a:pt x="691" y="393"/>
                    <a:pt x="60" y="631"/>
                  </a:cubicBezTo>
                  <a:cubicBezTo>
                    <a:pt x="1" y="655"/>
                    <a:pt x="24" y="750"/>
                    <a:pt x="96" y="750"/>
                  </a:cubicBezTo>
                  <a:lnTo>
                    <a:pt x="1787" y="560"/>
                  </a:lnTo>
                  <a:cubicBezTo>
                    <a:pt x="1810" y="560"/>
                    <a:pt x="1822" y="560"/>
                    <a:pt x="1834" y="584"/>
                  </a:cubicBezTo>
                  <a:lnTo>
                    <a:pt x="3489" y="1667"/>
                  </a:lnTo>
                  <a:cubicBezTo>
                    <a:pt x="3501" y="1676"/>
                    <a:pt x="3512" y="1680"/>
                    <a:pt x="3523" y="1680"/>
                  </a:cubicBezTo>
                  <a:cubicBezTo>
                    <a:pt x="3568" y="1680"/>
                    <a:pt x="3599" y="1613"/>
                    <a:pt x="3561" y="1584"/>
                  </a:cubicBezTo>
                  <a:cubicBezTo>
                    <a:pt x="2945" y="992"/>
                    <a:pt x="1859" y="0"/>
                    <a:pt x="1589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1340925" y="3427625"/>
              <a:ext cx="47300" cy="22350"/>
            </a:xfrm>
            <a:custGeom>
              <a:avLst/>
              <a:gdLst/>
              <a:ahLst/>
              <a:cxnLst/>
              <a:rect l="l" t="t" r="r" b="b"/>
              <a:pathLst>
                <a:path w="1892" h="894" extrusionOk="0">
                  <a:moveTo>
                    <a:pt x="834" y="1"/>
                  </a:moveTo>
                  <a:cubicBezTo>
                    <a:pt x="691" y="25"/>
                    <a:pt x="358" y="215"/>
                    <a:pt x="36" y="334"/>
                  </a:cubicBezTo>
                  <a:cubicBezTo>
                    <a:pt x="1" y="346"/>
                    <a:pt x="1" y="394"/>
                    <a:pt x="48" y="394"/>
                  </a:cubicBezTo>
                  <a:lnTo>
                    <a:pt x="941" y="299"/>
                  </a:lnTo>
                  <a:cubicBezTo>
                    <a:pt x="953" y="299"/>
                    <a:pt x="953" y="299"/>
                    <a:pt x="965" y="322"/>
                  </a:cubicBezTo>
                  <a:lnTo>
                    <a:pt x="1834" y="882"/>
                  </a:lnTo>
                  <a:cubicBezTo>
                    <a:pt x="1839" y="890"/>
                    <a:pt x="1845" y="893"/>
                    <a:pt x="1851" y="893"/>
                  </a:cubicBezTo>
                  <a:cubicBezTo>
                    <a:pt x="1872" y="893"/>
                    <a:pt x="1891" y="853"/>
                    <a:pt x="1882" y="834"/>
                  </a:cubicBezTo>
                  <a:cubicBezTo>
                    <a:pt x="1548" y="525"/>
                    <a:pt x="965" y="1"/>
                    <a:pt x="83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1127800" y="3932150"/>
              <a:ext cx="331925" cy="9550"/>
            </a:xfrm>
            <a:custGeom>
              <a:avLst/>
              <a:gdLst/>
              <a:ahLst/>
              <a:cxnLst/>
              <a:rect l="l" t="t" r="r" b="b"/>
              <a:pathLst>
                <a:path w="13277" h="382" extrusionOk="0">
                  <a:moveTo>
                    <a:pt x="1" y="1"/>
                  </a:moveTo>
                  <a:lnTo>
                    <a:pt x="25" y="382"/>
                  </a:lnTo>
                  <a:lnTo>
                    <a:pt x="1327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1219200" y="3578550"/>
              <a:ext cx="147350" cy="6275"/>
            </a:xfrm>
            <a:custGeom>
              <a:avLst/>
              <a:gdLst/>
              <a:ahLst/>
              <a:cxnLst/>
              <a:rect l="l" t="t" r="r" b="b"/>
              <a:pathLst>
                <a:path w="5894" h="251" extrusionOk="0">
                  <a:moveTo>
                    <a:pt x="0" y="0"/>
                  </a:moveTo>
                  <a:lnTo>
                    <a:pt x="24" y="250"/>
                  </a:lnTo>
                  <a:lnTo>
                    <a:pt x="5894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1217400" y="3966700"/>
              <a:ext cx="49425" cy="148550"/>
            </a:xfrm>
            <a:custGeom>
              <a:avLst/>
              <a:gdLst/>
              <a:ahLst/>
              <a:cxnLst/>
              <a:rect l="l" t="t" r="r" b="b"/>
              <a:pathLst>
                <a:path w="1977" h="5942" extrusionOk="0">
                  <a:moveTo>
                    <a:pt x="1" y="0"/>
                  </a:moveTo>
                  <a:lnTo>
                    <a:pt x="1" y="5941"/>
                  </a:lnTo>
                  <a:lnTo>
                    <a:pt x="1977" y="5941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1314725" y="3966700"/>
              <a:ext cx="49750" cy="148550"/>
            </a:xfrm>
            <a:custGeom>
              <a:avLst/>
              <a:gdLst/>
              <a:ahLst/>
              <a:cxnLst/>
              <a:rect l="l" t="t" r="r" b="b"/>
              <a:pathLst>
                <a:path w="1990" h="5942" extrusionOk="0">
                  <a:moveTo>
                    <a:pt x="1" y="0"/>
                  </a:moveTo>
                  <a:lnTo>
                    <a:pt x="1" y="5941"/>
                  </a:lnTo>
                  <a:lnTo>
                    <a:pt x="1989" y="59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1202825" y="3751775"/>
              <a:ext cx="178900" cy="10450"/>
            </a:xfrm>
            <a:custGeom>
              <a:avLst/>
              <a:gdLst/>
              <a:ahLst/>
              <a:cxnLst/>
              <a:rect l="l" t="t" r="r" b="b"/>
              <a:pathLst>
                <a:path w="7156" h="418" extrusionOk="0">
                  <a:moveTo>
                    <a:pt x="0" y="1"/>
                  </a:moveTo>
                  <a:lnTo>
                    <a:pt x="0" y="417"/>
                  </a:lnTo>
                  <a:lnTo>
                    <a:pt x="7156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34"/>
          <p:cNvSpPr/>
          <p:nvPr/>
        </p:nvSpPr>
        <p:spPr>
          <a:xfrm>
            <a:off x="0" y="4532237"/>
            <a:ext cx="2618893" cy="391471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4"/>
          <p:cNvSpPr/>
          <p:nvPr/>
        </p:nvSpPr>
        <p:spPr>
          <a:xfrm flipH="1">
            <a:off x="0" y="4847498"/>
            <a:ext cx="9144000" cy="296581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4"/>
          <p:cNvSpPr/>
          <p:nvPr/>
        </p:nvSpPr>
        <p:spPr>
          <a:xfrm flipH="1">
            <a:off x="6255950" y="4959813"/>
            <a:ext cx="1121000" cy="59325"/>
          </a:xfrm>
          <a:custGeom>
            <a:avLst/>
            <a:gdLst/>
            <a:ahLst/>
            <a:cxnLst/>
            <a:rect l="l" t="t" r="r" b="b"/>
            <a:pathLst>
              <a:path w="44840" h="2373" extrusionOk="0">
                <a:moveTo>
                  <a:pt x="14711" y="0"/>
                </a:moveTo>
                <a:cubicBezTo>
                  <a:pt x="14427" y="0"/>
                  <a:pt x="14143" y="5"/>
                  <a:pt x="13859" y="15"/>
                </a:cubicBezTo>
                <a:cubicBezTo>
                  <a:pt x="10871" y="110"/>
                  <a:pt x="7930" y="765"/>
                  <a:pt x="5037" y="1420"/>
                </a:cubicBezTo>
                <a:lnTo>
                  <a:pt x="0" y="2372"/>
                </a:lnTo>
                <a:cubicBezTo>
                  <a:pt x="3497" y="2085"/>
                  <a:pt x="7291" y="2001"/>
                  <a:pt x="11227" y="2001"/>
                </a:cubicBezTo>
                <a:cubicBezTo>
                  <a:pt x="16780" y="2001"/>
                  <a:pt x="22616" y="2168"/>
                  <a:pt x="28296" y="2168"/>
                </a:cubicBezTo>
                <a:cubicBezTo>
                  <a:pt x="34133" y="2168"/>
                  <a:pt x="39805" y="1992"/>
                  <a:pt x="44839" y="1277"/>
                </a:cubicBezTo>
                <a:cubicBezTo>
                  <a:pt x="43121" y="1199"/>
                  <a:pt x="41400" y="1177"/>
                  <a:pt x="39678" y="1177"/>
                </a:cubicBezTo>
                <a:cubicBezTo>
                  <a:pt x="37386" y="1177"/>
                  <a:pt x="35094" y="1216"/>
                  <a:pt x="32802" y="1216"/>
                </a:cubicBezTo>
                <a:cubicBezTo>
                  <a:pt x="29956" y="1216"/>
                  <a:pt x="27113" y="1155"/>
                  <a:pt x="24277" y="884"/>
                </a:cubicBezTo>
                <a:cubicBezTo>
                  <a:pt x="21095" y="578"/>
                  <a:pt x="17903" y="0"/>
                  <a:pt x="14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4"/>
          <p:cNvSpPr/>
          <p:nvPr/>
        </p:nvSpPr>
        <p:spPr>
          <a:xfrm flipH="1">
            <a:off x="3024874" y="4915351"/>
            <a:ext cx="3154151" cy="148280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0" name="Google Shape;860;p34"/>
          <p:cNvGrpSpPr/>
          <p:nvPr/>
        </p:nvGrpSpPr>
        <p:grpSpPr>
          <a:xfrm>
            <a:off x="7840974" y="666739"/>
            <a:ext cx="835368" cy="391440"/>
            <a:chOff x="4435075" y="1409000"/>
            <a:chExt cx="890300" cy="417225"/>
          </a:xfrm>
        </p:grpSpPr>
        <p:sp>
          <p:nvSpPr>
            <p:cNvPr id="861" name="Google Shape;861;p34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p34"/>
          <p:cNvGrpSpPr/>
          <p:nvPr/>
        </p:nvGrpSpPr>
        <p:grpSpPr>
          <a:xfrm rot="10800000">
            <a:off x="579727" y="474126"/>
            <a:ext cx="835368" cy="391440"/>
            <a:chOff x="4435075" y="1409000"/>
            <a:chExt cx="890300" cy="417225"/>
          </a:xfrm>
        </p:grpSpPr>
        <p:sp>
          <p:nvSpPr>
            <p:cNvPr id="864" name="Google Shape;864;p34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6" name="Google Shape;866;p34"/>
          <p:cNvSpPr/>
          <p:nvPr/>
        </p:nvSpPr>
        <p:spPr>
          <a:xfrm flipH="1">
            <a:off x="1767375" y="4959813"/>
            <a:ext cx="1121000" cy="59325"/>
          </a:xfrm>
          <a:custGeom>
            <a:avLst/>
            <a:gdLst/>
            <a:ahLst/>
            <a:cxnLst/>
            <a:rect l="l" t="t" r="r" b="b"/>
            <a:pathLst>
              <a:path w="44840" h="2373" extrusionOk="0">
                <a:moveTo>
                  <a:pt x="14711" y="0"/>
                </a:moveTo>
                <a:cubicBezTo>
                  <a:pt x="14427" y="0"/>
                  <a:pt x="14143" y="5"/>
                  <a:pt x="13859" y="15"/>
                </a:cubicBezTo>
                <a:cubicBezTo>
                  <a:pt x="10871" y="110"/>
                  <a:pt x="7930" y="765"/>
                  <a:pt x="5037" y="1420"/>
                </a:cubicBezTo>
                <a:lnTo>
                  <a:pt x="0" y="2372"/>
                </a:lnTo>
                <a:cubicBezTo>
                  <a:pt x="3497" y="2085"/>
                  <a:pt x="7291" y="2001"/>
                  <a:pt x="11227" y="2001"/>
                </a:cubicBezTo>
                <a:cubicBezTo>
                  <a:pt x="16780" y="2001"/>
                  <a:pt x="22616" y="2168"/>
                  <a:pt x="28296" y="2168"/>
                </a:cubicBezTo>
                <a:cubicBezTo>
                  <a:pt x="34133" y="2168"/>
                  <a:pt x="39805" y="1992"/>
                  <a:pt x="44839" y="1277"/>
                </a:cubicBezTo>
                <a:cubicBezTo>
                  <a:pt x="43121" y="1199"/>
                  <a:pt x="41400" y="1177"/>
                  <a:pt x="39678" y="1177"/>
                </a:cubicBezTo>
                <a:cubicBezTo>
                  <a:pt x="37386" y="1177"/>
                  <a:pt x="35094" y="1216"/>
                  <a:pt x="32802" y="1216"/>
                </a:cubicBezTo>
                <a:cubicBezTo>
                  <a:pt x="29956" y="1216"/>
                  <a:pt x="27113" y="1155"/>
                  <a:pt x="24277" y="884"/>
                </a:cubicBezTo>
                <a:cubicBezTo>
                  <a:pt x="21095" y="578"/>
                  <a:pt x="17903" y="0"/>
                  <a:pt x="14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6086824" y="4417175"/>
            <a:ext cx="3057224" cy="391474"/>
          </a:xfrm>
          <a:custGeom>
            <a:avLst/>
            <a:gdLst/>
            <a:ahLst/>
            <a:cxnLst/>
            <a:rect l="l" t="t" r="r" b="b"/>
            <a:pathLst>
              <a:path w="32183" h="4121" extrusionOk="0">
                <a:moveTo>
                  <a:pt x="29417" y="0"/>
                </a:moveTo>
                <a:cubicBezTo>
                  <a:pt x="28954" y="0"/>
                  <a:pt x="28206" y="536"/>
                  <a:pt x="28206" y="536"/>
                </a:cubicBezTo>
                <a:cubicBezTo>
                  <a:pt x="28206" y="536"/>
                  <a:pt x="27287" y="456"/>
                  <a:pt x="26449" y="456"/>
                </a:cubicBezTo>
                <a:cubicBezTo>
                  <a:pt x="26126" y="456"/>
                  <a:pt x="25816" y="468"/>
                  <a:pt x="25575" y="501"/>
                </a:cubicBezTo>
                <a:cubicBezTo>
                  <a:pt x="24694" y="620"/>
                  <a:pt x="24074" y="596"/>
                  <a:pt x="23372" y="906"/>
                </a:cubicBezTo>
                <a:cubicBezTo>
                  <a:pt x="23129" y="1013"/>
                  <a:pt x="22643" y="1056"/>
                  <a:pt x="22079" y="1056"/>
                </a:cubicBezTo>
                <a:cubicBezTo>
                  <a:pt x="21015" y="1056"/>
                  <a:pt x="19671" y="902"/>
                  <a:pt x="19157" y="739"/>
                </a:cubicBezTo>
                <a:cubicBezTo>
                  <a:pt x="18626" y="570"/>
                  <a:pt x="17850" y="406"/>
                  <a:pt x="17186" y="406"/>
                </a:cubicBezTo>
                <a:cubicBezTo>
                  <a:pt x="16868" y="406"/>
                  <a:pt x="16575" y="444"/>
                  <a:pt x="16347" y="536"/>
                </a:cubicBezTo>
                <a:cubicBezTo>
                  <a:pt x="15645" y="810"/>
                  <a:pt x="14859" y="1072"/>
                  <a:pt x="14680" y="1227"/>
                </a:cubicBezTo>
                <a:cubicBezTo>
                  <a:pt x="14514" y="1394"/>
                  <a:pt x="14168" y="1906"/>
                  <a:pt x="12894" y="2096"/>
                </a:cubicBezTo>
                <a:cubicBezTo>
                  <a:pt x="12704" y="2120"/>
                  <a:pt x="12537" y="2156"/>
                  <a:pt x="12406" y="2203"/>
                </a:cubicBezTo>
                <a:cubicBezTo>
                  <a:pt x="12002" y="2334"/>
                  <a:pt x="11823" y="2477"/>
                  <a:pt x="11751" y="2620"/>
                </a:cubicBezTo>
                <a:lnTo>
                  <a:pt x="10894" y="2620"/>
                </a:lnTo>
                <a:cubicBezTo>
                  <a:pt x="10466" y="2620"/>
                  <a:pt x="10061" y="2680"/>
                  <a:pt x="9787" y="2799"/>
                </a:cubicBezTo>
                <a:cubicBezTo>
                  <a:pt x="9727" y="2822"/>
                  <a:pt x="9632" y="2858"/>
                  <a:pt x="9537" y="2882"/>
                </a:cubicBezTo>
                <a:lnTo>
                  <a:pt x="9406" y="2930"/>
                </a:lnTo>
                <a:cubicBezTo>
                  <a:pt x="9087" y="3029"/>
                  <a:pt x="8659" y="3098"/>
                  <a:pt x="8103" y="3098"/>
                </a:cubicBezTo>
                <a:cubicBezTo>
                  <a:pt x="7725" y="3098"/>
                  <a:pt x="7288" y="3066"/>
                  <a:pt x="6787" y="2989"/>
                </a:cubicBezTo>
                <a:cubicBezTo>
                  <a:pt x="6691" y="2973"/>
                  <a:pt x="6573" y="2966"/>
                  <a:pt x="6437" y="2966"/>
                </a:cubicBezTo>
                <a:cubicBezTo>
                  <a:pt x="6064" y="2966"/>
                  <a:pt x="5555" y="3021"/>
                  <a:pt x="4989" y="3108"/>
                </a:cubicBezTo>
                <a:lnTo>
                  <a:pt x="4679" y="3156"/>
                </a:lnTo>
                <a:cubicBezTo>
                  <a:pt x="4548" y="3180"/>
                  <a:pt x="4405" y="3203"/>
                  <a:pt x="4274" y="3227"/>
                </a:cubicBezTo>
                <a:cubicBezTo>
                  <a:pt x="3786" y="3322"/>
                  <a:pt x="3298" y="3406"/>
                  <a:pt x="2798" y="3513"/>
                </a:cubicBezTo>
                <a:lnTo>
                  <a:pt x="0" y="4120"/>
                </a:lnTo>
                <a:lnTo>
                  <a:pt x="32183" y="4120"/>
                </a:lnTo>
                <a:lnTo>
                  <a:pt x="32183" y="120"/>
                </a:lnTo>
                <a:cubicBezTo>
                  <a:pt x="31528" y="191"/>
                  <a:pt x="30587" y="251"/>
                  <a:pt x="30587" y="251"/>
                </a:cubicBezTo>
                <a:cubicBezTo>
                  <a:pt x="30587" y="251"/>
                  <a:pt x="29980" y="120"/>
                  <a:pt x="29528" y="13"/>
                </a:cubicBezTo>
                <a:cubicBezTo>
                  <a:pt x="29493" y="4"/>
                  <a:pt x="29456" y="0"/>
                  <a:pt x="29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4387399"/>
            <a:ext cx="2618893" cy="391471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0" y="4748425"/>
            <a:ext cx="9144000" cy="39150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697000" y="4917350"/>
            <a:ext cx="3816275" cy="148250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440550" y="4944625"/>
            <a:ext cx="1121000" cy="59325"/>
          </a:xfrm>
          <a:custGeom>
            <a:avLst/>
            <a:gdLst/>
            <a:ahLst/>
            <a:cxnLst/>
            <a:rect l="l" t="t" r="r" b="b"/>
            <a:pathLst>
              <a:path w="44840" h="2373" extrusionOk="0">
                <a:moveTo>
                  <a:pt x="14711" y="0"/>
                </a:moveTo>
                <a:cubicBezTo>
                  <a:pt x="14427" y="0"/>
                  <a:pt x="14143" y="5"/>
                  <a:pt x="13859" y="15"/>
                </a:cubicBezTo>
                <a:cubicBezTo>
                  <a:pt x="10871" y="110"/>
                  <a:pt x="7930" y="765"/>
                  <a:pt x="5037" y="1420"/>
                </a:cubicBezTo>
                <a:lnTo>
                  <a:pt x="0" y="2372"/>
                </a:lnTo>
                <a:cubicBezTo>
                  <a:pt x="3497" y="2085"/>
                  <a:pt x="7291" y="2001"/>
                  <a:pt x="11227" y="2001"/>
                </a:cubicBezTo>
                <a:cubicBezTo>
                  <a:pt x="16780" y="2001"/>
                  <a:pt x="22616" y="2168"/>
                  <a:pt x="28296" y="2168"/>
                </a:cubicBezTo>
                <a:cubicBezTo>
                  <a:pt x="34133" y="2168"/>
                  <a:pt x="39805" y="1992"/>
                  <a:pt x="44839" y="1277"/>
                </a:cubicBezTo>
                <a:cubicBezTo>
                  <a:pt x="43121" y="1199"/>
                  <a:pt x="41400" y="1177"/>
                  <a:pt x="39678" y="1177"/>
                </a:cubicBezTo>
                <a:cubicBezTo>
                  <a:pt x="37386" y="1177"/>
                  <a:pt x="35094" y="1216"/>
                  <a:pt x="32802" y="1216"/>
                </a:cubicBezTo>
                <a:cubicBezTo>
                  <a:pt x="29956" y="1216"/>
                  <a:pt x="27113" y="1155"/>
                  <a:pt x="24277" y="884"/>
                </a:cubicBezTo>
                <a:cubicBezTo>
                  <a:pt x="21095" y="578"/>
                  <a:pt x="17903" y="0"/>
                  <a:pt x="14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4572131" y="2287700"/>
            <a:ext cx="3858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2"/>
          </p:nvPr>
        </p:nvSpPr>
        <p:spPr>
          <a:xfrm>
            <a:off x="4572131" y="1901638"/>
            <a:ext cx="385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>
            <a:off x="713213" y="2287688"/>
            <a:ext cx="3858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4"/>
          </p:nvPr>
        </p:nvSpPr>
        <p:spPr>
          <a:xfrm>
            <a:off x="2046100" y="1126188"/>
            <a:ext cx="1193100" cy="5319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5"/>
          </p:nvPr>
        </p:nvSpPr>
        <p:spPr>
          <a:xfrm>
            <a:off x="2046100" y="2843850"/>
            <a:ext cx="1193100" cy="5319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7750676" y="725381"/>
            <a:ext cx="1121051" cy="526335"/>
            <a:chOff x="3032800" y="1045400"/>
            <a:chExt cx="1220125" cy="572850"/>
          </a:xfrm>
        </p:grpSpPr>
        <p:sp>
          <p:nvSpPr>
            <p:cNvPr id="91" name="Google Shape;91;p16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4154433" y="2927415"/>
            <a:ext cx="835368" cy="391482"/>
            <a:chOff x="4435075" y="1409000"/>
            <a:chExt cx="890300" cy="417225"/>
          </a:xfrm>
        </p:grpSpPr>
        <p:sp>
          <p:nvSpPr>
            <p:cNvPr id="94" name="Google Shape;94;p16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 rot="10800000" flipH="1">
            <a:off x="861633" y="343765"/>
            <a:ext cx="835368" cy="391482"/>
            <a:chOff x="4435075" y="1409000"/>
            <a:chExt cx="890300" cy="417225"/>
          </a:xfrm>
        </p:grpSpPr>
        <p:sp>
          <p:nvSpPr>
            <p:cNvPr id="97" name="Google Shape;97;p16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5905025" y="1126188"/>
            <a:ext cx="1193100" cy="5319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7"/>
          </p:nvPr>
        </p:nvSpPr>
        <p:spPr>
          <a:xfrm>
            <a:off x="5905225" y="2843850"/>
            <a:ext cx="1193100" cy="5319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8"/>
          </p:nvPr>
        </p:nvSpPr>
        <p:spPr>
          <a:xfrm>
            <a:off x="713213" y="4020788"/>
            <a:ext cx="3858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9"/>
          </p:nvPr>
        </p:nvSpPr>
        <p:spPr>
          <a:xfrm>
            <a:off x="713213" y="3634738"/>
            <a:ext cx="385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3"/>
          </p:nvPr>
        </p:nvSpPr>
        <p:spPr>
          <a:xfrm>
            <a:off x="4572131" y="4020788"/>
            <a:ext cx="3858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4"/>
          </p:nvPr>
        </p:nvSpPr>
        <p:spPr>
          <a:xfrm>
            <a:off x="4572131" y="3634738"/>
            <a:ext cx="385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5"/>
          </p:nvPr>
        </p:nvSpPr>
        <p:spPr>
          <a:xfrm>
            <a:off x="713213" y="1901638"/>
            <a:ext cx="385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1">
  <p:cSld name="CUSTOM_15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6"/>
          <p:cNvGrpSpPr/>
          <p:nvPr/>
        </p:nvGrpSpPr>
        <p:grpSpPr>
          <a:xfrm>
            <a:off x="3967086" y="2610028"/>
            <a:ext cx="971220" cy="455989"/>
            <a:chOff x="3032800" y="1045400"/>
            <a:chExt cx="1220125" cy="572850"/>
          </a:xfrm>
        </p:grpSpPr>
        <p:sp>
          <p:nvSpPr>
            <p:cNvPr id="891" name="Google Shape;891;p36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Google Shape;893;p36"/>
          <p:cNvGrpSpPr/>
          <p:nvPr/>
        </p:nvGrpSpPr>
        <p:grpSpPr>
          <a:xfrm rot="10800000" flipH="1">
            <a:off x="7501406" y="258437"/>
            <a:ext cx="1199412" cy="562127"/>
            <a:chOff x="4435075" y="1409000"/>
            <a:chExt cx="890300" cy="417225"/>
          </a:xfrm>
        </p:grpSpPr>
        <p:sp>
          <p:nvSpPr>
            <p:cNvPr id="894" name="Google Shape;894;p36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6" name="Google Shape;896;p36"/>
          <p:cNvGrpSpPr/>
          <p:nvPr/>
        </p:nvGrpSpPr>
        <p:grpSpPr>
          <a:xfrm>
            <a:off x="709758" y="820571"/>
            <a:ext cx="1199383" cy="563112"/>
            <a:chOff x="3032800" y="1045400"/>
            <a:chExt cx="1220125" cy="572850"/>
          </a:xfrm>
        </p:grpSpPr>
        <p:sp>
          <p:nvSpPr>
            <p:cNvPr id="897" name="Google Shape;897;p36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9" name="Google Shape;899;p36"/>
          <p:cNvSpPr/>
          <p:nvPr/>
        </p:nvSpPr>
        <p:spPr>
          <a:xfrm>
            <a:off x="-10975" y="4765750"/>
            <a:ext cx="9166146" cy="39150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6"/>
          <p:cNvSpPr/>
          <p:nvPr/>
        </p:nvSpPr>
        <p:spPr>
          <a:xfrm>
            <a:off x="6086824" y="4400525"/>
            <a:ext cx="3057224" cy="391474"/>
          </a:xfrm>
          <a:custGeom>
            <a:avLst/>
            <a:gdLst/>
            <a:ahLst/>
            <a:cxnLst/>
            <a:rect l="l" t="t" r="r" b="b"/>
            <a:pathLst>
              <a:path w="32183" h="4121" extrusionOk="0">
                <a:moveTo>
                  <a:pt x="29417" y="0"/>
                </a:moveTo>
                <a:cubicBezTo>
                  <a:pt x="28954" y="0"/>
                  <a:pt x="28206" y="536"/>
                  <a:pt x="28206" y="536"/>
                </a:cubicBezTo>
                <a:cubicBezTo>
                  <a:pt x="28206" y="536"/>
                  <a:pt x="27287" y="456"/>
                  <a:pt x="26449" y="456"/>
                </a:cubicBezTo>
                <a:cubicBezTo>
                  <a:pt x="26126" y="456"/>
                  <a:pt x="25816" y="468"/>
                  <a:pt x="25575" y="501"/>
                </a:cubicBezTo>
                <a:cubicBezTo>
                  <a:pt x="24694" y="620"/>
                  <a:pt x="24074" y="596"/>
                  <a:pt x="23372" y="906"/>
                </a:cubicBezTo>
                <a:cubicBezTo>
                  <a:pt x="23129" y="1013"/>
                  <a:pt x="22643" y="1056"/>
                  <a:pt x="22079" y="1056"/>
                </a:cubicBezTo>
                <a:cubicBezTo>
                  <a:pt x="21015" y="1056"/>
                  <a:pt x="19671" y="902"/>
                  <a:pt x="19157" y="739"/>
                </a:cubicBezTo>
                <a:cubicBezTo>
                  <a:pt x="18626" y="570"/>
                  <a:pt x="17850" y="406"/>
                  <a:pt x="17186" y="406"/>
                </a:cubicBezTo>
                <a:cubicBezTo>
                  <a:pt x="16868" y="406"/>
                  <a:pt x="16575" y="444"/>
                  <a:pt x="16347" y="536"/>
                </a:cubicBezTo>
                <a:cubicBezTo>
                  <a:pt x="15645" y="810"/>
                  <a:pt x="14859" y="1072"/>
                  <a:pt x="14680" y="1227"/>
                </a:cubicBezTo>
                <a:cubicBezTo>
                  <a:pt x="14514" y="1394"/>
                  <a:pt x="14168" y="1906"/>
                  <a:pt x="12894" y="2096"/>
                </a:cubicBezTo>
                <a:cubicBezTo>
                  <a:pt x="12704" y="2120"/>
                  <a:pt x="12537" y="2156"/>
                  <a:pt x="12406" y="2203"/>
                </a:cubicBezTo>
                <a:cubicBezTo>
                  <a:pt x="12002" y="2334"/>
                  <a:pt x="11823" y="2477"/>
                  <a:pt x="11751" y="2620"/>
                </a:cubicBezTo>
                <a:lnTo>
                  <a:pt x="10894" y="2620"/>
                </a:lnTo>
                <a:cubicBezTo>
                  <a:pt x="10466" y="2620"/>
                  <a:pt x="10061" y="2680"/>
                  <a:pt x="9787" y="2799"/>
                </a:cubicBezTo>
                <a:cubicBezTo>
                  <a:pt x="9727" y="2822"/>
                  <a:pt x="9632" y="2858"/>
                  <a:pt x="9537" y="2882"/>
                </a:cubicBezTo>
                <a:lnTo>
                  <a:pt x="9406" y="2930"/>
                </a:lnTo>
                <a:cubicBezTo>
                  <a:pt x="9087" y="3029"/>
                  <a:pt x="8659" y="3098"/>
                  <a:pt x="8103" y="3098"/>
                </a:cubicBezTo>
                <a:cubicBezTo>
                  <a:pt x="7725" y="3098"/>
                  <a:pt x="7288" y="3066"/>
                  <a:pt x="6787" y="2989"/>
                </a:cubicBezTo>
                <a:cubicBezTo>
                  <a:pt x="6691" y="2973"/>
                  <a:pt x="6573" y="2966"/>
                  <a:pt x="6437" y="2966"/>
                </a:cubicBezTo>
                <a:cubicBezTo>
                  <a:pt x="6064" y="2966"/>
                  <a:pt x="5555" y="3021"/>
                  <a:pt x="4989" y="3108"/>
                </a:cubicBezTo>
                <a:lnTo>
                  <a:pt x="4679" y="3156"/>
                </a:lnTo>
                <a:cubicBezTo>
                  <a:pt x="4548" y="3180"/>
                  <a:pt x="4405" y="3203"/>
                  <a:pt x="4274" y="3227"/>
                </a:cubicBezTo>
                <a:cubicBezTo>
                  <a:pt x="3786" y="3322"/>
                  <a:pt x="3298" y="3406"/>
                  <a:pt x="2798" y="3513"/>
                </a:cubicBezTo>
                <a:lnTo>
                  <a:pt x="0" y="4120"/>
                </a:lnTo>
                <a:lnTo>
                  <a:pt x="32183" y="4120"/>
                </a:lnTo>
                <a:lnTo>
                  <a:pt x="32183" y="120"/>
                </a:lnTo>
                <a:cubicBezTo>
                  <a:pt x="31528" y="191"/>
                  <a:pt x="30587" y="251"/>
                  <a:pt x="30587" y="251"/>
                </a:cubicBezTo>
                <a:cubicBezTo>
                  <a:pt x="30587" y="251"/>
                  <a:pt x="29980" y="120"/>
                  <a:pt x="29528" y="13"/>
                </a:cubicBezTo>
                <a:cubicBezTo>
                  <a:pt x="29493" y="4"/>
                  <a:pt x="29456" y="0"/>
                  <a:pt x="29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6"/>
          <p:cNvSpPr/>
          <p:nvPr/>
        </p:nvSpPr>
        <p:spPr>
          <a:xfrm>
            <a:off x="0" y="4446949"/>
            <a:ext cx="2618893" cy="391471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2" name="Google Shape;902;p36"/>
          <p:cNvGrpSpPr/>
          <p:nvPr/>
        </p:nvGrpSpPr>
        <p:grpSpPr>
          <a:xfrm>
            <a:off x="2974924" y="3948825"/>
            <a:ext cx="3194162" cy="981596"/>
            <a:chOff x="2067099" y="3737900"/>
            <a:chExt cx="3194162" cy="981596"/>
          </a:xfrm>
        </p:grpSpPr>
        <p:sp>
          <p:nvSpPr>
            <p:cNvPr id="903" name="Google Shape;903;p36"/>
            <p:cNvSpPr/>
            <p:nvPr/>
          </p:nvSpPr>
          <p:spPr>
            <a:xfrm>
              <a:off x="2067099" y="3737900"/>
              <a:ext cx="3194162" cy="981596"/>
            </a:xfrm>
            <a:custGeom>
              <a:avLst/>
              <a:gdLst/>
              <a:ahLst/>
              <a:cxnLst/>
              <a:rect l="l" t="t" r="r" b="b"/>
              <a:pathLst>
                <a:path w="36351" h="11171" extrusionOk="0">
                  <a:moveTo>
                    <a:pt x="19119" y="1"/>
                  </a:moveTo>
                  <a:cubicBezTo>
                    <a:pt x="17850" y="1"/>
                    <a:pt x="16185" y="361"/>
                    <a:pt x="15753" y="395"/>
                  </a:cubicBezTo>
                  <a:cubicBezTo>
                    <a:pt x="15731" y="397"/>
                    <a:pt x="15708" y="398"/>
                    <a:pt x="15683" y="398"/>
                  </a:cubicBezTo>
                  <a:cubicBezTo>
                    <a:pt x="15383" y="398"/>
                    <a:pt x="14905" y="275"/>
                    <a:pt x="14326" y="275"/>
                  </a:cubicBezTo>
                  <a:cubicBezTo>
                    <a:pt x="13680" y="275"/>
                    <a:pt x="12907" y="428"/>
                    <a:pt x="12110" y="1074"/>
                  </a:cubicBezTo>
                  <a:cubicBezTo>
                    <a:pt x="10526" y="2360"/>
                    <a:pt x="1" y="11170"/>
                    <a:pt x="1" y="11170"/>
                  </a:cubicBezTo>
                  <a:lnTo>
                    <a:pt x="36351" y="11170"/>
                  </a:lnTo>
                  <a:lnTo>
                    <a:pt x="36351" y="11159"/>
                  </a:lnTo>
                  <a:cubicBezTo>
                    <a:pt x="32326" y="8194"/>
                    <a:pt x="21182" y="657"/>
                    <a:pt x="20301" y="193"/>
                  </a:cubicBezTo>
                  <a:cubicBezTo>
                    <a:pt x="20023" y="52"/>
                    <a:pt x="19599" y="1"/>
                    <a:pt x="19119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 rot="1281404">
              <a:off x="3726444" y="3902001"/>
              <a:ext cx="244721" cy="69978"/>
            </a:xfrm>
            <a:custGeom>
              <a:avLst/>
              <a:gdLst/>
              <a:ahLst/>
              <a:cxnLst/>
              <a:rect l="l" t="t" r="r" b="b"/>
              <a:pathLst>
                <a:path w="4882" h="1396" extrusionOk="0">
                  <a:moveTo>
                    <a:pt x="232" y="1"/>
                  </a:moveTo>
                  <a:cubicBezTo>
                    <a:pt x="154" y="1"/>
                    <a:pt x="77" y="1"/>
                    <a:pt x="0" y="3"/>
                  </a:cubicBezTo>
                  <a:cubicBezTo>
                    <a:pt x="274" y="360"/>
                    <a:pt x="1131" y="372"/>
                    <a:pt x="1548" y="420"/>
                  </a:cubicBezTo>
                  <a:cubicBezTo>
                    <a:pt x="2120" y="491"/>
                    <a:pt x="2703" y="503"/>
                    <a:pt x="3286" y="646"/>
                  </a:cubicBezTo>
                  <a:cubicBezTo>
                    <a:pt x="3334" y="658"/>
                    <a:pt x="3370" y="670"/>
                    <a:pt x="3406" y="705"/>
                  </a:cubicBezTo>
                  <a:cubicBezTo>
                    <a:pt x="3429" y="741"/>
                    <a:pt x="3429" y="801"/>
                    <a:pt x="3429" y="848"/>
                  </a:cubicBezTo>
                  <a:cubicBezTo>
                    <a:pt x="3429" y="1027"/>
                    <a:pt x="3417" y="1217"/>
                    <a:pt x="3406" y="1396"/>
                  </a:cubicBezTo>
                  <a:cubicBezTo>
                    <a:pt x="3727" y="896"/>
                    <a:pt x="4287" y="551"/>
                    <a:pt x="4882" y="467"/>
                  </a:cubicBezTo>
                  <a:cubicBezTo>
                    <a:pt x="4537" y="301"/>
                    <a:pt x="4132" y="277"/>
                    <a:pt x="3751" y="241"/>
                  </a:cubicBezTo>
                  <a:cubicBezTo>
                    <a:pt x="2589" y="163"/>
                    <a:pt x="1406" y="1"/>
                    <a:pt x="232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 rot="7283848">
              <a:off x="3004751" y="3917503"/>
              <a:ext cx="259710" cy="102711"/>
            </a:xfrm>
            <a:custGeom>
              <a:avLst/>
              <a:gdLst/>
              <a:ahLst/>
              <a:cxnLst/>
              <a:rect l="l" t="t" r="r" b="b"/>
              <a:pathLst>
                <a:path w="5181" h="2049" extrusionOk="0">
                  <a:moveTo>
                    <a:pt x="5109" y="1"/>
                  </a:moveTo>
                  <a:lnTo>
                    <a:pt x="3692" y="667"/>
                  </a:lnTo>
                  <a:lnTo>
                    <a:pt x="1" y="370"/>
                  </a:lnTo>
                  <a:lnTo>
                    <a:pt x="3537" y="1084"/>
                  </a:lnTo>
                  <a:lnTo>
                    <a:pt x="5180" y="2049"/>
                  </a:lnTo>
                  <a:lnTo>
                    <a:pt x="5180" y="2049"/>
                  </a:lnTo>
                  <a:lnTo>
                    <a:pt x="4513" y="858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3383176" y="4063926"/>
              <a:ext cx="222977" cy="162977"/>
            </a:xfrm>
            <a:custGeom>
              <a:avLst/>
              <a:gdLst/>
              <a:ahLst/>
              <a:cxnLst/>
              <a:rect l="l" t="t" r="r" b="b"/>
              <a:pathLst>
                <a:path w="2608" h="1906" extrusionOk="0">
                  <a:moveTo>
                    <a:pt x="2608" y="0"/>
                  </a:moveTo>
                  <a:lnTo>
                    <a:pt x="155" y="1120"/>
                  </a:lnTo>
                  <a:lnTo>
                    <a:pt x="0" y="190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7" name="Google Shape;907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36"/>
          <p:cNvSpPr txBox="1">
            <a:spLocks noGrp="1"/>
          </p:cNvSpPr>
          <p:nvPr>
            <p:ph type="subTitle" idx="1"/>
          </p:nvPr>
        </p:nvSpPr>
        <p:spPr>
          <a:xfrm>
            <a:off x="1312200" y="3235225"/>
            <a:ext cx="237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36"/>
          <p:cNvSpPr txBox="1">
            <a:spLocks noGrp="1"/>
          </p:cNvSpPr>
          <p:nvPr>
            <p:ph type="subTitle" idx="2"/>
          </p:nvPr>
        </p:nvSpPr>
        <p:spPr>
          <a:xfrm>
            <a:off x="1312275" y="2755275"/>
            <a:ext cx="2370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0" name="Google Shape;910;p36"/>
          <p:cNvSpPr txBox="1">
            <a:spLocks noGrp="1"/>
          </p:cNvSpPr>
          <p:nvPr>
            <p:ph type="subTitle" idx="3"/>
          </p:nvPr>
        </p:nvSpPr>
        <p:spPr>
          <a:xfrm>
            <a:off x="5461113" y="3235225"/>
            <a:ext cx="237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6"/>
          <p:cNvSpPr txBox="1">
            <a:spLocks noGrp="1"/>
          </p:cNvSpPr>
          <p:nvPr>
            <p:ph type="subTitle" idx="4"/>
          </p:nvPr>
        </p:nvSpPr>
        <p:spPr>
          <a:xfrm>
            <a:off x="5461100" y="2755275"/>
            <a:ext cx="2370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">
  <p:cSld name="CUSTOM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37"/>
          <p:cNvGrpSpPr/>
          <p:nvPr/>
        </p:nvGrpSpPr>
        <p:grpSpPr>
          <a:xfrm>
            <a:off x="8247486" y="1017978"/>
            <a:ext cx="971220" cy="455989"/>
            <a:chOff x="3032800" y="1045400"/>
            <a:chExt cx="1220125" cy="572850"/>
          </a:xfrm>
        </p:grpSpPr>
        <p:sp>
          <p:nvSpPr>
            <p:cNvPr id="914" name="Google Shape;914;p37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37"/>
          <p:cNvGrpSpPr/>
          <p:nvPr/>
        </p:nvGrpSpPr>
        <p:grpSpPr>
          <a:xfrm rot="10800000" flipH="1">
            <a:off x="113519" y="828137"/>
            <a:ext cx="1199412" cy="562127"/>
            <a:chOff x="4435075" y="1409000"/>
            <a:chExt cx="890300" cy="417225"/>
          </a:xfrm>
        </p:grpSpPr>
        <p:sp>
          <p:nvSpPr>
            <p:cNvPr id="917" name="Google Shape;917;p37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37"/>
          <p:cNvGrpSpPr/>
          <p:nvPr/>
        </p:nvGrpSpPr>
        <p:grpSpPr>
          <a:xfrm>
            <a:off x="3597460" y="3686020"/>
            <a:ext cx="1949095" cy="1457485"/>
            <a:chOff x="1492775" y="1642550"/>
            <a:chExt cx="500050" cy="373925"/>
          </a:xfrm>
        </p:grpSpPr>
        <p:sp>
          <p:nvSpPr>
            <p:cNvPr id="920" name="Google Shape;920;p37"/>
            <p:cNvSpPr/>
            <p:nvPr/>
          </p:nvSpPr>
          <p:spPr>
            <a:xfrm>
              <a:off x="1776700" y="1642550"/>
              <a:ext cx="216125" cy="372425"/>
            </a:xfrm>
            <a:custGeom>
              <a:avLst/>
              <a:gdLst/>
              <a:ahLst/>
              <a:cxnLst/>
              <a:rect l="l" t="t" r="r" b="b"/>
              <a:pathLst>
                <a:path w="8645" h="14897" extrusionOk="0">
                  <a:moveTo>
                    <a:pt x="2543" y="0"/>
                  </a:moveTo>
                  <a:cubicBezTo>
                    <a:pt x="2525" y="0"/>
                    <a:pt x="2507" y="1"/>
                    <a:pt x="2489" y="2"/>
                  </a:cubicBezTo>
                  <a:cubicBezTo>
                    <a:pt x="2334" y="2"/>
                    <a:pt x="2215" y="62"/>
                    <a:pt x="2108" y="121"/>
                  </a:cubicBezTo>
                  <a:cubicBezTo>
                    <a:pt x="2013" y="193"/>
                    <a:pt x="1917" y="288"/>
                    <a:pt x="1894" y="407"/>
                  </a:cubicBezTo>
                  <a:cubicBezTo>
                    <a:pt x="1894" y="419"/>
                    <a:pt x="1870" y="443"/>
                    <a:pt x="1894" y="478"/>
                  </a:cubicBezTo>
                  <a:cubicBezTo>
                    <a:pt x="1904" y="543"/>
                    <a:pt x="1963" y="587"/>
                    <a:pt x="2026" y="587"/>
                  </a:cubicBezTo>
                  <a:cubicBezTo>
                    <a:pt x="2034" y="587"/>
                    <a:pt x="2041" y="587"/>
                    <a:pt x="2048" y="586"/>
                  </a:cubicBezTo>
                  <a:lnTo>
                    <a:pt x="2096" y="562"/>
                  </a:lnTo>
                  <a:cubicBezTo>
                    <a:pt x="2132" y="556"/>
                    <a:pt x="2164" y="553"/>
                    <a:pt x="2196" y="553"/>
                  </a:cubicBezTo>
                  <a:cubicBezTo>
                    <a:pt x="2227" y="553"/>
                    <a:pt x="2257" y="556"/>
                    <a:pt x="2286" y="562"/>
                  </a:cubicBezTo>
                  <a:cubicBezTo>
                    <a:pt x="2346" y="586"/>
                    <a:pt x="2394" y="609"/>
                    <a:pt x="2429" y="621"/>
                  </a:cubicBezTo>
                  <a:cubicBezTo>
                    <a:pt x="2453" y="657"/>
                    <a:pt x="2453" y="681"/>
                    <a:pt x="2453" y="705"/>
                  </a:cubicBezTo>
                  <a:lnTo>
                    <a:pt x="2453" y="776"/>
                  </a:lnTo>
                  <a:cubicBezTo>
                    <a:pt x="2453" y="800"/>
                    <a:pt x="2441" y="824"/>
                    <a:pt x="2441" y="836"/>
                  </a:cubicBezTo>
                  <a:cubicBezTo>
                    <a:pt x="2441" y="848"/>
                    <a:pt x="2429" y="848"/>
                    <a:pt x="2429" y="848"/>
                  </a:cubicBezTo>
                  <a:cubicBezTo>
                    <a:pt x="2429" y="848"/>
                    <a:pt x="2429" y="859"/>
                    <a:pt x="2405" y="859"/>
                  </a:cubicBezTo>
                  <a:cubicBezTo>
                    <a:pt x="2394" y="883"/>
                    <a:pt x="2382" y="907"/>
                    <a:pt x="2346" y="919"/>
                  </a:cubicBezTo>
                  <a:cubicBezTo>
                    <a:pt x="2322" y="955"/>
                    <a:pt x="2286" y="967"/>
                    <a:pt x="2263" y="1002"/>
                  </a:cubicBezTo>
                  <a:cubicBezTo>
                    <a:pt x="2191" y="1038"/>
                    <a:pt x="2096" y="1086"/>
                    <a:pt x="1977" y="1133"/>
                  </a:cubicBezTo>
                  <a:cubicBezTo>
                    <a:pt x="1858" y="1181"/>
                    <a:pt x="1727" y="1205"/>
                    <a:pt x="1560" y="1240"/>
                  </a:cubicBezTo>
                  <a:lnTo>
                    <a:pt x="1441" y="1264"/>
                  </a:lnTo>
                  <a:cubicBezTo>
                    <a:pt x="1393" y="1276"/>
                    <a:pt x="1370" y="1276"/>
                    <a:pt x="1310" y="1300"/>
                  </a:cubicBezTo>
                  <a:cubicBezTo>
                    <a:pt x="1262" y="1300"/>
                    <a:pt x="1215" y="1312"/>
                    <a:pt x="1179" y="1324"/>
                  </a:cubicBezTo>
                  <a:lnTo>
                    <a:pt x="1036" y="1360"/>
                  </a:lnTo>
                  <a:cubicBezTo>
                    <a:pt x="905" y="1383"/>
                    <a:pt x="762" y="1431"/>
                    <a:pt x="620" y="1479"/>
                  </a:cubicBezTo>
                  <a:lnTo>
                    <a:pt x="0" y="1479"/>
                  </a:lnTo>
                  <a:lnTo>
                    <a:pt x="0" y="1800"/>
                  </a:lnTo>
                  <a:lnTo>
                    <a:pt x="0" y="2098"/>
                  </a:lnTo>
                  <a:lnTo>
                    <a:pt x="0" y="3324"/>
                  </a:lnTo>
                  <a:lnTo>
                    <a:pt x="0" y="3646"/>
                  </a:lnTo>
                  <a:lnTo>
                    <a:pt x="0" y="3681"/>
                  </a:lnTo>
                  <a:lnTo>
                    <a:pt x="0" y="3955"/>
                  </a:lnTo>
                  <a:lnTo>
                    <a:pt x="0" y="5372"/>
                  </a:lnTo>
                  <a:lnTo>
                    <a:pt x="0" y="5539"/>
                  </a:lnTo>
                  <a:lnTo>
                    <a:pt x="0" y="5705"/>
                  </a:lnTo>
                  <a:lnTo>
                    <a:pt x="0" y="6003"/>
                  </a:lnTo>
                  <a:lnTo>
                    <a:pt x="0" y="7384"/>
                  </a:lnTo>
                  <a:lnTo>
                    <a:pt x="0" y="7563"/>
                  </a:lnTo>
                  <a:lnTo>
                    <a:pt x="0" y="7789"/>
                  </a:lnTo>
                  <a:lnTo>
                    <a:pt x="0" y="8003"/>
                  </a:lnTo>
                  <a:lnTo>
                    <a:pt x="0" y="9075"/>
                  </a:lnTo>
                  <a:lnTo>
                    <a:pt x="0" y="9706"/>
                  </a:lnTo>
                  <a:lnTo>
                    <a:pt x="0" y="12432"/>
                  </a:lnTo>
                  <a:lnTo>
                    <a:pt x="0" y="12563"/>
                  </a:lnTo>
                  <a:lnTo>
                    <a:pt x="0" y="12873"/>
                  </a:lnTo>
                  <a:lnTo>
                    <a:pt x="0" y="14099"/>
                  </a:lnTo>
                  <a:lnTo>
                    <a:pt x="0" y="14290"/>
                  </a:lnTo>
                  <a:lnTo>
                    <a:pt x="0" y="14552"/>
                  </a:lnTo>
                  <a:lnTo>
                    <a:pt x="0" y="14897"/>
                  </a:lnTo>
                  <a:lnTo>
                    <a:pt x="7347" y="14897"/>
                  </a:lnTo>
                  <a:lnTo>
                    <a:pt x="7347" y="14611"/>
                  </a:lnTo>
                  <a:lnTo>
                    <a:pt x="7692" y="14611"/>
                  </a:lnTo>
                  <a:lnTo>
                    <a:pt x="7692" y="14504"/>
                  </a:lnTo>
                  <a:lnTo>
                    <a:pt x="8621" y="14194"/>
                  </a:lnTo>
                  <a:cubicBezTo>
                    <a:pt x="8644" y="14194"/>
                    <a:pt x="8644" y="14147"/>
                    <a:pt x="8621" y="14147"/>
                  </a:cubicBezTo>
                  <a:lnTo>
                    <a:pt x="8216" y="14147"/>
                  </a:lnTo>
                  <a:cubicBezTo>
                    <a:pt x="8299" y="14075"/>
                    <a:pt x="8394" y="13968"/>
                    <a:pt x="8454" y="13849"/>
                  </a:cubicBezTo>
                  <a:cubicBezTo>
                    <a:pt x="8466" y="13825"/>
                    <a:pt x="8478" y="13790"/>
                    <a:pt x="8501" y="13754"/>
                  </a:cubicBezTo>
                  <a:cubicBezTo>
                    <a:pt x="8501" y="13730"/>
                    <a:pt x="8513" y="13718"/>
                    <a:pt x="8513" y="13694"/>
                  </a:cubicBezTo>
                  <a:lnTo>
                    <a:pt x="8525" y="13635"/>
                  </a:lnTo>
                  <a:cubicBezTo>
                    <a:pt x="8537" y="13563"/>
                    <a:pt x="8537" y="13480"/>
                    <a:pt x="8537" y="13409"/>
                  </a:cubicBezTo>
                  <a:cubicBezTo>
                    <a:pt x="8525" y="13337"/>
                    <a:pt x="8513" y="13266"/>
                    <a:pt x="8478" y="13206"/>
                  </a:cubicBezTo>
                  <a:cubicBezTo>
                    <a:pt x="8454" y="13147"/>
                    <a:pt x="8418" y="13063"/>
                    <a:pt x="8382" y="13028"/>
                  </a:cubicBezTo>
                  <a:cubicBezTo>
                    <a:pt x="8287" y="12909"/>
                    <a:pt x="8156" y="12813"/>
                    <a:pt x="8025" y="12790"/>
                  </a:cubicBezTo>
                  <a:cubicBezTo>
                    <a:pt x="7967" y="12776"/>
                    <a:pt x="7912" y="12769"/>
                    <a:pt x="7861" y="12769"/>
                  </a:cubicBezTo>
                  <a:cubicBezTo>
                    <a:pt x="7776" y="12769"/>
                    <a:pt x="7699" y="12788"/>
                    <a:pt x="7632" y="12825"/>
                  </a:cubicBezTo>
                  <a:cubicBezTo>
                    <a:pt x="7525" y="12885"/>
                    <a:pt x="7430" y="12980"/>
                    <a:pt x="7394" y="13087"/>
                  </a:cubicBezTo>
                  <a:lnTo>
                    <a:pt x="7394" y="13147"/>
                  </a:lnTo>
                  <a:cubicBezTo>
                    <a:pt x="7406" y="13194"/>
                    <a:pt x="7466" y="13230"/>
                    <a:pt x="7525" y="13230"/>
                  </a:cubicBezTo>
                  <a:lnTo>
                    <a:pt x="7561" y="13230"/>
                  </a:lnTo>
                  <a:cubicBezTo>
                    <a:pt x="7582" y="13227"/>
                    <a:pt x="7602" y="13225"/>
                    <a:pt x="7621" y="13225"/>
                  </a:cubicBezTo>
                  <a:cubicBezTo>
                    <a:pt x="7666" y="13225"/>
                    <a:pt x="7706" y="13234"/>
                    <a:pt x="7739" y="13242"/>
                  </a:cubicBezTo>
                  <a:cubicBezTo>
                    <a:pt x="7787" y="13266"/>
                    <a:pt x="7811" y="13290"/>
                    <a:pt x="7823" y="13325"/>
                  </a:cubicBezTo>
                  <a:cubicBezTo>
                    <a:pt x="7823" y="13337"/>
                    <a:pt x="7847" y="13349"/>
                    <a:pt x="7847" y="13361"/>
                  </a:cubicBezTo>
                  <a:lnTo>
                    <a:pt x="7847" y="13397"/>
                  </a:lnTo>
                  <a:cubicBezTo>
                    <a:pt x="7847" y="13421"/>
                    <a:pt x="7847" y="13444"/>
                    <a:pt x="7823" y="13456"/>
                  </a:cubicBezTo>
                  <a:lnTo>
                    <a:pt x="7799" y="13480"/>
                  </a:lnTo>
                  <a:cubicBezTo>
                    <a:pt x="7799" y="13504"/>
                    <a:pt x="7787" y="13504"/>
                    <a:pt x="7763" y="13516"/>
                  </a:cubicBezTo>
                  <a:cubicBezTo>
                    <a:pt x="7751" y="13528"/>
                    <a:pt x="7739" y="13540"/>
                    <a:pt x="7728" y="13540"/>
                  </a:cubicBezTo>
                  <a:cubicBezTo>
                    <a:pt x="7692" y="13575"/>
                    <a:pt x="7644" y="13587"/>
                    <a:pt x="7620" y="13611"/>
                  </a:cubicBezTo>
                  <a:cubicBezTo>
                    <a:pt x="7609" y="13635"/>
                    <a:pt x="7573" y="13635"/>
                    <a:pt x="7561" y="13647"/>
                  </a:cubicBezTo>
                  <a:cubicBezTo>
                    <a:pt x="7525" y="13659"/>
                    <a:pt x="7513" y="13659"/>
                    <a:pt x="7489" y="13671"/>
                  </a:cubicBezTo>
                  <a:cubicBezTo>
                    <a:pt x="7370" y="13718"/>
                    <a:pt x="7228" y="13754"/>
                    <a:pt x="7073" y="13778"/>
                  </a:cubicBezTo>
                  <a:lnTo>
                    <a:pt x="7013" y="13790"/>
                  </a:lnTo>
                  <a:lnTo>
                    <a:pt x="6930" y="13790"/>
                  </a:lnTo>
                  <a:cubicBezTo>
                    <a:pt x="6894" y="13790"/>
                    <a:pt x="6847" y="13790"/>
                    <a:pt x="6799" y="13813"/>
                  </a:cubicBezTo>
                  <a:cubicBezTo>
                    <a:pt x="6727" y="13825"/>
                    <a:pt x="6632" y="13825"/>
                    <a:pt x="6561" y="13837"/>
                  </a:cubicBezTo>
                  <a:lnTo>
                    <a:pt x="6561" y="12921"/>
                  </a:lnTo>
                  <a:lnTo>
                    <a:pt x="6858" y="12921"/>
                  </a:lnTo>
                  <a:lnTo>
                    <a:pt x="6858" y="12754"/>
                  </a:lnTo>
                  <a:lnTo>
                    <a:pt x="7561" y="12480"/>
                  </a:lnTo>
                  <a:cubicBezTo>
                    <a:pt x="7585" y="12480"/>
                    <a:pt x="7585" y="12444"/>
                    <a:pt x="7561" y="12444"/>
                  </a:cubicBezTo>
                  <a:lnTo>
                    <a:pt x="6251" y="12444"/>
                  </a:lnTo>
                  <a:lnTo>
                    <a:pt x="6251" y="9730"/>
                  </a:lnTo>
                  <a:lnTo>
                    <a:pt x="6477" y="9730"/>
                  </a:lnTo>
                  <a:lnTo>
                    <a:pt x="6477" y="9599"/>
                  </a:lnTo>
                  <a:lnTo>
                    <a:pt x="7406" y="9170"/>
                  </a:lnTo>
                  <a:cubicBezTo>
                    <a:pt x="7442" y="9170"/>
                    <a:pt x="7442" y="9111"/>
                    <a:pt x="7406" y="9111"/>
                  </a:cubicBezTo>
                  <a:lnTo>
                    <a:pt x="7013" y="9111"/>
                  </a:lnTo>
                  <a:cubicBezTo>
                    <a:pt x="7049" y="9063"/>
                    <a:pt x="7085" y="9003"/>
                    <a:pt x="7108" y="8944"/>
                  </a:cubicBezTo>
                  <a:cubicBezTo>
                    <a:pt x="7132" y="8920"/>
                    <a:pt x="7144" y="8884"/>
                    <a:pt x="7156" y="8837"/>
                  </a:cubicBezTo>
                  <a:cubicBezTo>
                    <a:pt x="7156" y="8825"/>
                    <a:pt x="7168" y="8813"/>
                    <a:pt x="7168" y="8777"/>
                  </a:cubicBezTo>
                  <a:lnTo>
                    <a:pt x="7192" y="8718"/>
                  </a:lnTo>
                  <a:cubicBezTo>
                    <a:pt x="7204" y="8646"/>
                    <a:pt x="7204" y="8575"/>
                    <a:pt x="7204" y="8503"/>
                  </a:cubicBezTo>
                  <a:cubicBezTo>
                    <a:pt x="7192" y="8420"/>
                    <a:pt x="7168" y="8349"/>
                    <a:pt x="7144" y="8289"/>
                  </a:cubicBezTo>
                  <a:cubicBezTo>
                    <a:pt x="7108" y="8229"/>
                    <a:pt x="7085" y="8158"/>
                    <a:pt x="7037" y="8110"/>
                  </a:cubicBezTo>
                  <a:cubicBezTo>
                    <a:pt x="6954" y="7991"/>
                    <a:pt x="6811" y="7908"/>
                    <a:pt x="6680" y="7872"/>
                  </a:cubicBezTo>
                  <a:cubicBezTo>
                    <a:pt x="6635" y="7865"/>
                    <a:pt x="6589" y="7861"/>
                    <a:pt x="6546" y="7861"/>
                  </a:cubicBezTo>
                  <a:cubicBezTo>
                    <a:pt x="6451" y="7861"/>
                    <a:pt x="6364" y="7879"/>
                    <a:pt x="6299" y="7920"/>
                  </a:cubicBezTo>
                  <a:cubicBezTo>
                    <a:pt x="6192" y="7979"/>
                    <a:pt x="6085" y="8063"/>
                    <a:pt x="6061" y="8170"/>
                  </a:cubicBezTo>
                  <a:lnTo>
                    <a:pt x="6061" y="8229"/>
                  </a:lnTo>
                  <a:cubicBezTo>
                    <a:pt x="6073" y="8289"/>
                    <a:pt x="6132" y="8325"/>
                    <a:pt x="6192" y="8325"/>
                  </a:cubicBezTo>
                  <a:lnTo>
                    <a:pt x="6215" y="8325"/>
                  </a:lnTo>
                  <a:cubicBezTo>
                    <a:pt x="6241" y="8317"/>
                    <a:pt x="6265" y="8315"/>
                    <a:pt x="6286" y="8315"/>
                  </a:cubicBezTo>
                  <a:cubicBezTo>
                    <a:pt x="6333" y="8315"/>
                    <a:pt x="6369" y="8328"/>
                    <a:pt x="6394" y="8337"/>
                  </a:cubicBezTo>
                  <a:cubicBezTo>
                    <a:pt x="6442" y="8349"/>
                    <a:pt x="6477" y="8384"/>
                    <a:pt x="6489" y="8408"/>
                  </a:cubicBezTo>
                  <a:cubicBezTo>
                    <a:pt x="6489" y="8420"/>
                    <a:pt x="6501" y="8444"/>
                    <a:pt x="6501" y="8456"/>
                  </a:cubicBezTo>
                  <a:lnTo>
                    <a:pt x="6501" y="8479"/>
                  </a:lnTo>
                  <a:cubicBezTo>
                    <a:pt x="6501" y="8515"/>
                    <a:pt x="6501" y="8527"/>
                    <a:pt x="6489" y="8539"/>
                  </a:cubicBezTo>
                  <a:lnTo>
                    <a:pt x="6454" y="8575"/>
                  </a:lnTo>
                  <a:cubicBezTo>
                    <a:pt x="6454" y="8587"/>
                    <a:pt x="6442" y="8587"/>
                    <a:pt x="6430" y="8599"/>
                  </a:cubicBezTo>
                  <a:cubicBezTo>
                    <a:pt x="6418" y="8622"/>
                    <a:pt x="6394" y="8634"/>
                    <a:pt x="6382" y="8634"/>
                  </a:cubicBezTo>
                  <a:cubicBezTo>
                    <a:pt x="6358" y="8658"/>
                    <a:pt x="6311" y="8682"/>
                    <a:pt x="6275" y="8706"/>
                  </a:cubicBezTo>
                  <a:cubicBezTo>
                    <a:pt x="6263" y="8718"/>
                    <a:pt x="6239" y="8718"/>
                    <a:pt x="6215" y="8741"/>
                  </a:cubicBezTo>
                  <a:cubicBezTo>
                    <a:pt x="6192" y="8753"/>
                    <a:pt x="6180" y="8753"/>
                    <a:pt x="6144" y="8765"/>
                  </a:cubicBezTo>
                  <a:cubicBezTo>
                    <a:pt x="6025" y="8813"/>
                    <a:pt x="5894" y="8837"/>
                    <a:pt x="5727" y="8872"/>
                  </a:cubicBezTo>
                  <a:lnTo>
                    <a:pt x="5668" y="8884"/>
                  </a:lnTo>
                  <a:lnTo>
                    <a:pt x="5596" y="8884"/>
                  </a:lnTo>
                  <a:cubicBezTo>
                    <a:pt x="5549" y="8884"/>
                    <a:pt x="5501" y="8884"/>
                    <a:pt x="5465" y="8896"/>
                  </a:cubicBezTo>
                  <a:cubicBezTo>
                    <a:pt x="5370" y="8920"/>
                    <a:pt x="5299" y="8920"/>
                    <a:pt x="5203" y="8932"/>
                  </a:cubicBezTo>
                  <a:cubicBezTo>
                    <a:pt x="5049" y="8944"/>
                    <a:pt x="4882" y="8980"/>
                    <a:pt x="4715" y="9003"/>
                  </a:cubicBezTo>
                  <a:cubicBezTo>
                    <a:pt x="4632" y="9015"/>
                    <a:pt x="4549" y="9039"/>
                    <a:pt x="4465" y="9051"/>
                  </a:cubicBezTo>
                  <a:cubicBezTo>
                    <a:pt x="4453" y="9051"/>
                    <a:pt x="4418" y="9051"/>
                    <a:pt x="4406" y="9063"/>
                  </a:cubicBezTo>
                  <a:lnTo>
                    <a:pt x="4406" y="8039"/>
                  </a:lnTo>
                  <a:lnTo>
                    <a:pt x="5049" y="8039"/>
                  </a:lnTo>
                  <a:lnTo>
                    <a:pt x="5049" y="7753"/>
                  </a:lnTo>
                  <a:lnTo>
                    <a:pt x="5668" y="7467"/>
                  </a:lnTo>
                  <a:cubicBezTo>
                    <a:pt x="5704" y="7467"/>
                    <a:pt x="5704" y="7408"/>
                    <a:pt x="5668" y="7408"/>
                  </a:cubicBezTo>
                  <a:lnTo>
                    <a:pt x="4120" y="7408"/>
                  </a:lnTo>
                  <a:lnTo>
                    <a:pt x="4120" y="6027"/>
                  </a:lnTo>
                  <a:lnTo>
                    <a:pt x="4727" y="6027"/>
                  </a:lnTo>
                  <a:lnTo>
                    <a:pt x="4727" y="5824"/>
                  </a:lnTo>
                  <a:lnTo>
                    <a:pt x="5537" y="5443"/>
                  </a:lnTo>
                  <a:cubicBezTo>
                    <a:pt x="5561" y="5443"/>
                    <a:pt x="5561" y="5384"/>
                    <a:pt x="5537" y="5384"/>
                  </a:cubicBezTo>
                  <a:lnTo>
                    <a:pt x="4882" y="5384"/>
                  </a:lnTo>
                  <a:cubicBezTo>
                    <a:pt x="4930" y="5348"/>
                    <a:pt x="4953" y="5289"/>
                    <a:pt x="4989" y="5229"/>
                  </a:cubicBezTo>
                  <a:cubicBezTo>
                    <a:pt x="5001" y="5205"/>
                    <a:pt x="5001" y="5181"/>
                    <a:pt x="5001" y="5170"/>
                  </a:cubicBezTo>
                  <a:cubicBezTo>
                    <a:pt x="5001" y="5134"/>
                    <a:pt x="5013" y="5122"/>
                    <a:pt x="5013" y="5086"/>
                  </a:cubicBezTo>
                  <a:cubicBezTo>
                    <a:pt x="5013" y="5050"/>
                    <a:pt x="5025" y="5003"/>
                    <a:pt x="5013" y="4955"/>
                  </a:cubicBezTo>
                  <a:cubicBezTo>
                    <a:pt x="5013" y="4872"/>
                    <a:pt x="4989" y="4777"/>
                    <a:pt x="4942" y="4717"/>
                  </a:cubicBezTo>
                  <a:cubicBezTo>
                    <a:pt x="4894" y="4646"/>
                    <a:pt x="4834" y="4586"/>
                    <a:pt x="4763" y="4539"/>
                  </a:cubicBezTo>
                  <a:cubicBezTo>
                    <a:pt x="4691" y="4491"/>
                    <a:pt x="4596" y="4479"/>
                    <a:pt x="4513" y="4479"/>
                  </a:cubicBezTo>
                  <a:cubicBezTo>
                    <a:pt x="4430" y="4479"/>
                    <a:pt x="4358" y="4515"/>
                    <a:pt x="4299" y="4550"/>
                  </a:cubicBezTo>
                  <a:cubicBezTo>
                    <a:pt x="4239" y="4598"/>
                    <a:pt x="4191" y="4658"/>
                    <a:pt x="4168" y="4717"/>
                  </a:cubicBezTo>
                  <a:lnTo>
                    <a:pt x="4168" y="4765"/>
                  </a:lnTo>
                  <a:cubicBezTo>
                    <a:pt x="4177" y="4804"/>
                    <a:pt x="4204" y="4827"/>
                    <a:pt x="4233" y="4827"/>
                  </a:cubicBezTo>
                  <a:cubicBezTo>
                    <a:pt x="4239" y="4827"/>
                    <a:pt x="4245" y="4826"/>
                    <a:pt x="4251" y="4824"/>
                  </a:cubicBezTo>
                  <a:lnTo>
                    <a:pt x="4287" y="4824"/>
                  </a:lnTo>
                  <a:cubicBezTo>
                    <a:pt x="4303" y="4820"/>
                    <a:pt x="4316" y="4819"/>
                    <a:pt x="4328" y="4819"/>
                  </a:cubicBezTo>
                  <a:cubicBezTo>
                    <a:pt x="4351" y="4819"/>
                    <a:pt x="4370" y="4824"/>
                    <a:pt x="4394" y="4824"/>
                  </a:cubicBezTo>
                  <a:cubicBezTo>
                    <a:pt x="4418" y="4836"/>
                    <a:pt x="4453" y="4836"/>
                    <a:pt x="4465" y="4872"/>
                  </a:cubicBezTo>
                  <a:cubicBezTo>
                    <a:pt x="4489" y="4896"/>
                    <a:pt x="4477" y="4931"/>
                    <a:pt x="4477" y="4955"/>
                  </a:cubicBezTo>
                  <a:cubicBezTo>
                    <a:pt x="4477" y="4967"/>
                    <a:pt x="4477" y="4991"/>
                    <a:pt x="4465" y="5003"/>
                  </a:cubicBezTo>
                  <a:cubicBezTo>
                    <a:pt x="4465" y="5003"/>
                    <a:pt x="4465" y="5015"/>
                    <a:pt x="4453" y="5015"/>
                  </a:cubicBezTo>
                  <a:cubicBezTo>
                    <a:pt x="4430" y="5027"/>
                    <a:pt x="4406" y="5062"/>
                    <a:pt x="4358" y="5086"/>
                  </a:cubicBezTo>
                  <a:cubicBezTo>
                    <a:pt x="4310" y="5122"/>
                    <a:pt x="4275" y="5146"/>
                    <a:pt x="4191" y="5170"/>
                  </a:cubicBezTo>
                  <a:cubicBezTo>
                    <a:pt x="4120" y="5193"/>
                    <a:pt x="4049" y="5205"/>
                    <a:pt x="3953" y="5229"/>
                  </a:cubicBezTo>
                  <a:lnTo>
                    <a:pt x="3882" y="5241"/>
                  </a:lnTo>
                  <a:cubicBezTo>
                    <a:pt x="3858" y="5241"/>
                    <a:pt x="3834" y="5253"/>
                    <a:pt x="3810" y="5253"/>
                  </a:cubicBezTo>
                  <a:cubicBezTo>
                    <a:pt x="3751" y="5265"/>
                    <a:pt x="3703" y="5265"/>
                    <a:pt x="3656" y="5289"/>
                  </a:cubicBezTo>
                  <a:cubicBezTo>
                    <a:pt x="3584" y="5301"/>
                    <a:pt x="3525" y="5312"/>
                    <a:pt x="3453" y="5348"/>
                  </a:cubicBezTo>
                  <a:lnTo>
                    <a:pt x="3453" y="4003"/>
                  </a:lnTo>
                  <a:lnTo>
                    <a:pt x="3953" y="4003"/>
                  </a:lnTo>
                  <a:lnTo>
                    <a:pt x="3953" y="3777"/>
                  </a:lnTo>
                  <a:lnTo>
                    <a:pt x="4727" y="3419"/>
                  </a:lnTo>
                  <a:cubicBezTo>
                    <a:pt x="4763" y="3419"/>
                    <a:pt x="4763" y="3360"/>
                    <a:pt x="4727" y="3360"/>
                  </a:cubicBezTo>
                  <a:lnTo>
                    <a:pt x="2739" y="3360"/>
                  </a:lnTo>
                  <a:lnTo>
                    <a:pt x="2739" y="2145"/>
                  </a:lnTo>
                  <a:lnTo>
                    <a:pt x="3144" y="2145"/>
                  </a:lnTo>
                  <a:lnTo>
                    <a:pt x="3144" y="1550"/>
                  </a:lnTo>
                  <a:cubicBezTo>
                    <a:pt x="3179" y="1479"/>
                    <a:pt x="3227" y="1395"/>
                    <a:pt x="3275" y="1312"/>
                  </a:cubicBezTo>
                  <a:cubicBezTo>
                    <a:pt x="3287" y="1276"/>
                    <a:pt x="3298" y="1240"/>
                    <a:pt x="3322" y="1205"/>
                  </a:cubicBezTo>
                  <a:cubicBezTo>
                    <a:pt x="3334" y="1157"/>
                    <a:pt x="3334" y="1133"/>
                    <a:pt x="3346" y="1086"/>
                  </a:cubicBezTo>
                  <a:cubicBezTo>
                    <a:pt x="3358" y="1014"/>
                    <a:pt x="3358" y="919"/>
                    <a:pt x="3358" y="848"/>
                  </a:cubicBezTo>
                  <a:cubicBezTo>
                    <a:pt x="3346" y="705"/>
                    <a:pt x="3298" y="550"/>
                    <a:pt x="3227" y="419"/>
                  </a:cubicBezTo>
                  <a:cubicBezTo>
                    <a:pt x="3156" y="288"/>
                    <a:pt x="3048" y="181"/>
                    <a:pt x="2917" y="109"/>
                  </a:cubicBezTo>
                  <a:cubicBezTo>
                    <a:pt x="2803" y="36"/>
                    <a:pt x="2670" y="0"/>
                    <a:pt x="2543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1492775" y="1644075"/>
              <a:ext cx="218750" cy="372400"/>
            </a:xfrm>
            <a:custGeom>
              <a:avLst/>
              <a:gdLst/>
              <a:ahLst/>
              <a:cxnLst/>
              <a:rect l="l" t="t" r="r" b="b"/>
              <a:pathLst>
                <a:path w="8750" h="14896" extrusionOk="0">
                  <a:moveTo>
                    <a:pt x="8" y="14126"/>
                  </a:moveTo>
                  <a:cubicBezTo>
                    <a:pt x="1" y="14126"/>
                    <a:pt x="13" y="14133"/>
                    <a:pt x="35" y="14133"/>
                  </a:cubicBezTo>
                  <a:lnTo>
                    <a:pt x="44" y="14137"/>
                  </a:lnTo>
                  <a:lnTo>
                    <a:pt x="44" y="14137"/>
                  </a:lnTo>
                  <a:cubicBezTo>
                    <a:pt x="24" y="14128"/>
                    <a:pt x="13" y="14126"/>
                    <a:pt x="8" y="14126"/>
                  </a:cubicBezTo>
                  <a:close/>
                  <a:moveTo>
                    <a:pt x="44" y="14137"/>
                  </a:moveTo>
                  <a:cubicBezTo>
                    <a:pt x="63" y="14145"/>
                    <a:pt x="91" y="14159"/>
                    <a:pt x="130" y="14181"/>
                  </a:cubicBezTo>
                  <a:lnTo>
                    <a:pt x="170" y="14181"/>
                  </a:lnTo>
                  <a:lnTo>
                    <a:pt x="44" y="14137"/>
                  </a:lnTo>
                  <a:close/>
                  <a:moveTo>
                    <a:pt x="6262" y="1"/>
                  </a:moveTo>
                  <a:cubicBezTo>
                    <a:pt x="6131" y="1"/>
                    <a:pt x="5964" y="25"/>
                    <a:pt x="5833" y="108"/>
                  </a:cubicBezTo>
                  <a:cubicBezTo>
                    <a:pt x="5702" y="179"/>
                    <a:pt x="5595" y="298"/>
                    <a:pt x="5523" y="417"/>
                  </a:cubicBezTo>
                  <a:cubicBezTo>
                    <a:pt x="5452" y="548"/>
                    <a:pt x="5404" y="679"/>
                    <a:pt x="5392" y="846"/>
                  </a:cubicBezTo>
                  <a:cubicBezTo>
                    <a:pt x="5392" y="918"/>
                    <a:pt x="5392" y="1001"/>
                    <a:pt x="5404" y="1084"/>
                  </a:cubicBezTo>
                  <a:cubicBezTo>
                    <a:pt x="5404" y="1132"/>
                    <a:pt x="5416" y="1156"/>
                    <a:pt x="5428" y="1203"/>
                  </a:cubicBezTo>
                  <a:cubicBezTo>
                    <a:pt x="5452" y="1239"/>
                    <a:pt x="5464" y="1275"/>
                    <a:pt x="5476" y="1310"/>
                  </a:cubicBezTo>
                  <a:cubicBezTo>
                    <a:pt x="5511" y="1394"/>
                    <a:pt x="5547" y="1477"/>
                    <a:pt x="5607" y="1549"/>
                  </a:cubicBezTo>
                  <a:lnTo>
                    <a:pt x="5607" y="2144"/>
                  </a:lnTo>
                  <a:lnTo>
                    <a:pt x="6012" y="2144"/>
                  </a:lnTo>
                  <a:lnTo>
                    <a:pt x="6012" y="3358"/>
                  </a:lnTo>
                  <a:lnTo>
                    <a:pt x="4023" y="3358"/>
                  </a:lnTo>
                  <a:cubicBezTo>
                    <a:pt x="3987" y="3358"/>
                    <a:pt x="3976" y="3406"/>
                    <a:pt x="4023" y="3418"/>
                  </a:cubicBezTo>
                  <a:lnTo>
                    <a:pt x="4797" y="3775"/>
                  </a:lnTo>
                  <a:lnTo>
                    <a:pt x="4797" y="4001"/>
                  </a:lnTo>
                  <a:lnTo>
                    <a:pt x="5297" y="4001"/>
                  </a:lnTo>
                  <a:lnTo>
                    <a:pt x="5297" y="5347"/>
                  </a:lnTo>
                  <a:cubicBezTo>
                    <a:pt x="5226" y="5323"/>
                    <a:pt x="5166" y="5299"/>
                    <a:pt x="5095" y="5287"/>
                  </a:cubicBezTo>
                  <a:cubicBezTo>
                    <a:pt x="5047" y="5263"/>
                    <a:pt x="4988" y="5251"/>
                    <a:pt x="4940" y="5251"/>
                  </a:cubicBezTo>
                  <a:cubicBezTo>
                    <a:pt x="4916" y="5251"/>
                    <a:pt x="4892" y="5240"/>
                    <a:pt x="4869" y="5240"/>
                  </a:cubicBezTo>
                  <a:lnTo>
                    <a:pt x="4797" y="5228"/>
                  </a:lnTo>
                  <a:cubicBezTo>
                    <a:pt x="4702" y="5204"/>
                    <a:pt x="4618" y="5180"/>
                    <a:pt x="4559" y="5168"/>
                  </a:cubicBezTo>
                  <a:cubicBezTo>
                    <a:pt x="4476" y="5132"/>
                    <a:pt x="4440" y="5120"/>
                    <a:pt x="4392" y="5085"/>
                  </a:cubicBezTo>
                  <a:cubicBezTo>
                    <a:pt x="4345" y="5061"/>
                    <a:pt x="4321" y="5025"/>
                    <a:pt x="4297" y="5013"/>
                  </a:cubicBezTo>
                  <a:lnTo>
                    <a:pt x="4285" y="5001"/>
                  </a:lnTo>
                  <a:cubicBezTo>
                    <a:pt x="4285" y="4989"/>
                    <a:pt x="4273" y="4966"/>
                    <a:pt x="4273" y="4954"/>
                  </a:cubicBezTo>
                  <a:cubicBezTo>
                    <a:pt x="4273" y="4930"/>
                    <a:pt x="4249" y="4894"/>
                    <a:pt x="4285" y="4870"/>
                  </a:cubicBezTo>
                  <a:cubicBezTo>
                    <a:pt x="4297" y="4847"/>
                    <a:pt x="4333" y="4835"/>
                    <a:pt x="4357" y="4823"/>
                  </a:cubicBezTo>
                  <a:cubicBezTo>
                    <a:pt x="4380" y="4823"/>
                    <a:pt x="4404" y="4818"/>
                    <a:pt x="4428" y="4818"/>
                  </a:cubicBezTo>
                  <a:cubicBezTo>
                    <a:pt x="4440" y="4818"/>
                    <a:pt x="4452" y="4819"/>
                    <a:pt x="4464" y="4823"/>
                  </a:cubicBezTo>
                  <a:lnTo>
                    <a:pt x="4535" y="4823"/>
                  </a:lnTo>
                  <a:cubicBezTo>
                    <a:pt x="4583" y="4811"/>
                    <a:pt x="4595" y="4763"/>
                    <a:pt x="4583" y="4716"/>
                  </a:cubicBezTo>
                  <a:cubicBezTo>
                    <a:pt x="4547" y="4656"/>
                    <a:pt x="4511" y="4597"/>
                    <a:pt x="4452" y="4549"/>
                  </a:cubicBezTo>
                  <a:cubicBezTo>
                    <a:pt x="4392" y="4513"/>
                    <a:pt x="4321" y="4489"/>
                    <a:pt x="4237" y="4478"/>
                  </a:cubicBezTo>
                  <a:cubicBezTo>
                    <a:pt x="4166" y="4478"/>
                    <a:pt x="4083" y="4489"/>
                    <a:pt x="3987" y="4537"/>
                  </a:cubicBezTo>
                  <a:cubicBezTo>
                    <a:pt x="3916" y="4585"/>
                    <a:pt x="3856" y="4644"/>
                    <a:pt x="3809" y="4716"/>
                  </a:cubicBezTo>
                  <a:cubicBezTo>
                    <a:pt x="3761" y="4787"/>
                    <a:pt x="3737" y="4882"/>
                    <a:pt x="3737" y="4954"/>
                  </a:cubicBezTo>
                  <a:lnTo>
                    <a:pt x="3737" y="5085"/>
                  </a:lnTo>
                  <a:cubicBezTo>
                    <a:pt x="3737" y="5120"/>
                    <a:pt x="3749" y="5132"/>
                    <a:pt x="3749" y="5168"/>
                  </a:cubicBezTo>
                  <a:cubicBezTo>
                    <a:pt x="3749" y="5180"/>
                    <a:pt x="3761" y="5204"/>
                    <a:pt x="3761" y="5228"/>
                  </a:cubicBezTo>
                  <a:cubicBezTo>
                    <a:pt x="3797" y="5287"/>
                    <a:pt x="3821" y="5347"/>
                    <a:pt x="3868" y="5382"/>
                  </a:cubicBezTo>
                  <a:lnTo>
                    <a:pt x="3214" y="5382"/>
                  </a:lnTo>
                  <a:cubicBezTo>
                    <a:pt x="3190" y="5382"/>
                    <a:pt x="3166" y="5430"/>
                    <a:pt x="3214" y="5442"/>
                  </a:cubicBezTo>
                  <a:lnTo>
                    <a:pt x="4023" y="5823"/>
                  </a:lnTo>
                  <a:lnTo>
                    <a:pt x="4023" y="6025"/>
                  </a:lnTo>
                  <a:lnTo>
                    <a:pt x="4630" y="6025"/>
                  </a:lnTo>
                  <a:lnTo>
                    <a:pt x="4630" y="7406"/>
                  </a:lnTo>
                  <a:lnTo>
                    <a:pt x="3083" y="7406"/>
                  </a:lnTo>
                  <a:cubicBezTo>
                    <a:pt x="3047" y="7406"/>
                    <a:pt x="3035" y="7454"/>
                    <a:pt x="3083" y="7466"/>
                  </a:cubicBezTo>
                  <a:lnTo>
                    <a:pt x="3702" y="7752"/>
                  </a:lnTo>
                  <a:lnTo>
                    <a:pt x="3702" y="8037"/>
                  </a:lnTo>
                  <a:lnTo>
                    <a:pt x="4345" y="8037"/>
                  </a:lnTo>
                  <a:lnTo>
                    <a:pt x="4345" y="9061"/>
                  </a:lnTo>
                  <a:cubicBezTo>
                    <a:pt x="4333" y="9061"/>
                    <a:pt x="4297" y="9061"/>
                    <a:pt x="4285" y="9050"/>
                  </a:cubicBezTo>
                  <a:cubicBezTo>
                    <a:pt x="4214" y="9026"/>
                    <a:pt x="4118" y="9014"/>
                    <a:pt x="4035" y="9002"/>
                  </a:cubicBezTo>
                  <a:cubicBezTo>
                    <a:pt x="3868" y="8966"/>
                    <a:pt x="3702" y="8954"/>
                    <a:pt x="3547" y="8930"/>
                  </a:cubicBezTo>
                  <a:cubicBezTo>
                    <a:pt x="3452" y="8907"/>
                    <a:pt x="3380" y="8907"/>
                    <a:pt x="3285" y="8895"/>
                  </a:cubicBezTo>
                  <a:cubicBezTo>
                    <a:pt x="3249" y="8895"/>
                    <a:pt x="3202" y="8883"/>
                    <a:pt x="3154" y="8883"/>
                  </a:cubicBezTo>
                  <a:lnTo>
                    <a:pt x="3083" y="8883"/>
                  </a:lnTo>
                  <a:lnTo>
                    <a:pt x="3023" y="8871"/>
                  </a:lnTo>
                  <a:cubicBezTo>
                    <a:pt x="2856" y="8835"/>
                    <a:pt x="2725" y="8811"/>
                    <a:pt x="2606" y="8764"/>
                  </a:cubicBezTo>
                  <a:cubicBezTo>
                    <a:pt x="2571" y="8752"/>
                    <a:pt x="2547" y="8752"/>
                    <a:pt x="2535" y="8728"/>
                  </a:cubicBezTo>
                  <a:cubicBezTo>
                    <a:pt x="2499" y="8716"/>
                    <a:pt x="2487" y="8716"/>
                    <a:pt x="2475" y="8704"/>
                  </a:cubicBezTo>
                  <a:cubicBezTo>
                    <a:pt x="2428" y="8669"/>
                    <a:pt x="2392" y="8657"/>
                    <a:pt x="2368" y="8633"/>
                  </a:cubicBezTo>
                  <a:cubicBezTo>
                    <a:pt x="2356" y="8609"/>
                    <a:pt x="2332" y="8597"/>
                    <a:pt x="2321" y="8597"/>
                  </a:cubicBezTo>
                  <a:lnTo>
                    <a:pt x="2297" y="8573"/>
                  </a:lnTo>
                  <a:cubicBezTo>
                    <a:pt x="2273" y="8538"/>
                    <a:pt x="2273" y="8549"/>
                    <a:pt x="2261" y="8538"/>
                  </a:cubicBezTo>
                  <a:cubicBezTo>
                    <a:pt x="2249" y="8526"/>
                    <a:pt x="2249" y="8490"/>
                    <a:pt x="2249" y="8478"/>
                  </a:cubicBezTo>
                  <a:lnTo>
                    <a:pt x="2249" y="8454"/>
                  </a:lnTo>
                  <a:cubicBezTo>
                    <a:pt x="2249" y="8442"/>
                    <a:pt x="2249" y="8418"/>
                    <a:pt x="2261" y="8407"/>
                  </a:cubicBezTo>
                  <a:cubicBezTo>
                    <a:pt x="2273" y="8383"/>
                    <a:pt x="2309" y="8347"/>
                    <a:pt x="2356" y="8335"/>
                  </a:cubicBezTo>
                  <a:cubicBezTo>
                    <a:pt x="2381" y="8327"/>
                    <a:pt x="2417" y="8313"/>
                    <a:pt x="2464" y="8313"/>
                  </a:cubicBezTo>
                  <a:cubicBezTo>
                    <a:pt x="2485" y="8313"/>
                    <a:pt x="2509" y="8316"/>
                    <a:pt x="2535" y="8323"/>
                  </a:cubicBezTo>
                  <a:lnTo>
                    <a:pt x="2618" y="8323"/>
                  </a:lnTo>
                  <a:cubicBezTo>
                    <a:pt x="2678" y="8299"/>
                    <a:pt x="2713" y="8240"/>
                    <a:pt x="2690" y="8180"/>
                  </a:cubicBezTo>
                  <a:cubicBezTo>
                    <a:pt x="2654" y="8085"/>
                    <a:pt x="2559" y="7978"/>
                    <a:pt x="2452" y="7930"/>
                  </a:cubicBezTo>
                  <a:cubicBezTo>
                    <a:pt x="2386" y="7890"/>
                    <a:pt x="2294" y="7871"/>
                    <a:pt x="2199" y="7871"/>
                  </a:cubicBezTo>
                  <a:cubicBezTo>
                    <a:pt x="2156" y="7871"/>
                    <a:pt x="2112" y="7875"/>
                    <a:pt x="2071" y="7883"/>
                  </a:cubicBezTo>
                  <a:cubicBezTo>
                    <a:pt x="1916" y="7918"/>
                    <a:pt x="1797" y="8002"/>
                    <a:pt x="1713" y="8121"/>
                  </a:cubicBezTo>
                  <a:cubicBezTo>
                    <a:pt x="1666" y="8180"/>
                    <a:pt x="1642" y="8240"/>
                    <a:pt x="1606" y="8299"/>
                  </a:cubicBezTo>
                  <a:cubicBezTo>
                    <a:pt x="1582" y="8359"/>
                    <a:pt x="1559" y="8442"/>
                    <a:pt x="1547" y="8514"/>
                  </a:cubicBezTo>
                  <a:cubicBezTo>
                    <a:pt x="1535" y="8585"/>
                    <a:pt x="1547" y="8657"/>
                    <a:pt x="1559" y="8740"/>
                  </a:cubicBezTo>
                  <a:lnTo>
                    <a:pt x="1582" y="8788"/>
                  </a:lnTo>
                  <a:cubicBezTo>
                    <a:pt x="1582" y="8811"/>
                    <a:pt x="1594" y="8823"/>
                    <a:pt x="1594" y="8847"/>
                  </a:cubicBezTo>
                  <a:cubicBezTo>
                    <a:pt x="1606" y="8883"/>
                    <a:pt x="1618" y="8907"/>
                    <a:pt x="1642" y="8954"/>
                  </a:cubicBezTo>
                  <a:cubicBezTo>
                    <a:pt x="1666" y="9014"/>
                    <a:pt x="1701" y="9061"/>
                    <a:pt x="1737" y="9121"/>
                  </a:cubicBezTo>
                  <a:lnTo>
                    <a:pt x="1344" y="9121"/>
                  </a:lnTo>
                  <a:cubicBezTo>
                    <a:pt x="1309" y="9121"/>
                    <a:pt x="1297" y="9169"/>
                    <a:pt x="1344" y="9180"/>
                  </a:cubicBezTo>
                  <a:lnTo>
                    <a:pt x="2273" y="9609"/>
                  </a:lnTo>
                  <a:lnTo>
                    <a:pt x="2273" y="9740"/>
                  </a:lnTo>
                  <a:lnTo>
                    <a:pt x="2499" y="9740"/>
                  </a:lnTo>
                  <a:lnTo>
                    <a:pt x="2499" y="12455"/>
                  </a:lnTo>
                  <a:lnTo>
                    <a:pt x="1189" y="12455"/>
                  </a:lnTo>
                  <a:cubicBezTo>
                    <a:pt x="1166" y="12455"/>
                    <a:pt x="1142" y="12502"/>
                    <a:pt x="1189" y="12502"/>
                  </a:cubicBezTo>
                  <a:lnTo>
                    <a:pt x="1892" y="12764"/>
                  </a:lnTo>
                  <a:lnTo>
                    <a:pt x="1892" y="12931"/>
                  </a:lnTo>
                  <a:lnTo>
                    <a:pt x="2190" y="12931"/>
                  </a:lnTo>
                  <a:lnTo>
                    <a:pt x="2190" y="13848"/>
                  </a:lnTo>
                  <a:cubicBezTo>
                    <a:pt x="2118" y="13836"/>
                    <a:pt x="2023" y="13836"/>
                    <a:pt x="1951" y="13824"/>
                  </a:cubicBezTo>
                  <a:cubicBezTo>
                    <a:pt x="1904" y="13824"/>
                    <a:pt x="1856" y="13812"/>
                    <a:pt x="1821" y="13812"/>
                  </a:cubicBezTo>
                  <a:lnTo>
                    <a:pt x="1737" y="13812"/>
                  </a:lnTo>
                  <a:lnTo>
                    <a:pt x="1678" y="13788"/>
                  </a:lnTo>
                  <a:cubicBezTo>
                    <a:pt x="1523" y="13764"/>
                    <a:pt x="1380" y="13729"/>
                    <a:pt x="1261" y="13693"/>
                  </a:cubicBezTo>
                  <a:cubicBezTo>
                    <a:pt x="1237" y="13669"/>
                    <a:pt x="1201" y="13669"/>
                    <a:pt x="1189" y="13657"/>
                  </a:cubicBezTo>
                  <a:cubicBezTo>
                    <a:pt x="1166" y="13645"/>
                    <a:pt x="1142" y="13645"/>
                    <a:pt x="1130" y="13633"/>
                  </a:cubicBezTo>
                  <a:cubicBezTo>
                    <a:pt x="1082" y="13598"/>
                    <a:pt x="1059" y="13586"/>
                    <a:pt x="1023" y="13550"/>
                  </a:cubicBezTo>
                  <a:cubicBezTo>
                    <a:pt x="1011" y="13538"/>
                    <a:pt x="999" y="13526"/>
                    <a:pt x="987" y="13526"/>
                  </a:cubicBezTo>
                  <a:lnTo>
                    <a:pt x="951" y="13491"/>
                  </a:lnTo>
                  <a:cubicBezTo>
                    <a:pt x="939" y="13467"/>
                    <a:pt x="939" y="13479"/>
                    <a:pt x="928" y="13467"/>
                  </a:cubicBezTo>
                  <a:cubicBezTo>
                    <a:pt x="904" y="13455"/>
                    <a:pt x="904" y="13419"/>
                    <a:pt x="904" y="13407"/>
                  </a:cubicBezTo>
                  <a:lnTo>
                    <a:pt x="904" y="13383"/>
                  </a:lnTo>
                  <a:cubicBezTo>
                    <a:pt x="904" y="13360"/>
                    <a:pt x="904" y="13348"/>
                    <a:pt x="928" y="13336"/>
                  </a:cubicBezTo>
                  <a:cubicBezTo>
                    <a:pt x="939" y="13300"/>
                    <a:pt x="963" y="13276"/>
                    <a:pt x="1011" y="13252"/>
                  </a:cubicBezTo>
                  <a:cubicBezTo>
                    <a:pt x="1045" y="13244"/>
                    <a:pt x="1084" y="13236"/>
                    <a:pt x="1130" y="13236"/>
                  </a:cubicBezTo>
                  <a:cubicBezTo>
                    <a:pt x="1149" y="13236"/>
                    <a:pt x="1169" y="13237"/>
                    <a:pt x="1189" y="13241"/>
                  </a:cubicBezTo>
                  <a:lnTo>
                    <a:pt x="1285" y="13241"/>
                  </a:lnTo>
                  <a:cubicBezTo>
                    <a:pt x="1344" y="13229"/>
                    <a:pt x="1368" y="13169"/>
                    <a:pt x="1356" y="13110"/>
                  </a:cubicBezTo>
                  <a:cubicBezTo>
                    <a:pt x="1309" y="13002"/>
                    <a:pt x="1225" y="12907"/>
                    <a:pt x="1118" y="12860"/>
                  </a:cubicBezTo>
                  <a:cubicBezTo>
                    <a:pt x="1045" y="12819"/>
                    <a:pt x="955" y="12800"/>
                    <a:pt x="860" y="12800"/>
                  </a:cubicBezTo>
                  <a:cubicBezTo>
                    <a:pt x="816" y="12800"/>
                    <a:pt x="770" y="12804"/>
                    <a:pt x="725" y="12812"/>
                  </a:cubicBezTo>
                  <a:cubicBezTo>
                    <a:pt x="582" y="12836"/>
                    <a:pt x="463" y="12931"/>
                    <a:pt x="368" y="13050"/>
                  </a:cubicBezTo>
                  <a:cubicBezTo>
                    <a:pt x="332" y="13110"/>
                    <a:pt x="297" y="13169"/>
                    <a:pt x="273" y="13229"/>
                  </a:cubicBezTo>
                  <a:cubicBezTo>
                    <a:pt x="237" y="13288"/>
                    <a:pt x="225" y="13360"/>
                    <a:pt x="213" y="13431"/>
                  </a:cubicBezTo>
                  <a:cubicBezTo>
                    <a:pt x="189" y="13514"/>
                    <a:pt x="213" y="13586"/>
                    <a:pt x="225" y="13657"/>
                  </a:cubicBezTo>
                  <a:lnTo>
                    <a:pt x="237" y="13717"/>
                  </a:lnTo>
                  <a:cubicBezTo>
                    <a:pt x="237" y="13729"/>
                    <a:pt x="249" y="13752"/>
                    <a:pt x="249" y="13776"/>
                  </a:cubicBezTo>
                  <a:cubicBezTo>
                    <a:pt x="273" y="13812"/>
                    <a:pt x="285" y="13836"/>
                    <a:pt x="297" y="13883"/>
                  </a:cubicBezTo>
                  <a:cubicBezTo>
                    <a:pt x="356" y="14002"/>
                    <a:pt x="451" y="14110"/>
                    <a:pt x="535" y="14181"/>
                  </a:cubicBezTo>
                  <a:lnTo>
                    <a:pt x="170" y="14181"/>
                  </a:lnTo>
                  <a:lnTo>
                    <a:pt x="951" y="14455"/>
                  </a:lnTo>
                  <a:lnTo>
                    <a:pt x="951" y="14550"/>
                  </a:lnTo>
                  <a:lnTo>
                    <a:pt x="1297" y="14550"/>
                  </a:lnTo>
                  <a:lnTo>
                    <a:pt x="1297" y="14895"/>
                  </a:lnTo>
                  <a:lnTo>
                    <a:pt x="8750" y="14895"/>
                  </a:lnTo>
                  <a:lnTo>
                    <a:pt x="8750" y="14550"/>
                  </a:lnTo>
                  <a:lnTo>
                    <a:pt x="8750" y="14288"/>
                  </a:lnTo>
                  <a:lnTo>
                    <a:pt x="8750" y="14098"/>
                  </a:lnTo>
                  <a:lnTo>
                    <a:pt x="8750" y="12871"/>
                  </a:lnTo>
                  <a:lnTo>
                    <a:pt x="8750" y="12562"/>
                  </a:lnTo>
                  <a:lnTo>
                    <a:pt x="8750" y="12431"/>
                  </a:lnTo>
                  <a:lnTo>
                    <a:pt x="8750" y="9704"/>
                  </a:lnTo>
                  <a:lnTo>
                    <a:pt x="8750" y="9073"/>
                  </a:lnTo>
                  <a:lnTo>
                    <a:pt x="8750" y="8002"/>
                  </a:lnTo>
                  <a:lnTo>
                    <a:pt x="8750" y="7787"/>
                  </a:lnTo>
                  <a:lnTo>
                    <a:pt x="8750" y="7561"/>
                  </a:lnTo>
                  <a:lnTo>
                    <a:pt x="8750" y="7383"/>
                  </a:lnTo>
                  <a:lnTo>
                    <a:pt x="8750" y="6002"/>
                  </a:lnTo>
                  <a:lnTo>
                    <a:pt x="8750" y="5704"/>
                  </a:lnTo>
                  <a:lnTo>
                    <a:pt x="8750" y="5537"/>
                  </a:lnTo>
                  <a:lnTo>
                    <a:pt x="8750" y="5370"/>
                  </a:lnTo>
                  <a:lnTo>
                    <a:pt x="8750" y="3954"/>
                  </a:lnTo>
                  <a:lnTo>
                    <a:pt x="8750" y="3680"/>
                  </a:lnTo>
                  <a:lnTo>
                    <a:pt x="8750" y="3644"/>
                  </a:lnTo>
                  <a:lnTo>
                    <a:pt x="8750" y="3323"/>
                  </a:lnTo>
                  <a:lnTo>
                    <a:pt x="8750" y="2096"/>
                  </a:lnTo>
                  <a:lnTo>
                    <a:pt x="8750" y="1799"/>
                  </a:lnTo>
                  <a:lnTo>
                    <a:pt x="8750" y="1477"/>
                  </a:lnTo>
                  <a:lnTo>
                    <a:pt x="8131" y="1477"/>
                  </a:lnTo>
                  <a:cubicBezTo>
                    <a:pt x="7988" y="1430"/>
                    <a:pt x="7845" y="1382"/>
                    <a:pt x="7714" y="1358"/>
                  </a:cubicBezTo>
                  <a:lnTo>
                    <a:pt x="7571" y="1322"/>
                  </a:lnTo>
                  <a:cubicBezTo>
                    <a:pt x="7536" y="1310"/>
                    <a:pt x="7488" y="1310"/>
                    <a:pt x="7440" y="1299"/>
                  </a:cubicBezTo>
                  <a:cubicBezTo>
                    <a:pt x="7393" y="1299"/>
                    <a:pt x="7357" y="1275"/>
                    <a:pt x="7309" y="1263"/>
                  </a:cubicBezTo>
                  <a:lnTo>
                    <a:pt x="7190" y="1239"/>
                  </a:lnTo>
                  <a:cubicBezTo>
                    <a:pt x="7024" y="1203"/>
                    <a:pt x="6893" y="1156"/>
                    <a:pt x="6774" y="1132"/>
                  </a:cubicBezTo>
                  <a:cubicBezTo>
                    <a:pt x="6654" y="1084"/>
                    <a:pt x="6559" y="1037"/>
                    <a:pt x="6488" y="1001"/>
                  </a:cubicBezTo>
                  <a:cubicBezTo>
                    <a:pt x="6440" y="965"/>
                    <a:pt x="6416" y="953"/>
                    <a:pt x="6404" y="918"/>
                  </a:cubicBezTo>
                  <a:lnTo>
                    <a:pt x="6345" y="858"/>
                  </a:lnTo>
                  <a:cubicBezTo>
                    <a:pt x="6345" y="858"/>
                    <a:pt x="6345" y="846"/>
                    <a:pt x="6321" y="846"/>
                  </a:cubicBezTo>
                  <a:lnTo>
                    <a:pt x="6309" y="834"/>
                  </a:lnTo>
                  <a:cubicBezTo>
                    <a:pt x="6297" y="822"/>
                    <a:pt x="6297" y="787"/>
                    <a:pt x="6297" y="775"/>
                  </a:cubicBezTo>
                  <a:lnTo>
                    <a:pt x="6297" y="703"/>
                  </a:lnTo>
                  <a:cubicBezTo>
                    <a:pt x="6297" y="668"/>
                    <a:pt x="6309" y="644"/>
                    <a:pt x="6321" y="620"/>
                  </a:cubicBezTo>
                  <a:cubicBezTo>
                    <a:pt x="6357" y="596"/>
                    <a:pt x="6404" y="560"/>
                    <a:pt x="6464" y="560"/>
                  </a:cubicBezTo>
                  <a:cubicBezTo>
                    <a:pt x="6488" y="554"/>
                    <a:pt x="6518" y="551"/>
                    <a:pt x="6550" y="551"/>
                  </a:cubicBezTo>
                  <a:cubicBezTo>
                    <a:pt x="6583" y="551"/>
                    <a:pt x="6619" y="554"/>
                    <a:pt x="6654" y="560"/>
                  </a:cubicBezTo>
                  <a:lnTo>
                    <a:pt x="6702" y="584"/>
                  </a:lnTo>
                  <a:lnTo>
                    <a:pt x="6774" y="584"/>
                  </a:lnTo>
                  <a:cubicBezTo>
                    <a:pt x="6845" y="548"/>
                    <a:pt x="6881" y="477"/>
                    <a:pt x="6857" y="406"/>
                  </a:cubicBezTo>
                  <a:cubicBezTo>
                    <a:pt x="6821" y="287"/>
                    <a:pt x="6738" y="191"/>
                    <a:pt x="6643" y="120"/>
                  </a:cubicBezTo>
                  <a:cubicBezTo>
                    <a:pt x="6535" y="48"/>
                    <a:pt x="6404" y="1"/>
                    <a:pt x="6262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629350" y="1651900"/>
              <a:ext cx="8675" cy="21675"/>
            </a:xfrm>
            <a:custGeom>
              <a:avLst/>
              <a:gdLst/>
              <a:ahLst/>
              <a:cxnLst/>
              <a:rect l="l" t="t" r="r" b="b"/>
              <a:pathLst>
                <a:path w="347" h="867" extrusionOk="0">
                  <a:moveTo>
                    <a:pt x="270" y="1"/>
                  </a:moveTo>
                  <a:cubicBezTo>
                    <a:pt x="237" y="1"/>
                    <a:pt x="195" y="45"/>
                    <a:pt x="179" y="69"/>
                  </a:cubicBezTo>
                  <a:cubicBezTo>
                    <a:pt x="72" y="212"/>
                    <a:pt x="13" y="366"/>
                    <a:pt x="1" y="533"/>
                  </a:cubicBezTo>
                  <a:lnTo>
                    <a:pt x="1" y="664"/>
                  </a:lnTo>
                  <a:cubicBezTo>
                    <a:pt x="13" y="747"/>
                    <a:pt x="25" y="807"/>
                    <a:pt x="72" y="866"/>
                  </a:cubicBezTo>
                  <a:cubicBezTo>
                    <a:pt x="120" y="664"/>
                    <a:pt x="168" y="485"/>
                    <a:pt x="239" y="307"/>
                  </a:cubicBezTo>
                  <a:cubicBezTo>
                    <a:pt x="263" y="247"/>
                    <a:pt x="346" y="104"/>
                    <a:pt x="310" y="45"/>
                  </a:cubicBezTo>
                  <a:cubicBezTo>
                    <a:pt x="302" y="13"/>
                    <a:pt x="287" y="1"/>
                    <a:pt x="27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1641850" y="1697350"/>
              <a:ext cx="69675" cy="4800"/>
            </a:xfrm>
            <a:custGeom>
              <a:avLst/>
              <a:gdLst/>
              <a:ahLst/>
              <a:cxnLst/>
              <a:rect l="l" t="t" r="r" b="b"/>
              <a:pathLst>
                <a:path w="2787" h="192" extrusionOk="0">
                  <a:moveTo>
                    <a:pt x="1" y="1"/>
                  </a:moveTo>
                  <a:lnTo>
                    <a:pt x="1" y="191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1655250" y="1887275"/>
              <a:ext cx="3000" cy="67000"/>
            </a:xfrm>
            <a:custGeom>
              <a:avLst/>
              <a:gdLst/>
              <a:ahLst/>
              <a:cxnLst/>
              <a:rect l="l" t="t" r="r" b="b"/>
              <a:pathLst>
                <a:path w="120" h="2680" extrusionOk="0">
                  <a:moveTo>
                    <a:pt x="1" y="0"/>
                  </a:moveTo>
                  <a:lnTo>
                    <a:pt x="1" y="2679"/>
                  </a:lnTo>
                  <a:lnTo>
                    <a:pt x="120" y="267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1613275" y="1736950"/>
              <a:ext cx="94100" cy="2700"/>
            </a:xfrm>
            <a:custGeom>
              <a:avLst/>
              <a:gdLst/>
              <a:ahLst/>
              <a:cxnLst/>
              <a:rect l="l" t="t" r="r" b="b"/>
              <a:pathLst>
                <a:path w="3764" h="108" extrusionOk="0">
                  <a:moveTo>
                    <a:pt x="13" y="1"/>
                  </a:moveTo>
                  <a:lnTo>
                    <a:pt x="1" y="108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1593650" y="1788150"/>
              <a:ext cx="113725" cy="2400"/>
            </a:xfrm>
            <a:custGeom>
              <a:avLst/>
              <a:gdLst/>
              <a:ahLst/>
              <a:cxnLst/>
              <a:rect l="l" t="t" r="r" b="b"/>
              <a:pathLst>
                <a:path w="4549" h="96" extrusionOk="0">
                  <a:moveTo>
                    <a:pt x="0" y="0"/>
                  </a:moveTo>
                  <a:lnTo>
                    <a:pt x="24" y="9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1586800" y="1837250"/>
              <a:ext cx="119975" cy="3000"/>
            </a:xfrm>
            <a:custGeom>
              <a:avLst/>
              <a:gdLst/>
              <a:ahLst/>
              <a:cxnLst/>
              <a:rect l="l" t="t" r="r" b="b"/>
              <a:pathLst>
                <a:path w="4799" h="120" extrusionOk="0">
                  <a:moveTo>
                    <a:pt x="0" y="1"/>
                  </a:moveTo>
                  <a:lnTo>
                    <a:pt x="36" y="120"/>
                  </a:lnTo>
                  <a:lnTo>
                    <a:pt x="4798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1551675" y="1881325"/>
              <a:ext cx="153900" cy="3875"/>
            </a:xfrm>
            <a:custGeom>
              <a:avLst/>
              <a:gdLst/>
              <a:ahLst/>
              <a:cxnLst/>
              <a:rect l="l" t="t" r="r" b="b"/>
              <a:pathLst>
                <a:path w="6156" h="155" extrusionOk="0">
                  <a:moveTo>
                    <a:pt x="0" y="0"/>
                  </a:moveTo>
                  <a:lnTo>
                    <a:pt x="84" y="155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543050" y="1963175"/>
              <a:ext cx="157775" cy="3000"/>
            </a:xfrm>
            <a:custGeom>
              <a:avLst/>
              <a:gdLst/>
              <a:ahLst/>
              <a:cxnLst/>
              <a:rect l="l" t="t" r="r" b="b"/>
              <a:pathLst>
                <a:path w="6311" h="120" extrusionOk="0">
                  <a:moveTo>
                    <a:pt x="0" y="0"/>
                  </a:moveTo>
                  <a:lnTo>
                    <a:pt x="262" y="119"/>
                  </a:lnTo>
                  <a:lnTo>
                    <a:pt x="631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1521900" y="2002750"/>
              <a:ext cx="184575" cy="4500"/>
            </a:xfrm>
            <a:custGeom>
              <a:avLst/>
              <a:gdLst/>
              <a:ahLst/>
              <a:cxnLst/>
              <a:rect l="l" t="t" r="r" b="b"/>
              <a:pathLst>
                <a:path w="7383" h="180" extrusionOk="0">
                  <a:moveTo>
                    <a:pt x="1" y="1"/>
                  </a:moveTo>
                  <a:lnTo>
                    <a:pt x="203" y="179"/>
                  </a:lnTo>
                  <a:lnTo>
                    <a:pt x="738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534700" y="1841550"/>
              <a:ext cx="14325" cy="17475"/>
            </a:xfrm>
            <a:custGeom>
              <a:avLst/>
              <a:gdLst/>
              <a:ahLst/>
              <a:cxnLst/>
              <a:rect l="l" t="t" r="r" b="b"/>
              <a:pathLst>
                <a:path w="573" h="699" extrusionOk="0">
                  <a:moveTo>
                    <a:pt x="357" y="0"/>
                  </a:moveTo>
                  <a:cubicBezTo>
                    <a:pt x="252" y="0"/>
                    <a:pt x="147" y="90"/>
                    <a:pt x="96" y="162"/>
                  </a:cubicBezTo>
                  <a:cubicBezTo>
                    <a:pt x="36" y="258"/>
                    <a:pt x="1" y="365"/>
                    <a:pt x="1" y="484"/>
                  </a:cubicBezTo>
                  <a:cubicBezTo>
                    <a:pt x="1" y="519"/>
                    <a:pt x="1" y="567"/>
                    <a:pt x="24" y="615"/>
                  </a:cubicBezTo>
                  <a:cubicBezTo>
                    <a:pt x="36" y="662"/>
                    <a:pt x="60" y="686"/>
                    <a:pt x="108" y="698"/>
                  </a:cubicBezTo>
                  <a:cubicBezTo>
                    <a:pt x="167" y="698"/>
                    <a:pt x="227" y="639"/>
                    <a:pt x="263" y="579"/>
                  </a:cubicBezTo>
                  <a:cubicBezTo>
                    <a:pt x="322" y="496"/>
                    <a:pt x="358" y="400"/>
                    <a:pt x="417" y="305"/>
                  </a:cubicBezTo>
                  <a:cubicBezTo>
                    <a:pt x="465" y="210"/>
                    <a:pt x="572" y="43"/>
                    <a:pt x="405" y="8"/>
                  </a:cubicBezTo>
                  <a:cubicBezTo>
                    <a:pt x="389" y="3"/>
                    <a:pt x="373" y="0"/>
                    <a:pt x="357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1561500" y="1898575"/>
              <a:ext cx="83075" cy="3300"/>
            </a:xfrm>
            <a:custGeom>
              <a:avLst/>
              <a:gdLst/>
              <a:ahLst/>
              <a:cxnLst/>
              <a:rect l="l" t="t" r="r" b="b"/>
              <a:pathLst>
                <a:path w="3323" h="132" extrusionOk="0">
                  <a:moveTo>
                    <a:pt x="48" y="1"/>
                  </a:moveTo>
                  <a:lnTo>
                    <a:pt x="0" y="132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1547500" y="1984900"/>
              <a:ext cx="116125" cy="3600"/>
            </a:xfrm>
            <a:custGeom>
              <a:avLst/>
              <a:gdLst/>
              <a:ahLst/>
              <a:cxnLst/>
              <a:rect l="l" t="t" r="r" b="b"/>
              <a:pathLst>
                <a:path w="4645" h="144" extrusionOk="0">
                  <a:moveTo>
                    <a:pt x="1" y="0"/>
                  </a:moveTo>
                  <a:lnTo>
                    <a:pt x="48" y="143"/>
                  </a:lnTo>
                  <a:lnTo>
                    <a:pt x="4644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1847850" y="1651900"/>
              <a:ext cx="8350" cy="21675"/>
            </a:xfrm>
            <a:custGeom>
              <a:avLst/>
              <a:gdLst/>
              <a:ahLst/>
              <a:cxnLst/>
              <a:rect l="l" t="t" r="r" b="b"/>
              <a:pathLst>
                <a:path w="334" h="867" extrusionOk="0">
                  <a:moveTo>
                    <a:pt x="64" y="1"/>
                  </a:moveTo>
                  <a:cubicBezTo>
                    <a:pt x="47" y="1"/>
                    <a:pt x="32" y="13"/>
                    <a:pt x="24" y="45"/>
                  </a:cubicBezTo>
                  <a:cubicBezTo>
                    <a:pt x="0" y="104"/>
                    <a:pt x="71" y="247"/>
                    <a:pt x="95" y="307"/>
                  </a:cubicBezTo>
                  <a:cubicBezTo>
                    <a:pt x="167" y="485"/>
                    <a:pt x="214" y="664"/>
                    <a:pt x="262" y="866"/>
                  </a:cubicBezTo>
                  <a:cubicBezTo>
                    <a:pt x="310" y="807"/>
                    <a:pt x="321" y="747"/>
                    <a:pt x="333" y="664"/>
                  </a:cubicBezTo>
                  <a:lnTo>
                    <a:pt x="333" y="533"/>
                  </a:lnTo>
                  <a:cubicBezTo>
                    <a:pt x="321" y="366"/>
                    <a:pt x="262" y="212"/>
                    <a:pt x="155" y="69"/>
                  </a:cubicBezTo>
                  <a:cubicBezTo>
                    <a:pt x="139" y="45"/>
                    <a:pt x="97" y="1"/>
                    <a:pt x="6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1774025" y="1697350"/>
              <a:ext cx="69675" cy="4800"/>
            </a:xfrm>
            <a:custGeom>
              <a:avLst/>
              <a:gdLst/>
              <a:ahLst/>
              <a:cxnLst/>
              <a:rect l="l" t="t" r="r" b="b"/>
              <a:pathLst>
                <a:path w="2787" h="192" extrusionOk="0">
                  <a:moveTo>
                    <a:pt x="0" y="1"/>
                  </a:moveTo>
                  <a:lnTo>
                    <a:pt x="2786" y="191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1827000" y="1887275"/>
              <a:ext cx="3000" cy="67000"/>
            </a:xfrm>
            <a:custGeom>
              <a:avLst/>
              <a:gdLst/>
              <a:ahLst/>
              <a:cxnLst/>
              <a:rect l="l" t="t" r="r" b="b"/>
              <a:pathLst>
                <a:path w="120" h="2680" extrusionOk="0">
                  <a:moveTo>
                    <a:pt x="1" y="0"/>
                  </a:moveTo>
                  <a:lnTo>
                    <a:pt x="1" y="2679"/>
                  </a:lnTo>
                  <a:lnTo>
                    <a:pt x="120" y="267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777900" y="1736950"/>
              <a:ext cx="94075" cy="2700"/>
            </a:xfrm>
            <a:custGeom>
              <a:avLst/>
              <a:gdLst/>
              <a:ahLst/>
              <a:cxnLst/>
              <a:rect l="l" t="t" r="r" b="b"/>
              <a:pathLst>
                <a:path w="3763" h="108" extrusionOk="0">
                  <a:moveTo>
                    <a:pt x="0" y="1"/>
                  </a:moveTo>
                  <a:lnTo>
                    <a:pt x="3762" y="108"/>
                  </a:lnTo>
                  <a:lnTo>
                    <a:pt x="3751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778175" y="1788150"/>
              <a:ext cx="113750" cy="2400"/>
            </a:xfrm>
            <a:custGeom>
              <a:avLst/>
              <a:gdLst/>
              <a:ahLst/>
              <a:cxnLst/>
              <a:rect l="l" t="t" r="r" b="b"/>
              <a:pathLst>
                <a:path w="4550" h="96" extrusionOk="0">
                  <a:moveTo>
                    <a:pt x="1" y="0"/>
                  </a:moveTo>
                  <a:lnTo>
                    <a:pt x="4513" y="96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1778775" y="1837250"/>
              <a:ext cx="119975" cy="3000"/>
            </a:xfrm>
            <a:custGeom>
              <a:avLst/>
              <a:gdLst/>
              <a:ahLst/>
              <a:cxnLst/>
              <a:rect l="l" t="t" r="r" b="b"/>
              <a:pathLst>
                <a:path w="4799" h="120" extrusionOk="0">
                  <a:moveTo>
                    <a:pt x="1" y="1"/>
                  </a:moveTo>
                  <a:lnTo>
                    <a:pt x="4763" y="120"/>
                  </a:lnTo>
                  <a:lnTo>
                    <a:pt x="479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1779675" y="1881325"/>
              <a:ext cx="154500" cy="3875"/>
            </a:xfrm>
            <a:custGeom>
              <a:avLst/>
              <a:gdLst/>
              <a:ahLst/>
              <a:cxnLst/>
              <a:rect l="l" t="t" r="r" b="b"/>
              <a:pathLst>
                <a:path w="6180" h="155" extrusionOk="0">
                  <a:moveTo>
                    <a:pt x="0" y="0"/>
                  </a:moveTo>
                  <a:lnTo>
                    <a:pt x="6085" y="155"/>
                  </a:lnTo>
                  <a:lnTo>
                    <a:pt x="618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784425" y="1963175"/>
              <a:ext cx="158100" cy="3000"/>
            </a:xfrm>
            <a:custGeom>
              <a:avLst/>
              <a:gdLst/>
              <a:ahLst/>
              <a:cxnLst/>
              <a:rect l="l" t="t" r="r" b="b"/>
              <a:pathLst>
                <a:path w="6324" h="120" extrusionOk="0">
                  <a:moveTo>
                    <a:pt x="1" y="0"/>
                  </a:moveTo>
                  <a:lnTo>
                    <a:pt x="6061" y="119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779375" y="2002750"/>
              <a:ext cx="184575" cy="4500"/>
            </a:xfrm>
            <a:custGeom>
              <a:avLst/>
              <a:gdLst/>
              <a:ahLst/>
              <a:cxnLst/>
              <a:rect l="l" t="t" r="r" b="b"/>
              <a:pathLst>
                <a:path w="7383" h="180" extrusionOk="0">
                  <a:moveTo>
                    <a:pt x="1" y="1"/>
                  </a:moveTo>
                  <a:lnTo>
                    <a:pt x="7168" y="179"/>
                  </a:lnTo>
                  <a:lnTo>
                    <a:pt x="738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1936550" y="1841550"/>
              <a:ext cx="14300" cy="17475"/>
            </a:xfrm>
            <a:custGeom>
              <a:avLst/>
              <a:gdLst/>
              <a:ahLst/>
              <a:cxnLst/>
              <a:rect l="l" t="t" r="r" b="b"/>
              <a:pathLst>
                <a:path w="572" h="699" extrusionOk="0">
                  <a:moveTo>
                    <a:pt x="216" y="0"/>
                  </a:moveTo>
                  <a:cubicBezTo>
                    <a:pt x="199" y="0"/>
                    <a:pt x="183" y="3"/>
                    <a:pt x="167" y="8"/>
                  </a:cubicBezTo>
                  <a:cubicBezTo>
                    <a:pt x="0" y="43"/>
                    <a:pt x="107" y="210"/>
                    <a:pt x="155" y="305"/>
                  </a:cubicBezTo>
                  <a:cubicBezTo>
                    <a:pt x="214" y="400"/>
                    <a:pt x="262" y="496"/>
                    <a:pt x="322" y="579"/>
                  </a:cubicBezTo>
                  <a:cubicBezTo>
                    <a:pt x="345" y="639"/>
                    <a:pt x="405" y="698"/>
                    <a:pt x="464" y="698"/>
                  </a:cubicBezTo>
                  <a:cubicBezTo>
                    <a:pt x="512" y="686"/>
                    <a:pt x="536" y="662"/>
                    <a:pt x="560" y="615"/>
                  </a:cubicBezTo>
                  <a:cubicBezTo>
                    <a:pt x="572" y="567"/>
                    <a:pt x="572" y="519"/>
                    <a:pt x="572" y="484"/>
                  </a:cubicBezTo>
                  <a:cubicBezTo>
                    <a:pt x="572" y="365"/>
                    <a:pt x="536" y="258"/>
                    <a:pt x="476" y="162"/>
                  </a:cubicBezTo>
                  <a:cubicBezTo>
                    <a:pt x="425" y="90"/>
                    <a:pt x="320" y="0"/>
                    <a:pt x="216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1840700" y="1898575"/>
              <a:ext cx="83350" cy="3300"/>
            </a:xfrm>
            <a:custGeom>
              <a:avLst/>
              <a:gdLst/>
              <a:ahLst/>
              <a:cxnLst/>
              <a:rect l="l" t="t" r="r" b="b"/>
              <a:pathLst>
                <a:path w="3334" h="132" extrusionOk="0">
                  <a:moveTo>
                    <a:pt x="0" y="1"/>
                  </a:moveTo>
                  <a:lnTo>
                    <a:pt x="3334" y="132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1821950" y="1984900"/>
              <a:ext cx="116100" cy="3600"/>
            </a:xfrm>
            <a:custGeom>
              <a:avLst/>
              <a:gdLst/>
              <a:ahLst/>
              <a:cxnLst/>
              <a:rect l="l" t="t" r="r" b="b"/>
              <a:pathLst>
                <a:path w="4644" h="144" extrusionOk="0">
                  <a:moveTo>
                    <a:pt x="4644" y="0"/>
                  </a:moveTo>
                  <a:lnTo>
                    <a:pt x="0" y="143"/>
                  </a:lnTo>
                  <a:lnTo>
                    <a:pt x="4608" y="14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37"/>
          <p:cNvSpPr/>
          <p:nvPr/>
        </p:nvSpPr>
        <p:spPr>
          <a:xfrm flipH="1">
            <a:off x="0" y="4999014"/>
            <a:ext cx="9144000" cy="14829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7"/>
          <p:cNvSpPr/>
          <p:nvPr/>
        </p:nvSpPr>
        <p:spPr>
          <a:xfrm flipH="1">
            <a:off x="6093520" y="4595976"/>
            <a:ext cx="3050480" cy="455999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7"/>
          <p:cNvSpPr/>
          <p:nvPr/>
        </p:nvSpPr>
        <p:spPr>
          <a:xfrm>
            <a:off x="-5" y="4595976"/>
            <a:ext cx="3050480" cy="455999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37"/>
          <p:cNvGrpSpPr/>
          <p:nvPr/>
        </p:nvGrpSpPr>
        <p:grpSpPr>
          <a:xfrm>
            <a:off x="2267286" y="3903737"/>
            <a:ext cx="783198" cy="367712"/>
            <a:chOff x="3032800" y="1045400"/>
            <a:chExt cx="1220125" cy="572850"/>
          </a:xfrm>
        </p:grpSpPr>
        <p:sp>
          <p:nvSpPr>
            <p:cNvPr id="950" name="Google Shape;950;p37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p37"/>
          <p:cNvGrpSpPr/>
          <p:nvPr/>
        </p:nvGrpSpPr>
        <p:grpSpPr>
          <a:xfrm rot="10800000" flipH="1">
            <a:off x="6415333" y="3888971"/>
            <a:ext cx="783197" cy="367075"/>
            <a:chOff x="4435075" y="1409000"/>
            <a:chExt cx="890300" cy="417225"/>
          </a:xfrm>
        </p:grpSpPr>
        <p:sp>
          <p:nvSpPr>
            <p:cNvPr id="953" name="Google Shape;953;p37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5" name="Google Shape;95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6" name="Google Shape;956;p37"/>
          <p:cNvSpPr txBox="1">
            <a:spLocks noGrp="1"/>
          </p:cNvSpPr>
          <p:nvPr>
            <p:ph type="subTitle" idx="1"/>
          </p:nvPr>
        </p:nvSpPr>
        <p:spPr>
          <a:xfrm>
            <a:off x="896525" y="2907613"/>
            <a:ext cx="2205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7" name="Google Shape;957;p37"/>
          <p:cNvSpPr txBox="1">
            <a:spLocks noGrp="1"/>
          </p:cNvSpPr>
          <p:nvPr>
            <p:ph type="subTitle" idx="2"/>
          </p:nvPr>
        </p:nvSpPr>
        <p:spPr>
          <a:xfrm>
            <a:off x="896525" y="2397513"/>
            <a:ext cx="220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8" name="Google Shape;958;p37"/>
          <p:cNvSpPr txBox="1">
            <a:spLocks noGrp="1"/>
          </p:cNvSpPr>
          <p:nvPr>
            <p:ph type="subTitle" idx="3"/>
          </p:nvPr>
        </p:nvSpPr>
        <p:spPr>
          <a:xfrm>
            <a:off x="3469050" y="2907613"/>
            <a:ext cx="2205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37"/>
          <p:cNvSpPr txBox="1">
            <a:spLocks noGrp="1"/>
          </p:cNvSpPr>
          <p:nvPr>
            <p:ph type="subTitle" idx="4"/>
          </p:nvPr>
        </p:nvSpPr>
        <p:spPr>
          <a:xfrm>
            <a:off x="3469050" y="2397513"/>
            <a:ext cx="220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0" name="Google Shape;960;p37"/>
          <p:cNvSpPr txBox="1">
            <a:spLocks noGrp="1"/>
          </p:cNvSpPr>
          <p:nvPr>
            <p:ph type="subTitle" idx="5"/>
          </p:nvPr>
        </p:nvSpPr>
        <p:spPr>
          <a:xfrm>
            <a:off x="6041575" y="2907613"/>
            <a:ext cx="2205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7"/>
          <p:cNvSpPr txBox="1">
            <a:spLocks noGrp="1"/>
          </p:cNvSpPr>
          <p:nvPr>
            <p:ph type="subTitle" idx="6"/>
          </p:nvPr>
        </p:nvSpPr>
        <p:spPr>
          <a:xfrm>
            <a:off x="6041575" y="2397513"/>
            <a:ext cx="220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947C3">
              <a:alpha val="46666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8"/>
          <p:cNvSpPr txBox="1">
            <a:spLocks noGrp="1"/>
          </p:cNvSpPr>
          <p:nvPr>
            <p:ph type="title"/>
          </p:nvPr>
        </p:nvSpPr>
        <p:spPr>
          <a:xfrm>
            <a:off x="2759850" y="2148000"/>
            <a:ext cx="3624300" cy="8475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965" name="Google Shape;965;p38"/>
          <p:cNvGrpSpPr/>
          <p:nvPr/>
        </p:nvGrpSpPr>
        <p:grpSpPr>
          <a:xfrm>
            <a:off x="7253736" y="1437978"/>
            <a:ext cx="971220" cy="455989"/>
            <a:chOff x="3032800" y="1045400"/>
            <a:chExt cx="1220125" cy="572850"/>
          </a:xfrm>
        </p:grpSpPr>
        <p:sp>
          <p:nvSpPr>
            <p:cNvPr id="966" name="Google Shape;966;p38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8" name="Google Shape;968;p38"/>
          <p:cNvGrpSpPr/>
          <p:nvPr/>
        </p:nvGrpSpPr>
        <p:grpSpPr>
          <a:xfrm rot="10800000" flipH="1">
            <a:off x="640544" y="3036287"/>
            <a:ext cx="1199412" cy="562127"/>
            <a:chOff x="4435075" y="1409000"/>
            <a:chExt cx="890300" cy="417225"/>
          </a:xfrm>
        </p:grpSpPr>
        <p:sp>
          <p:nvSpPr>
            <p:cNvPr id="969" name="Google Shape;969;p38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1" name="Google Shape;971;p38"/>
          <p:cNvGrpSpPr/>
          <p:nvPr/>
        </p:nvGrpSpPr>
        <p:grpSpPr>
          <a:xfrm>
            <a:off x="1635161" y="539512"/>
            <a:ext cx="783198" cy="367712"/>
            <a:chOff x="3032800" y="1045400"/>
            <a:chExt cx="1220125" cy="572850"/>
          </a:xfrm>
        </p:grpSpPr>
        <p:sp>
          <p:nvSpPr>
            <p:cNvPr id="972" name="Google Shape;972;p38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38"/>
          <p:cNvGrpSpPr/>
          <p:nvPr/>
        </p:nvGrpSpPr>
        <p:grpSpPr>
          <a:xfrm rot="10800000" flipH="1">
            <a:off x="6299383" y="4271446"/>
            <a:ext cx="783197" cy="367075"/>
            <a:chOff x="4435075" y="1409000"/>
            <a:chExt cx="890300" cy="417225"/>
          </a:xfrm>
        </p:grpSpPr>
        <p:sp>
          <p:nvSpPr>
            <p:cNvPr id="975" name="Google Shape;975;p38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9"/>
          <p:cNvSpPr/>
          <p:nvPr/>
        </p:nvSpPr>
        <p:spPr>
          <a:xfrm>
            <a:off x="0" y="4469988"/>
            <a:ext cx="3631643" cy="542849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9"/>
          <p:cNvSpPr/>
          <p:nvPr/>
        </p:nvSpPr>
        <p:spPr>
          <a:xfrm flipH="1">
            <a:off x="0" y="4999014"/>
            <a:ext cx="9144000" cy="14829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0" name="Google Shape;980;p39"/>
          <p:cNvGrpSpPr/>
          <p:nvPr/>
        </p:nvGrpSpPr>
        <p:grpSpPr>
          <a:xfrm>
            <a:off x="557867" y="3851316"/>
            <a:ext cx="581383" cy="675024"/>
            <a:chOff x="2762250" y="2775175"/>
            <a:chExt cx="247650" cy="287550"/>
          </a:xfrm>
        </p:grpSpPr>
        <p:sp>
          <p:nvSpPr>
            <p:cNvPr id="981" name="Google Shape;981;p39"/>
            <p:cNvSpPr/>
            <p:nvPr/>
          </p:nvSpPr>
          <p:spPr>
            <a:xfrm rot="1437749">
              <a:off x="2894805" y="2841579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 rot="1437749">
              <a:off x="2924580" y="2915004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3" name="Google Shape;983;p39"/>
            <p:cNvGrpSpPr/>
            <p:nvPr/>
          </p:nvGrpSpPr>
          <p:grpSpPr>
            <a:xfrm>
              <a:off x="2762250" y="2775175"/>
              <a:ext cx="247650" cy="287550"/>
              <a:chOff x="2762250" y="2775175"/>
              <a:chExt cx="247650" cy="287550"/>
            </a:xfrm>
          </p:grpSpPr>
          <p:sp>
            <p:nvSpPr>
              <p:cNvPr id="984" name="Google Shape;984;p39"/>
              <p:cNvSpPr/>
              <p:nvPr/>
            </p:nvSpPr>
            <p:spPr>
              <a:xfrm>
                <a:off x="2762250" y="2775175"/>
                <a:ext cx="247650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11502" extrusionOk="0">
                    <a:moveTo>
                      <a:pt x="6411" y="2729"/>
                    </a:moveTo>
                    <a:cubicBezTo>
                      <a:pt x="6450" y="2729"/>
                      <a:pt x="6488" y="2731"/>
                      <a:pt x="6525" y="2739"/>
                    </a:cubicBezTo>
                    <a:cubicBezTo>
                      <a:pt x="6679" y="2763"/>
                      <a:pt x="6834" y="2882"/>
                      <a:pt x="6918" y="3013"/>
                    </a:cubicBezTo>
                    <a:cubicBezTo>
                      <a:pt x="7025" y="3156"/>
                      <a:pt x="7084" y="3310"/>
                      <a:pt x="7144" y="3477"/>
                    </a:cubicBezTo>
                    <a:cubicBezTo>
                      <a:pt x="6965" y="3453"/>
                      <a:pt x="6822" y="3310"/>
                      <a:pt x="6668" y="3191"/>
                    </a:cubicBezTo>
                    <a:cubicBezTo>
                      <a:pt x="6358" y="2953"/>
                      <a:pt x="5977" y="2989"/>
                      <a:pt x="5667" y="2810"/>
                    </a:cubicBezTo>
                    <a:cubicBezTo>
                      <a:pt x="5846" y="2786"/>
                      <a:pt x="6001" y="2763"/>
                      <a:pt x="6167" y="2751"/>
                    </a:cubicBezTo>
                    <a:cubicBezTo>
                      <a:pt x="6241" y="2743"/>
                      <a:pt x="6327" y="2729"/>
                      <a:pt x="6411" y="2729"/>
                    </a:cubicBezTo>
                    <a:close/>
                    <a:moveTo>
                      <a:pt x="7569" y="5705"/>
                    </a:moveTo>
                    <a:cubicBezTo>
                      <a:pt x="7606" y="5705"/>
                      <a:pt x="7643" y="5708"/>
                      <a:pt x="7680" y="5715"/>
                    </a:cubicBezTo>
                    <a:cubicBezTo>
                      <a:pt x="7846" y="5739"/>
                      <a:pt x="7989" y="5858"/>
                      <a:pt x="8084" y="5989"/>
                    </a:cubicBezTo>
                    <a:cubicBezTo>
                      <a:pt x="8192" y="6132"/>
                      <a:pt x="8251" y="6287"/>
                      <a:pt x="8311" y="6454"/>
                    </a:cubicBezTo>
                    <a:cubicBezTo>
                      <a:pt x="8132" y="6430"/>
                      <a:pt x="7977" y="6287"/>
                      <a:pt x="7834" y="6168"/>
                    </a:cubicBezTo>
                    <a:cubicBezTo>
                      <a:pt x="7513" y="5930"/>
                      <a:pt x="7144" y="5965"/>
                      <a:pt x="6834" y="5787"/>
                    </a:cubicBezTo>
                    <a:cubicBezTo>
                      <a:pt x="7013" y="5763"/>
                      <a:pt x="7179" y="5739"/>
                      <a:pt x="7322" y="5727"/>
                    </a:cubicBezTo>
                    <a:cubicBezTo>
                      <a:pt x="7404" y="5719"/>
                      <a:pt x="7487" y="5705"/>
                      <a:pt x="7569" y="5705"/>
                    </a:cubicBezTo>
                    <a:close/>
                    <a:moveTo>
                      <a:pt x="9108" y="7644"/>
                    </a:moveTo>
                    <a:lnTo>
                      <a:pt x="9108" y="11478"/>
                    </a:lnTo>
                    <a:lnTo>
                      <a:pt x="8751" y="11478"/>
                    </a:lnTo>
                    <a:lnTo>
                      <a:pt x="8751" y="10561"/>
                    </a:lnTo>
                    <a:lnTo>
                      <a:pt x="8346" y="10561"/>
                    </a:lnTo>
                    <a:lnTo>
                      <a:pt x="8346" y="8942"/>
                    </a:lnTo>
                    <a:lnTo>
                      <a:pt x="8525" y="8942"/>
                    </a:lnTo>
                    <a:lnTo>
                      <a:pt x="8727" y="8501"/>
                    </a:lnTo>
                    <a:lnTo>
                      <a:pt x="8370" y="8501"/>
                    </a:lnTo>
                    <a:lnTo>
                      <a:pt x="8370" y="8037"/>
                    </a:lnTo>
                    <a:lnTo>
                      <a:pt x="8382" y="8037"/>
                    </a:lnTo>
                    <a:cubicBezTo>
                      <a:pt x="8525" y="8251"/>
                      <a:pt x="8930" y="8359"/>
                      <a:pt x="8930" y="8359"/>
                    </a:cubicBezTo>
                    <a:lnTo>
                      <a:pt x="8930" y="8037"/>
                    </a:lnTo>
                    <a:lnTo>
                      <a:pt x="8930" y="7656"/>
                    </a:lnTo>
                    <a:cubicBezTo>
                      <a:pt x="8989" y="7656"/>
                      <a:pt x="9049" y="7644"/>
                      <a:pt x="9108" y="7644"/>
                    </a:cubicBezTo>
                    <a:close/>
                    <a:moveTo>
                      <a:pt x="4953" y="0"/>
                    </a:moveTo>
                    <a:cubicBezTo>
                      <a:pt x="4870" y="0"/>
                      <a:pt x="4798" y="72"/>
                      <a:pt x="4798" y="167"/>
                    </a:cubicBezTo>
                    <a:lnTo>
                      <a:pt x="4798" y="560"/>
                    </a:lnTo>
                    <a:lnTo>
                      <a:pt x="4691" y="560"/>
                    </a:lnTo>
                    <a:cubicBezTo>
                      <a:pt x="4632" y="596"/>
                      <a:pt x="4286" y="762"/>
                      <a:pt x="3822" y="1024"/>
                    </a:cubicBezTo>
                    <a:cubicBezTo>
                      <a:pt x="3739" y="1084"/>
                      <a:pt x="3620" y="1155"/>
                      <a:pt x="3512" y="1239"/>
                    </a:cubicBezTo>
                    <a:cubicBezTo>
                      <a:pt x="3429" y="1298"/>
                      <a:pt x="3369" y="1358"/>
                      <a:pt x="3381" y="1370"/>
                    </a:cubicBezTo>
                    <a:cubicBezTo>
                      <a:pt x="3441" y="1453"/>
                      <a:pt x="3572" y="1513"/>
                      <a:pt x="3750" y="1560"/>
                    </a:cubicBezTo>
                    <a:cubicBezTo>
                      <a:pt x="3786" y="1572"/>
                      <a:pt x="3810" y="1572"/>
                      <a:pt x="3846" y="1596"/>
                    </a:cubicBezTo>
                    <a:lnTo>
                      <a:pt x="3846" y="2465"/>
                    </a:lnTo>
                    <a:lnTo>
                      <a:pt x="3322" y="2382"/>
                    </a:lnTo>
                    <a:cubicBezTo>
                      <a:pt x="3274" y="2382"/>
                      <a:pt x="3250" y="2394"/>
                      <a:pt x="3203" y="2417"/>
                    </a:cubicBezTo>
                    <a:cubicBezTo>
                      <a:pt x="2988" y="2644"/>
                      <a:pt x="2215" y="3513"/>
                      <a:pt x="1893" y="4120"/>
                    </a:cubicBezTo>
                    <a:cubicBezTo>
                      <a:pt x="1845" y="4191"/>
                      <a:pt x="1845" y="4299"/>
                      <a:pt x="1881" y="4370"/>
                    </a:cubicBezTo>
                    <a:cubicBezTo>
                      <a:pt x="1893" y="4430"/>
                      <a:pt x="1941" y="4477"/>
                      <a:pt x="1976" y="4489"/>
                    </a:cubicBezTo>
                    <a:cubicBezTo>
                      <a:pt x="2036" y="4501"/>
                      <a:pt x="2096" y="4501"/>
                      <a:pt x="2155" y="4525"/>
                    </a:cubicBezTo>
                    <a:lnTo>
                      <a:pt x="2155" y="4775"/>
                    </a:lnTo>
                    <a:lnTo>
                      <a:pt x="2155" y="5203"/>
                    </a:lnTo>
                    <a:cubicBezTo>
                      <a:pt x="2155" y="5203"/>
                      <a:pt x="2548" y="5096"/>
                      <a:pt x="2691" y="4882"/>
                    </a:cubicBezTo>
                    <a:lnTo>
                      <a:pt x="3453" y="4882"/>
                    </a:lnTo>
                    <a:lnTo>
                      <a:pt x="3453" y="5561"/>
                    </a:lnTo>
                    <a:lnTo>
                      <a:pt x="2334" y="5430"/>
                    </a:lnTo>
                    <a:cubicBezTo>
                      <a:pt x="2323" y="5428"/>
                      <a:pt x="2312" y="5427"/>
                      <a:pt x="2301" y="5427"/>
                    </a:cubicBezTo>
                    <a:cubicBezTo>
                      <a:pt x="2250" y="5427"/>
                      <a:pt x="2194" y="5448"/>
                      <a:pt x="2155" y="5477"/>
                    </a:cubicBezTo>
                    <a:cubicBezTo>
                      <a:pt x="1834" y="5715"/>
                      <a:pt x="595" y="6608"/>
                      <a:pt x="71" y="7239"/>
                    </a:cubicBezTo>
                    <a:cubicBezTo>
                      <a:pt x="12" y="7323"/>
                      <a:pt x="0" y="7418"/>
                      <a:pt x="48" y="7513"/>
                    </a:cubicBezTo>
                    <a:cubicBezTo>
                      <a:pt x="71" y="7549"/>
                      <a:pt x="131" y="7585"/>
                      <a:pt x="214" y="7609"/>
                    </a:cubicBezTo>
                    <a:cubicBezTo>
                      <a:pt x="250" y="7609"/>
                      <a:pt x="298" y="7620"/>
                      <a:pt x="345" y="7620"/>
                    </a:cubicBezTo>
                    <a:lnTo>
                      <a:pt x="345" y="11490"/>
                    </a:lnTo>
                    <a:lnTo>
                      <a:pt x="810" y="11490"/>
                    </a:lnTo>
                    <a:lnTo>
                      <a:pt x="810" y="7657"/>
                    </a:lnTo>
                    <a:lnTo>
                      <a:pt x="810" y="7657"/>
                    </a:lnTo>
                    <a:cubicBezTo>
                      <a:pt x="861" y="7662"/>
                      <a:pt x="913" y="7680"/>
                      <a:pt x="964" y="7680"/>
                    </a:cubicBezTo>
                    <a:lnTo>
                      <a:pt x="964" y="7942"/>
                    </a:lnTo>
                    <a:lnTo>
                      <a:pt x="964" y="8371"/>
                    </a:lnTo>
                    <a:cubicBezTo>
                      <a:pt x="964" y="8371"/>
                      <a:pt x="1369" y="8275"/>
                      <a:pt x="1524" y="8049"/>
                    </a:cubicBezTo>
                    <a:lnTo>
                      <a:pt x="1548" y="8049"/>
                    </a:lnTo>
                    <a:lnTo>
                      <a:pt x="1548" y="8513"/>
                    </a:lnTo>
                    <a:lnTo>
                      <a:pt x="1191" y="8513"/>
                    </a:lnTo>
                    <a:lnTo>
                      <a:pt x="1381" y="8954"/>
                    </a:lnTo>
                    <a:lnTo>
                      <a:pt x="1560" y="8954"/>
                    </a:lnTo>
                    <a:lnTo>
                      <a:pt x="1560" y="10597"/>
                    </a:lnTo>
                    <a:lnTo>
                      <a:pt x="1167" y="10597"/>
                    </a:lnTo>
                    <a:lnTo>
                      <a:pt x="1167" y="11490"/>
                    </a:lnTo>
                    <a:lnTo>
                      <a:pt x="9549" y="11490"/>
                    </a:lnTo>
                    <a:lnTo>
                      <a:pt x="9549" y="7620"/>
                    </a:lnTo>
                    <a:cubicBezTo>
                      <a:pt x="9596" y="7620"/>
                      <a:pt x="9644" y="7609"/>
                      <a:pt x="9692" y="7609"/>
                    </a:cubicBezTo>
                    <a:cubicBezTo>
                      <a:pt x="9763" y="7585"/>
                      <a:pt x="9823" y="7549"/>
                      <a:pt x="9870" y="7489"/>
                    </a:cubicBezTo>
                    <a:cubicBezTo>
                      <a:pt x="9906" y="7406"/>
                      <a:pt x="9906" y="7311"/>
                      <a:pt x="9835" y="7216"/>
                    </a:cubicBezTo>
                    <a:cubicBezTo>
                      <a:pt x="9311" y="6573"/>
                      <a:pt x="8084" y="5680"/>
                      <a:pt x="7751" y="5442"/>
                    </a:cubicBezTo>
                    <a:cubicBezTo>
                      <a:pt x="7705" y="5423"/>
                      <a:pt x="7660" y="5398"/>
                      <a:pt x="7614" y="5398"/>
                    </a:cubicBezTo>
                    <a:cubicBezTo>
                      <a:pt x="7600" y="5398"/>
                      <a:pt x="7586" y="5400"/>
                      <a:pt x="7572" y="5406"/>
                    </a:cubicBezTo>
                    <a:lnTo>
                      <a:pt x="6453" y="5525"/>
                    </a:lnTo>
                    <a:lnTo>
                      <a:pt x="6453" y="4870"/>
                    </a:lnTo>
                    <a:lnTo>
                      <a:pt x="7215" y="4870"/>
                    </a:lnTo>
                    <a:cubicBezTo>
                      <a:pt x="7370" y="5084"/>
                      <a:pt x="7751" y="5192"/>
                      <a:pt x="7751" y="5192"/>
                    </a:cubicBezTo>
                    <a:lnTo>
                      <a:pt x="7751" y="4870"/>
                    </a:lnTo>
                    <a:lnTo>
                      <a:pt x="7751" y="4513"/>
                    </a:lnTo>
                    <a:cubicBezTo>
                      <a:pt x="7811" y="4489"/>
                      <a:pt x="7870" y="4489"/>
                      <a:pt x="7930" y="4477"/>
                    </a:cubicBezTo>
                    <a:cubicBezTo>
                      <a:pt x="7977" y="4465"/>
                      <a:pt x="8025" y="4418"/>
                      <a:pt x="8037" y="4358"/>
                    </a:cubicBezTo>
                    <a:cubicBezTo>
                      <a:pt x="8072" y="4287"/>
                      <a:pt x="8072" y="4180"/>
                      <a:pt x="8025" y="4108"/>
                    </a:cubicBezTo>
                    <a:cubicBezTo>
                      <a:pt x="7691" y="3489"/>
                      <a:pt x="6918" y="2632"/>
                      <a:pt x="6715" y="2405"/>
                    </a:cubicBezTo>
                    <a:cubicBezTo>
                      <a:pt x="6679" y="2382"/>
                      <a:pt x="6644" y="2370"/>
                      <a:pt x="6596" y="2370"/>
                    </a:cubicBezTo>
                    <a:lnTo>
                      <a:pt x="6072" y="2453"/>
                    </a:lnTo>
                    <a:lnTo>
                      <a:pt x="6072" y="1596"/>
                    </a:lnTo>
                    <a:cubicBezTo>
                      <a:pt x="6108" y="1596"/>
                      <a:pt x="6132" y="1572"/>
                      <a:pt x="6167" y="1560"/>
                    </a:cubicBezTo>
                    <a:cubicBezTo>
                      <a:pt x="6346" y="1513"/>
                      <a:pt x="6477" y="1453"/>
                      <a:pt x="6537" y="1370"/>
                    </a:cubicBezTo>
                    <a:cubicBezTo>
                      <a:pt x="6548" y="1358"/>
                      <a:pt x="6477" y="1298"/>
                      <a:pt x="6406" y="1239"/>
                    </a:cubicBezTo>
                    <a:cubicBezTo>
                      <a:pt x="6310" y="1155"/>
                      <a:pt x="6191" y="1084"/>
                      <a:pt x="6084" y="1024"/>
                    </a:cubicBezTo>
                    <a:cubicBezTo>
                      <a:pt x="5632" y="762"/>
                      <a:pt x="5286" y="596"/>
                      <a:pt x="5227" y="560"/>
                    </a:cubicBezTo>
                    <a:lnTo>
                      <a:pt x="5120" y="560"/>
                    </a:lnTo>
                    <a:lnTo>
                      <a:pt x="5120" y="167"/>
                    </a:lnTo>
                    <a:cubicBezTo>
                      <a:pt x="5120" y="72"/>
                      <a:pt x="5048" y="0"/>
                      <a:pt x="4953" y="0"/>
                    </a:cubicBezTo>
                    <a:close/>
                    <a:moveTo>
                      <a:pt x="810" y="11490"/>
                    </a:moveTo>
                    <a:lnTo>
                      <a:pt x="810" y="11502"/>
                    </a:lnTo>
                    <a:lnTo>
                      <a:pt x="1167" y="11502"/>
                    </a:lnTo>
                    <a:lnTo>
                      <a:pt x="1167" y="11490"/>
                    </a:ln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2904825" y="2843175"/>
                <a:ext cx="363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758" extrusionOk="0">
                    <a:moveTo>
                      <a:pt x="702" y="1"/>
                    </a:moveTo>
                    <a:cubicBezTo>
                      <a:pt x="627" y="1"/>
                      <a:pt x="552" y="16"/>
                      <a:pt x="476" y="31"/>
                    </a:cubicBezTo>
                    <a:cubicBezTo>
                      <a:pt x="310" y="43"/>
                      <a:pt x="167" y="78"/>
                      <a:pt x="0" y="102"/>
                    </a:cubicBezTo>
                    <a:cubicBezTo>
                      <a:pt x="298" y="281"/>
                      <a:pt x="679" y="245"/>
                      <a:pt x="1000" y="495"/>
                    </a:cubicBezTo>
                    <a:cubicBezTo>
                      <a:pt x="1131" y="602"/>
                      <a:pt x="1274" y="733"/>
                      <a:pt x="1453" y="757"/>
                    </a:cubicBezTo>
                    <a:cubicBezTo>
                      <a:pt x="1393" y="602"/>
                      <a:pt x="1334" y="447"/>
                      <a:pt x="1238" y="305"/>
                    </a:cubicBezTo>
                    <a:cubicBezTo>
                      <a:pt x="1131" y="162"/>
                      <a:pt x="1000" y="43"/>
                      <a:pt x="834" y="19"/>
                    </a:cubicBezTo>
                    <a:cubicBezTo>
                      <a:pt x="790" y="6"/>
                      <a:pt x="746" y="1"/>
                      <a:pt x="702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2933700" y="2917600"/>
                <a:ext cx="369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781" extrusionOk="0">
                    <a:moveTo>
                      <a:pt x="702" y="0"/>
                    </a:moveTo>
                    <a:cubicBezTo>
                      <a:pt x="627" y="0"/>
                      <a:pt x="552" y="15"/>
                      <a:pt x="476" y="30"/>
                    </a:cubicBezTo>
                    <a:cubicBezTo>
                      <a:pt x="321" y="42"/>
                      <a:pt x="167" y="78"/>
                      <a:pt x="0" y="102"/>
                    </a:cubicBezTo>
                    <a:cubicBezTo>
                      <a:pt x="321" y="280"/>
                      <a:pt x="691" y="245"/>
                      <a:pt x="1000" y="495"/>
                    </a:cubicBezTo>
                    <a:cubicBezTo>
                      <a:pt x="1155" y="614"/>
                      <a:pt x="1286" y="745"/>
                      <a:pt x="1476" y="780"/>
                    </a:cubicBezTo>
                    <a:cubicBezTo>
                      <a:pt x="1417" y="614"/>
                      <a:pt x="1357" y="459"/>
                      <a:pt x="1250" y="316"/>
                    </a:cubicBezTo>
                    <a:cubicBezTo>
                      <a:pt x="1155" y="161"/>
                      <a:pt x="1000" y="66"/>
                      <a:pt x="833" y="18"/>
                    </a:cubicBezTo>
                    <a:cubicBezTo>
                      <a:pt x="790" y="5"/>
                      <a:pt x="746" y="0"/>
                      <a:pt x="70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7" name="Google Shape;987;p39"/>
          <p:cNvGrpSpPr/>
          <p:nvPr/>
        </p:nvGrpSpPr>
        <p:grpSpPr>
          <a:xfrm>
            <a:off x="1873858" y="4376266"/>
            <a:ext cx="344110" cy="399522"/>
            <a:chOff x="2762250" y="2775175"/>
            <a:chExt cx="247650" cy="287550"/>
          </a:xfrm>
        </p:grpSpPr>
        <p:sp>
          <p:nvSpPr>
            <p:cNvPr id="988" name="Google Shape;988;p39"/>
            <p:cNvSpPr/>
            <p:nvPr/>
          </p:nvSpPr>
          <p:spPr>
            <a:xfrm rot="1437749">
              <a:off x="2894805" y="2841579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 rot="1437749">
              <a:off x="2924580" y="2915004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0" name="Google Shape;990;p39"/>
            <p:cNvGrpSpPr/>
            <p:nvPr/>
          </p:nvGrpSpPr>
          <p:grpSpPr>
            <a:xfrm>
              <a:off x="2762250" y="2775175"/>
              <a:ext cx="247650" cy="287550"/>
              <a:chOff x="2762250" y="2775175"/>
              <a:chExt cx="247650" cy="287550"/>
            </a:xfrm>
          </p:grpSpPr>
          <p:sp>
            <p:nvSpPr>
              <p:cNvPr id="991" name="Google Shape;991;p39"/>
              <p:cNvSpPr/>
              <p:nvPr/>
            </p:nvSpPr>
            <p:spPr>
              <a:xfrm>
                <a:off x="2762250" y="2775175"/>
                <a:ext cx="247650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11502" extrusionOk="0">
                    <a:moveTo>
                      <a:pt x="6411" y="2729"/>
                    </a:moveTo>
                    <a:cubicBezTo>
                      <a:pt x="6450" y="2729"/>
                      <a:pt x="6488" y="2731"/>
                      <a:pt x="6525" y="2739"/>
                    </a:cubicBezTo>
                    <a:cubicBezTo>
                      <a:pt x="6679" y="2763"/>
                      <a:pt x="6834" y="2882"/>
                      <a:pt x="6918" y="3013"/>
                    </a:cubicBezTo>
                    <a:cubicBezTo>
                      <a:pt x="7025" y="3156"/>
                      <a:pt x="7084" y="3310"/>
                      <a:pt x="7144" y="3477"/>
                    </a:cubicBezTo>
                    <a:cubicBezTo>
                      <a:pt x="6965" y="3453"/>
                      <a:pt x="6822" y="3310"/>
                      <a:pt x="6668" y="3191"/>
                    </a:cubicBezTo>
                    <a:cubicBezTo>
                      <a:pt x="6358" y="2953"/>
                      <a:pt x="5977" y="2989"/>
                      <a:pt x="5667" y="2810"/>
                    </a:cubicBezTo>
                    <a:cubicBezTo>
                      <a:pt x="5846" y="2786"/>
                      <a:pt x="6001" y="2763"/>
                      <a:pt x="6167" y="2751"/>
                    </a:cubicBezTo>
                    <a:cubicBezTo>
                      <a:pt x="6241" y="2743"/>
                      <a:pt x="6327" y="2729"/>
                      <a:pt x="6411" y="2729"/>
                    </a:cubicBezTo>
                    <a:close/>
                    <a:moveTo>
                      <a:pt x="7569" y="5705"/>
                    </a:moveTo>
                    <a:cubicBezTo>
                      <a:pt x="7606" y="5705"/>
                      <a:pt x="7643" y="5708"/>
                      <a:pt x="7680" y="5715"/>
                    </a:cubicBezTo>
                    <a:cubicBezTo>
                      <a:pt x="7846" y="5739"/>
                      <a:pt x="7989" y="5858"/>
                      <a:pt x="8084" y="5989"/>
                    </a:cubicBezTo>
                    <a:cubicBezTo>
                      <a:pt x="8192" y="6132"/>
                      <a:pt x="8251" y="6287"/>
                      <a:pt x="8311" y="6454"/>
                    </a:cubicBezTo>
                    <a:cubicBezTo>
                      <a:pt x="8132" y="6430"/>
                      <a:pt x="7977" y="6287"/>
                      <a:pt x="7834" y="6168"/>
                    </a:cubicBezTo>
                    <a:cubicBezTo>
                      <a:pt x="7513" y="5930"/>
                      <a:pt x="7144" y="5965"/>
                      <a:pt x="6834" y="5787"/>
                    </a:cubicBezTo>
                    <a:cubicBezTo>
                      <a:pt x="7013" y="5763"/>
                      <a:pt x="7179" y="5739"/>
                      <a:pt x="7322" y="5727"/>
                    </a:cubicBezTo>
                    <a:cubicBezTo>
                      <a:pt x="7404" y="5719"/>
                      <a:pt x="7487" y="5705"/>
                      <a:pt x="7569" y="5705"/>
                    </a:cubicBezTo>
                    <a:close/>
                    <a:moveTo>
                      <a:pt x="9108" y="7644"/>
                    </a:moveTo>
                    <a:lnTo>
                      <a:pt x="9108" y="11478"/>
                    </a:lnTo>
                    <a:lnTo>
                      <a:pt x="8751" y="11478"/>
                    </a:lnTo>
                    <a:lnTo>
                      <a:pt x="8751" y="10561"/>
                    </a:lnTo>
                    <a:lnTo>
                      <a:pt x="8346" y="10561"/>
                    </a:lnTo>
                    <a:lnTo>
                      <a:pt x="8346" y="8942"/>
                    </a:lnTo>
                    <a:lnTo>
                      <a:pt x="8525" y="8942"/>
                    </a:lnTo>
                    <a:lnTo>
                      <a:pt x="8727" y="8501"/>
                    </a:lnTo>
                    <a:lnTo>
                      <a:pt x="8370" y="8501"/>
                    </a:lnTo>
                    <a:lnTo>
                      <a:pt x="8370" y="8037"/>
                    </a:lnTo>
                    <a:lnTo>
                      <a:pt x="8382" y="8037"/>
                    </a:lnTo>
                    <a:cubicBezTo>
                      <a:pt x="8525" y="8251"/>
                      <a:pt x="8930" y="8359"/>
                      <a:pt x="8930" y="8359"/>
                    </a:cubicBezTo>
                    <a:lnTo>
                      <a:pt x="8930" y="8037"/>
                    </a:lnTo>
                    <a:lnTo>
                      <a:pt x="8930" y="7656"/>
                    </a:lnTo>
                    <a:cubicBezTo>
                      <a:pt x="8989" y="7656"/>
                      <a:pt x="9049" y="7644"/>
                      <a:pt x="9108" y="7644"/>
                    </a:cubicBezTo>
                    <a:close/>
                    <a:moveTo>
                      <a:pt x="4953" y="0"/>
                    </a:moveTo>
                    <a:cubicBezTo>
                      <a:pt x="4870" y="0"/>
                      <a:pt x="4798" y="72"/>
                      <a:pt x="4798" y="167"/>
                    </a:cubicBezTo>
                    <a:lnTo>
                      <a:pt x="4798" y="560"/>
                    </a:lnTo>
                    <a:lnTo>
                      <a:pt x="4691" y="560"/>
                    </a:lnTo>
                    <a:cubicBezTo>
                      <a:pt x="4632" y="596"/>
                      <a:pt x="4286" y="762"/>
                      <a:pt x="3822" y="1024"/>
                    </a:cubicBezTo>
                    <a:cubicBezTo>
                      <a:pt x="3739" y="1084"/>
                      <a:pt x="3620" y="1155"/>
                      <a:pt x="3512" y="1239"/>
                    </a:cubicBezTo>
                    <a:cubicBezTo>
                      <a:pt x="3429" y="1298"/>
                      <a:pt x="3369" y="1358"/>
                      <a:pt x="3381" y="1370"/>
                    </a:cubicBezTo>
                    <a:cubicBezTo>
                      <a:pt x="3441" y="1453"/>
                      <a:pt x="3572" y="1513"/>
                      <a:pt x="3750" y="1560"/>
                    </a:cubicBezTo>
                    <a:cubicBezTo>
                      <a:pt x="3786" y="1572"/>
                      <a:pt x="3810" y="1572"/>
                      <a:pt x="3846" y="1596"/>
                    </a:cubicBezTo>
                    <a:lnTo>
                      <a:pt x="3846" y="2465"/>
                    </a:lnTo>
                    <a:lnTo>
                      <a:pt x="3322" y="2382"/>
                    </a:lnTo>
                    <a:cubicBezTo>
                      <a:pt x="3274" y="2382"/>
                      <a:pt x="3250" y="2394"/>
                      <a:pt x="3203" y="2417"/>
                    </a:cubicBezTo>
                    <a:cubicBezTo>
                      <a:pt x="2988" y="2644"/>
                      <a:pt x="2215" y="3513"/>
                      <a:pt x="1893" y="4120"/>
                    </a:cubicBezTo>
                    <a:cubicBezTo>
                      <a:pt x="1845" y="4191"/>
                      <a:pt x="1845" y="4299"/>
                      <a:pt x="1881" y="4370"/>
                    </a:cubicBezTo>
                    <a:cubicBezTo>
                      <a:pt x="1893" y="4430"/>
                      <a:pt x="1941" y="4477"/>
                      <a:pt x="1976" y="4489"/>
                    </a:cubicBezTo>
                    <a:cubicBezTo>
                      <a:pt x="2036" y="4501"/>
                      <a:pt x="2096" y="4501"/>
                      <a:pt x="2155" y="4525"/>
                    </a:cubicBezTo>
                    <a:lnTo>
                      <a:pt x="2155" y="4775"/>
                    </a:lnTo>
                    <a:lnTo>
                      <a:pt x="2155" y="5203"/>
                    </a:lnTo>
                    <a:cubicBezTo>
                      <a:pt x="2155" y="5203"/>
                      <a:pt x="2548" y="5096"/>
                      <a:pt x="2691" y="4882"/>
                    </a:cubicBezTo>
                    <a:lnTo>
                      <a:pt x="3453" y="4882"/>
                    </a:lnTo>
                    <a:lnTo>
                      <a:pt x="3453" y="5561"/>
                    </a:lnTo>
                    <a:lnTo>
                      <a:pt x="2334" y="5430"/>
                    </a:lnTo>
                    <a:cubicBezTo>
                      <a:pt x="2323" y="5428"/>
                      <a:pt x="2312" y="5427"/>
                      <a:pt x="2301" y="5427"/>
                    </a:cubicBezTo>
                    <a:cubicBezTo>
                      <a:pt x="2250" y="5427"/>
                      <a:pt x="2194" y="5448"/>
                      <a:pt x="2155" y="5477"/>
                    </a:cubicBezTo>
                    <a:cubicBezTo>
                      <a:pt x="1834" y="5715"/>
                      <a:pt x="595" y="6608"/>
                      <a:pt x="71" y="7239"/>
                    </a:cubicBezTo>
                    <a:cubicBezTo>
                      <a:pt x="12" y="7323"/>
                      <a:pt x="0" y="7418"/>
                      <a:pt x="48" y="7513"/>
                    </a:cubicBezTo>
                    <a:cubicBezTo>
                      <a:pt x="71" y="7549"/>
                      <a:pt x="131" y="7585"/>
                      <a:pt x="214" y="7609"/>
                    </a:cubicBezTo>
                    <a:cubicBezTo>
                      <a:pt x="250" y="7609"/>
                      <a:pt x="298" y="7620"/>
                      <a:pt x="345" y="7620"/>
                    </a:cubicBezTo>
                    <a:lnTo>
                      <a:pt x="345" y="11490"/>
                    </a:lnTo>
                    <a:lnTo>
                      <a:pt x="810" y="11490"/>
                    </a:lnTo>
                    <a:lnTo>
                      <a:pt x="810" y="7657"/>
                    </a:lnTo>
                    <a:lnTo>
                      <a:pt x="810" y="7657"/>
                    </a:lnTo>
                    <a:cubicBezTo>
                      <a:pt x="861" y="7662"/>
                      <a:pt x="913" y="7680"/>
                      <a:pt x="964" y="7680"/>
                    </a:cubicBezTo>
                    <a:lnTo>
                      <a:pt x="964" y="7942"/>
                    </a:lnTo>
                    <a:lnTo>
                      <a:pt x="964" y="8371"/>
                    </a:lnTo>
                    <a:cubicBezTo>
                      <a:pt x="964" y="8371"/>
                      <a:pt x="1369" y="8275"/>
                      <a:pt x="1524" y="8049"/>
                    </a:cubicBezTo>
                    <a:lnTo>
                      <a:pt x="1548" y="8049"/>
                    </a:lnTo>
                    <a:lnTo>
                      <a:pt x="1548" y="8513"/>
                    </a:lnTo>
                    <a:lnTo>
                      <a:pt x="1191" y="8513"/>
                    </a:lnTo>
                    <a:lnTo>
                      <a:pt x="1381" y="8954"/>
                    </a:lnTo>
                    <a:lnTo>
                      <a:pt x="1560" y="8954"/>
                    </a:lnTo>
                    <a:lnTo>
                      <a:pt x="1560" y="10597"/>
                    </a:lnTo>
                    <a:lnTo>
                      <a:pt x="1167" y="10597"/>
                    </a:lnTo>
                    <a:lnTo>
                      <a:pt x="1167" y="11490"/>
                    </a:lnTo>
                    <a:lnTo>
                      <a:pt x="9549" y="11490"/>
                    </a:lnTo>
                    <a:lnTo>
                      <a:pt x="9549" y="7620"/>
                    </a:lnTo>
                    <a:cubicBezTo>
                      <a:pt x="9596" y="7620"/>
                      <a:pt x="9644" y="7609"/>
                      <a:pt x="9692" y="7609"/>
                    </a:cubicBezTo>
                    <a:cubicBezTo>
                      <a:pt x="9763" y="7585"/>
                      <a:pt x="9823" y="7549"/>
                      <a:pt x="9870" y="7489"/>
                    </a:cubicBezTo>
                    <a:cubicBezTo>
                      <a:pt x="9906" y="7406"/>
                      <a:pt x="9906" y="7311"/>
                      <a:pt x="9835" y="7216"/>
                    </a:cubicBezTo>
                    <a:cubicBezTo>
                      <a:pt x="9311" y="6573"/>
                      <a:pt x="8084" y="5680"/>
                      <a:pt x="7751" y="5442"/>
                    </a:cubicBezTo>
                    <a:cubicBezTo>
                      <a:pt x="7705" y="5423"/>
                      <a:pt x="7660" y="5398"/>
                      <a:pt x="7614" y="5398"/>
                    </a:cubicBezTo>
                    <a:cubicBezTo>
                      <a:pt x="7600" y="5398"/>
                      <a:pt x="7586" y="5400"/>
                      <a:pt x="7572" y="5406"/>
                    </a:cubicBezTo>
                    <a:lnTo>
                      <a:pt x="6453" y="5525"/>
                    </a:lnTo>
                    <a:lnTo>
                      <a:pt x="6453" y="4870"/>
                    </a:lnTo>
                    <a:lnTo>
                      <a:pt x="7215" y="4870"/>
                    </a:lnTo>
                    <a:cubicBezTo>
                      <a:pt x="7370" y="5084"/>
                      <a:pt x="7751" y="5192"/>
                      <a:pt x="7751" y="5192"/>
                    </a:cubicBezTo>
                    <a:lnTo>
                      <a:pt x="7751" y="4870"/>
                    </a:lnTo>
                    <a:lnTo>
                      <a:pt x="7751" y="4513"/>
                    </a:lnTo>
                    <a:cubicBezTo>
                      <a:pt x="7811" y="4489"/>
                      <a:pt x="7870" y="4489"/>
                      <a:pt x="7930" y="4477"/>
                    </a:cubicBezTo>
                    <a:cubicBezTo>
                      <a:pt x="7977" y="4465"/>
                      <a:pt x="8025" y="4418"/>
                      <a:pt x="8037" y="4358"/>
                    </a:cubicBezTo>
                    <a:cubicBezTo>
                      <a:pt x="8072" y="4287"/>
                      <a:pt x="8072" y="4180"/>
                      <a:pt x="8025" y="4108"/>
                    </a:cubicBezTo>
                    <a:cubicBezTo>
                      <a:pt x="7691" y="3489"/>
                      <a:pt x="6918" y="2632"/>
                      <a:pt x="6715" y="2405"/>
                    </a:cubicBezTo>
                    <a:cubicBezTo>
                      <a:pt x="6679" y="2382"/>
                      <a:pt x="6644" y="2370"/>
                      <a:pt x="6596" y="2370"/>
                    </a:cubicBezTo>
                    <a:lnTo>
                      <a:pt x="6072" y="2453"/>
                    </a:lnTo>
                    <a:lnTo>
                      <a:pt x="6072" y="1596"/>
                    </a:lnTo>
                    <a:cubicBezTo>
                      <a:pt x="6108" y="1596"/>
                      <a:pt x="6132" y="1572"/>
                      <a:pt x="6167" y="1560"/>
                    </a:cubicBezTo>
                    <a:cubicBezTo>
                      <a:pt x="6346" y="1513"/>
                      <a:pt x="6477" y="1453"/>
                      <a:pt x="6537" y="1370"/>
                    </a:cubicBezTo>
                    <a:cubicBezTo>
                      <a:pt x="6548" y="1358"/>
                      <a:pt x="6477" y="1298"/>
                      <a:pt x="6406" y="1239"/>
                    </a:cubicBezTo>
                    <a:cubicBezTo>
                      <a:pt x="6310" y="1155"/>
                      <a:pt x="6191" y="1084"/>
                      <a:pt x="6084" y="1024"/>
                    </a:cubicBezTo>
                    <a:cubicBezTo>
                      <a:pt x="5632" y="762"/>
                      <a:pt x="5286" y="596"/>
                      <a:pt x="5227" y="560"/>
                    </a:cubicBezTo>
                    <a:lnTo>
                      <a:pt x="5120" y="560"/>
                    </a:lnTo>
                    <a:lnTo>
                      <a:pt x="5120" y="167"/>
                    </a:lnTo>
                    <a:cubicBezTo>
                      <a:pt x="5120" y="72"/>
                      <a:pt x="5048" y="0"/>
                      <a:pt x="4953" y="0"/>
                    </a:cubicBezTo>
                    <a:close/>
                    <a:moveTo>
                      <a:pt x="810" y="11490"/>
                    </a:moveTo>
                    <a:lnTo>
                      <a:pt x="810" y="11502"/>
                    </a:lnTo>
                    <a:lnTo>
                      <a:pt x="1167" y="11502"/>
                    </a:lnTo>
                    <a:lnTo>
                      <a:pt x="1167" y="11490"/>
                    </a:ln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2904825" y="2843175"/>
                <a:ext cx="363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758" extrusionOk="0">
                    <a:moveTo>
                      <a:pt x="702" y="1"/>
                    </a:moveTo>
                    <a:cubicBezTo>
                      <a:pt x="627" y="1"/>
                      <a:pt x="552" y="16"/>
                      <a:pt x="476" y="31"/>
                    </a:cubicBezTo>
                    <a:cubicBezTo>
                      <a:pt x="310" y="43"/>
                      <a:pt x="167" y="78"/>
                      <a:pt x="0" y="102"/>
                    </a:cubicBezTo>
                    <a:cubicBezTo>
                      <a:pt x="298" y="281"/>
                      <a:pt x="679" y="245"/>
                      <a:pt x="1000" y="495"/>
                    </a:cubicBezTo>
                    <a:cubicBezTo>
                      <a:pt x="1131" y="602"/>
                      <a:pt x="1274" y="733"/>
                      <a:pt x="1453" y="757"/>
                    </a:cubicBezTo>
                    <a:cubicBezTo>
                      <a:pt x="1393" y="602"/>
                      <a:pt x="1334" y="447"/>
                      <a:pt x="1238" y="305"/>
                    </a:cubicBezTo>
                    <a:cubicBezTo>
                      <a:pt x="1131" y="162"/>
                      <a:pt x="1000" y="43"/>
                      <a:pt x="834" y="19"/>
                    </a:cubicBezTo>
                    <a:cubicBezTo>
                      <a:pt x="790" y="6"/>
                      <a:pt x="746" y="1"/>
                      <a:pt x="702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2933700" y="2917600"/>
                <a:ext cx="369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781" extrusionOk="0">
                    <a:moveTo>
                      <a:pt x="702" y="0"/>
                    </a:moveTo>
                    <a:cubicBezTo>
                      <a:pt x="627" y="0"/>
                      <a:pt x="552" y="15"/>
                      <a:pt x="476" y="30"/>
                    </a:cubicBezTo>
                    <a:cubicBezTo>
                      <a:pt x="321" y="42"/>
                      <a:pt x="167" y="78"/>
                      <a:pt x="0" y="102"/>
                    </a:cubicBezTo>
                    <a:cubicBezTo>
                      <a:pt x="321" y="280"/>
                      <a:pt x="691" y="245"/>
                      <a:pt x="1000" y="495"/>
                    </a:cubicBezTo>
                    <a:cubicBezTo>
                      <a:pt x="1155" y="614"/>
                      <a:pt x="1286" y="745"/>
                      <a:pt x="1476" y="780"/>
                    </a:cubicBezTo>
                    <a:cubicBezTo>
                      <a:pt x="1417" y="614"/>
                      <a:pt x="1357" y="459"/>
                      <a:pt x="1250" y="316"/>
                    </a:cubicBezTo>
                    <a:cubicBezTo>
                      <a:pt x="1155" y="161"/>
                      <a:pt x="1000" y="66"/>
                      <a:pt x="833" y="18"/>
                    </a:cubicBezTo>
                    <a:cubicBezTo>
                      <a:pt x="790" y="5"/>
                      <a:pt x="746" y="0"/>
                      <a:pt x="70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4" name="Google Shape;994;p39"/>
          <p:cNvSpPr/>
          <p:nvPr/>
        </p:nvSpPr>
        <p:spPr>
          <a:xfrm>
            <a:off x="5132582" y="4907306"/>
            <a:ext cx="344095" cy="112551"/>
          </a:xfrm>
          <a:custGeom>
            <a:avLst/>
            <a:gdLst/>
            <a:ahLst/>
            <a:cxnLst/>
            <a:rect l="l" t="t" r="r" b="b"/>
            <a:pathLst>
              <a:path w="3608" h="1180" extrusionOk="0">
                <a:moveTo>
                  <a:pt x="1905" y="1"/>
                </a:moveTo>
                <a:cubicBezTo>
                  <a:pt x="1846" y="239"/>
                  <a:pt x="1727" y="536"/>
                  <a:pt x="1667" y="786"/>
                </a:cubicBezTo>
                <a:cubicBezTo>
                  <a:pt x="1524" y="441"/>
                  <a:pt x="1167" y="203"/>
                  <a:pt x="774" y="179"/>
                </a:cubicBezTo>
                <a:lnTo>
                  <a:pt x="774" y="179"/>
                </a:lnTo>
                <a:cubicBezTo>
                  <a:pt x="988" y="358"/>
                  <a:pt x="1119" y="644"/>
                  <a:pt x="1155" y="917"/>
                </a:cubicBezTo>
                <a:cubicBezTo>
                  <a:pt x="976" y="798"/>
                  <a:pt x="810" y="679"/>
                  <a:pt x="619" y="608"/>
                </a:cubicBezTo>
                <a:cubicBezTo>
                  <a:pt x="473" y="556"/>
                  <a:pt x="327" y="517"/>
                  <a:pt x="177" y="517"/>
                </a:cubicBezTo>
                <a:cubicBezTo>
                  <a:pt x="119" y="517"/>
                  <a:pt x="60" y="523"/>
                  <a:pt x="0" y="536"/>
                </a:cubicBezTo>
                <a:cubicBezTo>
                  <a:pt x="179" y="739"/>
                  <a:pt x="345" y="965"/>
                  <a:pt x="524" y="1179"/>
                </a:cubicBezTo>
                <a:lnTo>
                  <a:pt x="3251" y="1179"/>
                </a:lnTo>
                <a:cubicBezTo>
                  <a:pt x="3310" y="1036"/>
                  <a:pt x="3381" y="917"/>
                  <a:pt x="3489" y="834"/>
                </a:cubicBezTo>
                <a:cubicBezTo>
                  <a:pt x="3548" y="786"/>
                  <a:pt x="3608" y="727"/>
                  <a:pt x="3608" y="655"/>
                </a:cubicBezTo>
                <a:lnTo>
                  <a:pt x="3608" y="655"/>
                </a:lnTo>
                <a:cubicBezTo>
                  <a:pt x="3358" y="715"/>
                  <a:pt x="3084" y="715"/>
                  <a:pt x="2858" y="798"/>
                </a:cubicBezTo>
                <a:cubicBezTo>
                  <a:pt x="2905" y="596"/>
                  <a:pt x="3012" y="405"/>
                  <a:pt x="3179" y="263"/>
                </a:cubicBezTo>
                <a:cubicBezTo>
                  <a:pt x="3239" y="203"/>
                  <a:pt x="3310" y="144"/>
                  <a:pt x="3298" y="60"/>
                </a:cubicBezTo>
                <a:lnTo>
                  <a:pt x="3298" y="60"/>
                </a:lnTo>
                <a:cubicBezTo>
                  <a:pt x="2846" y="120"/>
                  <a:pt x="2429" y="429"/>
                  <a:pt x="2179" y="798"/>
                </a:cubicBezTo>
                <a:cubicBezTo>
                  <a:pt x="2167" y="525"/>
                  <a:pt x="2072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9"/>
          <p:cNvSpPr/>
          <p:nvPr/>
        </p:nvSpPr>
        <p:spPr>
          <a:xfrm>
            <a:off x="6248087" y="4957450"/>
            <a:ext cx="255423" cy="98988"/>
          </a:xfrm>
          <a:custGeom>
            <a:avLst/>
            <a:gdLst/>
            <a:ahLst/>
            <a:cxnLst/>
            <a:rect l="l" t="t" r="r" b="b"/>
            <a:pathLst>
              <a:path w="3597" h="1394" extrusionOk="0">
                <a:moveTo>
                  <a:pt x="1905" y="1"/>
                </a:moveTo>
                <a:cubicBezTo>
                  <a:pt x="1846" y="239"/>
                  <a:pt x="1727" y="536"/>
                  <a:pt x="1667" y="798"/>
                </a:cubicBezTo>
                <a:cubicBezTo>
                  <a:pt x="1513" y="453"/>
                  <a:pt x="1155" y="215"/>
                  <a:pt x="774" y="179"/>
                </a:cubicBezTo>
                <a:lnTo>
                  <a:pt x="774" y="179"/>
                </a:lnTo>
                <a:cubicBezTo>
                  <a:pt x="977" y="358"/>
                  <a:pt x="1108" y="644"/>
                  <a:pt x="1143" y="929"/>
                </a:cubicBezTo>
                <a:cubicBezTo>
                  <a:pt x="965" y="810"/>
                  <a:pt x="798" y="691"/>
                  <a:pt x="608" y="620"/>
                </a:cubicBezTo>
                <a:cubicBezTo>
                  <a:pt x="467" y="558"/>
                  <a:pt x="313" y="523"/>
                  <a:pt x="161" y="523"/>
                </a:cubicBezTo>
                <a:cubicBezTo>
                  <a:pt x="107" y="523"/>
                  <a:pt x="53" y="527"/>
                  <a:pt x="0" y="536"/>
                </a:cubicBezTo>
                <a:cubicBezTo>
                  <a:pt x="215" y="822"/>
                  <a:pt x="453" y="1108"/>
                  <a:pt x="679" y="1370"/>
                </a:cubicBezTo>
                <a:lnTo>
                  <a:pt x="3179" y="1370"/>
                </a:lnTo>
                <a:lnTo>
                  <a:pt x="3179" y="1394"/>
                </a:lnTo>
                <a:cubicBezTo>
                  <a:pt x="3227" y="1179"/>
                  <a:pt x="3334" y="989"/>
                  <a:pt x="3477" y="834"/>
                </a:cubicBezTo>
                <a:cubicBezTo>
                  <a:pt x="3537" y="798"/>
                  <a:pt x="3596" y="739"/>
                  <a:pt x="3596" y="656"/>
                </a:cubicBezTo>
                <a:lnTo>
                  <a:pt x="3596" y="656"/>
                </a:lnTo>
                <a:cubicBezTo>
                  <a:pt x="3346" y="715"/>
                  <a:pt x="3072" y="715"/>
                  <a:pt x="2858" y="810"/>
                </a:cubicBezTo>
                <a:cubicBezTo>
                  <a:pt x="2894" y="596"/>
                  <a:pt x="3001" y="405"/>
                  <a:pt x="3167" y="275"/>
                </a:cubicBezTo>
                <a:cubicBezTo>
                  <a:pt x="3227" y="215"/>
                  <a:pt x="3298" y="155"/>
                  <a:pt x="3287" y="60"/>
                </a:cubicBezTo>
                <a:lnTo>
                  <a:pt x="3287" y="60"/>
                </a:lnTo>
                <a:cubicBezTo>
                  <a:pt x="2834" y="120"/>
                  <a:pt x="2417" y="441"/>
                  <a:pt x="2167" y="810"/>
                </a:cubicBezTo>
                <a:cubicBezTo>
                  <a:pt x="2155" y="525"/>
                  <a:pt x="2060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6" name="Google Shape;996;p39"/>
          <p:cNvGrpSpPr/>
          <p:nvPr/>
        </p:nvGrpSpPr>
        <p:grpSpPr>
          <a:xfrm rot="10800000">
            <a:off x="7884524" y="3627577"/>
            <a:ext cx="835368" cy="391482"/>
            <a:chOff x="4435075" y="1409000"/>
            <a:chExt cx="890300" cy="417225"/>
          </a:xfrm>
        </p:grpSpPr>
        <p:sp>
          <p:nvSpPr>
            <p:cNvPr id="997" name="Google Shape;997;p39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39"/>
          <p:cNvGrpSpPr/>
          <p:nvPr/>
        </p:nvGrpSpPr>
        <p:grpSpPr>
          <a:xfrm rot="10800000">
            <a:off x="713236" y="523902"/>
            <a:ext cx="1158458" cy="542810"/>
            <a:chOff x="4435075" y="1409000"/>
            <a:chExt cx="890300" cy="417225"/>
          </a:xfrm>
        </p:grpSpPr>
        <p:sp>
          <p:nvSpPr>
            <p:cNvPr id="1000" name="Google Shape;1000;p39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p39"/>
          <p:cNvGrpSpPr/>
          <p:nvPr/>
        </p:nvGrpSpPr>
        <p:grpSpPr>
          <a:xfrm>
            <a:off x="6223280" y="683324"/>
            <a:ext cx="791299" cy="370788"/>
            <a:chOff x="4435075" y="1409000"/>
            <a:chExt cx="890300" cy="417225"/>
          </a:xfrm>
        </p:grpSpPr>
        <p:sp>
          <p:nvSpPr>
            <p:cNvPr id="1003" name="Google Shape;1003;p39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9"/>
          <p:cNvGrpSpPr/>
          <p:nvPr/>
        </p:nvGrpSpPr>
        <p:grpSpPr>
          <a:xfrm rot="10800000">
            <a:off x="3481533" y="3907103"/>
            <a:ext cx="835368" cy="391440"/>
            <a:chOff x="4435075" y="1409000"/>
            <a:chExt cx="890300" cy="417225"/>
          </a:xfrm>
        </p:grpSpPr>
        <p:sp>
          <p:nvSpPr>
            <p:cNvPr id="1006" name="Google Shape;1006;p39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39"/>
          <p:cNvGrpSpPr/>
          <p:nvPr/>
        </p:nvGrpSpPr>
        <p:grpSpPr>
          <a:xfrm>
            <a:off x="7142773" y="4477498"/>
            <a:ext cx="2012700" cy="573397"/>
            <a:chOff x="3337900" y="3073700"/>
            <a:chExt cx="802800" cy="228700"/>
          </a:xfrm>
        </p:grpSpPr>
        <p:sp>
          <p:nvSpPr>
            <p:cNvPr id="1009" name="Google Shape;1009;p39"/>
            <p:cNvSpPr/>
            <p:nvPr/>
          </p:nvSpPr>
          <p:spPr>
            <a:xfrm>
              <a:off x="3900775" y="3171100"/>
              <a:ext cx="108900" cy="83400"/>
            </a:xfrm>
            <a:prstGeom prst="rect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0" name="Google Shape;1010;p39"/>
            <p:cNvGrpSpPr/>
            <p:nvPr/>
          </p:nvGrpSpPr>
          <p:grpSpPr>
            <a:xfrm>
              <a:off x="3337900" y="3073700"/>
              <a:ext cx="802800" cy="228700"/>
              <a:chOff x="3337900" y="3073700"/>
              <a:chExt cx="802800" cy="228700"/>
            </a:xfrm>
          </p:grpSpPr>
          <p:sp>
            <p:nvSpPr>
              <p:cNvPr id="1011" name="Google Shape;1011;p39"/>
              <p:cNvSpPr/>
              <p:nvPr/>
            </p:nvSpPr>
            <p:spPr>
              <a:xfrm>
                <a:off x="3337900" y="3073700"/>
                <a:ext cx="802800" cy="228700"/>
              </a:xfrm>
              <a:custGeom>
                <a:avLst/>
                <a:gdLst/>
                <a:ahLst/>
                <a:cxnLst/>
                <a:rect l="l" t="t" r="r" b="b"/>
                <a:pathLst>
                  <a:path w="32112" h="9148" extrusionOk="0">
                    <a:moveTo>
                      <a:pt x="20342" y="1583"/>
                    </a:moveTo>
                    <a:cubicBezTo>
                      <a:pt x="21516" y="1583"/>
                      <a:pt x="22699" y="1745"/>
                      <a:pt x="23861" y="1823"/>
                    </a:cubicBezTo>
                    <a:cubicBezTo>
                      <a:pt x="24242" y="1859"/>
                      <a:pt x="24647" y="1883"/>
                      <a:pt x="24992" y="2049"/>
                    </a:cubicBezTo>
                    <a:cubicBezTo>
                      <a:pt x="24397" y="2133"/>
                      <a:pt x="23837" y="2478"/>
                      <a:pt x="23516" y="2978"/>
                    </a:cubicBezTo>
                    <a:cubicBezTo>
                      <a:pt x="23527" y="2799"/>
                      <a:pt x="23539" y="2609"/>
                      <a:pt x="23539" y="2430"/>
                    </a:cubicBezTo>
                    <a:cubicBezTo>
                      <a:pt x="23539" y="2383"/>
                      <a:pt x="23539" y="2323"/>
                      <a:pt x="23516" y="2287"/>
                    </a:cubicBezTo>
                    <a:cubicBezTo>
                      <a:pt x="23480" y="2252"/>
                      <a:pt x="23444" y="2240"/>
                      <a:pt x="23396" y="2228"/>
                    </a:cubicBezTo>
                    <a:cubicBezTo>
                      <a:pt x="22813" y="2085"/>
                      <a:pt x="22230" y="2073"/>
                      <a:pt x="21658" y="2002"/>
                    </a:cubicBezTo>
                    <a:cubicBezTo>
                      <a:pt x="21241" y="1954"/>
                      <a:pt x="20384" y="1942"/>
                      <a:pt x="20110" y="1585"/>
                    </a:cubicBezTo>
                    <a:cubicBezTo>
                      <a:pt x="20187" y="1583"/>
                      <a:pt x="20264" y="1583"/>
                      <a:pt x="20342" y="1583"/>
                    </a:cubicBezTo>
                    <a:close/>
                    <a:moveTo>
                      <a:pt x="26016" y="4323"/>
                    </a:moveTo>
                    <a:lnTo>
                      <a:pt x="23408" y="6216"/>
                    </a:lnTo>
                    <a:lnTo>
                      <a:pt x="23563" y="5443"/>
                    </a:lnTo>
                    <a:lnTo>
                      <a:pt x="26016" y="4323"/>
                    </a:lnTo>
                    <a:close/>
                    <a:moveTo>
                      <a:pt x="11181" y="5800"/>
                    </a:moveTo>
                    <a:lnTo>
                      <a:pt x="10585" y="6657"/>
                    </a:lnTo>
                    <a:lnTo>
                      <a:pt x="11252" y="7848"/>
                    </a:lnTo>
                    <a:lnTo>
                      <a:pt x="11252" y="7848"/>
                    </a:lnTo>
                    <a:lnTo>
                      <a:pt x="9609" y="6883"/>
                    </a:lnTo>
                    <a:lnTo>
                      <a:pt x="6073" y="6169"/>
                    </a:lnTo>
                    <a:lnTo>
                      <a:pt x="9764" y="6466"/>
                    </a:lnTo>
                    <a:lnTo>
                      <a:pt x="11181" y="5800"/>
                    </a:lnTo>
                    <a:close/>
                    <a:moveTo>
                      <a:pt x="23520" y="1"/>
                    </a:moveTo>
                    <a:cubicBezTo>
                      <a:pt x="21934" y="1"/>
                      <a:pt x="20345" y="487"/>
                      <a:pt x="19063" y="1430"/>
                    </a:cubicBezTo>
                    <a:cubicBezTo>
                      <a:pt x="17789" y="1513"/>
                      <a:pt x="16491" y="1656"/>
                      <a:pt x="15288" y="2085"/>
                    </a:cubicBezTo>
                    <a:cubicBezTo>
                      <a:pt x="14538" y="2359"/>
                      <a:pt x="13836" y="2740"/>
                      <a:pt x="13240" y="3252"/>
                    </a:cubicBezTo>
                    <a:cubicBezTo>
                      <a:pt x="13229" y="3145"/>
                      <a:pt x="13229" y="3037"/>
                      <a:pt x="13240" y="2942"/>
                    </a:cubicBezTo>
                    <a:cubicBezTo>
                      <a:pt x="13264" y="2859"/>
                      <a:pt x="13276" y="2787"/>
                      <a:pt x="13229" y="2728"/>
                    </a:cubicBezTo>
                    <a:cubicBezTo>
                      <a:pt x="13062" y="2918"/>
                      <a:pt x="12871" y="3097"/>
                      <a:pt x="12740" y="3323"/>
                    </a:cubicBezTo>
                    <a:cubicBezTo>
                      <a:pt x="12645" y="3133"/>
                      <a:pt x="12609" y="2918"/>
                      <a:pt x="12645" y="2716"/>
                    </a:cubicBezTo>
                    <a:cubicBezTo>
                      <a:pt x="12669" y="2621"/>
                      <a:pt x="12681" y="2537"/>
                      <a:pt x="12621" y="2478"/>
                    </a:cubicBezTo>
                    <a:cubicBezTo>
                      <a:pt x="12324" y="2799"/>
                      <a:pt x="12193" y="3311"/>
                      <a:pt x="12217" y="3752"/>
                    </a:cubicBezTo>
                    <a:cubicBezTo>
                      <a:pt x="12026" y="3549"/>
                      <a:pt x="11788" y="3383"/>
                      <a:pt x="11502" y="3299"/>
                    </a:cubicBezTo>
                    <a:lnTo>
                      <a:pt x="11502" y="3299"/>
                    </a:lnTo>
                    <a:cubicBezTo>
                      <a:pt x="11609" y="3514"/>
                      <a:pt x="11716" y="3835"/>
                      <a:pt x="11812" y="4049"/>
                    </a:cubicBezTo>
                    <a:cubicBezTo>
                      <a:pt x="11669" y="3983"/>
                      <a:pt x="11512" y="3950"/>
                      <a:pt x="11353" y="3950"/>
                    </a:cubicBezTo>
                    <a:cubicBezTo>
                      <a:pt x="11140" y="3950"/>
                      <a:pt x="10924" y="4010"/>
                      <a:pt x="10740" y="4133"/>
                    </a:cubicBezTo>
                    <a:cubicBezTo>
                      <a:pt x="10847" y="4133"/>
                      <a:pt x="10966" y="4157"/>
                      <a:pt x="11074" y="4204"/>
                    </a:cubicBezTo>
                    <a:cubicBezTo>
                      <a:pt x="8811" y="4264"/>
                      <a:pt x="5763" y="5883"/>
                      <a:pt x="5740" y="6038"/>
                    </a:cubicBezTo>
                    <a:cubicBezTo>
                      <a:pt x="5579" y="6003"/>
                      <a:pt x="5409" y="5987"/>
                      <a:pt x="5234" y="5987"/>
                    </a:cubicBezTo>
                    <a:cubicBezTo>
                      <a:pt x="3110" y="5987"/>
                      <a:pt x="72" y="8324"/>
                      <a:pt x="72" y="8324"/>
                    </a:cubicBezTo>
                    <a:lnTo>
                      <a:pt x="1" y="8324"/>
                    </a:lnTo>
                    <a:cubicBezTo>
                      <a:pt x="1000" y="9033"/>
                      <a:pt x="15361" y="9148"/>
                      <a:pt x="24535" y="9148"/>
                    </a:cubicBezTo>
                    <a:cubicBezTo>
                      <a:pt x="28914" y="9148"/>
                      <a:pt x="32112" y="9122"/>
                      <a:pt x="32112" y="9122"/>
                    </a:cubicBezTo>
                    <a:lnTo>
                      <a:pt x="32040" y="1918"/>
                    </a:lnTo>
                    <a:cubicBezTo>
                      <a:pt x="31457" y="1728"/>
                      <a:pt x="31040" y="1216"/>
                      <a:pt x="30505" y="918"/>
                    </a:cubicBezTo>
                    <a:cubicBezTo>
                      <a:pt x="30237" y="765"/>
                      <a:pt x="29944" y="713"/>
                      <a:pt x="29638" y="713"/>
                    </a:cubicBezTo>
                    <a:cubicBezTo>
                      <a:pt x="28995" y="713"/>
                      <a:pt x="28295" y="942"/>
                      <a:pt x="27645" y="942"/>
                    </a:cubicBezTo>
                    <a:cubicBezTo>
                      <a:pt x="27355" y="942"/>
                      <a:pt x="27074" y="896"/>
                      <a:pt x="26814" y="763"/>
                    </a:cubicBezTo>
                    <a:cubicBezTo>
                      <a:pt x="25794" y="251"/>
                      <a:pt x="24658" y="1"/>
                      <a:pt x="23520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3826850" y="3110725"/>
                <a:ext cx="139026" cy="476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1395" extrusionOk="0">
                    <a:moveTo>
                      <a:pt x="136" y="0"/>
                    </a:moveTo>
                    <a:cubicBezTo>
                      <a:pt x="91" y="0"/>
                      <a:pt x="46" y="1"/>
                      <a:pt x="0" y="1"/>
                    </a:cubicBezTo>
                    <a:cubicBezTo>
                      <a:pt x="286" y="358"/>
                      <a:pt x="1119" y="370"/>
                      <a:pt x="1548" y="418"/>
                    </a:cubicBezTo>
                    <a:cubicBezTo>
                      <a:pt x="2131" y="477"/>
                      <a:pt x="2727" y="501"/>
                      <a:pt x="3286" y="644"/>
                    </a:cubicBezTo>
                    <a:cubicBezTo>
                      <a:pt x="3334" y="656"/>
                      <a:pt x="3382" y="668"/>
                      <a:pt x="3405" y="692"/>
                    </a:cubicBezTo>
                    <a:cubicBezTo>
                      <a:pt x="3429" y="739"/>
                      <a:pt x="3429" y="799"/>
                      <a:pt x="3429" y="846"/>
                    </a:cubicBezTo>
                    <a:cubicBezTo>
                      <a:pt x="3405" y="1025"/>
                      <a:pt x="3393" y="1215"/>
                      <a:pt x="3393" y="1394"/>
                    </a:cubicBezTo>
                    <a:cubicBezTo>
                      <a:pt x="3727" y="906"/>
                      <a:pt x="4275" y="549"/>
                      <a:pt x="4870" y="465"/>
                    </a:cubicBezTo>
                    <a:cubicBezTo>
                      <a:pt x="4513" y="299"/>
                      <a:pt x="4120" y="263"/>
                      <a:pt x="3739" y="239"/>
                    </a:cubicBezTo>
                    <a:cubicBezTo>
                      <a:pt x="2546" y="147"/>
                      <a:pt x="1331" y="0"/>
                      <a:pt x="136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3489700" y="3218675"/>
                <a:ext cx="129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2049" extrusionOk="0">
                    <a:moveTo>
                      <a:pt x="5109" y="1"/>
                    </a:moveTo>
                    <a:lnTo>
                      <a:pt x="3692" y="667"/>
                    </a:lnTo>
                    <a:lnTo>
                      <a:pt x="1" y="370"/>
                    </a:lnTo>
                    <a:lnTo>
                      <a:pt x="3537" y="1084"/>
                    </a:lnTo>
                    <a:lnTo>
                      <a:pt x="5180" y="2049"/>
                    </a:lnTo>
                    <a:lnTo>
                      <a:pt x="5180" y="2049"/>
                    </a:lnTo>
                    <a:lnTo>
                      <a:pt x="4513" y="858"/>
                    </a:lnTo>
                    <a:lnTo>
                      <a:pt x="5109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3923100" y="3181475"/>
                <a:ext cx="652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906" extrusionOk="0">
                    <a:moveTo>
                      <a:pt x="2608" y="0"/>
                    </a:moveTo>
                    <a:lnTo>
                      <a:pt x="155" y="1120"/>
                    </a:lnTo>
                    <a:lnTo>
                      <a:pt x="0" y="1905"/>
                    </a:lnTo>
                    <a:lnTo>
                      <a:pt x="2608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15" name="Google Shape;1015;p39"/>
          <p:cNvSpPr txBox="1">
            <a:spLocks noGrp="1"/>
          </p:cNvSpPr>
          <p:nvPr>
            <p:ph type="subTitle" idx="1"/>
          </p:nvPr>
        </p:nvSpPr>
        <p:spPr>
          <a:xfrm>
            <a:off x="1224738" y="2047200"/>
            <a:ext cx="35622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39"/>
          <p:cNvSpPr txBox="1">
            <a:spLocks noGrp="1"/>
          </p:cNvSpPr>
          <p:nvPr>
            <p:ph type="subTitle" idx="2"/>
          </p:nvPr>
        </p:nvSpPr>
        <p:spPr>
          <a:xfrm>
            <a:off x="1224738" y="1676400"/>
            <a:ext cx="35622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800">
                <a:solidFill>
                  <a:schemeClr val="dk2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0"/>
          <p:cNvSpPr/>
          <p:nvPr/>
        </p:nvSpPr>
        <p:spPr>
          <a:xfrm flipH="1">
            <a:off x="5523831" y="4469988"/>
            <a:ext cx="3631643" cy="542849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40"/>
          <p:cNvSpPr/>
          <p:nvPr/>
        </p:nvSpPr>
        <p:spPr>
          <a:xfrm>
            <a:off x="11473" y="4999014"/>
            <a:ext cx="9144000" cy="14829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40"/>
          <p:cNvGrpSpPr/>
          <p:nvPr/>
        </p:nvGrpSpPr>
        <p:grpSpPr>
          <a:xfrm flipH="1">
            <a:off x="8016223" y="3851316"/>
            <a:ext cx="581383" cy="675024"/>
            <a:chOff x="2762250" y="2775175"/>
            <a:chExt cx="247650" cy="287550"/>
          </a:xfrm>
        </p:grpSpPr>
        <p:sp>
          <p:nvSpPr>
            <p:cNvPr id="1021" name="Google Shape;1021;p40"/>
            <p:cNvSpPr/>
            <p:nvPr/>
          </p:nvSpPr>
          <p:spPr>
            <a:xfrm rot="1437749">
              <a:off x="2894805" y="2841579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 rot="1437749">
              <a:off x="2924580" y="2915004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3" name="Google Shape;1023;p40"/>
            <p:cNvGrpSpPr/>
            <p:nvPr/>
          </p:nvGrpSpPr>
          <p:grpSpPr>
            <a:xfrm>
              <a:off x="2762250" y="2775175"/>
              <a:ext cx="247650" cy="287550"/>
              <a:chOff x="2762250" y="2775175"/>
              <a:chExt cx="247650" cy="287550"/>
            </a:xfrm>
          </p:grpSpPr>
          <p:sp>
            <p:nvSpPr>
              <p:cNvPr id="1024" name="Google Shape;1024;p40"/>
              <p:cNvSpPr/>
              <p:nvPr/>
            </p:nvSpPr>
            <p:spPr>
              <a:xfrm>
                <a:off x="2762250" y="2775175"/>
                <a:ext cx="247650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11502" extrusionOk="0">
                    <a:moveTo>
                      <a:pt x="6411" y="2729"/>
                    </a:moveTo>
                    <a:cubicBezTo>
                      <a:pt x="6450" y="2729"/>
                      <a:pt x="6488" y="2731"/>
                      <a:pt x="6525" y="2739"/>
                    </a:cubicBezTo>
                    <a:cubicBezTo>
                      <a:pt x="6679" y="2763"/>
                      <a:pt x="6834" y="2882"/>
                      <a:pt x="6918" y="3013"/>
                    </a:cubicBezTo>
                    <a:cubicBezTo>
                      <a:pt x="7025" y="3156"/>
                      <a:pt x="7084" y="3310"/>
                      <a:pt x="7144" y="3477"/>
                    </a:cubicBezTo>
                    <a:cubicBezTo>
                      <a:pt x="6965" y="3453"/>
                      <a:pt x="6822" y="3310"/>
                      <a:pt x="6668" y="3191"/>
                    </a:cubicBezTo>
                    <a:cubicBezTo>
                      <a:pt x="6358" y="2953"/>
                      <a:pt x="5977" y="2989"/>
                      <a:pt x="5667" y="2810"/>
                    </a:cubicBezTo>
                    <a:cubicBezTo>
                      <a:pt x="5846" y="2786"/>
                      <a:pt x="6001" y="2763"/>
                      <a:pt x="6167" y="2751"/>
                    </a:cubicBezTo>
                    <a:cubicBezTo>
                      <a:pt x="6241" y="2743"/>
                      <a:pt x="6327" y="2729"/>
                      <a:pt x="6411" y="2729"/>
                    </a:cubicBezTo>
                    <a:close/>
                    <a:moveTo>
                      <a:pt x="7569" y="5705"/>
                    </a:moveTo>
                    <a:cubicBezTo>
                      <a:pt x="7606" y="5705"/>
                      <a:pt x="7643" y="5708"/>
                      <a:pt x="7680" y="5715"/>
                    </a:cubicBezTo>
                    <a:cubicBezTo>
                      <a:pt x="7846" y="5739"/>
                      <a:pt x="7989" y="5858"/>
                      <a:pt x="8084" y="5989"/>
                    </a:cubicBezTo>
                    <a:cubicBezTo>
                      <a:pt x="8192" y="6132"/>
                      <a:pt x="8251" y="6287"/>
                      <a:pt x="8311" y="6454"/>
                    </a:cubicBezTo>
                    <a:cubicBezTo>
                      <a:pt x="8132" y="6430"/>
                      <a:pt x="7977" y="6287"/>
                      <a:pt x="7834" y="6168"/>
                    </a:cubicBezTo>
                    <a:cubicBezTo>
                      <a:pt x="7513" y="5930"/>
                      <a:pt x="7144" y="5965"/>
                      <a:pt x="6834" y="5787"/>
                    </a:cubicBezTo>
                    <a:cubicBezTo>
                      <a:pt x="7013" y="5763"/>
                      <a:pt x="7179" y="5739"/>
                      <a:pt x="7322" y="5727"/>
                    </a:cubicBezTo>
                    <a:cubicBezTo>
                      <a:pt x="7404" y="5719"/>
                      <a:pt x="7487" y="5705"/>
                      <a:pt x="7569" y="5705"/>
                    </a:cubicBezTo>
                    <a:close/>
                    <a:moveTo>
                      <a:pt x="9108" y="7644"/>
                    </a:moveTo>
                    <a:lnTo>
                      <a:pt x="9108" y="11478"/>
                    </a:lnTo>
                    <a:lnTo>
                      <a:pt x="8751" y="11478"/>
                    </a:lnTo>
                    <a:lnTo>
                      <a:pt x="8751" y="10561"/>
                    </a:lnTo>
                    <a:lnTo>
                      <a:pt x="8346" y="10561"/>
                    </a:lnTo>
                    <a:lnTo>
                      <a:pt x="8346" y="8942"/>
                    </a:lnTo>
                    <a:lnTo>
                      <a:pt x="8525" y="8942"/>
                    </a:lnTo>
                    <a:lnTo>
                      <a:pt x="8727" y="8501"/>
                    </a:lnTo>
                    <a:lnTo>
                      <a:pt x="8370" y="8501"/>
                    </a:lnTo>
                    <a:lnTo>
                      <a:pt x="8370" y="8037"/>
                    </a:lnTo>
                    <a:lnTo>
                      <a:pt x="8382" y="8037"/>
                    </a:lnTo>
                    <a:cubicBezTo>
                      <a:pt x="8525" y="8251"/>
                      <a:pt x="8930" y="8359"/>
                      <a:pt x="8930" y="8359"/>
                    </a:cubicBezTo>
                    <a:lnTo>
                      <a:pt x="8930" y="8037"/>
                    </a:lnTo>
                    <a:lnTo>
                      <a:pt x="8930" y="7656"/>
                    </a:lnTo>
                    <a:cubicBezTo>
                      <a:pt x="8989" y="7656"/>
                      <a:pt x="9049" y="7644"/>
                      <a:pt x="9108" y="7644"/>
                    </a:cubicBezTo>
                    <a:close/>
                    <a:moveTo>
                      <a:pt x="4953" y="0"/>
                    </a:moveTo>
                    <a:cubicBezTo>
                      <a:pt x="4870" y="0"/>
                      <a:pt x="4798" y="72"/>
                      <a:pt x="4798" y="167"/>
                    </a:cubicBezTo>
                    <a:lnTo>
                      <a:pt x="4798" y="560"/>
                    </a:lnTo>
                    <a:lnTo>
                      <a:pt x="4691" y="560"/>
                    </a:lnTo>
                    <a:cubicBezTo>
                      <a:pt x="4632" y="596"/>
                      <a:pt x="4286" y="762"/>
                      <a:pt x="3822" y="1024"/>
                    </a:cubicBezTo>
                    <a:cubicBezTo>
                      <a:pt x="3739" y="1084"/>
                      <a:pt x="3620" y="1155"/>
                      <a:pt x="3512" y="1239"/>
                    </a:cubicBezTo>
                    <a:cubicBezTo>
                      <a:pt x="3429" y="1298"/>
                      <a:pt x="3369" y="1358"/>
                      <a:pt x="3381" y="1370"/>
                    </a:cubicBezTo>
                    <a:cubicBezTo>
                      <a:pt x="3441" y="1453"/>
                      <a:pt x="3572" y="1513"/>
                      <a:pt x="3750" y="1560"/>
                    </a:cubicBezTo>
                    <a:cubicBezTo>
                      <a:pt x="3786" y="1572"/>
                      <a:pt x="3810" y="1572"/>
                      <a:pt x="3846" y="1596"/>
                    </a:cubicBezTo>
                    <a:lnTo>
                      <a:pt x="3846" y="2465"/>
                    </a:lnTo>
                    <a:lnTo>
                      <a:pt x="3322" y="2382"/>
                    </a:lnTo>
                    <a:cubicBezTo>
                      <a:pt x="3274" y="2382"/>
                      <a:pt x="3250" y="2394"/>
                      <a:pt x="3203" y="2417"/>
                    </a:cubicBezTo>
                    <a:cubicBezTo>
                      <a:pt x="2988" y="2644"/>
                      <a:pt x="2215" y="3513"/>
                      <a:pt x="1893" y="4120"/>
                    </a:cubicBezTo>
                    <a:cubicBezTo>
                      <a:pt x="1845" y="4191"/>
                      <a:pt x="1845" y="4299"/>
                      <a:pt x="1881" y="4370"/>
                    </a:cubicBezTo>
                    <a:cubicBezTo>
                      <a:pt x="1893" y="4430"/>
                      <a:pt x="1941" y="4477"/>
                      <a:pt x="1976" y="4489"/>
                    </a:cubicBezTo>
                    <a:cubicBezTo>
                      <a:pt x="2036" y="4501"/>
                      <a:pt x="2096" y="4501"/>
                      <a:pt x="2155" y="4525"/>
                    </a:cubicBezTo>
                    <a:lnTo>
                      <a:pt x="2155" y="4775"/>
                    </a:lnTo>
                    <a:lnTo>
                      <a:pt x="2155" y="5203"/>
                    </a:lnTo>
                    <a:cubicBezTo>
                      <a:pt x="2155" y="5203"/>
                      <a:pt x="2548" y="5096"/>
                      <a:pt x="2691" y="4882"/>
                    </a:cubicBezTo>
                    <a:lnTo>
                      <a:pt x="3453" y="4882"/>
                    </a:lnTo>
                    <a:lnTo>
                      <a:pt x="3453" y="5561"/>
                    </a:lnTo>
                    <a:lnTo>
                      <a:pt x="2334" y="5430"/>
                    </a:lnTo>
                    <a:cubicBezTo>
                      <a:pt x="2323" y="5428"/>
                      <a:pt x="2312" y="5427"/>
                      <a:pt x="2301" y="5427"/>
                    </a:cubicBezTo>
                    <a:cubicBezTo>
                      <a:pt x="2250" y="5427"/>
                      <a:pt x="2194" y="5448"/>
                      <a:pt x="2155" y="5477"/>
                    </a:cubicBezTo>
                    <a:cubicBezTo>
                      <a:pt x="1834" y="5715"/>
                      <a:pt x="595" y="6608"/>
                      <a:pt x="71" y="7239"/>
                    </a:cubicBezTo>
                    <a:cubicBezTo>
                      <a:pt x="12" y="7323"/>
                      <a:pt x="0" y="7418"/>
                      <a:pt x="48" y="7513"/>
                    </a:cubicBezTo>
                    <a:cubicBezTo>
                      <a:pt x="71" y="7549"/>
                      <a:pt x="131" y="7585"/>
                      <a:pt x="214" y="7609"/>
                    </a:cubicBezTo>
                    <a:cubicBezTo>
                      <a:pt x="250" y="7609"/>
                      <a:pt x="298" y="7620"/>
                      <a:pt x="345" y="7620"/>
                    </a:cubicBezTo>
                    <a:lnTo>
                      <a:pt x="345" y="11490"/>
                    </a:lnTo>
                    <a:lnTo>
                      <a:pt x="810" y="11490"/>
                    </a:lnTo>
                    <a:lnTo>
                      <a:pt x="810" y="7657"/>
                    </a:lnTo>
                    <a:lnTo>
                      <a:pt x="810" y="7657"/>
                    </a:lnTo>
                    <a:cubicBezTo>
                      <a:pt x="861" y="7662"/>
                      <a:pt x="913" y="7680"/>
                      <a:pt x="964" y="7680"/>
                    </a:cubicBezTo>
                    <a:lnTo>
                      <a:pt x="964" y="7942"/>
                    </a:lnTo>
                    <a:lnTo>
                      <a:pt x="964" y="8371"/>
                    </a:lnTo>
                    <a:cubicBezTo>
                      <a:pt x="964" y="8371"/>
                      <a:pt x="1369" y="8275"/>
                      <a:pt x="1524" y="8049"/>
                    </a:cubicBezTo>
                    <a:lnTo>
                      <a:pt x="1548" y="8049"/>
                    </a:lnTo>
                    <a:lnTo>
                      <a:pt x="1548" y="8513"/>
                    </a:lnTo>
                    <a:lnTo>
                      <a:pt x="1191" y="8513"/>
                    </a:lnTo>
                    <a:lnTo>
                      <a:pt x="1381" y="8954"/>
                    </a:lnTo>
                    <a:lnTo>
                      <a:pt x="1560" y="8954"/>
                    </a:lnTo>
                    <a:lnTo>
                      <a:pt x="1560" y="10597"/>
                    </a:lnTo>
                    <a:lnTo>
                      <a:pt x="1167" y="10597"/>
                    </a:lnTo>
                    <a:lnTo>
                      <a:pt x="1167" y="11490"/>
                    </a:lnTo>
                    <a:lnTo>
                      <a:pt x="9549" y="11490"/>
                    </a:lnTo>
                    <a:lnTo>
                      <a:pt x="9549" y="7620"/>
                    </a:lnTo>
                    <a:cubicBezTo>
                      <a:pt x="9596" y="7620"/>
                      <a:pt x="9644" y="7609"/>
                      <a:pt x="9692" y="7609"/>
                    </a:cubicBezTo>
                    <a:cubicBezTo>
                      <a:pt x="9763" y="7585"/>
                      <a:pt x="9823" y="7549"/>
                      <a:pt x="9870" y="7489"/>
                    </a:cubicBezTo>
                    <a:cubicBezTo>
                      <a:pt x="9906" y="7406"/>
                      <a:pt x="9906" y="7311"/>
                      <a:pt x="9835" y="7216"/>
                    </a:cubicBezTo>
                    <a:cubicBezTo>
                      <a:pt x="9311" y="6573"/>
                      <a:pt x="8084" y="5680"/>
                      <a:pt x="7751" y="5442"/>
                    </a:cubicBezTo>
                    <a:cubicBezTo>
                      <a:pt x="7705" y="5423"/>
                      <a:pt x="7660" y="5398"/>
                      <a:pt x="7614" y="5398"/>
                    </a:cubicBezTo>
                    <a:cubicBezTo>
                      <a:pt x="7600" y="5398"/>
                      <a:pt x="7586" y="5400"/>
                      <a:pt x="7572" y="5406"/>
                    </a:cubicBezTo>
                    <a:lnTo>
                      <a:pt x="6453" y="5525"/>
                    </a:lnTo>
                    <a:lnTo>
                      <a:pt x="6453" y="4870"/>
                    </a:lnTo>
                    <a:lnTo>
                      <a:pt x="7215" y="4870"/>
                    </a:lnTo>
                    <a:cubicBezTo>
                      <a:pt x="7370" y="5084"/>
                      <a:pt x="7751" y="5192"/>
                      <a:pt x="7751" y="5192"/>
                    </a:cubicBezTo>
                    <a:lnTo>
                      <a:pt x="7751" y="4870"/>
                    </a:lnTo>
                    <a:lnTo>
                      <a:pt x="7751" y="4513"/>
                    </a:lnTo>
                    <a:cubicBezTo>
                      <a:pt x="7811" y="4489"/>
                      <a:pt x="7870" y="4489"/>
                      <a:pt x="7930" y="4477"/>
                    </a:cubicBezTo>
                    <a:cubicBezTo>
                      <a:pt x="7977" y="4465"/>
                      <a:pt x="8025" y="4418"/>
                      <a:pt x="8037" y="4358"/>
                    </a:cubicBezTo>
                    <a:cubicBezTo>
                      <a:pt x="8072" y="4287"/>
                      <a:pt x="8072" y="4180"/>
                      <a:pt x="8025" y="4108"/>
                    </a:cubicBezTo>
                    <a:cubicBezTo>
                      <a:pt x="7691" y="3489"/>
                      <a:pt x="6918" y="2632"/>
                      <a:pt x="6715" y="2405"/>
                    </a:cubicBezTo>
                    <a:cubicBezTo>
                      <a:pt x="6679" y="2382"/>
                      <a:pt x="6644" y="2370"/>
                      <a:pt x="6596" y="2370"/>
                    </a:cubicBezTo>
                    <a:lnTo>
                      <a:pt x="6072" y="2453"/>
                    </a:lnTo>
                    <a:lnTo>
                      <a:pt x="6072" y="1596"/>
                    </a:lnTo>
                    <a:cubicBezTo>
                      <a:pt x="6108" y="1596"/>
                      <a:pt x="6132" y="1572"/>
                      <a:pt x="6167" y="1560"/>
                    </a:cubicBezTo>
                    <a:cubicBezTo>
                      <a:pt x="6346" y="1513"/>
                      <a:pt x="6477" y="1453"/>
                      <a:pt x="6537" y="1370"/>
                    </a:cubicBezTo>
                    <a:cubicBezTo>
                      <a:pt x="6548" y="1358"/>
                      <a:pt x="6477" y="1298"/>
                      <a:pt x="6406" y="1239"/>
                    </a:cubicBezTo>
                    <a:cubicBezTo>
                      <a:pt x="6310" y="1155"/>
                      <a:pt x="6191" y="1084"/>
                      <a:pt x="6084" y="1024"/>
                    </a:cubicBezTo>
                    <a:cubicBezTo>
                      <a:pt x="5632" y="762"/>
                      <a:pt x="5286" y="596"/>
                      <a:pt x="5227" y="560"/>
                    </a:cubicBezTo>
                    <a:lnTo>
                      <a:pt x="5120" y="560"/>
                    </a:lnTo>
                    <a:lnTo>
                      <a:pt x="5120" y="167"/>
                    </a:lnTo>
                    <a:cubicBezTo>
                      <a:pt x="5120" y="72"/>
                      <a:pt x="5048" y="0"/>
                      <a:pt x="4953" y="0"/>
                    </a:cubicBezTo>
                    <a:close/>
                    <a:moveTo>
                      <a:pt x="810" y="11490"/>
                    </a:moveTo>
                    <a:lnTo>
                      <a:pt x="810" y="11502"/>
                    </a:lnTo>
                    <a:lnTo>
                      <a:pt x="1167" y="11502"/>
                    </a:lnTo>
                    <a:lnTo>
                      <a:pt x="1167" y="11490"/>
                    </a:ln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2904825" y="2843175"/>
                <a:ext cx="363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758" extrusionOk="0">
                    <a:moveTo>
                      <a:pt x="702" y="1"/>
                    </a:moveTo>
                    <a:cubicBezTo>
                      <a:pt x="627" y="1"/>
                      <a:pt x="552" y="16"/>
                      <a:pt x="476" y="31"/>
                    </a:cubicBezTo>
                    <a:cubicBezTo>
                      <a:pt x="310" y="43"/>
                      <a:pt x="167" y="78"/>
                      <a:pt x="0" y="102"/>
                    </a:cubicBezTo>
                    <a:cubicBezTo>
                      <a:pt x="298" y="281"/>
                      <a:pt x="679" y="245"/>
                      <a:pt x="1000" y="495"/>
                    </a:cubicBezTo>
                    <a:cubicBezTo>
                      <a:pt x="1131" y="602"/>
                      <a:pt x="1274" y="733"/>
                      <a:pt x="1453" y="757"/>
                    </a:cubicBezTo>
                    <a:cubicBezTo>
                      <a:pt x="1393" y="602"/>
                      <a:pt x="1334" y="447"/>
                      <a:pt x="1238" y="305"/>
                    </a:cubicBezTo>
                    <a:cubicBezTo>
                      <a:pt x="1131" y="162"/>
                      <a:pt x="1000" y="43"/>
                      <a:pt x="834" y="19"/>
                    </a:cubicBezTo>
                    <a:cubicBezTo>
                      <a:pt x="790" y="6"/>
                      <a:pt x="746" y="1"/>
                      <a:pt x="702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2933700" y="2917600"/>
                <a:ext cx="369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781" extrusionOk="0">
                    <a:moveTo>
                      <a:pt x="702" y="0"/>
                    </a:moveTo>
                    <a:cubicBezTo>
                      <a:pt x="627" y="0"/>
                      <a:pt x="552" y="15"/>
                      <a:pt x="476" y="30"/>
                    </a:cubicBezTo>
                    <a:cubicBezTo>
                      <a:pt x="321" y="42"/>
                      <a:pt x="167" y="78"/>
                      <a:pt x="0" y="102"/>
                    </a:cubicBezTo>
                    <a:cubicBezTo>
                      <a:pt x="321" y="280"/>
                      <a:pt x="691" y="245"/>
                      <a:pt x="1000" y="495"/>
                    </a:cubicBezTo>
                    <a:cubicBezTo>
                      <a:pt x="1155" y="614"/>
                      <a:pt x="1286" y="745"/>
                      <a:pt x="1476" y="780"/>
                    </a:cubicBezTo>
                    <a:cubicBezTo>
                      <a:pt x="1417" y="614"/>
                      <a:pt x="1357" y="459"/>
                      <a:pt x="1250" y="316"/>
                    </a:cubicBezTo>
                    <a:cubicBezTo>
                      <a:pt x="1155" y="161"/>
                      <a:pt x="1000" y="66"/>
                      <a:pt x="833" y="18"/>
                    </a:cubicBezTo>
                    <a:cubicBezTo>
                      <a:pt x="790" y="5"/>
                      <a:pt x="746" y="0"/>
                      <a:pt x="70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7" name="Google Shape;1027;p40"/>
          <p:cNvGrpSpPr/>
          <p:nvPr/>
        </p:nvGrpSpPr>
        <p:grpSpPr>
          <a:xfrm flipH="1">
            <a:off x="6937505" y="4376266"/>
            <a:ext cx="344110" cy="399522"/>
            <a:chOff x="2762250" y="2775175"/>
            <a:chExt cx="247650" cy="287550"/>
          </a:xfrm>
        </p:grpSpPr>
        <p:sp>
          <p:nvSpPr>
            <p:cNvPr id="1028" name="Google Shape;1028;p40"/>
            <p:cNvSpPr/>
            <p:nvPr/>
          </p:nvSpPr>
          <p:spPr>
            <a:xfrm rot="1437749">
              <a:off x="2894805" y="2841579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 rot="1437749">
              <a:off x="2924580" y="2915004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0" name="Google Shape;1030;p40"/>
            <p:cNvGrpSpPr/>
            <p:nvPr/>
          </p:nvGrpSpPr>
          <p:grpSpPr>
            <a:xfrm>
              <a:off x="2762250" y="2775175"/>
              <a:ext cx="247650" cy="287550"/>
              <a:chOff x="2762250" y="2775175"/>
              <a:chExt cx="247650" cy="287550"/>
            </a:xfrm>
          </p:grpSpPr>
          <p:sp>
            <p:nvSpPr>
              <p:cNvPr id="1031" name="Google Shape;1031;p40"/>
              <p:cNvSpPr/>
              <p:nvPr/>
            </p:nvSpPr>
            <p:spPr>
              <a:xfrm>
                <a:off x="2762250" y="2775175"/>
                <a:ext cx="247650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11502" extrusionOk="0">
                    <a:moveTo>
                      <a:pt x="6411" y="2729"/>
                    </a:moveTo>
                    <a:cubicBezTo>
                      <a:pt x="6450" y="2729"/>
                      <a:pt x="6488" y="2731"/>
                      <a:pt x="6525" y="2739"/>
                    </a:cubicBezTo>
                    <a:cubicBezTo>
                      <a:pt x="6679" y="2763"/>
                      <a:pt x="6834" y="2882"/>
                      <a:pt x="6918" y="3013"/>
                    </a:cubicBezTo>
                    <a:cubicBezTo>
                      <a:pt x="7025" y="3156"/>
                      <a:pt x="7084" y="3310"/>
                      <a:pt x="7144" y="3477"/>
                    </a:cubicBezTo>
                    <a:cubicBezTo>
                      <a:pt x="6965" y="3453"/>
                      <a:pt x="6822" y="3310"/>
                      <a:pt x="6668" y="3191"/>
                    </a:cubicBezTo>
                    <a:cubicBezTo>
                      <a:pt x="6358" y="2953"/>
                      <a:pt x="5977" y="2989"/>
                      <a:pt x="5667" y="2810"/>
                    </a:cubicBezTo>
                    <a:cubicBezTo>
                      <a:pt x="5846" y="2786"/>
                      <a:pt x="6001" y="2763"/>
                      <a:pt x="6167" y="2751"/>
                    </a:cubicBezTo>
                    <a:cubicBezTo>
                      <a:pt x="6241" y="2743"/>
                      <a:pt x="6327" y="2729"/>
                      <a:pt x="6411" y="2729"/>
                    </a:cubicBezTo>
                    <a:close/>
                    <a:moveTo>
                      <a:pt x="7569" y="5705"/>
                    </a:moveTo>
                    <a:cubicBezTo>
                      <a:pt x="7606" y="5705"/>
                      <a:pt x="7643" y="5708"/>
                      <a:pt x="7680" y="5715"/>
                    </a:cubicBezTo>
                    <a:cubicBezTo>
                      <a:pt x="7846" y="5739"/>
                      <a:pt x="7989" y="5858"/>
                      <a:pt x="8084" y="5989"/>
                    </a:cubicBezTo>
                    <a:cubicBezTo>
                      <a:pt x="8192" y="6132"/>
                      <a:pt x="8251" y="6287"/>
                      <a:pt x="8311" y="6454"/>
                    </a:cubicBezTo>
                    <a:cubicBezTo>
                      <a:pt x="8132" y="6430"/>
                      <a:pt x="7977" y="6287"/>
                      <a:pt x="7834" y="6168"/>
                    </a:cubicBezTo>
                    <a:cubicBezTo>
                      <a:pt x="7513" y="5930"/>
                      <a:pt x="7144" y="5965"/>
                      <a:pt x="6834" y="5787"/>
                    </a:cubicBezTo>
                    <a:cubicBezTo>
                      <a:pt x="7013" y="5763"/>
                      <a:pt x="7179" y="5739"/>
                      <a:pt x="7322" y="5727"/>
                    </a:cubicBezTo>
                    <a:cubicBezTo>
                      <a:pt x="7404" y="5719"/>
                      <a:pt x="7487" y="5705"/>
                      <a:pt x="7569" y="5705"/>
                    </a:cubicBezTo>
                    <a:close/>
                    <a:moveTo>
                      <a:pt x="9108" y="7644"/>
                    </a:moveTo>
                    <a:lnTo>
                      <a:pt x="9108" y="11478"/>
                    </a:lnTo>
                    <a:lnTo>
                      <a:pt x="8751" y="11478"/>
                    </a:lnTo>
                    <a:lnTo>
                      <a:pt x="8751" y="10561"/>
                    </a:lnTo>
                    <a:lnTo>
                      <a:pt x="8346" y="10561"/>
                    </a:lnTo>
                    <a:lnTo>
                      <a:pt x="8346" y="8942"/>
                    </a:lnTo>
                    <a:lnTo>
                      <a:pt x="8525" y="8942"/>
                    </a:lnTo>
                    <a:lnTo>
                      <a:pt x="8727" y="8501"/>
                    </a:lnTo>
                    <a:lnTo>
                      <a:pt x="8370" y="8501"/>
                    </a:lnTo>
                    <a:lnTo>
                      <a:pt x="8370" y="8037"/>
                    </a:lnTo>
                    <a:lnTo>
                      <a:pt x="8382" y="8037"/>
                    </a:lnTo>
                    <a:cubicBezTo>
                      <a:pt x="8525" y="8251"/>
                      <a:pt x="8930" y="8359"/>
                      <a:pt x="8930" y="8359"/>
                    </a:cubicBezTo>
                    <a:lnTo>
                      <a:pt x="8930" y="8037"/>
                    </a:lnTo>
                    <a:lnTo>
                      <a:pt x="8930" y="7656"/>
                    </a:lnTo>
                    <a:cubicBezTo>
                      <a:pt x="8989" y="7656"/>
                      <a:pt x="9049" y="7644"/>
                      <a:pt x="9108" y="7644"/>
                    </a:cubicBezTo>
                    <a:close/>
                    <a:moveTo>
                      <a:pt x="4953" y="0"/>
                    </a:moveTo>
                    <a:cubicBezTo>
                      <a:pt x="4870" y="0"/>
                      <a:pt x="4798" y="72"/>
                      <a:pt x="4798" y="167"/>
                    </a:cubicBezTo>
                    <a:lnTo>
                      <a:pt x="4798" y="560"/>
                    </a:lnTo>
                    <a:lnTo>
                      <a:pt x="4691" y="560"/>
                    </a:lnTo>
                    <a:cubicBezTo>
                      <a:pt x="4632" y="596"/>
                      <a:pt x="4286" y="762"/>
                      <a:pt x="3822" y="1024"/>
                    </a:cubicBezTo>
                    <a:cubicBezTo>
                      <a:pt x="3739" y="1084"/>
                      <a:pt x="3620" y="1155"/>
                      <a:pt x="3512" y="1239"/>
                    </a:cubicBezTo>
                    <a:cubicBezTo>
                      <a:pt x="3429" y="1298"/>
                      <a:pt x="3369" y="1358"/>
                      <a:pt x="3381" y="1370"/>
                    </a:cubicBezTo>
                    <a:cubicBezTo>
                      <a:pt x="3441" y="1453"/>
                      <a:pt x="3572" y="1513"/>
                      <a:pt x="3750" y="1560"/>
                    </a:cubicBezTo>
                    <a:cubicBezTo>
                      <a:pt x="3786" y="1572"/>
                      <a:pt x="3810" y="1572"/>
                      <a:pt x="3846" y="1596"/>
                    </a:cubicBezTo>
                    <a:lnTo>
                      <a:pt x="3846" y="2465"/>
                    </a:lnTo>
                    <a:lnTo>
                      <a:pt x="3322" y="2382"/>
                    </a:lnTo>
                    <a:cubicBezTo>
                      <a:pt x="3274" y="2382"/>
                      <a:pt x="3250" y="2394"/>
                      <a:pt x="3203" y="2417"/>
                    </a:cubicBezTo>
                    <a:cubicBezTo>
                      <a:pt x="2988" y="2644"/>
                      <a:pt x="2215" y="3513"/>
                      <a:pt x="1893" y="4120"/>
                    </a:cubicBezTo>
                    <a:cubicBezTo>
                      <a:pt x="1845" y="4191"/>
                      <a:pt x="1845" y="4299"/>
                      <a:pt x="1881" y="4370"/>
                    </a:cubicBezTo>
                    <a:cubicBezTo>
                      <a:pt x="1893" y="4430"/>
                      <a:pt x="1941" y="4477"/>
                      <a:pt x="1976" y="4489"/>
                    </a:cubicBezTo>
                    <a:cubicBezTo>
                      <a:pt x="2036" y="4501"/>
                      <a:pt x="2096" y="4501"/>
                      <a:pt x="2155" y="4525"/>
                    </a:cubicBezTo>
                    <a:lnTo>
                      <a:pt x="2155" y="4775"/>
                    </a:lnTo>
                    <a:lnTo>
                      <a:pt x="2155" y="5203"/>
                    </a:lnTo>
                    <a:cubicBezTo>
                      <a:pt x="2155" y="5203"/>
                      <a:pt x="2548" y="5096"/>
                      <a:pt x="2691" y="4882"/>
                    </a:cubicBezTo>
                    <a:lnTo>
                      <a:pt x="3453" y="4882"/>
                    </a:lnTo>
                    <a:lnTo>
                      <a:pt x="3453" y="5561"/>
                    </a:lnTo>
                    <a:lnTo>
                      <a:pt x="2334" y="5430"/>
                    </a:lnTo>
                    <a:cubicBezTo>
                      <a:pt x="2323" y="5428"/>
                      <a:pt x="2312" y="5427"/>
                      <a:pt x="2301" y="5427"/>
                    </a:cubicBezTo>
                    <a:cubicBezTo>
                      <a:pt x="2250" y="5427"/>
                      <a:pt x="2194" y="5448"/>
                      <a:pt x="2155" y="5477"/>
                    </a:cubicBezTo>
                    <a:cubicBezTo>
                      <a:pt x="1834" y="5715"/>
                      <a:pt x="595" y="6608"/>
                      <a:pt x="71" y="7239"/>
                    </a:cubicBezTo>
                    <a:cubicBezTo>
                      <a:pt x="12" y="7323"/>
                      <a:pt x="0" y="7418"/>
                      <a:pt x="48" y="7513"/>
                    </a:cubicBezTo>
                    <a:cubicBezTo>
                      <a:pt x="71" y="7549"/>
                      <a:pt x="131" y="7585"/>
                      <a:pt x="214" y="7609"/>
                    </a:cubicBezTo>
                    <a:cubicBezTo>
                      <a:pt x="250" y="7609"/>
                      <a:pt x="298" y="7620"/>
                      <a:pt x="345" y="7620"/>
                    </a:cubicBezTo>
                    <a:lnTo>
                      <a:pt x="345" y="11490"/>
                    </a:lnTo>
                    <a:lnTo>
                      <a:pt x="810" y="11490"/>
                    </a:lnTo>
                    <a:lnTo>
                      <a:pt x="810" y="7657"/>
                    </a:lnTo>
                    <a:lnTo>
                      <a:pt x="810" y="7657"/>
                    </a:lnTo>
                    <a:cubicBezTo>
                      <a:pt x="861" y="7662"/>
                      <a:pt x="913" y="7680"/>
                      <a:pt x="964" y="7680"/>
                    </a:cubicBezTo>
                    <a:lnTo>
                      <a:pt x="964" y="7942"/>
                    </a:lnTo>
                    <a:lnTo>
                      <a:pt x="964" y="8371"/>
                    </a:lnTo>
                    <a:cubicBezTo>
                      <a:pt x="964" y="8371"/>
                      <a:pt x="1369" y="8275"/>
                      <a:pt x="1524" y="8049"/>
                    </a:cubicBezTo>
                    <a:lnTo>
                      <a:pt x="1548" y="8049"/>
                    </a:lnTo>
                    <a:lnTo>
                      <a:pt x="1548" y="8513"/>
                    </a:lnTo>
                    <a:lnTo>
                      <a:pt x="1191" y="8513"/>
                    </a:lnTo>
                    <a:lnTo>
                      <a:pt x="1381" y="8954"/>
                    </a:lnTo>
                    <a:lnTo>
                      <a:pt x="1560" y="8954"/>
                    </a:lnTo>
                    <a:lnTo>
                      <a:pt x="1560" y="10597"/>
                    </a:lnTo>
                    <a:lnTo>
                      <a:pt x="1167" y="10597"/>
                    </a:lnTo>
                    <a:lnTo>
                      <a:pt x="1167" y="11490"/>
                    </a:lnTo>
                    <a:lnTo>
                      <a:pt x="9549" y="11490"/>
                    </a:lnTo>
                    <a:lnTo>
                      <a:pt x="9549" y="7620"/>
                    </a:lnTo>
                    <a:cubicBezTo>
                      <a:pt x="9596" y="7620"/>
                      <a:pt x="9644" y="7609"/>
                      <a:pt x="9692" y="7609"/>
                    </a:cubicBezTo>
                    <a:cubicBezTo>
                      <a:pt x="9763" y="7585"/>
                      <a:pt x="9823" y="7549"/>
                      <a:pt x="9870" y="7489"/>
                    </a:cubicBezTo>
                    <a:cubicBezTo>
                      <a:pt x="9906" y="7406"/>
                      <a:pt x="9906" y="7311"/>
                      <a:pt x="9835" y="7216"/>
                    </a:cubicBezTo>
                    <a:cubicBezTo>
                      <a:pt x="9311" y="6573"/>
                      <a:pt x="8084" y="5680"/>
                      <a:pt x="7751" y="5442"/>
                    </a:cubicBezTo>
                    <a:cubicBezTo>
                      <a:pt x="7705" y="5423"/>
                      <a:pt x="7660" y="5398"/>
                      <a:pt x="7614" y="5398"/>
                    </a:cubicBezTo>
                    <a:cubicBezTo>
                      <a:pt x="7600" y="5398"/>
                      <a:pt x="7586" y="5400"/>
                      <a:pt x="7572" y="5406"/>
                    </a:cubicBezTo>
                    <a:lnTo>
                      <a:pt x="6453" y="5525"/>
                    </a:lnTo>
                    <a:lnTo>
                      <a:pt x="6453" y="4870"/>
                    </a:lnTo>
                    <a:lnTo>
                      <a:pt x="7215" y="4870"/>
                    </a:lnTo>
                    <a:cubicBezTo>
                      <a:pt x="7370" y="5084"/>
                      <a:pt x="7751" y="5192"/>
                      <a:pt x="7751" y="5192"/>
                    </a:cubicBezTo>
                    <a:lnTo>
                      <a:pt x="7751" y="4870"/>
                    </a:lnTo>
                    <a:lnTo>
                      <a:pt x="7751" y="4513"/>
                    </a:lnTo>
                    <a:cubicBezTo>
                      <a:pt x="7811" y="4489"/>
                      <a:pt x="7870" y="4489"/>
                      <a:pt x="7930" y="4477"/>
                    </a:cubicBezTo>
                    <a:cubicBezTo>
                      <a:pt x="7977" y="4465"/>
                      <a:pt x="8025" y="4418"/>
                      <a:pt x="8037" y="4358"/>
                    </a:cubicBezTo>
                    <a:cubicBezTo>
                      <a:pt x="8072" y="4287"/>
                      <a:pt x="8072" y="4180"/>
                      <a:pt x="8025" y="4108"/>
                    </a:cubicBezTo>
                    <a:cubicBezTo>
                      <a:pt x="7691" y="3489"/>
                      <a:pt x="6918" y="2632"/>
                      <a:pt x="6715" y="2405"/>
                    </a:cubicBezTo>
                    <a:cubicBezTo>
                      <a:pt x="6679" y="2382"/>
                      <a:pt x="6644" y="2370"/>
                      <a:pt x="6596" y="2370"/>
                    </a:cubicBezTo>
                    <a:lnTo>
                      <a:pt x="6072" y="2453"/>
                    </a:lnTo>
                    <a:lnTo>
                      <a:pt x="6072" y="1596"/>
                    </a:lnTo>
                    <a:cubicBezTo>
                      <a:pt x="6108" y="1596"/>
                      <a:pt x="6132" y="1572"/>
                      <a:pt x="6167" y="1560"/>
                    </a:cubicBezTo>
                    <a:cubicBezTo>
                      <a:pt x="6346" y="1513"/>
                      <a:pt x="6477" y="1453"/>
                      <a:pt x="6537" y="1370"/>
                    </a:cubicBezTo>
                    <a:cubicBezTo>
                      <a:pt x="6548" y="1358"/>
                      <a:pt x="6477" y="1298"/>
                      <a:pt x="6406" y="1239"/>
                    </a:cubicBezTo>
                    <a:cubicBezTo>
                      <a:pt x="6310" y="1155"/>
                      <a:pt x="6191" y="1084"/>
                      <a:pt x="6084" y="1024"/>
                    </a:cubicBezTo>
                    <a:cubicBezTo>
                      <a:pt x="5632" y="762"/>
                      <a:pt x="5286" y="596"/>
                      <a:pt x="5227" y="560"/>
                    </a:cubicBezTo>
                    <a:lnTo>
                      <a:pt x="5120" y="560"/>
                    </a:lnTo>
                    <a:lnTo>
                      <a:pt x="5120" y="167"/>
                    </a:lnTo>
                    <a:cubicBezTo>
                      <a:pt x="5120" y="72"/>
                      <a:pt x="5048" y="0"/>
                      <a:pt x="4953" y="0"/>
                    </a:cubicBezTo>
                    <a:close/>
                    <a:moveTo>
                      <a:pt x="810" y="11490"/>
                    </a:moveTo>
                    <a:lnTo>
                      <a:pt x="810" y="11502"/>
                    </a:lnTo>
                    <a:lnTo>
                      <a:pt x="1167" y="11502"/>
                    </a:lnTo>
                    <a:lnTo>
                      <a:pt x="1167" y="11490"/>
                    </a:ln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2904825" y="2843175"/>
                <a:ext cx="363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758" extrusionOk="0">
                    <a:moveTo>
                      <a:pt x="702" y="1"/>
                    </a:moveTo>
                    <a:cubicBezTo>
                      <a:pt x="627" y="1"/>
                      <a:pt x="552" y="16"/>
                      <a:pt x="476" y="31"/>
                    </a:cubicBezTo>
                    <a:cubicBezTo>
                      <a:pt x="310" y="43"/>
                      <a:pt x="167" y="78"/>
                      <a:pt x="0" y="102"/>
                    </a:cubicBezTo>
                    <a:cubicBezTo>
                      <a:pt x="298" y="281"/>
                      <a:pt x="679" y="245"/>
                      <a:pt x="1000" y="495"/>
                    </a:cubicBezTo>
                    <a:cubicBezTo>
                      <a:pt x="1131" y="602"/>
                      <a:pt x="1274" y="733"/>
                      <a:pt x="1453" y="757"/>
                    </a:cubicBezTo>
                    <a:cubicBezTo>
                      <a:pt x="1393" y="602"/>
                      <a:pt x="1334" y="447"/>
                      <a:pt x="1238" y="305"/>
                    </a:cubicBezTo>
                    <a:cubicBezTo>
                      <a:pt x="1131" y="162"/>
                      <a:pt x="1000" y="43"/>
                      <a:pt x="834" y="19"/>
                    </a:cubicBezTo>
                    <a:cubicBezTo>
                      <a:pt x="790" y="6"/>
                      <a:pt x="746" y="1"/>
                      <a:pt x="702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40"/>
              <p:cNvSpPr/>
              <p:nvPr/>
            </p:nvSpPr>
            <p:spPr>
              <a:xfrm>
                <a:off x="2933700" y="2917600"/>
                <a:ext cx="369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781" extrusionOk="0">
                    <a:moveTo>
                      <a:pt x="702" y="0"/>
                    </a:moveTo>
                    <a:cubicBezTo>
                      <a:pt x="627" y="0"/>
                      <a:pt x="552" y="15"/>
                      <a:pt x="476" y="30"/>
                    </a:cubicBezTo>
                    <a:cubicBezTo>
                      <a:pt x="321" y="42"/>
                      <a:pt x="167" y="78"/>
                      <a:pt x="0" y="102"/>
                    </a:cubicBezTo>
                    <a:cubicBezTo>
                      <a:pt x="321" y="280"/>
                      <a:pt x="691" y="245"/>
                      <a:pt x="1000" y="495"/>
                    </a:cubicBezTo>
                    <a:cubicBezTo>
                      <a:pt x="1155" y="614"/>
                      <a:pt x="1286" y="745"/>
                      <a:pt x="1476" y="780"/>
                    </a:cubicBezTo>
                    <a:cubicBezTo>
                      <a:pt x="1417" y="614"/>
                      <a:pt x="1357" y="459"/>
                      <a:pt x="1250" y="316"/>
                    </a:cubicBezTo>
                    <a:cubicBezTo>
                      <a:pt x="1155" y="161"/>
                      <a:pt x="1000" y="66"/>
                      <a:pt x="833" y="18"/>
                    </a:cubicBezTo>
                    <a:cubicBezTo>
                      <a:pt x="790" y="5"/>
                      <a:pt x="746" y="0"/>
                      <a:pt x="70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4" name="Google Shape;1034;p40"/>
          <p:cNvSpPr/>
          <p:nvPr/>
        </p:nvSpPr>
        <p:spPr>
          <a:xfrm flipH="1">
            <a:off x="3678796" y="4907306"/>
            <a:ext cx="344095" cy="112551"/>
          </a:xfrm>
          <a:custGeom>
            <a:avLst/>
            <a:gdLst/>
            <a:ahLst/>
            <a:cxnLst/>
            <a:rect l="l" t="t" r="r" b="b"/>
            <a:pathLst>
              <a:path w="3608" h="1180" extrusionOk="0">
                <a:moveTo>
                  <a:pt x="1905" y="1"/>
                </a:moveTo>
                <a:cubicBezTo>
                  <a:pt x="1846" y="239"/>
                  <a:pt x="1727" y="536"/>
                  <a:pt x="1667" y="786"/>
                </a:cubicBezTo>
                <a:cubicBezTo>
                  <a:pt x="1524" y="441"/>
                  <a:pt x="1167" y="203"/>
                  <a:pt x="774" y="179"/>
                </a:cubicBezTo>
                <a:lnTo>
                  <a:pt x="774" y="179"/>
                </a:lnTo>
                <a:cubicBezTo>
                  <a:pt x="988" y="358"/>
                  <a:pt x="1119" y="644"/>
                  <a:pt x="1155" y="917"/>
                </a:cubicBezTo>
                <a:cubicBezTo>
                  <a:pt x="976" y="798"/>
                  <a:pt x="810" y="679"/>
                  <a:pt x="619" y="608"/>
                </a:cubicBezTo>
                <a:cubicBezTo>
                  <a:pt x="473" y="556"/>
                  <a:pt x="327" y="517"/>
                  <a:pt x="177" y="517"/>
                </a:cubicBezTo>
                <a:cubicBezTo>
                  <a:pt x="119" y="517"/>
                  <a:pt x="60" y="523"/>
                  <a:pt x="0" y="536"/>
                </a:cubicBezTo>
                <a:cubicBezTo>
                  <a:pt x="179" y="739"/>
                  <a:pt x="345" y="965"/>
                  <a:pt x="524" y="1179"/>
                </a:cubicBezTo>
                <a:lnTo>
                  <a:pt x="3251" y="1179"/>
                </a:lnTo>
                <a:cubicBezTo>
                  <a:pt x="3310" y="1036"/>
                  <a:pt x="3381" y="917"/>
                  <a:pt x="3489" y="834"/>
                </a:cubicBezTo>
                <a:cubicBezTo>
                  <a:pt x="3548" y="786"/>
                  <a:pt x="3608" y="727"/>
                  <a:pt x="3608" y="655"/>
                </a:cubicBezTo>
                <a:lnTo>
                  <a:pt x="3608" y="655"/>
                </a:lnTo>
                <a:cubicBezTo>
                  <a:pt x="3358" y="715"/>
                  <a:pt x="3084" y="715"/>
                  <a:pt x="2858" y="798"/>
                </a:cubicBezTo>
                <a:cubicBezTo>
                  <a:pt x="2905" y="596"/>
                  <a:pt x="3012" y="405"/>
                  <a:pt x="3179" y="263"/>
                </a:cubicBezTo>
                <a:cubicBezTo>
                  <a:pt x="3239" y="203"/>
                  <a:pt x="3310" y="144"/>
                  <a:pt x="3298" y="60"/>
                </a:cubicBezTo>
                <a:lnTo>
                  <a:pt x="3298" y="60"/>
                </a:lnTo>
                <a:cubicBezTo>
                  <a:pt x="2846" y="120"/>
                  <a:pt x="2429" y="429"/>
                  <a:pt x="2179" y="798"/>
                </a:cubicBezTo>
                <a:cubicBezTo>
                  <a:pt x="2167" y="525"/>
                  <a:pt x="2072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40"/>
          <p:cNvSpPr/>
          <p:nvPr/>
        </p:nvSpPr>
        <p:spPr>
          <a:xfrm flipH="1">
            <a:off x="2651963" y="4957450"/>
            <a:ext cx="255423" cy="98988"/>
          </a:xfrm>
          <a:custGeom>
            <a:avLst/>
            <a:gdLst/>
            <a:ahLst/>
            <a:cxnLst/>
            <a:rect l="l" t="t" r="r" b="b"/>
            <a:pathLst>
              <a:path w="3597" h="1394" extrusionOk="0">
                <a:moveTo>
                  <a:pt x="1905" y="1"/>
                </a:moveTo>
                <a:cubicBezTo>
                  <a:pt x="1846" y="239"/>
                  <a:pt x="1727" y="536"/>
                  <a:pt x="1667" y="798"/>
                </a:cubicBezTo>
                <a:cubicBezTo>
                  <a:pt x="1513" y="453"/>
                  <a:pt x="1155" y="215"/>
                  <a:pt x="774" y="179"/>
                </a:cubicBezTo>
                <a:lnTo>
                  <a:pt x="774" y="179"/>
                </a:lnTo>
                <a:cubicBezTo>
                  <a:pt x="977" y="358"/>
                  <a:pt x="1108" y="644"/>
                  <a:pt x="1143" y="929"/>
                </a:cubicBezTo>
                <a:cubicBezTo>
                  <a:pt x="965" y="810"/>
                  <a:pt x="798" y="691"/>
                  <a:pt x="608" y="620"/>
                </a:cubicBezTo>
                <a:cubicBezTo>
                  <a:pt x="467" y="558"/>
                  <a:pt x="313" y="523"/>
                  <a:pt x="161" y="523"/>
                </a:cubicBezTo>
                <a:cubicBezTo>
                  <a:pt x="107" y="523"/>
                  <a:pt x="53" y="527"/>
                  <a:pt x="0" y="536"/>
                </a:cubicBezTo>
                <a:cubicBezTo>
                  <a:pt x="215" y="822"/>
                  <a:pt x="453" y="1108"/>
                  <a:pt x="679" y="1370"/>
                </a:cubicBezTo>
                <a:lnTo>
                  <a:pt x="3179" y="1370"/>
                </a:lnTo>
                <a:lnTo>
                  <a:pt x="3179" y="1394"/>
                </a:lnTo>
                <a:cubicBezTo>
                  <a:pt x="3227" y="1179"/>
                  <a:pt x="3334" y="989"/>
                  <a:pt x="3477" y="834"/>
                </a:cubicBezTo>
                <a:cubicBezTo>
                  <a:pt x="3537" y="798"/>
                  <a:pt x="3596" y="739"/>
                  <a:pt x="3596" y="656"/>
                </a:cubicBezTo>
                <a:lnTo>
                  <a:pt x="3596" y="656"/>
                </a:lnTo>
                <a:cubicBezTo>
                  <a:pt x="3346" y="715"/>
                  <a:pt x="3072" y="715"/>
                  <a:pt x="2858" y="810"/>
                </a:cubicBezTo>
                <a:cubicBezTo>
                  <a:pt x="2894" y="596"/>
                  <a:pt x="3001" y="405"/>
                  <a:pt x="3167" y="275"/>
                </a:cubicBezTo>
                <a:cubicBezTo>
                  <a:pt x="3227" y="215"/>
                  <a:pt x="3298" y="155"/>
                  <a:pt x="3287" y="60"/>
                </a:cubicBezTo>
                <a:lnTo>
                  <a:pt x="3287" y="60"/>
                </a:lnTo>
                <a:cubicBezTo>
                  <a:pt x="2834" y="120"/>
                  <a:pt x="2417" y="441"/>
                  <a:pt x="2167" y="810"/>
                </a:cubicBezTo>
                <a:cubicBezTo>
                  <a:pt x="2155" y="525"/>
                  <a:pt x="2060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6" name="Google Shape;1036;p40"/>
          <p:cNvGrpSpPr/>
          <p:nvPr/>
        </p:nvGrpSpPr>
        <p:grpSpPr>
          <a:xfrm rot="10800000" flipH="1">
            <a:off x="435581" y="3627577"/>
            <a:ext cx="835368" cy="391482"/>
            <a:chOff x="4435075" y="1409000"/>
            <a:chExt cx="890300" cy="417225"/>
          </a:xfrm>
        </p:grpSpPr>
        <p:sp>
          <p:nvSpPr>
            <p:cNvPr id="1037" name="Google Shape;1037;p40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9" name="Google Shape;1039;p40"/>
          <p:cNvGrpSpPr/>
          <p:nvPr/>
        </p:nvGrpSpPr>
        <p:grpSpPr>
          <a:xfrm rot="10800000" flipH="1">
            <a:off x="7283779" y="523902"/>
            <a:ext cx="1158458" cy="542810"/>
            <a:chOff x="4435075" y="1409000"/>
            <a:chExt cx="890300" cy="417225"/>
          </a:xfrm>
        </p:grpSpPr>
        <p:sp>
          <p:nvSpPr>
            <p:cNvPr id="1040" name="Google Shape;1040;p40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 flipH="1">
            <a:off x="2140895" y="683324"/>
            <a:ext cx="791299" cy="370788"/>
            <a:chOff x="4435075" y="1409000"/>
            <a:chExt cx="890300" cy="417225"/>
          </a:xfrm>
        </p:grpSpPr>
        <p:sp>
          <p:nvSpPr>
            <p:cNvPr id="1043" name="Google Shape;1043;p40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 rot="10800000" flipH="1">
            <a:off x="4838571" y="3907103"/>
            <a:ext cx="835368" cy="391440"/>
            <a:chOff x="4435075" y="1409000"/>
            <a:chExt cx="890300" cy="417225"/>
          </a:xfrm>
        </p:grpSpPr>
        <p:sp>
          <p:nvSpPr>
            <p:cNvPr id="1046" name="Google Shape;1046;p40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 flipH="1">
            <a:off x="0" y="4477498"/>
            <a:ext cx="2012700" cy="573397"/>
            <a:chOff x="3337900" y="3073700"/>
            <a:chExt cx="802800" cy="228700"/>
          </a:xfrm>
        </p:grpSpPr>
        <p:sp>
          <p:nvSpPr>
            <p:cNvPr id="1049" name="Google Shape;1049;p40"/>
            <p:cNvSpPr/>
            <p:nvPr/>
          </p:nvSpPr>
          <p:spPr>
            <a:xfrm>
              <a:off x="3900775" y="3171100"/>
              <a:ext cx="108900" cy="83400"/>
            </a:xfrm>
            <a:prstGeom prst="rect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0" name="Google Shape;1050;p40"/>
            <p:cNvGrpSpPr/>
            <p:nvPr/>
          </p:nvGrpSpPr>
          <p:grpSpPr>
            <a:xfrm>
              <a:off x="3337900" y="3073700"/>
              <a:ext cx="802800" cy="228700"/>
              <a:chOff x="3337900" y="3073700"/>
              <a:chExt cx="802800" cy="228700"/>
            </a:xfrm>
          </p:grpSpPr>
          <p:sp>
            <p:nvSpPr>
              <p:cNvPr id="1051" name="Google Shape;1051;p40"/>
              <p:cNvSpPr/>
              <p:nvPr/>
            </p:nvSpPr>
            <p:spPr>
              <a:xfrm>
                <a:off x="3337900" y="3073700"/>
                <a:ext cx="802800" cy="228700"/>
              </a:xfrm>
              <a:custGeom>
                <a:avLst/>
                <a:gdLst/>
                <a:ahLst/>
                <a:cxnLst/>
                <a:rect l="l" t="t" r="r" b="b"/>
                <a:pathLst>
                  <a:path w="32112" h="9148" extrusionOk="0">
                    <a:moveTo>
                      <a:pt x="20342" y="1583"/>
                    </a:moveTo>
                    <a:cubicBezTo>
                      <a:pt x="21516" y="1583"/>
                      <a:pt x="22699" y="1745"/>
                      <a:pt x="23861" y="1823"/>
                    </a:cubicBezTo>
                    <a:cubicBezTo>
                      <a:pt x="24242" y="1859"/>
                      <a:pt x="24647" y="1883"/>
                      <a:pt x="24992" y="2049"/>
                    </a:cubicBezTo>
                    <a:cubicBezTo>
                      <a:pt x="24397" y="2133"/>
                      <a:pt x="23837" y="2478"/>
                      <a:pt x="23516" y="2978"/>
                    </a:cubicBezTo>
                    <a:cubicBezTo>
                      <a:pt x="23527" y="2799"/>
                      <a:pt x="23539" y="2609"/>
                      <a:pt x="23539" y="2430"/>
                    </a:cubicBezTo>
                    <a:cubicBezTo>
                      <a:pt x="23539" y="2383"/>
                      <a:pt x="23539" y="2323"/>
                      <a:pt x="23516" y="2287"/>
                    </a:cubicBezTo>
                    <a:cubicBezTo>
                      <a:pt x="23480" y="2252"/>
                      <a:pt x="23444" y="2240"/>
                      <a:pt x="23396" y="2228"/>
                    </a:cubicBezTo>
                    <a:cubicBezTo>
                      <a:pt x="22813" y="2085"/>
                      <a:pt x="22230" y="2073"/>
                      <a:pt x="21658" y="2002"/>
                    </a:cubicBezTo>
                    <a:cubicBezTo>
                      <a:pt x="21241" y="1954"/>
                      <a:pt x="20384" y="1942"/>
                      <a:pt x="20110" y="1585"/>
                    </a:cubicBezTo>
                    <a:cubicBezTo>
                      <a:pt x="20187" y="1583"/>
                      <a:pt x="20264" y="1583"/>
                      <a:pt x="20342" y="1583"/>
                    </a:cubicBezTo>
                    <a:close/>
                    <a:moveTo>
                      <a:pt x="26016" y="4323"/>
                    </a:moveTo>
                    <a:lnTo>
                      <a:pt x="23408" y="6216"/>
                    </a:lnTo>
                    <a:lnTo>
                      <a:pt x="23563" y="5443"/>
                    </a:lnTo>
                    <a:lnTo>
                      <a:pt x="26016" y="4323"/>
                    </a:lnTo>
                    <a:close/>
                    <a:moveTo>
                      <a:pt x="11181" y="5800"/>
                    </a:moveTo>
                    <a:lnTo>
                      <a:pt x="10585" y="6657"/>
                    </a:lnTo>
                    <a:lnTo>
                      <a:pt x="11252" y="7848"/>
                    </a:lnTo>
                    <a:lnTo>
                      <a:pt x="11252" y="7848"/>
                    </a:lnTo>
                    <a:lnTo>
                      <a:pt x="9609" y="6883"/>
                    </a:lnTo>
                    <a:lnTo>
                      <a:pt x="6073" y="6169"/>
                    </a:lnTo>
                    <a:lnTo>
                      <a:pt x="9764" y="6466"/>
                    </a:lnTo>
                    <a:lnTo>
                      <a:pt x="11181" y="5800"/>
                    </a:lnTo>
                    <a:close/>
                    <a:moveTo>
                      <a:pt x="23520" y="1"/>
                    </a:moveTo>
                    <a:cubicBezTo>
                      <a:pt x="21934" y="1"/>
                      <a:pt x="20345" y="487"/>
                      <a:pt x="19063" y="1430"/>
                    </a:cubicBezTo>
                    <a:cubicBezTo>
                      <a:pt x="17789" y="1513"/>
                      <a:pt x="16491" y="1656"/>
                      <a:pt x="15288" y="2085"/>
                    </a:cubicBezTo>
                    <a:cubicBezTo>
                      <a:pt x="14538" y="2359"/>
                      <a:pt x="13836" y="2740"/>
                      <a:pt x="13240" y="3252"/>
                    </a:cubicBezTo>
                    <a:cubicBezTo>
                      <a:pt x="13229" y="3145"/>
                      <a:pt x="13229" y="3037"/>
                      <a:pt x="13240" y="2942"/>
                    </a:cubicBezTo>
                    <a:cubicBezTo>
                      <a:pt x="13264" y="2859"/>
                      <a:pt x="13276" y="2787"/>
                      <a:pt x="13229" y="2728"/>
                    </a:cubicBezTo>
                    <a:cubicBezTo>
                      <a:pt x="13062" y="2918"/>
                      <a:pt x="12871" y="3097"/>
                      <a:pt x="12740" y="3323"/>
                    </a:cubicBezTo>
                    <a:cubicBezTo>
                      <a:pt x="12645" y="3133"/>
                      <a:pt x="12609" y="2918"/>
                      <a:pt x="12645" y="2716"/>
                    </a:cubicBezTo>
                    <a:cubicBezTo>
                      <a:pt x="12669" y="2621"/>
                      <a:pt x="12681" y="2537"/>
                      <a:pt x="12621" y="2478"/>
                    </a:cubicBezTo>
                    <a:cubicBezTo>
                      <a:pt x="12324" y="2799"/>
                      <a:pt x="12193" y="3311"/>
                      <a:pt x="12217" y="3752"/>
                    </a:cubicBezTo>
                    <a:cubicBezTo>
                      <a:pt x="12026" y="3549"/>
                      <a:pt x="11788" y="3383"/>
                      <a:pt x="11502" y="3299"/>
                    </a:cubicBezTo>
                    <a:lnTo>
                      <a:pt x="11502" y="3299"/>
                    </a:lnTo>
                    <a:cubicBezTo>
                      <a:pt x="11609" y="3514"/>
                      <a:pt x="11716" y="3835"/>
                      <a:pt x="11812" y="4049"/>
                    </a:cubicBezTo>
                    <a:cubicBezTo>
                      <a:pt x="11669" y="3983"/>
                      <a:pt x="11512" y="3950"/>
                      <a:pt x="11353" y="3950"/>
                    </a:cubicBezTo>
                    <a:cubicBezTo>
                      <a:pt x="11140" y="3950"/>
                      <a:pt x="10924" y="4010"/>
                      <a:pt x="10740" y="4133"/>
                    </a:cubicBezTo>
                    <a:cubicBezTo>
                      <a:pt x="10847" y="4133"/>
                      <a:pt x="10966" y="4157"/>
                      <a:pt x="11074" y="4204"/>
                    </a:cubicBezTo>
                    <a:cubicBezTo>
                      <a:pt x="8811" y="4264"/>
                      <a:pt x="5763" y="5883"/>
                      <a:pt x="5740" y="6038"/>
                    </a:cubicBezTo>
                    <a:cubicBezTo>
                      <a:pt x="5579" y="6003"/>
                      <a:pt x="5409" y="5987"/>
                      <a:pt x="5234" y="5987"/>
                    </a:cubicBezTo>
                    <a:cubicBezTo>
                      <a:pt x="3110" y="5987"/>
                      <a:pt x="72" y="8324"/>
                      <a:pt x="72" y="8324"/>
                    </a:cubicBezTo>
                    <a:lnTo>
                      <a:pt x="1" y="8324"/>
                    </a:lnTo>
                    <a:cubicBezTo>
                      <a:pt x="1000" y="9033"/>
                      <a:pt x="15361" y="9148"/>
                      <a:pt x="24535" y="9148"/>
                    </a:cubicBezTo>
                    <a:cubicBezTo>
                      <a:pt x="28914" y="9148"/>
                      <a:pt x="32112" y="9122"/>
                      <a:pt x="32112" y="9122"/>
                    </a:cubicBezTo>
                    <a:lnTo>
                      <a:pt x="32040" y="1918"/>
                    </a:lnTo>
                    <a:cubicBezTo>
                      <a:pt x="31457" y="1728"/>
                      <a:pt x="31040" y="1216"/>
                      <a:pt x="30505" y="918"/>
                    </a:cubicBezTo>
                    <a:cubicBezTo>
                      <a:pt x="30237" y="765"/>
                      <a:pt x="29944" y="713"/>
                      <a:pt x="29638" y="713"/>
                    </a:cubicBezTo>
                    <a:cubicBezTo>
                      <a:pt x="28995" y="713"/>
                      <a:pt x="28295" y="942"/>
                      <a:pt x="27645" y="942"/>
                    </a:cubicBezTo>
                    <a:cubicBezTo>
                      <a:pt x="27355" y="942"/>
                      <a:pt x="27074" y="896"/>
                      <a:pt x="26814" y="763"/>
                    </a:cubicBezTo>
                    <a:cubicBezTo>
                      <a:pt x="25794" y="251"/>
                      <a:pt x="24658" y="1"/>
                      <a:pt x="23520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>
                <a:off x="3826850" y="3110725"/>
                <a:ext cx="139026" cy="476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1395" extrusionOk="0">
                    <a:moveTo>
                      <a:pt x="136" y="0"/>
                    </a:moveTo>
                    <a:cubicBezTo>
                      <a:pt x="91" y="0"/>
                      <a:pt x="46" y="1"/>
                      <a:pt x="0" y="1"/>
                    </a:cubicBezTo>
                    <a:cubicBezTo>
                      <a:pt x="286" y="358"/>
                      <a:pt x="1119" y="370"/>
                      <a:pt x="1548" y="418"/>
                    </a:cubicBezTo>
                    <a:cubicBezTo>
                      <a:pt x="2131" y="477"/>
                      <a:pt x="2727" y="501"/>
                      <a:pt x="3286" y="644"/>
                    </a:cubicBezTo>
                    <a:cubicBezTo>
                      <a:pt x="3334" y="656"/>
                      <a:pt x="3382" y="668"/>
                      <a:pt x="3405" y="692"/>
                    </a:cubicBezTo>
                    <a:cubicBezTo>
                      <a:pt x="3429" y="739"/>
                      <a:pt x="3429" y="799"/>
                      <a:pt x="3429" y="846"/>
                    </a:cubicBezTo>
                    <a:cubicBezTo>
                      <a:pt x="3405" y="1025"/>
                      <a:pt x="3393" y="1215"/>
                      <a:pt x="3393" y="1394"/>
                    </a:cubicBezTo>
                    <a:cubicBezTo>
                      <a:pt x="3727" y="906"/>
                      <a:pt x="4275" y="549"/>
                      <a:pt x="4870" y="465"/>
                    </a:cubicBezTo>
                    <a:cubicBezTo>
                      <a:pt x="4513" y="299"/>
                      <a:pt x="4120" y="263"/>
                      <a:pt x="3739" y="239"/>
                    </a:cubicBezTo>
                    <a:cubicBezTo>
                      <a:pt x="2546" y="147"/>
                      <a:pt x="1331" y="0"/>
                      <a:pt x="136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>
                <a:off x="3489700" y="3218675"/>
                <a:ext cx="129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2049" extrusionOk="0">
                    <a:moveTo>
                      <a:pt x="5109" y="1"/>
                    </a:moveTo>
                    <a:lnTo>
                      <a:pt x="3692" y="667"/>
                    </a:lnTo>
                    <a:lnTo>
                      <a:pt x="1" y="370"/>
                    </a:lnTo>
                    <a:lnTo>
                      <a:pt x="3537" y="1084"/>
                    </a:lnTo>
                    <a:lnTo>
                      <a:pt x="5180" y="2049"/>
                    </a:lnTo>
                    <a:lnTo>
                      <a:pt x="5180" y="2049"/>
                    </a:lnTo>
                    <a:lnTo>
                      <a:pt x="4513" y="858"/>
                    </a:lnTo>
                    <a:lnTo>
                      <a:pt x="5109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3923100" y="3181475"/>
                <a:ext cx="652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906" extrusionOk="0">
                    <a:moveTo>
                      <a:pt x="2608" y="0"/>
                    </a:moveTo>
                    <a:lnTo>
                      <a:pt x="155" y="1120"/>
                    </a:lnTo>
                    <a:lnTo>
                      <a:pt x="0" y="1905"/>
                    </a:lnTo>
                    <a:lnTo>
                      <a:pt x="2608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5" name="Google Shape;1055;p40"/>
          <p:cNvSpPr txBox="1">
            <a:spLocks noGrp="1"/>
          </p:cNvSpPr>
          <p:nvPr>
            <p:ph type="subTitle" idx="1"/>
          </p:nvPr>
        </p:nvSpPr>
        <p:spPr>
          <a:xfrm>
            <a:off x="4381250" y="2158150"/>
            <a:ext cx="35622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subTitle" idx="2"/>
          </p:nvPr>
        </p:nvSpPr>
        <p:spPr>
          <a:xfrm>
            <a:off x="4381250" y="1787350"/>
            <a:ext cx="35622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800">
                <a:solidFill>
                  <a:schemeClr val="dk2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_1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1"/>
          <p:cNvSpPr/>
          <p:nvPr/>
        </p:nvSpPr>
        <p:spPr>
          <a:xfrm>
            <a:off x="0" y="4261901"/>
            <a:ext cx="2930192" cy="438005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9" name="Google Shape;1059;p41"/>
          <p:cNvGrpSpPr/>
          <p:nvPr/>
        </p:nvGrpSpPr>
        <p:grpSpPr>
          <a:xfrm>
            <a:off x="7615351" y="866450"/>
            <a:ext cx="932908" cy="438001"/>
            <a:chOff x="3032800" y="1045400"/>
            <a:chExt cx="1220125" cy="572850"/>
          </a:xfrm>
        </p:grpSpPr>
        <p:sp>
          <p:nvSpPr>
            <p:cNvPr id="1060" name="Google Shape;1060;p41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2" name="Google Shape;1062;p41"/>
          <p:cNvGrpSpPr/>
          <p:nvPr/>
        </p:nvGrpSpPr>
        <p:grpSpPr>
          <a:xfrm rot="10800000" flipH="1">
            <a:off x="642633" y="398452"/>
            <a:ext cx="835368" cy="391482"/>
            <a:chOff x="4435075" y="1409000"/>
            <a:chExt cx="890300" cy="417225"/>
          </a:xfrm>
        </p:grpSpPr>
        <p:sp>
          <p:nvSpPr>
            <p:cNvPr id="1063" name="Google Shape;1063;p41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p41"/>
          <p:cNvSpPr/>
          <p:nvPr/>
        </p:nvSpPr>
        <p:spPr>
          <a:xfrm flipH="1">
            <a:off x="6213808" y="4261901"/>
            <a:ext cx="2930192" cy="438005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1"/>
          <p:cNvSpPr/>
          <p:nvPr/>
        </p:nvSpPr>
        <p:spPr>
          <a:xfrm flipH="1">
            <a:off x="0" y="4620575"/>
            <a:ext cx="9144000" cy="552898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1"/>
          <p:cNvSpPr/>
          <p:nvPr/>
        </p:nvSpPr>
        <p:spPr>
          <a:xfrm flipH="1">
            <a:off x="5261250" y="4832550"/>
            <a:ext cx="3816275" cy="148250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1"/>
          <p:cNvSpPr/>
          <p:nvPr/>
        </p:nvSpPr>
        <p:spPr>
          <a:xfrm flipH="1">
            <a:off x="3559850" y="4891838"/>
            <a:ext cx="1121000" cy="59325"/>
          </a:xfrm>
          <a:custGeom>
            <a:avLst/>
            <a:gdLst/>
            <a:ahLst/>
            <a:cxnLst/>
            <a:rect l="l" t="t" r="r" b="b"/>
            <a:pathLst>
              <a:path w="44840" h="2373" extrusionOk="0">
                <a:moveTo>
                  <a:pt x="14711" y="0"/>
                </a:moveTo>
                <a:cubicBezTo>
                  <a:pt x="14427" y="0"/>
                  <a:pt x="14143" y="5"/>
                  <a:pt x="13859" y="15"/>
                </a:cubicBezTo>
                <a:cubicBezTo>
                  <a:pt x="10871" y="110"/>
                  <a:pt x="7930" y="765"/>
                  <a:pt x="5037" y="1420"/>
                </a:cubicBezTo>
                <a:lnTo>
                  <a:pt x="0" y="2372"/>
                </a:lnTo>
                <a:cubicBezTo>
                  <a:pt x="3497" y="2085"/>
                  <a:pt x="7291" y="2001"/>
                  <a:pt x="11227" y="2001"/>
                </a:cubicBezTo>
                <a:cubicBezTo>
                  <a:pt x="16780" y="2001"/>
                  <a:pt x="22616" y="2168"/>
                  <a:pt x="28296" y="2168"/>
                </a:cubicBezTo>
                <a:cubicBezTo>
                  <a:pt x="34133" y="2168"/>
                  <a:pt x="39805" y="1992"/>
                  <a:pt x="44839" y="1277"/>
                </a:cubicBezTo>
                <a:cubicBezTo>
                  <a:pt x="43121" y="1199"/>
                  <a:pt x="41400" y="1177"/>
                  <a:pt x="39678" y="1177"/>
                </a:cubicBezTo>
                <a:cubicBezTo>
                  <a:pt x="37386" y="1177"/>
                  <a:pt x="35094" y="1216"/>
                  <a:pt x="32802" y="1216"/>
                </a:cubicBezTo>
                <a:cubicBezTo>
                  <a:pt x="29956" y="1216"/>
                  <a:pt x="27113" y="1155"/>
                  <a:pt x="24277" y="884"/>
                </a:cubicBezTo>
                <a:cubicBezTo>
                  <a:pt x="21095" y="578"/>
                  <a:pt x="17903" y="0"/>
                  <a:pt x="14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1"/>
          <p:cNvSpPr/>
          <p:nvPr/>
        </p:nvSpPr>
        <p:spPr>
          <a:xfrm flipH="1">
            <a:off x="-553525" y="4758425"/>
            <a:ext cx="3816275" cy="148250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0" name="Google Shape;1070;p41"/>
          <p:cNvGrpSpPr/>
          <p:nvPr/>
        </p:nvGrpSpPr>
        <p:grpSpPr>
          <a:xfrm rot="10800000" flipH="1">
            <a:off x="5030383" y="3811952"/>
            <a:ext cx="835368" cy="391482"/>
            <a:chOff x="4435075" y="1409000"/>
            <a:chExt cx="890300" cy="417225"/>
          </a:xfrm>
        </p:grpSpPr>
        <p:sp>
          <p:nvSpPr>
            <p:cNvPr id="1071" name="Google Shape;1071;p41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3" name="Google Shape;1073;p41"/>
          <p:cNvSpPr txBox="1">
            <a:spLocks noGrp="1"/>
          </p:cNvSpPr>
          <p:nvPr>
            <p:ph type="subTitle" idx="1"/>
          </p:nvPr>
        </p:nvSpPr>
        <p:spPr>
          <a:xfrm>
            <a:off x="713100" y="1411825"/>
            <a:ext cx="7717800" cy="23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Raleway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74" name="Google Shape;1074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3_1_1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2"/>
          <p:cNvSpPr txBox="1">
            <a:spLocks noGrp="1"/>
          </p:cNvSpPr>
          <p:nvPr>
            <p:ph type="subTitle" idx="1"/>
          </p:nvPr>
        </p:nvSpPr>
        <p:spPr>
          <a:xfrm>
            <a:off x="713166" y="2635836"/>
            <a:ext cx="408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7" name="Google Shape;1077;p42"/>
          <p:cNvSpPr txBox="1">
            <a:spLocks noGrp="1"/>
          </p:cNvSpPr>
          <p:nvPr>
            <p:ph type="subTitle" idx="2"/>
          </p:nvPr>
        </p:nvSpPr>
        <p:spPr>
          <a:xfrm>
            <a:off x="713100" y="990175"/>
            <a:ext cx="408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078" name="Google Shape;1078;p42"/>
          <p:cNvGrpSpPr/>
          <p:nvPr/>
        </p:nvGrpSpPr>
        <p:grpSpPr>
          <a:xfrm rot="10800000" flipH="1">
            <a:off x="7666056" y="258437"/>
            <a:ext cx="1199412" cy="562127"/>
            <a:chOff x="4435075" y="1409000"/>
            <a:chExt cx="890300" cy="417225"/>
          </a:xfrm>
        </p:grpSpPr>
        <p:sp>
          <p:nvSpPr>
            <p:cNvPr id="1079" name="Google Shape;1079;p42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42"/>
          <p:cNvGrpSpPr/>
          <p:nvPr/>
        </p:nvGrpSpPr>
        <p:grpSpPr>
          <a:xfrm>
            <a:off x="1656535" y="135528"/>
            <a:ext cx="1197431" cy="562138"/>
            <a:chOff x="3032800" y="1045400"/>
            <a:chExt cx="1220125" cy="572850"/>
          </a:xfrm>
        </p:grpSpPr>
        <p:sp>
          <p:nvSpPr>
            <p:cNvPr id="1082" name="Google Shape;1082;p42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4" name="Google Shape;1084;p42"/>
          <p:cNvSpPr/>
          <p:nvPr/>
        </p:nvSpPr>
        <p:spPr>
          <a:xfrm>
            <a:off x="-10975" y="4930375"/>
            <a:ext cx="9166146" cy="226848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0" y="4577424"/>
            <a:ext cx="2618893" cy="391471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6" name="Google Shape;1086;p42"/>
          <p:cNvGrpSpPr/>
          <p:nvPr/>
        </p:nvGrpSpPr>
        <p:grpSpPr>
          <a:xfrm>
            <a:off x="5355551" y="3286536"/>
            <a:ext cx="5820403" cy="1788664"/>
            <a:chOff x="2067099" y="3737900"/>
            <a:chExt cx="3194162" cy="981596"/>
          </a:xfrm>
        </p:grpSpPr>
        <p:sp>
          <p:nvSpPr>
            <p:cNvPr id="1087" name="Google Shape;1087;p42"/>
            <p:cNvSpPr/>
            <p:nvPr/>
          </p:nvSpPr>
          <p:spPr>
            <a:xfrm>
              <a:off x="2067099" y="3737900"/>
              <a:ext cx="3194162" cy="981596"/>
            </a:xfrm>
            <a:custGeom>
              <a:avLst/>
              <a:gdLst/>
              <a:ahLst/>
              <a:cxnLst/>
              <a:rect l="l" t="t" r="r" b="b"/>
              <a:pathLst>
                <a:path w="36351" h="11171" extrusionOk="0">
                  <a:moveTo>
                    <a:pt x="19119" y="1"/>
                  </a:moveTo>
                  <a:cubicBezTo>
                    <a:pt x="17850" y="1"/>
                    <a:pt x="16185" y="361"/>
                    <a:pt x="15753" y="395"/>
                  </a:cubicBezTo>
                  <a:cubicBezTo>
                    <a:pt x="15731" y="397"/>
                    <a:pt x="15708" y="398"/>
                    <a:pt x="15683" y="398"/>
                  </a:cubicBezTo>
                  <a:cubicBezTo>
                    <a:pt x="15383" y="398"/>
                    <a:pt x="14905" y="275"/>
                    <a:pt x="14326" y="275"/>
                  </a:cubicBezTo>
                  <a:cubicBezTo>
                    <a:pt x="13680" y="275"/>
                    <a:pt x="12907" y="428"/>
                    <a:pt x="12110" y="1074"/>
                  </a:cubicBezTo>
                  <a:cubicBezTo>
                    <a:pt x="10526" y="2360"/>
                    <a:pt x="1" y="11170"/>
                    <a:pt x="1" y="11170"/>
                  </a:cubicBezTo>
                  <a:lnTo>
                    <a:pt x="36351" y="11170"/>
                  </a:lnTo>
                  <a:lnTo>
                    <a:pt x="36351" y="11159"/>
                  </a:lnTo>
                  <a:cubicBezTo>
                    <a:pt x="32326" y="8194"/>
                    <a:pt x="21182" y="657"/>
                    <a:pt x="20301" y="193"/>
                  </a:cubicBezTo>
                  <a:cubicBezTo>
                    <a:pt x="20023" y="52"/>
                    <a:pt x="19599" y="1"/>
                    <a:pt x="19119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2"/>
            <p:cNvSpPr/>
            <p:nvPr/>
          </p:nvSpPr>
          <p:spPr>
            <a:xfrm rot="1281404">
              <a:off x="3726444" y="3902001"/>
              <a:ext cx="244721" cy="69978"/>
            </a:xfrm>
            <a:custGeom>
              <a:avLst/>
              <a:gdLst/>
              <a:ahLst/>
              <a:cxnLst/>
              <a:rect l="l" t="t" r="r" b="b"/>
              <a:pathLst>
                <a:path w="4882" h="1396" extrusionOk="0">
                  <a:moveTo>
                    <a:pt x="232" y="1"/>
                  </a:moveTo>
                  <a:cubicBezTo>
                    <a:pt x="154" y="1"/>
                    <a:pt x="77" y="1"/>
                    <a:pt x="0" y="3"/>
                  </a:cubicBezTo>
                  <a:cubicBezTo>
                    <a:pt x="274" y="360"/>
                    <a:pt x="1131" y="372"/>
                    <a:pt x="1548" y="420"/>
                  </a:cubicBezTo>
                  <a:cubicBezTo>
                    <a:pt x="2120" y="491"/>
                    <a:pt x="2703" y="503"/>
                    <a:pt x="3286" y="646"/>
                  </a:cubicBezTo>
                  <a:cubicBezTo>
                    <a:pt x="3334" y="658"/>
                    <a:pt x="3370" y="670"/>
                    <a:pt x="3406" y="705"/>
                  </a:cubicBezTo>
                  <a:cubicBezTo>
                    <a:pt x="3429" y="741"/>
                    <a:pt x="3429" y="801"/>
                    <a:pt x="3429" y="848"/>
                  </a:cubicBezTo>
                  <a:cubicBezTo>
                    <a:pt x="3429" y="1027"/>
                    <a:pt x="3417" y="1217"/>
                    <a:pt x="3406" y="1396"/>
                  </a:cubicBezTo>
                  <a:cubicBezTo>
                    <a:pt x="3727" y="896"/>
                    <a:pt x="4287" y="551"/>
                    <a:pt x="4882" y="467"/>
                  </a:cubicBezTo>
                  <a:cubicBezTo>
                    <a:pt x="4537" y="301"/>
                    <a:pt x="4132" y="277"/>
                    <a:pt x="3751" y="241"/>
                  </a:cubicBezTo>
                  <a:cubicBezTo>
                    <a:pt x="2589" y="163"/>
                    <a:pt x="1406" y="1"/>
                    <a:pt x="232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 rot="7283848">
              <a:off x="3004751" y="3917503"/>
              <a:ext cx="259710" cy="102711"/>
            </a:xfrm>
            <a:custGeom>
              <a:avLst/>
              <a:gdLst/>
              <a:ahLst/>
              <a:cxnLst/>
              <a:rect l="l" t="t" r="r" b="b"/>
              <a:pathLst>
                <a:path w="5181" h="2049" extrusionOk="0">
                  <a:moveTo>
                    <a:pt x="5109" y="1"/>
                  </a:moveTo>
                  <a:lnTo>
                    <a:pt x="3692" y="667"/>
                  </a:lnTo>
                  <a:lnTo>
                    <a:pt x="1" y="370"/>
                  </a:lnTo>
                  <a:lnTo>
                    <a:pt x="3537" y="1084"/>
                  </a:lnTo>
                  <a:lnTo>
                    <a:pt x="5180" y="2049"/>
                  </a:lnTo>
                  <a:lnTo>
                    <a:pt x="5180" y="2049"/>
                  </a:lnTo>
                  <a:lnTo>
                    <a:pt x="4513" y="858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3383176" y="4063926"/>
              <a:ext cx="222977" cy="162977"/>
            </a:xfrm>
            <a:custGeom>
              <a:avLst/>
              <a:gdLst/>
              <a:ahLst/>
              <a:cxnLst/>
              <a:rect l="l" t="t" r="r" b="b"/>
              <a:pathLst>
                <a:path w="2608" h="1906" extrusionOk="0">
                  <a:moveTo>
                    <a:pt x="2608" y="0"/>
                  </a:moveTo>
                  <a:lnTo>
                    <a:pt x="155" y="1120"/>
                  </a:lnTo>
                  <a:lnTo>
                    <a:pt x="0" y="190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1" name="Google Shape;1091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42"/>
          <p:cNvSpPr txBox="1">
            <a:spLocks noGrp="1"/>
          </p:cNvSpPr>
          <p:nvPr>
            <p:ph type="subTitle" idx="3"/>
          </p:nvPr>
        </p:nvSpPr>
        <p:spPr>
          <a:xfrm>
            <a:off x="713100" y="1385200"/>
            <a:ext cx="40887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50800" lv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93" name="Google Shape;1093;p42"/>
          <p:cNvSpPr txBox="1">
            <a:spLocks noGrp="1"/>
          </p:cNvSpPr>
          <p:nvPr>
            <p:ph type="subTitle" idx="4"/>
          </p:nvPr>
        </p:nvSpPr>
        <p:spPr>
          <a:xfrm>
            <a:off x="713100" y="3006652"/>
            <a:ext cx="40887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50800" lv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94" name="Google Shape;1094;p42"/>
          <p:cNvSpPr txBox="1">
            <a:spLocks noGrp="1"/>
          </p:cNvSpPr>
          <p:nvPr>
            <p:ph type="subTitle" idx="5"/>
          </p:nvPr>
        </p:nvSpPr>
        <p:spPr>
          <a:xfrm>
            <a:off x="4801875" y="990175"/>
            <a:ext cx="40887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5" name="Google Shape;1095;p42"/>
          <p:cNvSpPr txBox="1">
            <a:spLocks noGrp="1"/>
          </p:cNvSpPr>
          <p:nvPr>
            <p:ph type="subTitle" idx="6"/>
          </p:nvPr>
        </p:nvSpPr>
        <p:spPr>
          <a:xfrm>
            <a:off x="4801875" y="1385200"/>
            <a:ext cx="40887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" name="Google Shape;1097;p43"/>
          <p:cNvGrpSpPr/>
          <p:nvPr/>
        </p:nvGrpSpPr>
        <p:grpSpPr>
          <a:xfrm>
            <a:off x="3766194" y="3763777"/>
            <a:ext cx="1611611" cy="1205123"/>
            <a:chOff x="1492775" y="1642550"/>
            <a:chExt cx="500050" cy="373925"/>
          </a:xfrm>
        </p:grpSpPr>
        <p:sp>
          <p:nvSpPr>
            <p:cNvPr id="1098" name="Google Shape;1098;p43"/>
            <p:cNvSpPr/>
            <p:nvPr/>
          </p:nvSpPr>
          <p:spPr>
            <a:xfrm>
              <a:off x="1776700" y="1642550"/>
              <a:ext cx="216125" cy="372425"/>
            </a:xfrm>
            <a:custGeom>
              <a:avLst/>
              <a:gdLst/>
              <a:ahLst/>
              <a:cxnLst/>
              <a:rect l="l" t="t" r="r" b="b"/>
              <a:pathLst>
                <a:path w="8645" h="14897" extrusionOk="0">
                  <a:moveTo>
                    <a:pt x="2543" y="0"/>
                  </a:moveTo>
                  <a:cubicBezTo>
                    <a:pt x="2525" y="0"/>
                    <a:pt x="2507" y="1"/>
                    <a:pt x="2489" y="2"/>
                  </a:cubicBezTo>
                  <a:cubicBezTo>
                    <a:pt x="2334" y="2"/>
                    <a:pt x="2215" y="62"/>
                    <a:pt x="2108" y="121"/>
                  </a:cubicBezTo>
                  <a:cubicBezTo>
                    <a:pt x="2013" y="193"/>
                    <a:pt x="1917" y="288"/>
                    <a:pt x="1894" y="407"/>
                  </a:cubicBezTo>
                  <a:cubicBezTo>
                    <a:pt x="1894" y="419"/>
                    <a:pt x="1870" y="443"/>
                    <a:pt x="1894" y="478"/>
                  </a:cubicBezTo>
                  <a:cubicBezTo>
                    <a:pt x="1904" y="543"/>
                    <a:pt x="1963" y="587"/>
                    <a:pt x="2026" y="587"/>
                  </a:cubicBezTo>
                  <a:cubicBezTo>
                    <a:pt x="2034" y="587"/>
                    <a:pt x="2041" y="587"/>
                    <a:pt x="2048" y="586"/>
                  </a:cubicBezTo>
                  <a:lnTo>
                    <a:pt x="2096" y="562"/>
                  </a:lnTo>
                  <a:cubicBezTo>
                    <a:pt x="2132" y="556"/>
                    <a:pt x="2164" y="553"/>
                    <a:pt x="2196" y="553"/>
                  </a:cubicBezTo>
                  <a:cubicBezTo>
                    <a:pt x="2227" y="553"/>
                    <a:pt x="2257" y="556"/>
                    <a:pt x="2286" y="562"/>
                  </a:cubicBezTo>
                  <a:cubicBezTo>
                    <a:pt x="2346" y="586"/>
                    <a:pt x="2394" y="609"/>
                    <a:pt x="2429" y="621"/>
                  </a:cubicBezTo>
                  <a:cubicBezTo>
                    <a:pt x="2453" y="657"/>
                    <a:pt x="2453" y="681"/>
                    <a:pt x="2453" y="705"/>
                  </a:cubicBezTo>
                  <a:lnTo>
                    <a:pt x="2453" y="776"/>
                  </a:lnTo>
                  <a:cubicBezTo>
                    <a:pt x="2453" y="800"/>
                    <a:pt x="2441" y="824"/>
                    <a:pt x="2441" y="836"/>
                  </a:cubicBezTo>
                  <a:cubicBezTo>
                    <a:pt x="2441" y="848"/>
                    <a:pt x="2429" y="848"/>
                    <a:pt x="2429" y="848"/>
                  </a:cubicBezTo>
                  <a:cubicBezTo>
                    <a:pt x="2429" y="848"/>
                    <a:pt x="2429" y="859"/>
                    <a:pt x="2405" y="859"/>
                  </a:cubicBezTo>
                  <a:cubicBezTo>
                    <a:pt x="2394" y="883"/>
                    <a:pt x="2382" y="907"/>
                    <a:pt x="2346" y="919"/>
                  </a:cubicBezTo>
                  <a:cubicBezTo>
                    <a:pt x="2322" y="955"/>
                    <a:pt x="2286" y="967"/>
                    <a:pt x="2263" y="1002"/>
                  </a:cubicBezTo>
                  <a:cubicBezTo>
                    <a:pt x="2191" y="1038"/>
                    <a:pt x="2096" y="1086"/>
                    <a:pt x="1977" y="1133"/>
                  </a:cubicBezTo>
                  <a:cubicBezTo>
                    <a:pt x="1858" y="1181"/>
                    <a:pt x="1727" y="1205"/>
                    <a:pt x="1560" y="1240"/>
                  </a:cubicBezTo>
                  <a:lnTo>
                    <a:pt x="1441" y="1264"/>
                  </a:lnTo>
                  <a:cubicBezTo>
                    <a:pt x="1393" y="1276"/>
                    <a:pt x="1370" y="1276"/>
                    <a:pt x="1310" y="1300"/>
                  </a:cubicBezTo>
                  <a:cubicBezTo>
                    <a:pt x="1262" y="1300"/>
                    <a:pt x="1215" y="1312"/>
                    <a:pt x="1179" y="1324"/>
                  </a:cubicBezTo>
                  <a:lnTo>
                    <a:pt x="1036" y="1360"/>
                  </a:lnTo>
                  <a:cubicBezTo>
                    <a:pt x="905" y="1383"/>
                    <a:pt x="762" y="1431"/>
                    <a:pt x="620" y="1479"/>
                  </a:cubicBezTo>
                  <a:lnTo>
                    <a:pt x="0" y="1479"/>
                  </a:lnTo>
                  <a:lnTo>
                    <a:pt x="0" y="1800"/>
                  </a:lnTo>
                  <a:lnTo>
                    <a:pt x="0" y="2098"/>
                  </a:lnTo>
                  <a:lnTo>
                    <a:pt x="0" y="3324"/>
                  </a:lnTo>
                  <a:lnTo>
                    <a:pt x="0" y="3646"/>
                  </a:lnTo>
                  <a:lnTo>
                    <a:pt x="0" y="3681"/>
                  </a:lnTo>
                  <a:lnTo>
                    <a:pt x="0" y="3955"/>
                  </a:lnTo>
                  <a:lnTo>
                    <a:pt x="0" y="5372"/>
                  </a:lnTo>
                  <a:lnTo>
                    <a:pt x="0" y="5539"/>
                  </a:lnTo>
                  <a:lnTo>
                    <a:pt x="0" y="5705"/>
                  </a:lnTo>
                  <a:lnTo>
                    <a:pt x="0" y="6003"/>
                  </a:lnTo>
                  <a:lnTo>
                    <a:pt x="0" y="7384"/>
                  </a:lnTo>
                  <a:lnTo>
                    <a:pt x="0" y="7563"/>
                  </a:lnTo>
                  <a:lnTo>
                    <a:pt x="0" y="7789"/>
                  </a:lnTo>
                  <a:lnTo>
                    <a:pt x="0" y="8003"/>
                  </a:lnTo>
                  <a:lnTo>
                    <a:pt x="0" y="9075"/>
                  </a:lnTo>
                  <a:lnTo>
                    <a:pt x="0" y="9706"/>
                  </a:lnTo>
                  <a:lnTo>
                    <a:pt x="0" y="12432"/>
                  </a:lnTo>
                  <a:lnTo>
                    <a:pt x="0" y="12563"/>
                  </a:lnTo>
                  <a:lnTo>
                    <a:pt x="0" y="12873"/>
                  </a:lnTo>
                  <a:lnTo>
                    <a:pt x="0" y="14099"/>
                  </a:lnTo>
                  <a:lnTo>
                    <a:pt x="0" y="14290"/>
                  </a:lnTo>
                  <a:lnTo>
                    <a:pt x="0" y="14552"/>
                  </a:lnTo>
                  <a:lnTo>
                    <a:pt x="0" y="14897"/>
                  </a:lnTo>
                  <a:lnTo>
                    <a:pt x="7347" y="14897"/>
                  </a:lnTo>
                  <a:lnTo>
                    <a:pt x="7347" y="14611"/>
                  </a:lnTo>
                  <a:lnTo>
                    <a:pt x="7692" y="14611"/>
                  </a:lnTo>
                  <a:lnTo>
                    <a:pt x="7692" y="14504"/>
                  </a:lnTo>
                  <a:lnTo>
                    <a:pt x="8621" y="14194"/>
                  </a:lnTo>
                  <a:cubicBezTo>
                    <a:pt x="8644" y="14194"/>
                    <a:pt x="8644" y="14147"/>
                    <a:pt x="8621" y="14147"/>
                  </a:cubicBezTo>
                  <a:lnTo>
                    <a:pt x="8216" y="14147"/>
                  </a:lnTo>
                  <a:cubicBezTo>
                    <a:pt x="8299" y="14075"/>
                    <a:pt x="8394" y="13968"/>
                    <a:pt x="8454" y="13849"/>
                  </a:cubicBezTo>
                  <a:cubicBezTo>
                    <a:pt x="8466" y="13825"/>
                    <a:pt x="8478" y="13790"/>
                    <a:pt x="8501" y="13754"/>
                  </a:cubicBezTo>
                  <a:cubicBezTo>
                    <a:pt x="8501" y="13730"/>
                    <a:pt x="8513" y="13718"/>
                    <a:pt x="8513" y="13694"/>
                  </a:cubicBezTo>
                  <a:lnTo>
                    <a:pt x="8525" y="13635"/>
                  </a:lnTo>
                  <a:cubicBezTo>
                    <a:pt x="8537" y="13563"/>
                    <a:pt x="8537" y="13480"/>
                    <a:pt x="8537" y="13409"/>
                  </a:cubicBezTo>
                  <a:cubicBezTo>
                    <a:pt x="8525" y="13337"/>
                    <a:pt x="8513" y="13266"/>
                    <a:pt x="8478" y="13206"/>
                  </a:cubicBezTo>
                  <a:cubicBezTo>
                    <a:pt x="8454" y="13147"/>
                    <a:pt x="8418" y="13063"/>
                    <a:pt x="8382" y="13028"/>
                  </a:cubicBezTo>
                  <a:cubicBezTo>
                    <a:pt x="8287" y="12909"/>
                    <a:pt x="8156" y="12813"/>
                    <a:pt x="8025" y="12790"/>
                  </a:cubicBezTo>
                  <a:cubicBezTo>
                    <a:pt x="7967" y="12776"/>
                    <a:pt x="7912" y="12769"/>
                    <a:pt x="7861" y="12769"/>
                  </a:cubicBezTo>
                  <a:cubicBezTo>
                    <a:pt x="7776" y="12769"/>
                    <a:pt x="7699" y="12788"/>
                    <a:pt x="7632" y="12825"/>
                  </a:cubicBezTo>
                  <a:cubicBezTo>
                    <a:pt x="7525" y="12885"/>
                    <a:pt x="7430" y="12980"/>
                    <a:pt x="7394" y="13087"/>
                  </a:cubicBezTo>
                  <a:lnTo>
                    <a:pt x="7394" y="13147"/>
                  </a:lnTo>
                  <a:cubicBezTo>
                    <a:pt x="7406" y="13194"/>
                    <a:pt x="7466" y="13230"/>
                    <a:pt x="7525" y="13230"/>
                  </a:cubicBezTo>
                  <a:lnTo>
                    <a:pt x="7561" y="13230"/>
                  </a:lnTo>
                  <a:cubicBezTo>
                    <a:pt x="7582" y="13227"/>
                    <a:pt x="7602" y="13225"/>
                    <a:pt x="7621" y="13225"/>
                  </a:cubicBezTo>
                  <a:cubicBezTo>
                    <a:pt x="7666" y="13225"/>
                    <a:pt x="7706" y="13234"/>
                    <a:pt x="7739" y="13242"/>
                  </a:cubicBezTo>
                  <a:cubicBezTo>
                    <a:pt x="7787" y="13266"/>
                    <a:pt x="7811" y="13290"/>
                    <a:pt x="7823" y="13325"/>
                  </a:cubicBezTo>
                  <a:cubicBezTo>
                    <a:pt x="7823" y="13337"/>
                    <a:pt x="7847" y="13349"/>
                    <a:pt x="7847" y="13361"/>
                  </a:cubicBezTo>
                  <a:lnTo>
                    <a:pt x="7847" y="13397"/>
                  </a:lnTo>
                  <a:cubicBezTo>
                    <a:pt x="7847" y="13421"/>
                    <a:pt x="7847" y="13444"/>
                    <a:pt x="7823" y="13456"/>
                  </a:cubicBezTo>
                  <a:lnTo>
                    <a:pt x="7799" y="13480"/>
                  </a:lnTo>
                  <a:cubicBezTo>
                    <a:pt x="7799" y="13504"/>
                    <a:pt x="7787" y="13504"/>
                    <a:pt x="7763" y="13516"/>
                  </a:cubicBezTo>
                  <a:cubicBezTo>
                    <a:pt x="7751" y="13528"/>
                    <a:pt x="7739" y="13540"/>
                    <a:pt x="7728" y="13540"/>
                  </a:cubicBezTo>
                  <a:cubicBezTo>
                    <a:pt x="7692" y="13575"/>
                    <a:pt x="7644" y="13587"/>
                    <a:pt x="7620" y="13611"/>
                  </a:cubicBezTo>
                  <a:cubicBezTo>
                    <a:pt x="7609" y="13635"/>
                    <a:pt x="7573" y="13635"/>
                    <a:pt x="7561" y="13647"/>
                  </a:cubicBezTo>
                  <a:cubicBezTo>
                    <a:pt x="7525" y="13659"/>
                    <a:pt x="7513" y="13659"/>
                    <a:pt x="7489" y="13671"/>
                  </a:cubicBezTo>
                  <a:cubicBezTo>
                    <a:pt x="7370" y="13718"/>
                    <a:pt x="7228" y="13754"/>
                    <a:pt x="7073" y="13778"/>
                  </a:cubicBezTo>
                  <a:lnTo>
                    <a:pt x="7013" y="13790"/>
                  </a:lnTo>
                  <a:lnTo>
                    <a:pt x="6930" y="13790"/>
                  </a:lnTo>
                  <a:cubicBezTo>
                    <a:pt x="6894" y="13790"/>
                    <a:pt x="6847" y="13790"/>
                    <a:pt x="6799" y="13813"/>
                  </a:cubicBezTo>
                  <a:cubicBezTo>
                    <a:pt x="6727" y="13825"/>
                    <a:pt x="6632" y="13825"/>
                    <a:pt x="6561" y="13837"/>
                  </a:cubicBezTo>
                  <a:lnTo>
                    <a:pt x="6561" y="12921"/>
                  </a:lnTo>
                  <a:lnTo>
                    <a:pt x="6858" y="12921"/>
                  </a:lnTo>
                  <a:lnTo>
                    <a:pt x="6858" y="12754"/>
                  </a:lnTo>
                  <a:lnTo>
                    <a:pt x="7561" y="12480"/>
                  </a:lnTo>
                  <a:cubicBezTo>
                    <a:pt x="7585" y="12480"/>
                    <a:pt x="7585" y="12444"/>
                    <a:pt x="7561" y="12444"/>
                  </a:cubicBezTo>
                  <a:lnTo>
                    <a:pt x="6251" y="12444"/>
                  </a:lnTo>
                  <a:lnTo>
                    <a:pt x="6251" y="9730"/>
                  </a:lnTo>
                  <a:lnTo>
                    <a:pt x="6477" y="9730"/>
                  </a:lnTo>
                  <a:lnTo>
                    <a:pt x="6477" y="9599"/>
                  </a:lnTo>
                  <a:lnTo>
                    <a:pt x="7406" y="9170"/>
                  </a:lnTo>
                  <a:cubicBezTo>
                    <a:pt x="7442" y="9170"/>
                    <a:pt x="7442" y="9111"/>
                    <a:pt x="7406" y="9111"/>
                  </a:cubicBezTo>
                  <a:lnTo>
                    <a:pt x="7013" y="9111"/>
                  </a:lnTo>
                  <a:cubicBezTo>
                    <a:pt x="7049" y="9063"/>
                    <a:pt x="7085" y="9003"/>
                    <a:pt x="7108" y="8944"/>
                  </a:cubicBezTo>
                  <a:cubicBezTo>
                    <a:pt x="7132" y="8920"/>
                    <a:pt x="7144" y="8884"/>
                    <a:pt x="7156" y="8837"/>
                  </a:cubicBezTo>
                  <a:cubicBezTo>
                    <a:pt x="7156" y="8825"/>
                    <a:pt x="7168" y="8813"/>
                    <a:pt x="7168" y="8777"/>
                  </a:cubicBezTo>
                  <a:lnTo>
                    <a:pt x="7192" y="8718"/>
                  </a:lnTo>
                  <a:cubicBezTo>
                    <a:pt x="7204" y="8646"/>
                    <a:pt x="7204" y="8575"/>
                    <a:pt x="7204" y="8503"/>
                  </a:cubicBezTo>
                  <a:cubicBezTo>
                    <a:pt x="7192" y="8420"/>
                    <a:pt x="7168" y="8349"/>
                    <a:pt x="7144" y="8289"/>
                  </a:cubicBezTo>
                  <a:cubicBezTo>
                    <a:pt x="7108" y="8229"/>
                    <a:pt x="7085" y="8158"/>
                    <a:pt x="7037" y="8110"/>
                  </a:cubicBezTo>
                  <a:cubicBezTo>
                    <a:pt x="6954" y="7991"/>
                    <a:pt x="6811" y="7908"/>
                    <a:pt x="6680" y="7872"/>
                  </a:cubicBezTo>
                  <a:cubicBezTo>
                    <a:pt x="6635" y="7865"/>
                    <a:pt x="6589" y="7861"/>
                    <a:pt x="6546" y="7861"/>
                  </a:cubicBezTo>
                  <a:cubicBezTo>
                    <a:pt x="6451" y="7861"/>
                    <a:pt x="6364" y="7879"/>
                    <a:pt x="6299" y="7920"/>
                  </a:cubicBezTo>
                  <a:cubicBezTo>
                    <a:pt x="6192" y="7979"/>
                    <a:pt x="6085" y="8063"/>
                    <a:pt x="6061" y="8170"/>
                  </a:cubicBezTo>
                  <a:lnTo>
                    <a:pt x="6061" y="8229"/>
                  </a:lnTo>
                  <a:cubicBezTo>
                    <a:pt x="6073" y="8289"/>
                    <a:pt x="6132" y="8325"/>
                    <a:pt x="6192" y="8325"/>
                  </a:cubicBezTo>
                  <a:lnTo>
                    <a:pt x="6215" y="8325"/>
                  </a:lnTo>
                  <a:cubicBezTo>
                    <a:pt x="6241" y="8317"/>
                    <a:pt x="6265" y="8315"/>
                    <a:pt x="6286" y="8315"/>
                  </a:cubicBezTo>
                  <a:cubicBezTo>
                    <a:pt x="6333" y="8315"/>
                    <a:pt x="6369" y="8328"/>
                    <a:pt x="6394" y="8337"/>
                  </a:cubicBezTo>
                  <a:cubicBezTo>
                    <a:pt x="6442" y="8349"/>
                    <a:pt x="6477" y="8384"/>
                    <a:pt x="6489" y="8408"/>
                  </a:cubicBezTo>
                  <a:cubicBezTo>
                    <a:pt x="6489" y="8420"/>
                    <a:pt x="6501" y="8444"/>
                    <a:pt x="6501" y="8456"/>
                  </a:cubicBezTo>
                  <a:lnTo>
                    <a:pt x="6501" y="8479"/>
                  </a:lnTo>
                  <a:cubicBezTo>
                    <a:pt x="6501" y="8515"/>
                    <a:pt x="6501" y="8527"/>
                    <a:pt x="6489" y="8539"/>
                  </a:cubicBezTo>
                  <a:lnTo>
                    <a:pt x="6454" y="8575"/>
                  </a:lnTo>
                  <a:cubicBezTo>
                    <a:pt x="6454" y="8587"/>
                    <a:pt x="6442" y="8587"/>
                    <a:pt x="6430" y="8599"/>
                  </a:cubicBezTo>
                  <a:cubicBezTo>
                    <a:pt x="6418" y="8622"/>
                    <a:pt x="6394" y="8634"/>
                    <a:pt x="6382" y="8634"/>
                  </a:cubicBezTo>
                  <a:cubicBezTo>
                    <a:pt x="6358" y="8658"/>
                    <a:pt x="6311" y="8682"/>
                    <a:pt x="6275" y="8706"/>
                  </a:cubicBezTo>
                  <a:cubicBezTo>
                    <a:pt x="6263" y="8718"/>
                    <a:pt x="6239" y="8718"/>
                    <a:pt x="6215" y="8741"/>
                  </a:cubicBezTo>
                  <a:cubicBezTo>
                    <a:pt x="6192" y="8753"/>
                    <a:pt x="6180" y="8753"/>
                    <a:pt x="6144" y="8765"/>
                  </a:cubicBezTo>
                  <a:cubicBezTo>
                    <a:pt x="6025" y="8813"/>
                    <a:pt x="5894" y="8837"/>
                    <a:pt x="5727" y="8872"/>
                  </a:cubicBezTo>
                  <a:lnTo>
                    <a:pt x="5668" y="8884"/>
                  </a:lnTo>
                  <a:lnTo>
                    <a:pt x="5596" y="8884"/>
                  </a:lnTo>
                  <a:cubicBezTo>
                    <a:pt x="5549" y="8884"/>
                    <a:pt x="5501" y="8884"/>
                    <a:pt x="5465" y="8896"/>
                  </a:cubicBezTo>
                  <a:cubicBezTo>
                    <a:pt x="5370" y="8920"/>
                    <a:pt x="5299" y="8920"/>
                    <a:pt x="5203" y="8932"/>
                  </a:cubicBezTo>
                  <a:cubicBezTo>
                    <a:pt x="5049" y="8944"/>
                    <a:pt x="4882" y="8980"/>
                    <a:pt x="4715" y="9003"/>
                  </a:cubicBezTo>
                  <a:cubicBezTo>
                    <a:pt x="4632" y="9015"/>
                    <a:pt x="4549" y="9039"/>
                    <a:pt x="4465" y="9051"/>
                  </a:cubicBezTo>
                  <a:cubicBezTo>
                    <a:pt x="4453" y="9051"/>
                    <a:pt x="4418" y="9051"/>
                    <a:pt x="4406" y="9063"/>
                  </a:cubicBezTo>
                  <a:lnTo>
                    <a:pt x="4406" y="8039"/>
                  </a:lnTo>
                  <a:lnTo>
                    <a:pt x="5049" y="8039"/>
                  </a:lnTo>
                  <a:lnTo>
                    <a:pt x="5049" y="7753"/>
                  </a:lnTo>
                  <a:lnTo>
                    <a:pt x="5668" y="7467"/>
                  </a:lnTo>
                  <a:cubicBezTo>
                    <a:pt x="5704" y="7467"/>
                    <a:pt x="5704" y="7408"/>
                    <a:pt x="5668" y="7408"/>
                  </a:cubicBezTo>
                  <a:lnTo>
                    <a:pt x="4120" y="7408"/>
                  </a:lnTo>
                  <a:lnTo>
                    <a:pt x="4120" y="6027"/>
                  </a:lnTo>
                  <a:lnTo>
                    <a:pt x="4727" y="6027"/>
                  </a:lnTo>
                  <a:lnTo>
                    <a:pt x="4727" y="5824"/>
                  </a:lnTo>
                  <a:lnTo>
                    <a:pt x="5537" y="5443"/>
                  </a:lnTo>
                  <a:cubicBezTo>
                    <a:pt x="5561" y="5443"/>
                    <a:pt x="5561" y="5384"/>
                    <a:pt x="5537" y="5384"/>
                  </a:cubicBezTo>
                  <a:lnTo>
                    <a:pt x="4882" y="5384"/>
                  </a:lnTo>
                  <a:cubicBezTo>
                    <a:pt x="4930" y="5348"/>
                    <a:pt x="4953" y="5289"/>
                    <a:pt x="4989" y="5229"/>
                  </a:cubicBezTo>
                  <a:cubicBezTo>
                    <a:pt x="5001" y="5205"/>
                    <a:pt x="5001" y="5181"/>
                    <a:pt x="5001" y="5170"/>
                  </a:cubicBezTo>
                  <a:cubicBezTo>
                    <a:pt x="5001" y="5134"/>
                    <a:pt x="5013" y="5122"/>
                    <a:pt x="5013" y="5086"/>
                  </a:cubicBezTo>
                  <a:cubicBezTo>
                    <a:pt x="5013" y="5050"/>
                    <a:pt x="5025" y="5003"/>
                    <a:pt x="5013" y="4955"/>
                  </a:cubicBezTo>
                  <a:cubicBezTo>
                    <a:pt x="5013" y="4872"/>
                    <a:pt x="4989" y="4777"/>
                    <a:pt x="4942" y="4717"/>
                  </a:cubicBezTo>
                  <a:cubicBezTo>
                    <a:pt x="4894" y="4646"/>
                    <a:pt x="4834" y="4586"/>
                    <a:pt x="4763" y="4539"/>
                  </a:cubicBezTo>
                  <a:cubicBezTo>
                    <a:pt x="4691" y="4491"/>
                    <a:pt x="4596" y="4479"/>
                    <a:pt x="4513" y="4479"/>
                  </a:cubicBezTo>
                  <a:cubicBezTo>
                    <a:pt x="4430" y="4479"/>
                    <a:pt x="4358" y="4515"/>
                    <a:pt x="4299" y="4550"/>
                  </a:cubicBezTo>
                  <a:cubicBezTo>
                    <a:pt x="4239" y="4598"/>
                    <a:pt x="4191" y="4658"/>
                    <a:pt x="4168" y="4717"/>
                  </a:cubicBezTo>
                  <a:lnTo>
                    <a:pt x="4168" y="4765"/>
                  </a:lnTo>
                  <a:cubicBezTo>
                    <a:pt x="4177" y="4804"/>
                    <a:pt x="4204" y="4827"/>
                    <a:pt x="4233" y="4827"/>
                  </a:cubicBezTo>
                  <a:cubicBezTo>
                    <a:pt x="4239" y="4827"/>
                    <a:pt x="4245" y="4826"/>
                    <a:pt x="4251" y="4824"/>
                  </a:cubicBezTo>
                  <a:lnTo>
                    <a:pt x="4287" y="4824"/>
                  </a:lnTo>
                  <a:cubicBezTo>
                    <a:pt x="4303" y="4820"/>
                    <a:pt x="4316" y="4819"/>
                    <a:pt x="4328" y="4819"/>
                  </a:cubicBezTo>
                  <a:cubicBezTo>
                    <a:pt x="4351" y="4819"/>
                    <a:pt x="4370" y="4824"/>
                    <a:pt x="4394" y="4824"/>
                  </a:cubicBezTo>
                  <a:cubicBezTo>
                    <a:pt x="4418" y="4836"/>
                    <a:pt x="4453" y="4836"/>
                    <a:pt x="4465" y="4872"/>
                  </a:cubicBezTo>
                  <a:cubicBezTo>
                    <a:pt x="4489" y="4896"/>
                    <a:pt x="4477" y="4931"/>
                    <a:pt x="4477" y="4955"/>
                  </a:cubicBezTo>
                  <a:cubicBezTo>
                    <a:pt x="4477" y="4967"/>
                    <a:pt x="4477" y="4991"/>
                    <a:pt x="4465" y="5003"/>
                  </a:cubicBezTo>
                  <a:cubicBezTo>
                    <a:pt x="4465" y="5003"/>
                    <a:pt x="4465" y="5015"/>
                    <a:pt x="4453" y="5015"/>
                  </a:cubicBezTo>
                  <a:cubicBezTo>
                    <a:pt x="4430" y="5027"/>
                    <a:pt x="4406" y="5062"/>
                    <a:pt x="4358" y="5086"/>
                  </a:cubicBezTo>
                  <a:cubicBezTo>
                    <a:pt x="4310" y="5122"/>
                    <a:pt x="4275" y="5146"/>
                    <a:pt x="4191" y="5170"/>
                  </a:cubicBezTo>
                  <a:cubicBezTo>
                    <a:pt x="4120" y="5193"/>
                    <a:pt x="4049" y="5205"/>
                    <a:pt x="3953" y="5229"/>
                  </a:cubicBezTo>
                  <a:lnTo>
                    <a:pt x="3882" y="5241"/>
                  </a:lnTo>
                  <a:cubicBezTo>
                    <a:pt x="3858" y="5241"/>
                    <a:pt x="3834" y="5253"/>
                    <a:pt x="3810" y="5253"/>
                  </a:cubicBezTo>
                  <a:cubicBezTo>
                    <a:pt x="3751" y="5265"/>
                    <a:pt x="3703" y="5265"/>
                    <a:pt x="3656" y="5289"/>
                  </a:cubicBezTo>
                  <a:cubicBezTo>
                    <a:pt x="3584" y="5301"/>
                    <a:pt x="3525" y="5312"/>
                    <a:pt x="3453" y="5348"/>
                  </a:cubicBezTo>
                  <a:lnTo>
                    <a:pt x="3453" y="4003"/>
                  </a:lnTo>
                  <a:lnTo>
                    <a:pt x="3953" y="4003"/>
                  </a:lnTo>
                  <a:lnTo>
                    <a:pt x="3953" y="3777"/>
                  </a:lnTo>
                  <a:lnTo>
                    <a:pt x="4727" y="3419"/>
                  </a:lnTo>
                  <a:cubicBezTo>
                    <a:pt x="4763" y="3419"/>
                    <a:pt x="4763" y="3360"/>
                    <a:pt x="4727" y="3360"/>
                  </a:cubicBezTo>
                  <a:lnTo>
                    <a:pt x="2739" y="3360"/>
                  </a:lnTo>
                  <a:lnTo>
                    <a:pt x="2739" y="2145"/>
                  </a:lnTo>
                  <a:lnTo>
                    <a:pt x="3144" y="2145"/>
                  </a:lnTo>
                  <a:lnTo>
                    <a:pt x="3144" y="1550"/>
                  </a:lnTo>
                  <a:cubicBezTo>
                    <a:pt x="3179" y="1479"/>
                    <a:pt x="3227" y="1395"/>
                    <a:pt x="3275" y="1312"/>
                  </a:cubicBezTo>
                  <a:cubicBezTo>
                    <a:pt x="3287" y="1276"/>
                    <a:pt x="3298" y="1240"/>
                    <a:pt x="3322" y="1205"/>
                  </a:cubicBezTo>
                  <a:cubicBezTo>
                    <a:pt x="3334" y="1157"/>
                    <a:pt x="3334" y="1133"/>
                    <a:pt x="3346" y="1086"/>
                  </a:cubicBezTo>
                  <a:cubicBezTo>
                    <a:pt x="3358" y="1014"/>
                    <a:pt x="3358" y="919"/>
                    <a:pt x="3358" y="848"/>
                  </a:cubicBezTo>
                  <a:cubicBezTo>
                    <a:pt x="3346" y="705"/>
                    <a:pt x="3298" y="550"/>
                    <a:pt x="3227" y="419"/>
                  </a:cubicBezTo>
                  <a:cubicBezTo>
                    <a:pt x="3156" y="288"/>
                    <a:pt x="3048" y="181"/>
                    <a:pt x="2917" y="109"/>
                  </a:cubicBezTo>
                  <a:cubicBezTo>
                    <a:pt x="2803" y="36"/>
                    <a:pt x="2670" y="0"/>
                    <a:pt x="2543" y="0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1492775" y="1644075"/>
              <a:ext cx="218750" cy="372400"/>
            </a:xfrm>
            <a:custGeom>
              <a:avLst/>
              <a:gdLst/>
              <a:ahLst/>
              <a:cxnLst/>
              <a:rect l="l" t="t" r="r" b="b"/>
              <a:pathLst>
                <a:path w="8750" h="14896" extrusionOk="0">
                  <a:moveTo>
                    <a:pt x="8" y="14126"/>
                  </a:moveTo>
                  <a:cubicBezTo>
                    <a:pt x="1" y="14126"/>
                    <a:pt x="13" y="14133"/>
                    <a:pt x="35" y="14133"/>
                  </a:cubicBezTo>
                  <a:lnTo>
                    <a:pt x="44" y="14137"/>
                  </a:lnTo>
                  <a:lnTo>
                    <a:pt x="44" y="14137"/>
                  </a:lnTo>
                  <a:cubicBezTo>
                    <a:pt x="24" y="14128"/>
                    <a:pt x="13" y="14126"/>
                    <a:pt x="8" y="14126"/>
                  </a:cubicBezTo>
                  <a:close/>
                  <a:moveTo>
                    <a:pt x="44" y="14137"/>
                  </a:moveTo>
                  <a:cubicBezTo>
                    <a:pt x="63" y="14145"/>
                    <a:pt x="91" y="14159"/>
                    <a:pt x="130" y="14181"/>
                  </a:cubicBezTo>
                  <a:lnTo>
                    <a:pt x="170" y="14181"/>
                  </a:lnTo>
                  <a:lnTo>
                    <a:pt x="44" y="14137"/>
                  </a:lnTo>
                  <a:close/>
                  <a:moveTo>
                    <a:pt x="6262" y="1"/>
                  </a:moveTo>
                  <a:cubicBezTo>
                    <a:pt x="6131" y="1"/>
                    <a:pt x="5964" y="25"/>
                    <a:pt x="5833" y="108"/>
                  </a:cubicBezTo>
                  <a:cubicBezTo>
                    <a:pt x="5702" y="179"/>
                    <a:pt x="5595" y="298"/>
                    <a:pt x="5523" y="417"/>
                  </a:cubicBezTo>
                  <a:cubicBezTo>
                    <a:pt x="5452" y="548"/>
                    <a:pt x="5404" y="679"/>
                    <a:pt x="5392" y="846"/>
                  </a:cubicBezTo>
                  <a:cubicBezTo>
                    <a:pt x="5392" y="918"/>
                    <a:pt x="5392" y="1001"/>
                    <a:pt x="5404" y="1084"/>
                  </a:cubicBezTo>
                  <a:cubicBezTo>
                    <a:pt x="5404" y="1132"/>
                    <a:pt x="5416" y="1156"/>
                    <a:pt x="5428" y="1203"/>
                  </a:cubicBezTo>
                  <a:cubicBezTo>
                    <a:pt x="5452" y="1239"/>
                    <a:pt x="5464" y="1275"/>
                    <a:pt x="5476" y="1310"/>
                  </a:cubicBezTo>
                  <a:cubicBezTo>
                    <a:pt x="5511" y="1394"/>
                    <a:pt x="5547" y="1477"/>
                    <a:pt x="5607" y="1549"/>
                  </a:cubicBezTo>
                  <a:lnTo>
                    <a:pt x="5607" y="2144"/>
                  </a:lnTo>
                  <a:lnTo>
                    <a:pt x="6012" y="2144"/>
                  </a:lnTo>
                  <a:lnTo>
                    <a:pt x="6012" y="3358"/>
                  </a:lnTo>
                  <a:lnTo>
                    <a:pt x="4023" y="3358"/>
                  </a:lnTo>
                  <a:cubicBezTo>
                    <a:pt x="3987" y="3358"/>
                    <a:pt x="3976" y="3406"/>
                    <a:pt x="4023" y="3418"/>
                  </a:cubicBezTo>
                  <a:lnTo>
                    <a:pt x="4797" y="3775"/>
                  </a:lnTo>
                  <a:lnTo>
                    <a:pt x="4797" y="4001"/>
                  </a:lnTo>
                  <a:lnTo>
                    <a:pt x="5297" y="4001"/>
                  </a:lnTo>
                  <a:lnTo>
                    <a:pt x="5297" y="5347"/>
                  </a:lnTo>
                  <a:cubicBezTo>
                    <a:pt x="5226" y="5323"/>
                    <a:pt x="5166" y="5299"/>
                    <a:pt x="5095" y="5287"/>
                  </a:cubicBezTo>
                  <a:cubicBezTo>
                    <a:pt x="5047" y="5263"/>
                    <a:pt x="4988" y="5251"/>
                    <a:pt x="4940" y="5251"/>
                  </a:cubicBezTo>
                  <a:cubicBezTo>
                    <a:pt x="4916" y="5251"/>
                    <a:pt x="4892" y="5240"/>
                    <a:pt x="4869" y="5240"/>
                  </a:cubicBezTo>
                  <a:lnTo>
                    <a:pt x="4797" y="5228"/>
                  </a:lnTo>
                  <a:cubicBezTo>
                    <a:pt x="4702" y="5204"/>
                    <a:pt x="4618" y="5180"/>
                    <a:pt x="4559" y="5168"/>
                  </a:cubicBezTo>
                  <a:cubicBezTo>
                    <a:pt x="4476" y="5132"/>
                    <a:pt x="4440" y="5120"/>
                    <a:pt x="4392" y="5085"/>
                  </a:cubicBezTo>
                  <a:cubicBezTo>
                    <a:pt x="4345" y="5061"/>
                    <a:pt x="4321" y="5025"/>
                    <a:pt x="4297" y="5013"/>
                  </a:cubicBezTo>
                  <a:lnTo>
                    <a:pt x="4285" y="5001"/>
                  </a:lnTo>
                  <a:cubicBezTo>
                    <a:pt x="4285" y="4989"/>
                    <a:pt x="4273" y="4966"/>
                    <a:pt x="4273" y="4954"/>
                  </a:cubicBezTo>
                  <a:cubicBezTo>
                    <a:pt x="4273" y="4930"/>
                    <a:pt x="4249" y="4894"/>
                    <a:pt x="4285" y="4870"/>
                  </a:cubicBezTo>
                  <a:cubicBezTo>
                    <a:pt x="4297" y="4847"/>
                    <a:pt x="4333" y="4835"/>
                    <a:pt x="4357" y="4823"/>
                  </a:cubicBezTo>
                  <a:cubicBezTo>
                    <a:pt x="4380" y="4823"/>
                    <a:pt x="4404" y="4818"/>
                    <a:pt x="4428" y="4818"/>
                  </a:cubicBezTo>
                  <a:cubicBezTo>
                    <a:pt x="4440" y="4818"/>
                    <a:pt x="4452" y="4819"/>
                    <a:pt x="4464" y="4823"/>
                  </a:cubicBezTo>
                  <a:lnTo>
                    <a:pt x="4535" y="4823"/>
                  </a:lnTo>
                  <a:cubicBezTo>
                    <a:pt x="4583" y="4811"/>
                    <a:pt x="4595" y="4763"/>
                    <a:pt x="4583" y="4716"/>
                  </a:cubicBezTo>
                  <a:cubicBezTo>
                    <a:pt x="4547" y="4656"/>
                    <a:pt x="4511" y="4597"/>
                    <a:pt x="4452" y="4549"/>
                  </a:cubicBezTo>
                  <a:cubicBezTo>
                    <a:pt x="4392" y="4513"/>
                    <a:pt x="4321" y="4489"/>
                    <a:pt x="4237" y="4478"/>
                  </a:cubicBezTo>
                  <a:cubicBezTo>
                    <a:pt x="4166" y="4478"/>
                    <a:pt x="4083" y="4489"/>
                    <a:pt x="3987" y="4537"/>
                  </a:cubicBezTo>
                  <a:cubicBezTo>
                    <a:pt x="3916" y="4585"/>
                    <a:pt x="3856" y="4644"/>
                    <a:pt x="3809" y="4716"/>
                  </a:cubicBezTo>
                  <a:cubicBezTo>
                    <a:pt x="3761" y="4787"/>
                    <a:pt x="3737" y="4882"/>
                    <a:pt x="3737" y="4954"/>
                  </a:cubicBezTo>
                  <a:lnTo>
                    <a:pt x="3737" y="5085"/>
                  </a:lnTo>
                  <a:cubicBezTo>
                    <a:pt x="3737" y="5120"/>
                    <a:pt x="3749" y="5132"/>
                    <a:pt x="3749" y="5168"/>
                  </a:cubicBezTo>
                  <a:cubicBezTo>
                    <a:pt x="3749" y="5180"/>
                    <a:pt x="3761" y="5204"/>
                    <a:pt x="3761" y="5228"/>
                  </a:cubicBezTo>
                  <a:cubicBezTo>
                    <a:pt x="3797" y="5287"/>
                    <a:pt x="3821" y="5347"/>
                    <a:pt x="3868" y="5382"/>
                  </a:cubicBezTo>
                  <a:lnTo>
                    <a:pt x="3214" y="5382"/>
                  </a:lnTo>
                  <a:cubicBezTo>
                    <a:pt x="3190" y="5382"/>
                    <a:pt x="3166" y="5430"/>
                    <a:pt x="3214" y="5442"/>
                  </a:cubicBezTo>
                  <a:lnTo>
                    <a:pt x="4023" y="5823"/>
                  </a:lnTo>
                  <a:lnTo>
                    <a:pt x="4023" y="6025"/>
                  </a:lnTo>
                  <a:lnTo>
                    <a:pt x="4630" y="6025"/>
                  </a:lnTo>
                  <a:lnTo>
                    <a:pt x="4630" y="7406"/>
                  </a:lnTo>
                  <a:lnTo>
                    <a:pt x="3083" y="7406"/>
                  </a:lnTo>
                  <a:cubicBezTo>
                    <a:pt x="3047" y="7406"/>
                    <a:pt x="3035" y="7454"/>
                    <a:pt x="3083" y="7466"/>
                  </a:cubicBezTo>
                  <a:lnTo>
                    <a:pt x="3702" y="7752"/>
                  </a:lnTo>
                  <a:lnTo>
                    <a:pt x="3702" y="8037"/>
                  </a:lnTo>
                  <a:lnTo>
                    <a:pt x="4345" y="8037"/>
                  </a:lnTo>
                  <a:lnTo>
                    <a:pt x="4345" y="9061"/>
                  </a:lnTo>
                  <a:cubicBezTo>
                    <a:pt x="4333" y="9061"/>
                    <a:pt x="4297" y="9061"/>
                    <a:pt x="4285" y="9050"/>
                  </a:cubicBezTo>
                  <a:cubicBezTo>
                    <a:pt x="4214" y="9026"/>
                    <a:pt x="4118" y="9014"/>
                    <a:pt x="4035" y="9002"/>
                  </a:cubicBezTo>
                  <a:cubicBezTo>
                    <a:pt x="3868" y="8966"/>
                    <a:pt x="3702" y="8954"/>
                    <a:pt x="3547" y="8930"/>
                  </a:cubicBezTo>
                  <a:cubicBezTo>
                    <a:pt x="3452" y="8907"/>
                    <a:pt x="3380" y="8907"/>
                    <a:pt x="3285" y="8895"/>
                  </a:cubicBezTo>
                  <a:cubicBezTo>
                    <a:pt x="3249" y="8895"/>
                    <a:pt x="3202" y="8883"/>
                    <a:pt x="3154" y="8883"/>
                  </a:cubicBezTo>
                  <a:lnTo>
                    <a:pt x="3083" y="8883"/>
                  </a:lnTo>
                  <a:lnTo>
                    <a:pt x="3023" y="8871"/>
                  </a:lnTo>
                  <a:cubicBezTo>
                    <a:pt x="2856" y="8835"/>
                    <a:pt x="2725" y="8811"/>
                    <a:pt x="2606" y="8764"/>
                  </a:cubicBezTo>
                  <a:cubicBezTo>
                    <a:pt x="2571" y="8752"/>
                    <a:pt x="2547" y="8752"/>
                    <a:pt x="2535" y="8728"/>
                  </a:cubicBezTo>
                  <a:cubicBezTo>
                    <a:pt x="2499" y="8716"/>
                    <a:pt x="2487" y="8716"/>
                    <a:pt x="2475" y="8704"/>
                  </a:cubicBezTo>
                  <a:cubicBezTo>
                    <a:pt x="2428" y="8669"/>
                    <a:pt x="2392" y="8657"/>
                    <a:pt x="2368" y="8633"/>
                  </a:cubicBezTo>
                  <a:cubicBezTo>
                    <a:pt x="2356" y="8609"/>
                    <a:pt x="2332" y="8597"/>
                    <a:pt x="2321" y="8597"/>
                  </a:cubicBezTo>
                  <a:lnTo>
                    <a:pt x="2297" y="8573"/>
                  </a:lnTo>
                  <a:cubicBezTo>
                    <a:pt x="2273" y="8538"/>
                    <a:pt x="2273" y="8549"/>
                    <a:pt x="2261" y="8538"/>
                  </a:cubicBezTo>
                  <a:cubicBezTo>
                    <a:pt x="2249" y="8526"/>
                    <a:pt x="2249" y="8490"/>
                    <a:pt x="2249" y="8478"/>
                  </a:cubicBezTo>
                  <a:lnTo>
                    <a:pt x="2249" y="8454"/>
                  </a:lnTo>
                  <a:cubicBezTo>
                    <a:pt x="2249" y="8442"/>
                    <a:pt x="2249" y="8418"/>
                    <a:pt x="2261" y="8407"/>
                  </a:cubicBezTo>
                  <a:cubicBezTo>
                    <a:pt x="2273" y="8383"/>
                    <a:pt x="2309" y="8347"/>
                    <a:pt x="2356" y="8335"/>
                  </a:cubicBezTo>
                  <a:cubicBezTo>
                    <a:pt x="2381" y="8327"/>
                    <a:pt x="2417" y="8313"/>
                    <a:pt x="2464" y="8313"/>
                  </a:cubicBezTo>
                  <a:cubicBezTo>
                    <a:pt x="2485" y="8313"/>
                    <a:pt x="2509" y="8316"/>
                    <a:pt x="2535" y="8323"/>
                  </a:cubicBezTo>
                  <a:lnTo>
                    <a:pt x="2618" y="8323"/>
                  </a:lnTo>
                  <a:cubicBezTo>
                    <a:pt x="2678" y="8299"/>
                    <a:pt x="2713" y="8240"/>
                    <a:pt x="2690" y="8180"/>
                  </a:cubicBezTo>
                  <a:cubicBezTo>
                    <a:pt x="2654" y="8085"/>
                    <a:pt x="2559" y="7978"/>
                    <a:pt x="2452" y="7930"/>
                  </a:cubicBezTo>
                  <a:cubicBezTo>
                    <a:pt x="2386" y="7890"/>
                    <a:pt x="2294" y="7871"/>
                    <a:pt x="2199" y="7871"/>
                  </a:cubicBezTo>
                  <a:cubicBezTo>
                    <a:pt x="2156" y="7871"/>
                    <a:pt x="2112" y="7875"/>
                    <a:pt x="2071" y="7883"/>
                  </a:cubicBezTo>
                  <a:cubicBezTo>
                    <a:pt x="1916" y="7918"/>
                    <a:pt x="1797" y="8002"/>
                    <a:pt x="1713" y="8121"/>
                  </a:cubicBezTo>
                  <a:cubicBezTo>
                    <a:pt x="1666" y="8180"/>
                    <a:pt x="1642" y="8240"/>
                    <a:pt x="1606" y="8299"/>
                  </a:cubicBezTo>
                  <a:cubicBezTo>
                    <a:pt x="1582" y="8359"/>
                    <a:pt x="1559" y="8442"/>
                    <a:pt x="1547" y="8514"/>
                  </a:cubicBezTo>
                  <a:cubicBezTo>
                    <a:pt x="1535" y="8585"/>
                    <a:pt x="1547" y="8657"/>
                    <a:pt x="1559" y="8740"/>
                  </a:cubicBezTo>
                  <a:lnTo>
                    <a:pt x="1582" y="8788"/>
                  </a:lnTo>
                  <a:cubicBezTo>
                    <a:pt x="1582" y="8811"/>
                    <a:pt x="1594" y="8823"/>
                    <a:pt x="1594" y="8847"/>
                  </a:cubicBezTo>
                  <a:cubicBezTo>
                    <a:pt x="1606" y="8883"/>
                    <a:pt x="1618" y="8907"/>
                    <a:pt x="1642" y="8954"/>
                  </a:cubicBezTo>
                  <a:cubicBezTo>
                    <a:pt x="1666" y="9014"/>
                    <a:pt x="1701" y="9061"/>
                    <a:pt x="1737" y="9121"/>
                  </a:cubicBezTo>
                  <a:lnTo>
                    <a:pt x="1344" y="9121"/>
                  </a:lnTo>
                  <a:cubicBezTo>
                    <a:pt x="1309" y="9121"/>
                    <a:pt x="1297" y="9169"/>
                    <a:pt x="1344" y="9180"/>
                  </a:cubicBezTo>
                  <a:lnTo>
                    <a:pt x="2273" y="9609"/>
                  </a:lnTo>
                  <a:lnTo>
                    <a:pt x="2273" y="9740"/>
                  </a:lnTo>
                  <a:lnTo>
                    <a:pt x="2499" y="9740"/>
                  </a:lnTo>
                  <a:lnTo>
                    <a:pt x="2499" y="12455"/>
                  </a:lnTo>
                  <a:lnTo>
                    <a:pt x="1189" y="12455"/>
                  </a:lnTo>
                  <a:cubicBezTo>
                    <a:pt x="1166" y="12455"/>
                    <a:pt x="1142" y="12502"/>
                    <a:pt x="1189" y="12502"/>
                  </a:cubicBezTo>
                  <a:lnTo>
                    <a:pt x="1892" y="12764"/>
                  </a:lnTo>
                  <a:lnTo>
                    <a:pt x="1892" y="12931"/>
                  </a:lnTo>
                  <a:lnTo>
                    <a:pt x="2190" y="12931"/>
                  </a:lnTo>
                  <a:lnTo>
                    <a:pt x="2190" y="13848"/>
                  </a:lnTo>
                  <a:cubicBezTo>
                    <a:pt x="2118" y="13836"/>
                    <a:pt x="2023" y="13836"/>
                    <a:pt x="1951" y="13824"/>
                  </a:cubicBezTo>
                  <a:cubicBezTo>
                    <a:pt x="1904" y="13824"/>
                    <a:pt x="1856" y="13812"/>
                    <a:pt x="1821" y="13812"/>
                  </a:cubicBezTo>
                  <a:lnTo>
                    <a:pt x="1737" y="13812"/>
                  </a:lnTo>
                  <a:lnTo>
                    <a:pt x="1678" y="13788"/>
                  </a:lnTo>
                  <a:cubicBezTo>
                    <a:pt x="1523" y="13764"/>
                    <a:pt x="1380" y="13729"/>
                    <a:pt x="1261" y="13693"/>
                  </a:cubicBezTo>
                  <a:cubicBezTo>
                    <a:pt x="1237" y="13669"/>
                    <a:pt x="1201" y="13669"/>
                    <a:pt x="1189" y="13657"/>
                  </a:cubicBezTo>
                  <a:cubicBezTo>
                    <a:pt x="1166" y="13645"/>
                    <a:pt x="1142" y="13645"/>
                    <a:pt x="1130" y="13633"/>
                  </a:cubicBezTo>
                  <a:cubicBezTo>
                    <a:pt x="1082" y="13598"/>
                    <a:pt x="1059" y="13586"/>
                    <a:pt x="1023" y="13550"/>
                  </a:cubicBezTo>
                  <a:cubicBezTo>
                    <a:pt x="1011" y="13538"/>
                    <a:pt x="999" y="13526"/>
                    <a:pt x="987" y="13526"/>
                  </a:cubicBezTo>
                  <a:lnTo>
                    <a:pt x="951" y="13491"/>
                  </a:lnTo>
                  <a:cubicBezTo>
                    <a:pt x="939" y="13467"/>
                    <a:pt x="939" y="13479"/>
                    <a:pt x="928" y="13467"/>
                  </a:cubicBezTo>
                  <a:cubicBezTo>
                    <a:pt x="904" y="13455"/>
                    <a:pt x="904" y="13419"/>
                    <a:pt x="904" y="13407"/>
                  </a:cubicBezTo>
                  <a:lnTo>
                    <a:pt x="904" y="13383"/>
                  </a:lnTo>
                  <a:cubicBezTo>
                    <a:pt x="904" y="13360"/>
                    <a:pt x="904" y="13348"/>
                    <a:pt x="928" y="13336"/>
                  </a:cubicBezTo>
                  <a:cubicBezTo>
                    <a:pt x="939" y="13300"/>
                    <a:pt x="963" y="13276"/>
                    <a:pt x="1011" y="13252"/>
                  </a:cubicBezTo>
                  <a:cubicBezTo>
                    <a:pt x="1045" y="13244"/>
                    <a:pt x="1084" y="13236"/>
                    <a:pt x="1130" y="13236"/>
                  </a:cubicBezTo>
                  <a:cubicBezTo>
                    <a:pt x="1149" y="13236"/>
                    <a:pt x="1169" y="13237"/>
                    <a:pt x="1189" y="13241"/>
                  </a:cubicBezTo>
                  <a:lnTo>
                    <a:pt x="1285" y="13241"/>
                  </a:lnTo>
                  <a:cubicBezTo>
                    <a:pt x="1344" y="13229"/>
                    <a:pt x="1368" y="13169"/>
                    <a:pt x="1356" y="13110"/>
                  </a:cubicBezTo>
                  <a:cubicBezTo>
                    <a:pt x="1309" y="13002"/>
                    <a:pt x="1225" y="12907"/>
                    <a:pt x="1118" y="12860"/>
                  </a:cubicBezTo>
                  <a:cubicBezTo>
                    <a:pt x="1045" y="12819"/>
                    <a:pt x="955" y="12800"/>
                    <a:pt x="860" y="12800"/>
                  </a:cubicBezTo>
                  <a:cubicBezTo>
                    <a:pt x="816" y="12800"/>
                    <a:pt x="770" y="12804"/>
                    <a:pt x="725" y="12812"/>
                  </a:cubicBezTo>
                  <a:cubicBezTo>
                    <a:pt x="582" y="12836"/>
                    <a:pt x="463" y="12931"/>
                    <a:pt x="368" y="13050"/>
                  </a:cubicBezTo>
                  <a:cubicBezTo>
                    <a:pt x="332" y="13110"/>
                    <a:pt x="297" y="13169"/>
                    <a:pt x="273" y="13229"/>
                  </a:cubicBezTo>
                  <a:cubicBezTo>
                    <a:pt x="237" y="13288"/>
                    <a:pt x="225" y="13360"/>
                    <a:pt x="213" y="13431"/>
                  </a:cubicBezTo>
                  <a:cubicBezTo>
                    <a:pt x="189" y="13514"/>
                    <a:pt x="213" y="13586"/>
                    <a:pt x="225" y="13657"/>
                  </a:cubicBezTo>
                  <a:lnTo>
                    <a:pt x="237" y="13717"/>
                  </a:lnTo>
                  <a:cubicBezTo>
                    <a:pt x="237" y="13729"/>
                    <a:pt x="249" y="13752"/>
                    <a:pt x="249" y="13776"/>
                  </a:cubicBezTo>
                  <a:cubicBezTo>
                    <a:pt x="273" y="13812"/>
                    <a:pt x="285" y="13836"/>
                    <a:pt x="297" y="13883"/>
                  </a:cubicBezTo>
                  <a:cubicBezTo>
                    <a:pt x="356" y="14002"/>
                    <a:pt x="451" y="14110"/>
                    <a:pt x="535" y="14181"/>
                  </a:cubicBezTo>
                  <a:lnTo>
                    <a:pt x="170" y="14181"/>
                  </a:lnTo>
                  <a:lnTo>
                    <a:pt x="951" y="14455"/>
                  </a:lnTo>
                  <a:lnTo>
                    <a:pt x="951" y="14550"/>
                  </a:lnTo>
                  <a:lnTo>
                    <a:pt x="1297" y="14550"/>
                  </a:lnTo>
                  <a:lnTo>
                    <a:pt x="1297" y="14895"/>
                  </a:lnTo>
                  <a:lnTo>
                    <a:pt x="8750" y="14895"/>
                  </a:lnTo>
                  <a:lnTo>
                    <a:pt x="8750" y="14550"/>
                  </a:lnTo>
                  <a:lnTo>
                    <a:pt x="8750" y="14288"/>
                  </a:lnTo>
                  <a:lnTo>
                    <a:pt x="8750" y="14098"/>
                  </a:lnTo>
                  <a:lnTo>
                    <a:pt x="8750" y="12871"/>
                  </a:lnTo>
                  <a:lnTo>
                    <a:pt x="8750" y="12562"/>
                  </a:lnTo>
                  <a:lnTo>
                    <a:pt x="8750" y="12431"/>
                  </a:lnTo>
                  <a:lnTo>
                    <a:pt x="8750" y="9704"/>
                  </a:lnTo>
                  <a:lnTo>
                    <a:pt x="8750" y="9073"/>
                  </a:lnTo>
                  <a:lnTo>
                    <a:pt x="8750" y="8002"/>
                  </a:lnTo>
                  <a:lnTo>
                    <a:pt x="8750" y="7787"/>
                  </a:lnTo>
                  <a:lnTo>
                    <a:pt x="8750" y="7561"/>
                  </a:lnTo>
                  <a:lnTo>
                    <a:pt x="8750" y="7383"/>
                  </a:lnTo>
                  <a:lnTo>
                    <a:pt x="8750" y="6002"/>
                  </a:lnTo>
                  <a:lnTo>
                    <a:pt x="8750" y="5704"/>
                  </a:lnTo>
                  <a:lnTo>
                    <a:pt x="8750" y="5537"/>
                  </a:lnTo>
                  <a:lnTo>
                    <a:pt x="8750" y="5370"/>
                  </a:lnTo>
                  <a:lnTo>
                    <a:pt x="8750" y="3954"/>
                  </a:lnTo>
                  <a:lnTo>
                    <a:pt x="8750" y="3680"/>
                  </a:lnTo>
                  <a:lnTo>
                    <a:pt x="8750" y="3644"/>
                  </a:lnTo>
                  <a:lnTo>
                    <a:pt x="8750" y="3323"/>
                  </a:lnTo>
                  <a:lnTo>
                    <a:pt x="8750" y="2096"/>
                  </a:lnTo>
                  <a:lnTo>
                    <a:pt x="8750" y="1799"/>
                  </a:lnTo>
                  <a:lnTo>
                    <a:pt x="8750" y="1477"/>
                  </a:lnTo>
                  <a:lnTo>
                    <a:pt x="8131" y="1477"/>
                  </a:lnTo>
                  <a:cubicBezTo>
                    <a:pt x="7988" y="1430"/>
                    <a:pt x="7845" y="1382"/>
                    <a:pt x="7714" y="1358"/>
                  </a:cubicBezTo>
                  <a:lnTo>
                    <a:pt x="7571" y="1322"/>
                  </a:lnTo>
                  <a:cubicBezTo>
                    <a:pt x="7536" y="1310"/>
                    <a:pt x="7488" y="1310"/>
                    <a:pt x="7440" y="1299"/>
                  </a:cubicBezTo>
                  <a:cubicBezTo>
                    <a:pt x="7393" y="1299"/>
                    <a:pt x="7357" y="1275"/>
                    <a:pt x="7309" y="1263"/>
                  </a:cubicBezTo>
                  <a:lnTo>
                    <a:pt x="7190" y="1239"/>
                  </a:lnTo>
                  <a:cubicBezTo>
                    <a:pt x="7024" y="1203"/>
                    <a:pt x="6893" y="1156"/>
                    <a:pt x="6774" y="1132"/>
                  </a:cubicBezTo>
                  <a:cubicBezTo>
                    <a:pt x="6654" y="1084"/>
                    <a:pt x="6559" y="1037"/>
                    <a:pt x="6488" y="1001"/>
                  </a:cubicBezTo>
                  <a:cubicBezTo>
                    <a:pt x="6440" y="965"/>
                    <a:pt x="6416" y="953"/>
                    <a:pt x="6404" y="918"/>
                  </a:cubicBezTo>
                  <a:lnTo>
                    <a:pt x="6345" y="858"/>
                  </a:lnTo>
                  <a:cubicBezTo>
                    <a:pt x="6345" y="858"/>
                    <a:pt x="6345" y="846"/>
                    <a:pt x="6321" y="846"/>
                  </a:cubicBezTo>
                  <a:lnTo>
                    <a:pt x="6309" y="834"/>
                  </a:lnTo>
                  <a:cubicBezTo>
                    <a:pt x="6297" y="822"/>
                    <a:pt x="6297" y="787"/>
                    <a:pt x="6297" y="775"/>
                  </a:cubicBezTo>
                  <a:lnTo>
                    <a:pt x="6297" y="703"/>
                  </a:lnTo>
                  <a:cubicBezTo>
                    <a:pt x="6297" y="668"/>
                    <a:pt x="6309" y="644"/>
                    <a:pt x="6321" y="620"/>
                  </a:cubicBezTo>
                  <a:cubicBezTo>
                    <a:pt x="6357" y="596"/>
                    <a:pt x="6404" y="560"/>
                    <a:pt x="6464" y="560"/>
                  </a:cubicBezTo>
                  <a:cubicBezTo>
                    <a:pt x="6488" y="554"/>
                    <a:pt x="6518" y="551"/>
                    <a:pt x="6550" y="551"/>
                  </a:cubicBezTo>
                  <a:cubicBezTo>
                    <a:pt x="6583" y="551"/>
                    <a:pt x="6619" y="554"/>
                    <a:pt x="6654" y="560"/>
                  </a:cubicBezTo>
                  <a:lnTo>
                    <a:pt x="6702" y="584"/>
                  </a:lnTo>
                  <a:lnTo>
                    <a:pt x="6774" y="584"/>
                  </a:lnTo>
                  <a:cubicBezTo>
                    <a:pt x="6845" y="548"/>
                    <a:pt x="6881" y="477"/>
                    <a:pt x="6857" y="406"/>
                  </a:cubicBezTo>
                  <a:cubicBezTo>
                    <a:pt x="6821" y="287"/>
                    <a:pt x="6738" y="191"/>
                    <a:pt x="6643" y="120"/>
                  </a:cubicBezTo>
                  <a:cubicBezTo>
                    <a:pt x="6535" y="48"/>
                    <a:pt x="6404" y="1"/>
                    <a:pt x="6262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1629350" y="1651900"/>
              <a:ext cx="8675" cy="21675"/>
            </a:xfrm>
            <a:custGeom>
              <a:avLst/>
              <a:gdLst/>
              <a:ahLst/>
              <a:cxnLst/>
              <a:rect l="l" t="t" r="r" b="b"/>
              <a:pathLst>
                <a:path w="347" h="867" extrusionOk="0">
                  <a:moveTo>
                    <a:pt x="270" y="1"/>
                  </a:moveTo>
                  <a:cubicBezTo>
                    <a:pt x="237" y="1"/>
                    <a:pt x="195" y="45"/>
                    <a:pt x="179" y="69"/>
                  </a:cubicBezTo>
                  <a:cubicBezTo>
                    <a:pt x="72" y="212"/>
                    <a:pt x="13" y="366"/>
                    <a:pt x="1" y="533"/>
                  </a:cubicBezTo>
                  <a:lnTo>
                    <a:pt x="1" y="664"/>
                  </a:lnTo>
                  <a:cubicBezTo>
                    <a:pt x="13" y="747"/>
                    <a:pt x="25" y="807"/>
                    <a:pt x="72" y="866"/>
                  </a:cubicBezTo>
                  <a:cubicBezTo>
                    <a:pt x="120" y="664"/>
                    <a:pt x="168" y="485"/>
                    <a:pt x="239" y="307"/>
                  </a:cubicBezTo>
                  <a:cubicBezTo>
                    <a:pt x="263" y="247"/>
                    <a:pt x="346" y="104"/>
                    <a:pt x="310" y="45"/>
                  </a:cubicBezTo>
                  <a:cubicBezTo>
                    <a:pt x="302" y="13"/>
                    <a:pt x="287" y="1"/>
                    <a:pt x="270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1641850" y="1697350"/>
              <a:ext cx="69675" cy="4800"/>
            </a:xfrm>
            <a:custGeom>
              <a:avLst/>
              <a:gdLst/>
              <a:ahLst/>
              <a:cxnLst/>
              <a:rect l="l" t="t" r="r" b="b"/>
              <a:pathLst>
                <a:path w="2787" h="192" extrusionOk="0">
                  <a:moveTo>
                    <a:pt x="1" y="1"/>
                  </a:moveTo>
                  <a:lnTo>
                    <a:pt x="1" y="191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1655250" y="1887275"/>
              <a:ext cx="3000" cy="67000"/>
            </a:xfrm>
            <a:custGeom>
              <a:avLst/>
              <a:gdLst/>
              <a:ahLst/>
              <a:cxnLst/>
              <a:rect l="l" t="t" r="r" b="b"/>
              <a:pathLst>
                <a:path w="120" h="2680" extrusionOk="0">
                  <a:moveTo>
                    <a:pt x="1" y="0"/>
                  </a:moveTo>
                  <a:lnTo>
                    <a:pt x="1" y="2679"/>
                  </a:lnTo>
                  <a:lnTo>
                    <a:pt x="120" y="267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613275" y="1736950"/>
              <a:ext cx="94100" cy="2700"/>
            </a:xfrm>
            <a:custGeom>
              <a:avLst/>
              <a:gdLst/>
              <a:ahLst/>
              <a:cxnLst/>
              <a:rect l="l" t="t" r="r" b="b"/>
              <a:pathLst>
                <a:path w="3764" h="108" extrusionOk="0">
                  <a:moveTo>
                    <a:pt x="13" y="1"/>
                  </a:moveTo>
                  <a:lnTo>
                    <a:pt x="1" y="108"/>
                  </a:lnTo>
                  <a:lnTo>
                    <a:pt x="376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1593650" y="1788150"/>
              <a:ext cx="113725" cy="2400"/>
            </a:xfrm>
            <a:custGeom>
              <a:avLst/>
              <a:gdLst/>
              <a:ahLst/>
              <a:cxnLst/>
              <a:rect l="l" t="t" r="r" b="b"/>
              <a:pathLst>
                <a:path w="4549" h="96" extrusionOk="0">
                  <a:moveTo>
                    <a:pt x="0" y="0"/>
                  </a:moveTo>
                  <a:lnTo>
                    <a:pt x="24" y="96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1586800" y="1837250"/>
              <a:ext cx="119975" cy="3000"/>
            </a:xfrm>
            <a:custGeom>
              <a:avLst/>
              <a:gdLst/>
              <a:ahLst/>
              <a:cxnLst/>
              <a:rect l="l" t="t" r="r" b="b"/>
              <a:pathLst>
                <a:path w="4799" h="120" extrusionOk="0">
                  <a:moveTo>
                    <a:pt x="0" y="1"/>
                  </a:moveTo>
                  <a:lnTo>
                    <a:pt x="36" y="120"/>
                  </a:lnTo>
                  <a:lnTo>
                    <a:pt x="4798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1551675" y="1881325"/>
              <a:ext cx="153900" cy="3875"/>
            </a:xfrm>
            <a:custGeom>
              <a:avLst/>
              <a:gdLst/>
              <a:ahLst/>
              <a:cxnLst/>
              <a:rect l="l" t="t" r="r" b="b"/>
              <a:pathLst>
                <a:path w="6156" h="155" extrusionOk="0">
                  <a:moveTo>
                    <a:pt x="0" y="0"/>
                  </a:moveTo>
                  <a:lnTo>
                    <a:pt x="84" y="155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1543050" y="1963175"/>
              <a:ext cx="157775" cy="3000"/>
            </a:xfrm>
            <a:custGeom>
              <a:avLst/>
              <a:gdLst/>
              <a:ahLst/>
              <a:cxnLst/>
              <a:rect l="l" t="t" r="r" b="b"/>
              <a:pathLst>
                <a:path w="6311" h="120" extrusionOk="0">
                  <a:moveTo>
                    <a:pt x="0" y="0"/>
                  </a:moveTo>
                  <a:lnTo>
                    <a:pt x="262" y="119"/>
                  </a:lnTo>
                  <a:lnTo>
                    <a:pt x="631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1521900" y="2002750"/>
              <a:ext cx="184575" cy="4500"/>
            </a:xfrm>
            <a:custGeom>
              <a:avLst/>
              <a:gdLst/>
              <a:ahLst/>
              <a:cxnLst/>
              <a:rect l="l" t="t" r="r" b="b"/>
              <a:pathLst>
                <a:path w="7383" h="180" extrusionOk="0">
                  <a:moveTo>
                    <a:pt x="1" y="1"/>
                  </a:moveTo>
                  <a:lnTo>
                    <a:pt x="203" y="179"/>
                  </a:lnTo>
                  <a:lnTo>
                    <a:pt x="738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1534700" y="1841550"/>
              <a:ext cx="14325" cy="17475"/>
            </a:xfrm>
            <a:custGeom>
              <a:avLst/>
              <a:gdLst/>
              <a:ahLst/>
              <a:cxnLst/>
              <a:rect l="l" t="t" r="r" b="b"/>
              <a:pathLst>
                <a:path w="573" h="699" extrusionOk="0">
                  <a:moveTo>
                    <a:pt x="357" y="0"/>
                  </a:moveTo>
                  <a:cubicBezTo>
                    <a:pt x="252" y="0"/>
                    <a:pt x="147" y="90"/>
                    <a:pt x="96" y="162"/>
                  </a:cubicBezTo>
                  <a:cubicBezTo>
                    <a:pt x="36" y="258"/>
                    <a:pt x="1" y="365"/>
                    <a:pt x="1" y="484"/>
                  </a:cubicBezTo>
                  <a:cubicBezTo>
                    <a:pt x="1" y="519"/>
                    <a:pt x="1" y="567"/>
                    <a:pt x="24" y="615"/>
                  </a:cubicBezTo>
                  <a:cubicBezTo>
                    <a:pt x="36" y="662"/>
                    <a:pt x="60" y="686"/>
                    <a:pt x="108" y="698"/>
                  </a:cubicBezTo>
                  <a:cubicBezTo>
                    <a:pt x="167" y="698"/>
                    <a:pt x="227" y="639"/>
                    <a:pt x="263" y="579"/>
                  </a:cubicBezTo>
                  <a:cubicBezTo>
                    <a:pt x="322" y="496"/>
                    <a:pt x="358" y="400"/>
                    <a:pt x="417" y="305"/>
                  </a:cubicBezTo>
                  <a:cubicBezTo>
                    <a:pt x="465" y="210"/>
                    <a:pt x="572" y="43"/>
                    <a:pt x="405" y="8"/>
                  </a:cubicBezTo>
                  <a:cubicBezTo>
                    <a:pt x="389" y="3"/>
                    <a:pt x="373" y="0"/>
                    <a:pt x="357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1561500" y="1898575"/>
              <a:ext cx="83075" cy="3300"/>
            </a:xfrm>
            <a:custGeom>
              <a:avLst/>
              <a:gdLst/>
              <a:ahLst/>
              <a:cxnLst/>
              <a:rect l="l" t="t" r="r" b="b"/>
              <a:pathLst>
                <a:path w="3323" h="132" extrusionOk="0">
                  <a:moveTo>
                    <a:pt x="48" y="1"/>
                  </a:moveTo>
                  <a:lnTo>
                    <a:pt x="0" y="132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1547500" y="1984900"/>
              <a:ext cx="116125" cy="3600"/>
            </a:xfrm>
            <a:custGeom>
              <a:avLst/>
              <a:gdLst/>
              <a:ahLst/>
              <a:cxnLst/>
              <a:rect l="l" t="t" r="r" b="b"/>
              <a:pathLst>
                <a:path w="4645" h="144" extrusionOk="0">
                  <a:moveTo>
                    <a:pt x="1" y="0"/>
                  </a:moveTo>
                  <a:lnTo>
                    <a:pt x="48" y="143"/>
                  </a:lnTo>
                  <a:lnTo>
                    <a:pt x="4644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1847850" y="1651900"/>
              <a:ext cx="8350" cy="21675"/>
            </a:xfrm>
            <a:custGeom>
              <a:avLst/>
              <a:gdLst/>
              <a:ahLst/>
              <a:cxnLst/>
              <a:rect l="l" t="t" r="r" b="b"/>
              <a:pathLst>
                <a:path w="334" h="867" extrusionOk="0">
                  <a:moveTo>
                    <a:pt x="64" y="1"/>
                  </a:moveTo>
                  <a:cubicBezTo>
                    <a:pt x="47" y="1"/>
                    <a:pt x="32" y="13"/>
                    <a:pt x="24" y="45"/>
                  </a:cubicBezTo>
                  <a:cubicBezTo>
                    <a:pt x="0" y="104"/>
                    <a:pt x="71" y="247"/>
                    <a:pt x="95" y="307"/>
                  </a:cubicBezTo>
                  <a:cubicBezTo>
                    <a:pt x="167" y="485"/>
                    <a:pt x="214" y="664"/>
                    <a:pt x="262" y="866"/>
                  </a:cubicBezTo>
                  <a:cubicBezTo>
                    <a:pt x="310" y="807"/>
                    <a:pt x="321" y="747"/>
                    <a:pt x="333" y="664"/>
                  </a:cubicBezTo>
                  <a:lnTo>
                    <a:pt x="333" y="533"/>
                  </a:lnTo>
                  <a:cubicBezTo>
                    <a:pt x="321" y="366"/>
                    <a:pt x="262" y="212"/>
                    <a:pt x="155" y="69"/>
                  </a:cubicBezTo>
                  <a:cubicBezTo>
                    <a:pt x="139" y="45"/>
                    <a:pt x="97" y="1"/>
                    <a:pt x="6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1774025" y="1697350"/>
              <a:ext cx="69675" cy="4800"/>
            </a:xfrm>
            <a:custGeom>
              <a:avLst/>
              <a:gdLst/>
              <a:ahLst/>
              <a:cxnLst/>
              <a:rect l="l" t="t" r="r" b="b"/>
              <a:pathLst>
                <a:path w="2787" h="192" extrusionOk="0">
                  <a:moveTo>
                    <a:pt x="0" y="1"/>
                  </a:moveTo>
                  <a:lnTo>
                    <a:pt x="2786" y="191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1827000" y="1887275"/>
              <a:ext cx="3000" cy="67000"/>
            </a:xfrm>
            <a:custGeom>
              <a:avLst/>
              <a:gdLst/>
              <a:ahLst/>
              <a:cxnLst/>
              <a:rect l="l" t="t" r="r" b="b"/>
              <a:pathLst>
                <a:path w="120" h="2680" extrusionOk="0">
                  <a:moveTo>
                    <a:pt x="1" y="0"/>
                  </a:moveTo>
                  <a:lnTo>
                    <a:pt x="1" y="2679"/>
                  </a:lnTo>
                  <a:lnTo>
                    <a:pt x="120" y="267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1777900" y="1736950"/>
              <a:ext cx="94075" cy="2700"/>
            </a:xfrm>
            <a:custGeom>
              <a:avLst/>
              <a:gdLst/>
              <a:ahLst/>
              <a:cxnLst/>
              <a:rect l="l" t="t" r="r" b="b"/>
              <a:pathLst>
                <a:path w="3763" h="108" extrusionOk="0">
                  <a:moveTo>
                    <a:pt x="0" y="1"/>
                  </a:moveTo>
                  <a:lnTo>
                    <a:pt x="3762" y="108"/>
                  </a:lnTo>
                  <a:lnTo>
                    <a:pt x="3751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1778175" y="1788150"/>
              <a:ext cx="113750" cy="2400"/>
            </a:xfrm>
            <a:custGeom>
              <a:avLst/>
              <a:gdLst/>
              <a:ahLst/>
              <a:cxnLst/>
              <a:rect l="l" t="t" r="r" b="b"/>
              <a:pathLst>
                <a:path w="4550" h="96" extrusionOk="0">
                  <a:moveTo>
                    <a:pt x="1" y="0"/>
                  </a:moveTo>
                  <a:lnTo>
                    <a:pt x="4513" y="96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1778775" y="1837250"/>
              <a:ext cx="119975" cy="3000"/>
            </a:xfrm>
            <a:custGeom>
              <a:avLst/>
              <a:gdLst/>
              <a:ahLst/>
              <a:cxnLst/>
              <a:rect l="l" t="t" r="r" b="b"/>
              <a:pathLst>
                <a:path w="4799" h="120" extrusionOk="0">
                  <a:moveTo>
                    <a:pt x="1" y="1"/>
                  </a:moveTo>
                  <a:lnTo>
                    <a:pt x="4763" y="120"/>
                  </a:lnTo>
                  <a:lnTo>
                    <a:pt x="479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1779675" y="1881325"/>
              <a:ext cx="154500" cy="3875"/>
            </a:xfrm>
            <a:custGeom>
              <a:avLst/>
              <a:gdLst/>
              <a:ahLst/>
              <a:cxnLst/>
              <a:rect l="l" t="t" r="r" b="b"/>
              <a:pathLst>
                <a:path w="6180" h="155" extrusionOk="0">
                  <a:moveTo>
                    <a:pt x="0" y="0"/>
                  </a:moveTo>
                  <a:lnTo>
                    <a:pt x="6085" y="155"/>
                  </a:lnTo>
                  <a:lnTo>
                    <a:pt x="618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1784425" y="1963175"/>
              <a:ext cx="158100" cy="3000"/>
            </a:xfrm>
            <a:custGeom>
              <a:avLst/>
              <a:gdLst/>
              <a:ahLst/>
              <a:cxnLst/>
              <a:rect l="l" t="t" r="r" b="b"/>
              <a:pathLst>
                <a:path w="6324" h="120" extrusionOk="0">
                  <a:moveTo>
                    <a:pt x="1" y="0"/>
                  </a:moveTo>
                  <a:lnTo>
                    <a:pt x="6061" y="119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1779375" y="2002750"/>
              <a:ext cx="184575" cy="4500"/>
            </a:xfrm>
            <a:custGeom>
              <a:avLst/>
              <a:gdLst/>
              <a:ahLst/>
              <a:cxnLst/>
              <a:rect l="l" t="t" r="r" b="b"/>
              <a:pathLst>
                <a:path w="7383" h="180" extrusionOk="0">
                  <a:moveTo>
                    <a:pt x="1" y="1"/>
                  </a:moveTo>
                  <a:lnTo>
                    <a:pt x="7168" y="179"/>
                  </a:lnTo>
                  <a:lnTo>
                    <a:pt x="7382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1936550" y="1841550"/>
              <a:ext cx="14300" cy="17475"/>
            </a:xfrm>
            <a:custGeom>
              <a:avLst/>
              <a:gdLst/>
              <a:ahLst/>
              <a:cxnLst/>
              <a:rect l="l" t="t" r="r" b="b"/>
              <a:pathLst>
                <a:path w="572" h="699" extrusionOk="0">
                  <a:moveTo>
                    <a:pt x="216" y="0"/>
                  </a:moveTo>
                  <a:cubicBezTo>
                    <a:pt x="199" y="0"/>
                    <a:pt x="183" y="3"/>
                    <a:pt x="167" y="8"/>
                  </a:cubicBezTo>
                  <a:cubicBezTo>
                    <a:pt x="0" y="43"/>
                    <a:pt x="107" y="210"/>
                    <a:pt x="155" y="305"/>
                  </a:cubicBezTo>
                  <a:cubicBezTo>
                    <a:pt x="214" y="400"/>
                    <a:pt x="262" y="496"/>
                    <a:pt x="322" y="579"/>
                  </a:cubicBezTo>
                  <a:cubicBezTo>
                    <a:pt x="345" y="639"/>
                    <a:pt x="405" y="698"/>
                    <a:pt x="464" y="698"/>
                  </a:cubicBezTo>
                  <a:cubicBezTo>
                    <a:pt x="512" y="686"/>
                    <a:pt x="536" y="662"/>
                    <a:pt x="560" y="615"/>
                  </a:cubicBezTo>
                  <a:cubicBezTo>
                    <a:pt x="572" y="567"/>
                    <a:pt x="572" y="519"/>
                    <a:pt x="572" y="484"/>
                  </a:cubicBezTo>
                  <a:cubicBezTo>
                    <a:pt x="572" y="365"/>
                    <a:pt x="536" y="258"/>
                    <a:pt x="476" y="162"/>
                  </a:cubicBezTo>
                  <a:cubicBezTo>
                    <a:pt x="425" y="90"/>
                    <a:pt x="320" y="0"/>
                    <a:pt x="216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1840700" y="1898575"/>
              <a:ext cx="83350" cy="3300"/>
            </a:xfrm>
            <a:custGeom>
              <a:avLst/>
              <a:gdLst/>
              <a:ahLst/>
              <a:cxnLst/>
              <a:rect l="l" t="t" r="r" b="b"/>
              <a:pathLst>
                <a:path w="3334" h="132" extrusionOk="0">
                  <a:moveTo>
                    <a:pt x="0" y="1"/>
                  </a:moveTo>
                  <a:lnTo>
                    <a:pt x="3334" y="132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1821950" y="1984900"/>
              <a:ext cx="116100" cy="3600"/>
            </a:xfrm>
            <a:custGeom>
              <a:avLst/>
              <a:gdLst/>
              <a:ahLst/>
              <a:cxnLst/>
              <a:rect l="l" t="t" r="r" b="b"/>
              <a:pathLst>
                <a:path w="4644" h="144" extrusionOk="0">
                  <a:moveTo>
                    <a:pt x="4644" y="0"/>
                  </a:moveTo>
                  <a:lnTo>
                    <a:pt x="0" y="143"/>
                  </a:lnTo>
                  <a:lnTo>
                    <a:pt x="4608" y="14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4" name="Google Shape;1124;p43"/>
          <p:cNvSpPr/>
          <p:nvPr/>
        </p:nvSpPr>
        <p:spPr>
          <a:xfrm>
            <a:off x="0" y="4577424"/>
            <a:ext cx="2618893" cy="391471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3"/>
          <p:cNvSpPr/>
          <p:nvPr/>
        </p:nvSpPr>
        <p:spPr>
          <a:xfrm>
            <a:off x="0" y="4893653"/>
            <a:ext cx="9144000" cy="280218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3"/>
          <p:cNvSpPr/>
          <p:nvPr/>
        </p:nvSpPr>
        <p:spPr>
          <a:xfrm flipH="1">
            <a:off x="6525100" y="4577424"/>
            <a:ext cx="2618893" cy="391471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7" name="Google Shape;1127;p43"/>
          <p:cNvGrpSpPr/>
          <p:nvPr/>
        </p:nvGrpSpPr>
        <p:grpSpPr>
          <a:xfrm>
            <a:off x="2344839" y="4051945"/>
            <a:ext cx="833833" cy="391486"/>
            <a:chOff x="3032800" y="1045400"/>
            <a:chExt cx="1220125" cy="572850"/>
          </a:xfrm>
        </p:grpSpPr>
        <p:sp>
          <p:nvSpPr>
            <p:cNvPr id="1128" name="Google Shape;1128;p43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43"/>
          <p:cNvGrpSpPr/>
          <p:nvPr/>
        </p:nvGrpSpPr>
        <p:grpSpPr>
          <a:xfrm rot="10800000" flipH="1">
            <a:off x="970852" y="854200"/>
            <a:ext cx="1373911" cy="643862"/>
            <a:chOff x="4435075" y="1409000"/>
            <a:chExt cx="890300" cy="417225"/>
          </a:xfrm>
        </p:grpSpPr>
        <p:sp>
          <p:nvSpPr>
            <p:cNvPr id="1131" name="Google Shape;1131;p43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Google Shape;1133;p43"/>
          <p:cNvGrpSpPr/>
          <p:nvPr/>
        </p:nvGrpSpPr>
        <p:grpSpPr>
          <a:xfrm>
            <a:off x="7027561" y="887609"/>
            <a:ext cx="1229398" cy="577204"/>
            <a:chOff x="3032800" y="1045400"/>
            <a:chExt cx="1220125" cy="572850"/>
          </a:xfrm>
        </p:grpSpPr>
        <p:sp>
          <p:nvSpPr>
            <p:cNvPr id="1134" name="Google Shape;1134;p43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6" name="Google Shape;1136;p43"/>
          <p:cNvGrpSpPr/>
          <p:nvPr/>
        </p:nvGrpSpPr>
        <p:grpSpPr>
          <a:xfrm>
            <a:off x="5965314" y="4051945"/>
            <a:ext cx="833833" cy="391486"/>
            <a:chOff x="3032800" y="1045400"/>
            <a:chExt cx="1220125" cy="572850"/>
          </a:xfrm>
        </p:grpSpPr>
        <p:sp>
          <p:nvSpPr>
            <p:cNvPr id="1137" name="Google Shape;1137;p43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9" name="Google Shape;1139;p43"/>
          <p:cNvSpPr txBox="1">
            <a:spLocks noGrp="1"/>
          </p:cNvSpPr>
          <p:nvPr>
            <p:ph type="title"/>
          </p:nvPr>
        </p:nvSpPr>
        <p:spPr>
          <a:xfrm>
            <a:off x="2772750" y="968795"/>
            <a:ext cx="3598500" cy="4725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R="25400"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7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140" name="Google Shape;1140;p43"/>
          <p:cNvSpPr txBox="1">
            <a:spLocks noGrp="1"/>
          </p:cNvSpPr>
          <p:nvPr>
            <p:ph type="subTitle" idx="1"/>
          </p:nvPr>
        </p:nvSpPr>
        <p:spPr>
          <a:xfrm>
            <a:off x="2772750" y="1441288"/>
            <a:ext cx="35985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43"/>
          <p:cNvSpPr txBox="1">
            <a:spLocks noGrp="1"/>
          </p:cNvSpPr>
          <p:nvPr>
            <p:ph type="title" idx="2"/>
          </p:nvPr>
        </p:nvSpPr>
        <p:spPr>
          <a:xfrm>
            <a:off x="713225" y="2551825"/>
            <a:ext cx="3598500" cy="4725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R="25400"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7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142" name="Google Shape;1142;p43"/>
          <p:cNvSpPr txBox="1">
            <a:spLocks noGrp="1"/>
          </p:cNvSpPr>
          <p:nvPr>
            <p:ph type="subTitle" idx="3"/>
          </p:nvPr>
        </p:nvSpPr>
        <p:spPr>
          <a:xfrm>
            <a:off x="713225" y="3024513"/>
            <a:ext cx="35985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43"/>
          <p:cNvSpPr txBox="1">
            <a:spLocks noGrp="1"/>
          </p:cNvSpPr>
          <p:nvPr>
            <p:ph type="title" idx="4"/>
          </p:nvPr>
        </p:nvSpPr>
        <p:spPr>
          <a:xfrm>
            <a:off x="4832400" y="2551825"/>
            <a:ext cx="3598500" cy="4725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R="25400"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7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144" name="Google Shape;1144;p43"/>
          <p:cNvSpPr txBox="1">
            <a:spLocks noGrp="1"/>
          </p:cNvSpPr>
          <p:nvPr>
            <p:ph type="subTitle" idx="5"/>
          </p:nvPr>
        </p:nvSpPr>
        <p:spPr>
          <a:xfrm>
            <a:off x="4832400" y="3024513"/>
            <a:ext cx="35985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CUSTOM_9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4"/>
          <p:cNvSpPr txBox="1">
            <a:spLocks noGrp="1"/>
          </p:cNvSpPr>
          <p:nvPr>
            <p:ph type="title"/>
          </p:nvPr>
        </p:nvSpPr>
        <p:spPr>
          <a:xfrm>
            <a:off x="2475750" y="3146900"/>
            <a:ext cx="4192500" cy="4107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147" name="Google Shape;1147;p44"/>
          <p:cNvGrpSpPr/>
          <p:nvPr/>
        </p:nvGrpSpPr>
        <p:grpSpPr>
          <a:xfrm>
            <a:off x="6924525" y="3369925"/>
            <a:ext cx="1220125" cy="572850"/>
            <a:chOff x="3032800" y="1045400"/>
            <a:chExt cx="1220125" cy="572850"/>
          </a:xfrm>
        </p:grpSpPr>
        <p:sp>
          <p:nvSpPr>
            <p:cNvPr id="1148" name="Google Shape;1148;p44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0" name="Google Shape;1150;p44"/>
          <p:cNvGrpSpPr/>
          <p:nvPr/>
        </p:nvGrpSpPr>
        <p:grpSpPr>
          <a:xfrm>
            <a:off x="1505870" y="3460615"/>
            <a:ext cx="835368" cy="391482"/>
            <a:chOff x="4435075" y="1409000"/>
            <a:chExt cx="890300" cy="417225"/>
          </a:xfrm>
        </p:grpSpPr>
        <p:sp>
          <p:nvSpPr>
            <p:cNvPr id="1151" name="Google Shape;1151;p44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44"/>
          <p:cNvGrpSpPr/>
          <p:nvPr/>
        </p:nvGrpSpPr>
        <p:grpSpPr>
          <a:xfrm rot="10800000" flipH="1">
            <a:off x="7177233" y="343765"/>
            <a:ext cx="835368" cy="391482"/>
            <a:chOff x="4435075" y="1409000"/>
            <a:chExt cx="890300" cy="417225"/>
          </a:xfrm>
        </p:grpSpPr>
        <p:sp>
          <p:nvSpPr>
            <p:cNvPr id="1154" name="Google Shape;1154;p44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6" name="Google Shape;1156;p44"/>
          <p:cNvGrpSpPr/>
          <p:nvPr/>
        </p:nvGrpSpPr>
        <p:grpSpPr>
          <a:xfrm>
            <a:off x="713308" y="539529"/>
            <a:ext cx="1039058" cy="487839"/>
            <a:chOff x="3032800" y="1045400"/>
            <a:chExt cx="1220125" cy="572850"/>
          </a:xfrm>
        </p:grpSpPr>
        <p:sp>
          <p:nvSpPr>
            <p:cNvPr id="1157" name="Google Shape;1157;p44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9" name="Google Shape;1159;p44"/>
          <p:cNvSpPr/>
          <p:nvPr/>
        </p:nvSpPr>
        <p:spPr>
          <a:xfrm>
            <a:off x="-10975" y="4782400"/>
            <a:ext cx="9166146" cy="39150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0" name="Google Shape;1160;p44"/>
          <p:cNvGrpSpPr/>
          <p:nvPr/>
        </p:nvGrpSpPr>
        <p:grpSpPr>
          <a:xfrm>
            <a:off x="4100615" y="3754043"/>
            <a:ext cx="943249" cy="1095192"/>
            <a:chOff x="2762250" y="2775175"/>
            <a:chExt cx="247650" cy="287550"/>
          </a:xfrm>
        </p:grpSpPr>
        <p:sp>
          <p:nvSpPr>
            <p:cNvPr id="1161" name="Google Shape;1161;p44"/>
            <p:cNvSpPr/>
            <p:nvPr/>
          </p:nvSpPr>
          <p:spPr>
            <a:xfrm rot="1437749">
              <a:off x="2894805" y="2841579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4"/>
            <p:cNvSpPr/>
            <p:nvPr/>
          </p:nvSpPr>
          <p:spPr>
            <a:xfrm rot="1437749">
              <a:off x="2924580" y="2915004"/>
              <a:ext cx="53184" cy="31831"/>
            </a:xfrm>
            <a:prstGeom prst="ellipse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3" name="Google Shape;1163;p44"/>
            <p:cNvGrpSpPr/>
            <p:nvPr/>
          </p:nvGrpSpPr>
          <p:grpSpPr>
            <a:xfrm>
              <a:off x="2762250" y="2775175"/>
              <a:ext cx="247650" cy="287550"/>
              <a:chOff x="2762250" y="2775175"/>
              <a:chExt cx="247650" cy="287550"/>
            </a:xfrm>
          </p:grpSpPr>
          <p:sp>
            <p:nvSpPr>
              <p:cNvPr id="1164" name="Google Shape;1164;p44"/>
              <p:cNvSpPr/>
              <p:nvPr/>
            </p:nvSpPr>
            <p:spPr>
              <a:xfrm>
                <a:off x="2762250" y="2775175"/>
                <a:ext cx="247650" cy="287550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11502" extrusionOk="0">
                    <a:moveTo>
                      <a:pt x="6411" y="2729"/>
                    </a:moveTo>
                    <a:cubicBezTo>
                      <a:pt x="6450" y="2729"/>
                      <a:pt x="6488" y="2731"/>
                      <a:pt x="6525" y="2739"/>
                    </a:cubicBezTo>
                    <a:cubicBezTo>
                      <a:pt x="6679" y="2763"/>
                      <a:pt x="6834" y="2882"/>
                      <a:pt x="6918" y="3013"/>
                    </a:cubicBezTo>
                    <a:cubicBezTo>
                      <a:pt x="7025" y="3156"/>
                      <a:pt x="7084" y="3310"/>
                      <a:pt x="7144" y="3477"/>
                    </a:cubicBezTo>
                    <a:cubicBezTo>
                      <a:pt x="6965" y="3453"/>
                      <a:pt x="6822" y="3310"/>
                      <a:pt x="6668" y="3191"/>
                    </a:cubicBezTo>
                    <a:cubicBezTo>
                      <a:pt x="6358" y="2953"/>
                      <a:pt x="5977" y="2989"/>
                      <a:pt x="5667" y="2810"/>
                    </a:cubicBezTo>
                    <a:cubicBezTo>
                      <a:pt x="5846" y="2786"/>
                      <a:pt x="6001" y="2763"/>
                      <a:pt x="6167" y="2751"/>
                    </a:cubicBezTo>
                    <a:cubicBezTo>
                      <a:pt x="6241" y="2743"/>
                      <a:pt x="6327" y="2729"/>
                      <a:pt x="6411" y="2729"/>
                    </a:cubicBezTo>
                    <a:close/>
                    <a:moveTo>
                      <a:pt x="7569" y="5705"/>
                    </a:moveTo>
                    <a:cubicBezTo>
                      <a:pt x="7606" y="5705"/>
                      <a:pt x="7643" y="5708"/>
                      <a:pt x="7680" y="5715"/>
                    </a:cubicBezTo>
                    <a:cubicBezTo>
                      <a:pt x="7846" y="5739"/>
                      <a:pt x="7989" y="5858"/>
                      <a:pt x="8084" y="5989"/>
                    </a:cubicBezTo>
                    <a:cubicBezTo>
                      <a:pt x="8192" y="6132"/>
                      <a:pt x="8251" y="6287"/>
                      <a:pt x="8311" y="6454"/>
                    </a:cubicBezTo>
                    <a:cubicBezTo>
                      <a:pt x="8132" y="6430"/>
                      <a:pt x="7977" y="6287"/>
                      <a:pt x="7834" y="6168"/>
                    </a:cubicBezTo>
                    <a:cubicBezTo>
                      <a:pt x="7513" y="5930"/>
                      <a:pt x="7144" y="5965"/>
                      <a:pt x="6834" y="5787"/>
                    </a:cubicBezTo>
                    <a:cubicBezTo>
                      <a:pt x="7013" y="5763"/>
                      <a:pt x="7179" y="5739"/>
                      <a:pt x="7322" y="5727"/>
                    </a:cubicBezTo>
                    <a:cubicBezTo>
                      <a:pt x="7404" y="5719"/>
                      <a:pt x="7487" y="5705"/>
                      <a:pt x="7569" y="5705"/>
                    </a:cubicBezTo>
                    <a:close/>
                    <a:moveTo>
                      <a:pt x="9108" y="7644"/>
                    </a:moveTo>
                    <a:lnTo>
                      <a:pt x="9108" y="11478"/>
                    </a:lnTo>
                    <a:lnTo>
                      <a:pt x="8751" y="11478"/>
                    </a:lnTo>
                    <a:lnTo>
                      <a:pt x="8751" y="10561"/>
                    </a:lnTo>
                    <a:lnTo>
                      <a:pt x="8346" y="10561"/>
                    </a:lnTo>
                    <a:lnTo>
                      <a:pt x="8346" y="8942"/>
                    </a:lnTo>
                    <a:lnTo>
                      <a:pt x="8525" y="8942"/>
                    </a:lnTo>
                    <a:lnTo>
                      <a:pt x="8727" y="8501"/>
                    </a:lnTo>
                    <a:lnTo>
                      <a:pt x="8370" y="8501"/>
                    </a:lnTo>
                    <a:lnTo>
                      <a:pt x="8370" y="8037"/>
                    </a:lnTo>
                    <a:lnTo>
                      <a:pt x="8382" y="8037"/>
                    </a:lnTo>
                    <a:cubicBezTo>
                      <a:pt x="8525" y="8251"/>
                      <a:pt x="8930" y="8359"/>
                      <a:pt x="8930" y="8359"/>
                    </a:cubicBezTo>
                    <a:lnTo>
                      <a:pt x="8930" y="8037"/>
                    </a:lnTo>
                    <a:lnTo>
                      <a:pt x="8930" y="7656"/>
                    </a:lnTo>
                    <a:cubicBezTo>
                      <a:pt x="8989" y="7656"/>
                      <a:pt x="9049" y="7644"/>
                      <a:pt x="9108" y="7644"/>
                    </a:cubicBezTo>
                    <a:close/>
                    <a:moveTo>
                      <a:pt x="4953" y="0"/>
                    </a:moveTo>
                    <a:cubicBezTo>
                      <a:pt x="4870" y="0"/>
                      <a:pt x="4798" y="72"/>
                      <a:pt x="4798" y="167"/>
                    </a:cubicBezTo>
                    <a:lnTo>
                      <a:pt x="4798" y="560"/>
                    </a:lnTo>
                    <a:lnTo>
                      <a:pt x="4691" y="560"/>
                    </a:lnTo>
                    <a:cubicBezTo>
                      <a:pt x="4632" y="596"/>
                      <a:pt x="4286" y="762"/>
                      <a:pt x="3822" y="1024"/>
                    </a:cubicBezTo>
                    <a:cubicBezTo>
                      <a:pt x="3739" y="1084"/>
                      <a:pt x="3620" y="1155"/>
                      <a:pt x="3512" y="1239"/>
                    </a:cubicBezTo>
                    <a:cubicBezTo>
                      <a:pt x="3429" y="1298"/>
                      <a:pt x="3369" y="1358"/>
                      <a:pt x="3381" y="1370"/>
                    </a:cubicBezTo>
                    <a:cubicBezTo>
                      <a:pt x="3441" y="1453"/>
                      <a:pt x="3572" y="1513"/>
                      <a:pt x="3750" y="1560"/>
                    </a:cubicBezTo>
                    <a:cubicBezTo>
                      <a:pt x="3786" y="1572"/>
                      <a:pt x="3810" y="1572"/>
                      <a:pt x="3846" y="1596"/>
                    </a:cubicBezTo>
                    <a:lnTo>
                      <a:pt x="3846" y="2465"/>
                    </a:lnTo>
                    <a:lnTo>
                      <a:pt x="3322" y="2382"/>
                    </a:lnTo>
                    <a:cubicBezTo>
                      <a:pt x="3274" y="2382"/>
                      <a:pt x="3250" y="2394"/>
                      <a:pt x="3203" y="2417"/>
                    </a:cubicBezTo>
                    <a:cubicBezTo>
                      <a:pt x="2988" y="2644"/>
                      <a:pt x="2215" y="3513"/>
                      <a:pt x="1893" y="4120"/>
                    </a:cubicBezTo>
                    <a:cubicBezTo>
                      <a:pt x="1845" y="4191"/>
                      <a:pt x="1845" y="4299"/>
                      <a:pt x="1881" y="4370"/>
                    </a:cubicBezTo>
                    <a:cubicBezTo>
                      <a:pt x="1893" y="4430"/>
                      <a:pt x="1941" y="4477"/>
                      <a:pt x="1976" y="4489"/>
                    </a:cubicBezTo>
                    <a:cubicBezTo>
                      <a:pt x="2036" y="4501"/>
                      <a:pt x="2096" y="4501"/>
                      <a:pt x="2155" y="4525"/>
                    </a:cubicBezTo>
                    <a:lnTo>
                      <a:pt x="2155" y="4775"/>
                    </a:lnTo>
                    <a:lnTo>
                      <a:pt x="2155" y="5203"/>
                    </a:lnTo>
                    <a:cubicBezTo>
                      <a:pt x="2155" y="5203"/>
                      <a:pt x="2548" y="5096"/>
                      <a:pt x="2691" y="4882"/>
                    </a:cubicBezTo>
                    <a:lnTo>
                      <a:pt x="3453" y="4882"/>
                    </a:lnTo>
                    <a:lnTo>
                      <a:pt x="3453" y="5561"/>
                    </a:lnTo>
                    <a:lnTo>
                      <a:pt x="2334" y="5430"/>
                    </a:lnTo>
                    <a:cubicBezTo>
                      <a:pt x="2323" y="5428"/>
                      <a:pt x="2312" y="5427"/>
                      <a:pt x="2301" y="5427"/>
                    </a:cubicBezTo>
                    <a:cubicBezTo>
                      <a:pt x="2250" y="5427"/>
                      <a:pt x="2194" y="5448"/>
                      <a:pt x="2155" y="5477"/>
                    </a:cubicBezTo>
                    <a:cubicBezTo>
                      <a:pt x="1834" y="5715"/>
                      <a:pt x="595" y="6608"/>
                      <a:pt x="71" y="7239"/>
                    </a:cubicBezTo>
                    <a:cubicBezTo>
                      <a:pt x="12" y="7323"/>
                      <a:pt x="0" y="7418"/>
                      <a:pt x="48" y="7513"/>
                    </a:cubicBezTo>
                    <a:cubicBezTo>
                      <a:pt x="71" y="7549"/>
                      <a:pt x="131" y="7585"/>
                      <a:pt x="214" y="7609"/>
                    </a:cubicBezTo>
                    <a:cubicBezTo>
                      <a:pt x="250" y="7609"/>
                      <a:pt x="298" y="7620"/>
                      <a:pt x="345" y="7620"/>
                    </a:cubicBezTo>
                    <a:lnTo>
                      <a:pt x="345" y="11490"/>
                    </a:lnTo>
                    <a:lnTo>
                      <a:pt x="810" y="11490"/>
                    </a:lnTo>
                    <a:lnTo>
                      <a:pt x="810" y="7657"/>
                    </a:lnTo>
                    <a:lnTo>
                      <a:pt x="810" y="7657"/>
                    </a:lnTo>
                    <a:cubicBezTo>
                      <a:pt x="861" y="7662"/>
                      <a:pt x="913" y="7680"/>
                      <a:pt x="964" y="7680"/>
                    </a:cubicBezTo>
                    <a:lnTo>
                      <a:pt x="964" y="7942"/>
                    </a:lnTo>
                    <a:lnTo>
                      <a:pt x="964" y="8371"/>
                    </a:lnTo>
                    <a:cubicBezTo>
                      <a:pt x="964" y="8371"/>
                      <a:pt x="1369" y="8275"/>
                      <a:pt x="1524" y="8049"/>
                    </a:cubicBezTo>
                    <a:lnTo>
                      <a:pt x="1548" y="8049"/>
                    </a:lnTo>
                    <a:lnTo>
                      <a:pt x="1548" y="8513"/>
                    </a:lnTo>
                    <a:lnTo>
                      <a:pt x="1191" y="8513"/>
                    </a:lnTo>
                    <a:lnTo>
                      <a:pt x="1381" y="8954"/>
                    </a:lnTo>
                    <a:lnTo>
                      <a:pt x="1560" y="8954"/>
                    </a:lnTo>
                    <a:lnTo>
                      <a:pt x="1560" y="10597"/>
                    </a:lnTo>
                    <a:lnTo>
                      <a:pt x="1167" y="10597"/>
                    </a:lnTo>
                    <a:lnTo>
                      <a:pt x="1167" y="11490"/>
                    </a:lnTo>
                    <a:lnTo>
                      <a:pt x="9549" y="11490"/>
                    </a:lnTo>
                    <a:lnTo>
                      <a:pt x="9549" y="7620"/>
                    </a:lnTo>
                    <a:cubicBezTo>
                      <a:pt x="9596" y="7620"/>
                      <a:pt x="9644" y="7609"/>
                      <a:pt x="9692" y="7609"/>
                    </a:cubicBezTo>
                    <a:cubicBezTo>
                      <a:pt x="9763" y="7585"/>
                      <a:pt x="9823" y="7549"/>
                      <a:pt x="9870" y="7489"/>
                    </a:cubicBezTo>
                    <a:cubicBezTo>
                      <a:pt x="9906" y="7406"/>
                      <a:pt x="9906" y="7311"/>
                      <a:pt x="9835" y="7216"/>
                    </a:cubicBezTo>
                    <a:cubicBezTo>
                      <a:pt x="9311" y="6573"/>
                      <a:pt x="8084" y="5680"/>
                      <a:pt x="7751" y="5442"/>
                    </a:cubicBezTo>
                    <a:cubicBezTo>
                      <a:pt x="7705" y="5423"/>
                      <a:pt x="7660" y="5398"/>
                      <a:pt x="7614" y="5398"/>
                    </a:cubicBezTo>
                    <a:cubicBezTo>
                      <a:pt x="7600" y="5398"/>
                      <a:pt x="7586" y="5400"/>
                      <a:pt x="7572" y="5406"/>
                    </a:cubicBezTo>
                    <a:lnTo>
                      <a:pt x="6453" y="5525"/>
                    </a:lnTo>
                    <a:lnTo>
                      <a:pt x="6453" y="4870"/>
                    </a:lnTo>
                    <a:lnTo>
                      <a:pt x="7215" y="4870"/>
                    </a:lnTo>
                    <a:cubicBezTo>
                      <a:pt x="7370" y="5084"/>
                      <a:pt x="7751" y="5192"/>
                      <a:pt x="7751" y="5192"/>
                    </a:cubicBezTo>
                    <a:lnTo>
                      <a:pt x="7751" y="4870"/>
                    </a:lnTo>
                    <a:lnTo>
                      <a:pt x="7751" y="4513"/>
                    </a:lnTo>
                    <a:cubicBezTo>
                      <a:pt x="7811" y="4489"/>
                      <a:pt x="7870" y="4489"/>
                      <a:pt x="7930" y="4477"/>
                    </a:cubicBezTo>
                    <a:cubicBezTo>
                      <a:pt x="7977" y="4465"/>
                      <a:pt x="8025" y="4418"/>
                      <a:pt x="8037" y="4358"/>
                    </a:cubicBezTo>
                    <a:cubicBezTo>
                      <a:pt x="8072" y="4287"/>
                      <a:pt x="8072" y="4180"/>
                      <a:pt x="8025" y="4108"/>
                    </a:cubicBezTo>
                    <a:cubicBezTo>
                      <a:pt x="7691" y="3489"/>
                      <a:pt x="6918" y="2632"/>
                      <a:pt x="6715" y="2405"/>
                    </a:cubicBezTo>
                    <a:cubicBezTo>
                      <a:pt x="6679" y="2382"/>
                      <a:pt x="6644" y="2370"/>
                      <a:pt x="6596" y="2370"/>
                    </a:cubicBezTo>
                    <a:lnTo>
                      <a:pt x="6072" y="2453"/>
                    </a:lnTo>
                    <a:lnTo>
                      <a:pt x="6072" y="1596"/>
                    </a:lnTo>
                    <a:cubicBezTo>
                      <a:pt x="6108" y="1596"/>
                      <a:pt x="6132" y="1572"/>
                      <a:pt x="6167" y="1560"/>
                    </a:cubicBezTo>
                    <a:cubicBezTo>
                      <a:pt x="6346" y="1513"/>
                      <a:pt x="6477" y="1453"/>
                      <a:pt x="6537" y="1370"/>
                    </a:cubicBezTo>
                    <a:cubicBezTo>
                      <a:pt x="6548" y="1358"/>
                      <a:pt x="6477" y="1298"/>
                      <a:pt x="6406" y="1239"/>
                    </a:cubicBezTo>
                    <a:cubicBezTo>
                      <a:pt x="6310" y="1155"/>
                      <a:pt x="6191" y="1084"/>
                      <a:pt x="6084" y="1024"/>
                    </a:cubicBezTo>
                    <a:cubicBezTo>
                      <a:pt x="5632" y="762"/>
                      <a:pt x="5286" y="596"/>
                      <a:pt x="5227" y="560"/>
                    </a:cubicBezTo>
                    <a:lnTo>
                      <a:pt x="5120" y="560"/>
                    </a:lnTo>
                    <a:lnTo>
                      <a:pt x="5120" y="167"/>
                    </a:lnTo>
                    <a:cubicBezTo>
                      <a:pt x="5120" y="72"/>
                      <a:pt x="5048" y="0"/>
                      <a:pt x="4953" y="0"/>
                    </a:cubicBezTo>
                    <a:close/>
                    <a:moveTo>
                      <a:pt x="810" y="11490"/>
                    </a:moveTo>
                    <a:lnTo>
                      <a:pt x="810" y="11502"/>
                    </a:lnTo>
                    <a:lnTo>
                      <a:pt x="1167" y="11502"/>
                    </a:lnTo>
                    <a:lnTo>
                      <a:pt x="1167" y="11490"/>
                    </a:ln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2904825" y="2843175"/>
                <a:ext cx="3632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758" extrusionOk="0">
                    <a:moveTo>
                      <a:pt x="702" y="1"/>
                    </a:moveTo>
                    <a:cubicBezTo>
                      <a:pt x="627" y="1"/>
                      <a:pt x="552" y="16"/>
                      <a:pt x="476" y="31"/>
                    </a:cubicBezTo>
                    <a:cubicBezTo>
                      <a:pt x="310" y="43"/>
                      <a:pt x="167" y="78"/>
                      <a:pt x="0" y="102"/>
                    </a:cubicBezTo>
                    <a:cubicBezTo>
                      <a:pt x="298" y="281"/>
                      <a:pt x="679" y="245"/>
                      <a:pt x="1000" y="495"/>
                    </a:cubicBezTo>
                    <a:cubicBezTo>
                      <a:pt x="1131" y="602"/>
                      <a:pt x="1274" y="733"/>
                      <a:pt x="1453" y="757"/>
                    </a:cubicBezTo>
                    <a:cubicBezTo>
                      <a:pt x="1393" y="602"/>
                      <a:pt x="1334" y="447"/>
                      <a:pt x="1238" y="305"/>
                    </a:cubicBezTo>
                    <a:cubicBezTo>
                      <a:pt x="1131" y="162"/>
                      <a:pt x="1000" y="43"/>
                      <a:pt x="834" y="19"/>
                    </a:cubicBezTo>
                    <a:cubicBezTo>
                      <a:pt x="790" y="6"/>
                      <a:pt x="746" y="1"/>
                      <a:pt x="702" y="1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2933700" y="2917600"/>
                <a:ext cx="369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781" extrusionOk="0">
                    <a:moveTo>
                      <a:pt x="702" y="0"/>
                    </a:moveTo>
                    <a:cubicBezTo>
                      <a:pt x="627" y="0"/>
                      <a:pt x="552" y="15"/>
                      <a:pt x="476" y="30"/>
                    </a:cubicBezTo>
                    <a:cubicBezTo>
                      <a:pt x="321" y="42"/>
                      <a:pt x="167" y="78"/>
                      <a:pt x="0" y="102"/>
                    </a:cubicBezTo>
                    <a:cubicBezTo>
                      <a:pt x="321" y="280"/>
                      <a:pt x="691" y="245"/>
                      <a:pt x="1000" y="495"/>
                    </a:cubicBezTo>
                    <a:cubicBezTo>
                      <a:pt x="1155" y="614"/>
                      <a:pt x="1286" y="745"/>
                      <a:pt x="1476" y="780"/>
                    </a:cubicBezTo>
                    <a:cubicBezTo>
                      <a:pt x="1417" y="614"/>
                      <a:pt x="1357" y="459"/>
                      <a:pt x="1250" y="316"/>
                    </a:cubicBezTo>
                    <a:cubicBezTo>
                      <a:pt x="1155" y="161"/>
                      <a:pt x="1000" y="66"/>
                      <a:pt x="833" y="18"/>
                    </a:cubicBezTo>
                    <a:cubicBezTo>
                      <a:pt x="790" y="5"/>
                      <a:pt x="746" y="0"/>
                      <a:pt x="702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7" name="Google Shape;1167;p44"/>
          <p:cNvSpPr/>
          <p:nvPr/>
        </p:nvSpPr>
        <p:spPr>
          <a:xfrm>
            <a:off x="5388475" y="4577413"/>
            <a:ext cx="223245" cy="236668"/>
          </a:xfrm>
          <a:custGeom>
            <a:avLst/>
            <a:gdLst/>
            <a:ahLst/>
            <a:cxnLst/>
            <a:rect l="l" t="t" r="r" b="b"/>
            <a:pathLst>
              <a:path w="5954" h="6312" extrusionOk="0">
                <a:moveTo>
                  <a:pt x="2810" y="1"/>
                </a:moveTo>
                <a:lnTo>
                  <a:pt x="2810" y="441"/>
                </a:lnTo>
                <a:lnTo>
                  <a:pt x="2263" y="441"/>
                </a:lnTo>
                <a:lnTo>
                  <a:pt x="2263" y="751"/>
                </a:lnTo>
                <a:lnTo>
                  <a:pt x="2810" y="751"/>
                </a:lnTo>
                <a:lnTo>
                  <a:pt x="2810" y="1894"/>
                </a:lnTo>
                <a:lnTo>
                  <a:pt x="2084" y="1894"/>
                </a:lnTo>
                <a:lnTo>
                  <a:pt x="1227" y="3275"/>
                </a:lnTo>
                <a:lnTo>
                  <a:pt x="1024" y="3275"/>
                </a:lnTo>
                <a:lnTo>
                  <a:pt x="584" y="2739"/>
                </a:lnTo>
                <a:lnTo>
                  <a:pt x="1" y="3239"/>
                </a:lnTo>
                <a:lnTo>
                  <a:pt x="679" y="4025"/>
                </a:lnTo>
                <a:lnTo>
                  <a:pt x="965" y="4025"/>
                </a:lnTo>
                <a:lnTo>
                  <a:pt x="965" y="6311"/>
                </a:lnTo>
                <a:lnTo>
                  <a:pt x="4989" y="6311"/>
                </a:lnTo>
                <a:lnTo>
                  <a:pt x="4989" y="4025"/>
                </a:lnTo>
                <a:lnTo>
                  <a:pt x="5192" y="4025"/>
                </a:lnTo>
                <a:lnTo>
                  <a:pt x="5954" y="3168"/>
                </a:lnTo>
                <a:lnTo>
                  <a:pt x="5394" y="2668"/>
                </a:lnTo>
                <a:lnTo>
                  <a:pt x="4846" y="3275"/>
                </a:lnTo>
                <a:lnTo>
                  <a:pt x="4739" y="3275"/>
                </a:lnTo>
                <a:lnTo>
                  <a:pt x="3870" y="1894"/>
                </a:lnTo>
                <a:lnTo>
                  <a:pt x="3144" y="1894"/>
                </a:lnTo>
                <a:lnTo>
                  <a:pt x="3144" y="751"/>
                </a:lnTo>
                <a:lnTo>
                  <a:pt x="3691" y="751"/>
                </a:lnTo>
                <a:lnTo>
                  <a:pt x="3691" y="441"/>
                </a:lnTo>
                <a:lnTo>
                  <a:pt x="3144" y="441"/>
                </a:lnTo>
                <a:lnTo>
                  <a:pt x="3144" y="1"/>
                </a:ln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44"/>
          <p:cNvSpPr/>
          <p:nvPr/>
        </p:nvSpPr>
        <p:spPr>
          <a:xfrm>
            <a:off x="3404375" y="4577413"/>
            <a:ext cx="223245" cy="236668"/>
          </a:xfrm>
          <a:custGeom>
            <a:avLst/>
            <a:gdLst/>
            <a:ahLst/>
            <a:cxnLst/>
            <a:rect l="l" t="t" r="r" b="b"/>
            <a:pathLst>
              <a:path w="5954" h="6312" extrusionOk="0">
                <a:moveTo>
                  <a:pt x="2810" y="1"/>
                </a:moveTo>
                <a:lnTo>
                  <a:pt x="2810" y="441"/>
                </a:lnTo>
                <a:lnTo>
                  <a:pt x="2263" y="441"/>
                </a:lnTo>
                <a:lnTo>
                  <a:pt x="2263" y="751"/>
                </a:lnTo>
                <a:lnTo>
                  <a:pt x="2810" y="751"/>
                </a:lnTo>
                <a:lnTo>
                  <a:pt x="2810" y="1894"/>
                </a:lnTo>
                <a:lnTo>
                  <a:pt x="2084" y="1894"/>
                </a:lnTo>
                <a:lnTo>
                  <a:pt x="1227" y="3275"/>
                </a:lnTo>
                <a:lnTo>
                  <a:pt x="1024" y="3275"/>
                </a:lnTo>
                <a:lnTo>
                  <a:pt x="584" y="2739"/>
                </a:lnTo>
                <a:lnTo>
                  <a:pt x="1" y="3239"/>
                </a:lnTo>
                <a:lnTo>
                  <a:pt x="679" y="4025"/>
                </a:lnTo>
                <a:lnTo>
                  <a:pt x="965" y="4025"/>
                </a:lnTo>
                <a:lnTo>
                  <a:pt x="965" y="6311"/>
                </a:lnTo>
                <a:lnTo>
                  <a:pt x="4989" y="6311"/>
                </a:lnTo>
                <a:lnTo>
                  <a:pt x="4989" y="4025"/>
                </a:lnTo>
                <a:lnTo>
                  <a:pt x="5192" y="4025"/>
                </a:lnTo>
                <a:lnTo>
                  <a:pt x="5954" y="3168"/>
                </a:lnTo>
                <a:lnTo>
                  <a:pt x="5394" y="2668"/>
                </a:lnTo>
                <a:lnTo>
                  <a:pt x="4846" y="3275"/>
                </a:lnTo>
                <a:lnTo>
                  <a:pt x="4739" y="3275"/>
                </a:lnTo>
                <a:lnTo>
                  <a:pt x="3870" y="1894"/>
                </a:lnTo>
                <a:lnTo>
                  <a:pt x="3144" y="1894"/>
                </a:lnTo>
                <a:lnTo>
                  <a:pt x="3144" y="751"/>
                </a:lnTo>
                <a:lnTo>
                  <a:pt x="3691" y="751"/>
                </a:lnTo>
                <a:lnTo>
                  <a:pt x="3691" y="441"/>
                </a:lnTo>
                <a:lnTo>
                  <a:pt x="3144" y="441"/>
                </a:lnTo>
                <a:lnTo>
                  <a:pt x="3144" y="1"/>
                </a:ln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142773" y="4290723"/>
            <a:ext cx="2012700" cy="573397"/>
            <a:chOff x="3337900" y="3073700"/>
            <a:chExt cx="802800" cy="228700"/>
          </a:xfrm>
        </p:grpSpPr>
        <p:sp>
          <p:nvSpPr>
            <p:cNvPr id="1170" name="Google Shape;1170;p44"/>
            <p:cNvSpPr/>
            <p:nvPr/>
          </p:nvSpPr>
          <p:spPr>
            <a:xfrm>
              <a:off x="3900775" y="3171100"/>
              <a:ext cx="108900" cy="83400"/>
            </a:xfrm>
            <a:prstGeom prst="rect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1" name="Google Shape;1171;p44"/>
            <p:cNvGrpSpPr/>
            <p:nvPr/>
          </p:nvGrpSpPr>
          <p:grpSpPr>
            <a:xfrm>
              <a:off x="3337900" y="3073700"/>
              <a:ext cx="802800" cy="228700"/>
              <a:chOff x="3337900" y="3073700"/>
              <a:chExt cx="802800" cy="228700"/>
            </a:xfrm>
          </p:grpSpPr>
          <p:sp>
            <p:nvSpPr>
              <p:cNvPr id="1172" name="Google Shape;1172;p44"/>
              <p:cNvSpPr/>
              <p:nvPr/>
            </p:nvSpPr>
            <p:spPr>
              <a:xfrm>
                <a:off x="3337900" y="3073700"/>
                <a:ext cx="802800" cy="228700"/>
              </a:xfrm>
              <a:custGeom>
                <a:avLst/>
                <a:gdLst/>
                <a:ahLst/>
                <a:cxnLst/>
                <a:rect l="l" t="t" r="r" b="b"/>
                <a:pathLst>
                  <a:path w="32112" h="9148" extrusionOk="0">
                    <a:moveTo>
                      <a:pt x="20342" y="1583"/>
                    </a:moveTo>
                    <a:cubicBezTo>
                      <a:pt x="21516" y="1583"/>
                      <a:pt x="22699" y="1745"/>
                      <a:pt x="23861" y="1823"/>
                    </a:cubicBezTo>
                    <a:cubicBezTo>
                      <a:pt x="24242" y="1859"/>
                      <a:pt x="24647" y="1883"/>
                      <a:pt x="24992" y="2049"/>
                    </a:cubicBezTo>
                    <a:cubicBezTo>
                      <a:pt x="24397" y="2133"/>
                      <a:pt x="23837" y="2478"/>
                      <a:pt x="23516" y="2978"/>
                    </a:cubicBezTo>
                    <a:cubicBezTo>
                      <a:pt x="23527" y="2799"/>
                      <a:pt x="23539" y="2609"/>
                      <a:pt x="23539" y="2430"/>
                    </a:cubicBezTo>
                    <a:cubicBezTo>
                      <a:pt x="23539" y="2383"/>
                      <a:pt x="23539" y="2323"/>
                      <a:pt x="23516" y="2287"/>
                    </a:cubicBezTo>
                    <a:cubicBezTo>
                      <a:pt x="23480" y="2252"/>
                      <a:pt x="23444" y="2240"/>
                      <a:pt x="23396" y="2228"/>
                    </a:cubicBezTo>
                    <a:cubicBezTo>
                      <a:pt x="22813" y="2085"/>
                      <a:pt x="22230" y="2073"/>
                      <a:pt x="21658" y="2002"/>
                    </a:cubicBezTo>
                    <a:cubicBezTo>
                      <a:pt x="21241" y="1954"/>
                      <a:pt x="20384" y="1942"/>
                      <a:pt x="20110" y="1585"/>
                    </a:cubicBezTo>
                    <a:cubicBezTo>
                      <a:pt x="20187" y="1583"/>
                      <a:pt x="20264" y="1583"/>
                      <a:pt x="20342" y="1583"/>
                    </a:cubicBezTo>
                    <a:close/>
                    <a:moveTo>
                      <a:pt x="26016" y="4323"/>
                    </a:moveTo>
                    <a:lnTo>
                      <a:pt x="23408" y="6216"/>
                    </a:lnTo>
                    <a:lnTo>
                      <a:pt x="23563" y="5443"/>
                    </a:lnTo>
                    <a:lnTo>
                      <a:pt x="26016" y="4323"/>
                    </a:lnTo>
                    <a:close/>
                    <a:moveTo>
                      <a:pt x="11181" y="5800"/>
                    </a:moveTo>
                    <a:lnTo>
                      <a:pt x="10585" y="6657"/>
                    </a:lnTo>
                    <a:lnTo>
                      <a:pt x="11252" y="7848"/>
                    </a:lnTo>
                    <a:lnTo>
                      <a:pt x="11252" y="7848"/>
                    </a:lnTo>
                    <a:lnTo>
                      <a:pt x="9609" y="6883"/>
                    </a:lnTo>
                    <a:lnTo>
                      <a:pt x="6073" y="6169"/>
                    </a:lnTo>
                    <a:lnTo>
                      <a:pt x="9764" y="6466"/>
                    </a:lnTo>
                    <a:lnTo>
                      <a:pt x="11181" y="5800"/>
                    </a:lnTo>
                    <a:close/>
                    <a:moveTo>
                      <a:pt x="23520" y="1"/>
                    </a:moveTo>
                    <a:cubicBezTo>
                      <a:pt x="21934" y="1"/>
                      <a:pt x="20345" y="487"/>
                      <a:pt x="19063" y="1430"/>
                    </a:cubicBezTo>
                    <a:cubicBezTo>
                      <a:pt x="17789" y="1513"/>
                      <a:pt x="16491" y="1656"/>
                      <a:pt x="15288" y="2085"/>
                    </a:cubicBezTo>
                    <a:cubicBezTo>
                      <a:pt x="14538" y="2359"/>
                      <a:pt x="13836" y="2740"/>
                      <a:pt x="13240" y="3252"/>
                    </a:cubicBezTo>
                    <a:cubicBezTo>
                      <a:pt x="13229" y="3145"/>
                      <a:pt x="13229" y="3037"/>
                      <a:pt x="13240" y="2942"/>
                    </a:cubicBezTo>
                    <a:cubicBezTo>
                      <a:pt x="13264" y="2859"/>
                      <a:pt x="13276" y="2787"/>
                      <a:pt x="13229" y="2728"/>
                    </a:cubicBezTo>
                    <a:cubicBezTo>
                      <a:pt x="13062" y="2918"/>
                      <a:pt x="12871" y="3097"/>
                      <a:pt x="12740" y="3323"/>
                    </a:cubicBezTo>
                    <a:cubicBezTo>
                      <a:pt x="12645" y="3133"/>
                      <a:pt x="12609" y="2918"/>
                      <a:pt x="12645" y="2716"/>
                    </a:cubicBezTo>
                    <a:cubicBezTo>
                      <a:pt x="12669" y="2621"/>
                      <a:pt x="12681" y="2537"/>
                      <a:pt x="12621" y="2478"/>
                    </a:cubicBezTo>
                    <a:cubicBezTo>
                      <a:pt x="12324" y="2799"/>
                      <a:pt x="12193" y="3311"/>
                      <a:pt x="12217" y="3752"/>
                    </a:cubicBezTo>
                    <a:cubicBezTo>
                      <a:pt x="12026" y="3549"/>
                      <a:pt x="11788" y="3383"/>
                      <a:pt x="11502" y="3299"/>
                    </a:cubicBezTo>
                    <a:lnTo>
                      <a:pt x="11502" y="3299"/>
                    </a:lnTo>
                    <a:cubicBezTo>
                      <a:pt x="11609" y="3514"/>
                      <a:pt x="11716" y="3835"/>
                      <a:pt x="11812" y="4049"/>
                    </a:cubicBezTo>
                    <a:cubicBezTo>
                      <a:pt x="11669" y="3983"/>
                      <a:pt x="11512" y="3950"/>
                      <a:pt x="11353" y="3950"/>
                    </a:cubicBezTo>
                    <a:cubicBezTo>
                      <a:pt x="11140" y="3950"/>
                      <a:pt x="10924" y="4010"/>
                      <a:pt x="10740" y="4133"/>
                    </a:cubicBezTo>
                    <a:cubicBezTo>
                      <a:pt x="10847" y="4133"/>
                      <a:pt x="10966" y="4157"/>
                      <a:pt x="11074" y="4204"/>
                    </a:cubicBezTo>
                    <a:cubicBezTo>
                      <a:pt x="8811" y="4264"/>
                      <a:pt x="5763" y="5883"/>
                      <a:pt x="5740" y="6038"/>
                    </a:cubicBezTo>
                    <a:cubicBezTo>
                      <a:pt x="5579" y="6003"/>
                      <a:pt x="5409" y="5987"/>
                      <a:pt x="5234" y="5987"/>
                    </a:cubicBezTo>
                    <a:cubicBezTo>
                      <a:pt x="3110" y="5987"/>
                      <a:pt x="72" y="8324"/>
                      <a:pt x="72" y="8324"/>
                    </a:cubicBezTo>
                    <a:lnTo>
                      <a:pt x="1" y="8324"/>
                    </a:lnTo>
                    <a:cubicBezTo>
                      <a:pt x="1000" y="9033"/>
                      <a:pt x="15361" y="9148"/>
                      <a:pt x="24535" y="9148"/>
                    </a:cubicBezTo>
                    <a:cubicBezTo>
                      <a:pt x="28914" y="9148"/>
                      <a:pt x="32112" y="9122"/>
                      <a:pt x="32112" y="9122"/>
                    </a:cubicBezTo>
                    <a:lnTo>
                      <a:pt x="32040" y="1918"/>
                    </a:lnTo>
                    <a:cubicBezTo>
                      <a:pt x="31457" y="1728"/>
                      <a:pt x="31040" y="1216"/>
                      <a:pt x="30505" y="918"/>
                    </a:cubicBezTo>
                    <a:cubicBezTo>
                      <a:pt x="30237" y="765"/>
                      <a:pt x="29944" y="713"/>
                      <a:pt x="29638" y="713"/>
                    </a:cubicBezTo>
                    <a:cubicBezTo>
                      <a:pt x="28995" y="713"/>
                      <a:pt x="28295" y="942"/>
                      <a:pt x="27645" y="942"/>
                    </a:cubicBezTo>
                    <a:cubicBezTo>
                      <a:pt x="27355" y="942"/>
                      <a:pt x="27074" y="896"/>
                      <a:pt x="26814" y="763"/>
                    </a:cubicBezTo>
                    <a:cubicBezTo>
                      <a:pt x="25794" y="251"/>
                      <a:pt x="24658" y="1"/>
                      <a:pt x="23520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3826850" y="3110725"/>
                <a:ext cx="139026" cy="476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1395" extrusionOk="0">
                    <a:moveTo>
                      <a:pt x="136" y="0"/>
                    </a:moveTo>
                    <a:cubicBezTo>
                      <a:pt x="91" y="0"/>
                      <a:pt x="46" y="1"/>
                      <a:pt x="0" y="1"/>
                    </a:cubicBezTo>
                    <a:cubicBezTo>
                      <a:pt x="286" y="358"/>
                      <a:pt x="1119" y="370"/>
                      <a:pt x="1548" y="418"/>
                    </a:cubicBezTo>
                    <a:cubicBezTo>
                      <a:pt x="2131" y="477"/>
                      <a:pt x="2727" y="501"/>
                      <a:pt x="3286" y="644"/>
                    </a:cubicBezTo>
                    <a:cubicBezTo>
                      <a:pt x="3334" y="656"/>
                      <a:pt x="3382" y="668"/>
                      <a:pt x="3405" y="692"/>
                    </a:cubicBezTo>
                    <a:cubicBezTo>
                      <a:pt x="3429" y="739"/>
                      <a:pt x="3429" y="799"/>
                      <a:pt x="3429" y="846"/>
                    </a:cubicBezTo>
                    <a:cubicBezTo>
                      <a:pt x="3405" y="1025"/>
                      <a:pt x="3393" y="1215"/>
                      <a:pt x="3393" y="1394"/>
                    </a:cubicBezTo>
                    <a:cubicBezTo>
                      <a:pt x="3727" y="906"/>
                      <a:pt x="4275" y="549"/>
                      <a:pt x="4870" y="465"/>
                    </a:cubicBezTo>
                    <a:cubicBezTo>
                      <a:pt x="4513" y="299"/>
                      <a:pt x="4120" y="263"/>
                      <a:pt x="3739" y="239"/>
                    </a:cubicBezTo>
                    <a:cubicBezTo>
                      <a:pt x="2546" y="147"/>
                      <a:pt x="1331" y="0"/>
                      <a:pt x="136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3489700" y="3218675"/>
                <a:ext cx="129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2049" extrusionOk="0">
                    <a:moveTo>
                      <a:pt x="5109" y="1"/>
                    </a:moveTo>
                    <a:lnTo>
                      <a:pt x="3692" y="667"/>
                    </a:lnTo>
                    <a:lnTo>
                      <a:pt x="1" y="370"/>
                    </a:lnTo>
                    <a:lnTo>
                      <a:pt x="3537" y="1084"/>
                    </a:lnTo>
                    <a:lnTo>
                      <a:pt x="5180" y="2049"/>
                    </a:lnTo>
                    <a:lnTo>
                      <a:pt x="5180" y="2049"/>
                    </a:lnTo>
                    <a:lnTo>
                      <a:pt x="4513" y="858"/>
                    </a:lnTo>
                    <a:lnTo>
                      <a:pt x="5109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3923100" y="3181475"/>
                <a:ext cx="652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906" extrusionOk="0">
                    <a:moveTo>
                      <a:pt x="2608" y="0"/>
                    </a:moveTo>
                    <a:lnTo>
                      <a:pt x="155" y="1120"/>
                    </a:lnTo>
                    <a:lnTo>
                      <a:pt x="0" y="1905"/>
                    </a:lnTo>
                    <a:lnTo>
                      <a:pt x="2608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6" name="Google Shape;1176;p44"/>
          <p:cNvGrpSpPr/>
          <p:nvPr/>
        </p:nvGrpSpPr>
        <p:grpSpPr>
          <a:xfrm flipH="1">
            <a:off x="-10977" y="4290723"/>
            <a:ext cx="2012700" cy="573397"/>
            <a:chOff x="3337900" y="3073700"/>
            <a:chExt cx="802800" cy="228700"/>
          </a:xfrm>
        </p:grpSpPr>
        <p:sp>
          <p:nvSpPr>
            <p:cNvPr id="1177" name="Google Shape;1177;p44"/>
            <p:cNvSpPr/>
            <p:nvPr/>
          </p:nvSpPr>
          <p:spPr>
            <a:xfrm>
              <a:off x="3900775" y="3171100"/>
              <a:ext cx="108900" cy="83400"/>
            </a:xfrm>
            <a:prstGeom prst="rect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8" name="Google Shape;1178;p44"/>
            <p:cNvGrpSpPr/>
            <p:nvPr/>
          </p:nvGrpSpPr>
          <p:grpSpPr>
            <a:xfrm>
              <a:off x="3337900" y="3073700"/>
              <a:ext cx="802800" cy="228700"/>
              <a:chOff x="3337900" y="3073700"/>
              <a:chExt cx="802800" cy="228700"/>
            </a:xfrm>
          </p:grpSpPr>
          <p:sp>
            <p:nvSpPr>
              <p:cNvPr id="1179" name="Google Shape;1179;p44"/>
              <p:cNvSpPr/>
              <p:nvPr/>
            </p:nvSpPr>
            <p:spPr>
              <a:xfrm>
                <a:off x="3337900" y="3073700"/>
                <a:ext cx="802800" cy="228700"/>
              </a:xfrm>
              <a:custGeom>
                <a:avLst/>
                <a:gdLst/>
                <a:ahLst/>
                <a:cxnLst/>
                <a:rect l="l" t="t" r="r" b="b"/>
                <a:pathLst>
                  <a:path w="32112" h="9148" extrusionOk="0">
                    <a:moveTo>
                      <a:pt x="20342" y="1583"/>
                    </a:moveTo>
                    <a:cubicBezTo>
                      <a:pt x="21516" y="1583"/>
                      <a:pt x="22699" y="1745"/>
                      <a:pt x="23861" y="1823"/>
                    </a:cubicBezTo>
                    <a:cubicBezTo>
                      <a:pt x="24242" y="1859"/>
                      <a:pt x="24647" y="1883"/>
                      <a:pt x="24992" y="2049"/>
                    </a:cubicBezTo>
                    <a:cubicBezTo>
                      <a:pt x="24397" y="2133"/>
                      <a:pt x="23837" y="2478"/>
                      <a:pt x="23516" y="2978"/>
                    </a:cubicBezTo>
                    <a:cubicBezTo>
                      <a:pt x="23527" y="2799"/>
                      <a:pt x="23539" y="2609"/>
                      <a:pt x="23539" y="2430"/>
                    </a:cubicBezTo>
                    <a:cubicBezTo>
                      <a:pt x="23539" y="2383"/>
                      <a:pt x="23539" y="2323"/>
                      <a:pt x="23516" y="2287"/>
                    </a:cubicBezTo>
                    <a:cubicBezTo>
                      <a:pt x="23480" y="2252"/>
                      <a:pt x="23444" y="2240"/>
                      <a:pt x="23396" y="2228"/>
                    </a:cubicBezTo>
                    <a:cubicBezTo>
                      <a:pt x="22813" y="2085"/>
                      <a:pt x="22230" y="2073"/>
                      <a:pt x="21658" y="2002"/>
                    </a:cubicBezTo>
                    <a:cubicBezTo>
                      <a:pt x="21241" y="1954"/>
                      <a:pt x="20384" y="1942"/>
                      <a:pt x="20110" y="1585"/>
                    </a:cubicBezTo>
                    <a:cubicBezTo>
                      <a:pt x="20187" y="1583"/>
                      <a:pt x="20264" y="1583"/>
                      <a:pt x="20342" y="1583"/>
                    </a:cubicBezTo>
                    <a:close/>
                    <a:moveTo>
                      <a:pt x="26016" y="4323"/>
                    </a:moveTo>
                    <a:lnTo>
                      <a:pt x="23408" y="6216"/>
                    </a:lnTo>
                    <a:lnTo>
                      <a:pt x="23563" y="5443"/>
                    </a:lnTo>
                    <a:lnTo>
                      <a:pt x="26016" y="4323"/>
                    </a:lnTo>
                    <a:close/>
                    <a:moveTo>
                      <a:pt x="11181" y="5800"/>
                    </a:moveTo>
                    <a:lnTo>
                      <a:pt x="10585" y="6657"/>
                    </a:lnTo>
                    <a:lnTo>
                      <a:pt x="11252" y="7848"/>
                    </a:lnTo>
                    <a:lnTo>
                      <a:pt x="11252" y="7848"/>
                    </a:lnTo>
                    <a:lnTo>
                      <a:pt x="9609" y="6883"/>
                    </a:lnTo>
                    <a:lnTo>
                      <a:pt x="6073" y="6169"/>
                    </a:lnTo>
                    <a:lnTo>
                      <a:pt x="9764" y="6466"/>
                    </a:lnTo>
                    <a:lnTo>
                      <a:pt x="11181" y="5800"/>
                    </a:lnTo>
                    <a:close/>
                    <a:moveTo>
                      <a:pt x="23520" y="1"/>
                    </a:moveTo>
                    <a:cubicBezTo>
                      <a:pt x="21934" y="1"/>
                      <a:pt x="20345" y="487"/>
                      <a:pt x="19063" y="1430"/>
                    </a:cubicBezTo>
                    <a:cubicBezTo>
                      <a:pt x="17789" y="1513"/>
                      <a:pt x="16491" y="1656"/>
                      <a:pt x="15288" y="2085"/>
                    </a:cubicBezTo>
                    <a:cubicBezTo>
                      <a:pt x="14538" y="2359"/>
                      <a:pt x="13836" y="2740"/>
                      <a:pt x="13240" y="3252"/>
                    </a:cubicBezTo>
                    <a:cubicBezTo>
                      <a:pt x="13229" y="3145"/>
                      <a:pt x="13229" y="3037"/>
                      <a:pt x="13240" y="2942"/>
                    </a:cubicBezTo>
                    <a:cubicBezTo>
                      <a:pt x="13264" y="2859"/>
                      <a:pt x="13276" y="2787"/>
                      <a:pt x="13229" y="2728"/>
                    </a:cubicBezTo>
                    <a:cubicBezTo>
                      <a:pt x="13062" y="2918"/>
                      <a:pt x="12871" y="3097"/>
                      <a:pt x="12740" y="3323"/>
                    </a:cubicBezTo>
                    <a:cubicBezTo>
                      <a:pt x="12645" y="3133"/>
                      <a:pt x="12609" y="2918"/>
                      <a:pt x="12645" y="2716"/>
                    </a:cubicBezTo>
                    <a:cubicBezTo>
                      <a:pt x="12669" y="2621"/>
                      <a:pt x="12681" y="2537"/>
                      <a:pt x="12621" y="2478"/>
                    </a:cubicBezTo>
                    <a:cubicBezTo>
                      <a:pt x="12324" y="2799"/>
                      <a:pt x="12193" y="3311"/>
                      <a:pt x="12217" y="3752"/>
                    </a:cubicBezTo>
                    <a:cubicBezTo>
                      <a:pt x="12026" y="3549"/>
                      <a:pt x="11788" y="3383"/>
                      <a:pt x="11502" y="3299"/>
                    </a:cubicBezTo>
                    <a:lnTo>
                      <a:pt x="11502" y="3299"/>
                    </a:lnTo>
                    <a:cubicBezTo>
                      <a:pt x="11609" y="3514"/>
                      <a:pt x="11716" y="3835"/>
                      <a:pt x="11812" y="4049"/>
                    </a:cubicBezTo>
                    <a:cubicBezTo>
                      <a:pt x="11669" y="3983"/>
                      <a:pt x="11512" y="3950"/>
                      <a:pt x="11353" y="3950"/>
                    </a:cubicBezTo>
                    <a:cubicBezTo>
                      <a:pt x="11140" y="3950"/>
                      <a:pt x="10924" y="4010"/>
                      <a:pt x="10740" y="4133"/>
                    </a:cubicBezTo>
                    <a:cubicBezTo>
                      <a:pt x="10847" y="4133"/>
                      <a:pt x="10966" y="4157"/>
                      <a:pt x="11074" y="4204"/>
                    </a:cubicBezTo>
                    <a:cubicBezTo>
                      <a:pt x="8811" y="4264"/>
                      <a:pt x="5763" y="5883"/>
                      <a:pt x="5740" y="6038"/>
                    </a:cubicBezTo>
                    <a:cubicBezTo>
                      <a:pt x="5579" y="6003"/>
                      <a:pt x="5409" y="5987"/>
                      <a:pt x="5234" y="5987"/>
                    </a:cubicBezTo>
                    <a:cubicBezTo>
                      <a:pt x="3110" y="5987"/>
                      <a:pt x="72" y="8324"/>
                      <a:pt x="72" y="8324"/>
                    </a:cubicBezTo>
                    <a:lnTo>
                      <a:pt x="1" y="8324"/>
                    </a:lnTo>
                    <a:cubicBezTo>
                      <a:pt x="1000" y="9033"/>
                      <a:pt x="15361" y="9148"/>
                      <a:pt x="24535" y="9148"/>
                    </a:cubicBezTo>
                    <a:cubicBezTo>
                      <a:pt x="28914" y="9148"/>
                      <a:pt x="32112" y="9122"/>
                      <a:pt x="32112" y="9122"/>
                    </a:cubicBezTo>
                    <a:lnTo>
                      <a:pt x="32040" y="1918"/>
                    </a:lnTo>
                    <a:cubicBezTo>
                      <a:pt x="31457" y="1728"/>
                      <a:pt x="31040" y="1216"/>
                      <a:pt x="30505" y="918"/>
                    </a:cubicBezTo>
                    <a:cubicBezTo>
                      <a:pt x="30237" y="765"/>
                      <a:pt x="29944" y="713"/>
                      <a:pt x="29638" y="713"/>
                    </a:cubicBezTo>
                    <a:cubicBezTo>
                      <a:pt x="28995" y="713"/>
                      <a:pt x="28295" y="942"/>
                      <a:pt x="27645" y="942"/>
                    </a:cubicBezTo>
                    <a:cubicBezTo>
                      <a:pt x="27355" y="942"/>
                      <a:pt x="27074" y="896"/>
                      <a:pt x="26814" y="763"/>
                    </a:cubicBezTo>
                    <a:cubicBezTo>
                      <a:pt x="25794" y="251"/>
                      <a:pt x="24658" y="1"/>
                      <a:pt x="23520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3826850" y="3110725"/>
                <a:ext cx="139026" cy="476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1395" extrusionOk="0">
                    <a:moveTo>
                      <a:pt x="136" y="0"/>
                    </a:moveTo>
                    <a:cubicBezTo>
                      <a:pt x="91" y="0"/>
                      <a:pt x="46" y="1"/>
                      <a:pt x="0" y="1"/>
                    </a:cubicBezTo>
                    <a:cubicBezTo>
                      <a:pt x="286" y="358"/>
                      <a:pt x="1119" y="370"/>
                      <a:pt x="1548" y="418"/>
                    </a:cubicBezTo>
                    <a:cubicBezTo>
                      <a:pt x="2131" y="477"/>
                      <a:pt x="2727" y="501"/>
                      <a:pt x="3286" y="644"/>
                    </a:cubicBezTo>
                    <a:cubicBezTo>
                      <a:pt x="3334" y="656"/>
                      <a:pt x="3382" y="668"/>
                      <a:pt x="3405" y="692"/>
                    </a:cubicBezTo>
                    <a:cubicBezTo>
                      <a:pt x="3429" y="739"/>
                      <a:pt x="3429" y="799"/>
                      <a:pt x="3429" y="846"/>
                    </a:cubicBezTo>
                    <a:cubicBezTo>
                      <a:pt x="3405" y="1025"/>
                      <a:pt x="3393" y="1215"/>
                      <a:pt x="3393" y="1394"/>
                    </a:cubicBezTo>
                    <a:cubicBezTo>
                      <a:pt x="3727" y="906"/>
                      <a:pt x="4275" y="549"/>
                      <a:pt x="4870" y="465"/>
                    </a:cubicBezTo>
                    <a:cubicBezTo>
                      <a:pt x="4513" y="299"/>
                      <a:pt x="4120" y="263"/>
                      <a:pt x="3739" y="239"/>
                    </a:cubicBezTo>
                    <a:cubicBezTo>
                      <a:pt x="2546" y="147"/>
                      <a:pt x="1331" y="0"/>
                      <a:pt x="136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3489700" y="3218675"/>
                <a:ext cx="129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2049" extrusionOk="0">
                    <a:moveTo>
                      <a:pt x="5109" y="1"/>
                    </a:moveTo>
                    <a:lnTo>
                      <a:pt x="3692" y="667"/>
                    </a:lnTo>
                    <a:lnTo>
                      <a:pt x="1" y="370"/>
                    </a:lnTo>
                    <a:lnTo>
                      <a:pt x="3537" y="1084"/>
                    </a:lnTo>
                    <a:lnTo>
                      <a:pt x="5180" y="2049"/>
                    </a:lnTo>
                    <a:lnTo>
                      <a:pt x="5180" y="2049"/>
                    </a:lnTo>
                    <a:lnTo>
                      <a:pt x="4513" y="858"/>
                    </a:lnTo>
                    <a:lnTo>
                      <a:pt x="5109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3923100" y="3181475"/>
                <a:ext cx="652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906" extrusionOk="0">
                    <a:moveTo>
                      <a:pt x="2608" y="0"/>
                    </a:moveTo>
                    <a:lnTo>
                      <a:pt x="155" y="1120"/>
                    </a:lnTo>
                    <a:lnTo>
                      <a:pt x="0" y="1905"/>
                    </a:lnTo>
                    <a:lnTo>
                      <a:pt x="2608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3" name="Google Shape;1183;p44"/>
          <p:cNvSpPr txBox="1">
            <a:spLocks noGrp="1"/>
          </p:cNvSpPr>
          <p:nvPr>
            <p:ph type="title" idx="2"/>
          </p:nvPr>
        </p:nvSpPr>
        <p:spPr>
          <a:xfrm>
            <a:off x="1752050" y="1101500"/>
            <a:ext cx="5640000" cy="20454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8049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45"/>
          <p:cNvSpPr txBox="1">
            <a:spLocks noGrp="1"/>
          </p:cNvSpPr>
          <p:nvPr>
            <p:ph type="subTitle" idx="1"/>
          </p:nvPr>
        </p:nvSpPr>
        <p:spPr>
          <a:xfrm>
            <a:off x="713100" y="1344500"/>
            <a:ext cx="77178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7" name="Google Shape;1187;p45"/>
          <p:cNvSpPr txBox="1">
            <a:spLocks noGrp="1"/>
          </p:cNvSpPr>
          <p:nvPr>
            <p:ph type="subTitle" idx="2"/>
          </p:nvPr>
        </p:nvSpPr>
        <p:spPr>
          <a:xfrm>
            <a:off x="713100" y="4185925"/>
            <a:ext cx="7717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8" name="Google Shape;1188;p45"/>
          <p:cNvSpPr txBox="1"/>
          <p:nvPr/>
        </p:nvSpPr>
        <p:spPr>
          <a:xfrm>
            <a:off x="1755450" y="3577150"/>
            <a:ext cx="5633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CREDITS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edium"/>
                <a:ea typeface="Roboto Medium"/>
                <a:cs typeface="Roboto Medium"/>
                <a:sym typeface="Roboto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edium"/>
                <a:ea typeface="Roboto Medium"/>
                <a:cs typeface="Roboto Medium"/>
                <a:sym typeface="Robot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 b="0" i="0" u="none" strike="noStrike" cap="none">
                <a:solidFill>
                  <a:schemeClr val="dk2"/>
                </a:solidFill>
                <a:uFill>
                  <a:noFill/>
                </a:uFill>
                <a:latin typeface="Roboto Medium"/>
                <a:ea typeface="Roboto Medium"/>
                <a:cs typeface="Roboto Medium"/>
                <a:sym typeface="Robot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0" i="0" u="none" strike="noStrike" cap="none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89" name="Google Shape;1189;p45"/>
          <p:cNvSpPr/>
          <p:nvPr/>
        </p:nvSpPr>
        <p:spPr>
          <a:xfrm flipH="1">
            <a:off x="5523831" y="4469988"/>
            <a:ext cx="3631643" cy="542849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rgbClr val="5E30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5"/>
          <p:cNvSpPr/>
          <p:nvPr/>
        </p:nvSpPr>
        <p:spPr>
          <a:xfrm>
            <a:off x="11473" y="4999014"/>
            <a:ext cx="9144000" cy="14829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45"/>
          <p:cNvSpPr/>
          <p:nvPr/>
        </p:nvSpPr>
        <p:spPr>
          <a:xfrm flipH="1">
            <a:off x="3678796" y="4907306"/>
            <a:ext cx="344095" cy="112551"/>
          </a:xfrm>
          <a:custGeom>
            <a:avLst/>
            <a:gdLst/>
            <a:ahLst/>
            <a:cxnLst/>
            <a:rect l="l" t="t" r="r" b="b"/>
            <a:pathLst>
              <a:path w="3608" h="1180" extrusionOk="0">
                <a:moveTo>
                  <a:pt x="1905" y="1"/>
                </a:moveTo>
                <a:cubicBezTo>
                  <a:pt x="1846" y="239"/>
                  <a:pt x="1727" y="536"/>
                  <a:pt x="1667" y="786"/>
                </a:cubicBezTo>
                <a:cubicBezTo>
                  <a:pt x="1524" y="441"/>
                  <a:pt x="1167" y="203"/>
                  <a:pt x="774" y="179"/>
                </a:cubicBezTo>
                <a:lnTo>
                  <a:pt x="774" y="179"/>
                </a:lnTo>
                <a:cubicBezTo>
                  <a:pt x="988" y="358"/>
                  <a:pt x="1119" y="644"/>
                  <a:pt x="1155" y="917"/>
                </a:cubicBezTo>
                <a:cubicBezTo>
                  <a:pt x="976" y="798"/>
                  <a:pt x="810" y="679"/>
                  <a:pt x="619" y="608"/>
                </a:cubicBezTo>
                <a:cubicBezTo>
                  <a:pt x="473" y="556"/>
                  <a:pt x="327" y="517"/>
                  <a:pt x="177" y="517"/>
                </a:cubicBezTo>
                <a:cubicBezTo>
                  <a:pt x="119" y="517"/>
                  <a:pt x="60" y="523"/>
                  <a:pt x="0" y="536"/>
                </a:cubicBezTo>
                <a:cubicBezTo>
                  <a:pt x="179" y="739"/>
                  <a:pt x="345" y="965"/>
                  <a:pt x="524" y="1179"/>
                </a:cubicBezTo>
                <a:lnTo>
                  <a:pt x="3251" y="1179"/>
                </a:lnTo>
                <a:cubicBezTo>
                  <a:pt x="3310" y="1036"/>
                  <a:pt x="3381" y="917"/>
                  <a:pt x="3489" y="834"/>
                </a:cubicBezTo>
                <a:cubicBezTo>
                  <a:pt x="3548" y="786"/>
                  <a:pt x="3608" y="727"/>
                  <a:pt x="3608" y="655"/>
                </a:cubicBezTo>
                <a:lnTo>
                  <a:pt x="3608" y="655"/>
                </a:lnTo>
                <a:cubicBezTo>
                  <a:pt x="3358" y="715"/>
                  <a:pt x="3084" y="715"/>
                  <a:pt x="2858" y="798"/>
                </a:cubicBezTo>
                <a:cubicBezTo>
                  <a:pt x="2905" y="596"/>
                  <a:pt x="3012" y="405"/>
                  <a:pt x="3179" y="263"/>
                </a:cubicBezTo>
                <a:cubicBezTo>
                  <a:pt x="3239" y="203"/>
                  <a:pt x="3310" y="144"/>
                  <a:pt x="3298" y="60"/>
                </a:cubicBezTo>
                <a:lnTo>
                  <a:pt x="3298" y="60"/>
                </a:lnTo>
                <a:cubicBezTo>
                  <a:pt x="2846" y="120"/>
                  <a:pt x="2429" y="429"/>
                  <a:pt x="2179" y="798"/>
                </a:cubicBezTo>
                <a:cubicBezTo>
                  <a:pt x="2167" y="525"/>
                  <a:pt x="2072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45"/>
          <p:cNvSpPr/>
          <p:nvPr/>
        </p:nvSpPr>
        <p:spPr>
          <a:xfrm flipH="1">
            <a:off x="2651963" y="4957450"/>
            <a:ext cx="255423" cy="98988"/>
          </a:xfrm>
          <a:custGeom>
            <a:avLst/>
            <a:gdLst/>
            <a:ahLst/>
            <a:cxnLst/>
            <a:rect l="l" t="t" r="r" b="b"/>
            <a:pathLst>
              <a:path w="3597" h="1394" extrusionOk="0">
                <a:moveTo>
                  <a:pt x="1905" y="1"/>
                </a:moveTo>
                <a:cubicBezTo>
                  <a:pt x="1846" y="239"/>
                  <a:pt x="1727" y="536"/>
                  <a:pt x="1667" y="798"/>
                </a:cubicBezTo>
                <a:cubicBezTo>
                  <a:pt x="1513" y="453"/>
                  <a:pt x="1155" y="215"/>
                  <a:pt x="774" y="179"/>
                </a:cubicBezTo>
                <a:lnTo>
                  <a:pt x="774" y="179"/>
                </a:lnTo>
                <a:cubicBezTo>
                  <a:pt x="977" y="358"/>
                  <a:pt x="1108" y="644"/>
                  <a:pt x="1143" y="929"/>
                </a:cubicBezTo>
                <a:cubicBezTo>
                  <a:pt x="965" y="810"/>
                  <a:pt x="798" y="691"/>
                  <a:pt x="608" y="620"/>
                </a:cubicBezTo>
                <a:cubicBezTo>
                  <a:pt x="467" y="558"/>
                  <a:pt x="313" y="523"/>
                  <a:pt x="161" y="523"/>
                </a:cubicBezTo>
                <a:cubicBezTo>
                  <a:pt x="107" y="523"/>
                  <a:pt x="53" y="527"/>
                  <a:pt x="0" y="536"/>
                </a:cubicBezTo>
                <a:cubicBezTo>
                  <a:pt x="215" y="822"/>
                  <a:pt x="453" y="1108"/>
                  <a:pt x="679" y="1370"/>
                </a:cubicBezTo>
                <a:lnTo>
                  <a:pt x="3179" y="1370"/>
                </a:lnTo>
                <a:lnTo>
                  <a:pt x="3179" y="1394"/>
                </a:lnTo>
                <a:cubicBezTo>
                  <a:pt x="3227" y="1179"/>
                  <a:pt x="3334" y="989"/>
                  <a:pt x="3477" y="834"/>
                </a:cubicBezTo>
                <a:cubicBezTo>
                  <a:pt x="3537" y="798"/>
                  <a:pt x="3596" y="739"/>
                  <a:pt x="3596" y="656"/>
                </a:cubicBezTo>
                <a:lnTo>
                  <a:pt x="3596" y="656"/>
                </a:lnTo>
                <a:cubicBezTo>
                  <a:pt x="3346" y="715"/>
                  <a:pt x="3072" y="715"/>
                  <a:pt x="2858" y="810"/>
                </a:cubicBezTo>
                <a:cubicBezTo>
                  <a:pt x="2894" y="596"/>
                  <a:pt x="3001" y="405"/>
                  <a:pt x="3167" y="275"/>
                </a:cubicBezTo>
                <a:cubicBezTo>
                  <a:pt x="3227" y="215"/>
                  <a:pt x="3298" y="155"/>
                  <a:pt x="3287" y="60"/>
                </a:cubicBezTo>
                <a:lnTo>
                  <a:pt x="3287" y="60"/>
                </a:lnTo>
                <a:cubicBezTo>
                  <a:pt x="2834" y="120"/>
                  <a:pt x="2417" y="441"/>
                  <a:pt x="2167" y="810"/>
                </a:cubicBezTo>
                <a:cubicBezTo>
                  <a:pt x="2155" y="525"/>
                  <a:pt x="2060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3" name="Google Shape;1193;p45"/>
          <p:cNvGrpSpPr/>
          <p:nvPr/>
        </p:nvGrpSpPr>
        <p:grpSpPr>
          <a:xfrm flipH="1">
            <a:off x="0" y="4477498"/>
            <a:ext cx="2012700" cy="573397"/>
            <a:chOff x="3337900" y="3073700"/>
            <a:chExt cx="802800" cy="228700"/>
          </a:xfrm>
        </p:grpSpPr>
        <p:sp>
          <p:nvSpPr>
            <p:cNvPr id="1194" name="Google Shape;1194;p45"/>
            <p:cNvSpPr/>
            <p:nvPr/>
          </p:nvSpPr>
          <p:spPr>
            <a:xfrm>
              <a:off x="3900775" y="3171100"/>
              <a:ext cx="108900" cy="83400"/>
            </a:xfrm>
            <a:prstGeom prst="rect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5" name="Google Shape;1195;p45"/>
            <p:cNvGrpSpPr/>
            <p:nvPr/>
          </p:nvGrpSpPr>
          <p:grpSpPr>
            <a:xfrm>
              <a:off x="3337900" y="3073700"/>
              <a:ext cx="802800" cy="228700"/>
              <a:chOff x="3337900" y="3073700"/>
              <a:chExt cx="802800" cy="228700"/>
            </a:xfrm>
          </p:grpSpPr>
          <p:sp>
            <p:nvSpPr>
              <p:cNvPr id="1196" name="Google Shape;1196;p45"/>
              <p:cNvSpPr/>
              <p:nvPr/>
            </p:nvSpPr>
            <p:spPr>
              <a:xfrm>
                <a:off x="3337900" y="3073700"/>
                <a:ext cx="802800" cy="228700"/>
              </a:xfrm>
              <a:custGeom>
                <a:avLst/>
                <a:gdLst/>
                <a:ahLst/>
                <a:cxnLst/>
                <a:rect l="l" t="t" r="r" b="b"/>
                <a:pathLst>
                  <a:path w="32112" h="9148" extrusionOk="0">
                    <a:moveTo>
                      <a:pt x="20342" y="1583"/>
                    </a:moveTo>
                    <a:cubicBezTo>
                      <a:pt x="21516" y="1583"/>
                      <a:pt x="22699" y="1745"/>
                      <a:pt x="23861" y="1823"/>
                    </a:cubicBezTo>
                    <a:cubicBezTo>
                      <a:pt x="24242" y="1859"/>
                      <a:pt x="24647" y="1883"/>
                      <a:pt x="24992" y="2049"/>
                    </a:cubicBezTo>
                    <a:cubicBezTo>
                      <a:pt x="24397" y="2133"/>
                      <a:pt x="23837" y="2478"/>
                      <a:pt x="23516" y="2978"/>
                    </a:cubicBezTo>
                    <a:cubicBezTo>
                      <a:pt x="23527" y="2799"/>
                      <a:pt x="23539" y="2609"/>
                      <a:pt x="23539" y="2430"/>
                    </a:cubicBezTo>
                    <a:cubicBezTo>
                      <a:pt x="23539" y="2383"/>
                      <a:pt x="23539" y="2323"/>
                      <a:pt x="23516" y="2287"/>
                    </a:cubicBezTo>
                    <a:cubicBezTo>
                      <a:pt x="23480" y="2252"/>
                      <a:pt x="23444" y="2240"/>
                      <a:pt x="23396" y="2228"/>
                    </a:cubicBezTo>
                    <a:cubicBezTo>
                      <a:pt x="22813" y="2085"/>
                      <a:pt x="22230" y="2073"/>
                      <a:pt x="21658" y="2002"/>
                    </a:cubicBezTo>
                    <a:cubicBezTo>
                      <a:pt x="21241" y="1954"/>
                      <a:pt x="20384" y="1942"/>
                      <a:pt x="20110" y="1585"/>
                    </a:cubicBezTo>
                    <a:cubicBezTo>
                      <a:pt x="20187" y="1583"/>
                      <a:pt x="20264" y="1583"/>
                      <a:pt x="20342" y="1583"/>
                    </a:cubicBezTo>
                    <a:close/>
                    <a:moveTo>
                      <a:pt x="26016" y="4323"/>
                    </a:moveTo>
                    <a:lnTo>
                      <a:pt x="23408" y="6216"/>
                    </a:lnTo>
                    <a:lnTo>
                      <a:pt x="23563" y="5443"/>
                    </a:lnTo>
                    <a:lnTo>
                      <a:pt x="26016" y="4323"/>
                    </a:lnTo>
                    <a:close/>
                    <a:moveTo>
                      <a:pt x="11181" y="5800"/>
                    </a:moveTo>
                    <a:lnTo>
                      <a:pt x="10585" y="6657"/>
                    </a:lnTo>
                    <a:lnTo>
                      <a:pt x="11252" y="7848"/>
                    </a:lnTo>
                    <a:lnTo>
                      <a:pt x="11252" y="7848"/>
                    </a:lnTo>
                    <a:lnTo>
                      <a:pt x="9609" y="6883"/>
                    </a:lnTo>
                    <a:lnTo>
                      <a:pt x="6073" y="6169"/>
                    </a:lnTo>
                    <a:lnTo>
                      <a:pt x="9764" y="6466"/>
                    </a:lnTo>
                    <a:lnTo>
                      <a:pt x="11181" y="5800"/>
                    </a:lnTo>
                    <a:close/>
                    <a:moveTo>
                      <a:pt x="23520" y="1"/>
                    </a:moveTo>
                    <a:cubicBezTo>
                      <a:pt x="21934" y="1"/>
                      <a:pt x="20345" y="487"/>
                      <a:pt x="19063" y="1430"/>
                    </a:cubicBezTo>
                    <a:cubicBezTo>
                      <a:pt x="17789" y="1513"/>
                      <a:pt x="16491" y="1656"/>
                      <a:pt x="15288" y="2085"/>
                    </a:cubicBezTo>
                    <a:cubicBezTo>
                      <a:pt x="14538" y="2359"/>
                      <a:pt x="13836" y="2740"/>
                      <a:pt x="13240" y="3252"/>
                    </a:cubicBezTo>
                    <a:cubicBezTo>
                      <a:pt x="13229" y="3145"/>
                      <a:pt x="13229" y="3037"/>
                      <a:pt x="13240" y="2942"/>
                    </a:cubicBezTo>
                    <a:cubicBezTo>
                      <a:pt x="13264" y="2859"/>
                      <a:pt x="13276" y="2787"/>
                      <a:pt x="13229" y="2728"/>
                    </a:cubicBezTo>
                    <a:cubicBezTo>
                      <a:pt x="13062" y="2918"/>
                      <a:pt x="12871" y="3097"/>
                      <a:pt x="12740" y="3323"/>
                    </a:cubicBezTo>
                    <a:cubicBezTo>
                      <a:pt x="12645" y="3133"/>
                      <a:pt x="12609" y="2918"/>
                      <a:pt x="12645" y="2716"/>
                    </a:cubicBezTo>
                    <a:cubicBezTo>
                      <a:pt x="12669" y="2621"/>
                      <a:pt x="12681" y="2537"/>
                      <a:pt x="12621" y="2478"/>
                    </a:cubicBezTo>
                    <a:cubicBezTo>
                      <a:pt x="12324" y="2799"/>
                      <a:pt x="12193" y="3311"/>
                      <a:pt x="12217" y="3752"/>
                    </a:cubicBezTo>
                    <a:cubicBezTo>
                      <a:pt x="12026" y="3549"/>
                      <a:pt x="11788" y="3383"/>
                      <a:pt x="11502" y="3299"/>
                    </a:cubicBezTo>
                    <a:lnTo>
                      <a:pt x="11502" y="3299"/>
                    </a:lnTo>
                    <a:cubicBezTo>
                      <a:pt x="11609" y="3514"/>
                      <a:pt x="11716" y="3835"/>
                      <a:pt x="11812" y="4049"/>
                    </a:cubicBezTo>
                    <a:cubicBezTo>
                      <a:pt x="11669" y="3983"/>
                      <a:pt x="11512" y="3950"/>
                      <a:pt x="11353" y="3950"/>
                    </a:cubicBezTo>
                    <a:cubicBezTo>
                      <a:pt x="11140" y="3950"/>
                      <a:pt x="10924" y="4010"/>
                      <a:pt x="10740" y="4133"/>
                    </a:cubicBezTo>
                    <a:cubicBezTo>
                      <a:pt x="10847" y="4133"/>
                      <a:pt x="10966" y="4157"/>
                      <a:pt x="11074" y="4204"/>
                    </a:cubicBezTo>
                    <a:cubicBezTo>
                      <a:pt x="8811" y="4264"/>
                      <a:pt x="5763" y="5883"/>
                      <a:pt x="5740" y="6038"/>
                    </a:cubicBezTo>
                    <a:cubicBezTo>
                      <a:pt x="5579" y="6003"/>
                      <a:pt x="5409" y="5987"/>
                      <a:pt x="5234" y="5987"/>
                    </a:cubicBezTo>
                    <a:cubicBezTo>
                      <a:pt x="3110" y="5987"/>
                      <a:pt x="72" y="8324"/>
                      <a:pt x="72" y="8324"/>
                    </a:cubicBezTo>
                    <a:lnTo>
                      <a:pt x="1" y="8324"/>
                    </a:lnTo>
                    <a:cubicBezTo>
                      <a:pt x="1000" y="9033"/>
                      <a:pt x="15361" y="9148"/>
                      <a:pt x="24535" y="9148"/>
                    </a:cubicBezTo>
                    <a:cubicBezTo>
                      <a:pt x="28914" y="9148"/>
                      <a:pt x="32112" y="9122"/>
                      <a:pt x="32112" y="9122"/>
                    </a:cubicBezTo>
                    <a:lnTo>
                      <a:pt x="32040" y="1918"/>
                    </a:lnTo>
                    <a:cubicBezTo>
                      <a:pt x="31457" y="1728"/>
                      <a:pt x="31040" y="1216"/>
                      <a:pt x="30505" y="918"/>
                    </a:cubicBezTo>
                    <a:cubicBezTo>
                      <a:pt x="30237" y="765"/>
                      <a:pt x="29944" y="713"/>
                      <a:pt x="29638" y="713"/>
                    </a:cubicBezTo>
                    <a:cubicBezTo>
                      <a:pt x="28995" y="713"/>
                      <a:pt x="28295" y="942"/>
                      <a:pt x="27645" y="942"/>
                    </a:cubicBezTo>
                    <a:cubicBezTo>
                      <a:pt x="27355" y="942"/>
                      <a:pt x="27074" y="896"/>
                      <a:pt x="26814" y="763"/>
                    </a:cubicBezTo>
                    <a:cubicBezTo>
                      <a:pt x="25794" y="251"/>
                      <a:pt x="24658" y="1"/>
                      <a:pt x="23520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5"/>
              <p:cNvSpPr/>
              <p:nvPr/>
            </p:nvSpPr>
            <p:spPr>
              <a:xfrm>
                <a:off x="3826850" y="3110725"/>
                <a:ext cx="139026" cy="476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1395" extrusionOk="0">
                    <a:moveTo>
                      <a:pt x="136" y="0"/>
                    </a:moveTo>
                    <a:cubicBezTo>
                      <a:pt x="91" y="0"/>
                      <a:pt x="46" y="1"/>
                      <a:pt x="0" y="1"/>
                    </a:cubicBezTo>
                    <a:cubicBezTo>
                      <a:pt x="286" y="358"/>
                      <a:pt x="1119" y="370"/>
                      <a:pt x="1548" y="418"/>
                    </a:cubicBezTo>
                    <a:cubicBezTo>
                      <a:pt x="2131" y="477"/>
                      <a:pt x="2727" y="501"/>
                      <a:pt x="3286" y="644"/>
                    </a:cubicBezTo>
                    <a:cubicBezTo>
                      <a:pt x="3334" y="656"/>
                      <a:pt x="3382" y="668"/>
                      <a:pt x="3405" y="692"/>
                    </a:cubicBezTo>
                    <a:cubicBezTo>
                      <a:pt x="3429" y="739"/>
                      <a:pt x="3429" y="799"/>
                      <a:pt x="3429" y="846"/>
                    </a:cubicBezTo>
                    <a:cubicBezTo>
                      <a:pt x="3405" y="1025"/>
                      <a:pt x="3393" y="1215"/>
                      <a:pt x="3393" y="1394"/>
                    </a:cubicBezTo>
                    <a:cubicBezTo>
                      <a:pt x="3727" y="906"/>
                      <a:pt x="4275" y="549"/>
                      <a:pt x="4870" y="465"/>
                    </a:cubicBezTo>
                    <a:cubicBezTo>
                      <a:pt x="4513" y="299"/>
                      <a:pt x="4120" y="263"/>
                      <a:pt x="3739" y="239"/>
                    </a:cubicBezTo>
                    <a:cubicBezTo>
                      <a:pt x="2546" y="147"/>
                      <a:pt x="1331" y="0"/>
                      <a:pt x="136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5"/>
              <p:cNvSpPr/>
              <p:nvPr/>
            </p:nvSpPr>
            <p:spPr>
              <a:xfrm>
                <a:off x="3489700" y="3218675"/>
                <a:ext cx="129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2049" extrusionOk="0">
                    <a:moveTo>
                      <a:pt x="5109" y="1"/>
                    </a:moveTo>
                    <a:lnTo>
                      <a:pt x="3692" y="667"/>
                    </a:lnTo>
                    <a:lnTo>
                      <a:pt x="1" y="370"/>
                    </a:lnTo>
                    <a:lnTo>
                      <a:pt x="3537" y="1084"/>
                    </a:lnTo>
                    <a:lnTo>
                      <a:pt x="5180" y="2049"/>
                    </a:lnTo>
                    <a:lnTo>
                      <a:pt x="5180" y="2049"/>
                    </a:lnTo>
                    <a:lnTo>
                      <a:pt x="4513" y="858"/>
                    </a:lnTo>
                    <a:lnTo>
                      <a:pt x="5109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5"/>
              <p:cNvSpPr/>
              <p:nvPr/>
            </p:nvSpPr>
            <p:spPr>
              <a:xfrm>
                <a:off x="3923100" y="3181475"/>
                <a:ext cx="652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906" extrusionOk="0">
                    <a:moveTo>
                      <a:pt x="2608" y="0"/>
                    </a:moveTo>
                    <a:lnTo>
                      <a:pt x="155" y="1120"/>
                    </a:lnTo>
                    <a:lnTo>
                      <a:pt x="0" y="1905"/>
                    </a:lnTo>
                    <a:lnTo>
                      <a:pt x="2608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4127424"/>
            <a:ext cx="2618893" cy="391471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0" y="4439575"/>
            <a:ext cx="9144000" cy="552898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6475" y="4577425"/>
            <a:ext cx="3816275" cy="148250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4463150" y="4636713"/>
            <a:ext cx="1121000" cy="59325"/>
          </a:xfrm>
          <a:custGeom>
            <a:avLst/>
            <a:gdLst/>
            <a:ahLst/>
            <a:cxnLst/>
            <a:rect l="l" t="t" r="r" b="b"/>
            <a:pathLst>
              <a:path w="44840" h="2373" extrusionOk="0">
                <a:moveTo>
                  <a:pt x="14711" y="0"/>
                </a:moveTo>
                <a:cubicBezTo>
                  <a:pt x="14427" y="0"/>
                  <a:pt x="14143" y="5"/>
                  <a:pt x="13859" y="15"/>
                </a:cubicBezTo>
                <a:cubicBezTo>
                  <a:pt x="10871" y="110"/>
                  <a:pt x="7930" y="765"/>
                  <a:pt x="5037" y="1420"/>
                </a:cubicBezTo>
                <a:lnTo>
                  <a:pt x="0" y="2372"/>
                </a:lnTo>
                <a:cubicBezTo>
                  <a:pt x="3497" y="2085"/>
                  <a:pt x="7291" y="2001"/>
                  <a:pt x="11227" y="2001"/>
                </a:cubicBezTo>
                <a:cubicBezTo>
                  <a:pt x="16780" y="2001"/>
                  <a:pt x="22616" y="2168"/>
                  <a:pt x="28296" y="2168"/>
                </a:cubicBezTo>
                <a:cubicBezTo>
                  <a:pt x="34133" y="2168"/>
                  <a:pt x="39805" y="1992"/>
                  <a:pt x="44839" y="1277"/>
                </a:cubicBezTo>
                <a:cubicBezTo>
                  <a:pt x="43121" y="1199"/>
                  <a:pt x="41400" y="1177"/>
                  <a:pt x="39678" y="1177"/>
                </a:cubicBezTo>
                <a:cubicBezTo>
                  <a:pt x="37386" y="1177"/>
                  <a:pt x="35094" y="1216"/>
                  <a:pt x="32802" y="1216"/>
                </a:cubicBezTo>
                <a:cubicBezTo>
                  <a:pt x="29956" y="1216"/>
                  <a:pt x="27113" y="1155"/>
                  <a:pt x="24277" y="884"/>
                </a:cubicBezTo>
                <a:cubicBezTo>
                  <a:pt x="21095" y="578"/>
                  <a:pt x="17903" y="0"/>
                  <a:pt x="14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4316700" y="539488"/>
            <a:ext cx="1220125" cy="572850"/>
            <a:chOff x="3032800" y="1045400"/>
            <a:chExt cx="1220125" cy="572850"/>
          </a:xfrm>
        </p:grpSpPr>
        <p:sp>
          <p:nvSpPr>
            <p:cNvPr id="112" name="Google Shape;112;p17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3821220" y="3585302"/>
            <a:ext cx="835368" cy="391482"/>
            <a:chOff x="4435075" y="1409000"/>
            <a:chExt cx="890300" cy="417225"/>
          </a:xfrm>
        </p:grpSpPr>
        <p:sp>
          <p:nvSpPr>
            <p:cNvPr id="115" name="Google Shape;115;p17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7"/>
          <p:cNvGrpSpPr/>
          <p:nvPr/>
        </p:nvGrpSpPr>
        <p:grpSpPr>
          <a:xfrm rot="10800000" flipH="1">
            <a:off x="444483" y="823140"/>
            <a:ext cx="835368" cy="391482"/>
            <a:chOff x="4435075" y="1409000"/>
            <a:chExt cx="890300" cy="417225"/>
          </a:xfrm>
        </p:grpSpPr>
        <p:sp>
          <p:nvSpPr>
            <p:cNvPr id="118" name="Google Shape;118;p17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8283750" y="2157600"/>
            <a:ext cx="1220125" cy="572850"/>
            <a:chOff x="3032800" y="1045400"/>
            <a:chExt cx="1220125" cy="572850"/>
          </a:xfrm>
        </p:grpSpPr>
        <p:sp>
          <p:nvSpPr>
            <p:cNvPr id="121" name="Google Shape;121;p17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5153649" y="345501"/>
            <a:ext cx="2839817" cy="4822496"/>
            <a:chOff x="731025" y="2333150"/>
            <a:chExt cx="598625" cy="1016525"/>
          </a:xfrm>
        </p:grpSpPr>
        <p:sp>
          <p:nvSpPr>
            <p:cNvPr id="124" name="Google Shape;124;p17"/>
            <p:cNvSpPr/>
            <p:nvPr/>
          </p:nvSpPr>
          <p:spPr>
            <a:xfrm>
              <a:off x="731025" y="2333150"/>
              <a:ext cx="598625" cy="1016525"/>
            </a:xfrm>
            <a:custGeom>
              <a:avLst/>
              <a:gdLst/>
              <a:ahLst/>
              <a:cxnLst/>
              <a:rect l="l" t="t" r="r" b="b"/>
              <a:pathLst>
                <a:path w="23945" h="40661" extrusionOk="0">
                  <a:moveTo>
                    <a:pt x="11955" y="1"/>
                  </a:moveTo>
                  <a:cubicBezTo>
                    <a:pt x="11824" y="1"/>
                    <a:pt x="11705" y="120"/>
                    <a:pt x="11705" y="251"/>
                  </a:cubicBezTo>
                  <a:lnTo>
                    <a:pt x="11705" y="882"/>
                  </a:lnTo>
                  <a:lnTo>
                    <a:pt x="11538" y="882"/>
                  </a:lnTo>
                  <a:cubicBezTo>
                    <a:pt x="11455" y="917"/>
                    <a:pt x="10919" y="1179"/>
                    <a:pt x="10181" y="1596"/>
                  </a:cubicBezTo>
                  <a:cubicBezTo>
                    <a:pt x="10038" y="1679"/>
                    <a:pt x="9859" y="1799"/>
                    <a:pt x="9704" y="1918"/>
                  </a:cubicBezTo>
                  <a:cubicBezTo>
                    <a:pt x="9573" y="2025"/>
                    <a:pt x="9490" y="2108"/>
                    <a:pt x="9490" y="2132"/>
                  </a:cubicBezTo>
                  <a:cubicBezTo>
                    <a:pt x="9573" y="2263"/>
                    <a:pt x="9788" y="2370"/>
                    <a:pt x="10062" y="2430"/>
                  </a:cubicBezTo>
                  <a:cubicBezTo>
                    <a:pt x="10109" y="2441"/>
                    <a:pt x="10157" y="2453"/>
                    <a:pt x="10216" y="2453"/>
                  </a:cubicBezTo>
                  <a:lnTo>
                    <a:pt x="10216" y="3834"/>
                  </a:lnTo>
                  <a:lnTo>
                    <a:pt x="9395" y="3692"/>
                  </a:lnTo>
                  <a:cubicBezTo>
                    <a:pt x="9385" y="3690"/>
                    <a:pt x="9375" y="3689"/>
                    <a:pt x="9364" y="3689"/>
                  </a:cubicBezTo>
                  <a:cubicBezTo>
                    <a:pt x="9312" y="3689"/>
                    <a:pt x="9256" y="3713"/>
                    <a:pt x="9216" y="3763"/>
                  </a:cubicBezTo>
                  <a:cubicBezTo>
                    <a:pt x="8895" y="4120"/>
                    <a:pt x="7680" y="5466"/>
                    <a:pt x="7180" y="6418"/>
                  </a:cubicBezTo>
                  <a:cubicBezTo>
                    <a:pt x="7121" y="6537"/>
                    <a:pt x="7121" y="6680"/>
                    <a:pt x="7145" y="6799"/>
                  </a:cubicBezTo>
                  <a:cubicBezTo>
                    <a:pt x="7180" y="6894"/>
                    <a:pt x="7240" y="6966"/>
                    <a:pt x="7311" y="6978"/>
                  </a:cubicBezTo>
                  <a:cubicBezTo>
                    <a:pt x="7406" y="6990"/>
                    <a:pt x="7502" y="7013"/>
                    <a:pt x="7597" y="7025"/>
                  </a:cubicBezTo>
                  <a:lnTo>
                    <a:pt x="7597" y="7406"/>
                  </a:lnTo>
                  <a:lnTo>
                    <a:pt x="7597" y="8085"/>
                  </a:lnTo>
                  <a:cubicBezTo>
                    <a:pt x="7597" y="8085"/>
                    <a:pt x="8204" y="7930"/>
                    <a:pt x="8430" y="7573"/>
                  </a:cubicBezTo>
                  <a:lnTo>
                    <a:pt x="9621" y="7573"/>
                  </a:lnTo>
                  <a:lnTo>
                    <a:pt x="9621" y="8573"/>
                  </a:lnTo>
                  <a:lnTo>
                    <a:pt x="8609" y="8418"/>
                  </a:lnTo>
                  <a:cubicBezTo>
                    <a:pt x="8597" y="8417"/>
                    <a:pt x="8585" y="8416"/>
                    <a:pt x="8573" y="8416"/>
                  </a:cubicBezTo>
                  <a:cubicBezTo>
                    <a:pt x="8495" y="8416"/>
                    <a:pt x="8433" y="8450"/>
                    <a:pt x="8371" y="8502"/>
                  </a:cubicBezTo>
                  <a:cubicBezTo>
                    <a:pt x="7942" y="8871"/>
                    <a:pt x="6359" y="10264"/>
                    <a:pt x="5692" y="11264"/>
                  </a:cubicBezTo>
                  <a:cubicBezTo>
                    <a:pt x="5597" y="11383"/>
                    <a:pt x="5597" y="11550"/>
                    <a:pt x="5656" y="11681"/>
                  </a:cubicBezTo>
                  <a:cubicBezTo>
                    <a:pt x="5704" y="11776"/>
                    <a:pt x="5775" y="11847"/>
                    <a:pt x="5882" y="11859"/>
                  </a:cubicBezTo>
                  <a:cubicBezTo>
                    <a:pt x="5918" y="11859"/>
                    <a:pt x="5942" y="11859"/>
                    <a:pt x="5954" y="11871"/>
                  </a:cubicBezTo>
                  <a:lnTo>
                    <a:pt x="5954" y="12395"/>
                  </a:lnTo>
                  <a:lnTo>
                    <a:pt x="5954" y="13062"/>
                  </a:lnTo>
                  <a:cubicBezTo>
                    <a:pt x="5954" y="13062"/>
                    <a:pt x="6573" y="12919"/>
                    <a:pt x="6787" y="12562"/>
                  </a:cubicBezTo>
                  <a:lnTo>
                    <a:pt x="8847" y="12562"/>
                  </a:lnTo>
                  <a:lnTo>
                    <a:pt x="8847" y="13598"/>
                  </a:lnTo>
                  <a:lnTo>
                    <a:pt x="7668" y="13443"/>
                  </a:lnTo>
                  <a:cubicBezTo>
                    <a:pt x="7646" y="13438"/>
                    <a:pt x="7624" y="13435"/>
                    <a:pt x="7603" y="13435"/>
                  </a:cubicBezTo>
                  <a:cubicBezTo>
                    <a:pt x="7521" y="13435"/>
                    <a:pt x="7446" y="13470"/>
                    <a:pt x="7371" y="13526"/>
                  </a:cubicBezTo>
                  <a:cubicBezTo>
                    <a:pt x="6823" y="13991"/>
                    <a:pt x="4811" y="15717"/>
                    <a:pt x="3966" y="16931"/>
                  </a:cubicBezTo>
                  <a:cubicBezTo>
                    <a:pt x="3858" y="17086"/>
                    <a:pt x="3858" y="17289"/>
                    <a:pt x="3918" y="17443"/>
                  </a:cubicBezTo>
                  <a:cubicBezTo>
                    <a:pt x="3977" y="17562"/>
                    <a:pt x="4073" y="17646"/>
                    <a:pt x="4204" y="17670"/>
                  </a:cubicBezTo>
                  <a:cubicBezTo>
                    <a:pt x="4406" y="17693"/>
                    <a:pt x="4620" y="17729"/>
                    <a:pt x="4823" y="17741"/>
                  </a:cubicBezTo>
                  <a:lnTo>
                    <a:pt x="4823" y="18265"/>
                  </a:lnTo>
                  <a:lnTo>
                    <a:pt x="4823" y="18932"/>
                  </a:lnTo>
                  <a:cubicBezTo>
                    <a:pt x="4823" y="18932"/>
                    <a:pt x="5442" y="18777"/>
                    <a:pt x="5656" y="18420"/>
                  </a:cubicBezTo>
                  <a:lnTo>
                    <a:pt x="7918" y="18420"/>
                  </a:lnTo>
                  <a:lnTo>
                    <a:pt x="7918" y="19277"/>
                  </a:lnTo>
                  <a:lnTo>
                    <a:pt x="6894" y="19158"/>
                  </a:lnTo>
                  <a:cubicBezTo>
                    <a:pt x="6870" y="19153"/>
                    <a:pt x="6844" y="19150"/>
                    <a:pt x="6819" y="19150"/>
                  </a:cubicBezTo>
                  <a:cubicBezTo>
                    <a:pt x="6722" y="19150"/>
                    <a:pt x="6622" y="19185"/>
                    <a:pt x="6537" y="19241"/>
                  </a:cubicBezTo>
                  <a:cubicBezTo>
                    <a:pt x="5894" y="19705"/>
                    <a:pt x="3501" y="21432"/>
                    <a:pt x="2501" y="22646"/>
                  </a:cubicBezTo>
                  <a:cubicBezTo>
                    <a:pt x="2382" y="22801"/>
                    <a:pt x="2370" y="23004"/>
                    <a:pt x="2465" y="23158"/>
                  </a:cubicBezTo>
                  <a:cubicBezTo>
                    <a:pt x="2525" y="23277"/>
                    <a:pt x="2644" y="23361"/>
                    <a:pt x="2787" y="23385"/>
                  </a:cubicBezTo>
                  <a:cubicBezTo>
                    <a:pt x="3001" y="23408"/>
                    <a:pt x="3204" y="23420"/>
                    <a:pt x="3418" y="23456"/>
                  </a:cubicBezTo>
                  <a:lnTo>
                    <a:pt x="3418" y="23992"/>
                  </a:lnTo>
                  <a:lnTo>
                    <a:pt x="3418" y="24158"/>
                  </a:lnTo>
                  <a:lnTo>
                    <a:pt x="3418" y="24658"/>
                  </a:lnTo>
                  <a:cubicBezTo>
                    <a:pt x="3418" y="24658"/>
                    <a:pt x="4025" y="24516"/>
                    <a:pt x="4251" y="24158"/>
                  </a:cubicBezTo>
                  <a:lnTo>
                    <a:pt x="7192" y="24158"/>
                  </a:lnTo>
                  <a:lnTo>
                    <a:pt x="7192" y="24944"/>
                  </a:lnTo>
                  <a:lnTo>
                    <a:pt x="6430" y="24849"/>
                  </a:lnTo>
                  <a:cubicBezTo>
                    <a:pt x="6413" y="24847"/>
                    <a:pt x="6397" y="24847"/>
                    <a:pt x="6380" y="24847"/>
                  </a:cubicBezTo>
                  <a:cubicBezTo>
                    <a:pt x="6263" y="24847"/>
                    <a:pt x="6143" y="24882"/>
                    <a:pt x="6049" y="24944"/>
                  </a:cubicBezTo>
                  <a:cubicBezTo>
                    <a:pt x="5347" y="25409"/>
                    <a:pt x="2739" y="27135"/>
                    <a:pt x="1632" y="28349"/>
                  </a:cubicBezTo>
                  <a:cubicBezTo>
                    <a:pt x="1489" y="28504"/>
                    <a:pt x="1477" y="28707"/>
                    <a:pt x="1584" y="28861"/>
                  </a:cubicBezTo>
                  <a:cubicBezTo>
                    <a:pt x="1656" y="28980"/>
                    <a:pt x="1775" y="29064"/>
                    <a:pt x="1941" y="29076"/>
                  </a:cubicBezTo>
                  <a:cubicBezTo>
                    <a:pt x="1965" y="29076"/>
                    <a:pt x="1989" y="29076"/>
                    <a:pt x="2013" y="29100"/>
                  </a:cubicBezTo>
                  <a:lnTo>
                    <a:pt x="2013" y="29659"/>
                  </a:lnTo>
                  <a:lnTo>
                    <a:pt x="2013" y="29826"/>
                  </a:lnTo>
                  <a:lnTo>
                    <a:pt x="2013" y="30326"/>
                  </a:lnTo>
                  <a:cubicBezTo>
                    <a:pt x="2013" y="30326"/>
                    <a:pt x="2620" y="30183"/>
                    <a:pt x="2846" y="29826"/>
                  </a:cubicBezTo>
                  <a:lnTo>
                    <a:pt x="6644" y="29826"/>
                  </a:lnTo>
                  <a:lnTo>
                    <a:pt x="6644" y="30504"/>
                  </a:lnTo>
                  <a:lnTo>
                    <a:pt x="5656" y="30421"/>
                  </a:lnTo>
                  <a:cubicBezTo>
                    <a:pt x="5631" y="30419"/>
                    <a:pt x="5606" y="30418"/>
                    <a:pt x="5581" y="30418"/>
                  </a:cubicBezTo>
                  <a:cubicBezTo>
                    <a:pt x="5452" y="30418"/>
                    <a:pt x="5325" y="30445"/>
                    <a:pt x="5216" y="30504"/>
                  </a:cubicBezTo>
                  <a:cubicBezTo>
                    <a:pt x="4406" y="30969"/>
                    <a:pt x="1430" y="32695"/>
                    <a:pt x="167" y="33922"/>
                  </a:cubicBezTo>
                  <a:cubicBezTo>
                    <a:pt x="1" y="34064"/>
                    <a:pt x="1" y="34279"/>
                    <a:pt x="108" y="34422"/>
                  </a:cubicBezTo>
                  <a:cubicBezTo>
                    <a:pt x="179" y="34541"/>
                    <a:pt x="334" y="34636"/>
                    <a:pt x="525" y="34648"/>
                  </a:cubicBezTo>
                  <a:cubicBezTo>
                    <a:pt x="572" y="34648"/>
                    <a:pt x="620" y="34660"/>
                    <a:pt x="656" y="34660"/>
                  </a:cubicBezTo>
                  <a:lnTo>
                    <a:pt x="656" y="35029"/>
                  </a:lnTo>
                  <a:lnTo>
                    <a:pt x="656" y="35195"/>
                  </a:lnTo>
                  <a:lnTo>
                    <a:pt x="656" y="35707"/>
                  </a:lnTo>
                  <a:cubicBezTo>
                    <a:pt x="656" y="35707"/>
                    <a:pt x="1275" y="35553"/>
                    <a:pt x="1489" y="35195"/>
                  </a:cubicBezTo>
                  <a:lnTo>
                    <a:pt x="4501" y="35195"/>
                  </a:lnTo>
                  <a:lnTo>
                    <a:pt x="4501" y="40649"/>
                  </a:lnTo>
                  <a:lnTo>
                    <a:pt x="5204" y="40649"/>
                  </a:lnTo>
                  <a:lnTo>
                    <a:pt x="5204" y="35195"/>
                  </a:lnTo>
                  <a:lnTo>
                    <a:pt x="6644" y="35195"/>
                  </a:lnTo>
                  <a:lnTo>
                    <a:pt x="6644" y="35493"/>
                  </a:lnTo>
                  <a:lnTo>
                    <a:pt x="6073" y="35493"/>
                  </a:lnTo>
                  <a:lnTo>
                    <a:pt x="6371" y="36196"/>
                  </a:lnTo>
                  <a:lnTo>
                    <a:pt x="6644" y="36196"/>
                  </a:lnTo>
                  <a:lnTo>
                    <a:pt x="6644" y="38755"/>
                  </a:lnTo>
                  <a:lnTo>
                    <a:pt x="6013" y="38755"/>
                  </a:lnTo>
                  <a:lnTo>
                    <a:pt x="6013" y="40660"/>
                  </a:lnTo>
                  <a:lnTo>
                    <a:pt x="17920" y="40660"/>
                  </a:lnTo>
                  <a:lnTo>
                    <a:pt x="17920" y="38755"/>
                  </a:lnTo>
                  <a:lnTo>
                    <a:pt x="17301" y="38755"/>
                  </a:lnTo>
                  <a:lnTo>
                    <a:pt x="17301" y="36196"/>
                  </a:lnTo>
                  <a:lnTo>
                    <a:pt x="17562" y="36196"/>
                  </a:lnTo>
                  <a:lnTo>
                    <a:pt x="17860" y="35493"/>
                  </a:lnTo>
                  <a:lnTo>
                    <a:pt x="17301" y="35493"/>
                  </a:lnTo>
                  <a:lnTo>
                    <a:pt x="17301" y="35195"/>
                  </a:lnTo>
                  <a:lnTo>
                    <a:pt x="18741" y="35195"/>
                  </a:lnTo>
                  <a:lnTo>
                    <a:pt x="18741" y="40649"/>
                  </a:lnTo>
                  <a:lnTo>
                    <a:pt x="19444" y="40649"/>
                  </a:lnTo>
                  <a:lnTo>
                    <a:pt x="19444" y="35195"/>
                  </a:lnTo>
                  <a:lnTo>
                    <a:pt x="22444" y="35195"/>
                  </a:lnTo>
                  <a:cubicBezTo>
                    <a:pt x="22670" y="35553"/>
                    <a:pt x="23277" y="35707"/>
                    <a:pt x="23277" y="35707"/>
                  </a:cubicBezTo>
                  <a:lnTo>
                    <a:pt x="23277" y="35195"/>
                  </a:lnTo>
                  <a:lnTo>
                    <a:pt x="23277" y="34660"/>
                  </a:lnTo>
                  <a:cubicBezTo>
                    <a:pt x="23325" y="34660"/>
                    <a:pt x="23373" y="34648"/>
                    <a:pt x="23408" y="34648"/>
                  </a:cubicBezTo>
                  <a:cubicBezTo>
                    <a:pt x="23611" y="34636"/>
                    <a:pt x="23754" y="34541"/>
                    <a:pt x="23825" y="34422"/>
                  </a:cubicBezTo>
                  <a:cubicBezTo>
                    <a:pt x="23944" y="34255"/>
                    <a:pt x="23932" y="34064"/>
                    <a:pt x="23789" y="33898"/>
                  </a:cubicBezTo>
                  <a:cubicBezTo>
                    <a:pt x="22527" y="32671"/>
                    <a:pt x="19527" y="30945"/>
                    <a:pt x="18741" y="30493"/>
                  </a:cubicBezTo>
                  <a:cubicBezTo>
                    <a:pt x="18627" y="30430"/>
                    <a:pt x="18494" y="30395"/>
                    <a:pt x="18368" y="30395"/>
                  </a:cubicBezTo>
                  <a:cubicBezTo>
                    <a:pt x="18349" y="30395"/>
                    <a:pt x="18331" y="30396"/>
                    <a:pt x="18313" y="30397"/>
                  </a:cubicBezTo>
                  <a:lnTo>
                    <a:pt x="17312" y="30493"/>
                  </a:lnTo>
                  <a:lnTo>
                    <a:pt x="17312" y="29826"/>
                  </a:lnTo>
                  <a:lnTo>
                    <a:pt x="21111" y="29826"/>
                  </a:lnTo>
                  <a:cubicBezTo>
                    <a:pt x="21337" y="30183"/>
                    <a:pt x="21944" y="30326"/>
                    <a:pt x="21944" y="30326"/>
                  </a:cubicBezTo>
                  <a:lnTo>
                    <a:pt x="21944" y="29826"/>
                  </a:lnTo>
                  <a:lnTo>
                    <a:pt x="21944" y="29100"/>
                  </a:lnTo>
                  <a:cubicBezTo>
                    <a:pt x="21968" y="29100"/>
                    <a:pt x="21992" y="29100"/>
                    <a:pt x="22015" y="29076"/>
                  </a:cubicBezTo>
                  <a:cubicBezTo>
                    <a:pt x="22182" y="29064"/>
                    <a:pt x="22313" y="28969"/>
                    <a:pt x="22373" y="28861"/>
                  </a:cubicBezTo>
                  <a:cubicBezTo>
                    <a:pt x="22468" y="28707"/>
                    <a:pt x="22468" y="28504"/>
                    <a:pt x="22325" y="28349"/>
                  </a:cubicBezTo>
                  <a:cubicBezTo>
                    <a:pt x="21230" y="27111"/>
                    <a:pt x="18610" y="25385"/>
                    <a:pt x="17908" y="24944"/>
                  </a:cubicBezTo>
                  <a:cubicBezTo>
                    <a:pt x="17814" y="24882"/>
                    <a:pt x="17703" y="24847"/>
                    <a:pt x="17581" y="24847"/>
                  </a:cubicBezTo>
                  <a:cubicBezTo>
                    <a:pt x="17563" y="24847"/>
                    <a:pt x="17545" y="24847"/>
                    <a:pt x="17527" y="24849"/>
                  </a:cubicBezTo>
                  <a:lnTo>
                    <a:pt x="16753" y="24932"/>
                  </a:lnTo>
                  <a:lnTo>
                    <a:pt x="16753" y="24147"/>
                  </a:lnTo>
                  <a:lnTo>
                    <a:pt x="19682" y="24147"/>
                  </a:lnTo>
                  <a:cubicBezTo>
                    <a:pt x="19908" y="24504"/>
                    <a:pt x="20515" y="24658"/>
                    <a:pt x="20515" y="24658"/>
                  </a:cubicBezTo>
                  <a:lnTo>
                    <a:pt x="20515" y="24147"/>
                  </a:lnTo>
                  <a:lnTo>
                    <a:pt x="20515" y="23468"/>
                  </a:lnTo>
                  <a:cubicBezTo>
                    <a:pt x="20718" y="23456"/>
                    <a:pt x="20932" y="23420"/>
                    <a:pt x="21134" y="23396"/>
                  </a:cubicBezTo>
                  <a:cubicBezTo>
                    <a:pt x="21289" y="23373"/>
                    <a:pt x="21408" y="23289"/>
                    <a:pt x="21468" y="23170"/>
                  </a:cubicBezTo>
                  <a:cubicBezTo>
                    <a:pt x="21551" y="23015"/>
                    <a:pt x="21539" y="22813"/>
                    <a:pt x="21420" y="22658"/>
                  </a:cubicBezTo>
                  <a:cubicBezTo>
                    <a:pt x="20408" y="21432"/>
                    <a:pt x="18015" y="19705"/>
                    <a:pt x="17372" y="19253"/>
                  </a:cubicBezTo>
                  <a:cubicBezTo>
                    <a:pt x="17287" y="19197"/>
                    <a:pt x="17195" y="19162"/>
                    <a:pt x="17101" y="19162"/>
                  </a:cubicBezTo>
                  <a:cubicBezTo>
                    <a:pt x="17076" y="19162"/>
                    <a:pt x="17052" y="19165"/>
                    <a:pt x="17027" y="19170"/>
                  </a:cubicBezTo>
                  <a:lnTo>
                    <a:pt x="16003" y="19277"/>
                  </a:lnTo>
                  <a:lnTo>
                    <a:pt x="16003" y="18443"/>
                  </a:lnTo>
                  <a:lnTo>
                    <a:pt x="18265" y="18443"/>
                  </a:lnTo>
                  <a:cubicBezTo>
                    <a:pt x="18491" y="18789"/>
                    <a:pt x="19098" y="18943"/>
                    <a:pt x="19098" y="18943"/>
                  </a:cubicBezTo>
                  <a:lnTo>
                    <a:pt x="19098" y="18443"/>
                  </a:lnTo>
                  <a:lnTo>
                    <a:pt x="19098" y="17765"/>
                  </a:lnTo>
                  <a:cubicBezTo>
                    <a:pt x="19313" y="17741"/>
                    <a:pt x="19515" y="17729"/>
                    <a:pt x="19729" y="17693"/>
                  </a:cubicBezTo>
                  <a:cubicBezTo>
                    <a:pt x="19860" y="17681"/>
                    <a:pt x="19944" y="17586"/>
                    <a:pt x="20003" y="17467"/>
                  </a:cubicBezTo>
                  <a:cubicBezTo>
                    <a:pt x="20075" y="17324"/>
                    <a:pt x="20075" y="17110"/>
                    <a:pt x="19956" y="16967"/>
                  </a:cubicBezTo>
                  <a:cubicBezTo>
                    <a:pt x="19098" y="15729"/>
                    <a:pt x="17086" y="14002"/>
                    <a:pt x="16539" y="13562"/>
                  </a:cubicBezTo>
                  <a:cubicBezTo>
                    <a:pt x="16458" y="13492"/>
                    <a:pt x="16378" y="13464"/>
                    <a:pt x="16291" y="13464"/>
                  </a:cubicBezTo>
                  <a:cubicBezTo>
                    <a:pt x="16275" y="13464"/>
                    <a:pt x="16258" y="13465"/>
                    <a:pt x="16241" y="13467"/>
                  </a:cubicBezTo>
                  <a:lnTo>
                    <a:pt x="15062" y="13621"/>
                  </a:lnTo>
                  <a:lnTo>
                    <a:pt x="15062" y="12574"/>
                  </a:lnTo>
                  <a:lnTo>
                    <a:pt x="17122" y="12574"/>
                  </a:lnTo>
                  <a:cubicBezTo>
                    <a:pt x="17336" y="12931"/>
                    <a:pt x="17955" y="13086"/>
                    <a:pt x="17955" y="13086"/>
                  </a:cubicBezTo>
                  <a:lnTo>
                    <a:pt x="17955" y="12574"/>
                  </a:lnTo>
                  <a:lnTo>
                    <a:pt x="17955" y="11895"/>
                  </a:lnTo>
                  <a:cubicBezTo>
                    <a:pt x="17979" y="11895"/>
                    <a:pt x="17991" y="11895"/>
                    <a:pt x="18027" y="11871"/>
                  </a:cubicBezTo>
                  <a:cubicBezTo>
                    <a:pt x="18134" y="11859"/>
                    <a:pt x="18205" y="11788"/>
                    <a:pt x="18253" y="11693"/>
                  </a:cubicBezTo>
                  <a:cubicBezTo>
                    <a:pt x="18313" y="11574"/>
                    <a:pt x="18313" y="11419"/>
                    <a:pt x="18217" y="11276"/>
                  </a:cubicBezTo>
                  <a:cubicBezTo>
                    <a:pt x="17551" y="10288"/>
                    <a:pt x="15979" y="8883"/>
                    <a:pt x="15538" y="8514"/>
                  </a:cubicBezTo>
                  <a:cubicBezTo>
                    <a:pt x="15476" y="8462"/>
                    <a:pt x="15414" y="8428"/>
                    <a:pt x="15344" y="8428"/>
                  </a:cubicBezTo>
                  <a:cubicBezTo>
                    <a:pt x="15334" y="8428"/>
                    <a:pt x="15323" y="8429"/>
                    <a:pt x="15312" y="8430"/>
                  </a:cubicBezTo>
                  <a:lnTo>
                    <a:pt x="14300" y="8573"/>
                  </a:lnTo>
                  <a:lnTo>
                    <a:pt x="14300" y="7585"/>
                  </a:lnTo>
                  <a:lnTo>
                    <a:pt x="15491" y="7585"/>
                  </a:lnTo>
                  <a:cubicBezTo>
                    <a:pt x="15717" y="7942"/>
                    <a:pt x="16324" y="8097"/>
                    <a:pt x="16324" y="8097"/>
                  </a:cubicBezTo>
                  <a:lnTo>
                    <a:pt x="16324" y="7585"/>
                  </a:lnTo>
                  <a:lnTo>
                    <a:pt x="16324" y="7037"/>
                  </a:lnTo>
                  <a:cubicBezTo>
                    <a:pt x="16419" y="7025"/>
                    <a:pt x="16527" y="7002"/>
                    <a:pt x="16610" y="6990"/>
                  </a:cubicBezTo>
                  <a:cubicBezTo>
                    <a:pt x="16681" y="6978"/>
                    <a:pt x="16741" y="6906"/>
                    <a:pt x="16777" y="6811"/>
                  </a:cubicBezTo>
                  <a:cubicBezTo>
                    <a:pt x="16824" y="6692"/>
                    <a:pt x="16824" y="6549"/>
                    <a:pt x="16741" y="6430"/>
                  </a:cubicBezTo>
                  <a:cubicBezTo>
                    <a:pt x="16241" y="5478"/>
                    <a:pt x="15015" y="4120"/>
                    <a:pt x="14693" y="3775"/>
                  </a:cubicBezTo>
                  <a:cubicBezTo>
                    <a:pt x="14645" y="3715"/>
                    <a:pt x="14574" y="3704"/>
                    <a:pt x="14514" y="3704"/>
                  </a:cubicBezTo>
                  <a:lnTo>
                    <a:pt x="13693" y="3834"/>
                  </a:lnTo>
                  <a:lnTo>
                    <a:pt x="13693" y="2453"/>
                  </a:lnTo>
                  <a:cubicBezTo>
                    <a:pt x="13741" y="2441"/>
                    <a:pt x="13800" y="2430"/>
                    <a:pt x="13848" y="2430"/>
                  </a:cubicBezTo>
                  <a:cubicBezTo>
                    <a:pt x="14122" y="2346"/>
                    <a:pt x="14336" y="2251"/>
                    <a:pt x="14419" y="2132"/>
                  </a:cubicBezTo>
                  <a:cubicBezTo>
                    <a:pt x="14443" y="2108"/>
                    <a:pt x="14336" y="2025"/>
                    <a:pt x="14205" y="1918"/>
                  </a:cubicBezTo>
                  <a:cubicBezTo>
                    <a:pt x="14050" y="1799"/>
                    <a:pt x="13860" y="1679"/>
                    <a:pt x="13729" y="1596"/>
                  </a:cubicBezTo>
                  <a:cubicBezTo>
                    <a:pt x="13002" y="1179"/>
                    <a:pt x="12467" y="917"/>
                    <a:pt x="12371" y="882"/>
                  </a:cubicBezTo>
                  <a:lnTo>
                    <a:pt x="12205" y="882"/>
                  </a:lnTo>
                  <a:lnTo>
                    <a:pt x="12205" y="251"/>
                  </a:lnTo>
                  <a:cubicBezTo>
                    <a:pt x="12205" y="120"/>
                    <a:pt x="12086" y="1"/>
                    <a:pt x="11955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86725" y="3243100"/>
              <a:ext cx="41700" cy="44650"/>
            </a:xfrm>
            <a:custGeom>
              <a:avLst/>
              <a:gdLst/>
              <a:ahLst/>
              <a:cxnLst/>
              <a:rect l="l" t="t" r="r" b="b"/>
              <a:pathLst>
                <a:path w="1668" h="1786" extrusionOk="0">
                  <a:moveTo>
                    <a:pt x="1667" y="0"/>
                  </a:moveTo>
                  <a:cubicBezTo>
                    <a:pt x="750" y="0"/>
                    <a:pt x="0" y="750"/>
                    <a:pt x="0" y="1667"/>
                  </a:cubicBezTo>
                  <a:lnTo>
                    <a:pt x="0" y="1786"/>
                  </a:lnTo>
                  <a:lnTo>
                    <a:pt x="1667" y="1786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032250" y="3243675"/>
              <a:ext cx="41700" cy="44075"/>
            </a:xfrm>
            <a:custGeom>
              <a:avLst/>
              <a:gdLst/>
              <a:ahLst/>
              <a:cxnLst/>
              <a:rect l="l" t="t" r="r" b="b"/>
              <a:pathLst>
                <a:path w="1668" h="1763" extrusionOk="0">
                  <a:moveTo>
                    <a:pt x="1" y="1"/>
                  </a:moveTo>
                  <a:lnTo>
                    <a:pt x="1" y="1763"/>
                  </a:lnTo>
                  <a:lnTo>
                    <a:pt x="1668" y="1763"/>
                  </a:lnTo>
                  <a:lnTo>
                    <a:pt x="1668" y="1668"/>
                  </a:lnTo>
                  <a:cubicBezTo>
                    <a:pt x="1668" y="739"/>
                    <a:pt x="918" y="1"/>
                    <a:pt x="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49525" y="2433000"/>
              <a:ext cx="81650" cy="52850"/>
            </a:xfrm>
            <a:custGeom>
              <a:avLst/>
              <a:gdLst/>
              <a:ahLst/>
              <a:cxnLst/>
              <a:rect l="l" t="t" r="r" b="b"/>
              <a:pathLst>
                <a:path w="3266" h="2114" extrusionOk="0">
                  <a:moveTo>
                    <a:pt x="1603" y="0"/>
                  </a:moveTo>
                  <a:cubicBezTo>
                    <a:pt x="1279" y="0"/>
                    <a:pt x="680" y="169"/>
                    <a:pt x="72" y="233"/>
                  </a:cubicBezTo>
                  <a:cubicBezTo>
                    <a:pt x="0" y="233"/>
                    <a:pt x="0" y="341"/>
                    <a:pt x="72" y="352"/>
                  </a:cubicBezTo>
                  <a:lnTo>
                    <a:pt x="1763" y="602"/>
                  </a:lnTo>
                  <a:cubicBezTo>
                    <a:pt x="1774" y="602"/>
                    <a:pt x="1786" y="614"/>
                    <a:pt x="1786" y="614"/>
                  </a:cubicBezTo>
                  <a:lnTo>
                    <a:pt x="3144" y="2091"/>
                  </a:lnTo>
                  <a:cubicBezTo>
                    <a:pt x="3156" y="2107"/>
                    <a:pt x="3172" y="2113"/>
                    <a:pt x="3186" y="2113"/>
                  </a:cubicBezTo>
                  <a:cubicBezTo>
                    <a:pt x="3227" y="2113"/>
                    <a:pt x="3265" y="2063"/>
                    <a:pt x="3239" y="2019"/>
                  </a:cubicBezTo>
                  <a:cubicBezTo>
                    <a:pt x="2787" y="1293"/>
                    <a:pt x="1965" y="43"/>
                    <a:pt x="1703" y="7"/>
                  </a:cubicBezTo>
                  <a:cubicBezTo>
                    <a:pt x="1673" y="2"/>
                    <a:pt x="1640" y="0"/>
                    <a:pt x="1603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079875" y="2554000"/>
              <a:ext cx="84875" cy="48950"/>
            </a:xfrm>
            <a:custGeom>
              <a:avLst/>
              <a:gdLst/>
              <a:ahLst/>
              <a:cxnLst/>
              <a:rect l="l" t="t" r="r" b="b"/>
              <a:pathLst>
                <a:path w="3395" h="1958" extrusionOk="0">
                  <a:moveTo>
                    <a:pt x="1624" y="1"/>
                  </a:moveTo>
                  <a:cubicBezTo>
                    <a:pt x="1328" y="1"/>
                    <a:pt x="688" y="243"/>
                    <a:pt x="60" y="382"/>
                  </a:cubicBezTo>
                  <a:cubicBezTo>
                    <a:pt x="1" y="394"/>
                    <a:pt x="1" y="477"/>
                    <a:pt x="72" y="501"/>
                  </a:cubicBezTo>
                  <a:lnTo>
                    <a:pt x="1763" y="585"/>
                  </a:lnTo>
                  <a:cubicBezTo>
                    <a:pt x="1787" y="585"/>
                    <a:pt x="1799" y="585"/>
                    <a:pt x="1799" y="596"/>
                  </a:cubicBezTo>
                  <a:lnTo>
                    <a:pt x="3275" y="1942"/>
                  </a:lnTo>
                  <a:cubicBezTo>
                    <a:pt x="3289" y="1953"/>
                    <a:pt x="3303" y="1958"/>
                    <a:pt x="3317" y="1958"/>
                  </a:cubicBezTo>
                  <a:cubicBezTo>
                    <a:pt x="3361" y="1958"/>
                    <a:pt x="3395" y="1907"/>
                    <a:pt x="3358" y="1870"/>
                  </a:cubicBezTo>
                  <a:cubicBezTo>
                    <a:pt x="2835" y="1180"/>
                    <a:pt x="1918" y="25"/>
                    <a:pt x="1644" y="1"/>
                  </a:cubicBezTo>
                  <a:cubicBezTo>
                    <a:pt x="1637" y="1"/>
                    <a:pt x="1631" y="1"/>
                    <a:pt x="162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098625" y="2680475"/>
              <a:ext cx="82825" cy="51525"/>
            </a:xfrm>
            <a:custGeom>
              <a:avLst/>
              <a:gdLst/>
              <a:ahLst/>
              <a:cxnLst/>
              <a:rect l="l" t="t" r="r" b="b"/>
              <a:pathLst>
                <a:path w="3313" h="2061" extrusionOk="0">
                  <a:moveTo>
                    <a:pt x="1653" y="0"/>
                  </a:moveTo>
                  <a:cubicBezTo>
                    <a:pt x="1345" y="0"/>
                    <a:pt x="714" y="186"/>
                    <a:pt x="84" y="276"/>
                  </a:cubicBezTo>
                  <a:cubicBezTo>
                    <a:pt x="1" y="288"/>
                    <a:pt x="1" y="383"/>
                    <a:pt x="84" y="395"/>
                  </a:cubicBezTo>
                  <a:lnTo>
                    <a:pt x="1763" y="598"/>
                  </a:lnTo>
                  <a:cubicBezTo>
                    <a:pt x="1775" y="598"/>
                    <a:pt x="1787" y="621"/>
                    <a:pt x="1787" y="621"/>
                  </a:cubicBezTo>
                  <a:lnTo>
                    <a:pt x="3192" y="2050"/>
                  </a:lnTo>
                  <a:cubicBezTo>
                    <a:pt x="3202" y="2058"/>
                    <a:pt x="3213" y="2061"/>
                    <a:pt x="3225" y="2061"/>
                  </a:cubicBezTo>
                  <a:cubicBezTo>
                    <a:pt x="3269" y="2061"/>
                    <a:pt x="3313" y="2014"/>
                    <a:pt x="3275" y="1967"/>
                  </a:cubicBezTo>
                  <a:cubicBezTo>
                    <a:pt x="2799" y="1252"/>
                    <a:pt x="1954" y="38"/>
                    <a:pt x="1704" y="2"/>
                  </a:cubicBezTo>
                  <a:cubicBezTo>
                    <a:pt x="1688" y="1"/>
                    <a:pt x="1671" y="0"/>
                    <a:pt x="1653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123050" y="2824275"/>
              <a:ext cx="86925" cy="46825"/>
            </a:xfrm>
            <a:custGeom>
              <a:avLst/>
              <a:gdLst/>
              <a:ahLst/>
              <a:cxnLst/>
              <a:rect l="l" t="t" r="r" b="b"/>
              <a:pathLst>
                <a:path w="3477" h="1873" extrusionOk="0">
                  <a:moveTo>
                    <a:pt x="1631" y="1"/>
                  </a:moveTo>
                  <a:cubicBezTo>
                    <a:pt x="1346" y="1"/>
                    <a:pt x="715" y="299"/>
                    <a:pt x="60" y="465"/>
                  </a:cubicBezTo>
                  <a:cubicBezTo>
                    <a:pt x="0" y="477"/>
                    <a:pt x="0" y="584"/>
                    <a:pt x="72" y="584"/>
                  </a:cubicBezTo>
                  <a:lnTo>
                    <a:pt x="1762" y="584"/>
                  </a:lnTo>
                  <a:cubicBezTo>
                    <a:pt x="1786" y="584"/>
                    <a:pt x="1798" y="584"/>
                    <a:pt x="1798" y="596"/>
                  </a:cubicBezTo>
                  <a:lnTo>
                    <a:pt x="3358" y="1858"/>
                  </a:lnTo>
                  <a:cubicBezTo>
                    <a:pt x="3370" y="1868"/>
                    <a:pt x="3383" y="1873"/>
                    <a:pt x="3396" y="1873"/>
                  </a:cubicBezTo>
                  <a:cubicBezTo>
                    <a:pt x="3442" y="1873"/>
                    <a:pt x="3476" y="1813"/>
                    <a:pt x="3429" y="1775"/>
                  </a:cubicBezTo>
                  <a:cubicBezTo>
                    <a:pt x="2882" y="1120"/>
                    <a:pt x="1893" y="1"/>
                    <a:pt x="163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134050" y="2963875"/>
              <a:ext cx="87275" cy="46700"/>
            </a:xfrm>
            <a:custGeom>
              <a:avLst/>
              <a:gdLst/>
              <a:ahLst/>
              <a:cxnLst/>
              <a:rect l="l" t="t" r="r" b="b"/>
              <a:pathLst>
                <a:path w="3491" h="1868" extrusionOk="0">
                  <a:moveTo>
                    <a:pt x="1644" y="1"/>
                  </a:moveTo>
                  <a:cubicBezTo>
                    <a:pt x="1358" y="1"/>
                    <a:pt x="715" y="299"/>
                    <a:pt x="60" y="453"/>
                  </a:cubicBezTo>
                  <a:cubicBezTo>
                    <a:pt x="1" y="477"/>
                    <a:pt x="1" y="572"/>
                    <a:pt x="72" y="572"/>
                  </a:cubicBezTo>
                  <a:lnTo>
                    <a:pt x="1775" y="572"/>
                  </a:lnTo>
                  <a:cubicBezTo>
                    <a:pt x="1787" y="572"/>
                    <a:pt x="1799" y="572"/>
                    <a:pt x="1799" y="596"/>
                  </a:cubicBezTo>
                  <a:lnTo>
                    <a:pt x="3358" y="1858"/>
                  </a:lnTo>
                  <a:cubicBezTo>
                    <a:pt x="3369" y="1865"/>
                    <a:pt x="3381" y="1868"/>
                    <a:pt x="3393" y="1868"/>
                  </a:cubicBezTo>
                  <a:cubicBezTo>
                    <a:pt x="3444" y="1868"/>
                    <a:pt x="3490" y="1812"/>
                    <a:pt x="3442" y="1763"/>
                  </a:cubicBezTo>
                  <a:cubicBezTo>
                    <a:pt x="2894" y="1108"/>
                    <a:pt x="1906" y="1"/>
                    <a:pt x="164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154900" y="3101700"/>
              <a:ext cx="89950" cy="42050"/>
            </a:xfrm>
            <a:custGeom>
              <a:avLst/>
              <a:gdLst/>
              <a:ahLst/>
              <a:cxnLst/>
              <a:rect l="l" t="t" r="r" b="b"/>
              <a:pathLst>
                <a:path w="3598" h="1682" extrusionOk="0">
                  <a:moveTo>
                    <a:pt x="1589" y="0"/>
                  </a:moveTo>
                  <a:cubicBezTo>
                    <a:pt x="1587" y="0"/>
                    <a:pt x="1585" y="0"/>
                    <a:pt x="1584" y="1"/>
                  </a:cubicBezTo>
                  <a:cubicBezTo>
                    <a:pt x="1298" y="36"/>
                    <a:pt x="691" y="393"/>
                    <a:pt x="60" y="632"/>
                  </a:cubicBezTo>
                  <a:cubicBezTo>
                    <a:pt x="0" y="655"/>
                    <a:pt x="12" y="751"/>
                    <a:pt x="96" y="751"/>
                  </a:cubicBezTo>
                  <a:lnTo>
                    <a:pt x="1786" y="572"/>
                  </a:lnTo>
                  <a:cubicBezTo>
                    <a:pt x="1798" y="572"/>
                    <a:pt x="1810" y="572"/>
                    <a:pt x="1834" y="584"/>
                  </a:cubicBezTo>
                  <a:lnTo>
                    <a:pt x="3489" y="1667"/>
                  </a:lnTo>
                  <a:cubicBezTo>
                    <a:pt x="3501" y="1677"/>
                    <a:pt x="3514" y="1682"/>
                    <a:pt x="3525" y="1682"/>
                  </a:cubicBezTo>
                  <a:cubicBezTo>
                    <a:pt x="3569" y="1682"/>
                    <a:pt x="3598" y="1622"/>
                    <a:pt x="3560" y="1584"/>
                  </a:cubicBezTo>
                  <a:cubicBezTo>
                    <a:pt x="2933" y="992"/>
                    <a:pt x="1859" y="0"/>
                    <a:pt x="1589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924200" y="2508775"/>
              <a:ext cx="213750" cy="4775"/>
            </a:xfrm>
            <a:custGeom>
              <a:avLst/>
              <a:gdLst/>
              <a:ahLst/>
              <a:cxnLst/>
              <a:rect l="l" t="t" r="r" b="b"/>
              <a:pathLst>
                <a:path w="8550" h="191" extrusionOk="0">
                  <a:moveTo>
                    <a:pt x="1" y="0"/>
                  </a:moveTo>
                  <a:lnTo>
                    <a:pt x="72" y="191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974225" y="2520675"/>
              <a:ext cx="112225" cy="3600"/>
            </a:xfrm>
            <a:custGeom>
              <a:avLst/>
              <a:gdLst/>
              <a:ahLst/>
              <a:cxnLst/>
              <a:rect l="l" t="t" r="r" b="b"/>
              <a:pathLst>
                <a:path w="4489" h="144" extrusionOk="0">
                  <a:moveTo>
                    <a:pt x="0" y="1"/>
                  </a:moveTo>
                  <a:lnTo>
                    <a:pt x="0" y="143"/>
                  </a:lnTo>
                  <a:lnTo>
                    <a:pt x="4489" y="143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881950" y="2630525"/>
              <a:ext cx="297075" cy="6850"/>
            </a:xfrm>
            <a:custGeom>
              <a:avLst/>
              <a:gdLst/>
              <a:ahLst/>
              <a:cxnLst/>
              <a:rect l="l" t="t" r="r" b="b"/>
              <a:pathLst>
                <a:path w="11883" h="274" extrusionOk="0">
                  <a:moveTo>
                    <a:pt x="0" y="0"/>
                  </a:moveTo>
                  <a:lnTo>
                    <a:pt x="131" y="274"/>
                  </a:lnTo>
                  <a:lnTo>
                    <a:pt x="11883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57550" y="2646300"/>
              <a:ext cx="142300" cy="3875"/>
            </a:xfrm>
            <a:custGeom>
              <a:avLst/>
              <a:gdLst/>
              <a:ahLst/>
              <a:cxnLst/>
              <a:rect l="l" t="t" r="r" b="b"/>
              <a:pathLst>
                <a:path w="5692" h="155" extrusionOk="0">
                  <a:moveTo>
                    <a:pt x="0" y="0"/>
                  </a:moveTo>
                  <a:lnTo>
                    <a:pt x="0" y="155"/>
                  </a:lnTo>
                  <a:lnTo>
                    <a:pt x="5692" y="155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856950" y="2777250"/>
              <a:ext cx="341425" cy="8075"/>
            </a:xfrm>
            <a:custGeom>
              <a:avLst/>
              <a:gdLst/>
              <a:ahLst/>
              <a:cxnLst/>
              <a:rect l="l" t="t" r="r" b="b"/>
              <a:pathLst>
                <a:path w="13657" h="323" extrusionOk="0">
                  <a:moveTo>
                    <a:pt x="0" y="1"/>
                  </a:moveTo>
                  <a:lnTo>
                    <a:pt x="119" y="322"/>
                  </a:lnTo>
                  <a:lnTo>
                    <a:pt x="13657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933150" y="2792725"/>
              <a:ext cx="194975" cy="3600"/>
            </a:xfrm>
            <a:custGeom>
              <a:avLst/>
              <a:gdLst/>
              <a:ahLst/>
              <a:cxnLst/>
              <a:rect l="l" t="t" r="r" b="b"/>
              <a:pathLst>
                <a:path w="7799" h="144" extrusionOk="0">
                  <a:moveTo>
                    <a:pt x="0" y="1"/>
                  </a:moveTo>
                  <a:lnTo>
                    <a:pt x="0" y="144"/>
                  </a:lnTo>
                  <a:lnTo>
                    <a:pt x="7799" y="144"/>
                  </a:lnTo>
                  <a:lnTo>
                    <a:pt x="779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820325" y="2921325"/>
              <a:ext cx="421200" cy="6875"/>
            </a:xfrm>
            <a:custGeom>
              <a:avLst/>
              <a:gdLst/>
              <a:ahLst/>
              <a:cxnLst/>
              <a:rect l="l" t="t" r="r" b="b"/>
              <a:pathLst>
                <a:path w="16848" h="275" extrusionOk="0">
                  <a:moveTo>
                    <a:pt x="1" y="0"/>
                  </a:moveTo>
                  <a:lnTo>
                    <a:pt x="60" y="274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916775" y="2936500"/>
              <a:ext cx="226825" cy="3900"/>
            </a:xfrm>
            <a:custGeom>
              <a:avLst/>
              <a:gdLst/>
              <a:ahLst/>
              <a:cxnLst/>
              <a:rect l="l" t="t" r="r" b="b"/>
              <a:pathLst>
                <a:path w="9073" h="156" extrusionOk="0">
                  <a:moveTo>
                    <a:pt x="0" y="1"/>
                  </a:moveTo>
                  <a:lnTo>
                    <a:pt x="0" y="155"/>
                  </a:lnTo>
                  <a:lnTo>
                    <a:pt x="9073" y="155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785800" y="3061225"/>
              <a:ext cx="490550" cy="8950"/>
            </a:xfrm>
            <a:custGeom>
              <a:avLst/>
              <a:gdLst/>
              <a:ahLst/>
              <a:cxnLst/>
              <a:rect l="l" t="t" r="r" b="b"/>
              <a:pathLst>
                <a:path w="19622" h="358" extrusionOk="0">
                  <a:moveTo>
                    <a:pt x="1" y="0"/>
                  </a:moveTo>
                  <a:lnTo>
                    <a:pt x="108" y="358"/>
                  </a:lnTo>
                  <a:lnTo>
                    <a:pt x="1962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903075" y="3077600"/>
              <a:ext cx="256000" cy="3600"/>
            </a:xfrm>
            <a:custGeom>
              <a:avLst/>
              <a:gdLst/>
              <a:ahLst/>
              <a:cxnLst/>
              <a:rect l="l" t="t" r="r" b="b"/>
              <a:pathLst>
                <a:path w="10240" h="144" extrusionOk="0">
                  <a:moveTo>
                    <a:pt x="1" y="0"/>
                  </a:moveTo>
                  <a:lnTo>
                    <a:pt x="1" y="143"/>
                  </a:lnTo>
                  <a:lnTo>
                    <a:pt x="10240" y="143"/>
                  </a:lnTo>
                  <a:lnTo>
                    <a:pt x="1024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751575" y="3199025"/>
              <a:ext cx="555150" cy="6875"/>
            </a:xfrm>
            <a:custGeom>
              <a:avLst/>
              <a:gdLst/>
              <a:ahLst/>
              <a:cxnLst/>
              <a:rect l="l" t="t" r="r" b="b"/>
              <a:pathLst>
                <a:path w="22206" h="275" extrusionOk="0">
                  <a:moveTo>
                    <a:pt x="0" y="1"/>
                  </a:moveTo>
                  <a:lnTo>
                    <a:pt x="60" y="275"/>
                  </a:lnTo>
                  <a:lnTo>
                    <a:pt x="22205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7"/>
          <p:cNvSpPr/>
          <p:nvPr/>
        </p:nvSpPr>
        <p:spPr>
          <a:xfrm>
            <a:off x="0" y="4893653"/>
            <a:ext cx="9144000" cy="280218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7"/>
          <p:cNvGrpSpPr/>
          <p:nvPr/>
        </p:nvGrpSpPr>
        <p:grpSpPr>
          <a:xfrm>
            <a:off x="7781479" y="4570525"/>
            <a:ext cx="1374153" cy="391466"/>
            <a:chOff x="3337900" y="3073700"/>
            <a:chExt cx="802800" cy="228700"/>
          </a:xfrm>
        </p:grpSpPr>
        <p:sp>
          <p:nvSpPr>
            <p:cNvPr id="146" name="Google Shape;146;p17"/>
            <p:cNvSpPr/>
            <p:nvPr/>
          </p:nvSpPr>
          <p:spPr>
            <a:xfrm>
              <a:off x="3900775" y="3171100"/>
              <a:ext cx="108900" cy="83400"/>
            </a:xfrm>
            <a:prstGeom prst="rect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7"/>
            <p:cNvGrpSpPr/>
            <p:nvPr/>
          </p:nvGrpSpPr>
          <p:grpSpPr>
            <a:xfrm>
              <a:off x="3337900" y="3073700"/>
              <a:ext cx="802800" cy="228700"/>
              <a:chOff x="3337900" y="3073700"/>
              <a:chExt cx="802800" cy="228700"/>
            </a:xfrm>
          </p:grpSpPr>
          <p:sp>
            <p:nvSpPr>
              <p:cNvPr id="148" name="Google Shape;148;p17"/>
              <p:cNvSpPr/>
              <p:nvPr/>
            </p:nvSpPr>
            <p:spPr>
              <a:xfrm>
                <a:off x="3337900" y="3073700"/>
                <a:ext cx="802800" cy="228700"/>
              </a:xfrm>
              <a:custGeom>
                <a:avLst/>
                <a:gdLst/>
                <a:ahLst/>
                <a:cxnLst/>
                <a:rect l="l" t="t" r="r" b="b"/>
                <a:pathLst>
                  <a:path w="32112" h="9148" extrusionOk="0">
                    <a:moveTo>
                      <a:pt x="20342" y="1583"/>
                    </a:moveTo>
                    <a:cubicBezTo>
                      <a:pt x="21516" y="1583"/>
                      <a:pt x="22699" y="1745"/>
                      <a:pt x="23861" y="1823"/>
                    </a:cubicBezTo>
                    <a:cubicBezTo>
                      <a:pt x="24242" y="1859"/>
                      <a:pt x="24647" y="1883"/>
                      <a:pt x="24992" y="2049"/>
                    </a:cubicBezTo>
                    <a:cubicBezTo>
                      <a:pt x="24397" y="2133"/>
                      <a:pt x="23837" y="2478"/>
                      <a:pt x="23516" y="2978"/>
                    </a:cubicBezTo>
                    <a:cubicBezTo>
                      <a:pt x="23527" y="2799"/>
                      <a:pt x="23539" y="2609"/>
                      <a:pt x="23539" y="2430"/>
                    </a:cubicBezTo>
                    <a:cubicBezTo>
                      <a:pt x="23539" y="2383"/>
                      <a:pt x="23539" y="2323"/>
                      <a:pt x="23516" y="2287"/>
                    </a:cubicBezTo>
                    <a:cubicBezTo>
                      <a:pt x="23480" y="2252"/>
                      <a:pt x="23444" y="2240"/>
                      <a:pt x="23396" y="2228"/>
                    </a:cubicBezTo>
                    <a:cubicBezTo>
                      <a:pt x="22813" y="2085"/>
                      <a:pt x="22230" y="2073"/>
                      <a:pt x="21658" y="2002"/>
                    </a:cubicBezTo>
                    <a:cubicBezTo>
                      <a:pt x="21241" y="1954"/>
                      <a:pt x="20384" y="1942"/>
                      <a:pt x="20110" y="1585"/>
                    </a:cubicBezTo>
                    <a:cubicBezTo>
                      <a:pt x="20187" y="1583"/>
                      <a:pt x="20264" y="1583"/>
                      <a:pt x="20342" y="1583"/>
                    </a:cubicBezTo>
                    <a:close/>
                    <a:moveTo>
                      <a:pt x="26016" y="4323"/>
                    </a:moveTo>
                    <a:lnTo>
                      <a:pt x="23408" y="6216"/>
                    </a:lnTo>
                    <a:lnTo>
                      <a:pt x="23563" y="5443"/>
                    </a:lnTo>
                    <a:lnTo>
                      <a:pt x="26016" y="4323"/>
                    </a:lnTo>
                    <a:close/>
                    <a:moveTo>
                      <a:pt x="11181" y="5800"/>
                    </a:moveTo>
                    <a:lnTo>
                      <a:pt x="10585" y="6657"/>
                    </a:lnTo>
                    <a:lnTo>
                      <a:pt x="11252" y="7848"/>
                    </a:lnTo>
                    <a:lnTo>
                      <a:pt x="11252" y="7848"/>
                    </a:lnTo>
                    <a:lnTo>
                      <a:pt x="9609" y="6883"/>
                    </a:lnTo>
                    <a:lnTo>
                      <a:pt x="6073" y="6169"/>
                    </a:lnTo>
                    <a:lnTo>
                      <a:pt x="9764" y="6466"/>
                    </a:lnTo>
                    <a:lnTo>
                      <a:pt x="11181" y="5800"/>
                    </a:lnTo>
                    <a:close/>
                    <a:moveTo>
                      <a:pt x="23520" y="1"/>
                    </a:moveTo>
                    <a:cubicBezTo>
                      <a:pt x="21934" y="1"/>
                      <a:pt x="20345" y="487"/>
                      <a:pt x="19063" y="1430"/>
                    </a:cubicBezTo>
                    <a:cubicBezTo>
                      <a:pt x="17789" y="1513"/>
                      <a:pt x="16491" y="1656"/>
                      <a:pt x="15288" y="2085"/>
                    </a:cubicBezTo>
                    <a:cubicBezTo>
                      <a:pt x="14538" y="2359"/>
                      <a:pt x="13836" y="2740"/>
                      <a:pt x="13240" y="3252"/>
                    </a:cubicBezTo>
                    <a:cubicBezTo>
                      <a:pt x="13229" y="3145"/>
                      <a:pt x="13229" y="3037"/>
                      <a:pt x="13240" y="2942"/>
                    </a:cubicBezTo>
                    <a:cubicBezTo>
                      <a:pt x="13264" y="2859"/>
                      <a:pt x="13276" y="2787"/>
                      <a:pt x="13229" y="2728"/>
                    </a:cubicBezTo>
                    <a:cubicBezTo>
                      <a:pt x="13062" y="2918"/>
                      <a:pt x="12871" y="3097"/>
                      <a:pt x="12740" y="3323"/>
                    </a:cubicBezTo>
                    <a:cubicBezTo>
                      <a:pt x="12645" y="3133"/>
                      <a:pt x="12609" y="2918"/>
                      <a:pt x="12645" y="2716"/>
                    </a:cubicBezTo>
                    <a:cubicBezTo>
                      <a:pt x="12669" y="2621"/>
                      <a:pt x="12681" y="2537"/>
                      <a:pt x="12621" y="2478"/>
                    </a:cubicBezTo>
                    <a:cubicBezTo>
                      <a:pt x="12324" y="2799"/>
                      <a:pt x="12193" y="3311"/>
                      <a:pt x="12217" y="3752"/>
                    </a:cubicBezTo>
                    <a:cubicBezTo>
                      <a:pt x="12026" y="3549"/>
                      <a:pt x="11788" y="3383"/>
                      <a:pt x="11502" y="3299"/>
                    </a:cubicBezTo>
                    <a:lnTo>
                      <a:pt x="11502" y="3299"/>
                    </a:lnTo>
                    <a:cubicBezTo>
                      <a:pt x="11609" y="3514"/>
                      <a:pt x="11716" y="3835"/>
                      <a:pt x="11812" y="4049"/>
                    </a:cubicBezTo>
                    <a:cubicBezTo>
                      <a:pt x="11669" y="3983"/>
                      <a:pt x="11512" y="3950"/>
                      <a:pt x="11353" y="3950"/>
                    </a:cubicBezTo>
                    <a:cubicBezTo>
                      <a:pt x="11140" y="3950"/>
                      <a:pt x="10924" y="4010"/>
                      <a:pt x="10740" y="4133"/>
                    </a:cubicBezTo>
                    <a:cubicBezTo>
                      <a:pt x="10847" y="4133"/>
                      <a:pt x="10966" y="4157"/>
                      <a:pt x="11074" y="4204"/>
                    </a:cubicBezTo>
                    <a:cubicBezTo>
                      <a:pt x="8811" y="4264"/>
                      <a:pt x="5763" y="5883"/>
                      <a:pt x="5740" y="6038"/>
                    </a:cubicBezTo>
                    <a:cubicBezTo>
                      <a:pt x="5579" y="6003"/>
                      <a:pt x="5409" y="5987"/>
                      <a:pt x="5234" y="5987"/>
                    </a:cubicBezTo>
                    <a:cubicBezTo>
                      <a:pt x="3110" y="5987"/>
                      <a:pt x="72" y="8324"/>
                      <a:pt x="72" y="8324"/>
                    </a:cubicBezTo>
                    <a:lnTo>
                      <a:pt x="1" y="8324"/>
                    </a:lnTo>
                    <a:cubicBezTo>
                      <a:pt x="1000" y="9033"/>
                      <a:pt x="15361" y="9148"/>
                      <a:pt x="24535" y="9148"/>
                    </a:cubicBezTo>
                    <a:cubicBezTo>
                      <a:pt x="28914" y="9148"/>
                      <a:pt x="32112" y="9122"/>
                      <a:pt x="32112" y="9122"/>
                    </a:cubicBezTo>
                    <a:lnTo>
                      <a:pt x="32040" y="1918"/>
                    </a:lnTo>
                    <a:cubicBezTo>
                      <a:pt x="31457" y="1728"/>
                      <a:pt x="31040" y="1216"/>
                      <a:pt x="30505" y="918"/>
                    </a:cubicBezTo>
                    <a:cubicBezTo>
                      <a:pt x="30237" y="765"/>
                      <a:pt x="29944" y="713"/>
                      <a:pt x="29638" y="713"/>
                    </a:cubicBezTo>
                    <a:cubicBezTo>
                      <a:pt x="28995" y="713"/>
                      <a:pt x="28295" y="942"/>
                      <a:pt x="27645" y="942"/>
                    </a:cubicBezTo>
                    <a:cubicBezTo>
                      <a:pt x="27355" y="942"/>
                      <a:pt x="27074" y="896"/>
                      <a:pt x="26814" y="763"/>
                    </a:cubicBezTo>
                    <a:cubicBezTo>
                      <a:pt x="25794" y="251"/>
                      <a:pt x="24658" y="1"/>
                      <a:pt x="23520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3826850" y="3110725"/>
                <a:ext cx="139026" cy="476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1395" extrusionOk="0">
                    <a:moveTo>
                      <a:pt x="136" y="0"/>
                    </a:moveTo>
                    <a:cubicBezTo>
                      <a:pt x="91" y="0"/>
                      <a:pt x="46" y="1"/>
                      <a:pt x="0" y="1"/>
                    </a:cubicBezTo>
                    <a:cubicBezTo>
                      <a:pt x="286" y="358"/>
                      <a:pt x="1119" y="370"/>
                      <a:pt x="1548" y="418"/>
                    </a:cubicBezTo>
                    <a:cubicBezTo>
                      <a:pt x="2131" y="477"/>
                      <a:pt x="2727" y="501"/>
                      <a:pt x="3286" y="644"/>
                    </a:cubicBezTo>
                    <a:cubicBezTo>
                      <a:pt x="3334" y="656"/>
                      <a:pt x="3382" y="668"/>
                      <a:pt x="3405" y="692"/>
                    </a:cubicBezTo>
                    <a:cubicBezTo>
                      <a:pt x="3429" y="739"/>
                      <a:pt x="3429" y="799"/>
                      <a:pt x="3429" y="846"/>
                    </a:cubicBezTo>
                    <a:cubicBezTo>
                      <a:pt x="3405" y="1025"/>
                      <a:pt x="3393" y="1215"/>
                      <a:pt x="3393" y="1394"/>
                    </a:cubicBezTo>
                    <a:cubicBezTo>
                      <a:pt x="3727" y="906"/>
                      <a:pt x="4275" y="549"/>
                      <a:pt x="4870" y="465"/>
                    </a:cubicBezTo>
                    <a:cubicBezTo>
                      <a:pt x="4513" y="299"/>
                      <a:pt x="4120" y="263"/>
                      <a:pt x="3739" y="239"/>
                    </a:cubicBezTo>
                    <a:cubicBezTo>
                      <a:pt x="2546" y="147"/>
                      <a:pt x="1331" y="0"/>
                      <a:pt x="136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3489700" y="3218675"/>
                <a:ext cx="129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2049" extrusionOk="0">
                    <a:moveTo>
                      <a:pt x="5109" y="1"/>
                    </a:moveTo>
                    <a:lnTo>
                      <a:pt x="3692" y="667"/>
                    </a:lnTo>
                    <a:lnTo>
                      <a:pt x="1" y="370"/>
                    </a:lnTo>
                    <a:lnTo>
                      <a:pt x="3537" y="1084"/>
                    </a:lnTo>
                    <a:lnTo>
                      <a:pt x="5180" y="2049"/>
                    </a:lnTo>
                    <a:lnTo>
                      <a:pt x="5180" y="2049"/>
                    </a:lnTo>
                    <a:lnTo>
                      <a:pt x="4513" y="858"/>
                    </a:lnTo>
                    <a:lnTo>
                      <a:pt x="5109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3923100" y="3181475"/>
                <a:ext cx="652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906" extrusionOk="0">
                    <a:moveTo>
                      <a:pt x="2608" y="0"/>
                    </a:moveTo>
                    <a:lnTo>
                      <a:pt x="155" y="1120"/>
                    </a:lnTo>
                    <a:lnTo>
                      <a:pt x="0" y="1905"/>
                    </a:lnTo>
                    <a:lnTo>
                      <a:pt x="2608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2" name="Google Shape;152;p17"/>
          <p:cNvSpPr/>
          <p:nvPr/>
        </p:nvSpPr>
        <p:spPr>
          <a:xfrm>
            <a:off x="308799" y="4750054"/>
            <a:ext cx="872770" cy="194399"/>
          </a:xfrm>
          <a:custGeom>
            <a:avLst/>
            <a:gdLst/>
            <a:ahLst/>
            <a:cxnLst/>
            <a:rect l="l" t="t" r="r" b="b"/>
            <a:pathLst>
              <a:path w="6847" h="1525" extrusionOk="0">
                <a:moveTo>
                  <a:pt x="3465" y="0"/>
                </a:moveTo>
                <a:cubicBezTo>
                  <a:pt x="3322" y="250"/>
                  <a:pt x="3298" y="572"/>
                  <a:pt x="3274" y="845"/>
                </a:cubicBezTo>
                <a:cubicBezTo>
                  <a:pt x="3167" y="703"/>
                  <a:pt x="3060" y="536"/>
                  <a:pt x="2977" y="381"/>
                </a:cubicBezTo>
                <a:cubicBezTo>
                  <a:pt x="2965" y="369"/>
                  <a:pt x="2965" y="357"/>
                  <a:pt x="2929" y="345"/>
                </a:cubicBezTo>
                <a:cubicBezTo>
                  <a:pt x="2922" y="342"/>
                  <a:pt x="2915" y="340"/>
                  <a:pt x="2908" y="340"/>
                </a:cubicBezTo>
                <a:cubicBezTo>
                  <a:pt x="2871" y="340"/>
                  <a:pt x="2846" y="389"/>
                  <a:pt x="2846" y="429"/>
                </a:cubicBezTo>
                <a:cubicBezTo>
                  <a:pt x="2810" y="548"/>
                  <a:pt x="2822" y="679"/>
                  <a:pt x="2846" y="822"/>
                </a:cubicBezTo>
                <a:cubicBezTo>
                  <a:pt x="2798" y="774"/>
                  <a:pt x="2751" y="726"/>
                  <a:pt x="2691" y="703"/>
                </a:cubicBezTo>
                <a:lnTo>
                  <a:pt x="2739" y="655"/>
                </a:lnTo>
                <a:cubicBezTo>
                  <a:pt x="2762" y="619"/>
                  <a:pt x="2810" y="584"/>
                  <a:pt x="2810" y="536"/>
                </a:cubicBezTo>
                <a:lnTo>
                  <a:pt x="2810" y="536"/>
                </a:lnTo>
                <a:cubicBezTo>
                  <a:pt x="2679" y="560"/>
                  <a:pt x="2524" y="584"/>
                  <a:pt x="2393" y="607"/>
                </a:cubicBezTo>
                <a:lnTo>
                  <a:pt x="2322" y="607"/>
                </a:lnTo>
                <a:lnTo>
                  <a:pt x="2334" y="619"/>
                </a:lnTo>
                <a:cubicBezTo>
                  <a:pt x="2322" y="619"/>
                  <a:pt x="2310" y="619"/>
                  <a:pt x="2286" y="643"/>
                </a:cubicBezTo>
                <a:cubicBezTo>
                  <a:pt x="2322" y="512"/>
                  <a:pt x="2393" y="369"/>
                  <a:pt x="2501" y="274"/>
                </a:cubicBezTo>
                <a:cubicBezTo>
                  <a:pt x="2548" y="226"/>
                  <a:pt x="2584" y="179"/>
                  <a:pt x="2572" y="131"/>
                </a:cubicBezTo>
                <a:lnTo>
                  <a:pt x="2572" y="131"/>
                </a:lnTo>
                <a:cubicBezTo>
                  <a:pt x="2274" y="179"/>
                  <a:pt x="1989" y="393"/>
                  <a:pt x="1810" y="643"/>
                </a:cubicBezTo>
                <a:cubicBezTo>
                  <a:pt x="1798" y="441"/>
                  <a:pt x="1739" y="250"/>
                  <a:pt x="1631" y="95"/>
                </a:cubicBezTo>
                <a:cubicBezTo>
                  <a:pt x="1584" y="250"/>
                  <a:pt x="1512" y="464"/>
                  <a:pt x="1465" y="631"/>
                </a:cubicBezTo>
                <a:cubicBezTo>
                  <a:pt x="1369" y="393"/>
                  <a:pt x="1131" y="226"/>
                  <a:pt x="857" y="214"/>
                </a:cubicBezTo>
                <a:lnTo>
                  <a:pt x="857" y="214"/>
                </a:lnTo>
                <a:cubicBezTo>
                  <a:pt x="1012" y="333"/>
                  <a:pt x="1096" y="524"/>
                  <a:pt x="1108" y="714"/>
                </a:cubicBezTo>
                <a:cubicBezTo>
                  <a:pt x="988" y="643"/>
                  <a:pt x="869" y="548"/>
                  <a:pt x="738" y="512"/>
                </a:cubicBezTo>
                <a:cubicBezTo>
                  <a:pt x="649" y="472"/>
                  <a:pt x="549" y="448"/>
                  <a:pt x="453" y="448"/>
                </a:cubicBezTo>
                <a:cubicBezTo>
                  <a:pt x="408" y="448"/>
                  <a:pt x="364" y="453"/>
                  <a:pt x="322" y="464"/>
                </a:cubicBezTo>
                <a:cubicBezTo>
                  <a:pt x="476" y="643"/>
                  <a:pt x="619" y="822"/>
                  <a:pt x="774" y="1012"/>
                </a:cubicBezTo>
                <a:lnTo>
                  <a:pt x="0" y="1357"/>
                </a:lnTo>
                <a:lnTo>
                  <a:pt x="6846" y="1524"/>
                </a:lnTo>
                <a:lnTo>
                  <a:pt x="6846" y="1524"/>
                </a:lnTo>
                <a:lnTo>
                  <a:pt x="5525" y="1000"/>
                </a:lnTo>
                <a:cubicBezTo>
                  <a:pt x="5560" y="834"/>
                  <a:pt x="5608" y="667"/>
                  <a:pt x="5703" y="536"/>
                </a:cubicBezTo>
                <a:cubicBezTo>
                  <a:pt x="5685" y="527"/>
                  <a:pt x="5665" y="523"/>
                  <a:pt x="5645" y="523"/>
                </a:cubicBezTo>
                <a:cubicBezTo>
                  <a:pt x="5612" y="523"/>
                  <a:pt x="5578" y="533"/>
                  <a:pt x="5549" y="548"/>
                </a:cubicBezTo>
                <a:cubicBezTo>
                  <a:pt x="5406" y="643"/>
                  <a:pt x="5263" y="750"/>
                  <a:pt x="5144" y="881"/>
                </a:cubicBezTo>
                <a:lnTo>
                  <a:pt x="5144" y="429"/>
                </a:lnTo>
                <a:cubicBezTo>
                  <a:pt x="4906" y="453"/>
                  <a:pt x="4763" y="786"/>
                  <a:pt x="4525" y="869"/>
                </a:cubicBezTo>
                <a:lnTo>
                  <a:pt x="4656" y="417"/>
                </a:lnTo>
                <a:cubicBezTo>
                  <a:pt x="4656" y="405"/>
                  <a:pt x="4667" y="369"/>
                  <a:pt x="4656" y="357"/>
                </a:cubicBezTo>
                <a:cubicBezTo>
                  <a:pt x="4644" y="345"/>
                  <a:pt x="4632" y="345"/>
                  <a:pt x="4608" y="345"/>
                </a:cubicBezTo>
                <a:cubicBezTo>
                  <a:pt x="4513" y="345"/>
                  <a:pt x="4406" y="393"/>
                  <a:pt x="4334" y="441"/>
                </a:cubicBezTo>
                <a:cubicBezTo>
                  <a:pt x="4215" y="536"/>
                  <a:pt x="4096" y="726"/>
                  <a:pt x="3941" y="762"/>
                </a:cubicBezTo>
                <a:cubicBezTo>
                  <a:pt x="3989" y="584"/>
                  <a:pt x="4013" y="405"/>
                  <a:pt x="4048" y="226"/>
                </a:cubicBezTo>
                <a:lnTo>
                  <a:pt x="4048" y="226"/>
                </a:lnTo>
                <a:cubicBezTo>
                  <a:pt x="3858" y="322"/>
                  <a:pt x="3715" y="584"/>
                  <a:pt x="3691" y="798"/>
                </a:cubicBezTo>
                <a:cubicBezTo>
                  <a:pt x="3644" y="524"/>
                  <a:pt x="3572" y="250"/>
                  <a:pt x="3465" y="0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4306444" y="4784188"/>
            <a:ext cx="350150" cy="112551"/>
          </a:xfrm>
          <a:custGeom>
            <a:avLst/>
            <a:gdLst/>
            <a:ahLst/>
            <a:cxnLst/>
            <a:rect l="l" t="t" r="r" b="b"/>
            <a:pathLst>
              <a:path w="4931" h="1585" extrusionOk="0">
                <a:moveTo>
                  <a:pt x="1656" y="1"/>
                </a:moveTo>
                <a:cubicBezTo>
                  <a:pt x="1442" y="358"/>
                  <a:pt x="1418" y="834"/>
                  <a:pt x="1382" y="1251"/>
                </a:cubicBezTo>
                <a:cubicBezTo>
                  <a:pt x="1239" y="1025"/>
                  <a:pt x="1084" y="799"/>
                  <a:pt x="942" y="560"/>
                </a:cubicBezTo>
                <a:cubicBezTo>
                  <a:pt x="930" y="537"/>
                  <a:pt x="906" y="525"/>
                  <a:pt x="882" y="501"/>
                </a:cubicBezTo>
                <a:cubicBezTo>
                  <a:pt x="874" y="498"/>
                  <a:pt x="865" y="497"/>
                  <a:pt x="858" y="497"/>
                </a:cubicBezTo>
                <a:cubicBezTo>
                  <a:pt x="800" y="497"/>
                  <a:pt x="762" y="570"/>
                  <a:pt x="751" y="644"/>
                </a:cubicBezTo>
                <a:cubicBezTo>
                  <a:pt x="703" y="834"/>
                  <a:pt x="715" y="1013"/>
                  <a:pt x="751" y="1203"/>
                </a:cubicBezTo>
                <a:cubicBezTo>
                  <a:pt x="549" y="1013"/>
                  <a:pt x="287" y="894"/>
                  <a:pt x="1" y="894"/>
                </a:cubicBezTo>
                <a:cubicBezTo>
                  <a:pt x="156" y="1132"/>
                  <a:pt x="287" y="1358"/>
                  <a:pt x="394" y="1584"/>
                </a:cubicBezTo>
                <a:lnTo>
                  <a:pt x="4644" y="1584"/>
                </a:lnTo>
                <a:cubicBezTo>
                  <a:pt x="4704" y="1311"/>
                  <a:pt x="4799" y="1049"/>
                  <a:pt x="4930" y="810"/>
                </a:cubicBezTo>
                <a:cubicBezTo>
                  <a:pt x="4907" y="792"/>
                  <a:pt x="4881" y="784"/>
                  <a:pt x="4853" y="784"/>
                </a:cubicBezTo>
                <a:cubicBezTo>
                  <a:pt x="4807" y="784"/>
                  <a:pt x="4755" y="805"/>
                  <a:pt x="4704" y="834"/>
                </a:cubicBezTo>
                <a:cubicBezTo>
                  <a:pt x="4490" y="953"/>
                  <a:pt x="4287" y="1132"/>
                  <a:pt x="4109" y="1311"/>
                </a:cubicBezTo>
                <a:lnTo>
                  <a:pt x="4109" y="656"/>
                </a:lnTo>
                <a:cubicBezTo>
                  <a:pt x="3751" y="691"/>
                  <a:pt x="3549" y="1191"/>
                  <a:pt x="3204" y="1299"/>
                </a:cubicBezTo>
                <a:cubicBezTo>
                  <a:pt x="3275" y="1072"/>
                  <a:pt x="3335" y="846"/>
                  <a:pt x="3406" y="632"/>
                </a:cubicBezTo>
                <a:cubicBezTo>
                  <a:pt x="3430" y="596"/>
                  <a:pt x="3430" y="572"/>
                  <a:pt x="3406" y="537"/>
                </a:cubicBezTo>
                <a:cubicBezTo>
                  <a:pt x="3394" y="525"/>
                  <a:pt x="3382" y="525"/>
                  <a:pt x="3347" y="525"/>
                </a:cubicBezTo>
                <a:cubicBezTo>
                  <a:pt x="3204" y="525"/>
                  <a:pt x="3049" y="584"/>
                  <a:pt x="2930" y="668"/>
                </a:cubicBezTo>
                <a:cubicBezTo>
                  <a:pt x="2751" y="799"/>
                  <a:pt x="2597" y="1084"/>
                  <a:pt x="2370" y="1132"/>
                </a:cubicBezTo>
                <a:cubicBezTo>
                  <a:pt x="2442" y="870"/>
                  <a:pt x="2489" y="608"/>
                  <a:pt x="2513" y="346"/>
                </a:cubicBezTo>
                <a:lnTo>
                  <a:pt x="2513" y="346"/>
                </a:lnTo>
                <a:cubicBezTo>
                  <a:pt x="2216" y="489"/>
                  <a:pt x="2025" y="870"/>
                  <a:pt x="1977" y="1191"/>
                </a:cubicBezTo>
                <a:cubicBezTo>
                  <a:pt x="1918" y="787"/>
                  <a:pt x="1799" y="394"/>
                  <a:pt x="1656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2331212" y="4797750"/>
            <a:ext cx="255423" cy="98988"/>
          </a:xfrm>
          <a:custGeom>
            <a:avLst/>
            <a:gdLst/>
            <a:ahLst/>
            <a:cxnLst/>
            <a:rect l="l" t="t" r="r" b="b"/>
            <a:pathLst>
              <a:path w="3597" h="1394" extrusionOk="0">
                <a:moveTo>
                  <a:pt x="1905" y="1"/>
                </a:moveTo>
                <a:cubicBezTo>
                  <a:pt x="1846" y="239"/>
                  <a:pt x="1727" y="536"/>
                  <a:pt x="1667" y="798"/>
                </a:cubicBezTo>
                <a:cubicBezTo>
                  <a:pt x="1513" y="453"/>
                  <a:pt x="1155" y="215"/>
                  <a:pt x="774" y="179"/>
                </a:cubicBezTo>
                <a:lnTo>
                  <a:pt x="774" y="179"/>
                </a:lnTo>
                <a:cubicBezTo>
                  <a:pt x="977" y="358"/>
                  <a:pt x="1108" y="644"/>
                  <a:pt x="1143" y="929"/>
                </a:cubicBezTo>
                <a:cubicBezTo>
                  <a:pt x="965" y="810"/>
                  <a:pt x="798" y="691"/>
                  <a:pt x="608" y="620"/>
                </a:cubicBezTo>
                <a:cubicBezTo>
                  <a:pt x="467" y="558"/>
                  <a:pt x="313" y="523"/>
                  <a:pt x="161" y="523"/>
                </a:cubicBezTo>
                <a:cubicBezTo>
                  <a:pt x="107" y="523"/>
                  <a:pt x="53" y="527"/>
                  <a:pt x="0" y="536"/>
                </a:cubicBezTo>
                <a:cubicBezTo>
                  <a:pt x="215" y="822"/>
                  <a:pt x="453" y="1108"/>
                  <a:pt x="679" y="1370"/>
                </a:cubicBezTo>
                <a:lnTo>
                  <a:pt x="3179" y="1370"/>
                </a:lnTo>
                <a:lnTo>
                  <a:pt x="3179" y="1394"/>
                </a:lnTo>
                <a:cubicBezTo>
                  <a:pt x="3227" y="1179"/>
                  <a:pt x="3334" y="989"/>
                  <a:pt x="3477" y="834"/>
                </a:cubicBezTo>
                <a:cubicBezTo>
                  <a:pt x="3537" y="798"/>
                  <a:pt x="3596" y="739"/>
                  <a:pt x="3596" y="656"/>
                </a:cubicBezTo>
                <a:lnTo>
                  <a:pt x="3596" y="656"/>
                </a:lnTo>
                <a:cubicBezTo>
                  <a:pt x="3346" y="715"/>
                  <a:pt x="3072" y="715"/>
                  <a:pt x="2858" y="810"/>
                </a:cubicBezTo>
                <a:cubicBezTo>
                  <a:pt x="2894" y="596"/>
                  <a:pt x="3001" y="405"/>
                  <a:pt x="3167" y="275"/>
                </a:cubicBezTo>
                <a:cubicBezTo>
                  <a:pt x="3227" y="215"/>
                  <a:pt x="3298" y="155"/>
                  <a:pt x="3287" y="60"/>
                </a:cubicBezTo>
                <a:lnTo>
                  <a:pt x="3287" y="60"/>
                </a:lnTo>
                <a:cubicBezTo>
                  <a:pt x="2834" y="120"/>
                  <a:pt x="2417" y="441"/>
                  <a:pt x="2167" y="810"/>
                </a:cubicBezTo>
                <a:cubicBezTo>
                  <a:pt x="2155" y="525"/>
                  <a:pt x="2060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713225" y="722850"/>
            <a:ext cx="4792800" cy="2004600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1"/>
          </p:nvPr>
        </p:nvSpPr>
        <p:spPr>
          <a:xfrm>
            <a:off x="713225" y="2730450"/>
            <a:ext cx="27489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">
  <p:cSld name="CUSTOM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 flipH="1">
            <a:off x="0" y="4688049"/>
            <a:ext cx="9144000" cy="456008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flipH="1">
            <a:off x="0" y="4999014"/>
            <a:ext cx="9144000" cy="14829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0" y="4755899"/>
            <a:ext cx="2480582" cy="252998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18"/>
          <p:cNvGrpSpPr/>
          <p:nvPr/>
        </p:nvGrpSpPr>
        <p:grpSpPr>
          <a:xfrm rot="10800000">
            <a:off x="7595649" y="343752"/>
            <a:ext cx="835368" cy="391482"/>
            <a:chOff x="4435075" y="1409000"/>
            <a:chExt cx="890300" cy="417225"/>
          </a:xfrm>
        </p:grpSpPr>
        <p:sp>
          <p:nvSpPr>
            <p:cNvPr id="162" name="Google Shape;162;p18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8"/>
          <p:cNvGrpSpPr/>
          <p:nvPr/>
        </p:nvGrpSpPr>
        <p:grpSpPr>
          <a:xfrm rot="10800000">
            <a:off x="542477" y="834197"/>
            <a:ext cx="835368" cy="391440"/>
            <a:chOff x="4435075" y="1409000"/>
            <a:chExt cx="890300" cy="417225"/>
          </a:xfrm>
        </p:grpSpPr>
        <p:sp>
          <p:nvSpPr>
            <p:cNvPr id="165" name="Google Shape;165;p18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18"/>
          <p:cNvGrpSpPr/>
          <p:nvPr/>
        </p:nvGrpSpPr>
        <p:grpSpPr>
          <a:xfrm>
            <a:off x="8430910" y="3070829"/>
            <a:ext cx="539878" cy="253005"/>
            <a:chOff x="4435075" y="1409000"/>
            <a:chExt cx="890300" cy="417225"/>
          </a:xfrm>
        </p:grpSpPr>
        <p:sp>
          <p:nvSpPr>
            <p:cNvPr id="168" name="Google Shape;168;p18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8"/>
          <p:cNvGrpSpPr/>
          <p:nvPr/>
        </p:nvGrpSpPr>
        <p:grpSpPr>
          <a:xfrm rot="10800000">
            <a:off x="-227465" y="3570467"/>
            <a:ext cx="539878" cy="253005"/>
            <a:chOff x="4435075" y="1409000"/>
            <a:chExt cx="890300" cy="417225"/>
          </a:xfrm>
        </p:grpSpPr>
        <p:sp>
          <p:nvSpPr>
            <p:cNvPr id="171" name="Google Shape;171;p18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8"/>
          <p:cNvSpPr/>
          <p:nvPr/>
        </p:nvSpPr>
        <p:spPr>
          <a:xfrm flipH="1">
            <a:off x="6663418" y="4755898"/>
            <a:ext cx="2480582" cy="252998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3448800" y="4791724"/>
            <a:ext cx="2592777" cy="100721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5452821" y="4901513"/>
            <a:ext cx="660085" cy="147025"/>
          </a:xfrm>
          <a:custGeom>
            <a:avLst/>
            <a:gdLst/>
            <a:ahLst/>
            <a:cxnLst/>
            <a:rect l="l" t="t" r="r" b="b"/>
            <a:pathLst>
              <a:path w="6847" h="1525" extrusionOk="0">
                <a:moveTo>
                  <a:pt x="3465" y="0"/>
                </a:moveTo>
                <a:cubicBezTo>
                  <a:pt x="3322" y="250"/>
                  <a:pt x="3298" y="572"/>
                  <a:pt x="3274" y="845"/>
                </a:cubicBezTo>
                <a:cubicBezTo>
                  <a:pt x="3167" y="703"/>
                  <a:pt x="3060" y="536"/>
                  <a:pt x="2977" y="381"/>
                </a:cubicBezTo>
                <a:cubicBezTo>
                  <a:pt x="2965" y="369"/>
                  <a:pt x="2965" y="357"/>
                  <a:pt x="2929" y="345"/>
                </a:cubicBezTo>
                <a:cubicBezTo>
                  <a:pt x="2922" y="342"/>
                  <a:pt x="2915" y="340"/>
                  <a:pt x="2908" y="340"/>
                </a:cubicBezTo>
                <a:cubicBezTo>
                  <a:pt x="2871" y="340"/>
                  <a:pt x="2846" y="389"/>
                  <a:pt x="2846" y="429"/>
                </a:cubicBezTo>
                <a:cubicBezTo>
                  <a:pt x="2810" y="548"/>
                  <a:pt x="2822" y="679"/>
                  <a:pt x="2846" y="822"/>
                </a:cubicBezTo>
                <a:cubicBezTo>
                  <a:pt x="2798" y="774"/>
                  <a:pt x="2751" y="726"/>
                  <a:pt x="2691" y="703"/>
                </a:cubicBezTo>
                <a:lnTo>
                  <a:pt x="2739" y="655"/>
                </a:lnTo>
                <a:cubicBezTo>
                  <a:pt x="2762" y="619"/>
                  <a:pt x="2810" y="584"/>
                  <a:pt x="2810" y="536"/>
                </a:cubicBezTo>
                <a:lnTo>
                  <a:pt x="2810" y="536"/>
                </a:lnTo>
                <a:cubicBezTo>
                  <a:pt x="2679" y="560"/>
                  <a:pt x="2524" y="584"/>
                  <a:pt x="2393" y="607"/>
                </a:cubicBezTo>
                <a:lnTo>
                  <a:pt x="2322" y="607"/>
                </a:lnTo>
                <a:lnTo>
                  <a:pt x="2334" y="619"/>
                </a:lnTo>
                <a:cubicBezTo>
                  <a:pt x="2322" y="619"/>
                  <a:pt x="2310" y="619"/>
                  <a:pt x="2286" y="643"/>
                </a:cubicBezTo>
                <a:cubicBezTo>
                  <a:pt x="2322" y="512"/>
                  <a:pt x="2393" y="369"/>
                  <a:pt x="2501" y="274"/>
                </a:cubicBezTo>
                <a:cubicBezTo>
                  <a:pt x="2548" y="226"/>
                  <a:pt x="2584" y="179"/>
                  <a:pt x="2572" y="131"/>
                </a:cubicBezTo>
                <a:lnTo>
                  <a:pt x="2572" y="131"/>
                </a:lnTo>
                <a:cubicBezTo>
                  <a:pt x="2274" y="179"/>
                  <a:pt x="1989" y="393"/>
                  <a:pt x="1810" y="643"/>
                </a:cubicBezTo>
                <a:cubicBezTo>
                  <a:pt x="1798" y="441"/>
                  <a:pt x="1739" y="250"/>
                  <a:pt x="1631" y="95"/>
                </a:cubicBezTo>
                <a:cubicBezTo>
                  <a:pt x="1584" y="250"/>
                  <a:pt x="1512" y="464"/>
                  <a:pt x="1465" y="631"/>
                </a:cubicBezTo>
                <a:cubicBezTo>
                  <a:pt x="1369" y="393"/>
                  <a:pt x="1131" y="226"/>
                  <a:pt x="857" y="214"/>
                </a:cubicBezTo>
                <a:lnTo>
                  <a:pt x="857" y="214"/>
                </a:lnTo>
                <a:cubicBezTo>
                  <a:pt x="1012" y="333"/>
                  <a:pt x="1096" y="524"/>
                  <a:pt x="1108" y="714"/>
                </a:cubicBezTo>
                <a:cubicBezTo>
                  <a:pt x="988" y="643"/>
                  <a:pt x="869" y="548"/>
                  <a:pt x="738" y="512"/>
                </a:cubicBezTo>
                <a:cubicBezTo>
                  <a:pt x="649" y="472"/>
                  <a:pt x="549" y="448"/>
                  <a:pt x="453" y="448"/>
                </a:cubicBezTo>
                <a:cubicBezTo>
                  <a:pt x="408" y="448"/>
                  <a:pt x="364" y="453"/>
                  <a:pt x="322" y="464"/>
                </a:cubicBezTo>
                <a:cubicBezTo>
                  <a:pt x="476" y="643"/>
                  <a:pt x="619" y="822"/>
                  <a:pt x="774" y="1012"/>
                </a:cubicBezTo>
                <a:lnTo>
                  <a:pt x="0" y="1357"/>
                </a:lnTo>
                <a:lnTo>
                  <a:pt x="6846" y="1524"/>
                </a:lnTo>
                <a:lnTo>
                  <a:pt x="6846" y="1524"/>
                </a:lnTo>
                <a:lnTo>
                  <a:pt x="5525" y="1000"/>
                </a:lnTo>
                <a:cubicBezTo>
                  <a:pt x="5560" y="834"/>
                  <a:pt x="5608" y="667"/>
                  <a:pt x="5703" y="536"/>
                </a:cubicBezTo>
                <a:cubicBezTo>
                  <a:pt x="5685" y="527"/>
                  <a:pt x="5665" y="523"/>
                  <a:pt x="5645" y="523"/>
                </a:cubicBezTo>
                <a:cubicBezTo>
                  <a:pt x="5612" y="523"/>
                  <a:pt x="5578" y="533"/>
                  <a:pt x="5549" y="548"/>
                </a:cubicBezTo>
                <a:cubicBezTo>
                  <a:pt x="5406" y="643"/>
                  <a:pt x="5263" y="750"/>
                  <a:pt x="5144" y="881"/>
                </a:cubicBezTo>
                <a:lnTo>
                  <a:pt x="5144" y="429"/>
                </a:lnTo>
                <a:cubicBezTo>
                  <a:pt x="4906" y="453"/>
                  <a:pt x="4763" y="786"/>
                  <a:pt x="4525" y="869"/>
                </a:cubicBezTo>
                <a:lnTo>
                  <a:pt x="4656" y="417"/>
                </a:lnTo>
                <a:cubicBezTo>
                  <a:pt x="4656" y="405"/>
                  <a:pt x="4667" y="369"/>
                  <a:pt x="4656" y="357"/>
                </a:cubicBezTo>
                <a:cubicBezTo>
                  <a:pt x="4644" y="345"/>
                  <a:pt x="4632" y="345"/>
                  <a:pt x="4608" y="345"/>
                </a:cubicBezTo>
                <a:cubicBezTo>
                  <a:pt x="4513" y="345"/>
                  <a:pt x="4406" y="393"/>
                  <a:pt x="4334" y="441"/>
                </a:cubicBezTo>
                <a:cubicBezTo>
                  <a:pt x="4215" y="536"/>
                  <a:pt x="4096" y="726"/>
                  <a:pt x="3941" y="762"/>
                </a:cubicBezTo>
                <a:cubicBezTo>
                  <a:pt x="3989" y="584"/>
                  <a:pt x="4013" y="405"/>
                  <a:pt x="4048" y="226"/>
                </a:cubicBezTo>
                <a:lnTo>
                  <a:pt x="4048" y="226"/>
                </a:lnTo>
                <a:cubicBezTo>
                  <a:pt x="3858" y="322"/>
                  <a:pt x="3715" y="584"/>
                  <a:pt x="3691" y="798"/>
                </a:cubicBezTo>
                <a:cubicBezTo>
                  <a:pt x="3644" y="524"/>
                  <a:pt x="3572" y="250"/>
                  <a:pt x="3465" y="0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102419" y="4918738"/>
            <a:ext cx="350150" cy="112551"/>
          </a:xfrm>
          <a:custGeom>
            <a:avLst/>
            <a:gdLst/>
            <a:ahLst/>
            <a:cxnLst/>
            <a:rect l="l" t="t" r="r" b="b"/>
            <a:pathLst>
              <a:path w="4931" h="1585" extrusionOk="0">
                <a:moveTo>
                  <a:pt x="1656" y="1"/>
                </a:moveTo>
                <a:cubicBezTo>
                  <a:pt x="1442" y="358"/>
                  <a:pt x="1418" y="834"/>
                  <a:pt x="1382" y="1251"/>
                </a:cubicBezTo>
                <a:cubicBezTo>
                  <a:pt x="1239" y="1025"/>
                  <a:pt x="1084" y="799"/>
                  <a:pt x="942" y="560"/>
                </a:cubicBezTo>
                <a:cubicBezTo>
                  <a:pt x="930" y="537"/>
                  <a:pt x="906" y="525"/>
                  <a:pt x="882" y="501"/>
                </a:cubicBezTo>
                <a:cubicBezTo>
                  <a:pt x="874" y="498"/>
                  <a:pt x="865" y="497"/>
                  <a:pt x="858" y="497"/>
                </a:cubicBezTo>
                <a:cubicBezTo>
                  <a:pt x="800" y="497"/>
                  <a:pt x="762" y="570"/>
                  <a:pt x="751" y="644"/>
                </a:cubicBezTo>
                <a:cubicBezTo>
                  <a:pt x="703" y="834"/>
                  <a:pt x="715" y="1013"/>
                  <a:pt x="751" y="1203"/>
                </a:cubicBezTo>
                <a:cubicBezTo>
                  <a:pt x="549" y="1013"/>
                  <a:pt x="287" y="894"/>
                  <a:pt x="1" y="894"/>
                </a:cubicBezTo>
                <a:cubicBezTo>
                  <a:pt x="156" y="1132"/>
                  <a:pt x="287" y="1358"/>
                  <a:pt x="394" y="1584"/>
                </a:cubicBezTo>
                <a:lnTo>
                  <a:pt x="4644" y="1584"/>
                </a:lnTo>
                <a:cubicBezTo>
                  <a:pt x="4704" y="1311"/>
                  <a:pt x="4799" y="1049"/>
                  <a:pt x="4930" y="810"/>
                </a:cubicBezTo>
                <a:cubicBezTo>
                  <a:pt x="4907" y="792"/>
                  <a:pt x="4881" y="784"/>
                  <a:pt x="4853" y="784"/>
                </a:cubicBezTo>
                <a:cubicBezTo>
                  <a:pt x="4807" y="784"/>
                  <a:pt x="4755" y="805"/>
                  <a:pt x="4704" y="834"/>
                </a:cubicBezTo>
                <a:cubicBezTo>
                  <a:pt x="4490" y="953"/>
                  <a:pt x="4287" y="1132"/>
                  <a:pt x="4109" y="1311"/>
                </a:cubicBezTo>
                <a:lnTo>
                  <a:pt x="4109" y="656"/>
                </a:lnTo>
                <a:cubicBezTo>
                  <a:pt x="3751" y="691"/>
                  <a:pt x="3549" y="1191"/>
                  <a:pt x="3204" y="1299"/>
                </a:cubicBezTo>
                <a:cubicBezTo>
                  <a:pt x="3275" y="1072"/>
                  <a:pt x="3335" y="846"/>
                  <a:pt x="3406" y="632"/>
                </a:cubicBezTo>
                <a:cubicBezTo>
                  <a:pt x="3430" y="596"/>
                  <a:pt x="3430" y="572"/>
                  <a:pt x="3406" y="537"/>
                </a:cubicBezTo>
                <a:cubicBezTo>
                  <a:pt x="3394" y="525"/>
                  <a:pt x="3382" y="525"/>
                  <a:pt x="3347" y="525"/>
                </a:cubicBezTo>
                <a:cubicBezTo>
                  <a:pt x="3204" y="525"/>
                  <a:pt x="3049" y="584"/>
                  <a:pt x="2930" y="668"/>
                </a:cubicBezTo>
                <a:cubicBezTo>
                  <a:pt x="2751" y="799"/>
                  <a:pt x="2597" y="1084"/>
                  <a:pt x="2370" y="1132"/>
                </a:cubicBezTo>
                <a:cubicBezTo>
                  <a:pt x="2442" y="870"/>
                  <a:pt x="2489" y="608"/>
                  <a:pt x="2513" y="346"/>
                </a:cubicBezTo>
                <a:lnTo>
                  <a:pt x="2513" y="346"/>
                </a:lnTo>
                <a:cubicBezTo>
                  <a:pt x="2216" y="489"/>
                  <a:pt x="2025" y="870"/>
                  <a:pt x="1977" y="1191"/>
                </a:cubicBezTo>
                <a:cubicBezTo>
                  <a:pt x="1918" y="787"/>
                  <a:pt x="1799" y="394"/>
                  <a:pt x="1656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896525" y="1810338"/>
            <a:ext cx="2205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2"/>
          </p:nvPr>
        </p:nvSpPr>
        <p:spPr>
          <a:xfrm>
            <a:off x="896525" y="1300238"/>
            <a:ext cx="220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3"/>
          </p:nvPr>
        </p:nvSpPr>
        <p:spPr>
          <a:xfrm>
            <a:off x="3469050" y="1810338"/>
            <a:ext cx="2205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4"/>
          </p:nvPr>
        </p:nvSpPr>
        <p:spPr>
          <a:xfrm>
            <a:off x="3469050" y="1300238"/>
            <a:ext cx="220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5"/>
          </p:nvPr>
        </p:nvSpPr>
        <p:spPr>
          <a:xfrm>
            <a:off x="6041575" y="1810338"/>
            <a:ext cx="2205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6"/>
          </p:nvPr>
        </p:nvSpPr>
        <p:spPr>
          <a:xfrm>
            <a:off x="6041575" y="1300238"/>
            <a:ext cx="220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7"/>
          </p:nvPr>
        </p:nvSpPr>
        <p:spPr>
          <a:xfrm>
            <a:off x="896525" y="3429563"/>
            <a:ext cx="2205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8"/>
          </p:nvPr>
        </p:nvSpPr>
        <p:spPr>
          <a:xfrm>
            <a:off x="896525" y="2919463"/>
            <a:ext cx="220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9"/>
          </p:nvPr>
        </p:nvSpPr>
        <p:spPr>
          <a:xfrm>
            <a:off x="3469050" y="3429563"/>
            <a:ext cx="2205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13"/>
          </p:nvPr>
        </p:nvSpPr>
        <p:spPr>
          <a:xfrm>
            <a:off x="3469050" y="2919463"/>
            <a:ext cx="220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14"/>
          </p:nvPr>
        </p:nvSpPr>
        <p:spPr>
          <a:xfrm>
            <a:off x="6041575" y="3429563"/>
            <a:ext cx="2205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subTitle" idx="15"/>
          </p:nvPr>
        </p:nvSpPr>
        <p:spPr>
          <a:xfrm>
            <a:off x="6041575" y="2919463"/>
            <a:ext cx="2205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/>
          <p:nvPr/>
        </p:nvSpPr>
        <p:spPr>
          <a:xfrm>
            <a:off x="-68925" y="4882150"/>
            <a:ext cx="9300600" cy="37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19"/>
          <p:cNvGrpSpPr/>
          <p:nvPr/>
        </p:nvGrpSpPr>
        <p:grpSpPr>
          <a:xfrm>
            <a:off x="7218973" y="4388723"/>
            <a:ext cx="2012700" cy="573397"/>
            <a:chOff x="3337900" y="3073700"/>
            <a:chExt cx="802800" cy="228700"/>
          </a:xfrm>
        </p:grpSpPr>
        <p:sp>
          <p:nvSpPr>
            <p:cNvPr id="193" name="Google Shape;193;p19"/>
            <p:cNvSpPr/>
            <p:nvPr/>
          </p:nvSpPr>
          <p:spPr>
            <a:xfrm>
              <a:off x="3900775" y="3171100"/>
              <a:ext cx="108900" cy="83400"/>
            </a:xfrm>
            <a:prstGeom prst="rect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19"/>
            <p:cNvGrpSpPr/>
            <p:nvPr/>
          </p:nvGrpSpPr>
          <p:grpSpPr>
            <a:xfrm>
              <a:off x="3337900" y="3073700"/>
              <a:ext cx="802800" cy="228700"/>
              <a:chOff x="3337900" y="3073700"/>
              <a:chExt cx="802800" cy="228700"/>
            </a:xfrm>
          </p:grpSpPr>
          <p:sp>
            <p:nvSpPr>
              <p:cNvPr id="195" name="Google Shape;195;p19"/>
              <p:cNvSpPr/>
              <p:nvPr/>
            </p:nvSpPr>
            <p:spPr>
              <a:xfrm>
                <a:off x="3337900" y="3073700"/>
                <a:ext cx="802800" cy="228700"/>
              </a:xfrm>
              <a:custGeom>
                <a:avLst/>
                <a:gdLst/>
                <a:ahLst/>
                <a:cxnLst/>
                <a:rect l="l" t="t" r="r" b="b"/>
                <a:pathLst>
                  <a:path w="32112" h="9148" extrusionOk="0">
                    <a:moveTo>
                      <a:pt x="20342" y="1583"/>
                    </a:moveTo>
                    <a:cubicBezTo>
                      <a:pt x="21516" y="1583"/>
                      <a:pt x="22699" y="1745"/>
                      <a:pt x="23861" y="1823"/>
                    </a:cubicBezTo>
                    <a:cubicBezTo>
                      <a:pt x="24242" y="1859"/>
                      <a:pt x="24647" y="1883"/>
                      <a:pt x="24992" y="2049"/>
                    </a:cubicBezTo>
                    <a:cubicBezTo>
                      <a:pt x="24397" y="2133"/>
                      <a:pt x="23837" y="2478"/>
                      <a:pt x="23516" y="2978"/>
                    </a:cubicBezTo>
                    <a:cubicBezTo>
                      <a:pt x="23527" y="2799"/>
                      <a:pt x="23539" y="2609"/>
                      <a:pt x="23539" y="2430"/>
                    </a:cubicBezTo>
                    <a:cubicBezTo>
                      <a:pt x="23539" y="2383"/>
                      <a:pt x="23539" y="2323"/>
                      <a:pt x="23516" y="2287"/>
                    </a:cubicBezTo>
                    <a:cubicBezTo>
                      <a:pt x="23480" y="2252"/>
                      <a:pt x="23444" y="2240"/>
                      <a:pt x="23396" y="2228"/>
                    </a:cubicBezTo>
                    <a:cubicBezTo>
                      <a:pt x="22813" y="2085"/>
                      <a:pt x="22230" y="2073"/>
                      <a:pt x="21658" y="2002"/>
                    </a:cubicBezTo>
                    <a:cubicBezTo>
                      <a:pt x="21241" y="1954"/>
                      <a:pt x="20384" y="1942"/>
                      <a:pt x="20110" y="1585"/>
                    </a:cubicBezTo>
                    <a:cubicBezTo>
                      <a:pt x="20187" y="1583"/>
                      <a:pt x="20264" y="1583"/>
                      <a:pt x="20342" y="1583"/>
                    </a:cubicBezTo>
                    <a:close/>
                    <a:moveTo>
                      <a:pt x="26016" y="4323"/>
                    </a:moveTo>
                    <a:lnTo>
                      <a:pt x="23408" y="6216"/>
                    </a:lnTo>
                    <a:lnTo>
                      <a:pt x="23563" y="5443"/>
                    </a:lnTo>
                    <a:lnTo>
                      <a:pt x="26016" y="4323"/>
                    </a:lnTo>
                    <a:close/>
                    <a:moveTo>
                      <a:pt x="11181" y="5800"/>
                    </a:moveTo>
                    <a:lnTo>
                      <a:pt x="10585" y="6657"/>
                    </a:lnTo>
                    <a:lnTo>
                      <a:pt x="11252" y="7848"/>
                    </a:lnTo>
                    <a:lnTo>
                      <a:pt x="11252" y="7848"/>
                    </a:lnTo>
                    <a:lnTo>
                      <a:pt x="9609" y="6883"/>
                    </a:lnTo>
                    <a:lnTo>
                      <a:pt x="6073" y="6169"/>
                    </a:lnTo>
                    <a:lnTo>
                      <a:pt x="9764" y="6466"/>
                    </a:lnTo>
                    <a:lnTo>
                      <a:pt x="11181" y="5800"/>
                    </a:lnTo>
                    <a:close/>
                    <a:moveTo>
                      <a:pt x="23520" y="1"/>
                    </a:moveTo>
                    <a:cubicBezTo>
                      <a:pt x="21934" y="1"/>
                      <a:pt x="20345" y="487"/>
                      <a:pt x="19063" y="1430"/>
                    </a:cubicBezTo>
                    <a:cubicBezTo>
                      <a:pt x="17789" y="1513"/>
                      <a:pt x="16491" y="1656"/>
                      <a:pt x="15288" y="2085"/>
                    </a:cubicBezTo>
                    <a:cubicBezTo>
                      <a:pt x="14538" y="2359"/>
                      <a:pt x="13836" y="2740"/>
                      <a:pt x="13240" y="3252"/>
                    </a:cubicBezTo>
                    <a:cubicBezTo>
                      <a:pt x="13229" y="3145"/>
                      <a:pt x="13229" y="3037"/>
                      <a:pt x="13240" y="2942"/>
                    </a:cubicBezTo>
                    <a:cubicBezTo>
                      <a:pt x="13264" y="2859"/>
                      <a:pt x="13276" y="2787"/>
                      <a:pt x="13229" y="2728"/>
                    </a:cubicBezTo>
                    <a:cubicBezTo>
                      <a:pt x="13062" y="2918"/>
                      <a:pt x="12871" y="3097"/>
                      <a:pt x="12740" y="3323"/>
                    </a:cubicBezTo>
                    <a:cubicBezTo>
                      <a:pt x="12645" y="3133"/>
                      <a:pt x="12609" y="2918"/>
                      <a:pt x="12645" y="2716"/>
                    </a:cubicBezTo>
                    <a:cubicBezTo>
                      <a:pt x="12669" y="2621"/>
                      <a:pt x="12681" y="2537"/>
                      <a:pt x="12621" y="2478"/>
                    </a:cubicBezTo>
                    <a:cubicBezTo>
                      <a:pt x="12324" y="2799"/>
                      <a:pt x="12193" y="3311"/>
                      <a:pt x="12217" y="3752"/>
                    </a:cubicBezTo>
                    <a:cubicBezTo>
                      <a:pt x="12026" y="3549"/>
                      <a:pt x="11788" y="3383"/>
                      <a:pt x="11502" y="3299"/>
                    </a:cubicBezTo>
                    <a:lnTo>
                      <a:pt x="11502" y="3299"/>
                    </a:lnTo>
                    <a:cubicBezTo>
                      <a:pt x="11609" y="3514"/>
                      <a:pt x="11716" y="3835"/>
                      <a:pt x="11812" y="4049"/>
                    </a:cubicBezTo>
                    <a:cubicBezTo>
                      <a:pt x="11669" y="3983"/>
                      <a:pt x="11512" y="3950"/>
                      <a:pt x="11353" y="3950"/>
                    </a:cubicBezTo>
                    <a:cubicBezTo>
                      <a:pt x="11140" y="3950"/>
                      <a:pt x="10924" y="4010"/>
                      <a:pt x="10740" y="4133"/>
                    </a:cubicBezTo>
                    <a:cubicBezTo>
                      <a:pt x="10847" y="4133"/>
                      <a:pt x="10966" y="4157"/>
                      <a:pt x="11074" y="4204"/>
                    </a:cubicBezTo>
                    <a:cubicBezTo>
                      <a:pt x="8811" y="4264"/>
                      <a:pt x="5763" y="5883"/>
                      <a:pt x="5740" y="6038"/>
                    </a:cubicBezTo>
                    <a:cubicBezTo>
                      <a:pt x="5579" y="6003"/>
                      <a:pt x="5409" y="5987"/>
                      <a:pt x="5234" y="5987"/>
                    </a:cubicBezTo>
                    <a:cubicBezTo>
                      <a:pt x="3110" y="5987"/>
                      <a:pt x="72" y="8324"/>
                      <a:pt x="72" y="8324"/>
                    </a:cubicBezTo>
                    <a:lnTo>
                      <a:pt x="1" y="8324"/>
                    </a:lnTo>
                    <a:cubicBezTo>
                      <a:pt x="1000" y="9033"/>
                      <a:pt x="15361" y="9148"/>
                      <a:pt x="24535" y="9148"/>
                    </a:cubicBezTo>
                    <a:cubicBezTo>
                      <a:pt x="28914" y="9148"/>
                      <a:pt x="32112" y="9122"/>
                      <a:pt x="32112" y="9122"/>
                    </a:cubicBezTo>
                    <a:lnTo>
                      <a:pt x="32040" y="1918"/>
                    </a:lnTo>
                    <a:cubicBezTo>
                      <a:pt x="31457" y="1728"/>
                      <a:pt x="31040" y="1216"/>
                      <a:pt x="30505" y="918"/>
                    </a:cubicBezTo>
                    <a:cubicBezTo>
                      <a:pt x="30237" y="765"/>
                      <a:pt x="29944" y="713"/>
                      <a:pt x="29638" y="713"/>
                    </a:cubicBezTo>
                    <a:cubicBezTo>
                      <a:pt x="28995" y="713"/>
                      <a:pt x="28295" y="942"/>
                      <a:pt x="27645" y="942"/>
                    </a:cubicBezTo>
                    <a:cubicBezTo>
                      <a:pt x="27355" y="942"/>
                      <a:pt x="27074" y="896"/>
                      <a:pt x="26814" y="763"/>
                    </a:cubicBezTo>
                    <a:cubicBezTo>
                      <a:pt x="25794" y="251"/>
                      <a:pt x="24658" y="1"/>
                      <a:pt x="23520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3826850" y="3110725"/>
                <a:ext cx="139026" cy="476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1395" extrusionOk="0">
                    <a:moveTo>
                      <a:pt x="136" y="0"/>
                    </a:moveTo>
                    <a:cubicBezTo>
                      <a:pt x="91" y="0"/>
                      <a:pt x="46" y="1"/>
                      <a:pt x="0" y="1"/>
                    </a:cubicBezTo>
                    <a:cubicBezTo>
                      <a:pt x="286" y="358"/>
                      <a:pt x="1119" y="370"/>
                      <a:pt x="1548" y="418"/>
                    </a:cubicBezTo>
                    <a:cubicBezTo>
                      <a:pt x="2131" y="477"/>
                      <a:pt x="2727" y="501"/>
                      <a:pt x="3286" y="644"/>
                    </a:cubicBezTo>
                    <a:cubicBezTo>
                      <a:pt x="3334" y="656"/>
                      <a:pt x="3382" y="668"/>
                      <a:pt x="3405" y="692"/>
                    </a:cubicBezTo>
                    <a:cubicBezTo>
                      <a:pt x="3429" y="739"/>
                      <a:pt x="3429" y="799"/>
                      <a:pt x="3429" y="846"/>
                    </a:cubicBezTo>
                    <a:cubicBezTo>
                      <a:pt x="3405" y="1025"/>
                      <a:pt x="3393" y="1215"/>
                      <a:pt x="3393" y="1394"/>
                    </a:cubicBezTo>
                    <a:cubicBezTo>
                      <a:pt x="3727" y="906"/>
                      <a:pt x="4275" y="549"/>
                      <a:pt x="4870" y="465"/>
                    </a:cubicBezTo>
                    <a:cubicBezTo>
                      <a:pt x="4513" y="299"/>
                      <a:pt x="4120" y="263"/>
                      <a:pt x="3739" y="239"/>
                    </a:cubicBezTo>
                    <a:cubicBezTo>
                      <a:pt x="2546" y="147"/>
                      <a:pt x="1331" y="0"/>
                      <a:pt x="136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3489700" y="3218675"/>
                <a:ext cx="129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2049" extrusionOk="0">
                    <a:moveTo>
                      <a:pt x="5109" y="1"/>
                    </a:moveTo>
                    <a:lnTo>
                      <a:pt x="3692" y="667"/>
                    </a:lnTo>
                    <a:lnTo>
                      <a:pt x="1" y="370"/>
                    </a:lnTo>
                    <a:lnTo>
                      <a:pt x="3537" y="1084"/>
                    </a:lnTo>
                    <a:lnTo>
                      <a:pt x="5180" y="2049"/>
                    </a:lnTo>
                    <a:lnTo>
                      <a:pt x="5180" y="2049"/>
                    </a:lnTo>
                    <a:lnTo>
                      <a:pt x="4513" y="858"/>
                    </a:lnTo>
                    <a:lnTo>
                      <a:pt x="5109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3923100" y="3181475"/>
                <a:ext cx="652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906" extrusionOk="0">
                    <a:moveTo>
                      <a:pt x="2608" y="0"/>
                    </a:moveTo>
                    <a:lnTo>
                      <a:pt x="155" y="1120"/>
                    </a:lnTo>
                    <a:lnTo>
                      <a:pt x="0" y="1905"/>
                    </a:lnTo>
                    <a:lnTo>
                      <a:pt x="2608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9" name="Google Shape;199;p19"/>
          <p:cNvSpPr/>
          <p:nvPr/>
        </p:nvSpPr>
        <p:spPr>
          <a:xfrm>
            <a:off x="5526446" y="4771725"/>
            <a:ext cx="660085" cy="147025"/>
          </a:xfrm>
          <a:custGeom>
            <a:avLst/>
            <a:gdLst/>
            <a:ahLst/>
            <a:cxnLst/>
            <a:rect l="l" t="t" r="r" b="b"/>
            <a:pathLst>
              <a:path w="6847" h="1525" extrusionOk="0">
                <a:moveTo>
                  <a:pt x="3465" y="0"/>
                </a:moveTo>
                <a:cubicBezTo>
                  <a:pt x="3322" y="250"/>
                  <a:pt x="3298" y="572"/>
                  <a:pt x="3274" y="845"/>
                </a:cubicBezTo>
                <a:cubicBezTo>
                  <a:pt x="3167" y="703"/>
                  <a:pt x="3060" y="536"/>
                  <a:pt x="2977" y="381"/>
                </a:cubicBezTo>
                <a:cubicBezTo>
                  <a:pt x="2965" y="369"/>
                  <a:pt x="2965" y="357"/>
                  <a:pt x="2929" y="345"/>
                </a:cubicBezTo>
                <a:cubicBezTo>
                  <a:pt x="2922" y="342"/>
                  <a:pt x="2915" y="340"/>
                  <a:pt x="2908" y="340"/>
                </a:cubicBezTo>
                <a:cubicBezTo>
                  <a:pt x="2871" y="340"/>
                  <a:pt x="2846" y="389"/>
                  <a:pt x="2846" y="429"/>
                </a:cubicBezTo>
                <a:cubicBezTo>
                  <a:pt x="2810" y="548"/>
                  <a:pt x="2822" y="679"/>
                  <a:pt x="2846" y="822"/>
                </a:cubicBezTo>
                <a:cubicBezTo>
                  <a:pt x="2798" y="774"/>
                  <a:pt x="2751" y="726"/>
                  <a:pt x="2691" y="703"/>
                </a:cubicBezTo>
                <a:lnTo>
                  <a:pt x="2739" y="655"/>
                </a:lnTo>
                <a:cubicBezTo>
                  <a:pt x="2762" y="619"/>
                  <a:pt x="2810" y="584"/>
                  <a:pt x="2810" y="536"/>
                </a:cubicBezTo>
                <a:lnTo>
                  <a:pt x="2810" y="536"/>
                </a:lnTo>
                <a:cubicBezTo>
                  <a:pt x="2679" y="560"/>
                  <a:pt x="2524" y="584"/>
                  <a:pt x="2393" y="607"/>
                </a:cubicBezTo>
                <a:lnTo>
                  <a:pt x="2322" y="607"/>
                </a:lnTo>
                <a:lnTo>
                  <a:pt x="2334" y="619"/>
                </a:lnTo>
                <a:cubicBezTo>
                  <a:pt x="2322" y="619"/>
                  <a:pt x="2310" y="619"/>
                  <a:pt x="2286" y="643"/>
                </a:cubicBezTo>
                <a:cubicBezTo>
                  <a:pt x="2322" y="512"/>
                  <a:pt x="2393" y="369"/>
                  <a:pt x="2501" y="274"/>
                </a:cubicBezTo>
                <a:cubicBezTo>
                  <a:pt x="2548" y="226"/>
                  <a:pt x="2584" y="179"/>
                  <a:pt x="2572" y="131"/>
                </a:cubicBezTo>
                <a:lnTo>
                  <a:pt x="2572" y="131"/>
                </a:lnTo>
                <a:cubicBezTo>
                  <a:pt x="2274" y="179"/>
                  <a:pt x="1989" y="393"/>
                  <a:pt x="1810" y="643"/>
                </a:cubicBezTo>
                <a:cubicBezTo>
                  <a:pt x="1798" y="441"/>
                  <a:pt x="1739" y="250"/>
                  <a:pt x="1631" y="95"/>
                </a:cubicBezTo>
                <a:cubicBezTo>
                  <a:pt x="1584" y="250"/>
                  <a:pt x="1512" y="464"/>
                  <a:pt x="1465" y="631"/>
                </a:cubicBezTo>
                <a:cubicBezTo>
                  <a:pt x="1369" y="393"/>
                  <a:pt x="1131" y="226"/>
                  <a:pt x="857" y="214"/>
                </a:cubicBezTo>
                <a:lnTo>
                  <a:pt x="857" y="214"/>
                </a:lnTo>
                <a:cubicBezTo>
                  <a:pt x="1012" y="333"/>
                  <a:pt x="1096" y="524"/>
                  <a:pt x="1108" y="714"/>
                </a:cubicBezTo>
                <a:cubicBezTo>
                  <a:pt x="988" y="643"/>
                  <a:pt x="869" y="548"/>
                  <a:pt x="738" y="512"/>
                </a:cubicBezTo>
                <a:cubicBezTo>
                  <a:pt x="649" y="472"/>
                  <a:pt x="549" y="448"/>
                  <a:pt x="453" y="448"/>
                </a:cubicBezTo>
                <a:cubicBezTo>
                  <a:pt x="408" y="448"/>
                  <a:pt x="364" y="453"/>
                  <a:pt x="322" y="464"/>
                </a:cubicBezTo>
                <a:cubicBezTo>
                  <a:pt x="476" y="643"/>
                  <a:pt x="619" y="822"/>
                  <a:pt x="774" y="1012"/>
                </a:cubicBezTo>
                <a:lnTo>
                  <a:pt x="0" y="1357"/>
                </a:lnTo>
                <a:lnTo>
                  <a:pt x="6846" y="1524"/>
                </a:lnTo>
                <a:lnTo>
                  <a:pt x="6846" y="1524"/>
                </a:lnTo>
                <a:lnTo>
                  <a:pt x="5525" y="1000"/>
                </a:lnTo>
                <a:cubicBezTo>
                  <a:pt x="5560" y="834"/>
                  <a:pt x="5608" y="667"/>
                  <a:pt x="5703" y="536"/>
                </a:cubicBezTo>
                <a:cubicBezTo>
                  <a:pt x="5685" y="527"/>
                  <a:pt x="5665" y="523"/>
                  <a:pt x="5645" y="523"/>
                </a:cubicBezTo>
                <a:cubicBezTo>
                  <a:pt x="5612" y="523"/>
                  <a:pt x="5578" y="533"/>
                  <a:pt x="5549" y="548"/>
                </a:cubicBezTo>
                <a:cubicBezTo>
                  <a:pt x="5406" y="643"/>
                  <a:pt x="5263" y="750"/>
                  <a:pt x="5144" y="881"/>
                </a:cubicBezTo>
                <a:lnTo>
                  <a:pt x="5144" y="429"/>
                </a:lnTo>
                <a:cubicBezTo>
                  <a:pt x="4906" y="453"/>
                  <a:pt x="4763" y="786"/>
                  <a:pt x="4525" y="869"/>
                </a:cubicBezTo>
                <a:lnTo>
                  <a:pt x="4656" y="417"/>
                </a:lnTo>
                <a:cubicBezTo>
                  <a:pt x="4656" y="405"/>
                  <a:pt x="4667" y="369"/>
                  <a:pt x="4656" y="357"/>
                </a:cubicBezTo>
                <a:cubicBezTo>
                  <a:pt x="4644" y="345"/>
                  <a:pt x="4632" y="345"/>
                  <a:pt x="4608" y="345"/>
                </a:cubicBezTo>
                <a:cubicBezTo>
                  <a:pt x="4513" y="345"/>
                  <a:pt x="4406" y="393"/>
                  <a:pt x="4334" y="441"/>
                </a:cubicBezTo>
                <a:cubicBezTo>
                  <a:pt x="4215" y="536"/>
                  <a:pt x="4096" y="726"/>
                  <a:pt x="3941" y="762"/>
                </a:cubicBezTo>
                <a:cubicBezTo>
                  <a:pt x="3989" y="584"/>
                  <a:pt x="4013" y="405"/>
                  <a:pt x="4048" y="226"/>
                </a:cubicBezTo>
                <a:lnTo>
                  <a:pt x="4048" y="226"/>
                </a:lnTo>
                <a:cubicBezTo>
                  <a:pt x="3858" y="322"/>
                  <a:pt x="3715" y="584"/>
                  <a:pt x="3691" y="798"/>
                </a:cubicBezTo>
                <a:cubicBezTo>
                  <a:pt x="3644" y="524"/>
                  <a:pt x="3572" y="250"/>
                  <a:pt x="3465" y="0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3252144" y="4769588"/>
            <a:ext cx="350150" cy="112551"/>
          </a:xfrm>
          <a:custGeom>
            <a:avLst/>
            <a:gdLst/>
            <a:ahLst/>
            <a:cxnLst/>
            <a:rect l="l" t="t" r="r" b="b"/>
            <a:pathLst>
              <a:path w="4931" h="1585" extrusionOk="0">
                <a:moveTo>
                  <a:pt x="1656" y="1"/>
                </a:moveTo>
                <a:cubicBezTo>
                  <a:pt x="1442" y="358"/>
                  <a:pt x="1418" y="834"/>
                  <a:pt x="1382" y="1251"/>
                </a:cubicBezTo>
                <a:cubicBezTo>
                  <a:pt x="1239" y="1025"/>
                  <a:pt x="1084" y="799"/>
                  <a:pt x="942" y="560"/>
                </a:cubicBezTo>
                <a:cubicBezTo>
                  <a:pt x="930" y="537"/>
                  <a:pt x="906" y="525"/>
                  <a:pt x="882" y="501"/>
                </a:cubicBezTo>
                <a:cubicBezTo>
                  <a:pt x="874" y="498"/>
                  <a:pt x="865" y="497"/>
                  <a:pt x="858" y="497"/>
                </a:cubicBezTo>
                <a:cubicBezTo>
                  <a:pt x="800" y="497"/>
                  <a:pt x="762" y="570"/>
                  <a:pt x="751" y="644"/>
                </a:cubicBezTo>
                <a:cubicBezTo>
                  <a:pt x="703" y="834"/>
                  <a:pt x="715" y="1013"/>
                  <a:pt x="751" y="1203"/>
                </a:cubicBezTo>
                <a:cubicBezTo>
                  <a:pt x="549" y="1013"/>
                  <a:pt x="287" y="894"/>
                  <a:pt x="1" y="894"/>
                </a:cubicBezTo>
                <a:cubicBezTo>
                  <a:pt x="156" y="1132"/>
                  <a:pt x="287" y="1358"/>
                  <a:pt x="394" y="1584"/>
                </a:cubicBezTo>
                <a:lnTo>
                  <a:pt x="4644" y="1584"/>
                </a:lnTo>
                <a:cubicBezTo>
                  <a:pt x="4704" y="1311"/>
                  <a:pt x="4799" y="1049"/>
                  <a:pt x="4930" y="810"/>
                </a:cubicBezTo>
                <a:cubicBezTo>
                  <a:pt x="4907" y="792"/>
                  <a:pt x="4881" y="784"/>
                  <a:pt x="4853" y="784"/>
                </a:cubicBezTo>
                <a:cubicBezTo>
                  <a:pt x="4807" y="784"/>
                  <a:pt x="4755" y="805"/>
                  <a:pt x="4704" y="834"/>
                </a:cubicBezTo>
                <a:cubicBezTo>
                  <a:pt x="4490" y="953"/>
                  <a:pt x="4287" y="1132"/>
                  <a:pt x="4109" y="1311"/>
                </a:cubicBezTo>
                <a:lnTo>
                  <a:pt x="4109" y="656"/>
                </a:lnTo>
                <a:cubicBezTo>
                  <a:pt x="3751" y="691"/>
                  <a:pt x="3549" y="1191"/>
                  <a:pt x="3204" y="1299"/>
                </a:cubicBezTo>
                <a:cubicBezTo>
                  <a:pt x="3275" y="1072"/>
                  <a:pt x="3335" y="846"/>
                  <a:pt x="3406" y="632"/>
                </a:cubicBezTo>
                <a:cubicBezTo>
                  <a:pt x="3430" y="596"/>
                  <a:pt x="3430" y="572"/>
                  <a:pt x="3406" y="537"/>
                </a:cubicBezTo>
                <a:cubicBezTo>
                  <a:pt x="3394" y="525"/>
                  <a:pt x="3382" y="525"/>
                  <a:pt x="3347" y="525"/>
                </a:cubicBezTo>
                <a:cubicBezTo>
                  <a:pt x="3204" y="525"/>
                  <a:pt x="3049" y="584"/>
                  <a:pt x="2930" y="668"/>
                </a:cubicBezTo>
                <a:cubicBezTo>
                  <a:pt x="2751" y="799"/>
                  <a:pt x="2597" y="1084"/>
                  <a:pt x="2370" y="1132"/>
                </a:cubicBezTo>
                <a:cubicBezTo>
                  <a:pt x="2442" y="870"/>
                  <a:pt x="2489" y="608"/>
                  <a:pt x="2513" y="346"/>
                </a:cubicBezTo>
                <a:lnTo>
                  <a:pt x="2513" y="346"/>
                </a:lnTo>
                <a:cubicBezTo>
                  <a:pt x="2216" y="489"/>
                  <a:pt x="2025" y="870"/>
                  <a:pt x="1977" y="1191"/>
                </a:cubicBezTo>
                <a:cubicBezTo>
                  <a:pt x="1918" y="787"/>
                  <a:pt x="1799" y="394"/>
                  <a:pt x="1656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230332" y="4769606"/>
            <a:ext cx="344095" cy="112551"/>
          </a:xfrm>
          <a:custGeom>
            <a:avLst/>
            <a:gdLst/>
            <a:ahLst/>
            <a:cxnLst/>
            <a:rect l="l" t="t" r="r" b="b"/>
            <a:pathLst>
              <a:path w="3608" h="1180" extrusionOk="0">
                <a:moveTo>
                  <a:pt x="1905" y="1"/>
                </a:moveTo>
                <a:cubicBezTo>
                  <a:pt x="1846" y="239"/>
                  <a:pt x="1727" y="536"/>
                  <a:pt x="1667" y="786"/>
                </a:cubicBezTo>
                <a:cubicBezTo>
                  <a:pt x="1524" y="441"/>
                  <a:pt x="1167" y="203"/>
                  <a:pt x="774" y="179"/>
                </a:cubicBezTo>
                <a:lnTo>
                  <a:pt x="774" y="179"/>
                </a:lnTo>
                <a:cubicBezTo>
                  <a:pt x="988" y="358"/>
                  <a:pt x="1119" y="644"/>
                  <a:pt x="1155" y="917"/>
                </a:cubicBezTo>
                <a:cubicBezTo>
                  <a:pt x="976" y="798"/>
                  <a:pt x="810" y="679"/>
                  <a:pt x="619" y="608"/>
                </a:cubicBezTo>
                <a:cubicBezTo>
                  <a:pt x="473" y="556"/>
                  <a:pt x="327" y="517"/>
                  <a:pt x="177" y="517"/>
                </a:cubicBezTo>
                <a:cubicBezTo>
                  <a:pt x="119" y="517"/>
                  <a:pt x="60" y="523"/>
                  <a:pt x="0" y="536"/>
                </a:cubicBezTo>
                <a:cubicBezTo>
                  <a:pt x="179" y="739"/>
                  <a:pt x="345" y="965"/>
                  <a:pt x="524" y="1179"/>
                </a:cubicBezTo>
                <a:lnTo>
                  <a:pt x="3251" y="1179"/>
                </a:lnTo>
                <a:cubicBezTo>
                  <a:pt x="3310" y="1036"/>
                  <a:pt x="3381" y="917"/>
                  <a:pt x="3489" y="834"/>
                </a:cubicBezTo>
                <a:cubicBezTo>
                  <a:pt x="3548" y="786"/>
                  <a:pt x="3608" y="727"/>
                  <a:pt x="3608" y="655"/>
                </a:cubicBezTo>
                <a:lnTo>
                  <a:pt x="3608" y="655"/>
                </a:lnTo>
                <a:cubicBezTo>
                  <a:pt x="3358" y="715"/>
                  <a:pt x="3084" y="715"/>
                  <a:pt x="2858" y="798"/>
                </a:cubicBezTo>
                <a:cubicBezTo>
                  <a:pt x="2905" y="596"/>
                  <a:pt x="3012" y="405"/>
                  <a:pt x="3179" y="263"/>
                </a:cubicBezTo>
                <a:cubicBezTo>
                  <a:pt x="3239" y="203"/>
                  <a:pt x="3310" y="144"/>
                  <a:pt x="3298" y="60"/>
                </a:cubicBezTo>
                <a:lnTo>
                  <a:pt x="3298" y="60"/>
                </a:lnTo>
                <a:cubicBezTo>
                  <a:pt x="2846" y="120"/>
                  <a:pt x="2429" y="429"/>
                  <a:pt x="2179" y="798"/>
                </a:cubicBezTo>
                <a:cubicBezTo>
                  <a:pt x="2167" y="525"/>
                  <a:pt x="2072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1345837" y="4819750"/>
            <a:ext cx="255423" cy="98988"/>
          </a:xfrm>
          <a:custGeom>
            <a:avLst/>
            <a:gdLst/>
            <a:ahLst/>
            <a:cxnLst/>
            <a:rect l="l" t="t" r="r" b="b"/>
            <a:pathLst>
              <a:path w="3597" h="1394" extrusionOk="0">
                <a:moveTo>
                  <a:pt x="1905" y="1"/>
                </a:moveTo>
                <a:cubicBezTo>
                  <a:pt x="1846" y="239"/>
                  <a:pt x="1727" y="536"/>
                  <a:pt x="1667" y="798"/>
                </a:cubicBezTo>
                <a:cubicBezTo>
                  <a:pt x="1513" y="453"/>
                  <a:pt x="1155" y="215"/>
                  <a:pt x="774" y="179"/>
                </a:cubicBezTo>
                <a:lnTo>
                  <a:pt x="774" y="179"/>
                </a:lnTo>
                <a:cubicBezTo>
                  <a:pt x="977" y="358"/>
                  <a:pt x="1108" y="644"/>
                  <a:pt x="1143" y="929"/>
                </a:cubicBezTo>
                <a:cubicBezTo>
                  <a:pt x="965" y="810"/>
                  <a:pt x="798" y="691"/>
                  <a:pt x="608" y="620"/>
                </a:cubicBezTo>
                <a:cubicBezTo>
                  <a:pt x="467" y="558"/>
                  <a:pt x="313" y="523"/>
                  <a:pt x="161" y="523"/>
                </a:cubicBezTo>
                <a:cubicBezTo>
                  <a:pt x="107" y="523"/>
                  <a:pt x="53" y="527"/>
                  <a:pt x="0" y="536"/>
                </a:cubicBezTo>
                <a:cubicBezTo>
                  <a:pt x="215" y="822"/>
                  <a:pt x="453" y="1108"/>
                  <a:pt x="679" y="1370"/>
                </a:cubicBezTo>
                <a:lnTo>
                  <a:pt x="3179" y="1370"/>
                </a:lnTo>
                <a:lnTo>
                  <a:pt x="3179" y="1394"/>
                </a:lnTo>
                <a:cubicBezTo>
                  <a:pt x="3227" y="1179"/>
                  <a:pt x="3334" y="989"/>
                  <a:pt x="3477" y="834"/>
                </a:cubicBezTo>
                <a:cubicBezTo>
                  <a:pt x="3537" y="798"/>
                  <a:pt x="3596" y="739"/>
                  <a:pt x="3596" y="656"/>
                </a:cubicBezTo>
                <a:lnTo>
                  <a:pt x="3596" y="656"/>
                </a:lnTo>
                <a:cubicBezTo>
                  <a:pt x="3346" y="715"/>
                  <a:pt x="3072" y="715"/>
                  <a:pt x="2858" y="810"/>
                </a:cubicBezTo>
                <a:cubicBezTo>
                  <a:pt x="2894" y="596"/>
                  <a:pt x="3001" y="405"/>
                  <a:pt x="3167" y="275"/>
                </a:cubicBezTo>
                <a:cubicBezTo>
                  <a:pt x="3227" y="215"/>
                  <a:pt x="3298" y="155"/>
                  <a:pt x="3287" y="60"/>
                </a:cubicBezTo>
                <a:lnTo>
                  <a:pt x="3287" y="60"/>
                </a:lnTo>
                <a:cubicBezTo>
                  <a:pt x="2834" y="120"/>
                  <a:pt x="2417" y="441"/>
                  <a:pt x="2167" y="810"/>
                </a:cubicBezTo>
                <a:cubicBezTo>
                  <a:pt x="2155" y="525"/>
                  <a:pt x="2060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-266600" y="275050"/>
            <a:ext cx="1220125" cy="572850"/>
            <a:chOff x="3032800" y="1045400"/>
            <a:chExt cx="1220125" cy="572850"/>
          </a:xfrm>
        </p:grpSpPr>
        <p:sp>
          <p:nvSpPr>
            <p:cNvPr id="204" name="Google Shape;204;p19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19"/>
          <p:cNvGrpSpPr/>
          <p:nvPr/>
        </p:nvGrpSpPr>
        <p:grpSpPr>
          <a:xfrm>
            <a:off x="7820858" y="2363916"/>
            <a:ext cx="1220092" cy="571194"/>
            <a:chOff x="3322725" y="1633900"/>
            <a:chExt cx="1195700" cy="559775"/>
          </a:xfrm>
        </p:grpSpPr>
        <p:sp>
          <p:nvSpPr>
            <p:cNvPr id="207" name="Google Shape;207;p19"/>
            <p:cNvSpPr/>
            <p:nvPr/>
          </p:nvSpPr>
          <p:spPr>
            <a:xfrm>
              <a:off x="3322725" y="1633900"/>
              <a:ext cx="1195700" cy="559775"/>
            </a:xfrm>
            <a:custGeom>
              <a:avLst/>
              <a:gdLst/>
              <a:ahLst/>
              <a:cxnLst/>
              <a:rect l="l" t="t" r="r" b="b"/>
              <a:pathLst>
                <a:path w="47828" h="22391" extrusionOk="0">
                  <a:moveTo>
                    <a:pt x="23026" y="0"/>
                  </a:moveTo>
                  <a:cubicBezTo>
                    <a:pt x="19239" y="0"/>
                    <a:pt x="15397" y="2059"/>
                    <a:pt x="13574" y="5551"/>
                  </a:cubicBezTo>
                  <a:cubicBezTo>
                    <a:pt x="13058" y="5142"/>
                    <a:pt x="12471" y="4961"/>
                    <a:pt x="11865" y="4961"/>
                  </a:cubicBezTo>
                  <a:cubicBezTo>
                    <a:pt x="9685" y="4961"/>
                    <a:pt x="7273" y="7307"/>
                    <a:pt x="7180" y="9814"/>
                  </a:cubicBezTo>
                  <a:cubicBezTo>
                    <a:pt x="5689" y="10753"/>
                    <a:pt x="4112" y="11126"/>
                    <a:pt x="2528" y="11126"/>
                  </a:cubicBezTo>
                  <a:cubicBezTo>
                    <a:pt x="1683" y="11126"/>
                    <a:pt x="837" y="11020"/>
                    <a:pt x="0" y="10838"/>
                  </a:cubicBezTo>
                  <a:lnTo>
                    <a:pt x="0" y="10838"/>
                  </a:lnTo>
                  <a:cubicBezTo>
                    <a:pt x="453" y="12207"/>
                    <a:pt x="1822" y="14755"/>
                    <a:pt x="3037" y="15517"/>
                  </a:cubicBezTo>
                  <a:cubicBezTo>
                    <a:pt x="3821" y="16004"/>
                    <a:pt x="4833" y="16291"/>
                    <a:pt x="5990" y="16291"/>
                  </a:cubicBezTo>
                  <a:cubicBezTo>
                    <a:pt x="6870" y="16291"/>
                    <a:pt x="7834" y="16125"/>
                    <a:pt x="8847" y="15755"/>
                  </a:cubicBezTo>
                  <a:cubicBezTo>
                    <a:pt x="9735" y="17649"/>
                    <a:pt x="11193" y="19157"/>
                    <a:pt x="13851" y="19157"/>
                  </a:cubicBezTo>
                  <a:cubicBezTo>
                    <a:pt x="14719" y="19157"/>
                    <a:pt x="15714" y="18997"/>
                    <a:pt x="16860" y="18636"/>
                  </a:cubicBezTo>
                  <a:cubicBezTo>
                    <a:pt x="16812" y="18136"/>
                    <a:pt x="16848" y="17624"/>
                    <a:pt x="16931" y="17148"/>
                  </a:cubicBezTo>
                  <a:lnTo>
                    <a:pt x="16931" y="17148"/>
                  </a:lnTo>
                  <a:cubicBezTo>
                    <a:pt x="16586" y="17243"/>
                    <a:pt x="16253" y="17303"/>
                    <a:pt x="15895" y="17303"/>
                  </a:cubicBezTo>
                  <a:cubicBezTo>
                    <a:pt x="15360" y="17303"/>
                    <a:pt x="14836" y="17196"/>
                    <a:pt x="14348" y="16981"/>
                  </a:cubicBezTo>
                  <a:cubicBezTo>
                    <a:pt x="13490" y="16612"/>
                    <a:pt x="12776" y="15922"/>
                    <a:pt x="12383" y="15076"/>
                  </a:cubicBezTo>
                  <a:cubicBezTo>
                    <a:pt x="12216" y="15112"/>
                    <a:pt x="12038" y="15136"/>
                    <a:pt x="11871" y="15136"/>
                  </a:cubicBezTo>
                  <a:cubicBezTo>
                    <a:pt x="11502" y="15136"/>
                    <a:pt x="11109" y="15064"/>
                    <a:pt x="10740" y="14898"/>
                  </a:cubicBezTo>
                  <a:cubicBezTo>
                    <a:pt x="9799" y="14517"/>
                    <a:pt x="9109" y="13695"/>
                    <a:pt x="8787" y="12743"/>
                  </a:cubicBezTo>
                  <a:cubicBezTo>
                    <a:pt x="8644" y="12850"/>
                    <a:pt x="8466" y="12945"/>
                    <a:pt x="8252" y="13028"/>
                  </a:cubicBezTo>
                  <a:cubicBezTo>
                    <a:pt x="7561" y="13302"/>
                    <a:pt x="6811" y="13457"/>
                    <a:pt x="6073" y="13457"/>
                  </a:cubicBezTo>
                  <a:cubicBezTo>
                    <a:pt x="5561" y="13457"/>
                    <a:pt x="5037" y="13386"/>
                    <a:pt x="4549" y="13243"/>
                  </a:cubicBezTo>
                  <a:cubicBezTo>
                    <a:pt x="4299" y="13171"/>
                    <a:pt x="4144" y="12921"/>
                    <a:pt x="4215" y="12671"/>
                  </a:cubicBezTo>
                  <a:cubicBezTo>
                    <a:pt x="4284" y="12455"/>
                    <a:pt x="4467" y="12319"/>
                    <a:pt x="4670" y="12319"/>
                  </a:cubicBezTo>
                  <a:cubicBezTo>
                    <a:pt x="4712" y="12319"/>
                    <a:pt x="4755" y="12325"/>
                    <a:pt x="4799" y="12338"/>
                  </a:cubicBezTo>
                  <a:cubicBezTo>
                    <a:pt x="5217" y="12454"/>
                    <a:pt x="5649" y="12512"/>
                    <a:pt x="6080" y="12512"/>
                  </a:cubicBezTo>
                  <a:cubicBezTo>
                    <a:pt x="6705" y="12512"/>
                    <a:pt x="7329" y="12392"/>
                    <a:pt x="7906" y="12159"/>
                  </a:cubicBezTo>
                  <a:cubicBezTo>
                    <a:pt x="8228" y="12040"/>
                    <a:pt x="8549" y="11814"/>
                    <a:pt x="8549" y="11600"/>
                  </a:cubicBezTo>
                  <a:cubicBezTo>
                    <a:pt x="8549" y="11492"/>
                    <a:pt x="8597" y="11397"/>
                    <a:pt x="8656" y="11326"/>
                  </a:cubicBezTo>
                  <a:cubicBezTo>
                    <a:pt x="8835" y="9873"/>
                    <a:pt x="10014" y="8623"/>
                    <a:pt x="11454" y="8349"/>
                  </a:cubicBezTo>
                  <a:cubicBezTo>
                    <a:pt x="11641" y="8316"/>
                    <a:pt x="11830" y="8301"/>
                    <a:pt x="12017" y="8301"/>
                  </a:cubicBezTo>
                  <a:cubicBezTo>
                    <a:pt x="12991" y="8301"/>
                    <a:pt x="13951" y="8728"/>
                    <a:pt x="14609" y="9457"/>
                  </a:cubicBezTo>
                  <a:cubicBezTo>
                    <a:pt x="15371" y="7766"/>
                    <a:pt x="16241" y="6456"/>
                    <a:pt x="17288" y="5468"/>
                  </a:cubicBezTo>
                  <a:cubicBezTo>
                    <a:pt x="18747" y="4044"/>
                    <a:pt x="20605" y="3262"/>
                    <a:pt x="22380" y="3262"/>
                  </a:cubicBezTo>
                  <a:cubicBezTo>
                    <a:pt x="22445" y="3262"/>
                    <a:pt x="22510" y="3263"/>
                    <a:pt x="22575" y="3265"/>
                  </a:cubicBezTo>
                  <a:cubicBezTo>
                    <a:pt x="24420" y="3337"/>
                    <a:pt x="26111" y="4349"/>
                    <a:pt x="26956" y="5825"/>
                  </a:cubicBezTo>
                  <a:cubicBezTo>
                    <a:pt x="27278" y="5738"/>
                    <a:pt x="27610" y="5696"/>
                    <a:pt x="27942" y="5696"/>
                  </a:cubicBezTo>
                  <a:cubicBezTo>
                    <a:pt x="28655" y="5696"/>
                    <a:pt x="29367" y="5892"/>
                    <a:pt x="29969" y="6266"/>
                  </a:cubicBezTo>
                  <a:cubicBezTo>
                    <a:pt x="30576" y="6635"/>
                    <a:pt x="31052" y="7206"/>
                    <a:pt x="31373" y="7849"/>
                  </a:cubicBezTo>
                  <a:cubicBezTo>
                    <a:pt x="31743" y="7325"/>
                    <a:pt x="32231" y="6897"/>
                    <a:pt x="32814" y="6611"/>
                  </a:cubicBezTo>
                  <a:cubicBezTo>
                    <a:pt x="33371" y="6339"/>
                    <a:pt x="33989" y="6202"/>
                    <a:pt x="34605" y="6202"/>
                  </a:cubicBezTo>
                  <a:cubicBezTo>
                    <a:pt x="35227" y="6202"/>
                    <a:pt x="35847" y="6342"/>
                    <a:pt x="36398" y="6623"/>
                  </a:cubicBezTo>
                  <a:cubicBezTo>
                    <a:pt x="37815" y="7349"/>
                    <a:pt x="38624" y="8504"/>
                    <a:pt x="39541" y="9945"/>
                  </a:cubicBezTo>
                  <a:cubicBezTo>
                    <a:pt x="40173" y="10939"/>
                    <a:pt x="41328" y="11970"/>
                    <a:pt x="42676" y="11970"/>
                  </a:cubicBezTo>
                  <a:cubicBezTo>
                    <a:pt x="42877" y="11970"/>
                    <a:pt x="43083" y="11947"/>
                    <a:pt x="43292" y="11897"/>
                  </a:cubicBezTo>
                  <a:cubicBezTo>
                    <a:pt x="43329" y="11887"/>
                    <a:pt x="43367" y="11882"/>
                    <a:pt x="43405" y="11882"/>
                  </a:cubicBezTo>
                  <a:cubicBezTo>
                    <a:pt x="43585" y="11882"/>
                    <a:pt x="43761" y="11992"/>
                    <a:pt x="43839" y="12159"/>
                  </a:cubicBezTo>
                  <a:cubicBezTo>
                    <a:pt x="43923" y="12374"/>
                    <a:pt x="43851" y="12624"/>
                    <a:pt x="43661" y="12743"/>
                  </a:cubicBezTo>
                  <a:cubicBezTo>
                    <a:pt x="42724" y="13326"/>
                    <a:pt x="41463" y="13682"/>
                    <a:pt x="40236" y="13682"/>
                  </a:cubicBezTo>
                  <a:cubicBezTo>
                    <a:pt x="39360" y="13682"/>
                    <a:pt x="38501" y="13500"/>
                    <a:pt x="37791" y="13088"/>
                  </a:cubicBezTo>
                  <a:cubicBezTo>
                    <a:pt x="37065" y="14302"/>
                    <a:pt x="35612" y="15422"/>
                    <a:pt x="34267" y="15672"/>
                  </a:cubicBezTo>
                  <a:cubicBezTo>
                    <a:pt x="33990" y="15726"/>
                    <a:pt x="33709" y="15753"/>
                    <a:pt x="33427" y="15753"/>
                  </a:cubicBezTo>
                  <a:cubicBezTo>
                    <a:pt x="32483" y="15753"/>
                    <a:pt x="31534" y="15456"/>
                    <a:pt x="30754" y="14933"/>
                  </a:cubicBezTo>
                  <a:cubicBezTo>
                    <a:pt x="30469" y="16314"/>
                    <a:pt x="29659" y="17910"/>
                    <a:pt x="28206" y="18767"/>
                  </a:cubicBezTo>
                  <a:cubicBezTo>
                    <a:pt x="27671" y="19101"/>
                    <a:pt x="26944" y="19374"/>
                    <a:pt x="26039" y="19374"/>
                  </a:cubicBezTo>
                  <a:cubicBezTo>
                    <a:pt x="25397" y="19374"/>
                    <a:pt x="24658" y="19232"/>
                    <a:pt x="23837" y="18839"/>
                  </a:cubicBezTo>
                  <a:cubicBezTo>
                    <a:pt x="23646" y="18946"/>
                    <a:pt x="23432" y="19041"/>
                    <a:pt x="23230" y="19101"/>
                  </a:cubicBezTo>
                  <a:cubicBezTo>
                    <a:pt x="22948" y="19182"/>
                    <a:pt x="22664" y="19222"/>
                    <a:pt x="22390" y="19222"/>
                  </a:cubicBezTo>
                  <a:cubicBezTo>
                    <a:pt x="21864" y="19222"/>
                    <a:pt x="21370" y="19077"/>
                    <a:pt x="20979" y="18803"/>
                  </a:cubicBezTo>
                  <a:cubicBezTo>
                    <a:pt x="20229" y="18267"/>
                    <a:pt x="19955" y="17267"/>
                    <a:pt x="20336" y="16505"/>
                  </a:cubicBezTo>
                  <a:cubicBezTo>
                    <a:pt x="20419" y="16340"/>
                    <a:pt x="20582" y="16249"/>
                    <a:pt x="20750" y="16249"/>
                  </a:cubicBezTo>
                  <a:cubicBezTo>
                    <a:pt x="20824" y="16249"/>
                    <a:pt x="20898" y="16266"/>
                    <a:pt x="20967" y="16303"/>
                  </a:cubicBezTo>
                  <a:cubicBezTo>
                    <a:pt x="21206" y="16422"/>
                    <a:pt x="21289" y="16695"/>
                    <a:pt x="21170" y="16922"/>
                  </a:cubicBezTo>
                  <a:cubicBezTo>
                    <a:pt x="20991" y="17267"/>
                    <a:pt x="21158" y="17767"/>
                    <a:pt x="21527" y="18029"/>
                  </a:cubicBezTo>
                  <a:cubicBezTo>
                    <a:pt x="21752" y="18187"/>
                    <a:pt x="22054" y="18269"/>
                    <a:pt x="22386" y="18269"/>
                  </a:cubicBezTo>
                  <a:cubicBezTo>
                    <a:pt x="22580" y="18269"/>
                    <a:pt x="22785" y="18241"/>
                    <a:pt x="22991" y="18184"/>
                  </a:cubicBezTo>
                  <a:cubicBezTo>
                    <a:pt x="23884" y="17934"/>
                    <a:pt x="24563" y="17112"/>
                    <a:pt x="24575" y="16303"/>
                  </a:cubicBezTo>
                  <a:cubicBezTo>
                    <a:pt x="24599" y="15743"/>
                    <a:pt x="24313" y="15148"/>
                    <a:pt x="23837" y="14695"/>
                  </a:cubicBezTo>
                  <a:cubicBezTo>
                    <a:pt x="23263" y="14152"/>
                    <a:pt x="22451" y="13878"/>
                    <a:pt x="21619" y="13878"/>
                  </a:cubicBezTo>
                  <a:cubicBezTo>
                    <a:pt x="20810" y="13878"/>
                    <a:pt x="19982" y="14137"/>
                    <a:pt x="19336" y="14660"/>
                  </a:cubicBezTo>
                  <a:cubicBezTo>
                    <a:pt x="18300" y="15505"/>
                    <a:pt x="17717" y="16957"/>
                    <a:pt x="17812" y="18410"/>
                  </a:cubicBezTo>
                  <a:cubicBezTo>
                    <a:pt x="19514" y="21705"/>
                    <a:pt x="23016" y="22390"/>
                    <a:pt x="25404" y="22390"/>
                  </a:cubicBezTo>
                  <a:cubicBezTo>
                    <a:pt x="25622" y="22390"/>
                    <a:pt x="25830" y="22385"/>
                    <a:pt x="26028" y="22375"/>
                  </a:cubicBezTo>
                  <a:cubicBezTo>
                    <a:pt x="27528" y="22303"/>
                    <a:pt x="31266" y="21434"/>
                    <a:pt x="32302" y="17255"/>
                  </a:cubicBezTo>
                  <a:cubicBezTo>
                    <a:pt x="33002" y="17853"/>
                    <a:pt x="33795" y="18117"/>
                    <a:pt x="34598" y="18117"/>
                  </a:cubicBezTo>
                  <a:cubicBezTo>
                    <a:pt x="36256" y="18117"/>
                    <a:pt x="37955" y="16994"/>
                    <a:pt x="38958" y="15374"/>
                  </a:cubicBezTo>
                  <a:cubicBezTo>
                    <a:pt x="39403" y="15803"/>
                    <a:pt x="40317" y="16181"/>
                    <a:pt x="41418" y="16181"/>
                  </a:cubicBezTo>
                  <a:cubicBezTo>
                    <a:pt x="43528" y="16181"/>
                    <a:pt x="46326" y="14792"/>
                    <a:pt x="47828" y="9707"/>
                  </a:cubicBezTo>
                  <a:lnTo>
                    <a:pt x="47828" y="9707"/>
                  </a:lnTo>
                  <a:cubicBezTo>
                    <a:pt x="47048" y="10094"/>
                    <a:pt x="46075" y="10263"/>
                    <a:pt x="45114" y="10263"/>
                  </a:cubicBezTo>
                  <a:cubicBezTo>
                    <a:pt x="43303" y="10263"/>
                    <a:pt x="41539" y="9661"/>
                    <a:pt x="41220" y="8790"/>
                  </a:cubicBezTo>
                  <a:cubicBezTo>
                    <a:pt x="40086" y="5749"/>
                    <a:pt x="37832" y="3627"/>
                    <a:pt x="35032" y="3627"/>
                  </a:cubicBezTo>
                  <a:cubicBezTo>
                    <a:pt x="33862" y="3627"/>
                    <a:pt x="32597" y="3997"/>
                    <a:pt x="31278" y="4825"/>
                  </a:cubicBezTo>
                  <a:cubicBezTo>
                    <a:pt x="29410" y="1481"/>
                    <a:pt x="26237" y="0"/>
                    <a:pt x="23026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559650" y="1740425"/>
              <a:ext cx="796275" cy="355025"/>
            </a:xfrm>
            <a:custGeom>
              <a:avLst/>
              <a:gdLst/>
              <a:ahLst/>
              <a:cxnLst/>
              <a:rect l="l" t="t" r="r" b="b"/>
              <a:pathLst>
                <a:path w="31851" h="14201" extrusionOk="0">
                  <a:moveTo>
                    <a:pt x="12863" y="1"/>
                  </a:moveTo>
                  <a:cubicBezTo>
                    <a:pt x="11356" y="1"/>
                    <a:pt x="9747" y="687"/>
                    <a:pt x="8466" y="1933"/>
                  </a:cubicBezTo>
                  <a:cubicBezTo>
                    <a:pt x="7359" y="2993"/>
                    <a:pt x="6454" y="4445"/>
                    <a:pt x="5668" y="6386"/>
                  </a:cubicBezTo>
                  <a:cubicBezTo>
                    <a:pt x="5597" y="6553"/>
                    <a:pt x="5430" y="6660"/>
                    <a:pt x="5252" y="6684"/>
                  </a:cubicBezTo>
                  <a:cubicBezTo>
                    <a:pt x="5242" y="6684"/>
                    <a:pt x="5232" y="6685"/>
                    <a:pt x="5223" y="6685"/>
                  </a:cubicBezTo>
                  <a:cubicBezTo>
                    <a:pt x="5044" y="6685"/>
                    <a:pt x="4891" y="6580"/>
                    <a:pt x="4823" y="6422"/>
                  </a:cubicBezTo>
                  <a:cubicBezTo>
                    <a:pt x="4407" y="5601"/>
                    <a:pt x="3475" y="5052"/>
                    <a:pt x="2556" y="5052"/>
                  </a:cubicBezTo>
                  <a:cubicBezTo>
                    <a:pt x="2422" y="5052"/>
                    <a:pt x="2288" y="5064"/>
                    <a:pt x="2156" y="5088"/>
                  </a:cubicBezTo>
                  <a:cubicBezTo>
                    <a:pt x="1108" y="5279"/>
                    <a:pt x="239" y="6219"/>
                    <a:pt x="120" y="7279"/>
                  </a:cubicBezTo>
                  <a:cubicBezTo>
                    <a:pt x="1" y="8339"/>
                    <a:pt x="656" y="9434"/>
                    <a:pt x="1632" y="9851"/>
                  </a:cubicBezTo>
                  <a:cubicBezTo>
                    <a:pt x="1884" y="9955"/>
                    <a:pt x="2145" y="10006"/>
                    <a:pt x="2393" y="10006"/>
                  </a:cubicBezTo>
                  <a:cubicBezTo>
                    <a:pt x="2626" y="10006"/>
                    <a:pt x="2847" y="9961"/>
                    <a:pt x="3037" y="9875"/>
                  </a:cubicBezTo>
                  <a:cubicBezTo>
                    <a:pt x="3418" y="9684"/>
                    <a:pt x="3656" y="9256"/>
                    <a:pt x="3585" y="8886"/>
                  </a:cubicBezTo>
                  <a:cubicBezTo>
                    <a:pt x="3549" y="8720"/>
                    <a:pt x="3406" y="8553"/>
                    <a:pt x="3227" y="8470"/>
                  </a:cubicBezTo>
                  <a:cubicBezTo>
                    <a:pt x="3178" y="8445"/>
                    <a:pt x="3084" y="8403"/>
                    <a:pt x="2975" y="8403"/>
                  </a:cubicBezTo>
                  <a:cubicBezTo>
                    <a:pt x="2926" y="8403"/>
                    <a:pt x="2874" y="8412"/>
                    <a:pt x="2823" y="8434"/>
                  </a:cubicBezTo>
                  <a:cubicBezTo>
                    <a:pt x="2754" y="8465"/>
                    <a:pt x="2682" y="8480"/>
                    <a:pt x="2612" y="8480"/>
                  </a:cubicBezTo>
                  <a:cubicBezTo>
                    <a:pt x="2436" y="8480"/>
                    <a:pt x="2271" y="8386"/>
                    <a:pt x="2204" y="8208"/>
                  </a:cubicBezTo>
                  <a:cubicBezTo>
                    <a:pt x="2096" y="7970"/>
                    <a:pt x="2180" y="7696"/>
                    <a:pt x="2418" y="7589"/>
                  </a:cubicBezTo>
                  <a:cubicBezTo>
                    <a:pt x="2599" y="7504"/>
                    <a:pt x="2794" y="7462"/>
                    <a:pt x="2992" y="7462"/>
                  </a:cubicBezTo>
                  <a:cubicBezTo>
                    <a:pt x="3210" y="7462"/>
                    <a:pt x="3432" y="7513"/>
                    <a:pt x="3644" y="7612"/>
                  </a:cubicBezTo>
                  <a:cubicBezTo>
                    <a:pt x="4073" y="7827"/>
                    <a:pt x="4406" y="8232"/>
                    <a:pt x="4490" y="8672"/>
                  </a:cubicBezTo>
                  <a:cubicBezTo>
                    <a:pt x="4644" y="9256"/>
                    <a:pt x="4335" y="9982"/>
                    <a:pt x="3763" y="10422"/>
                  </a:cubicBezTo>
                  <a:cubicBezTo>
                    <a:pt x="4073" y="11041"/>
                    <a:pt x="4597" y="11565"/>
                    <a:pt x="5240" y="11851"/>
                  </a:cubicBezTo>
                  <a:cubicBezTo>
                    <a:pt x="5599" y="12007"/>
                    <a:pt x="5994" y="12085"/>
                    <a:pt x="6392" y="12085"/>
                  </a:cubicBezTo>
                  <a:cubicBezTo>
                    <a:pt x="6813" y="12085"/>
                    <a:pt x="7236" y="11999"/>
                    <a:pt x="7621" y="11827"/>
                  </a:cubicBezTo>
                  <a:cubicBezTo>
                    <a:pt x="7668" y="11815"/>
                    <a:pt x="7704" y="11803"/>
                    <a:pt x="7752" y="11803"/>
                  </a:cubicBezTo>
                  <a:cubicBezTo>
                    <a:pt x="8085" y="10982"/>
                    <a:pt x="8585" y="10244"/>
                    <a:pt x="9240" y="9696"/>
                  </a:cubicBezTo>
                  <a:cubicBezTo>
                    <a:pt x="10061" y="9032"/>
                    <a:pt x="11099" y="8701"/>
                    <a:pt x="12117" y="8701"/>
                  </a:cubicBezTo>
                  <a:cubicBezTo>
                    <a:pt x="13179" y="8701"/>
                    <a:pt x="14219" y="9062"/>
                    <a:pt x="14967" y="9779"/>
                  </a:cubicBezTo>
                  <a:cubicBezTo>
                    <a:pt x="15646" y="10422"/>
                    <a:pt x="16027" y="11268"/>
                    <a:pt x="16015" y="12077"/>
                  </a:cubicBezTo>
                  <a:cubicBezTo>
                    <a:pt x="16003" y="12768"/>
                    <a:pt x="15705" y="13423"/>
                    <a:pt x="15229" y="13947"/>
                  </a:cubicBezTo>
                  <a:cubicBezTo>
                    <a:pt x="15688" y="14116"/>
                    <a:pt x="16134" y="14200"/>
                    <a:pt x="16564" y="14200"/>
                  </a:cubicBezTo>
                  <a:cubicBezTo>
                    <a:pt x="17159" y="14200"/>
                    <a:pt x="17722" y="14039"/>
                    <a:pt x="18241" y="13720"/>
                  </a:cubicBezTo>
                  <a:cubicBezTo>
                    <a:pt x="19646" y="12875"/>
                    <a:pt x="20420" y="11065"/>
                    <a:pt x="20444" y="9744"/>
                  </a:cubicBezTo>
                  <a:cubicBezTo>
                    <a:pt x="20444" y="9553"/>
                    <a:pt x="20563" y="9387"/>
                    <a:pt x="20742" y="9315"/>
                  </a:cubicBezTo>
                  <a:cubicBezTo>
                    <a:pt x="20797" y="9293"/>
                    <a:pt x="20853" y="9282"/>
                    <a:pt x="20909" y="9282"/>
                  </a:cubicBezTo>
                  <a:cubicBezTo>
                    <a:pt x="21034" y="9282"/>
                    <a:pt x="21155" y="9335"/>
                    <a:pt x="21254" y="9434"/>
                  </a:cubicBezTo>
                  <a:cubicBezTo>
                    <a:pt x="21946" y="10156"/>
                    <a:pt x="22951" y="10566"/>
                    <a:pt x="23953" y="10566"/>
                  </a:cubicBezTo>
                  <a:cubicBezTo>
                    <a:pt x="24174" y="10566"/>
                    <a:pt x="24394" y="10547"/>
                    <a:pt x="24611" y="10506"/>
                  </a:cubicBezTo>
                  <a:cubicBezTo>
                    <a:pt x="25814" y="10268"/>
                    <a:pt x="27266" y="9077"/>
                    <a:pt x="27707" y="7958"/>
                  </a:cubicBezTo>
                  <a:cubicBezTo>
                    <a:pt x="27766" y="7827"/>
                    <a:pt x="27885" y="7708"/>
                    <a:pt x="28040" y="7684"/>
                  </a:cubicBezTo>
                  <a:cubicBezTo>
                    <a:pt x="28077" y="7675"/>
                    <a:pt x="28114" y="7670"/>
                    <a:pt x="28151" y="7670"/>
                  </a:cubicBezTo>
                  <a:cubicBezTo>
                    <a:pt x="28260" y="7670"/>
                    <a:pt x="28368" y="7708"/>
                    <a:pt x="28457" y="7779"/>
                  </a:cubicBezTo>
                  <a:cubicBezTo>
                    <a:pt x="29053" y="8290"/>
                    <a:pt x="29900" y="8509"/>
                    <a:pt x="30787" y="8509"/>
                  </a:cubicBezTo>
                  <a:cubicBezTo>
                    <a:pt x="31139" y="8509"/>
                    <a:pt x="31498" y="8475"/>
                    <a:pt x="31850" y="8410"/>
                  </a:cubicBezTo>
                  <a:cubicBezTo>
                    <a:pt x="30743" y="7982"/>
                    <a:pt x="29838" y="7089"/>
                    <a:pt x="29290" y="6208"/>
                  </a:cubicBezTo>
                  <a:cubicBezTo>
                    <a:pt x="28457" y="4898"/>
                    <a:pt x="27707" y="3838"/>
                    <a:pt x="26504" y="3231"/>
                  </a:cubicBezTo>
                  <a:cubicBezTo>
                    <a:pt x="26075" y="3014"/>
                    <a:pt x="25595" y="2906"/>
                    <a:pt x="25115" y="2906"/>
                  </a:cubicBezTo>
                  <a:cubicBezTo>
                    <a:pt x="24648" y="2906"/>
                    <a:pt x="24182" y="3008"/>
                    <a:pt x="23766" y="3207"/>
                  </a:cubicBezTo>
                  <a:cubicBezTo>
                    <a:pt x="23075" y="3552"/>
                    <a:pt x="22539" y="4160"/>
                    <a:pt x="22277" y="4862"/>
                  </a:cubicBezTo>
                  <a:cubicBezTo>
                    <a:pt x="22277" y="4898"/>
                    <a:pt x="22289" y="4934"/>
                    <a:pt x="22289" y="4969"/>
                  </a:cubicBezTo>
                  <a:cubicBezTo>
                    <a:pt x="22301" y="5112"/>
                    <a:pt x="22230" y="5267"/>
                    <a:pt x="22123" y="5362"/>
                  </a:cubicBezTo>
                  <a:cubicBezTo>
                    <a:pt x="22123" y="5374"/>
                    <a:pt x="22123" y="5386"/>
                    <a:pt x="22111" y="5398"/>
                  </a:cubicBezTo>
                  <a:cubicBezTo>
                    <a:pt x="21980" y="6172"/>
                    <a:pt x="22170" y="6981"/>
                    <a:pt x="22647" y="7482"/>
                  </a:cubicBezTo>
                  <a:cubicBezTo>
                    <a:pt x="22988" y="7856"/>
                    <a:pt x="23487" y="8062"/>
                    <a:pt x="23960" y="8062"/>
                  </a:cubicBezTo>
                  <a:cubicBezTo>
                    <a:pt x="24163" y="8062"/>
                    <a:pt x="24361" y="8024"/>
                    <a:pt x="24540" y="7946"/>
                  </a:cubicBezTo>
                  <a:cubicBezTo>
                    <a:pt x="24837" y="7815"/>
                    <a:pt x="25087" y="7529"/>
                    <a:pt x="25218" y="7208"/>
                  </a:cubicBezTo>
                  <a:cubicBezTo>
                    <a:pt x="25337" y="6910"/>
                    <a:pt x="25337" y="6612"/>
                    <a:pt x="25218" y="6350"/>
                  </a:cubicBezTo>
                  <a:cubicBezTo>
                    <a:pt x="25099" y="6088"/>
                    <a:pt x="24825" y="5898"/>
                    <a:pt x="24492" y="5815"/>
                  </a:cubicBezTo>
                  <a:cubicBezTo>
                    <a:pt x="24418" y="5800"/>
                    <a:pt x="24345" y="5792"/>
                    <a:pt x="24276" y="5792"/>
                  </a:cubicBezTo>
                  <a:cubicBezTo>
                    <a:pt x="24069" y="5792"/>
                    <a:pt x="23888" y="5859"/>
                    <a:pt x="23754" y="5993"/>
                  </a:cubicBezTo>
                  <a:cubicBezTo>
                    <a:pt x="23656" y="6080"/>
                    <a:pt x="23536" y="6121"/>
                    <a:pt x="23418" y="6121"/>
                  </a:cubicBezTo>
                  <a:cubicBezTo>
                    <a:pt x="23291" y="6121"/>
                    <a:pt x="23167" y="6074"/>
                    <a:pt x="23075" y="5981"/>
                  </a:cubicBezTo>
                  <a:cubicBezTo>
                    <a:pt x="22897" y="5791"/>
                    <a:pt x="22920" y="5493"/>
                    <a:pt x="23099" y="5315"/>
                  </a:cubicBezTo>
                  <a:cubicBezTo>
                    <a:pt x="23402" y="5021"/>
                    <a:pt x="23810" y="4869"/>
                    <a:pt x="24260" y="4869"/>
                  </a:cubicBezTo>
                  <a:cubicBezTo>
                    <a:pt x="24394" y="4869"/>
                    <a:pt x="24531" y="4882"/>
                    <a:pt x="24671" y="4910"/>
                  </a:cubicBezTo>
                  <a:cubicBezTo>
                    <a:pt x="25314" y="5029"/>
                    <a:pt x="25837" y="5434"/>
                    <a:pt x="26076" y="5981"/>
                  </a:cubicBezTo>
                  <a:cubicBezTo>
                    <a:pt x="26290" y="6458"/>
                    <a:pt x="26290" y="7017"/>
                    <a:pt x="26087" y="7565"/>
                  </a:cubicBezTo>
                  <a:cubicBezTo>
                    <a:pt x="25861" y="8124"/>
                    <a:pt x="25445" y="8589"/>
                    <a:pt x="24909" y="8827"/>
                  </a:cubicBezTo>
                  <a:cubicBezTo>
                    <a:pt x="24611" y="8959"/>
                    <a:pt x="24288" y="9022"/>
                    <a:pt x="23961" y="9022"/>
                  </a:cubicBezTo>
                  <a:cubicBezTo>
                    <a:pt x="23226" y="9022"/>
                    <a:pt x="22471" y="8705"/>
                    <a:pt x="21944" y="8136"/>
                  </a:cubicBezTo>
                  <a:cubicBezTo>
                    <a:pt x="21277" y="7410"/>
                    <a:pt x="20992" y="6327"/>
                    <a:pt x="21194" y="5255"/>
                  </a:cubicBezTo>
                  <a:cubicBezTo>
                    <a:pt x="21218" y="5088"/>
                    <a:pt x="21265" y="4934"/>
                    <a:pt x="21313" y="4779"/>
                  </a:cubicBezTo>
                  <a:cubicBezTo>
                    <a:pt x="21158" y="3993"/>
                    <a:pt x="20682" y="3255"/>
                    <a:pt x="20003" y="2838"/>
                  </a:cubicBezTo>
                  <a:cubicBezTo>
                    <a:pt x="19546" y="2562"/>
                    <a:pt x="19008" y="2417"/>
                    <a:pt x="18470" y="2417"/>
                  </a:cubicBezTo>
                  <a:cubicBezTo>
                    <a:pt x="18265" y="2417"/>
                    <a:pt x="18060" y="2438"/>
                    <a:pt x="17860" y="2481"/>
                  </a:cubicBezTo>
                  <a:cubicBezTo>
                    <a:pt x="18182" y="3600"/>
                    <a:pt x="18015" y="4779"/>
                    <a:pt x="17408" y="5624"/>
                  </a:cubicBezTo>
                  <a:cubicBezTo>
                    <a:pt x="16871" y="6363"/>
                    <a:pt x="15996" y="6776"/>
                    <a:pt x="15147" y="6776"/>
                  </a:cubicBezTo>
                  <a:cubicBezTo>
                    <a:pt x="14792" y="6776"/>
                    <a:pt x="14441" y="6704"/>
                    <a:pt x="14122" y="6553"/>
                  </a:cubicBezTo>
                  <a:cubicBezTo>
                    <a:pt x="13479" y="6231"/>
                    <a:pt x="13038" y="5660"/>
                    <a:pt x="12955" y="5017"/>
                  </a:cubicBezTo>
                  <a:cubicBezTo>
                    <a:pt x="12872" y="4255"/>
                    <a:pt x="13336" y="3517"/>
                    <a:pt x="14026" y="3302"/>
                  </a:cubicBezTo>
                  <a:cubicBezTo>
                    <a:pt x="14074" y="3289"/>
                    <a:pt x="14122" y="3283"/>
                    <a:pt x="14168" y="3283"/>
                  </a:cubicBezTo>
                  <a:cubicBezTo>
                    <a:pt x="14374" y="3283"/>
                    <a:pt x="14551" y="3408"/>
                    <a:pt x="14610" y="3612"/>
                  </a:cubicBezTo>
                  <a:cubicBezTo>
                    <a:pt x="14681" y="3874"/>
                    <a:pt x="14550" y="4124"/>
                    <a:pt x="14300" y="4195"/>
                  </a:cubicBezTo>
                  <a:cubicBezTo>
                    <a:pt x="14050" y="4267"/>
                    <a:pt x="13848" y="4600"/>
                    <a:pt x="13895" y="4898"/>
                  </a:cubicBezTo>
                  <a:cubicBezTo>
                    <a:pt x="13943" y="5219"/>
                    <a:pt x="14181" y="5541"/>
                    <a:pt x="14526" y="5696"/>
                  </a:cubicBezTo>
                  <a:cubicBezTo>
                    <a:pt x="14716" y="5791"/>
                    <a:pt x="14929" y="5835"/>
                    <a:pt x="15148" y="5835"/>
                  </a:cubicBezTo>
                  <a:cubicBezTo>
                    <a:pt x="15698" y="5835"/>
                    <a:pt x="16285" y="5553"/>
                    <a:pt x="16634" y="5076"/>
                  </a:cubicBezTo>
                  <a:cubicBezTo>
                    <a:pt x="17110" y="4434"/>
                    <a:pt x="17205" y="3481"/>
                    <a:pt x="16884" y="2600"/>
                  </a:cubicBezTo>
                  <a:cubicBezTo>
                    <a:pt x="16872" y="2552"/>
                    <a:pt x="16860" y="2517"/>
                    <a:pt x="16848" y="2481"/>
                  </a:cubicBezTo>
                  <a:cubicBezTo>
                    <a:pt x="16812" y="2457"/>
                    <a:pt x="16801" y="2409"/>
                    <a:pt x="16789" y="2386"/>
                  </a:cubicBezTo>
                  <a:cubicBezTo>
                    <a:pt x="16765" y="2350"/>
                    <a:pt x="16765" y="2326"/>
                    <a:pt x="16753" y="2278"/>
                  </a:cubicBezTo>
                  <a:cubicBezTo>
                    <a:pt x="16134" y="981"/>
                    <a:pt x="14657" y="64"/>
                    <a:pt x="13050" y="4"/>
                  </a:cubicBezTo>
                  <a:cubicBezTo>
                    <a:pt x="12988" y="2"/>
                    <a:pt x="12926" y="1"/>
                    <a:pt x="128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9"/>
          <p:cNvGrpSpPr/>
          <p:nvPr/>
        </p:nvGrpSpPr>
        <p:grpSpPr>
          <a:xfrm rot="10800000" flipH="1">
            <a:off x="7595658" y="343765"/>
            <a:ext cx="835368" cy="391482"/>
            <a:chOff x="4435075" y="1409000"/>
            <a:chExt cx="890300" cy="417225"/>
          </a:xfrm>
        </p:grpSpPr>
        <p:sp>
          <p:nvSpPr>
            <p:cNvPr id="210" name="Google Shape;210;p19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13225" y="1152475"/>
            <a:ext cx="7717800" cy="3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713225" y="2166450"/>
            <a:ext cx="5185800" cy="8451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"/>
          </p:nvPr>
        </p:nvSpPr>
        <p:spPr>
          <a:xfrm>
            <a:off x="713225" y="3011538"/>
            <a:ext cx="45666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title" idx="2"/>
          </p:nvPr>
        </p:nvSpPr>
        <p:spPr>
          <a:xfrm>
            <a:off x="713225" y="1425438"/>
            <a:ext cx="4566600" cy="7410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-10975" y="4782400"/>
            <a:ext cx="9166146" cy="39150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20"/>
          <p:cNvGrpSpPr/>
          <p:nvPr/>
        </p:nvGrpSpPr>
        <p:grpSpPr>
          <a:xfrm>
            <a:off x="5915997" y="539504"/>
            <a:ext cx="2139398" cy="4319101"/>
            <a:chOff x="4226700" y="1998000"/>
            <a:chExt cx="249475" cy="503650"/>
          </a:xfrm>
        </p:grpSpPr>
        <p:sp>
          <p:nvSpPr>
            <p:cNvPr id="220" name="Google Shape;220;p20"/>
            <p:cNvSpPr/>
            <p:nvPr/>
          </p:nvSpPr>
          <p:spPr>
            <a:xfrm>
              <a:off x="4226700" y="1998000"/>
              <a:ext cx="248575" cy="503050"/>
            </a:xfrm>
            <a:custGeom>
              <a:avLst/>
              <a:gdLst/>
              <a:ahLst/>
              <a:cxnLst/>
              <a:rect l="l" t="t" r="r" b="b"/>
              <a:pathLst>
                <a:path w="9943" h="20122" extrusionOk="0">
                  <a:moveTo>
                    <a:pt x="4989" y="0"/>
                  </a:moveTo>
                  <a:lnTo>
                    <a:pt x="4513" y="1381"/>
                  </a:lnTo>
                  <a:lnTo>
                    <a:pt x="4275" y="1381"/>
                  </a:lnTo>
                  <a:lnTo>
                    <a:pt x="3906" y="2417"/>
                  </a:lnTo>
                  <a:lnTo>
                    <a:pt x="3620" y="2417"/>
                  </a:lnTo>
                  <a:lnTo>
                    <a:pt x="3620" y="2953"/>
                  </a:lnTo>
                  <a:lnTo>
                    <a:pt x="3954" y="2953"/>
                  </a:lnTo>
                  <a:lnTo>
                    <a:pt x="4275" y="3834"/>
                  </a:lnTo>
                  <a:lnTo>
                    <a:pt x="4549" y="3834"/>
                  </a:lnTo>
                  <a:lnTo>
                    <a:pt x="3739" y="17145"/>
                  </a:lnTo>
                  <a:lnTo>
                    <a:pt x="156" y="17145"/>
                  </a:lnTo>
                  <a:lnTo>
                    <a:pt x="156" y="17717"/>
                  </a:lnTo>
                  <a:lnTo>
                    <a:pt x="953" y="17717"/>
                  </a:lnTo>
                  <a:cubicBezTo>
                    <a:pt x="1299" y="18062"/>
                    <a:pt x="2001" y="18812"/>
                    <a:pt x="2144" y="19610"/>
                  </a:cubicBezTo>
                  <a:lnTo>
                    <a:pt x="513" y="19610"/>
                  </a:lnTo>
                  <a:lnTo>
                    <a:pt x="1" y="20122"/>
                  </a:lnTo>
                  <a:lnTo>
                    <a:pt x="9942" y="20122"/>
                  </a:lnTo>
                  <a:lnTo>
                    <a:pt x="9431" y="19610"/>
                  </a:lnTo>
                  <a:lnTo>
                    <a:pt x="7799" y="19610"/>
                  </a:lnTo>
                  <a:cubicBezTo>
                    <a:pt x="7942" y="18824"/>
                    <a:pt x="8645" y="18062"/>
                    <a:pt x="9014" y="17717"/>
                  </a:cubicBezTo>
                  <a:lnTo>
                    <a:pt x="9823" y="17717"/>
                  </a:lnTo>
                  <a:lnTo>
                    <a:pt x="9823" y="17145"/>
                  </a:lnTo>
                  <a:lnTo>
                    <a:pt x="6240" y="17145"/>
                  </a:lnTo>
                  <a:lnTo>
                    <a:pt x="5418" y="3834"/>
                  </a:lnTo>
                  <a:lnTo>
                    <a:pt x="5704" y="3834"/>
                  </a:lnTo>
                  <a:lnTo>
                    <a:pt x="6013" y="2953"/>
                  </a:lnTo>
                  <a:lnTo>
                    <a:pt x="6359" y="2953"/>
                  </a:lnTo>
                  <a:lnTo>
                    <a:pt x="6359" y="2417"/>
                  </a:lnTo>
                  <a:lnTo>
                    <a:pt x="6073" y="2417"/>
                  </a:lnTo>
                  <a:lnTo>
                    <a:pt x="5704" y="1381"/>
                  </a:lnTo>
                  <a:lnTo>
                    <a:pt x="5466" y="1381"/>
                  </a:lnTo>
                  <a:lnTo>
                    <a:pt x="4989" y="0"/>
                  </a:ln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323450" y="2045025"/>
              <a:ext cx="54800" cy="13425"/>
            </a:xfrm>
            <a:custGeom>
              <a:avLst/>
              <a:gdLst/>
              <a:ahLst/>
              <a:cxnLst/>
              <a:rect l="l" t="t" r="r" b="b"/>
              <a:pathLst>
                <a:path w="2192" h="537" extrusionOk="0">
                  <a:moveTo>
                    <a:pt x="215" y="0"/>
                  </a:moveTo>
                  <a:lnTo>
                    <a:pt x="0" y="536"/>
                  </a:lnTo>
                  <a:lnTo>
                    <a:pt x="2191" y="536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324925" y="2071525"/>
              <a:ext cx="52125" cy="13100"/>
            </a:xfrm>
            <a:custGeom>
              <a:avLst/>
              <a:gdLst/>
              <a:ahLst/>
              <a:cxnLst/>
              <a:rect l="l" t="t" r="r" b="b"/>
              <a:pathLst>
                <a:path w="2085" h="524" extrusionOk="0">
                  <a:moveTo>
                    <a:pt x="1" y="0"/>
                  </a:moveTo>
                  <a:lnTo>
                    <a:pt x="191" y="524"/>
                  </a:lnTo>
                  <a:lnTo>
                    <a:pt x="1894" y="524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4340125" y="2093550"/>
              <a:ext cx="42275" cy="333100"/>
            </a:xfrm>
            <a:custGeom>
              <a:avLst/>
              <a:gdLst/>
              <a:ahLst/>
              <a:cxnLst/>
              <a:rect l="l" t="t" r="r" b="b"/>
              <a:pathLst>
                <a:path w="1691" h="13324" extrusionOk="0">
                  <a:moveTo>
                    <a:pt x="0" y="0"/>
                  </a:moveTo>
                  <a:lnTo>
                    <a:pt x="691" y="250"/>
                  </a:lnTo>
                  <a:lnTo>
                    <a:pt x="1155" y="13323"/>
                  </a:lnTo>
                  <a:lnTo>
                    <a:pt x="1691" y="13323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4250525" y="2440900"/>
              <a:ext cx="201825" cy="47350"/>
            </a:xfrm>
            <a:custGeom>
              <a:avLst/>
              <a:gdLst/>
              <a:ahLst/>
              <a:cxnLst/>
              <a:rect l="l" t="t" r="r" b="b"/>
              <a:pathLst>
                <a:path w="8073" h="1894" extrusionOk="0">
                  <a:moveTo>
                    <a:pt x="0" y="1"/>
                  </a:moveTo>
                  <a:lnTo>
                    <a:pt x="5668" y="1037"/>
                  </a:lnTo>
                  <a:lnTo>
                    <a:pt x="5668" y="1013"/>
                  </a:lnTo>
                  <a:cubicBezTo>
                    <a:pt x="5734" y="681"/>
                    <a:pt x="5996" y="523"/>
                    <a:pt x="6262" y="523"/>
                  </a:cubicBezTo>
                  <a:cubicBezTo>
                    <a:pt x="6569" y="523"/>
                    <a:pt x="6880" y="731"/>
                    <a:pt x="6906" y="1120"/>
                  </a:cubicBezTo>
                  <a:cubicBezTo>
                    <a:pt x="6942" y="1513"/>
                    <a:pt x="6858" y="1894"/>
                    <a:pt x="6858" y="1894"/>
                  </a:cubicBezTo>
                  <a:cubicBezTo>
                    <a:pt x="7096" y="882"/>
                    <a:pt x="8073" y="1"/>
                    <a:pt x="8073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4239500" y="2487925"/>
              <a:ext cx="236675" cy="13725"/>
            </a:xfrm>
            <a:custGeom>
              <a:avLst/>
              <a:gdLst/>
              <a:ahLst/>
              <a:cxnLst/>
              <a:rect l="l" t="t" r="r" b="b"/>
              <a:pathLst>
                <a:path w="9467" h="549" extrusionOk="0">
                  <a:moveTo>
                    <a:pt x="1" y="1"/>
                  </a:moveTo>
                  <a:lnTo>
                    <a:pt x="8407" y="168"/>
                  </a:lnTo>
                  <a:lnTo>
                    <a:pt x="9466" y="549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20"/>
          <p:cNvGrpSpPr/>
          <p:nvPr/>
        </p:nvGrpSpPr>
        <p:grpSpPr>
          <a:xfrm flipH="1">
            <a:off x="-10969" y="4290723"/>
            <a:ext cx="2012700" cy="573397"/>
            <a:chOff x="3337900" y="3073700"/>
            <a:chExt cx="802800" cy="228700"/>
          </a:xfrm>
        </p:grpSpPr>
        <p:sp>
          <p:nvSpPr>
            <p:cNvPr id="227" name="Google Shape;227;p20"/>
            <p:cNvSpPr/>
            <p:nvPr/>
          </p:nvSpPr>
          <p:spPr>
            <a:xfrm>
              <a:off x="3900775" y="3171100"/>
              <a:ext cx="108900" cy="83400"/>
            </a:xfrm>
            <a:prstGeom prst="rect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" name="Google Shape;228;p20"/>
            <p:cNvGrpSpPr/>
            <p:nvPr/>
          </p:nvGrpSpPr>
          <p:grpSpPr>
            <a:xfrm>
              <a:off x="3337900" y="3073700"/>
              <a:ext cx="802800" cy="228700"/>
              <a:chOff x="3337900" y="3073700"/>
              <a:chExt cx="802800" cy="228700"/>
            </a:xfrm>
          </p:grpSpPr>
          <p:sp>
            <p:nvSpPr>
              <p:cNvPr id="229" name="Google Shape;229;p20"/>
              <p:cNvSpPr/>
              <p:nvPr/>
            </p:nvSpPr>
            <p:spPr>
              <a:xfrm>
                <a:off x="3337900" y="3073700"/>
                <a:ext cx="802800" cy="228700"/>
              </a:xfrm>
              <a:custGeom>
                <a:avLst/>
                <a:gdLst/>
                <a:ahLst/>
                <a:cxnLst/>
                <a:rect l="l" t="t" r="r" b="b"/>
                <a:pathLst>
                  <a:path w="32112" h="9148" extrusionOk="0">
                    <a:moveTo>
                      <a:pt x="20342" y="1583"/>
                    </a:moveTo>
                    <a:cubicBezTo>
                      <a:pt x="21516" y="1583"/>
                      <a:pt x="22699" y="1745"/>
                      <a:pt x="23861" y="1823"/>
                    </a:cubicBezTo>
                    <a:cubicBezTo>
                      <a:pt x="24242" y="1859"/>
                      <a:pt x="24647" y="1883"/>
                      <a:pt x="24992" y="2049"/>
                    </a:cubicBezTo>
                    <a:cubicBezTo>
                      <a:pt x="24397" y="2133"/>
                      <a:pt x="23837" y="2478"/>
                      <a:pt x="23516" y="2978"/>
                    </a:cubicBezTo>
                    <a:cubicBezTo>
                      <a:pt x="23527" y="2799"/>
                      <a:pt x="23539" y="2609"/>
                      <a:pt x="23539" y="2430"/>
                    </a:cubicBezTo>
                    <a:cubicBezTo>
                      <a:pt x="23539" y="2383"/>
                      <a:pt x="23539" y="2323"/>
                      <a:pt x="23516" y="2287"/>
                    </a:cubicBezTo>
                    <a:cubicBezTo>
                      <a:pt x="23480" y="2252"/>
                      <a:pt x="23444" y="2240"/>
                      <a:pt x="23396" y="2228"/>
                    </a:cubicBezTo>
                    <a:cubicBezTo>
                      <a:pt x="22813" y="2085"/>
                      <a:pt x="22230" y="2073"/>
                      <a:pt x="21658" y="2002"/>
                    </a:cubicBezTo>
                    <a:cubicBezTo>
                      <a:pt x="21241" y="1954"/>
                      <a:pt x="20384" y="1942"/>
                      <a:pt x="20110" y="1585"/>
                    </a:cubicBezTo>
                    <a:cubicBezTo>
                      <a:pt x="20187" y="1583"/>
                      <a:pt x="20264" y="1583"/>
                      <a:pt x="20342" y="1583"/>
                    </a:cubicBezTo>
                    <a:close/>
                    <a:moveTo>
                      <a:pt x="26016" y="4323"/>
                    </a:moveTo>
                    <a:lnTo>
                      <a:pt x="23408" y="6216"/>
                    </a:lnTo>
                    <a:lnTo>
                      <a:pt x="23563" y="5443"/>
                    </a:lnTo>
                    <a:lnTo>
                      <a:pt x="26016" y="4323"/>
                    </a:lnTo>
                    <a:close/>
                    <a:moveTo>
                      <a:pt x="11181" y="5800"/>
                    </a:moveTo>
                    <a:lnTo>
                      <a:pt x="10585" y="6657"/>
                    </a:lnTo>
                    <a:lnTo>
                      <a:pt x="11252" y="7848"/>
                    </a:lnTo>
                    <a:lnTo>
                      <a:pt x="11252" y="7848"/>
                    </a:lnTo>
                    <a:lnTo>
                      <a:pt x="9609" y="6883"/>
                    </a:lnTo>
                    <a:lnTo>
                      <a:pt x="6073" y="6169"/>
                    </a:lnTo>
                    <a:lnTo>
                      <a:pt x="9764" y="6466"/>
                    </a:lnTo>
                    <a:lnTo>
                      <a:pt x="11181" y="5800"/>
                    </a:lnTo>
                    <a:close/>
                    <a:moveTo>
                      <a:pt x="23520" y="1"/>
                    </a:moveTo>
                    <a:cubicBezTo>
                      <a:pt x="21934" y="1"/>
                      <a:pt x="20345" y="487"/>
                      <a:pt x="19063" y="1430"/>
                    </a:cubicBezTo>
                    <a:cubicBezTo>
                      <a:pt x="17789" y="1513"/>
                      <a:pt x="16491" y="1656"/>
                      <a:pt x="15288" y="2085"/>
                    </a:cubicBezTo>
                    <a:cubicBezTo>
                      <a:pt x="14538" y="2359"/>
                      <a:pt x="13836" y="2740"/>
                      <a:pt x="13240" y="3252"/>
                    </a:cubicBezTo>
                    <a:cubicBezTo>
                      <a:pt x="13229" y="3145"/>
                      <a:pt x="13229" y="3037"/>
                      <a:pt x="13240" y="2942"/>
                    </a:cubicBezTo>
                    <a:cubicBezTo>
                      <a:pt x="13264" y="2859"/>
                      <a:pt x="13276" y="2787"/>
                      <a:pt x="13229" y="2728"/>
                    </a:cubicBezTo>
                    <a:cubicBezTo>
                      <a:pt x="13062" y="2918"/>
                      <a:pt x="12871" y="3097"/>
                      <a:pt x="12740" y="3323"/>
                    </a:cubicBezTo>
                    <a:cubicBezTo>
                      <a:pt x="12645" y="3133"/>
                      <a:pt x="12609" y="2918"/>
                      <a:pt x="12645" y="2716"/>
                    </a:cubicBezTo>
                    <a:cubicBezTo>
                      <a:pt x="12669" y="2621"/>
                      <a:pt x="12681" y="2537"/>
                      <a:pt x="12621" y="2478"/>
                    </a:cubicBezTo>
                    <a:cubicBezTo>
                      <a:pt x="12324" y="2799"/>
                      <a:pt x="12193" y="3311"/>
                      <a:pt x="12217" y="3752"/>
                    </a:cubicBezTo>
                    <a:cubicBezTo>
                      <a:pt x="12026" y="3549"/>
                      <a:pt x="11788" y="3383"/>
                      <a:pt x="11502" y="3299"/>
                    </a:cubicBezTo>
                    <a:lnTo>
                      <a:pt x="11502" y="3299"/>
                    </a:lnTo>
                    <a:cubicBezTo>
                      <a:pt x="11609" y="3514"/>
                      <a:pt x="11716" y="3835"/>
                      <a:pt x="11812" y="4049"/>
                    </a:cubicBezTo>
                    <a:cubicBezTo>
                      <a:pt x="11669" y="3983"/>
                      <a:pt x="11512" y="3950"/>
                      <a:pt x="11353" y="3950"/>
                    </a:cubicBezTo>
                    <a:cubicBezTo>
                      <a:pt x="11140" y="3950"/>
                      <a:pt x="10924" y="4010"/>
                      <a:pt x="10740" y="4133"/>
                    </a:cubicBezTo>
                    <a:cubicBezTo>
                      <a:pt x="10847" y="4133"/>
                      <a:pt x="10966" y="4157"/>
                      <a:pt x="11074" y="4204"/>
                    </a:cubicBezTo>
                    <a:cubicBezTo>
                      <a:pt x="8811" y="4264"/>
                      <a:pt x="5763" y="5883"/>
                      <a:pt x="5740" y="6038"/>
                    </a:cubicBezTo>
                    <a:cubicBezTo>
                      <a:pt x="5579" y="6003"/>
                      <a:pt x="5409" y="5987"/>
                      <a:pt x="5234" y="5987"/>
                    </a:cubicBezTo>
                    <a:cubicBezTo>
                      <a:pt x="3110" y="5987"/>
                      <a:pt x="72" y="8324"/>
                      <a:pt x="72" y="8324"/>
                    </a:cubicBezTo>
                    <a:lnTo>
                      <a:pt x="1" y="8324"/>
                    </a:lnTo>
                    <a:cubicBezTo>
                      <a:pt x="1000" y="9033"/>
                      <a:pt x="15361" y="9148"/>
                      <a:pt x="24535" y="9148"/>
                    </a:cubicBezTo>
                    <a:cubicBezTo>
                      <a:pt x="28914" y="9148"/>
                      <a:pt x="32112" y="9122"/>
                      <a:pt x="32112" y="9122"/>
                    </a:cubicBezTo>
                    <a:lnTo>
                      <a:pt x="32040" y="1918"/>
                    </a:lnTo>
                    <a:cubicBezTo>
                      <a:pt x="31457" y="1728"/>
                      <a:pt x="31040" y="1216"/>
                      <a:pt x="30505" y="918"/>
                    </a:cubicBezTo>
                    <a:cubicBezTo>
                      <a:pt x="30237" y="765"/>
                      <a:pt x="29944" y="713"/>
                      <a:pt x="29638" y="713"/>
                    </a:cubicBezTo>
                    <a:cubicBezTo>
                      <a:pt x="28995" y="713"/>
                      <a:pt x="28295" y="942"/>
                      <a:pt x="27645" y="942"/>
                    </a:cubicBezTo>
                    <a:cubicBezTo>
                      <a:pt x="27355" y="942"/>
                      <a:pt x="27074" y="896"/>
                      <a:pt x="26814" y="763"/>
                    </a:cubicBezTo>
                    <a:cubicBezTo>
                      <a:pt x="25794" y="251"/>
                      <a:pt x="24658" y="1"/>
                      <a:pt x="23520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>
                <a:off x="3826850" y="3110725"/>
                <a:ext cx="139026" cy="476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1395" extrusionOk="0">
                    <a:moveTo>
                      <a:pt x="136" y="0"/>
                    </a:moveTo>
                    <a:cubicBezTo>
                      <a:pt x="91" y="0"/>
                      <a:pt x="46" y="1"/>
                      <a:pt x="0" y="1"/>
                    </a:cubicBezTo>
                    <a:cubicBezTo>
                      <a:pt x="286" y="358"/>
                      <a:pt x="1119" y="370"/>
                      <a:pt x="1548" y="418"/>
                    </a:cubicBezTo>
                    <a:cubicBezTo>
                      <a:pt x="2131" y="477"/>
                      <a:pt x="2727" y="501"/>
                      <a:pt x="3286" y="644"/>
                    </a:cubicBezTo>
                    <a:cubicBezTo>
                      <a:pt x="3334" y="656"/>
                      <a:pt x="3382" y="668"/>
                      <a:pt x="3405" y="692"/>
                    </a:cubicBezTo>
                    <a:cubicBezTo>
                      <a:pt x="3429" y="739"/>
                      <a:pt x="3429" y="799"/>
                      <a:pt x="3429" y="846"/>
                    </a:cubicBezTo>
                    <a:cubicBezTo>
                      <a:pt x="3405" y="1025"/>
                      <a:pt x="3393" y="1215"/>
                      <a:pt x="3393" y="1394"/>
                    </a:cubicBezTo>
                    <a:cubicBezTo>
                      <a:pt x="3727" y="906"/>
                      <a:pt x="4275" y="549"/>
                      <a:pt x="4870" y="465"/>
                    </a:cubicBezTo>
                    <a:cubicBezTo>
                      <a:pt x="4513" y="299"/>
                      <a:pt x="4120" y="263"/>
                      <a:pt x="3739" y="239"/>
                    </a:cubicBezTo>
                    <a:cubicBezTo>
                      <a:pt x="2546" y="147"/>
                      <a:pt x="1331" y="0"/>
                      <a:pt x="136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>
                <a:off x="3489700" y="3218675"/>
                <a:ext cx="129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2049" extrusionOk="0">
                    <a:moveTo>
                      <a:pt x="5109" y="1"/>
                    </a:moveTo>
                    <a:lnTo>
                      <a:pt x="3692" y="667"/>
                    </a:lnTo>
                    <a:lnTo>
                      <a:pt x="1" y="370"/>
                    </a:lnTo>
                    <a:lnTo>
                      <a:pt x="3537" y="1084"/>
                    </a:lnTo>
                    <a:lnTo>
                      <a:pt x="5180" y="2049"/>
                    </a:lnTo>
                    <a:lnTo>
                      <a:pt x="5180" y="2049"/>
                    </a:lnTo>
                    <a:lnTo>
                      <a:pt x="4513" y="858"/>
                    </a:lnTo>
                    <a:lnTo>
                      <a:pt x="5109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0"/>
              <p:cNvSpPr/>
              <p:nvPr/>
            </p:nvSpPr>
            <p:spPr>
              <a:xfrm>
                <a:off x="3923100" y="3181475"/>
                <a:ext cx="652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906" extrusionOk="0">
                    <a:moveTo>
                      <a:pt x="2608" y="0"/>
                    </a:moveTo>
                    <a:lnTo>
                      <a:pt x="155" y="1120"/>
                    </a:lnTo>
                    <a:lnTo>
                      <a:pt x="0" y="1905"/>
                    </a:lnTo>
                    <a:lnTo>
                      <a:pt x="2608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3" name="Google Shape;233;p20"/>
          <p:cNvSpPr/>
          <p:nvPr/>
        </p:nvSpPr>
        <p:spPr>
          <a:xfrm flipH="1">
            <a:off x="3051774" y="4673725"/>
            <a:ext cx="660085" cy="147025"/>
          </a:xfrm>
          <a:custGeom>
            <a:avLst/>
            <a:gdLst/>
            <a:ahLst/>
            <a:cxnLst/>
            <a:rect l="l" t="t" r="r" b="b"/>
            <a:pathLst>
              <a:path w="6847" h="1525" extrusionOk="0">
                <a:moveTo>
                  <a:pt x="3465" y="0"/>
                </a:moveTo>
                <a:cubicBezTo>
                  <a:pt x="3322" y="250"/>
                  <a:pt x="3298" y="572"/>
                  <a:pt x="3274" y="845"/>
                </a:cubicBezTo>
                <a:cubicBezTo>
                  <a:pt x="3167" y="703"/>
                  <a:pt x="3060" y="536"/>
                  <a:pt x="2977" y="381"/>
                </a:cubicBezTo>
                <a:cubicBezTo>
                  <a:pt x="2965" y="369"/>
                  <a:pt x="2965" y="357"/>
                  <a:pt x="2929" y="345"/>
                </a:cubicBezTo>
                <a:cubicBezTo>
                  <a:pt x="2922" y="342"/>
                  <a:pt x="2915" y="340"/>
                  <a:pt x="2908" y="340"/>
                </a:cubicBezTo>
                <a:cubicBezTo>
                  <a:pt x="2871" y="340"/>
                  <a:pt x="2846" y="389"/>
                  <a:pt x="2846" y="429"/>
                </a:cubicBezTo>
                <a:cubicBezTo>
                  <a:pt x="2810" y="548"/>
                  <a:pt x="2822" y="679"/>
                  <a:pt x="2846" y="822"/>
                </a:cubicBezTo>
                <a:cubicBezTo>
                  <a:pt x="2798" y="774"/>
                  <a:pt x="2751" y="726"/>
                  <a:pt x="2691" y="703"/>
                </a:cubicBezTo>
                <a:lnTo>
                  <a:pt x="2739" y="655"/>
                </a:lnTo>
                <a:cubicBezTo>
                  <a:pt x="2762" y="619"/>
                  <a:pt x="2810" y="584"/>
                  <a:pt x="2810" y="536"/>
                </a:cubicBezTo>
                <a:lnTo>
                  <a:pt x="2810" y="536"/>
                </a:lnTo>
                <a:cubicBezTo>
                  <a:pt x="2679" y="560"/>
                  <a:pt x="2524" y="584"/>
                  <a:pt x="2393" y="607"/>
                </a:cubicBezTo>
                <a:lnTo>
                  <a:pt x="2322" y="607"/>
                </a:lnTo>
                <a:lnTo>
                  <a:pt x="2334" y="619"/>
                </a:lnTo>
                <a:cubicBezTo>
                  <a:pt x="2322" y="619"/>
                  <a:pt x="2310" y="619"/>
                  <a:pt x="2286" y="643"/>
                </a:cubicBezTo>
                <a:cubicBezTo>
                  <a:pt x="2322" y="512"/>
                  <a:pt x="2393" y="369"/>
                  <a:pt x="2501" y="274"/>
                </a:cubicBezTo>
                <a:cubicBezTo>
                  <a:pt x="2548" y="226"/>
                  <a:pt x="2584" y="179"/>
                  <a:pt x="2572" y="131"/>
                </a:cubicBezTo>
                <a:lnTo>
                  <a:pt x="2572" y="131"/>
                </a:lnTo>
                <a:cubicBezTo>
                  <a:pt x="2274" y="179"/>
                  <a:pt x="1989" y="393"/>
                  <a:pt x="1810" y="643"/>
                </a:cubicBezTo>
                <a:cubicBezTo>
                  <a:pt x="1798" y="441"/>
                  <a:pt x="1739" y="250"/>
                  <a:pt x="1631" y="95"/>
                </a:cubicBezTo>
                <a:cubicBezTo>
                  <a:pt x="1584" y="250"/>
                  <a:pt x="1512" y="464"/>
                  <a:pt x="1465" y="631"/>
                </a:cubicBezTo>
                <a:cubicBezTo>
                  <a:pt x="1369" y="393"/>
                  <a:pt x="1131" y="226"/>
                  <a:pt x="857" y="214"/>
                </a:cubicBezTo>
                <a:lnTo>
                  <a:pt x="857" y="214"/>
                </a:lnTo>
                <a:cubicBezTo>
                  <a:pt x="1012" y="333"/>
                  <a:pt x="1096" y="524"/>
                  <a:pt x="1108" y="714"/>
                </a:cubicBezTo>
                <a:cubicBezTo>
                  <a:pt x="988" y="643"/>
                  <a:pt x="869" y="548"/>
                  <a:pt x="738" y="512"/>
                </a:cubicBezTo>
                <a:cubicBezTo>
                  <a:pt x="649" y="472"/>
                  <a:pt x="549" y="448"/>
                  <a:pt x="453" y="448"/>
                </a:cubicBezTo>
                <a:cubicBezTo>
                  <a:pt x="408" y="448"/>
                  <a:pt x="364" y="453"/>
                  <a:pt x="322" y="464"/>
                </a:cubicBezTo>
                <a:cubicBezTo>
                  <a:pt x="476" y="643"/>
                  <a:pt x="619" y="822"/>
                  <a:pt x="774" y="1012"/>
                </a:cubicBezTo>
                <a:lnTo>
                  <a:pt x="0" y="1357"/>
                </a:lnTo>
                <a:lnTo>
                  <a:pt x="6846" y="1524"/>
                </a:lnTo>
                <a:lnTo>
                  <a:pt x="6846" y="1524"/>
                </a:lnTo>
                <a:lnTo>
                  <a:pt x="5525" y="1000"/>
                </a:lnTo>
                <a:cubicBezTo>
                  <a:pt x="5560" y="834"/>
                  <a:pt x="5608" y="667"/>
                  <a:pt x="5703" y="536"/>
                </a:cubicBezTo>
                <a:cubicBezTo>
                  <a:pt x="5685" y="527"/>
                  <a:pt x="5665" y="523"/>
                  <a:pt x="5645" y="523"/>
                </a:cubicBezTo>
                <a:cubicBezTo>
                  <a:pt x="5612" y="523"/>
                  <a:pt x="5578" y="533"/>
                  <a:pt x="5549" y="548"/>
                </a:cubicBezTo>
                <a:cubicBezTo>
                  <a:pt x="5406" y="643"/>
                  <a:pt x="5263" y="750"/>
                  <a:pt x="5144" y="881"/>
                </a:cubicBezTo>
                <a:lnTo>
                  <a:pt x="5144" y="429"/>
                </a:lnTo>
                <a:cubicBezTo>
                  <a:pt x="4906" y="453"/>
                  <a:pt x="4763" y="786"/>
                  <a:pt x="4525" y="869"/>
                </a:cubicBezTo>
                <a:lnTo>
                  <a:pt x="4656" y="417"/>
                </a:lnTo>
                <a:cubicBezTo>
                  <a:pt x="4656" y="405"/>
                  <a:pt x="4667" y="369"/>
                  <a:pt x="4656" y="357"/>
                </a:cubicBezTo>
                <a:cubicBezTo>
                  <a:pt x="4644" y="345"/>
                  <a:pt x="4632" y="345"/>
                  <a:pt x="4608" y="345"/>
                </a:cubicBezTo>
                <a:cubicBezTo>
                  <a:pt x="4513" y="345"/>
                  <a:pt x="4406" y="393"/>
                  <a:pt x="4334" y="441"/>
                </a:cubicBezTo>
                <a:cubicBezTo>
                  <a:pt x="4215" y="536"/>
                  <a:pt x="4096" y="726"/>
                  <a:pt x="3941" y="762"/>
                </a:cubicBezTo>
                <a:cubicBezTo>
                  <a:pt x="3989" y="584"/>
                  <a:pt x="4013" y="405"/>
                  <a:pt x="4048" y="226"/>
                </a:cubicBezTo>
                <a:lnTo>
                  <a:pt x="4048" y="226"/>
                </a:lnTo>
                <a:cubicBezTo>
                  <a:pt x="3858" y="322"/>
                  <a:pt x="3715" y="584"/>
                  <a:pt x="3691" y="798"/>
                </a:cubicBezTo>
                <a:cubicBezTo>
                  <a:pt x="3644" y="524"/>
                  <a:pt x="3572" y="250"/>
                  <a:pt x="3465" y="0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/>
          <p:nvPr/>
        </p:nvSpPr>
        <p:spPr>
          <a:xfrm flipH="1">
            <a:off x="5019135" y="4671588"/>
            <a:ext cx="350150" cy="112551"/>
          </a:xfrm>
          <a:custGeom>
            <a:avLst/>
            <a:gdLst/>
            <a:ahLst/>
            <a:cxnLst/>
            <a:rect l="l" t="t" r="r" b="b"/>
            <a:pathLst>
              <a:path w="4931" h="1585" extrusionOk="0">
                <a:moveTo>
                  <a:pt x="1656" y="1"/>
                </a:moveTo>
                <a:cubicBezTo>
                  <a:pt x="1442" y="358"/>
                  <a:pt x="1418" y="834"/>
                  <a:pt x="1382" y="1251"/>
                </a:cubicBezTo>
                <a:cubicBezTo>
                  <a:pt x="1239" y="1025"/>
                  <a:pt x="1084" y="799"/>
                  <a:pt x="942" y="560"/>
                </a:cubicBezTo>
                <a:cubicBezTo>
                  <a:pt x="930" y="537"/>
                  <a:pt x="906" y="525"/>
                  <a:pt x="882" y="501"/>
                </a:cubicBezTo>
                <a:cubicBezTo>
                  <a:pt x="874" y="498"/>
                  <a:pt x="865" y="497"/>
                  <a:pt x="858" y="497"/>
                </a:cubicBezTo>
                <a:cubicBezTo>
                  <a:pt x="800" y="497"/>
                  <a:pt x="762" y="570"/>
                  <a:pt x="751" y="644"/>
                </a:cubicBezTo>
                <a:cubicBezTo>
                  <a:pt x="703" y="834"/>
                  <a:pt x="715" y="1013"/>
                  <a:pt x="751" y="1203"/>
                </a:cubicBezTo>
                <a:cubicBezTo>
                  <a:pt x="549" y="1013"/>
                  <a:pt x="287" y="894"/>
                  <a:pt x="1" y="894"/>
                </a:cubicBezTo>
                <a:cubicBezTo>
                  <a:pt x="156" y="1132"/>
                  <a:pt x="287" y="1358"/>
                  <a:pt x="394" y="1584"/>
                </a:cubicBezTo>
                <a:lnTo>
                  <a:pt x="4644" y="1584"/>
                </a:lnTo>
                <a:cubicBezTo>
                  <a:pt x="4704" y="1311"/>
                  <a:pt x="4799" y="1049"/>
                  <a:pt x="4930" y="810"/>
                </a:cubicBezTo>
                <a:cubicBezTo>
                  <a:pt x="4907" y="792"/>
                  <a:pt x="4881" y="784"/>
                  <a:pt x="4853" y="784"/>
                </a:cubicBezTo>
                <a:cubicBezTo>
                  <a:pt x="4807" y="784"/>
                  <a:pt x="4755" y="805"/>
                  <a:pt x="4704" y="834"/>
                </a:cubicBezTo>
                <a:cubicBezTo>
                  <a:pt x="4490" y="953"/>
                  <a:pt x="4287" y="1132"/>
                  <a:pt x="4109" y="1311"/>
                </a:cubicBezTo>
                <a:lnTo>
                  <a:pt x="4109" y="656"/>
                </a:lnTo>
                <a:cubicBezTo>
                  <a:pt x="3751" y="691"/>
                  <a:pt x="3549" y="1191"/>
                  <a:pt x="3204" y="1299"/>
                </a:cubicBezTo>
                <a:cubicBezTo>
                  <a:pt x="3275" y="1072"/>
                  <a:pt x="3335" y="846"/>
                  <a:pt x="3406" y="632"/>
                </a:cubicBezTo>
                <a:cubicBezTo>
                  <a:pt x="3430" y="596"/>
                  <a:pt x="3430" y="572"/>
                  <a:pt x="3406" y="537"/>
                </a:cubicBezTo>
                <a:cubicBezTo>
                  <a:pt x="3394" y="525"/>
                  <a:pt x="3382" y="525"/>
                  <a:pt x="3347" y="525"/>
                </a:cubicBezTo>
                <a:cubicBezTo>
                  <a:pt x="3204" y="525"/>
                  <a:pt x="3049" y="584"/>
                  <a:pt x="2930" y="668"/>
                </a:cubicBezTo>
                <a:cubicBezTo>
                  <a:pt x="2751" y="799"/>
                  <a:pt x="2597" y="1084"/>
                  <a:pt x="2370" y="1132"/>
                </a:cubicBezTo>
                <a:cubicBezTo>
                  <a:pt x="2442" y="870"/>
                  <a:pt x="2489" y="608"/>
                  <a:pt x="2513" y="346"/>
                </a:cubicBezTo>
                <a:lnTo>
                  <a:pt x="2513" y="346"/>
                </a:lnTo>
                <a:cubicBezTo>
                  <a:pt x="2216" y="489"/>
                  <a:pt x="2025" y="870"/>
                  <a:pt x="1977" y="1191"/>
                </a:cubicBezTo>
                <a:cubicBezTo>
                  <a:pt x="1918" y="787"/>
                  <a:pt x="1799" y="394"/>
                  <a:pt x="1656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20"/>
          <p:cNvGrpSpPr/>
          <p:nvPr/>
        </p:nvGrpSpPr>
        <p:grpSpPr>
          <a:xfrm>
            <a:off x="3961938" y="412525"/>
            <a:ext cx="1220125" cy="572850"/>
            <a:chOff x="3032800" y="1045400"/>
            <a:chExt cx="1220125" cy="572850"/>
          </a:xfrm>
        </p:grpSpPr>
        <p:sp>
          <p:nvSpPr>
            <p:cNvPr id="236" name="Google Shape;236;p20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20"/>
          <p:cNvGrpSpPr/>
          <p:nvPr/>
        </p:nvGrpSpPr>
        <p:grpSpPr>
          <a:xfrm>
            <a:off x="2964120" y="3921390"/>
            <a:ext cx="835368" cy="391482"/>
            <a:chOff x="4435075" y="1409000"/>
            <a:chExt cx="890300" cy="417225"/>
          </a:xfrm>
        </p:grpSpPr>
        <p:sp>
          <p:nvSpPr>
            <p:cNvPr id="239" name="Google Shape;239;p20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20"/>
          <p:cNvGrpSpPr/>
          <p:nvPr/>
        </p:nvGrpSpPr>
        <p:grpSpPr>
          <a:xfrm rot="10800000" flipH="1">
            <a:off x="8013220" y="2376002"/>
            <a:ext cx="835368" cy="391482"/>
            <a:chOff x="4435075" y="1409000"/>
            <a:chExt cx="890300" cy="417225"/>
          </a:xfrm>
        </p:grpSpPr>
        <p:sp>
          <p:nvSpPr>
            <p:cNvPr id="242" name="Google Shape;242;p20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20"/>
          <p:cNvGrpSpPr/>
          <p:nvPr/>
        </p:nvGrpSpPr>
        <p:grpSpPr>
          <a:xfrm>
            <a:off x="-345864" y="1033227"/>
            <a:ext cx="835420" cy="392230"/>
            <a:chOff x="3032800" y="1045400"/>
            <a:chExt cx="1220125" cy="572850"/>
          </a:xfrm>
        </p:grpSpPr>
        <p:sp>
          <p:nvSpPr>
            <p:cNvPr id="245" name="Google Shape;245;p20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713225" y="1145925"/>
            <a:ext cx="4629900" cy="5055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subTitle" idx="1"/>
          </p:nvPr>
        </p:nvSpPr>
        <p:spPr>
          <a:xfrm>
            <a:off x="713225" y="1677600"/>
            <a:ext cx="4629900" cy="20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○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400"/>
              <a:buFont typeface="Poppins"/>
              <a:buChar char="■"/>
              <a:defRPr/>
            </a:lvl9pPr>
          </a:lstStyle>
          <a:p>
            <a:endParaRPr/>
          </a:p>
        </p:txBody>
      </p:sp>
      <p:grpSp>
        <p:nvGrpSpPr>
          <p:cNvPr id="250" name="Google Shape;250;p21"/>
          <p:cNvGrpSpPr/>
          <p:nvPr/>
        </p:nvGrpSpPr>
        <p:grpSpPr>
          <a:xfrm>
            <a:off x="5893675" y="2370488"/>
            <a:ext cx="1220125" cy="572850"/>
            <a:chOff x="3032800" y="1045400"/>
            <a:chExt cx="1220125" cy="572850"/>
          </a:xfrm>
        </p:grpSpPr>
        <p:sp>
          <p:nvSpPr>
            <p:cNvPr id="251" name="Google Shape;251;p21"/>
            <p:cNvSpPr/>
            <p:nvPr/>
          </p:nvSpPr>
          <p:spPr>
            <a:xfrm>
              <a:off x="3032800" y="1045400"/>
              <a:ext cx="1220125" cy="572850"/>
            </a:xfrm>
            <a:custGeom>
              <a:avLst/>
              <a:gdLst/>
              <a:ahLst/>
              <a:cxnLst/>
              <a:rect l="l" t="t" r="r" b="b"/>
              <a:pathLst>
                <a:path w="48805" h="22914" extrusionOk="0">
                  <a:moveTo>
                    <a:pt x="22886" y="1"/>
                  </a:moveTo>
                  <a:cubicBezTo>
                    <a:pt x="22669" y="1"/>
                    <a:pt x="22461" y="6"/>
                    <a:pt x="22265" y="16"/>
                  </a:cubicBezTo>
                  <a:cubicBezTo>
                    <a:pt x="20730" y="88"/>
                    <a:pt x="16908" y="981"/>
                    <a:pt x="15860" y="5243"/>
                  </a:cubicBezTo>
                  <a:cubicBezTo>
                    <a:pt x="15148" y="4629"/>
                    <a:pt x="14341" y="4359"/>
                    <a:pt x="13522" y="4359"/>
                  </a:cubicBezTo>
                  <a:cubicBezTo>
                    <a:pt x="11832" y="4359"/>
                    <a:pt x="10096" y="5508"/>
                    <a:pt x="9061" y="7160"/>
                  </a:cubicBezTo>
                  <a:cubicBezTo>
                    <a:pt x="8608" y="6719"/>
                    <a:pt x="7675" y="6331"/>
                    <a:pt x="6551" y="6331"/>
                  </a:cubicBezTo>
                  <a:cubicBezTo>
                    <a:pt x="4398" y="6331"/>
                    <a:pt x="1542" y="7753"/>
                    <a:pt x="1" y="12946"/>
                  </a:cubicBezTo>
                  <a:cubicBezTo>
                    <a:pt x="769" y="12576"/>
                    <a:pt x="1728" y="12414"/>
                    <a:pt x="2681" y="12414"/>
                  </a:cubicBezTo>
                  <a:cubicBezTo>
                    <a:pt x="4547" y="12414"/>
                    <a:pt x="6389" y="13036"/>
                    <a:pt x="6728" y="13935"/>
                  </a:cubicBezTo>
                  <a:cubicBezTo>
                    <a:pt x="7880" y="17029"/>
                    <a:pt x="10177" y="19202"/>
                    <a:pt x="13042" y="19202"/>
                  </a:cubicBezTo>
                  <a:cubicBezTo>
                    <a:pt x="14235" y="19202"/>
                    <a:pt x="15525" y="18826"/>
                    <a:pt x="16872" y="17983"/>
                  </a:cubicBezTo>
                  <a:cubicBezTo>
                    <a:pt x="18783" y="21400"/>
                    <a:pt x="22018" y="22913"/>
                    <a:pt x="25293" y="22913"/>
                  </a:cubicBezTo>
                  <a:cubicBezTo>
                    <a:pt x="29160" y="22913"/>
                    <a:pt x="33083" y="20804"/>
                    <a:pt x="34946" y="17233"/>
                  </a:cubicBezTo>
                  <a:cubicBezTo>
                    <a:pt x="35473" y="17649"/>
                    <a:pt x="36074" y="17833"/>
                    <a:pt x="36691" y="17833"/>
                  </a:cubicBezTo>
                  <a:cubicBezTo>
                    <a:pt x="38916" y="17833"/>
                    <a:pt x="41365" y="15440"/>
                    <a:pt x="41458" y="12887"/>
                  </a:cubicBezTo>
                  <a:cubicBezTo>
                    <a:pt x="42994" y="11921"/>
                    <a:pt x="44610" y="11546"/>
                    <a:pt x="46235" y="11546"/>
                  </a:cubicBezTo>
                  <a:cubicBezTo>
                    <a:pt x="47093" y="11546"/>
                    <a:pt x="47953" y="11650"/>
                    <a:pt x="48805" y="11827"/>
                  </a:cubicBezTo>
                  <a:cubicBezTo>
                    <a:pt x="48340" y="10434"/>
                    <a:pt x="46935" y="7839"/>
                    <a:pt x="45709" y="7065"/>
                  </a:cubicBezTo>
                  <a:cubicBezTo>
                    <a:pt x="44909" y="6570"/>
                    <a:pt x="43873" y="6272"/>
                    <a:pt x="42686" y="6272"/>
                  </a:cubicBezTo>
                  <a:cubicBezTo>
                    <a:pt x="41788" y="6272"/>
                    <a:pt x="40803" y="6442"/>
                    <a:pt x="39768" y="6827"/>
                  </a:cubicBezTo>
                  <a:cubicBezTo>
                    <a:pt x="38870" y="4888"/>
                    <a:pt x="37378" y="3356"/>
                    <a:pt x="34668" y="3356"/>
                  </a:cubicBezTo>
                  <a:cubicBezTo>
                    <a:pt x="33782" y="3356"/>
                    <a:pt x="32767" y="3519"/>
                    <a:pt x="31600" y="3886"/>
                  </a:cubicBezTo>
                  <a:cubicBezTo>
                    <a:pt x="31636" y="4410"/>
                    <a:pt x="31612" y="4910"/>
                    <a:pt x="31517" y="5398"/>
                  </a:cubicBezTo>
                  <a:cubicBezTo>
                    <a:pt x="31862" y="5315"/>
                    <a:pt x="32219" y="5255"/>
                    <a:pt x="32576" y="5255"/>
                  </a:cubicBezTo>
                  <a:cubicBezTo>
                    <a:pt x="33112" y="5255"/>
                    <a:pt x="33660" y="5362"/>
                    <a:pt x="34160" y="5576"/>
                  </a:cubicBezTo>
                  <a:cubicBezTo>
                    <a:pt x="35017" y="5957"/>
                    <a:pt x="35743" y="6672"/>
                    <a:pt x="36160" y="7517"/>
                  </a:cubicBezTo>
                  <a:cubicBezTo>
                    <a:pt x="36327" y="7481"/>
                    <a:pt x="36505" y="7458"/>
                    <a:pt x="36684" y="7458"/>
                  </a:cubicBezTo>
                  <a:cubicBezTo>
                    <a:pt x="37053" y="7458"/>
                    <a:pt x="37458" y="7529"/>
                    <a:pt x="37827" y="7696"/>
                  </a:cubicBezTo>
                  <a:cubicBezTo>
                    <a:pt x="38779" y="8101"/>
                    <a:pt x="39518" y="8934"/>
                    <a:pt x="39815" y="9887"/>
                  </a:cubicBezTo>
                  <a:cubicBezTo>
                    <a:pt x="39970" y="9779"/>
                    <a:pt x="40149" y="9672"/>
                    <a:pt x="40363" y="9589"/>
                  </a:cubicBezTo>
                  <a:cubicBezTo>
                    <a:pt x="41077" y="9303"/>
                    <a:pt x="41839" y="9148"/>
                    <a:pt x="42589" y="9148"/>
                  </a:cubicBezTo>
                  <a:cubicBezTo>
                    <a:pt x="43113" y="9148"/>
                    <a:pt x="43637" y="9232"/>
                    <a:pt x="44161" y="9363"/>
                  </a:cubicBezTo>
                  <a:cubicBezTo>
                    <a:pt x="44411" y="9434"/>
                    <a:pt x="44554" y="9684"/>
                    <a:pt x="44483" y="9958"/>
                  </a:cubicBezTo>
                  <a:cubicBezTo>
                    <a:pt x="44424" y="10162"/>
                    <a:pt x="44232" y="10302"/>
                    <a:pt x="44027" y="10302"/>
                  </a:cubicBezTo>
                  <a:cubicBezTo>
                    <a:pt x="43981" y="10302"/>
                    <a:pt x="43934" y="10295"/>
                    <a:pt x="43887" y="10279"/>
                  </a:cubicBezTo>
                  <a:cubicBezTo>
                    <a:pt x="43468" y="10169"/>
                    <a:pt x="43033" y="10112"/>
                    <a:pt x="42597" y="10112"/>
                  </a:cubicBezTo>
                  <a:cubicBezTo>
                    <a:pt x="41957" y="10112"/>
                    <a:pt x="41315" y="10234"/>
                    <a:pt x="40720" y="10482"/>
                  </a:cubicBezTo>
                  <a:cubicBezTo>
                    <a:pt x="40411" y="10613"/>
                    <a:pt x="40065" y="10815"/>
                    <a:pt x="40065" y="11053"/>
                  </a:cubicBezTo>
                  <a:cubicBezTo>
                    <a:pt x="40065" y="11160"/>
                    <a:pt x="40018" y="11256"/>
                    <a:pt x="39958" y="11327"/>
                  </a:cubicBezTo>
                  <a:cubicBezTo>
                    <a:pt x="39780" y="12827"/>
                    <a:pt x="38589" y="14089"/>
                    <a:pt x="37101" y="14363"/>
                  </a:cubicBezTo>
                  <a:cubicBezTo>
                    <a:pt x="36908" y="14396"/>
                    <a:pt x="36715" y="14412"/>
                    <a:pt x="36522" y="14412"/>
                  </a:cubicBezTo>
                  <a:cubicBezTo>
                    <a:pt x="35522" y="14412"/>
                    <a:pt x="34545" y="13983"/>
                    <a:pt x="33886" y="13244"/>
                  </a:cubicBezTo>
                  <a:cubicBezTo>
                    <a:pt x="33112" y="14959"/>
                    <a:pt x="32207" y="16292"/>
                    <a:pt x="31148" y="17328"/>
                  </a:cubicBezTo>
                  <a:cubicBezTo>
                    <a:pt x="29654" y="18776"/>
                    <a:pt x="27772" y="19569"/>
                    <a:pt x="25962" y="19569"/>
                  </a:cubicBezTo>
                  <a:cubicBezTo>
                    <a:pt x="25896" y="19569"/>
                    <a:pt x="25831" y="19568"/>
                    <a:pt x="25766" y="19566"/>
                  </a:cubicBezTo>
                  <a:cubicBezTo>
                    <a:pt x="23873" y="19495"/>
                    <a:pt x="22146" y="18459"/>
                    <a:pt x="21277" y="16947"/>
                  </a:cubicBezTo>
                  <a:cubicBezTo>
                    <a:pt x="20953" y="17034"/>
                    <a:pt x="20618" y="17076"/>
                    <a:pt x="20282" y="17076"/>
                  </a:cubicBezTo>
                  <a:cubicBezTo>
                    <a:pt x="19555" y="17076"/>
                    <a:pt x="18828" y="16877"/>
                    <a:pt x="18217" y="16494"/>
                  </a:cubicBezTo>
                  <a:cubicBezTo>
                    <a:pt x="17586" y="16102"/>
                    <a:pt x="17098" y="15542"/>
                    <a:pt x="16789" y="14887"/>
                  </a:cubicBezTo>
                  <a:cubicBezTo>
                    <a:pt x="16396" y="15399"/>
                    <a:pt x="15896" y="15852"/>
                    <a:pt x="15312" y="16137"/>
                  </a:cubicBezTo>
                  <a:cubicBezTo>
                    <a:pt x="14756" y="16413"/>
                    <a:pt x="14136" y="16550"/>
                    <a:pt x="13515" y="16550"/>
                  </a:cubicBezTo>
                  <a:cubicBezTo>
                    <a:pt x="12874" y="16550"/>
                    <a:pt x="12231" y="16404"/>
                    <a:pt x="11657" y="16113"/>
                  </a:cubicBezTo>
                  <a:cubicBezTo>
                    <a:pt x="10204" y="15375"/>
                    <a:pt x="9371" y="14197"/>
                    <a:pt x="8442" y="12744"/>
                  </a:cubicBezTo>
                  <a:cubicBezTo>
                    <a:pt x="7791" y="11730"/>
                    <a:pt x="6617" y="10680"/>
                    <a:pt x="5235" y="10680"/>
                  </a:cubicBezTo>
                  <a:cubicBezTo>
                    <a:pt x="5027" y="10680"/>
                    <a:pt x="4814" y="10704"/>
                    <a:pt x="4597" y="10756"/>
                  </a:cubicBezTo>
                  <a:cubicBezTo>
                    <a:pt x="4557" y="10766"/>
                    <a:pt x="4518" y="10771"/>
                    <a:pt x="4479" y="10771"/>
                  </a:cubicBezTo>
                  <a:cubicBezTo>
                    <a:pt x="4292" y="10771"/>
                    <a:pt x="4118" y="10659"/>
                    <a:pt x="4049" y="10482"/>
                  </a:cubicBezTo>
                  <a:cubicBezTo>
                    <a:pt x="3954" y="10256"/>
                    <a:pt x="4037" y="10017"/>
                    <a:pt x="4239" y="9887"/>
                  </a:cubicBezTo>
                  <a:cubicBezTo>
                    <a:pt x="5199" y="9296"/>
                    <a:pt x="6482" y="8928"/>
                    <a:pt x="7733" y="8928"/>
                  </a:cubicBezTo>
                  <a:cubicBezTo>
                    <a:pt x="8625" y="8928"/>
                    <a:pt x="9500" y="9115"/>
                    <a:pt x="10228" y="9541"/>
                  </a:cubicBezTo>
                  <a:cubicBezTo>
                    <a:pt x="10966" y="8291"/>
                    <a:pt x="12455" y="7160"/>
                    <a:pt x="13824" y="6886"/>
                  </a:cubicBezTo>
                  <a:cubicBezTo>
                    <a:pt x="14104" y="6832"/>
                    <a:pt x="14390" y="6805"/>
                    <a:pt x="14675" y="6805"/>
                  </a:cubicBezTo>
                  <a:cubicBezTo>
                    <a:pt x="15640" y="6805"/>
                    <a:pt x="16609" y="7106"/>
                    <a:pt x="17408" y="7648"/>
                  </a:cubicBezTo>
                  <a:cubicBezTo>
                    <a:pt x="17693" y="6231"/>
                    <a:pt x="18539" y="4612"/>
                    <a:pt x="20015" y="3719"/>
                  </a:cubicBezTo>
                  <a:cubicBezTo>
                    <a:pt x="20563" y="3398"/>
                    <a:pt x="21313" y="3100"/>
                    <a:pt x="22230" y="3100"/>
                  </a:cubicBezTo>
                  <a:cubicBezTo>
                    <a:pt x="22885" y="3100"/>
                    <a:pt x="23647" y="3243"/>
                    <a:pt x="24480" y="3636"/>
                  </a:cubicBezTo>
                  <a:cubicBezTo>
                    <a:pt x="24671" y="3529"/>
                    <a:pt x="24885" y="3433"/>
                    <a:pt x="25111" y="3374"/>
                  </a:cubicBezTo>
                  <a:cubicBezTo>
                    <a:pt x="25394" y="3293"/>
                    <a:pt x="25679" y="3253"/>
                    <a:pt x="25956" y="3253"/>
                  </a:cubicBezTo>
                  <a:cubicBezTo>
                    <a:pt x="26496" y="3253"/>
                    <a:pt x="27004" y="3404"/>
                    <a:pt x="27397" y="3695"/>
                  </a:cubicBezTo>
                  <a:cubicBezTo>
                    <a:pt x="28159" y="4231"/>
                    <a:pt x="28457" y="5267"/>
                    <a:pt x="28052" y="6029"/>
                  </a:cubicBezTo>
                  <a:cubicBezTo>
                    <a:pt x="27969" y="6194"/>
                    <a:pt x="27806" y="6285"/>
                    <a:pt x="27634" y="6285"/>
                  </a:cubicBezTo>
                  <a:cubicBezTo>
                    <a:pt x="27559" y="6285"/>
                    <a:pt x="27482" y="6268"/>
                    <a:pt x="27409" y="6231"/>
                  </a:cubicBezTo>
                  <a:cubicBezTo>
                    <a:pt x="27171" y="6112"/>
                    <a:pt x="27088" y="5838"/>
                    <a:pt x="27207" y="5600"/>
                  </a:cubicBezTo>
                  <a:cubicBezTo>
                    <a:pt x="27385" y="5255"/>
                    <a:pt x="27218" y="4731"/>
                    <a:pt x="26849" y="4469"/>
                  </a:cubicBezTo>
                  <a:cubicBezTo>
                    <a:pt x="26618" y="4297"/>
                    <a:pt x="26311" y="4210"/>
                    <a:pt x="25976" y="4210"/>
                  </a:cubicBezTo>
                  <a:cubicBezTo>
                    <a:pt x="25778" y="4210"/>
                    <a:pt x="25569" y="4240"/>
                    <a:pt x="25361" y="4303"/>
                  </a:cubicBezTo>
                  <a:cubicBezTo>
                    <a:pt x="24456" y="4553"/>
                    <a:pt x="23754" y="5386"/>
                    <a:pt x="23742" y="6219"/>
                  </a:cubicBezTo>
                  <a:cubicBezTo>
                    <a:pt x="23718" y="6791"/>
                    <a:pt x="24004" y="7398"/>
                    <a:pt x="24492" y="7862"/>
                  </a:cubicBezTo>
                  <a:cubicBezTo>
                    <a:pt x="25080" y="8415"/>
                    <a:pt x="25904" y="8691"/>
                    <a:pt x="26746" y="8691"/>
                  </a:cubicBezTo>
                  <a:cubicBezTo>
                    <a:pt x="27575" y="8691"/>
                    <a:pt x="28420" y="8424"/>
                    <a:pt x="29076" y="7886"/>
                  </a:cubicBezTo>
                  <a:cubicBezTo>
                    <a:pt x="30147" y="7029"/>
                    <a:pt x="30731" y="5553"/>
                    <a:pt x="30647" y="4064"/>
                  </a:cubicBezTo>
                  <a:cubicBezTo>
                    <a:pt x="28899" y="699"/>
                    <a:pt x="25306" y="1"/>
                    <a:pt x="22886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198300" y="1146925"/>
              <a:ext cx="813825" cy="363625"/>
            </a:xfrm>
            <a:custGeom>
              <a:avLst/>
              <a:gdLst/>
              <a:ahLst/>
              <a:cxnLst/>
              <a:rect l="l" t="t" r="r" b="b"/>
              <a:pathLst>
                <a:path w="32553" h="14545" extrusionOk="0">
                  <a:moveTo>
                    <a:pt x="15603" y="1"/>
                  </a:moveTo>
                  <a:cubicBezTo>
                    <a:pt x="14991" y="1"/>
                    <a:pt x="14413" y="165"/>
                    <a:pt x="13871" y="492"/>
                  </a:cubicBezTo>
                  <a:cubicBezTo>
                    <a:pt x="12443" y="1361"/>
                    <a:pt x="11657" y="3182"/>
                    <a:pt x="11621" y="4552"/>
                  </a:cubicBezTo>
                  <a:cubicBezTo>
                    <a:pt x="11621" y="4754"/>
                    <a:pt x="11502" y="4933"/>
                    <a:pt x="11312" y="4992"/>
                  </a:cubicBezTo>
                  <a:cubicBezTo>
                    <a:pt x="11256" y="5014"/>
                    <a:pt x="11199" y="5025"/>
                    <a:pt x="11141" y="5025"/>
                  </a:cubicBezTo>
                  <a:cubicBezTo>
                    <a:pt x="11013" y="5025"/>
                    <a:pt x="10886" y="4972"/>
                    <a:pt x="10788" y="4873"/>
                  </a:cubicBezTo>
                  <a:cubicBezTo>
                    <a:pt x="10090" y="4127"/>
                    <a:pt x="9068" y="3712"/>
                    <a:pt x="8058" y="3712"/>
                  </a:cubicBezTo>
                  <a:cubicBezTo>
                    <a:pt x="7827" y="3712"/>
                    <a:pt x="7596" y="3733"/>
                    <a:pt x="7371" y="3778"/>
                  </a:cubicBezTo>
                  <a:cubicBezTo>
                    <a:pt x="6144" y="4016"/>
                    <a:pt x="4656" y="5242"/>
                    <a:pt x="4215" y="6373"/>
                  </a:cubicBezTo>
                  <a:cubicBezTo>
                    <a:pt x="4156" y="6516"/>
                    <a:pt x="4037" y="6623"/>
                    <a:pt x="3882" y="6659"/>
                  </a:cubicBezTo>
                  <a:cubicBezTo>
                    <a:pt x="3846" y="6668"/>
                    <a:pt x="3809" y="6672"/>
                    <a:pt x="3772" y="6672"/>
                  </a:cubicBezTo>
                  <a:cubicBezTo>
                    <a:pt x="3659" y="6672"/>
                    <a:pt x="3543" y="6632"/>
                    <a:pt x="3453" y="6552"/>
                  </a:cubicBezTo>
                  <a:cubicBezTo>
                    <a:pt x="2853" y="6036"/>
                    <a:pt x="1995" y="5815"/>
                    <a:pt x="1101" y="5815"/>
                  </a:cubicBezTo>
                  <a:cubicBezTo>
                    <a:pt x="735" y="5815"/>
                    <a:pt x="363" y="5852"/>
                    <a:pt x="1" y="5921"/>
                  </a:cubicBezTo>
                  <a:cubicBezTo>
                    <a:pt x="1132" y="6361"/>
                    <a:pt x="2060" y="7278"/>
                    <a:pt x="2620" y="8171"/>
                  </a:cubicBezTo>
                  <a:cubicBezTo>
                    <a:pt x="3465" y="9516"/>
                    <a:pt x="4227" y="10576"/>
                    <a:pt x="5466" y="11219"/>
                  </a:cubicBezTo>
                  <a:cubicBezTo>
                    <a:pt x="5900" y="11442"/>
                    <a:pt x="6390" y="11555"/>
                    <a:pt x="6880" y="11555"/>
                  </a:cubicBezTo>
                  <a:cubicBezTo>
                    <a:pt x="7357" y="11555"/>
                    <a:pt x="7835" y="11448"/>
                    <a:pt x="8264" y="11231"/>
                  </a:cubicBezTo>
                  <a:cubicBezTo>
                    <a:pt x="8966" y="10898"/>
                    <a:pt x="9502" y="10267"/>
                    <a:pt x="9776" y="9540"/>
                  </a:cubicBezTo>
                  <a:cubicBezTo>
                    <a:pt x="9776" y="9493"/>
                    <a:pt x="9764" y="9469"/>
                    <a:pt x="9764" y="9433"/>
                  </a:cubicBezTo>
                  <a:cubicBezTo>
                    <a:pt x="9752" y="9278"/>
                    <a:pt x="9823" y="9135"/>
                    <a:pt x="9930" y="9040"/>
                  </a:cubicBezTo>
                  <a:cubicBezTo>
                    <a:pt x="9930" y="9016"/>
                    <a:pt x="9930" y="9004"/>
                    <a:pt x="9942" y="8993"/>
                  </a:cubicBezTo>
                  <a:cubicBezTo>
                    <a:pt x="10097" y="8195"/>
                    <a:pt x="9883" y="7385"/>
                    <a:pt x="9407" y="6861"/>
                  </a:cubicBezTo>
                  <a:cubicBezTo>
                    <a:pt x="9062" y="6483"/>
                    <a:pt x="8546" y="6271"/>
                    <a:pt x="8058" y="6271"/>
                  </a:cubicBezTo>
                  <a:cubicBezTo>
                    <a:pt x="7855" y="6271"/>
                    <a:pt x="7656" y="6308"/>
                    <a:pt x="7478" y="6385"/>
                  </a:cubicBezTo>
                  <a:cubicBezTo>
                    <a:pt x="7180" y="6516"/>
                    <a:pt x="6906" y="6802"/>
                    <a:pt x="6775" y="7147"/>
                  </a:cubicBezTo>
                  <a:cubicBezTo>
                    <a:pt x="6656" y="7445"/>
                    <a:pt x="6656" y="7754"/>
                    <a:pt x="6775" y="8004"/>
                  </a:cubicBezTo>
                  <a:cubicBezTo>
                    <a:pt x="6894" y="8278"/>
                    <a:pt x="7180" y="8481"/>
                    <a:pt x="7514" y="8552"/>
                  </a:cubicBezTo>
                  <a:cubicBezTo>
                    <a:pt x="7591" y="8571"/>
                    <a:pt x="7668" y="8580"/>
                    <a:pt x="7743" y="8580"/>
                  </a:cubicBezTo>
                  <a:cubicBezTo>
                    <a:pt x="7953" y="8580"/>
                    <a:pt x="8144" y="8508"/>
                    <a:pt x="8276" y="8385"/>
                  </a:cubicBezTo>
                  <a:cubicBezTo>
                    <a:pt x="8369" y="8298"/>
                    <a:pt x="8489" y="8253"/>
                    <a:pt x="8608" y="8253"/>
                  </a:cubicBezTo>
                  <a:cubicBezTo>
                    <a:pt x="8730" y="8253"/>
                    <a:pt x="8852" y="8300"/>
                    <a:pt x="8942" y="8397"/>
                  </a:cubicBezTo>
                  <a:cubicBezTo>
                    <a:pt x="9121" y="8588"/>
                    <a:pt x="9121" y="8885"/>
                    <a:pt x="8930" y="9064"/>
                  </a:cubicBezTo>
                  <a:cubicBezTo>
                    <a:pt x="8606" y="9361"/>
                    <a:pt x="8181" y="9520"/>
                    <a:pt x="7722" y="9520"/>
                  </a:cubicBezTo>
                  <a:cubicBezTo>
                    <a:pt x="7591" y="9520"/>
                    <a:pt x="7458" y="9507"/>
                    <a:pt x="7323" y="9481"/>
                  </a:cubicBezTo>
                  <a:cubicBezTo>
                    <a:pt x="6680" y="9350"/>
                    <a:pt x="6144" y="8945"/>
                    <a:pt x="5894" y="8397"/>
                  </a:cubicBezTo>
                  <a:cubicBezTo>
                    <a:pt x="5668" y="7897"/>
                    <a:pt x="5668" y="7338"/>
                    <a:pt x="5882" y="6790"/>
                  </a:cubicBezTo>
                  <a:cubicBezTo>
                    <a:pt x="6109" y="6207"/>
                    <a:pt x="6537" y="5730"/>
                    <a:pt x="7085" y="5492"/>
                  </a:cubicBezTo>
                  <a:cubicBezTo>
                    <a:pt x="7392" y="5359"/>
                    <a:pt x="7725" y="5295"/>
                    <a:pt x="8062" y="5295"/>
                  </a:cubicBezTo>
                  <a:cubicBezTo>
                    <a:pt x="8810" y="5295"/>
                    <a:pt x="9575" y="5612"/>
                    <a:pt x="10109" y="6195"/>
                  </a:cubicBezTo>
                  <a:cubicBezTo>
                    <a:pt x="10788" y="6933"/>
                    <a:pt x="11085" y="8040"/>
                    <a:pt x="10883" y="9135"/>
                  </a:cubicBezTo>
                  <a:cubicBezTo>
                    <a:pt x="10847" y="9302"/>
                    <a:pt x="10812" y="9469"/>
                    <a:pt x="10764" y="9636"/>
                  </a:cubicBezTo>
                  <a:cubicBezTo>
                    <a:pt x="10907" y="10433"/>
                    <a:pt x="11407" y="11183"/>
                    <a:pt x="12097" y="11612"/>
                  </a:cubicBezTo>
                  <a:cubicBezTo>
                    <a:pt x="12560" y="11903"/>
                    <a:pt x="13108" y="12046"/>
                    <a:pt x="13654" y="12046"/>
                  </a:cubicBezTo>
                  <a:cubicBezTo>
                    <a:pt x="13868" y="12046"/>
                    <a:pt x="14081" y="12025"/>
                    <a:pt x="14288" y="11981"/>
                  </a:cubicBezTo>
                  <a:cubicBezTo>
                    <a:pt x="13943" y="10850"/>
                    <a:pt x="14110" y="9636"/>
                    <a:pt x="14753" y="8778"/>
                  </a:cubicBezTo>
                  <a:cubicBezTo>
                    <a:pt x="15297" y="8041"/>
                    <a:pt x="16190" y="7616"/>
                    <a:pt x="17053" y="7616"/>
                  </a:cubicBezTo>
                  <a:cubicBezTo>
                    <a:pt x="17416" y="7616"/>
                    <a:pt x="17774" y="7691"/>
                    <a:pt x="18098" y="7850"/>
                  </a:cubicBezTo>
                  <a:cubicBezTo>
                    <a:pt x="18753" y="8159"/>
                    <a:pt x="19205" y="8766"/>
                    <a:pt x="19277" y="9409"/>
                  </a:cubicBezTo>
                  <a:cubicBezTo>
                    <a:pt x="19360" y="10183"/>
                    <a:pt x="18884" y="10945"/>
                    <a:pt x="18193" y="11148"/>
                  </a:cubicBezTo>
                  <a:cubicBezTo>
                    <a:pt x="18148" y="11160"/>
                    <a:pt x="18102" y="11166"/>
                    <a:pt x="18057" y="11166"/>
                  </a:cubicBezTo>
                  <a:cubicBezTo>
                    <a:pt x="17846" y="11166"/>
                    <a:pt x="17657" y="11033"/>
                    <a:pt x="17598" y="10826"/>
                  </a:cubicBezTo>
                  <a:cubicBezTo>
                    <a:pt x="17515" y="10564"/>
                    <a:pt x="17670" y="10302"/>
                    <a:pt x="17920" y="10231"/>
                  </a:cubicBezTo>
                  <a:cubicBezTo>
                    <a:pt x="18170" y="10147"/>
                    <a:pt x="18372" y="9814"/>
                    <a:pt x="18336" y="9516"/>
                  </a:cubicBezTo>
                  <a:cubicBezTo>
                    <a:pt x="18289" y="9183"/>
                    <a:pt x="18039" y="8850"/>
                    <a:pt x="17693" y="8695"/>
                  </a:cubicBezTo>
                  <a:cubicBezTo>
                    <a:pt x="17501" y="8601"/>
                    <a:pt x="17286" y="8556"/>
                    <a:pt x="17065" y="8556"/>
                  </a:cubicBezTo>
                  <a:cubicBezTo>
                    <a:pt x="16505" y="8556"/>
                    <a:pt x="15905" y="8843"/>
                    <a:pt x="15538" y="9338"/>
                  </a:cubicBezTo>
                  <a:cubicBezTo>
                    <a:pt x="15062" y="9993"/>
                    <a:pt x="14955" y="10957"/>
                    <a:pt x="15276" y="11862"/>
                  </a:cubicBezTo>
                  <a:lnTo>
                    <a:pt x="15312" y="11993"/>
                  </a:lnTo>
                  <a:cubicBezTo>
                    <a:pt x="15348" y="12029"/>
                    <a:pt x="15360" y="12076"/>
                    <a:pt x="15395" y="12112"/>
                  </a:cubicBezTo>
                  <a:cubicBezTo>
                    <a:pt x="15407" y="12148"/>
                    <a:pt x="15407" y="12195"/>
                    <a:pt x="15419" y="12219"/>
                  </a:cubicBezTo>
                  <a:cubicBezTo>
                    <a:pt x="16062" y="13541"/>
                    <a:pt x="17562" y="14481"/>
                    <a:pt x="19205" y="14541"/>
                  </a:cubicBezTo>
                  <a:cubicBezTo>
                    <a:pt x="19267" y="14543"/>
                    <a:pt x="19328" y="14544"/>
                    <a:pt x="19390" y="14544"/>
                  </a:cubicBezTo>
                  <a:cubicBezTo>
                    <a:pt x="20922" y="14544"/>
                    <a:pt x="22568" y="13835"/>
                    <a:pt x="23885" y="12564"/>
                  </a:cubicBezTo>
                  <a:cubicBezTo>
                    <a:pt x="25004" y="11469"/>
                    <a:pt x="25944" y="10005"/>
                    <a:pt x="26742" y="8028"/>
                  </a:cubicBezTo>
                  <a:cubicBezTo>
                    <a:pt x="26825" y="7850"/>
                    <a:pt x="26980" y="7731"/>
                    <a:pt x="27183" y="7731"/>
                  </a:cubicBezTo>
                  <a:cubicBezTo>
                    <a:pt x="27199" y="7728"/>
                    <a:pt x="27215" y="7727"/>
                    <a:pt x="27231" y="7727"/>
                  </a:cubicBezTo>
                  <a:cubicBezTo>
                    <a:pt x="27401" y="7727"/>
                    <a:pt x="27547" y="7840"/>
                    <a:pt x="27623" y="7992"/>
                  </a:cubicBezTo>
                  <a:cubicBezTo>
                    <a:pt x="28040" y="8836"/>
                    <a:pt x="28994" y="9397"/>
                    <a:pt x="29943" y="9397"/>
                  </a:cubicBezTo>
                  <a:cubicBezTo>
                    <a:pt x="30079" y="9397"/>
                    <a:pt x="30215" y="9386"/>
                    <a:pt x="30350" y="9362"/>
                  </a:cubicBezTo>
                  <a:cubicBezTo>
                    <a:pt x="31421" y="9171"/>
                    <a:pt x="32314" y="8219"/>
                    <a:pt x="32433" y="7135"/>
                  </a:cubicBezTo>
                  <a:cubicBezTo>
                    <a:pt x="32552" y="6064"/>
                    <a:pt x="31886" y="4933"/>
                    <a:pt x="30885" y="4516"/>
                  </a:cubicBezTo>
                  <a:cubicBezTo>
                    <a:pt x="30614" y="4402"/>
                    <a:pt x="30337" y="4346"/>
                    <a:pt x="30079" y="4346"/>
                  </a:cubicBezTo>
                  <a:cubicBezTo>
                    <a:pt x="29850" y="4346"/>
                    <a:pt x="29636" y="4390"/>
                    <a:pt x="29457" y="4480"/>
                  </a:cubicBezTo>
                  <a:cubicBezTo>
                    <a:pt x="29052" y="4671"/>
                    <a:pt x="28814" y="5123"/>
                    <a:pt x="28885" y="5492"/>
                  </a:cubicBezTo>
                  <a:cubicBezTo>
                    <a:pt x="28933" y="5659"/>
                    <a:pt x="29064" y="5826"/>
                    <a:pt x="29242" y="5909"/>
                  </a:cubicBezTo>
                  <a:cubicBezTo>
                    <a:pt x="29300" y="5934"/>
                    <a:pt x="29403" y="5975"/>
                    <a:pt x="29508" y="5975"/>
                  </a:cubicBezTo>
                  <a:cubicBezTo>
                    <a:pt x="29555" y="5975"/>
                    <a:pt x="29603" y="5967"/>
                    <a:pt x="29647" y="5945"/>
                  </a:cubicBezTo>
                  <a:cubicBezTo>
                    <a:pt x="29717" y="5910"/>
                    <a:pt x="29790" y="5893"/>
                    <a:pt x="29863" y="5893"/>
                  </a:cubicBezTo>
                  <a:cubicBezTo>
                    <a:pt x="30038" y="5893"/>
                    <a:pt x="30206" y="5990"/>
                    <a:pt x="30290" y="6159"/>
                  </a:cubicBezTo>
                  <a:cubicBezTo>
                    <a:pt x="30409" y="6397"/>
                    <a:pt x="30302" y="6683"/>
                    <a:pt x="30064" y="6802"/>
                  </a:cubicBezTo>
                  <a:cubicBezTo>
                    <a:pt x="29891" y="6886"/>
                    <a:pt x="29697" y="6927"/>
                    <a:pt x="29498" y="6927"/>
                  </a:cubicBezTo>
                  <a:cubicBezTo>
                    <a:pt x="29273" y="6927"/>
                    <a:pt x="29041" y="6874"/>
                    <a:pt x="28826" y="6766"/>
                  </a:cubicBezTo>
                  <a:cubicBezTo>
                    <a:pt x="28385" y="6552"/>
                    <a:pt x="28052" y="6147"/>
                    <a:pt x="27957" y="5695"/>
                  </a:cubicBezTo>
                  <a:cubicBezTo>
                    <a:pt x="27778" y="5052"/>
                    <a:pt x="28088" y="4302"/>
                    <a:pt x="28671" y="3861"/>
                  </a:cubicBezTo>
                  <a:cubicBezTo>
                    <a:pt x="28349" y="3218"/>
                    <a:pt x="27802" y="2682"/>
                    <a:pt x="27159" y="2397"/>
                  </a:cubicBezTo>
                  <a:cubicBezTo>
                    <a:pt x="26787" y="2237"/>
                    <a:pt x="26375" y="2157"/>
                    <a:pt x="25962" y="2157"/>
                  </a:cubicBezTo>
                  <a:cubicBezTo>
                    <a:pt x="25541" y="2157"/>
                    <a:pt x="25120" y="2240"/>
                    <a:pt x="24742" y="2408"/>
                  </a:cubicBezTo>
                  <a:cubicBezTo>
                    <a:pt x="24694" y="2420"/>
                    <a:pt x="24647" y="2444"/>
                    <a:pt x="24599" y="2444"/>
                  </a:cubicBezTo>
                  <a:cubicBezTo>
                    <a:pt x="24278" y="3290"/>
                    <a:pt x="23754" y="4040"/>
                    <a:pt x="23075" y="4587"/>
                  </a:cubicBezTo>
                  <a:cubicBezTo>
                    <a:pt x="22234" y="5271"/>
                    <a:pt x="21172" y="5610"/>
                    <a:pt x="20131" y="5610"/>
                  </a:cubicBezTo>
                  <a:cubicBezTo>
                    <a:pt x="19048" y="5610"/>
                    <a:pt x="17988" y="5244"/>
                    <a:pt x="17217" y="4516"/>
                  </a:cubicBezTo>
                  <a:cubicBezTo>
                    <a:pt x="16538" y="3861"/>
                    <a:pt x="16146" y="2992"/>
                    <a:pt x="16169" y="2158"/>
                  </a:cubicBezTo>
                  <a:cubicBezTo>
                    <a:pt x="16181" y="1456"/>
                    <a:pt x="16479" y="789"/>
                    <a:pt x="16967" y="253"/>
                  </a:cubicBezTo>
                  <a:cubicBezTo>
                    <a:pt x="16496" y="85"/>
                    <a:pt x="16041" y="1"/>
                    <a:pt x="1560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 rot="10800000" flipH="1">
            <a:off x="2906333" y="398452"/>
            <a:ext cx="835368" cy="391482"/>
            <a:chOff x="4435075" y="1409000"/>
            <a:chExt cx="890300" cy="417225"/>
          </a:xfrm>
        </p:grpSpPr>
        <p:sp>
          <p:nvSpPr>
            <p:cNvPr id="254" name="Google Shape;254;p21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1"/>
          <p:cNvSpPr/>
          <p:nvPr/>
        </p:nvSpPr>
        <p:spPr>
          <a:xfrm flipH="1">
            <a:off x="4088457" y="3763201"/>
            <a:ext cx="5055543" cy="755700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/>
          <p:nvPr/>
        </p:nvSpPr>
        <p:spPr>
          <a:xfrm flipH="1">
            <a:off x="0" y="4439575"/>
            <a:ext cx="9144000" cy="552898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/>
          <p:nvPr/>
        </p:nvSpPr>
        <p:spPr>
          <a:xfrm flipH="1">
            <a:off x="5261250" y="4577425"/>
            <a:ext cx="3816275" cy="148250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 flipH="1">
            <a:off x="3559850" y="4636713"/>
            <a:ext cx="1121000" cy="59325"/>
          </a:xfrm>
          <a:custGeom>
            <a:avLst/>
            <a:gdLst/>
            <a:ahLst/>
            <a:cxnLst/>
            <a:rect l="l" t="t" r="r" b="b"/>
            <a:pathLst>
              <a:path w="44840" h="2373" extrusionOk="0">
                <a:moveTo>
                  <a:pt x="14711" y="0"/>
                </a:moveTo>
                <a:cubicBezTo>
                  <a:pt x="14427" y="0"/>
                  <a:pt x="14143" y="5"/>
                  <a:pt x="13859" y="15"/>
                </a:cubicBezTo>
                <a:cubicBezTo>
                  <a:pt x="10871" y="110"/>
                  <a:pt x="7930" y="765"/>
                  <a:pt x="5037" y="1420"/>
                </a:cubicBezTo>
                <a:lnTo>
                  <a:pt x="0" y="2372"/>
                </a:lnTo>
                <a:cubicBezTo>
                  <a:pt x="3497" y="2085"/>
                  <a:pt x="7291" y="2001"/>
                  <a:pt x="11227" y="2001"/>
                </a:cubicBezTo>
                <a:cubicBezTo>
                  <a:pt x="16780" y="2001"/>
                  <a:pt x="22616" y="2168"/>
                  <a:pt x="28296" y="2168"/>
                </a:cubicBezTo>
                <a:cubicBezTo>
                  <a:pt x="34133" y="2168"/>
                  <a:pt x="39805" y="1992"/>
                  <a:pt x="44839" y="1277"/>
                </a:cubicBezTo>
                <a:cubicBezTo>
                  <a:pt x="43121" y="1199"/>
                  <a:pt x="41400" y="1177"/>
                  <a:pt x="39678" y="1177"/>
                </a:cubicBezTo>
                <a:cubicBezTo>
                  <a:pt x="37386" y="1177"/>
                  <a:pt x="35094" y="1216"/>
                  <a:pt x="32802" y="1216"/>
                </a:cubicBezTo>
                <a:cubicBezTo>
                  <a:pt x="29956" y="1216"/>
                  <a:pt x="27113" y="1155"/>
                  <a:pt x="24277" y="884"/>
                </a:cubicBezTo>
                <a:cubicBezTo>
                  <a:pt x="21095" y="578"/>
                  <a:pt x="17903" y="0"/>
                  <a:pt x="14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/>
          <p:nvPr/>
        </p:nvSpPr>
        <p:spPr>
          <a:xfrm flipH="1">
            <a:off x="0" y="4893653"/>
            <a:ext cx="9144000" cy="280218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 flipH="1">
            <a:off x="-553525" y="4503300"/>
            <a:ext cx="3816275" cy="148250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21"/>
          <p:cNvGrpSpPr/>
          <p:nvPr/>
        </p:nvGrpSpPr>
        <p:grpSpPr>
          <a:xfrm rot="10800000" flipH="1">
            <a:off x="8013208" y="928090"/>
            <a:ext cx="835368" cy="391482"/>
            <a:chOff x="4435075" y="1409000"/>
            <a:chExt cx="890300" cy="417225"/>
          </a:xfrm>
        </p:grpSpPr>
        <p:sp>
          <p:nvSpPr>
            <p:cNvPr id="263" name="Google Shape;263;p21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">
  <p:cSld name="CUSTOM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2"/>
          <p:cNvGrpSpPr/>
          <p:nvPr/>
        </p:nvGrpSpPr>
        <p:grpSpPr>
          <a:xfrm>
            <a:off x="8181338" y="3456515"/>
            <a:ext cx="660104" cy="1120922"/>
            <a:chOff x="731025" y="2333150"/>
            <a:chExt cx="598625" cy="1016525"/>
          </a:xfrm>
        </p:grpSpPr>
        <p:sp>
          <p:nvSpPr>
            <p:cNvPr id="267" name="Google Shape;267;p22"/>
            <p:cNvSpPr/>
            <p:nvPr/>
          </p:nvSpPr>
          <p:spPr>
            <a:xfrm>
              <a:off x="731025" y="2333150"/>
              <a:ext cx="598625" cy="1016525"/>
            </a:xfrm>
            <a:custGeom>
              <a:avLst/>
              <a:gdLst/>
              <a:ahLst/>
              <a:cxnLst/>
              <a:rect l="l" t="t" r="r" b="b"/>
              <a:pathLst>
                <a:path w="23945" h="40661" extrusionOk="0">
                  <a:moveTo>
                    <a:pt x="11955" y="1"/>
                  </a:moveTo>
                  <a:cubicBezTo>
                    <a:pt x="11824" y="1"/>
                    <a:pt x="11705" y="120"/>
                    <a:pt x="11705" y="251"/>
                  </a:cubicBezTo>
                  <a:lnTo>
                    <a:pt x="11705" y="882"/>
                  </a:lnTo>
                  <a:lnTo>
                    <a:pt x="11538" y="882"/>
                  </a:lnTo>
                  <a:cubicBezTo>
                    <a:pt x="11455" y="917"/>
                    <a:pt x="10919" y="1179"/>
                    <a:pt x="10181" y="1596"/>
                  </a:cubicBezTo>
                  <a:cubicBezTo>
                    <a:pt x="10038" y="1679"/>
                    <a:pt x="9859" y="1799"/>
                    <a:pt x="9704" y="1918"/>
                  </a:cubicBezTo>
                  <a:cubicBezTo>
                    <a:pt x="9573" y="2025"/>
                    <a:pt x="9490" y="2108"/>
                    <a:pt x="9490" y="2132"/>
                  </a:cubicBezTo>
                  <a:cubicBezTo>
                    <a:pt x="9573" y="2263"/>
                    <a:pt x="9788" y="2370"/>
                    <a:pt x="10062" y="2430"/>
                  </a:cubicBezTo>
                  <a:cubicBezTo>
                    <a:pt x="10109" y="2441"/>
                    <a:pt x="10157" y="2453"/>
                    <a:pt x="10216" y="2453"/>
                  </a:cubicBezTo>
                  <a:lnTo>
                    <a:pt x="10216" y="3834"/>
                  </a:lnTo>
                  <a:lnTo>
                    <a:pt x="9395" y="3692"/>
                  </a:lnTo>
                  <a:cubicBezTo>
                    <a:pt x="9385" y="3690"/>
                    <a:pt x="9375" y="3689"/>
                    <a:pt x="9364" y="3689"/>
                  </a:cubicBezTo>
                  <a:cubicBezTo>
                    <a:pt x="9312" y="3689"/>
                    <a:pt x="9256" y="3713"/>
                    <a:pt x="9216" y="3763"/>
                  </a:cubicBezTo>
                  <a:cubicBezTo>
                    <a:pt x="8895" y="4120"/>
                    <a:pt x="7680" y="5466"/>
                    <a:pt x="7180" y="6418"/>
                  </a:cubicBezTo>
                  <a:cubicBezTo>
                    <a:pt x="7121" y="6537"/>
                    <a:pt x="7121" y="6680"/>
                    <a:pt x="7145" y="6799"/>
                  </a:cubicBezTo>
                  <a:cubicBezTo>
                    <a:pt x="7180" y="6894"/>
                    <a:pt x="7240" y="6966"/>
                    <a:pt x="7311" y="6978"/>
                  </a:cubicBezTo>
                  <a:cubicBezTo>
                    <a:pt x="7406" y="6990"/>
                    <a:pt x="7502" y="7013"/>
                    <a:pt x="7597" y="7025"/>
                  </a:cubicBezTo>
                  <a:lnTo>
                    <a:pt x="7597" y="7406"/>
                  </a:lnTo>
                  <a:lnTo>
                    <a:pt x="7597" y="8085"/>
                  </a:lnTo>
                  <a:cubicBezTo>
                    <a:pt x="7597" y="8085"/>
                    <a:pt x="8204" y="7930"/>
                    <a:pt x="8430" y="7573"/>
                  </a:cubicBezTo>
                  <a:lnTo>
                    <a:pt x="9621" y="7573"/>
                  </a:lnTo>
                  <a:lnTo>
                    <a:pt x="9621" y="8573"/>
                  </a:lnTo>
                  <a:lnTo>
                    <a:pt x="8609" y="8418"/>
                  </a:lnTo>
                  <a:cubicBezTo>
                    <a:pt x="8597" y="8417"/>
                    <a:pt x="8585" y="8416"/>
                    <a:pt x="8573" y="8416"/>
                  </a:cubicBezTo>
                  <a:cubicBezTo>
                    <a:pt x="8495" y="8416"/>
                    <a:pt x="8433" y="8450"/>
                    <a:pt x="8371" y="8502"/>
                  </a:cubicBezTo>
                  <a:cubicBezTo>
                    <a:pt x="7942" y="8871"/>
                    <a:pt x="6359" y="10264"/>
                    <a:pt x="5692" y="11264"/>
                  </a:cubicBezTo>
                  <a:cubicBezTo>
                    <a:pt x="5597" y="11383"/>
                    <a:pt x="5597" y="11550"/>
                    <a:pt x="5656" y="11681"/>
                  </a:cubicBezTo>
                  <a:cubicBezTo>
                    <a:pt x="5704" y="11776"/>
                    <a:pt x="5775" y="11847"/>
                    <a:pt x="5882" y="11859"/>
                  </a:cubicBezTo>
                  <a:cubicBezTo>
                    <a:pt x="5918" y="11859"/>
                    <a:pt x="5942" y="11859"/>
                    <a:pt x="5954" y="11871"/>
                  </a:cubicBezTo>
                  <a:lnTo>
                    <a:pt x="5954" y="12395"/>
                  </a:lnTo>
                  <a:lnTo>
                    <a:pt x="5954" y="13062"/>
                  </a:lnTo>
                  <a:cubicBezTo>
                    <a:pt x="5954" y="13062"/>
                    <a:pt x="6573" y="12919"/>
                    <a:pt x="6787" y="12562"/>
                  </a:cubicBezTo>
                  <a:lnTo>
                    <a:pt x="8847" y="12562"/>
                  </a:lnTo>
                  <a:lnTo>
                    <a:pt x="8847" y="13598"/>
                  </a:lnTo>
                  <a:lnTo>
                    <a:pt x="7668" y="13443"/>
                  </a:lnTo>
                  <a:cubicBezTo>
                    <a:pt x="7646" y="13438"/>
                    <a:pt x="7624" y="13435"/>
                    <a:pt x="7603" y="13435"/>
                  </a:cubicBezTo>
                  <a:cubicBezTo>
                    <a:pt x="7521" y="13435"/>
                    <a:pt x="7446" y="13470"/>
                    <a:pt x="7371" y="13526"/>
                  </a:cubicBezTo>
                  <a:cubicBezTo>
                    <a:pt x="6823" y="13991"/>
                    <a:pt x="4811" y="15717"/>
                    <a:pt x="3966" y="16931"/>
                  </a:cubicBezTo>
                  <a:cubicBezTo>
                    <a:pt x="3858" y="17086"/>
                    <a:pt x="3858" y="17289"/>
                    <a:pt x="3918" y="17443"/>
                  </a:cubicBezTo>
                  <a:cubicBezTo>
                    <a:pt x="3977" y="17562"/>
                    <a:pt x="4073" y="17646"/>
                    <a:pt x="4204" y="17670"/>
                  </a:cubicBezTo>
                  <a:cubicBezTo>
                    <a:pt x="4406" y="17693"/>
                    <a:pt x="4620" y="17729"/>
                    <a:pt x="4823" y="17741"/>
                  </a:cubicBezTo>
                  <a:lnTo>
                    <a:pt x="4823" y="18265"/>
                  </a:lnTo>
                  <a:lnTo>
                    <a:pt x="4823" y="18932"/>
                  </a:lnTo>
                  <a:cubicBezTo>
                    <a:pt x="4823" y="18932"/>
                    <a:pt x="5442" y="18777"/>
                    <a:pt x="5656" y="18420"/>
                  </a:cubicBezTo>
                  <a:lnTo>
                    <a:pt x="7918" y="18420"/>
                  </a:lnTo>
                  <a:lnTo>
                    <a:pt x="7918" y="19277"/>
                  </a:lnTo>
                  <a:lnTo>
                    <a:pt x="6894" y="19158"/>
                  </a:lnTo>
                  <a:cubicBezTo>
                    <a:pt x="6870" y="19153"/>
                    <a:pt x="6844" y="19150"/>
                    <a:pt x="6819" y="19150"/>
                  </a:cubicBezTo>
                  <a:cubicBezTo>
                    <a:pt x="6722" y="19150"/>
                    <a:pt x="6622" y="19185"/>
                    <a:pt x="6537" y="19241"/>
                  </a:cubicBezTo>
                  <a:cubicBezTo>
                    <a:pt x="5894" y="19705"/>
                    <a:pt x="3501" y="21432"/>
                    <a:pt x="2501" y="22646"/>
                  </a:cubicBezTo>
                  <a:cubicBezTo>
                    <a:pt x="2382" y="22801"/>
                    <a:pt x="2370" y="23004"/>
                    <a:pt x="2465" y="23158"/>
                  </a:cubicBezTo>
                  <a:cubicBezTo>
                    <a:pt x="2525" y="23277"/>
                    <a:pt x="2644" y="23361"/>
                    <a:pt x="2787" y="23385"/>
                  </a:cubicBezTo>
                  <a:cubicBezTo>
                    <a:pt x="3001" y="23408"/>
                    <a:pt x="3204" y="23420"/>
                    <a:pt x="3418" y="23456"/>
                  </a:cubicBezTo>
                  <a:lnTo>
                    <a:pt x="3418" y="23992"/>
                  </a:lnTo>
                  <a:lnTo>
                    <a:pt x="3418" y="24158"/>
                  </a:lnTo>
                  <a:lnTo>
                    <a:pt x="3418" y="24658"/>
                  </a:lnTo>
                  <a:cubicBezTo>
                    <a:pt x="3418" y="24658"/>
                    <a:pt x="4025" y="24516"/>
                    <a:pt x="4251" y="24158"/>
                  </a:cubicBezTo>
                  <a:lnTo>
                    <a:pt x="7192" y="24158"/>
                  </a:lnTo>
                  <a:lnTo>
                    <a:pt x="7192" y="24944"/>
                  </a:lnTo>
                  <a:lnTo>
                    <a:pt x="6430" y="24849"/>
                  </a:lnTo>
                  <a:cubicBezTo>
                    <a:pt x="6413" y="24847"/>
                    <a:pt x="6397" y="24847"/>
                    <a:pt x="6380" y="24847"/>
                  </a:cubicBezTo>
                  <a:cubicBezTo>
                    <a:pt x="6263" y="24847"/>
                    <a:pt x="6143" y="24882"/>
                    <a:pt x="6049" y="24944"/>
                  </a:cubicBezTo>
                  <a:cubicBezTo>
                    <a:pt x="5347" y="25409"/>
                    <a:pt x="2739" y="27135"/>
                    <a:pt x="1632" y="28349"/>
                  </a:cubicBezTo>
                  <a:cubicBezTo>
                    <a:pt x="1489" y="28504"/>
                    <a:pt x="1477" y="28707"/>
                    <a:pt x="1584" y="28861"/>
                  </a:cubicBezTo>
                  <a:cubicBezTo>
                    <a:pt x="1656" y="28980"/>
                    <a:pt x="1775" y="29064"/>
                    <a:pt x="1941" y="29076"/>
                  </a:cubicBezTo>
                  <a:cubicBezTo>
                    <a:pt x="1965" y="29076"/>
                    <a:pt x="1989" y="29076"/>
                    <a:pt x="2013" y="29100"/>
                  </a:cubicBezTo>
                  <a:lnTo>
                    <a:pt x="2013" y="29659"/>
                  </a:lnTo>
                  <a:lnTo>
                    <a:pt x="2013" y="29826"/>
                  </a:lnTo>
                  <a:lnTo>
                    <a:pt x="2013" y="30326"/>
                  </a:lnTo>
                  <a:cubicBezTo>
                    <a:pt x="2013" y="30326"/>
                    <a:pt x="2620" y="30183"/>
                    <a:pt x="2846" y="29826"/>
                  </a:cubicBezTo>
                  <a:lnTo>
                    <a:pt x="6644" y="29826"/>
                  </a:lnTo>
                  <a:lnTo>
                    <a:pt x="6644" y="30504"/>
                  </a:lnTo>
                  <a:lnTo>
                    <a:pt x="5656" y="30421"/>
                  </a:lnTo>
                  <a:cubicBezTo>
                    <a:pt x="5631" y="30419"/>
                    <a:pt x="5606" y="30418"/>
                    <a:pt x="5581" y="30418"/>
                  </a:cubicBezTo>
                  <a:cubicBezTo>
                    <a:pt x="5452" y="30418"/>
                    <a:pt x="5325" y="30445"/>
                    <a:pt x="5216" y="30504"/>
                  </a:cubicBezTo>
                  <a:cubicBezTo>
                    <a:pt x="4406" y="30969"/>
                    <a:pt x="1430" y="32695"/>
                    <a:pt x="167" y="33922"/>
                  </a:cubicBezTo>
                  <a:cubicBezTo>
                    <a:pt x="1" y="34064"/>
                    <a:pt x="1" y="34279"/>
                    <a:pt x="108" y="34422"/>
                  </a:cubicBezTo>
                  <a:cubicBezTo>
                    <a:pt x="179" y="34541"/>
                    <a:pt x="334" y="34636"/>
                    <a:pt x="525" y="34648"/>
                  </a:cubicBezTo>
                  <a:cubicBezTo>
                    <a:pt x="572" y="34648"/>
                    <a:pt x="620" y="34660"/>
                    <a:pt x="656" y="34660"/>
                  </a:cubicBezTo>
                  <a:lnTo>
                    <a:pt x="656" y="35029"/>
                  </a:lnTo>
                  <a:lnTo>
                    <a:pt x="656" y="35195"/>
                  </a:lnTo>
                  <a:lnTo>
                    <a:pt x="656" y="35707"/>
                  </a:lnTo>
                  <a:cubicBezTo>
                    <a:pt x="656" y="35707"/>
                    <a:pt x="1275" y="35553"/>
                    <a:pt x="1489" y="35195"/>
                  </a:cubicBezTo>
                  <a:lnTo>
                    <a:pt x="4501" y="35195"/>
                  </a:lnTo>
                  <a:lnTo>
                    <a:pt x="4501" y="40649"/>
                  </a:lnTo>
                  <a:lnTo>
                    <a:pt x="5204" y="40649"/>
                  </a:lnTo>
                  <a:lnTo>
                    <a:pt x="5204" y="35195"/>
                  </a:lnTo>
                  <a:lnTo>
                    <a:pt x="6644" y="35195"/>
                  </a:lnTo>
                  <a:lnTo>
                    <a:pt x="6644" y="35493"/>
                  </a:lnTo>
                  <a:lnTo>
                    <a:pt x="6073" y="35493"/>
                  </a:lnTo>
                  <a:lnTo>
                    <a:pt x="6371" y="36196"/>
                  </a:lnTo>
                  <a:lnTo>
                    <a:pt x="6644" y="36196"/>
                  </a:lnTo>
                  <a:lnTo>
                    <a:pt x="6644" y="38755"/>
                  </a:lnTo>
                  <a:lnTo>
                    <a:pt x="6013" y="38755"/>
                  </a:lnTo>
                  <a:lnTo>
                    <a:pt x="6013" y="40660"/>
                  </a:lnTo>
                  <a:lnTo>
                    <a:pt x="17920" y="40660"/>
                  </a:lnTo>
                  <a:lnTo>
                    <a:pt x="17920" y="38755"/>
                  </a:lnTo>
                  <a:lnTo>
                    <a:pt x="17301" y="38755"/>
                  </a:lnTo>
                  <a:lnTo>
                    <a:pt x="17301" y="36196"/>
                  </a:lnTo>
                  <a:lnTo>
                    <a:pt x="17562" y="36196"/>
                  </a:lnTo>
                  <a:lnTo>
                    <a:pt x="17860" y="35493"/>
                  </a:lnTo>
                  <a:lnTo>
                    <a:pt x="17301" y="35493"/>
                  </a:lnTo>
                  <a:lnTo>
                    <a:pt x="17301" y="35195"/>
                  </a:lnTo>
                  <a:lnTo>
                    <a:pt x="18741" y="35195"/>
                  </a:lnTo>
                  <a:lnTo>
                    <a:pt x="18741" y="40649"/>
                  </a:lnTo>
                  <a:lnTo>
                    <a:pt x="19444" y="40649"/>
                  </a:lnTo>
                  <a:lnTo>
                    <a:pt x="19444" y="35195"/>
                  </a:lnTo>
                  <a:lnTo>
                    <a:pt x="22444" y="35195"/>
                  </a:lnTo>
                  <a:cubicBezTo>
                    <a:pt x="22670" y="35553"/>
                    <a:pt x="23277" y="35707"/>
                    <a:pt x="23277" y="35707"/>
                  </a:cubicBezTo>
                  <a:lnTo>
                    <a:pt x="23277" y="35195"/>
                  </a:lnTo>
                  <a:lnTo>
                    <a:pt x="23277" y="34660"/>
                  </a:lnTo>
                  <a:cubicBezTo>
                    <a:pt x="23325" y="34660"/>
                    <a:pt x="23373" y="34648"/>
                    <a:pt x="23408" y="34648"/>
                  </a:cubicBezTo>
                  <a:cubicBezTo>
                    <a:pt x="23611" y="34636"/>
                    <a:pt x="23754" y="34541"/>
                    <a:pt x="23825" y="34422"/>
                  </a:cubicBezTo>
                  <a:cubicBezTo>
                    <a:pt x="23944" y="34255"/>
                    <a:pt x="23932" y="34064"/>
                    <a:pt x="23789" y="33898"/>
                  </a:cubicBezTo>
                  <a:cubicBezTo>
                    <a:pt x="22527" y="32671"/>
                    <a:pt x="19527" y="30945"/>
                    <a:pt x="18741" y="30493"/>
                  </a:cubicBezTo>
                  <a:cubicBezTo>
                    <a:pt x="18627" y="30430"/>
                    <a:pt x="18494" y="30395"/>
                    <a:pt x="18368" y="30395"/>
                  </a:cubicBezTo>
                  <a:cubicBezTo>
                    <a:pt x="18349" y="30395"/>
                    <a:pt x="18331" y="30396"/>
                    <a:pt x="18313" y="30397"/>
                  </a:cubicBezTo>
                  <a:lnTo>
                    <a:pt x="17312" y="30493"/>
                  </a:lnTo>
                  <a:lnTo>
                    <a:pt x="17312" y="29826"/>
                  </a:lnTo>
                  <a:lnTo>
                    <a:pt x="21111" y="29826"/>
                  </a:lnTo>
                  <a:cubicBezTo>
                    <a:pt x="21337" y="30183"/>
                    <a:pt x="21944" y="30326"/>
                    <a:pt x="21944" y="30326"/>
                  </a:cubicBezTo>
                  <a:lnTo>
                    <a:pt x="21944" y="29826"/>
                  </a:lnTo>
                  <a:lnTo>
                    <a:pt x="21944" y="29100"/>
                  </a:lnTo>
                  <a:cubicBezTo>
                    <a:pt x="21968" y="29100"/>
                    <a:pt x="21992" y="29100"/>
                    <a:pt x="22015" y="29076"/>
                  </a:cubicBezTo>
                  <a:cubicBezTo>
                    <a:pt x="22182" y="29064"/>
                    <a:pt x="22313" y="28969"/>
                    <a:pt x="22373" y="28861"/>
                  </a:cubicBezTo>
                  <a:cubicBezTo>
                    <a:pt x="22468" y="28707"/>
                    <a:pt x="22468" y="28504"/>
                    <a:pt x="22325" y="28349"/>
                  </a:cubicBezTo>
                  <a:cubicBezTo>
                    <a:pt x="21230" y="27111"/>
                    <a:pt x="18610" y="25385"/>
                    <a:pt x="17908" y="24944"/>
                  </a:cubicBezTo>
                  <a:cubicBezTo>
                    <a:pt x="17814" y="24882"/>
                    <a:pt x="17703" y="24847"/>
                    <a:pt x="17581" y="24847"/>
                  </a:cubicBezTo>
                  <a:cubicBezTo>
                    <a:pt x="17563" y="24847"/>
                    <a:pt x="17545" y="24847"/>
                    <a:pt x="17527" y="24849"/>
                  </a:cubicBezTo>
                  <a:lnTo>
                    <a:pt x="16753" y="24932"/>
                  </a:lnTo>
                  <a:lnTo>
                    <a:pt x="16753" y="24147"/>
                  </a:lnTo>
                  <a:lnTo>
                    <a:pt x="19682" y="24147"/>
                  </a:lnTo>
                  <a:cubicBezTo>
                    <a:pt x="19908" y="24504"/>
                    <a:pt x="20515" y="24658"/>
                    <a:pt x="20515" y="24658"/>
                  </a:cubicBezTo>
                  <a:lnTo>
                    <a:pt x="20515" y="24147"/>
                  </a:lnTo>
                  <a:lnTo>
                    <a:pt x="20515" y="23468"/>
                  </a:lnTo>
                  <a:cubicBezTo>
                    <a:pt x="20718" y="23456"/>
                    <a:pt x="20932" y="23420"/>
                    <a:pt x="21134" y="23396"/>
                  </a:cubicBezTo>
                  <a:cubicBezTo>
                    <a:pt x="21289" y="23373"/>
                    <a:pt x="21408" y="23289"/>
                    <a:pt x="21468" y="23170"/>
                  </a:cubicBezTo>
                  <a:cubicBezTo>
                    <a:pt x="21551" y="23015"/>
                    <a:pt x="21539" y="22813"/>
                    <a:pt x="21420" y="22658"/>
                  </a:cubicBezTo>
                  <a:cubicBezTo>
                    <a:pt x="20408" y="21432"/>
                    <a:pt x="18015" y="19705"/>
                    <a:pt x="17372" y="19253"/>
                  </a:cubicBezTo>
                  <a:cubicBezTo>
                    <a:pt x="17287" y="19197"/>
                    <a:pt x="17195" y="19162"/>
                    <a:pt x="17101" y="19162"/>
                  </a:cubicBezTo>
                  <a:cubicBezTo>
                    <a:pt x="17076" y="19162"/>
                    <a:pt x="17052" y="19165"/>
                    <a:pt x="17027" y="19170"/>
                  </a:cubicBezTo>
                  <a:lnTo>
                    <a:pt x="16003" y="19277"/>
                  </a:lnTo>
                  <a:lnTo>
                    <a:pt x="16003" y="18443"/>
                  </a:lnTo>
                  <a:lnTo>
                    <a:pt x="18265" y="18443"/>
                  </a:lnTo>
                  <a:cubicBezTo>
                    <a:pt x="18491" y="18789"/>
                    <a:pt x="19098" y="18943"/>
                    <a:pt x="19098" y="18943"/>
                  </a:cubicBezTo>
                  <a:lnTo>
                    <a:pt x="19098" y="18443"/>
                  </a:lnTo>
                  <a:lnTo>
                    <a:pt x="19098" y="17765"/>
                  </a:lnTo>
                  <a:cubicBezTo>
                    <a:pt x="19313" y="17741"/>
                    <a:pt x="19515" y="17729"/>
                    <a:pt x="19729" y="17693"/>
                  </a:cubicBezTo>
                  <a:cubicBezTo>
                    <a:pt x="19860" y="17681"/>
                    <a:pt x="19944" y="17586"/>
                    <a:pt x="20003" y="17467"/>
                  </a:cubicBezTo>
                  <a:cubicBezTo>
                    <a:pt x="20075" y="17324"/>
                    <a:pt x="20075" y="17110"/>
                    <a:pt x="19956" y="16967"/>
                  </a:cubicBezTo>
                  <a:cubicBezTo>
                    <a:pt x="19098" y="15729"/>
                    <a:pt x="17086" y="14002"/>
                    <a:pt x="16539" y="13562"/>
                  </a:cubicBezTo>
                  <a:cubicBezTo>
                    <a:pt x="16458" y="13492"/>
                    <a:pt x="16378" y="13464"/>
                    <a:pt x="16291" y="13464"/>
                  </a:cubicBezTo>
                  <a:cubicBezTo>
                    <a:pt x="16275" y="13464"/>
                    <a:pt x="16258" y="13465"/>
                    <a:pt x="16241" y="13467"/>
                  </a:cubicBezTo>
                  <a:lnTo>
                    <a:pt x="15062" y="13621"/>
                  </a:lnTo>
                  <a:lnTo>
                    <a:pt x="15062" y="12574"/>
                  </a:lnTo>
                  <a:lnTo>
                    <a:pt x="17122" y="12574"/>
                  </a:lnTo>
                  <a:cubicBezTo>
                    <a:pt x="17336" y="12931"/>
                    <a:pt x="17955" y="13086"/>
                    <a:pt x="17955" y="13086"/>
                  </a:cubicBezTo>
                  <a:lnTo>
                    <a:pt x="17955" y="12574"/>
                  </a:lnTo>
                  <a:lnTo>
                    <a:pt x="17955" y="11895"/>
                  </a:lnTo>
                  <a:cubicBezTo>
                    <a:pt x="17979" y="11895"/>
                    <a:pt x="17991" y="11895"/>
                    <a:pt x="18027" y="11871"/>
                  </a:cubicBezTo>
                  <a:cubicBezTo>
                    <a:pt x="18134" y="11859"/>
                    <a:pt x="18205" y="11788"/>
                    <a:pt x="18253" y="11693"/>
                  </a:cubicBezTo>
                  <a:cubicBezTo>
                    <a:pt x="18313" y="11574"/>
                    <a:pt x="18313" y="11419"/>
                    <a:pt x="18217" y="11276"/>
                  </a:cubicBezTo>
                  <a:cubicBezTo>
                    <a:pt x="17551" y="10288"/>
                    <a:pt x="15979" y="8883"/>
                    <a:pt x="15538" y="8514"/>
                  </a:cubicBezTo>
                  <a:cubicBezTo>
                    <a:pt x="15476" y="8462"/>
                    <a:pt x="15414" y="8428"/>
                    <a:pt x="15344" y="8428"/>
                  </a:cubicBezTo>
                  <a:cubicBezTo>
                    <a:pt x="15334" y="8428"/>
                    <a:pt x="15323" y="8429"/>
                    <a:pt x="15312" y="8430"/>
                  </a:cubicBezTo>
                  <a:lnTo>
                    <a:pt x="14300" y="8573"/>
                  </a:lnTo>
                  <a:lnTo>
                    <a:pt x="14300" y="7585"/>
                  </a:lnTo>
                  <a:lnTo>
                    <a:pt x="15491" y="7585"/>
                  </a:lnTo>
                  <a:cubicBezTo>
                    <a:pt x="15717" y="7942"/>
                    <a:pt x="16324" y="8097"/>
                    <a:pt x="16324" y="8097"/>
                  </a:cubicBezTo>
                  <a:lnTo>
                    <a:pt x="16324" y="7585"/>
                  </a:lnTo>
                  <a:lnTo>
                    <a:pt x="16324" y="7037"/>
                  </a:lnTo>
                  <a:cubicBezTo>
                    <a:pt x="16419" y="7025"/>
                    <a:pt x="16527" y="7002"/>
                    <a:pt x="16610" y="6990"/>
                  </a:cubicBezTo>
                  <a:cubicBezTo>
                    <a:pt x="16681" y="6978"/>
                    <a:pt x="16741" y="6906"/>
                    <a:pt x="16777" y="6811"/>
                  </a:cubicBezTo>
                  <a:cubicBezTo>
                    <a:pt x="16824" y="6692"/>
                    <a:pt x="16824" y="6549"/>
                    <a:pt x="16741" y="6430"/>
                  </a:cubicBezTo>
                  <a:cubicBezTo>
                    <a:pt x="16241" y="5478"/>
                    <a:pt x="15015" y="4120"/>
                    <a:pt x="14693" y="3775"/>
                  </a:cubicBezTo>
                  <a:cubicBezTo>
                    <a:pt x="14645" y="3715"/>
                    <a:pt x="14574" y="3704"/>
                    <a:pt x="14514" y="3704"/>
                  </a:cubicBezTo>
                  <a:lnTo>
                    <a:pt x="13693" y="3834"/>
                  </a:lnTo>
                  <a:lnTo>
                    <a:pt x="13693" y="2453"/>
                  </a:lnTo>
                  <a:cubicBezTo>
                    <a:pt x="13741" y="2441"/>
                    <a:pt x="13800" y="2430"/>
                    <a:pt x="13848" y="2430"/>
                  </a:cubicBezTo>
                  <a:cubicBezTo>
                    <a:pt x="14122" y="2346"/>
                    <a:pt x="14336" y="2251"/>
                    <a:pt x="14419" y="2132"/>
                  </a:cubicBezTo>
                  <a:cubicBezTo>
                    <a:pt x="14443" y="2108"/>
                    <a:pt x="14336" y="2025"/>
                    <a:pt x="14205" y="1918"/>
                  </a:cubicBezTo>
                  <a:cubicBezTo>
                    <a:pt x="14050" y="1799"/>
                    <a:pt x="13860" y="1679"/>
                    <a:pt x="13729" y="1596"/>
                  </a:cubicBezTo>
                  <a:cubicBezTo>
                    <a:pt x="13002" y="1179"/>
                    <a:pt x="12467" y="917"/>
                    <a:pt x="12371" y="882"/>
                  </a:cubicBezTo>
                  <a:lnTo>
                    <a:pt x="12205" y="882"/>
                  </a:lnTo>
                  <a:lnTo>
                    <a:pt x="12205" y="251"/>
                  </a:lnTo>
                  <a:cubicBezTo>
                    <a:pt x="12205" y="120"/>
                    <a:pt x="12086" y="1"/>
                    <a:pt x="11955" y="1"/>
                  </a:cubicBezTo>
                  <a:close/>
                </a:path>
              </a:pathLst>
            </a:cu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986725" y="3243100"/>
              <a:ext cx="41700" cy="44650"/>
            </a:xfrm>
            <a:custGeom>
              <a:avLst/>
              <a:gdLst/>
              <a:ahLst/>
              <a:cxnLst/>
              <a:rect l="l" t="t" r="r" b="b"/>
              <a:pathLst>
                <a:path w="1668" h="1786" extrusionOk="0">
                  <a:moveTo>
                    <a:pt x="1667" y="0"/>
                  </a:moveTo>
                  <a:cubicBezTo>
                    <a:pt x="750" y="0"/>
                    <a:pt x="0" y="750"/>
                    <a:pt x="0" y="1667"/>
                  </a:cubicBezTo>
                  <a:lnTo>
                    <a:pt x="0" y="1786"/>
                  </a:lnTo>
                  <a:lnTo>
                    <a:pt x="1667" y="1786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1032250" y="3243675"/>
              <a:ext cx="41700" cy="44075"/>
            </a:xfrm>
            <a:custGeom>
              <a:avLst/>
              <a:gdLst/>
              <a:ahLst/>
              <a:cxnLst/>
              <a:rect l="l" t="t" r="r" b="b"/>
              <a:pathLst>
                <a:path w="1668" h="1763" extrusionOk="0">
                  <a:moveTo>
                    <a:pt x="1" y="1"/>
                  </a:moveTo>
                  <a:lnTo>
                    <a:pt x="1" y="1763"/>
                  </a:lnTo>
                  <a:lnTo>
                    <a:pt x="1668" y="1763"/>
                  </a:lnTo>
                  <a:lnTo>
                    <a:pt x="1668" y="1668"/>
                  </a:lnTo>
                  <a:cubicBezTo>
                    <a:pt x="1668" y="739"/>
                    <a:pt x="918" y="1"/>
                    <a:pt x="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049525" y="2433000"/>
              <a:ext cx="81650" cy="52850"/>
            </a:xfrm>
            <a:custGeom>
              <a:avLst/>
              <a:gdLst/>
              <a:ahLst/>
              <a:cxnLst/>
              <a:rect l="l" t="t" r="r" b="b"/>
              <a:pathLst>
                <a:path w="3266" h="2114" extrusionOk="0">
                  <a:moveTo>
                    <a:pt x="1603" y="0"/>
                  </a:moveTo>
                  <a:cubicBezTo>
                    <a:pt x="1279" y="0"/>
                    <a:pt x="680" y="169"/>
                    <a:pt x="72" y="233"/>
                  </a:cubicBezTo>
                  <a:cubicBezTo>
                    <a:pt x="0" y="233"/>
                    <a:pt x="0" y="341"/>
                    <a:pt x="72" y="352"/>
                  </a:cubicBezTo>
                  <a:lnTo>
                    <a:pt x="1763" y="602"/>
                  </a:lnTo>
                  <a:cubicBezTo>
                    <a:pt x="1774" y="602"/>
                    <a:pt x="1786" y="614"/>
                    <a:pt x="1786" y="614"/>
                  </a:cubicBezTo>
                  <a:lnTo>
                    <a:pt x="3144" y="2091"/>
                  </a:lnTo>
                  <a:cubicBezTo>
                    <a:pt x="3156" y="2107"/>
                    <a:pt x="3172" y="2113"/>
                    <a:pt x="3186" y="2113"/>
                  </a:cubicBezTo>
                  <a:cubicBezTo>
                    <a:pt x="3227" y="2113"/>
                    <a:pt x="3265" y="2063"/>
                    <a:pt x="3239" y="2019"/>
                  </a:cubicBezTo>
                  <a:cubicBezTo>
                    <a:pt x="2787" y="1293"/>
                    <a:pt x="1965" y="43"/>
                    <a:pt x="1703" y="7"/>
                  </a:cubicBezTo>
                  <a:cubicBezTo>
                    <a:pt x="1673" y="2"/>
                    <a:pt x="1640" y="0"/>
                    <a:pt x="1603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079875" y="2554000"/>
              <a:ext cx="84875" cy="48950"/>
            </a:xfrm>
            <a:custGeom>
              <a:avLst/>
              <a:gdLst/>
              <a:ahLst/>
              <a:cxnLst/>
              <a:rect l="l" t="t" r="r" b="b"/>
              <a:pathLst>
                <a:path w="3395" h="1958" extrusionOk="0">
                  <a:moveTo>
                    <a:pt x="1624" y="1"/>
                  </a:moveTo>
                  <a:cubicBezTo>
                    <a:pt x="1328" y="1"/>
                    <a:pt x="688" y="243"/>
                    <a:pt x="60" y="382"/>
                  </a:cubicBezTo>
                  <a:cubicBezTo>
                    <a:pt x="1" y="394"/>
                    <a:pt x="1" y="477"/>
                    <a:pt x="72" y="501"/>
                  </a:cubicBezTo>
                  <a:lnTo>
                    <a:pt x="1763" y="585"/>
                  </a:lnTo>
                  <a:cubicBezTo>
                    <a:pt x="1787" y="585"/>
                    <a:pt x="1799" y="585"/>
                    <a:pt x="1799" y="596"/>
                  </a:cubicBezTo>
                  <a:lnTo>
                    <a:pt x="3275" y="1942"/>
                  </a:lnTo>
                  <a:cubicBezTo>
                    <a:pt x="3289" y="1953"/>
                    <a:pt x="3303" y="1958"/>
                    <a:pt x="3317" y="1958"/>
                  </a:cubicBezTo>
                  <a:cubicBezTo>
                    <a:pt x="3361" y="1958"/>
                    <a:pt x="3395" y="1907"/>
                    <a:pt x="3358" y="1870"/>
                  </a:cubicBezTo>
                  <a:cubicBezTo>
                    <a:pt x="2835" y="1180"/>
                    <a:pt x="1918" y="25"/>
                    <a:pt x="1644" y="1"/>
                  </a:cubicBezTo>
                  <a:cubicBezTo>
                    <a:pt x="1637" y="1"/>
                    <a:pt x="1631" y="1"/>
                    <a:pt x="162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098625" y="2680475"/>
              <a:ext cx="82825" cy="51525"/>
            </a:xfrm>
            <a:custGeom>
              <a:avLst/>
              <a:gdLst/>
              <a:ahLst/>
              <a:cxnLst/>
              <a:rect l="l" t="t" r="r" b="b"/>
              <a:pathLst>
                <a:path w="3313" h="2061" extrusionOk="0">
                  <a:moveTo>
                    <a:pt x="1653" y="0"/>
                  </a:moveTo>
                  <a:cubicBezTo>
                    <a:pt x="1345" y="0"/>
                    <a:pt x="714" y="186"/>
                    <a:pt x="84" y="276"/>
                  </a:cubicBezTo>
                  <a:cubicBezTo>
                    <a:pt x="1" y="288"/>
                    <a:pt x="1" y="383"/>
                    <a:pt x="84" y="395"/>
                  </a:cubicBezTo>
                  <a:lnTo>
                    <a:pt x="1763" y="598"/>
                  </a:lnTo>
                  <a:cubicBezTo>
                    <a:pt x="1775" y="598"/>
                    <a:pt x="1787" y="621"/>
                    <a:pt x="1787" y="621"/>
                  </a:cubicBezTo>
                  <a:lnTo>
                    <a:pt x="3192" y="2050"/>
                  </a:lnTo>
                  <a:cubicBezTo>
                    <a:pt x="3202" y="2058"/>
                    <a:pt x="3213" y="2061"/>
                    <a:pt x="3225" y="2061"/>
                  </a:cubicBezTo>
                  <a:cubicBezTo>
                    <a:pt x="3269" y="2061"/>
                    <a:pt x="3313" y="2014"/>
                    <a:pt x="3275" y="1967"/>
                  </a:cubicBezTo>
                  <a:cubicBezTo>
                    <a:pt x="2799" y="1252"/>
                    <a:pt x="1954" y="38"/>
                    <a:pt x="1704" y="2"/>
                  </a:cubicBezTo>
                  <a:cubicBezTo>
                    <a:pt x="1688" y="1"/>
                    <a:pt x="1671" y="0"/>
                    <a:pt x="1653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123050" y="2824275"/>
              <a:ext cx="86925" cy="46825"/>
            </a:xfrm>
            <a:custGeom>
              <a:avLst/>
              <a:gdLst/>
              <a:ahLst/>
              <a:cxnLst/>
              <a:rect l="l" t="t" r="r" b="b"/>
              <a:pathLst>
                <a:path w="3477" h="1873" extrusionOk="0">
                  <a:moveTo>
                    <a:pt x="1631" y="1"/>
                  </a:moveTo>
                  <a:cubicBezTo>
                    <a:pt x="1346" y="1"/>
                    <a:pt x="715" y="299"/>
                    <a:pt x="60" y="465"/>
                  </a:cubicBezTo>
                  <a:cubicBezTo>
                    <a:pt x="0" y="477"/>
                    <a:pt x="0" y="584"/>
                    <a:pt x="72" y="584"/>
                  </a:cubicBezTo>
                  <a:lnTo>
                    <a:pt x="1762" y="584"/>
                  </a:lnTo>
                  <a:cubicBezTo>
                    <a:pt x="1786" y="584"/>
                    <a:pt x="1798" y="584"/>
                    <a:pt x="1798" y="596"/>
                  </a:cubicBezTo>
                  <a:lnTo>
                    <a:pt x="3358" y="1858"/>
                  </a:lnTo>
                  <a:cubicBezTo>
                    <a:pt x="3370" y="1868"/>
                    <a:pt x="3383" y="1873"/>
                    <a:pt x="3396" y="1873"/>
                  </a:cubicBezTo>
                  <a:cubicBezTo>
                    <a:pt x="3442" y="1873"/>
                    <a:pt x="3476" y="1813"/>
                    <a:pt x="3429" y="1775"/>
                  </a:cubicBezTo>
                  <a:cubicBezTo>
                    <a:pt x="2882" y="1120"/>
                    <a:pt x="1893" y="1"/>
                    <a:pt x="1631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1134050" y="2963875"/>
              <a:ext cx="87275" cy="46700"/>
            </a:xfrm>
            <a:custGeom>
              <a:avLst/>
              <a:gdLst/>
              <a:ahLst/>
              <a:cxnLst/>
              <a:rect l="l" t="t" r="r" b="b"/>
              <a:pathLst>
                <a:path w="3491" h="1868" extrusionOk="0">
                  <a:moveTo>
                    <a:pt x="1644" y="1"/>
                  </a:moveTo>
                  <a:cubicBezTo>
                    <a:pt x="1358" y="1"/>
                    <a:pt x="715" y="299"/>
                    <a:pt x="60" y="453"/>
                  </a:cubicBezTo>
                  <a:cubicBezTo>
                    <a:pt x="1" y="477"/>
                    <a:pt x="1" y="572"/>
                    <a:pt x="72" y="572"/>
                  </a:cubicBezTo>
                  <a:lnTo>
                    <a:pt x="1775" y="572"/>
                  </a:lnTo>
                  <a:cubicBezTo>
                    <a:pt x="1787" y="572"/>
                    <a:pt x="1799" y="572"/>
                    <a:pt x="1799" y="596"/>
                  </a:cubicBezTo>
                  <a:lnTo>
                    <a:pt x="3358" y="1858"/>
                  </a:lnTo>
                  <a:cubicBezTo>
                    <a:pt x="3369" y="1865"/>
                    <a:pt x="3381" y="1868"/>
                    <a:pt x="3393" y="1868"/>
                  </a:cubicBezTo>
                  <a:cubicBezTo>
                    <a:pt x="3444" y="1868"/>
                    <a:pt x="3490" y="1812"/>
                    <a:pt x="3442" y="1763"/>
                  </a:cubicBezTo>
                  <a:cubicBezTo>
                    <a:pt x="2894" y="1108"/>
                    <a:pt x="1906" y="1"/>
                    <a:pt x="1644" y="1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1154900" y="3101700"/>
              <a:ext cx="89950" cy="42050"/>
            </a:xfrm>
            <a:custGeom>
              <a:avLst/>
              <a:gdLst/>
              <a:ahLst/>
              <a:cxnLst/>
              <a:rect l="l" t="t" r="r" b="b"/>
              <a:pathLst>
                <a:path w="3598" h="1682" extrusionOk="0">
                  <a:moveTo>
                    <a:pt x="1589" y="0"/>
                  </a:moveTo>
                  <a:cubicBezTo>
                    <a:pt x="1587" y="0"/>
                    <a:pt x="1585" y="0"/>
                    <a:pt x="1584" y="1"/>
                  </a:cubicBezTo>
                  <a:cubicBezTo>
                    <a:pt x="1298" y="36"/>
                    <a:pt x="691" y="393"/>
                    <a:pt x="60" y="632"/>
                  </a:cubicBezTo>
                  <a:cubicBezTo>
                    <a:pt x="0" y="655"/>
                    <a:pt x="12" y="751"/>
                    <a:pt x="96" y="751"/>
                  </a:cubicBezTo>
                  <a:lnTo>
                    <a:pt x="1786" y="572"/>
                  </a:lnTo>
                  <a:cubicBezTo>
                    <a:pt x="1798" y="572"/>
                    <a:pt x="1810" y="572"/>
                    <a:pt x="1834" y="584"/>
                  </a:cubicBezTo>
                  <a:lnTo>
                    <a:pt x="3489" y="1667"/>
                  </a:lnTo>
                  <a:cubicBezTo>
                    <a:pt x="3501" y="1677"/>
                    <a:pt x="3514" y="1682"/>
                    <a:pt x="3525" y="1682"/>
                  </a:cubicBezTo>
                  <a:cubicBezTo>
                    <a:pt x="3569" y="1682"/>
                    <a:pt x="3598" y="1622"/>
                    <a:pt x="3560" y="1584"/>
                  </a:cubicBezTo>
                  <a:cubicBezTo>
                    <a:pt x="2933" y="992"/>
                    <a:pt x="1859" y="0"/>
                    <a:pt x="1589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924200" y="2508775"/>
              <a:ext cx="213750" cy="4775"/>
            </a:xfrm>
            <a:custGeom>
              <a:avLst/>
              <a:gdLst/>
              <a:ahLst/>
              <a:cxnLst/>
              <a:rect l="l" t="t" r="r" b="b"/>
              <a:pathLst>
                <a:path w="8550" h="191" extrusionOk="0">
                  <a:moveTo>
                    <a:pt x="1" y="0"/>
                  </a:moveTo>
                  <a:lnTo>
                    <a:pt x="72" y="191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974225" y="2520675"/>
              <a:ext cx="112225" cy="3600"/>
            </a:xfrm>
            <a:custGeom>
              <a:avLst/>
              <a:gdLst/>
              <a:ahLst/>
              <a:cxnLst/>
              <a:rect l="l" t="t" r="r" b="b"/>
              <a:pathLst>
                <a:path w="4489" h="144" extrusionOk="0">
                  <a:moveTo>
                    <a:pt x="0" y="1"/>
                  </a:moveTo>
                  <a:lnTo>
                    <a:pt x="0" y="143"/>
                  </a:lnTo>
                  <a:lnTo>
                    <a:pt x="4489" y="143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881950" y="2630525"/>
              <a:ext cx="297075" cy="6850"/>
            </a:xfrm>
            <a:custGeom>
              <a:avLst/>
              <a:gdLst/>
              <a:ahLst/>
              <a:cxnLst/>
              <a:rect l="l" t="t" r="r" b="b"/>
              <a:pathLst>
                <a:path w="11883" h="274" extrusionOk="0">
                  <a:moveTo>
                    <a:pt x="0" y="0"/>
                  </a:moveTo>
                  <a:lnTo>
                    <a:pt x="131" y="274"/>
                  </a:lnTo>
                  <a:lnTo>
                    <a:pt x="11883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957550" y="2646300"/>
              <a:ext cx="142300" cy="3875"/>
            </a:xfrm>
            <a:custGeom>
              <a:avLst/>
              <a:gdLst/>
              <a:ahLst/>
              <a:cxnLst/>
              <a:rect l="l" t="t" r="r" b="b"/>
              <a:pathLst>
                <a:path w="5692" h="155" extrusionOk="0">
                  <a:moveTo>
                    <a:pt x="0" y="0"/>
                  </a:moveTo>
                  <a:lnTo>
                    <a:pt x="0" y="155"/>
                  </a:lnTo>
                  <a:lnTo>
                    <a:pt x="5692" y="155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856950" y="2777250"/>
              <a:ext cx="341425" cy="8075"/>
            </a:xfrm>
            <a:custGeom>
              <a:avLst/>
              <a:gdLst/>
              <a:ahLst/>
              <a:cxnLst/>
              <a:rect l="l" t="t" r="r" b="b"/>
              <a:pathLst>
                <a:path w="13657" h="323" extrusionOk="0">
                  <a:moveTo>
                    <a:pt x="0" y="1"/>
                  </a:moveTo>
                  <a:lnTo>
                    <a:pt x="119" y="322"/>
                  </a:lnTo>
                  <a:lnTo>
                    <a:pt x="13657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933150" y="2792725"/>
              <a:ext cx="194975" cy="3600"/>
            </a:xfrm>
            <a:custGeom>
              <a:avLst/>
              <a:gdLst/>
              <a:ahLst/>
              <a:cxnLst/>
              <a:rect l="l" t="t" r="r" b="b"/>
              <a:pathLst>
                <a:path w="7799" h="144" extrusionOk="0">
                  <a:moveTo>
                    <a:pt x="0" y="1"/>
                  </a:moveTo>
                  <a:lnTo>
                    <a:pt x="0" y="144"/>
                  </a:lnTo>
                  <a:lnTo>
                    <a:pt x="7799" y="144"/>
                  </a:lnTo>
                  <a:lnTo>
                    <a:pt x="779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20325" y="2921325"/>
              <a:ext cx="421200" cy="6875"/>
            </a:xfrm>
            <a:custGeom>
              <a:avLst/>
              <a:gdLst/>
              <a:ahLst/>
              <a:cxnLst/>
              <a:rect l="l" t="t" r="r" b="b"/>
              <a:pathLst>
                <a:path w="16848" h="275" extrusionOk="0">
                  <a:moveTo>
                    <a:pt x="1" y="0"/>
                  </a:moveTo>
                  <a:lnTo>
                    <a:pt x="60" y="274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916775" y="2936500"/>
              <a:ext cx="226825" cy="3900"/>
            </a:xfrm>
            <a:custGeom>
              <a:avLst/>
              <a:gdLst/>
              <a:ahLst/>
              <a:cxnLst/>
              <a:rect l="l" t="t" r="r" b="b"/>
              <a:pathLst>
                <a:path w="9073" h="156" extrusionOk="0">
                  <a:moveTo>
                    <a:pt x="0" y="1"/>
                  </a:moveTo>
                  <a:lnTo>
                    <a:pt x="0" y="155"/>
                  </a:lnTo>
                  <a:lnTo>
                    <a:pt x="9073" y="155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85800" y="3061225"/>
              <a:ext cx="490550" cy="8950"/>
            </a:xfrm>
            <a:custGeom>
              <a:avLst/>
              <a:gdLst/>
              <a:ahLst/>
              <a:cxnLst/>
              <a:rect l="l" t="t" r="r" b="b"/>
              <a:pathLst>
                <a:path w="19622" h="358" extrusionOk="0">
                  <a:moveTo>
                    <a:pt x="1" y="0"/>
                  </a:moveTo>
                  <a:lnTo>
                    <a:pt x="108" y="358"/>
                  </a:lnTo>
                  <a:lnTo>
                    <a:pt x="19622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903075" y="3077600"/>
              <a:ext cx="256000" cy="3600"/>
            </a:xfrm>
            <a:custGeom>
              <a:avLst/>
              <a:gdLst/>
              <a:ahLst/>
              <a:cxnLst/>
              <a:rect l="l" t="t" r="r" b="b"/>
              <a:pathLst>
                <a:path w="10240" h="144" extrusionOk="0">
                  <a:moveTo>
                    <a:pt x="1" y="0"/>
                  </a:moveTo>
                  <a:lnTo>
                    <a:pt x="1" y="143"/>
                  </a:lnTo>
                  <a:lnTo>
                    <a:pt x="10240" y="143"/>
                  </a:lnTo>
                  <a:lnTo>
                    <a:pt x="10240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51575" y="3199025"/>
              <a:ext cx="555150" cy="6875"/>
            </a:xfrm>
            <a:custGeom>
              <a:avLst/>
              <a:gdLst/>
              <a:ahLst/>
              <a:cxnLst/>
              <a:rect l="l" t="t" r="r" b="b"/>
              <a:pathLst>
                <a:path w="22206" h="275" extrusionOk="0">
                  <a:moveTo>
                    <a:pt x="0" y="1"/>
                  </a:moveTo>
                  <a:lnTo>
                    <a:pt x="60" y="275"/>
                  </a:lnTo>
                  <a:lnTo>
                    <a:pt x="22205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2"/>
          <p:cNvGrpSpPr/>
          <p:nvPr/>
        </p:nvGrpSpPr>
        <p:grpSpPr>
          <a:xfrm rot="10800000">
            <a:off x="7889181" y="1455263"/>
            <a:ext cx="973009" cy="455985"/>
            <a:chOff x="4435075" y="1409000"/>
            <a:chExt cx="890300" cy="417225"/>
          </a:xfrm>
        </p:grpSpPr>
        <p:sp>
          <p:nvSpPr>
            <p:cNvPr id="288" name="Google Shape;288;p22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22"/>
          <p:cNvGrpSpPr/>
          <p:nvPr/>
        </p:nvGrpSpPr>
        <p:grpSpPr>
          <a:xfrm rot="10800000">
            <a:off x="546552" y="1042859"/>
            <a:ext cx="835368" cy="391440"/>
            <a:chOff x="4435075" y="1409000"/>
            <a:chExt cx="890300" cy="417225"/>
          </a:xfrm>
        </p:grpSpPr>
        <p:sp>
          <p:nvSpPr>
            <p:cNvPr id="291" name="Google Shape;291;p22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22"/>
          <p:cNvGrpSpPr/>
          <p:nvPr/>
        </p:nvGrpSpPr>
        <p:grpSpPr>
          <a:xfrm rot="10800000">
            <a:off x="4327541" y="2758919"/>
            <a:ext cx="835368" cy="391482"/>
            <a:chOff x="4435075" y="1409000"/>
            <a:chExt cx="890300" cy="417225"/>
          </a:xfrm>
        </p:grpSpPr>
        <p:sp>
          <p:nvSpPr>
            <p:cNvPr id="294" name="Google Shape;294;p22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22"/>
          <p:cNvSpPr/>
          <p:nvPr/>
        </p:nvSpPr>
        <p:spPr>
          <a:xfrm flipH="1">
            <a:off x="6707700" y="4450924"/>
            <a:ext cx="2480582" cy="252998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/>
          <p:nvPr/>
        </p:nvSpPr>
        <p:spPr>
          <a:xfrm flipH="1">
            <a:off x="0" y="4656247"/>
            <a:ext cx="9144000" cy="487791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22"/>
          <p:cNvGrpSpPr/>
          <p:nvPr/>
        </p:nvGrpSpPr>
        <p:grpSpPr>
          <a:xfrm flipH="1">
            <a:off x="-73529" y="4455888"/>
            <a:ext cx="2462990" cy="701697"/>
            <a:chOff x="3337900" y="3073700"/>
            <a:chExt cx="802800" cy="228700"/>
          </a:xfrm>
        </p:grpSpPr>
        <p:sp>
          <p:nvSpPr>
            <p:cNvPr id="299" name="Google Shape;299;p22"/>
            <p:cNvSpPr/>
            <p:nvPr/>
          </p:nvSpPr>
          <p:spPr>
            <a:xfrm>
              <a:off x="3900775" y="3171100"/>
              <a:ext cx="108900" cy="83400"/>
            </a:xfrm>
            <a:prstGeom prst="rect">
              <a:avLst/>
            </a:prstGeom>
            <a:solidFill>
              <a:srgbClr val="794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2"/>
            <p:cNvGrpSpPr/>
            <p:nvPr/>
          </p:nvGrpSpPr>
          <p:grpSpPr>
            <a:xfrm>
              <a:off x="3337900" y="3073700"/>
              <a:ext cx="802800" cy="228700"/>
              <a:chOff x="3337900" y="3073700"/>
              <a:chExt cx="802800" cy="228700"/>
            </a:xfrm>
          </p:grpSpPr>
          <p:sp>
            <p:nvSpPr>
              <p:cNvPr id="301" name="Google Shape;301;p22"/>
              <p:cNvSpPr/>
              <p:nvPr/>
            </p:nvSpPr>
            <p:spPr>
              <a:xfrm>
                <a:off x="3337900" y="3073700"/>
                <a:ext cx="802800" cy="228700"/>
              </a:xfrm>
              <a:custGeom>
                <a:avLst/>
                <a:gdLst/>
                <a:ahLst/>
                <a:cxnLst/>
                <a:rect l="l" t="t" r="r" b="b"/>
                <a:pathLst>
                  <a:path w="32112" h="9148" extrusionOk="0">
                    <a:moveTo>
                      <a:pt x="20342" y="1583"/>
                    </a:moveTo>
                    <a:cubicBezTo>
                      <a:pt x="21516" y="1583"/>
                      <a:pt x="22699" y="1745"/>
                      <a:pt x="23861" y="1823"/>
                    </a:cubicBezTo>
                    <a:cubicBezTo>
                      <a:pt x="24242" y="1859"/>
                      <a:pt x="24647" y="1883"/>
                      <a:pt x="24992" y="2049"/>
                    </a:cubicBezTo>
                    <a:cubicBezTo>
                      <a:pt x="24397" y="2133"/>
                      <a:pt x="23837" y="2478"/>
                      <a:pt x="23516" y="2978"/>
                    </a:cubicBezTo>
                    <a:cubicBezTo>
                      <a:pt x="23527" y="2799"/>
                      <a:pt x="23539" y="2609"/>
                      <a:pt x="23539" y="2430"/>
                    </a:cubicBezTo>
                    <a:cubicBezTo>
                      <a:pt x="23539" y="2383"/>
                      <a:pt x="23539" y="2323"/>
                      <a:pt x="23516" y="2287"/>
                    </a:cubicBezTo>
                    <a:cubicBezTo>
                      <a:pt x="23480" y="2252"/>
                      <a:pt x="23444" y="2240"/>
                      <a:pt x="23396" y="2228"/>
                    </a:cubicBezTo>
                    <a:cubicBezTo>
                      <a:pt x="22813" y="2085"/>
                      <a:pt x="22230" y="2073"/>
                      <a:pt x="21658" y="2002"/>
                    </a:cubicBezTo>
                    <a:cubicBezTo>
                      <a:pt x="21241" y="1954"/>
                      <a:pt x="20384" y="1942"/>
                      <a:pt x="20110" y="1585"/>
                    </a:cubicBezTo>
                    <a:cubicBezTo>
                      <a:pt x="20187" y="1583"/>
                      <a:pt x="20264" y="1583"/>
                      <a:pt x="20342" y="1583"/>
                    </a:cubicBezTo>
                    <a:close/>
                    <a:moveTo>
                      <a:pt x="26016" y="4323"/>
                    </a:moveTo>
                    <a:lnTo>
                      <a:pt x="23408" y="6216"/>
                    </a:lnTo>
                    <a:lnTo>
                      <a:pt x="23563" y="5443"/>
                    </a:lnTo>
                    <a:lnTo>
                      <a:pt x="26016" y="4323"/>
                    </a:lnTo>
                    <a:close/>
                    <a:moveTo>
                      <a:pt x="11181" y="5800"/>
                    </a:moveTo>
                    <a:lnTo>
                      <a:pt x="10585" y="6657"/>
                    </a:lnTo>
                    <a:lnTo>
                      <a:pt x="11252" y="7848"/>
                    </a:lnTo>
                    <a:lnTo>
                      <a:pt x="11252" y="7848"/>
                    </a:lnTo>
                    <a:lnTo>
                      <a:pt x="9609" y="6883"/>
                    </a:lnTo>
                    <a:lnTo>
                      <a:pt x="6073" y="6169"/>
                    </a:lnTo>
                    <a:lnTo>
                      <a:pt x="9764" y="6466"/>
                    </a:lnTo>
                    <a:lnTo>
                      <a:pt x="11181" y="5800"/>
                    </a:lnTo>
                    <a:close/>
                    <a:moveTo>
                      <a:pt x="23520" y="1"/>
                    </a:moveTo>
                    <a:cubicBezTo>
                      <a:pt x="21934" y="1"/>
                      <a:pt x="20345" y="487"/>
                      <a:pt x="19063" y="1430"/>
                    </a:cubicBezTo>
                    <a:cubicBezTo>
                      <a:pt x="17789" y="1513"/>
                      <a:pt x="16491" y="1656"/>
                      <a:pt x="15288" y="2085"/>
                    </a:cubicBezTo>
                    <a:cubicBezTo>
                      <a:pt x="14538" y="2359"/>
                      <a:pt x="13836" y="2740"/>
                      <a:pt x="13240" y="3252"/>
                    </a:cubicBezTo>
                    <a:cubicBezTo>
                      <a:pt x="13229" y="3145"/>
                      <a:pt x="13229" y="3037"/>
                      <a:pt x="13240" y="2942"/>
                    </a:cubicBezTo>
                    <a:cubicBezTo>
                      <a:pt x="13264" y="2859"/>
                      <a:pt x="13276" y="2787"/>
                      <a:pt x="13229" y="2728"/>
                    </a:cubicBezTo>
                    <a:cubicBezTo>
                      <a:pt x="13062" y="2918"/>
                      <a:pt x="12871" y="3097"/>
                      <a:pt x="12740" y="3323"/>
                    </a:cubicBezTo>
                    <a:cubicBezTo>
                      <a:pt x="12645" y="3133"/>
                      <a:pt x="12609" y="2918"/>
                      <a:pt x="12645" y="2716"/>
                    </a:cubicBezTo>
                    <a:cubicBezTo>
                      <a:pt x="12669" y="2621"/>
                      <a:pt x="12681" y="2537"/>
                      <a:pt x="12621" y="2478"/>
                    </a:cubicBezTo>
                    <a:cubicBezTo>
                      <a:pt x="12324" y="2799"/>
                      <a:pt x="12193" y="3311"/>
                      <a:pt x="12217" y="3752"/>
                    </a:cubicBezTo>
                    <a:cubicBezTo>
                      <a:pt x="12026" y="3549"/>
                      <a:pt x="11788" y="3383"/>
                      <a:pt x="11502" y="3299"/>
                    </a:cubicBezTo>
                    <a:lnTo>
                      <a:pt x="11502" y="3299"/>
                    </a:lnTo>
                    <a:cubicBezTo>
                      <a:pt x="11609" y="3514"/>
                      <a:pt x="11716" y="3835"/>
                      <a:pt x="11812" y="4049"/>
                    </a:cubicBezTo>
                    <a:cubicBezTo>
                      <a:pt x="11669" y="3983"/>
                      <a:pt x="11512" y="3950"/>
                      <a:pt x="11353" y="3950"/>
                    </a:cubicBezTo>
                    <a:cubicBezTo>
                      <a:pt x="11140" y="3950"/>
                      <a:pt x="10924" y="4010"/>
                      <a:pt x="10740" y="4133"/>
                    </a:cubicBezTo>
                    <a:cubicBezTo>
                      <a:pt x="10847" y="4133"/>
                      <a:pt x="10966" y="4157"/>
                      <a:pt x="11074" y="4204"/>
                    </a:cubicBezTo>
                    <a:cubicBezTo>
                      <a:pt x="8811" y="4264"/>
                      <a:pt x="5763" y="5883"/>
                      <a:pt x="5740" y="6038"/>
                    </a:cubicBezTo>
                    <a:cubicBezTo>
                      <a:pt x="5579" y="6003"/>
                      <a:pt x="5409" y="5987"/>
                      <a:pt x="5234" y="5987"/>
                    </a:cubicBezTo>
                    <a:cubicBezTo>
                      <a:pt x="3110" y="5987"/>
                      <a:pt x="72" y="8324"/>
                      <a:pt x="72" y="8324"/>
                    </a:cubicBezTo>
                    <a:lnTo>
                      <a:pt x="1" y="8324"/>
                    </a:lnTo>
                    <a:cubicBezTo>
                      <a:pt x="1000" y="9033"/>
                      <a:pt x="15361" y="9148"/>
                      <a:pt x="24535" y="9148"/>
                    </a:cubicBezTo>
                    <a:cubicBezTo>
                      <a:pt x="28914" y="9148"/>
                      <a:pt x="32112" y="9122"/>
                      <a:pt x="32112" y="9122"/>
                    </a:cubicBezTo>
                    <a:lnTo>
                      <a:pt x="32040" y="1918"/>
                    </a:lnTo>
                    <a:cubicBezTo>
                      <a:pt x="31457" y="1728"/>
                      <a:pt x="31040" y="1216"/>
                      <a:pt x="30505" y="918"/>
                    </a:cubicBezTo>
                    <a:cubicBezTo>
                      <a:pt x="30237" y="765"/>
                      <a:pt x="29944" y="713"/>
                      <a:pt x="29638" y="713"/>
                    </a:cubicBezTo>
                    <a:cubicBezTo>
                      <a:pt x="28995" y="713"/>
                      <a:pt x="28295" y="942"/>
                      <a:pt x="27645" y="942"/>
                    </a:cubicBezTo>
                    <a:cubicBezTo>
                      <a:pt x="27355" y="942"/>
                      <a:pt x="27074" y="896"/>
                      <a:pt x="26814" y="763"/>
                    </a:cubicBezTo>
                    <a:cubicBezTo>
                      <a:pt x="25794" y="251"/>
                      <a:pt x="24658" y="1"/>
                      <a:pt x="23520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3826850" y="3110725"/>
                <a:ext cx="139026" cy="476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1395" extrusionOk="0">
                    <a:moveTo>
                      <a:pt x="136" y="0"/>
                    </a:moveTo>
                    <a:cubicBezTo>
                      <a:pt x="91" y="0"/>
                      <a:pt x="46" y="1"/>
                      <a:pt x="0" y="1"/>
                    </a:cubicBezTo>
                    <a:cubicBezTo>
                      <a:pt x="286" y="358"/>
                      <a:pt x="1119" y="370"/>
                      <a:pt x="1548" y="418"/>
                    </a:cubicBezTo>
                    <a:cubicBezTo>
                      <a:pt x="2131" y="477"/>
                      <a:pt x="2727" y="501"/>
                      <a:pt x="3286" y="644"/>
                    </a:cubicBezTo>
                    <a:cubicBezTo>
                      <a:pt x="3334" y="656"/>
                      <a:pt x="3382" y="668"/>
                      <a:pt x="3405" y="692"/>
                    </a:cubicBezTo>
                    <a:cubicBezTo>
                      <a:pt x="3429" y="739"/>
                      <a:pt x="3429" y="799"/>
                      <a:pt x="3429" y="846"/>
                    </a:cubicBezTo>
                    <a:cubicBezTo>
                      <a:pt x="3405" y="1025"/>
                      <a:pt x="3393" y="1215"/>
                      <a:pt x="3393" y="1394"/>
                    </a:cubicBezTo>
                    <a:cubicBezTo>
                      <a:pt x="3727" y="906"/>
                      <a:pt x="4275" y="549"/>
                      <a:pt x="4870" y="465"/>
                    </a:cubicBezTo>
                    <a:cubicBezTo>
                      <a:pt x="4513" y="299"/>
                      <a:pt x="4120" y="263"/>
                      <a:pt x="3739" y="239"/>
                    </a:cubicBezTo>
                    <a:cubicBezTo>
                      <a:pt x="2546" y="147"/>
                      <a:pt x="1331" y="0"/>
                      <a:pt x="136" y="0"/>
                    </a:cubicBez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>
                <a:off x="3489700" y="3218675"/>
                <a:ext cx="1295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2049" extrusionOk="0">
                    <a:moveTo>
                      <a:pt x="5109" y="1"/>
                    </a:moveTo>
                    <a:lnTo>
                      <a:pt x="3692" y="667"/>
                    </a:lnTo>
                    <a:lnTo>
                      <a:pt x="1" y="370"/>
                    </a:lnTo>
                    <a:lnTo>
                      <a:pt x="3537" y="1084"/>
                    </a:lnTo>
                    <a:lnTo>
                      <a:pt x="5180" y="2049"/>
                    </a:lnTo>
                    <a:lnTo>
                      <a:pt x="5180" y="2049"/>
                    </a:lnTo>
                    <a:lnTo>
                      <a:pt x="4513" y="858"/>
                    </a:lnTo>
                    <a:lnTo>
                      <a:pt x="5109" y="1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>
                <a:off x="3923100" y="3181475"/>
                <a:ext cx="6520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1906" extrusionOk="0">
                    <a:moveTo>
                      <a:pt x="2608" y="0"/>
                    </a:moveTo>
                    <a:lnTo>
                      <a:pt x="155" y="1120"/>
                    </a:lnTo>
                    <a:lnTo>
                      <a:pt x="0" y="1905"/>
                    </a:lnTo>
                    <a:lnTo>
                      <a:pt x="2608" y="0"/>
                    </a:lnTo>
                    <a:close/>
                  </a:path>
                </a:pathLst>
              </a:custGeom>
              <a:solidFill>
                <a:srgbClr val="5E3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5" name="Google Shape;305;p22"/>
          <p:cNvSpPr/>
          <p:nvPr/>
        </p:nvSpPr>
        <p:spPr>
          <a:xfrm flipH="1">
            <a:off x="0" y="4999014"/>
            <a:ext cx="9144000" cy="14829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3448800" y="4791724"/>
            <a:ext cx="2592777" cy="100721"/>
          </a:xfrm>
          <a:custGeom>
            <a:avLst/>
            <a:gdLst/>
            <a:ahLst/>
            <a:cxnLst/>
            <a:rect l="l" t="t" r="r" b="b"/>
            <a:pathLst>
              <a:path w="152651" h="5930" extrusionOk="0">
                <a:moveTo>
                  <a:pt x="234" y="2122"/>
                </a:moveTo>
                <a:lnTo>
                  <a:pt x="234" y="2122"/>
                </a:lnTo>
                <a:cubicBezTo>
                  <a:pt x="154" y="2131"/>
                  <a:pt x="76" y="2141"/>
                  <a:pt x="1" y="2151"/>
                </a:cubicBezTo>
                <a:cubicBezTo>
                  <a:pt x="1" y="2151"/>
                  <a:pt x="81" y="2141"/>
                  <a:pt x="234" y="2122"/>
                </a:cubicBezTo>
                <a:close/>
                <a:moveTo>
                  <a:pt x="115402" y="0"/>
                </a:moveTo>
                <a:cubicBezTo>
                  <a:pt x="109998" y="0"/>
                  <a:pt x="104427" y="406"/>
                  <a:pt x="96982" y="406"/>
                </a:cubicBezTo>
                <a:cubicBezTo>
                  <a:pt x="96504" y="406"/>
                  <a:pt x="96018" y="404"/>
                  <a:pt x="95525" y="401"/>
                </a:cubicBezTo>
                <a:cubicBezTo>
                  <a:pt x="88982" y="347"/>
                  <a:pt x="79812" y="301"/>
                  <a:pt x="71943" y="301"/>
                </a:cubicBezTo>
                <a:cubicBezTo>
                  <a:pt x="65878" y="301"/>
                  <a:pt x="60586" y="328"/>
                  <a:pt x="57865" y="401"/>
                </a:cubicBezTo>
                <a:cubicBezTo>
                  <a:pt x="52301" y="549"/>
                  <a:pt x="35403" y="831"/>
                  <a:pt x="24600" y="831"/>
                </a:cubicBezTo>
                <a:cubicBezTo>
                  <a:pt x="23289" y="831"/>
                  <a:pt x="22068" y="827"/>
                  <a:pt x="20968" y="818"/>
                </a:cubicBezTo>
                <a:cubicBezTo>
                  <a:pt x="20716" y="816"/>
                  <a:pt x="20464" y="815"/>
                  <a:pt x="20211" y="815"/>
                </a:cubicBezTo>
                <a:cubicBezTo>
                  <a:pt x="11158" y="815"/>
                  <a:pt x="1813" y="1926"/>
                  <a:pt x="234" y="2122"/>
                </a:cubicBezTo>
                <a:lnTo>
                  <a:pt x="234" y="2122"/>
                </a:lnTo>
                <a:cubicBezTo>
                  <a:pt x="2464" y="1854"/>
                  <a:pt x="6404" y="1749"/>
                  <a:pt x="11075" y="1749"/>
                </a:cubicBezTo>
                <a:cubicBezTo>
                  <a:pt x="24348" y="1749"/>
                  <a:pt x="43522" y="2597"/>
                  <a:pt x="46114" y="2973"/>
                </a:cubicBezTo>
                <a:cubicBezTo>
                  <a:pt x="49638" y="3473"/>
                  <a:pt x="36803" y="5818"/>
                  <a:pt x="36803" y="5818"/>
                </a:cubicBezTo>
                <a:cubicBezTo>
                  <a:pt x="40621" y="5896"/>
                  <a:pt x="44190" y="5929"/>
                  <a:pt x="47506" y="5929"/>
                </a:cubicBezTo>
                <a:cubicBezTo>
                  <a:pt x="68646" y="5929"/>
                  <a:pt x="79535" y="4568"/>
                  <a:pt x="79535" y="4568"/>
                </a:cubicBezTo>
                <a:cubicBezTo>
                  <a:pt x="72450" y="4568"/>
                  <a:pt x="63533" y="4056"/>
                  <a:pt x="63533" y="4056"/>
                </a:cubicBezTo>
                <a:cubicBezTo>
                  <a:pt x="68431" y="3276"/>
                  <a:pt x="78510" y="3047"/>
                  <a:pt x="89563" y="3047"/>
                </a:cubicBezTo>
                <a:cubicBezTo>
                  <a:pt x="103145" y="3047"/>
                  <a:pt x="118198" y="3393"/>
                  <a:pt x="126922" y="3485"/>
                </a:cubicBezTo>
                <a:cubicBezTo>
                  <a:pt x="127514" y="3490"/>
                  <a:pt x="128099" y="3493"/>
                  <a:pt x="128675" y="3493"/>
                </a:cubicBezTo>
                <a:cubicBezTo>
                  <a:pt x="143473" y="3493"/>
                  <a:pt x="152651" y="1651"/>
                  <a:pt x="152651" y="1651"/>
                </a:cubicBezTo>
                <a:cubicBezTo>
                  <a:pt x="149579" y="1651"/>
                  <a:pt x="131005" y="1068"/>
                  <a:pt x="122588" y="306"/>
                </a:cubicBezTo>
                <a:cubicBezTo>
                  <a:pt x="120128" y="79"/>
                  <a:pt x="117781" y="0"/>
                  <a:pt x="1154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6650850" y="4830613"/>
            <a:ext cx="1121000" cy="59325"/>
          </a:xfrm>
          <a:custGeom>
            <a:avLst/>
            <a:gdLst/>
            <a:ahLst/>
            <a:cxnLst/>
            <a:rect l="l" t="t" r="r" b="b"/>
            <a:pathLst>
              <a:path w="44840" h="2373" extrusionOk="0">
                <a:moveTo>
                  <a:pt x="14711" y="0"/>
                </a:moveTo>
                <a:cubicBezTo>
                  <a:pt x="14427" y="0"/>
                  <a:pt x="14143" y="5"/>
                  <a:pt x="13859" y="15"/>
                </a:cubicBezTo>
                <a:cubicBezTo>
                  <a:pt x="10871" y="110"/>
                  <a:pt x="7930" y="765"/>
                  <a:pt x="5037" y="1420"/>
                </a:cubicBezTo>
                <a:lnTo>
                  <a:pt x="0" y="2372"/>
                </a:lnTo>
                <a:cubicBezTo>
                  <a:pt x="3497" y="2085"/>
                  <a:pt x="7291" y="2001"/>
                  <a:pt x="11227" y="2001"/>
                </a:cubicBezTo>
                <a:cubicBezTo>
                  <a:pt x="16780" y="2001"/>
                  <a:pt x="22616" y="2168"/>
                  <a:pt x="28296" y="2168"/>
                </a:cubicBezTo>
                <a:cubicBezTo>
                  <a:pt x="34133" y="2168"/>
                  <a:pt x="39805" y="1992"/>
                  <a:pt x="44839" y="1277"/>
                </a:cubicBezTo>
                <a:cubicBezTo>
                  <a:pt x="43121" y="1199"/>
                  <a:pt x="41400" y="1177"/>
                  <a:pt x="39678" y="1177"/>
                </a:cubicBezTo>
                <a:cubicBezTo>
                  <a:pt x="37386" y="1177"/>
                  <a:pt x="35094" y="1216"/>
                  <a:pt x="32802" y="1216"/>
                </a:cubicBezTo>
                <a:cubicBezTo>
                  <a:pt x="29956" y="1216"/>
                  <a:pt x="27113" y="1155"/>
                  <a:pt x="24277" y="884"/>
                </a:cubicBezTo>
                <a:cubicBezTo>
                  <a:pt x="21095" y="578"/>
                  <a:pt x="17903" y="0"/>
                  <a:pt x="147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5452821" y="4901513"/>
            <a:ext cx="660085" cy="147025"/>
          </a:xfrm>
          <a:custGeom>
            <a:avLst/>
            <a:gdLst/>
            <a:ahLst/>
            <a:cxnLst/>
            <a:rect l="l" t="t" r="r" b="b"/>
            <a:pathLst>
              <a:path w="6847" h="1525" extrusionOk="0">
                <a:moveTo>
                  <a:pt x="3465" y="0"/>
                </a:moveTo>
                <a:cubicBezTo>
                  <a:pt x="3322" y="250"/>
                  <a:pt x="3298" y="572"/>
                  <a:pt x="3274" y="845"/>
                </a:cubicBezTo>
                <a:cubicBezTo>
                  <a:pt x="3167" y="703"/>
                  <a:pt x="3060" y="536"/>
                  <a:pt x="2977" y="381"/>
                </a:cubicBezTo>
                <a:cubicBezTo>
                  <a:pt x="2965" y="369"/>
                  <a:pt x="2965" y="357"/>
                  <a:pt x="2929" y="345"/>
                </a:cubicBezTo>
                <a:cubicBezTo>
                  <a:pt x="2922" y="342"/>
                  <a:pt x="2915" y="340"/>
                  <a:pt x="2908" y="340"/>
                </a:cubicBezTo>
                <a:cubicBezTo>
                  <a:pt x="2871" y="340"/>
                  <a:pt x="2846" y="389"/>
                  <a:pt x="2846" y="429"/>
                </a:cubicBezTo>
                <a:cubicBezTo>
                  <a:pt x="2810" y="548"/>
                  <a:pt x="2822" y="679"/>
                  <a:pt x="2846" y="822"/>
                </a:cubicBezTo>
                <a:cubicBezTo>
                  <a:pt x="2798" y="774"/>
                  <a:pt x="2751" y="726"/>
                  <a:pt x="2691" y="703"/>
                </a:cubicBezTo>
                <a:lnTo>
                  <a:pt x="2739" y="655"/>
                </a:lnTo>
                <a:cubicBezTo>
                  <a:pt x="2762" y="619"/>
                  <a:pt x="2810" y="584"/>
                  <a:pt x="2810" y="536"/>
                </a:cubicBezTo>
                <a:lnTo>
                  <a:pt x="2810" y="536"/>
                </a:lnTo>
                <a:cubicBezTo>
                  <a:pt x="2679" y="560"/>
                  <a:pt x="2524" y="584"/>
                  <a:pt x="2393" y="607"/>
                </a:cubicBezTo>
                <a:lnTo>
                  <a:pt x="2322" y="607"/>
                </a:lnTo>
                <a:lnTo>
                  <a:pt x="2334" y="619"/>
                </a:lnTo>
                <a:cubicBezTo>
                  <a:pt x="2322" y="619"/>
                  <a:pt x="2310" y="619"/>
                  <a:pt x="2286" y="643"/>
                </a:cubicBezTo>
                <a:cubicBezTo>
                  <a:pt x="2322" y="512"/>
                  <a:pt x="2393" y="369"/>
                  <a:pt x="2501" y="274"/>
                </a:cubicBezTo>
                <a:cubicBezTo>
                  <a:pt x="2548" y="226"/>
                  <a:pt x="2584" y="179"/>
                  <a:pt x="2572" y="131"/>
                </a:cubicBezTo>
                <a:lnTo>
                  <a:pt x="2572" y="131"/>
                </a:lnTo>
                <a:cubicBezTo>
                  <a:pt x="2274" y="179"/>
                  <a:pt x="1989" y="393"/>
                  <a:pt x="1810" y="643"/>
                </a:cubicBezTo>
                <a:cubicBezTo>
                  <a:pt x="1798" y="441"/>
                  <a:pt x="1739" y="250"/>
                  <a:pt x="1631" y="95"/>
                </a:cubicBezTo>
                <a:cubicBezTo>
                  <a:pt x="1584" y="250"/>
                  <a:pt x="1512" y="464"/>
                  <a:pt x="1465" y="631"/>
                </a:cubicBezTo>
                <a:cubicBezTo>
                  <a:pt x="1369" y="393"/>
                  <a:pt x="1131" y="226"/>
                  <a:pt x="857" y="214"/>
                </a:cubicBezTo>
                <a:lnTo>
                  <a:pt x="857" y="214"/>
                </a:lnTo>
                <a:cubicBezTo>
                  <a:pt x="1012" y="333"/>
                  <a:pt x="1096" y="524"/>
                  <a:pt x="1108" y="714"/>
                </a:cubicBezTo>
                <a:cubicBezTo>
                  <a:pt x="988" y="643"/>
                  <a:pt x="869" y="548"/>
                  <a:pt x="738" y="512"/>
                </a:cubicBezTo>
                <a:cubicBezTo>
                  <a:pt x="649" y="472"/>
                  <a:pt x="549" y="448"/>
                  <a:pt x="453" y="448"/>
                </a:cubicBezTo>
                <a:cubicBezTo>
                  <a:pt x="408" y="448"/>
                  <a:pt x="364" y="453"/>
                  <a:pt x="322" y="464"/>
                </a:cubicBezTo>
                <a:cubicBezTo>
                  <a:pt x="476" y="643"/>
                  <a:pt x="619" y="822"/>
                  <a:pt x="774" y="1012"/>
                </a:cubicBezTo>
                <a:lnTo>
                  <a:pt x="0" y="1357"/>
                </a:lnTo>
                <a:lnTo>
                  <a:pt x="6846" y="1524"/>
                </a:lnTo>
                <a:lnTo>
                  <a:pt x="6846" y="1524"/>
                </a:lnTo>
                <a:lnTo>
                  <a:pt x="5525" y="1000"/>
                </a:lnTo>
                <a:cubicBezTo>
                  <a:pt x="5560" y="834"/>
                  <a:pt x="5608" y="667"/>
                  <a:pt x="5703" y="536"/>
                </a:cubicBezTo>
                <a:cubicBezTo>
                  <a:pt x="5685" y="527"/>
                  <a:pt x="5665" y="523"/>
                  <a:pt x="5645" y="523"/>
                </a:cubicBezTo>
                <a:cubicBezTo>
                  <a:pt x="5612" y="523"/>
                  <a:pt x="5578" y="533"/>
                  <a:pt x="5549" y="548"/>
                </a:cubicBezTo>
                <a:cubicBezTo>
                  <a:pt x="5406" y="643"/>
                  <a:pt x="5263" y="750"/>
                  <a:pt x="5144" y="881"/>
                </a:cubicBezTo>
                <a:lnTo>
                  <a:pt x="5144" y="429"/>
                </a:lnTo>
                <a:cubicBezTo>
                  <a:pt x="4906" y="453"/>
                  <a:pt x="4763" y="786"/>
                  <a:pt x="4525" y="869"/>
                </a:cubicBezTo>
                <a:lnTo>
                  <a:pt x="4656" y="417"/>
                </a:lnTo>
                <a:cubicBezTo>
                  <a:pt x="4656" y="405"/>
                  <a:pt x="4667" y="369"/>
                  <a:pt x="4656" y="357"/>
                </a:cubicBezTo>
                <a:cubicBezTo>
                  <a:pt x="4644" y="345"/>
                  <a:pt x="4632" y="345"/>
                  <a:pt x="4608" y="345"/>
                </a:cubicBezTo>
                <a:cubicBezTo>
                  <a:pt x="4513" y="345"/>
                  <a:pt x="4406" y="393"/>
                  <a:pt x="4334" y="441"/>
                </a:cubicBezTo>
                <a:cubicBezTo>
                  <a:pt x="4215" y="536"/>
                  <a:pt x="4096" y="726"/>
                  <a:pt x="3941" y="762"/>
                </a:cubicBezTo>
                <a:cubicBezTo>
                  <a:pt x="3989" y="584"/>
                  <a:pt x="4013" y="405"/>
                  <a:pt x="4048" y="226"/>
                </a:cubicBezTo>
                <a:lnTo>
                  <a:pt x="4048" y="226"/>
                </a:lnTo>
                <a:cubicBezTo>
                  <a:pt x="3858" y="322"/>
                  <a:pt x="3715" y="584"/>
                  <a:pt x="3691" y="798"/>
                </a:cubicBezTo>
                <a:cubicBezTo>
                  <a:pt x="3644" y="524"/>
                  <a:pt x="3572" y="250"/>
                  <a:pt x="3465" y="0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3102419" y="4918738"/>
            <a:ext cx="350150" cy="112551"/>
          </a:xfrm>
          <a:custGeom>
            <a:avLst/>
            <a:gdLst/>
            <a:ahLst/>
            <a:cxnLst/>
            <a:rect l="l" t="t" r="r" b="b"/>
            <a:pathLst>
              <a:path w="4931" h="1585" extrusionOk="0">
                <a:moveTo>
                  <a:pt x="1656" y="1"/>
                </a:moveTo>
                <a:cubicBezTo>
                  <a:pt x="1442" y="358"/>
                  <a:pt x="1418" y="834"/>
                  <a:pt x="1382" y="1251"/>
                </a:cubicBezTo>
                <a:cubicBezTo>
                  <a:pt x="1239" y="1025"/>
                  <a:pt x="1084" y="799"/>
                  <a:pt x="942" y="560"/>
                </a:cubicBezTo>
                <a:cubicBezTo>
                  <a:pt x="930" y="537"/>
                  <a:pt x="906" y="525"/>
                  <a:pt x="882" y="501"/>
                </a:cubicBezTo>
                <a:cubicBezTo>
                  <a:pt x="874" y="498"/>
                  <a:pt x="865" y="497"/>
                  <a:pt x="858" y="497"/>
                </a:cubicBezTo>
                <a:cubicBezTo>
                  <a:pt x="800" y="497"/>
                  <a:pt x="762" y="570"/>
                  <a:pt x="751" y="644"/>
                </a:cubicBezTo>
                <a:cubicBezTo>
                  <a:pt x="703" y="834"/>
                  <a:pt x="715" y="1013"/>
                  <a:pt x="751" y="1203"/>
                </a:cubicBezTo>
                <a:cubicBezTo>
                  <a:pt x="549" y="1013"/>
                  <a:pt x="287" y="894"/>
                  <a:pt x="1" y="894"/>
                </a:cubicBezTo>
                <a:cubicBezTo>
                  <a:pt x="156" y="1132"/>
                  <a:pt x="287" y="1358"/>
                  <a:pt x="394" y="1584"/>
                </a:cubicBezTo>
                <a:lnTo>
                  <a:pt x="4644" y="1584"/>
                </a:lnTo>
                <a:cubicBezTo>
                  <a:pt x="4704" y="1311"/>
                  <a:pt x="4799" y="1049"/>
                  <a:pt x="4930" y="810"/>
                </a:cubicBezTo>
                <a:cubicBezTo>
                  <a:pt x="4907" y="792"/>
                  <a:pt x="4881" y="784"/>
                  <a:pt x="4853" y="784"/>
                </a:cubicBezTo>
                <a:cubicBezTo>
                  <a:pt x="4807" y="784"/>
                  <a:pt x="4755" y="805"/>
                  <a:pt x="4704" y="834"/>
                </a:cubicBezTo>
                <a:cubicBezTo>
                  <a:pt x="4490" y="953"/>
                  <a:pt x="4287" y="1132"/>
                  <a:pt x="4109" y="1311"/>
                </a:cubicBezTo>
                <a:lnTo>
                  <a:pt x="4109" y="656"/>
                </a:lnTo>
                <a:cubicBezTo>
                  <a:pt x="3751" y="691"/>
                  <a:pt x="3549" y="1191"/>
                  <a:pt x="3204" y="1299"/>
                </a:cubicBezTo>
                <a:cubicBezTo>
                  <a:pt x="3275" y="1072"/>
                  <a:pt x="3335" y="846"/>
                  <a:pt x="3406" y="632"/>
                </a:cubicBezTo>
                <a:cubicBezTo>
                  <a:pt x="3430" y="596"/>
                  <a:pt x="3430" y="572"/>
                  <a:pt x="3406" y="537"/>
                </a:cubicBezTo>
                <a:cubicBezTo>
                  <a:pt x="3394" y="525"/>
                  <a:pt x="3382" y="525"/>
                  <a:pt x="3347" y="525"/>
                </a:cubicBezTo>
                <a:cubicBezTo>
                  <a:pt x="3204" y="525"/>
                  <a:pt x="3049" y="584"/>
                  <a:pt x="2930" y="668"/>
                </a:cubicBezTo>
                <a:cubicBezTo>
                  <a:pt x="2751" y="799"/>
                  <a:pt x="2597" y="1084"/>
                  <a:pt x="2370" y="1132"/>
                </a:cubicBezTo>
                <a:cubicBezTo>
                  <a:pt x="2442" y="870"/>
                  <a:pt x="2489" y="608"/>
                  <a:pt x="2513" y="346"/>
                </a:cubicBezTo>
                <a:lnTo>
                  <a:pt x="2513" y="346"/>
                </a:lnTo>
                <a:cubicBezTo>
                  <a:pt x="2216" y="489"/>
                  <a:pt x="2025" y="870"/>
                  <a:pt x="1977" y="1191"/>
                </a:cubicBezTo>
                <a:cubicBezTo>
                  <a:pt x="1918" y="787"/>
                  <a:pt x="1799" y="394"/>
                  <a:pt x="1656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7898357" y="4907306"/>
            <a:ext cx="344095" cy="112551"/>
          </a:xfrm>
          <a:custGeom>
            <a:avLst/>
            <a:gdLst/>
            <a:ahLst/>
            <a:cxnLst/>
            <a:rect l="l" t="t" r="r" b="b"/>
            <a:pathLst>
              <a:path w="3608" h="1180" extrusionOk="0">
                <a:moveTo>
                  <a:pt x="1905" y="1"/>
                </a:moveTo>
                <a:cubicBezTo>
                  <a:pt x="1846" y="239"/>
                  <a:pt x="1727" y="536"/>
                  <a:pt x="1667" y="786"/>
                </a:cubicBezTo>
                <a:cubicBezTo>
                  <a:pt x="1524" y="441"/>
                  <a:pt x="1167" y="203"/>
                  <a:pt x="774" y="179"/>
                </a:cubicBezTo>
                <a:lnTo>
                  <a:pt x="774" y="179"/>
                </a:lnTo>
                <a:cubicBezTo>
                  <a:pt x="988" y="358"/>
                  <a:pt x="1119" y="644"/>
                  <a:pt x="1155" y="917"/>
                </a:cubicBezTo>
                <a:cubicBezTo>
                  <a:pt x="976" y="798"/>
                  <a:pt x="810" y="679"/>
                  <a:pt x="619" y="608"/>
                </a:cubicBezTo>
                <a:cubicBezTo>
                  <a:pt x="473" y="556"/>
                  <a:pt x="327" y="517"/>
                  <a:pt x="177" y="517"/>
                </a:cubicBezTo>
                <a:cubicBezTo>
                  <a:pt x="119" y="517"/>
                  <a:pt x="60" y="523"/>
                  <a:pt x="0" y="536"/>
                </a:cubicBezTo>
                <a:cubicBezTo>
                  <a:pt x="179" y="739"/>
                  <a:pt x="345" y="965"/>
                  <a:pt x="524" y="1179"/>
                </a:cubicBezTo>
                <a:lnTo>
                  <a:pt x="3251" y="1179"/>
                </a:lnTo>
                <a:cubicBezTo>
                  <a:pt x="3310" y="1036"/>
                  <a:pt x="3381" y="917"/>
                  <a:pt x="3489" y="834"/>
                </a:cubicBezTo>
                <a:cubicBezTo>
                  <a:pt x="3548" y="786"/>
                  <a:pt x="3608" y="727"/>
                  <a:pt x="3608" y="655"/>
                </a:cubicBezTo>
                <a:lnTo>
                  <a:pt x="3608" y="655"/>
                </a:lnTo>
                <a:cubicBezTo>
                  <a:pt x="3358" y="715"/>
                  <a:pt x="3084" y="715"/>
                  <a:pt x="2858" y="798"/>
                </a:cubicBezTo>
                <a:cubicBezTo>
                  <a:pt x="2905" y="596"/>
                  <a:pt x="3012" y="405"/>
                  <a:pt x="3179" y="263"/>
                </a:cubicBezTo>
                <a:cubicBezTo>
                  <a:pt x="3239" y="203"/>
                  <a:pt x="3310" y="144"/>
                  <a:pt x="3298" y="60"/>
                </a:cubicBezTo>
                <a:lnTo>
                  <a:pt x="3298" y="60"/>
                </a:lnTo>
                <a:cubicBezTo>
                  <a:pt x="2846" y="120"/>
                  <a:pt x="2429" y="429"/>
                  <a:pt x="2179" y="798"/>
                </a:cubicBezTo>
                <a:cubicBezTo>
                  <a:pt x="2167" y="525"/>
                  <a:pt x="2072" y="239"/>
                  <a:pt x="1905" y="1"/>
                </a:cubicBezTo>
                <a:close/>
              </a:path>
            </a:pathLst>
          </a:custGeom>
          <a:solidFill>
            <a:srgbClr val="794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subTitle" idx="1"/>
          </p:nvPr>
        </p:nvSpPr>
        <p:spPr>
          <a:xfrm>
            <a:off x="1450300" y="1575550"/>
            <a:ext cx="2370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2"/>
          <p:cNvSpPr txBox="1">
            <a:spLocks noGrp="1"/>
          </p:cNvSpPr>
          <p:nvPr>
            <p:ph type="subTitle" idx="2"/>
          </p:nvPr>
        </p:nvSpPr>
        <p:spPr>
          <a:xfrm>
            <a:off x="5323100" y="1575550"/>
            <a:ext cx="2370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subTitle" idx="3"/>
          </p:nvPr>
        </p:nvSpPr>
        <p:spPr>
          <a:xfrm>
            <a:off x="1450300" y="2012225"/>
            <a:ext cx="237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2"/>
          <p:cNvSpPr txBox="1">
            <a:spLocks noGrp="1"/>
          </p:cNvSpPr>
          <p:nvPr>
            <p:ph type="subTitle" idx="4"/>
          </p:nvPr>
        </p:nvSpPr>
        <p:spPr>
          <a:xfrm>
            <a:off x="5323100" y="2012225"/>
            <a:ext cx="237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2"/>
          <p:cNvSpPr txBox="1">
            <a:spLocks noGrp="1"/>
          </p:cNvSpPr>
          <p:nvPr>
            <p:ph type="subTitle" idx="5"/>
          </p:nvPr>
        </p:nvSpPr>
        <p:spPr>
          <a:xfrm>
            <a:off x="1450300" y="2974150"/>
            <a:ext cx="2370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subTitle" idx="6"/>
          </p:nvPr>
        </p:nvSpPr>
        <p:spPr>
          <a:xfrm>
            <a:off x="5323100" y="2974150"/>
            <a:ext cx="23706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000">
                <a:latin typeface="Sen ExtraBold"/>
                <a:ea typeface="Sen ExtraBold"/>
                <a:cs typeface="Sen ExtraBold"/>
                <a:sym typeface="Sen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7"/>
          </p:nvPr>
        </p:nvSpPr>
        <p:spPr>
          <a:xfrm>
            <a:off x="1450300" y="3410825"/>
            <a:ext cx="237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2"/>
          <p:cNvSpPr txBox="1">
            <a:spLocks noGrp="1"/>
          </p:cNvSpPr>
          <p:nvPr>
            <p:ph type="subTitle" idx="8"/>
          </p:nvPr>
        </p:nvSpPr>
        <p:spPr>
          <a:xfrm>
            <a:off x="5323100" y="3410825"/>
            <a:ext cx="237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3"/>
          <p:cNvGrpSpPr/>
          <p:nvPr/>
        </p:nvGrpSpPr>
        <p:grpSpPr>
          <a:xfrm rot="10800000" flipH="1">
            <a:off x="469595" y="748565"/>
            <a:ext cx="835368" cy="391482"/>
            <a:chOff x="4435075" y="1409000"/>
            <a:chExt cx="890300" cy="417225"/>
          </a:xfrm>
        </p:grpSpPr>
        <p:sp>
          <p:nvSpPr>
            <p:cNvPr id="322" name="Google Shape;322;p23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23"/>
          <p:cNvSpPr/>
          <p:nvPr/>
        </p:nvSpPr>
        <p:spPr>
          <a:xfrm>
            <a:off x="12" y="4999014"/>
            <a:ext cx="9144000" cy="148290"/>
          </a:xfrm>
          <a:custGeom>
            <a:avLst/>
            <a:gdLst/>
            <a:ahLst/>
            <a:cxnLst/>
            <a:rect l="l" t="t" r="r" b="b"/>
            <a:pathLst>
              <a:path w="285750" h="34267" extrusionOk="0">
                <a:moveTo>
                  <a:pt x="0" y="0"/>
                </a:moveTo>
                <a:lnTo>
                  <a:pt x="0" y="34267"/>
                </a:lnTo>
                <a:lnTo>
                  <a:pt x="285750" y="34267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3"/>
          <p:cNvSpPr/>
          <p:nvPr/>
        </p:nvSpPr>
        <p:spPr>
          <a:xfrm flipH="1">
            <a:off x="8151096" y="4879575"/>
            <a:ext cx="991991" cy="148275"/>
          </a:xfrm>
          <a:custGeom>
            <a:avLst/>
            <a:gdLst/>
            <a:ahLst/>
            <a:cxnLst/>
            <a:rect l="l" t="t" r="r" b="b"/>
            <a:pathLst>
              <a:path w="32184" h="4811" extrusionOk="0">
                <a:moveTo>
                  <a:pt x="10371" y="0"/>
                </a:moveTo>
                <a:cubicBezTo>
                  <a:pt x="9085" y="0"/>
                  <a:pt x="3323" y="810"/>
                  <a:pt x="3323" y="810"/>
                </a:cubicBezTo>
                <a:lnTo>
                  <a:pt x="1" y="286"/>
                </a:lnTo>
                <a:lnTo>
                  <a:pt x="1" y="4810"/>
                </a:lnTo>
                <a:lnTo>
                  <a:pt x="32183" y="4810"/>
                </a:lnTo>
                <a:lnTo>
                  <a:pt x="29385" y="3715"/>
                </a:lnTo>
                <a:cubicBezTo>
                  <a:pt x="28885" y="3536"/>
                  <a:pt x="28397" y="3358"/>
                  <a:pt x="27909" y="3203"/>
                </a:cubicBezTo>
                <a:cubicBezTo>
                  <a:pt x="27778" y="3155"/>
                  <a:pt x="27635" y="3120"/>
                  <a:pt x="27504" y="3084"/>
                </a:cubicBezTo>
                <a:lnTo>
                  <a:pt x="27195" y="3000"/>
                </a:lnTo>
                <a:cubicBezTo>
                  <a:pt x="26610" y="2841"/>
                  <a:pt x="26098" y="2734"/>
                  <a:pt x="25726" y="2734"/>
                </a:cubicBezTo>
                <a:cubicBezTo>
                  <a:pt x="25599" y="2734"/>
                  <a:pt x="25488" y="2747"/>
                  <a:pt x="25397" y="2774"/>
                </a:cubicBezTo>
                <a:cubicBezTo>
                  <a:pt x="24906" y="2916"/>
                  <a:pt x="24477" y="2973"/>
                  <a:pt x="24105" y="2973"/>
                </a:cubicBezTo>
                <a:cubicBezTo>
                  <a:pt x="23537" y="2973"/>
                  <a:pt x="23101" y="2840"/>
                  <a:pt x="22777" y="2667"/>
                </a:cubicBezTo>
                <a:cubicBezTo>
                  <a:pt x="22730" y="2643"/>
                  <a:pt x="22682" y="2619"/>
                  <a:pt x="22635" y="2596"/>
                </a:cubicBezTo>
                <a:cubicBezTo>
                  <a:pt x="22551" y="2536"/>
                  <a:pt x="22456" y="2488"/>
                  <a:pt x="22396" y="2429"/>
                </a:cubicBezTo>
                <a:cubicBezTo>
                  <a:pt x="22123" y="2227"/>
                  <a:pt x="21718" y="2084"/>
                  <a:pt x="21289" y="2084"/>
                </a:cubicBezTo>
                <a:lnTo>
                  <a:pt x="16312" y="2084"/>
                </a:lnTo>
                <a:lnTo>
                  <a:pt x="16181" y="2048"/>
                </a:lnTo>
                <a:lnTo>
                  <a:pt x="13014" y="810"/>
                </a:lnTo>
                <a:cubicBezTo>
                  <a:pt x="13014" y="810"/>
                  <a:pt x="11669" y="0"/>
                  <a:pt x="103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23"/>
          <p:cNvGrpSpPr/>
          <p:nvPr/>
        </p:nvGrpSpPr>
        <p:grpSpPr>
          <a:xfrm rot="10800000" flipH="1">
            <a:off x="8151097" y="1539600"/>
            <a:ext cx="709302" cy="332361"/>
            <a:chOff x="4435075" y="1409000"/>
            <a:chExt cx="890300" cy="417225"/>
          </a:xfrm>
        </p:grpSpPr>
        <p:sp>
          <p:nvSpPr>
            <p:cNvPr id="327" name="Google Shape;327;p23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23"/>
          <p:cNvGrpSpPr/>
          <p:nvPr/>
        </p:nvGrpSpPr>
        <p:grpSpPr>
          <a:xfrm flipH="1">
            <a:off x="4571996" y="3623080"/>
            <a:ext cx="791299" cy="370788"/>
            <a:chOff x="4435075" y="1409000"/>
            <a:chExt cx="890300" cy="417225"/>
          </a:xfrm>
        </p:grpSpPr>
        <p:sp>
          <p:nvSpPr>
            <p:cNvPr id="330" name="Google Shape;330;p23"/>
            <p:cNvSpPr/>
            <p:nvPr/>
          </p:nvSpPr>
          <p:spPr>
            <a:xfrm>
              <a:off x="4435075" y="1409000"/>
              <a:ext cx="890300" cy="417225"/>
            </a:xfrm>
            <a:custGeom>
              <a:avLst/>
              <a:gdLst/>
              <a:ahLst/>
              <a:cxnLst/>
              <a:rect l="l" t="t" r="r" b="b"/>
              <a:pathLst>
                <a:path w="35612" h="16689" extrusionOk="0">
                  <a:moveTo>
                    <a:pt x="17163" y="1"/>
                  </a:moveTo>
                  <a:cubicBezTo>
                    <a:pt x="14339" y="1"/>
                    <a:pt x="11474" y="1537"/>
                    <a:pt x="10120" y="4141"/>
                  </a:cubicBezTo>
                  <a:cubicBezTo>
                    <a:pt x="9736" y="3840"/>
                    <a:pt x="9300" y="3706"/>
                    <a:pt x="8850" y="3706"/>
                  </a:cubicBezTo>
                  <a:cubicBezTo>
                    <a:pt x="7225" y="3706"/>
                    <a:pt x="5433" y="5455"/>
                    <a:pt x="5358" y="7320"/>
                  </a:cubicBezTo>
                  <a:cubicBezTo>
                    <a:pt x="4233" y="8024"/>
                    <a:pt x="3051" y="8301"/>
                    <a:pt x="1863" y="8301"/>
                  </a:cubicBezTo>
                  <a:cubicBezTo>
                    <a:pt x="1241" y="8301"/>
                    <a:pt x="618" y="8225"/>
                    <a:pt x="0" y="8094"/>
                  </a:cubicBezTo>
                  <a:lnTo>
                    <a:pt x="0" y="8094"/>
                  </a:lnTo>
                  <a:cubicBezTo>
                    <a:pt x="345" y="9118"/>
                    <a:pt x="1357" y="11011"/>
                    <a:pt x="2262" y="11571"/>
                  </a:cubicBezTo>
                  <a:cubicBezTo>
                    <a:pt x="2844" y="11936"/>
                    <a:pt x="3595" y="12151"/>
                    <a:pt x="4458" y="12151"/>
                  </a:cubicBezTo>
                  <a:cubicBezTo>
                    <a:pt x="5114" y="12151"/>
                    <a:pt x="5835" y="12027"/>
                    <a:pt x="6596" y="11749"/>
                  </a:cubicBezTo>
                  <a:cubicBezTo>
                    <a:pt x="7259" y="13164"/>
                    <a:pt x="8339" y="14289"/>
                    <a:pt x="10308" y="14289"/>
                  </a:cubicBezTo>
                  <a:cubicBezTo>
                    <a:pt x="10957" y="14289"/>
                    <a:pt x="11702" y="14167"/>
                    <a:pt x="12561" y="13892"/>
                  </a:cubicBezTo>
                  <a:cubicBezTo>
                    <a:pt x="12537" y="13523"/>
                    <a:pt x="12549" y="13154"/>
                    <a:pt x="12609" y="12773"/>
                  </a:cubicBezTo>
                  <a:lnTo>
                    <a:pt x="12609" y="12773"/>
                  </a:lnTo>
                  <a:cubicBezTo>
                    <a:pt x="12359" y="12857"/>
                    <a:pt x="12097" y="12880"/>
                    <a:pt x="11835" y="12880"/>
                  </a:cubicBezTo>
                  <a:cubicBezTo>
                    <a:pt x="11442" y="12880"/>
                    <a:pt x="11049" y="12809"/>
                    <a:pt x="10692" y="12642"/>
                  </a:cubicBezTo>
                  <a:cubicBezTo>
                    <a:pt x="10049" y="12380"/>
                    <a:pt x="9525" y="11856"/>
                    <a:pt x="9227" y="11225"/>
                  </a:cubicBezTo>
                  <a:cubicBezTo>
                    <a:pt x="9108" y="11261"/>
                    <a:pt x="8977" y="11273"/>
                    <a:pt x="8846" y="11273"/>
                  </a:cubicBezTo>
                  <a:cubicBezTo>
                    <a:pt x="8573" y="11273"/>
                    <a:pt x="8275" y="11214"/>
                    <a:pt x="8013" y="11094"/>
                  </a:cubicBezTo>
                  <a:cubicBezTo>
                    <a:pt x="7311" y="10821"/>
                    <a:pt x="6787" y="10201"/>
                    <a:pt x="6560" y="9487"/>
                  </a:cubicBezTo>
                  <a:cubicBezTo>
                    <a:pt x="6441" y="9559"/>
                    <a:pt x="6310" y="9642"/>
                    <a:pt x="6168" y="9701"/>
                  </a:cubicBezTo>
                  <a:cubicBezTo>
                    <a:pt x="5644" y="9904"/>
                    <a:pt x="5096" y="10011"/>
                    <a:pt x="4536" y="10011"/>
                  </a:cubicBezTo>
                  <a:cubicBezTo>
                    <a:pt x="4155" y="10011"/>
                    <a:pt x="3786" y="9963"/>
                    <a:pt x="3405" y="9856"/>
                  </a:cubicBezTo>
                  <a:cubicBezTo>
                    <a:pt x="3215" y="9820"/>
                    <a:pt x="3108" y="9630"/>
                    <a:pt x="3167" y="9428"/>
                  </a:cubicBezTo>
                  <a:cubicBezTo>
                    <a:pt x="3206" y="9273"/>
                    <a:pt x="3339" y="9173"/>
                    <a:pt x="3496" y="9173"/>
                  </a:cubicBezTo>
                  <a:cubicBezTo>
                    <a:pt x="3532" y="9173"/>
                    <a:pt x="3570" y="9178"/>
                    <a:pt x="3608" y="9189"/>
                  </a:cubicBezTo>
                  <a:cubicBezTo>
                    <a:pt x="3917" y="9278"/>
                    <a:pt x="4239" y="9322"/>
                    <a:pt x="4562" y="9322"/>
                  </a:cubicBezTo>
                  <a:cubicBezTo>
                    <a:pt x="5020" y="9322"/>
                    <a:pt x="5479" y="9233"/>
                    <a:pt x="5906" y="9058"/>
                  </a:cubicBezTo>
                  <a:cubicBezTo>
                    <a:pt x="6132" y="8963"/>
                    <a:pt x="6382" y="8808"/>
                    <a:pt x="6382" y="8630"/>
                  </a:cubicBezTo>
                  <a:cubicBezTo>
                    <a:pt x="6382" y="8547"/>
                    <a:pt x="6418" y="8475"/>
                    <a:pt x="6465" y="8427"/>
                  </a:cubicBezTo>
                  <a:cubicBezTo>
                    <a:pt x="6596" y="7344"/>
                    <a:pt x="7477" y="6403"/>
                    <a:pt x="8549" y="6213"/>
                  </a:cubicBezTo>
                  <a:cubicBezTo>
                    <a:pt x="8684" y="6190"/>
                    <a:pt x="8820" y="6179"/>
                    <a:pt x="8956" y="6179"/>
                  </a:cubicBezTo>
                  <a:cubicBezTo>
                    <a:pt x="9683" y="6179"/>
                    <a:pt x="10403" y="6493"/>
                    <a:pt x="10894" y="7034"/>
                  </a:cubicBezTo>
                  <a:cubicBezTo>
                    <a:pt x="11466" y="5784"/>
                    <a:pt x="12121" y="4796"/>
                    <a:pt x="12895" y="4058"/>
                  </a:cubicBezTo>
                  <a:cubicBezTo>
                    <a:pt x="13994" y="3005"/>
                    <a:pt x="15385" y="2413"/>
                    <a:pt x="16708" y="2413"/>
                  </a:cubicBezTo>
                  <a:cubicBezTo>
                    <a:pt x="16747" y="2413"/>
                    <a:pt x="16785" y="2414"/>
                    <a:pt x="16824" y="2415"/>
                  </a:cubicBezTo>
                  <a:cubicBezTo>
                    <a:pt x="18193" y="2474"/>
                    <a:pt x="19467" y="3236"/>
                    <a:pt x="20098" y="4320"/>
                  </a:cubicBezTo>
                  <a:cubicBezTo>
                    <a:pt x="20328" y="4260"/>
                    <a:pt x="20567" y="4231"/>
                    <a:pt x="20807" y="4231"/>
                  </a:cubicBezTo>
                  <a:cubicBezTo>
                    <a:pt x="21339" y="4231"/>
                    <a:pt x="21877" y="4374"/>
                    <a:pt x="22336" y="4653"/>
                  </a:cubicBezTo>
                  <a:cubicBezTo>
                    <a:pt x="22789" y="4939"/>
                    <a:pt x="23158" y="5356"/>
                    <a:pt x="23384" y="5832"/>
                  </a:cubicBezTo>
                  <a:cubicBezTo>
                    <a:pt x="23670" y="5439"/>
                    <a:pt x="24039" y="5129"/>
                    <a:pt x="24456" y="4903"/>
                  </a:cubicBezTo>
                  <a:cubicBezTo>
                    <a:pt x="24866" y="4698"/>
                    <a:pt x="25320" y="4597"/>
                    <a:pt x="25775" y="4597"/>
                  </a:cubicBezTo>
                  <a:cubicBezTo>
                    <a:pt x="26243" y="4597"/>
                    <a:pt x="26712" y="4704"/>
                    <a:pt x="27134" y="4915"/>
                  </a:cubicBezTo>
                  <a:cubicBezTo>
                    <a:pt x="28194" y="5451"/>
                    <a:pt x="28801" y="6320"/>
                    <a:pt x="29468" y="7392"/>
                  </a:cubicBezTo>
                  <a:cubicBezTo>
                    <a:pt x="29932" y="8123"/>
                    <a:pt x="30797" y="8891"/>
                    <a:pt x="31794" y="8891"/>
                  </a:cubicBezTo>
                  <a:cubicBezTo>
                    <a:pt x="31948" y="8891"/>
                    <a:pt x="32106" y="8872"/>
                    <a:pt x="32266" y="8832"/>
                  </a:cubicBezTo>
                  <a:cubicBezTo>
                    <a:pt x="32295" y="8824"/>
                    <a:pt x="32325" y="8820"/>
                    <a:pt x="32354" y="8820"/>
                  </a:cubicBezTo>
                  <a:cubicBezTo>
                    <a:pt x="32491" y="8820"/>
                    <a:pt x="32622" y="8909"/>
                    <a:pt x="32671" y="9047"/>
                  </a:cubicBezTo>
                  <a:cubicBezTo>
                    <a:pt x="32730" y="9201"/>
                    <a:pt x="32683" y="9380"/>
                    <a:pt x="32540" y="9475"/>
                  </a:cubicBezTo>
                  <a:cubicBezTo>
                    <a:pt x="31845" y="9906"/>
                    <a:pt x="30907" y="10175"/>
                    <a:pt x="29993" y="10175"/>
                  </a:cubicBezTo>
                  <a:cubicBezTo>
                    <a:pt x="29341" y="10175"/>
                    <a:pt x="28701" y="10038"/>
                    <a:pt x="28170" y="9725"/>
                  </a:cubicBezTo>
                  <a:cubicBezTo>
                    <a:pt x="27635" y="10630"/>
                    <a:pt x="26539" y="11464"/>
                    <a:pt x="25539" y="11666"/>
                  </a:cubicBezTo>
                  <a:cubicBezTo>
                    <a:pt x="25335" y="11707"/>
                    <a:pt x="25128" y="11726"/>
                    <a:pt x="24920" y="11726"/>
                  </a:cubicBezTo>
                  <a:cubicBezTo>
                    <a:pt x="24216" y="11726"/>
                    <a:pt x="23508" y="11501"/>
                    <a:pt x="22920" y="11106"/>
                  </a:cubicBezTo>
                  <a:cubicBezTo>
                    <a:pt x="22717" y="12142"/>
                    <a:pt x="22098" y="13333"/>
                    <a:pt x="21015" y="13988"/>
                  </a:cubicBezTo>
                  <a:cubicBezTo>
                    <a:pt x="20610" y="14226"/>
                    <a:pt x="20074" y="14440"/>
                    <a:pt x="19395" y="14440"/>
                  </a:cubicBezTo>
                  <a:cubicBezTo>
                    <a:pt x="18919" y="14440"/>
                    <a:pt x="18371" y="14345"/>
                    <a:pt x="17752" y="14047"/>
                  </a:cubicBezTo>
                  <a:cubicBezTo>
                    <a:pt x="17609" y="14119"/>
                    <a:pt x="17455" y="14178"/>
                    <a:pt x="17300" y="14226"/>
                  </a:cubicBezTo>
                  <a:cubicBezTo>
                    <a:pt x="17090" y="14286"/>
                    <a:pt x="16881" y="14315"/>
                    <a:pt x="16678" y="14315"/>
                  </a:cubicBezTo>
                  <a:cubicBezTo>
                    <a:pt x="16281" y="14315"/>
                    <a:pt x="15908" y="14204"/>
                    <a:pt x="15609" y="14000"/>
                  </a:cubicBezTo>
                  <a:cubicBezTo>
                    <a:pt x="15062" y="13595"/>
                    <a:pt x="14835" y="12857"/>
                    <a:pt x="15133" y="12285"/>
                  </a:cubicBezTo>
                  <a:cubicBezTo>
                    <a:pt x="15198" y="12164"/>
                    <a:pt x="15312" y="12097"/>
                    <a:pt x="15435" y="12097"/>
                  </a:cubicBezTo>
                  <a:cubicBezTo>
                    <a:pt x="15493" y="12097"/>
                    <a:pt x="15552" y="12112"/>
                    <a:pt x="15609" y="12142"/>
                  </a:cubicBezTo>
                  <a:cubicBezTo>
                    <a:pt x="15788" y="12226"/>
                    <a:pt x="15847" y="12440"/>
                    <a:pt x="15764" y="12618"/>
                  </a:cubicBezTo>
                  <a:cubicBezTo>
                    <a:pt x="15633" y="12868"/>
                    <a:pt x="15752" y="13238"/>
                    <a:pt x="16026" y="13428"/>
                  </a:cubicBezTo>
                  <a:cubicBezTo>
                    <a:pt x="16196" y="13554"/>
                    <a:pt x="16417" y="13615"/>
                    <a:pt x="16659" y="13615"/>
                  </a:cubicBezTo>
                  <a:cubicBezTo>
                    <a:pt x="16807" y="13615"/>
                    <a:pt x="16963" y="13592"/>
                    <a:pt x="17121" y="13547"/>
                  </a:cubicBezTo>
                  <a:cubicBezTo>
                    <a:pt x="17788" y="13357"/>
                    <a:pt x="18288" y="12761"/>
                    <a:pt x="18312" y="12154"/>
                  </a:cubicBezTo>
                  <a:cubicBezTo>
                    <a:pt x="18312" y="11737"/>
                    <a:pt x="18110" y="11285"/>
                    <a:pt x="17752" y="10963"/>
                  </a:cubicBezTo>
                  <a:cubicBezTo>
                    <a:pt x="17323" y="10553"/>
                    <a:pt x="16717" y="10347"/>
                    <a:pt x="16097" y="10347"/>
                  </a:cubicBezTo>
                  <a:cubicBezTo>
                    <a:pt x="15495" y="10347"/>
                    <a:pt x="14882" y="10541"/>
                    <a:pt x="14407" y="10928"/>
                  </a:cubicBezTo>
                  <a:cubicBezTo>
                    <a:pt x="13633" y="11571"/>
                    <a:pt x="13204" y="12642"/>
                    <a:pt x="13264" y="13726"/>
                  </a:cubicBezTo>
                  <a:cubicBezTo>
                    <a:pt x="14535" y="16181"/>
                    <a:pt x="17170" y="16689"/>
                    <a:pt x="18945" y="16689"/>
                  </a:cubicBezTo>
                  <a:cubicBezTo>
                    <a:pt x="19098" y="16689"/>
                    <a:pt x="19245" y="16685"/>
                    <a:pt x="19384" y="16678"/>
                  </a:cubicBezTo>
                  <a:cubicBezTo>
                    <a:pt x="20491" y="16619"/>
                    <a:pt x="23289" y="15976"/>
                    <a:pt x="24051" y="12868"/>
                  </a:cubicBezTo>
                  <a:cubicBezTo>
                    <a:pt x="24572" y="13316"/>
                    <a:pt x="25164" y="13513"/>
                    <a:pt x="25762" y="13513"/>
                  </a:cubicBezTo>
                  <a:cubicBezTo>
                    <a:pt x="26995" y="13513"/>
                    <a:pt x="28258" y="12678"/>
                    <a:pt x="29004" y="11475"/>
                  </a:cubicBezTo>
                  <a:cubicBezTo>
                    <a:pt x="29339" y="11794"/>
                    <a:pt x="30021" y="12076"/>
                    <a:pt x="30842" y="12076"/>
                  </a:cubicBezTo>
                  <a:cubicBezTo>
                    <a:pt x="32414" y="12076"/>
                    <a:pt x="34493" y="11042"/>
                    <a:pt x="35612" y="7249"/>
                  </a:cubicBezTo>
                  <a:lnTo>
                    <a:pt x="35612" y="7249"/>
                  </a:lnTo>
                  <a:cubicBezTo>
                    <a:pt x="35053" y="7520"/>
                    <a:pt x="34351" y="7638"/>
                    <a:pt x="33653" y="7638"/>
                  </a:cubicBezTo>
                  <a:cubicBezTo>
                    <a:pt x="32295" y="7638"/>
                    <a:pt x="30954" y="7191"/>
                    <a:pt x="30718" y="6546"/>
                  </a:cubicBezTo>
                  <a:cubicBezTo>
                    <a:pt x="29878" y="4286"/>
                    <a:pt x="28201" y="2702"/>
                    <a:pt x="26112" y="2702"/>
                  </a:cubicBezTo>
                  <a:cubicBezTo>
                    <a:pt x="25240" y="2702"/>
                    <a:pt x="24297" y="2977"/>
                    <a:pt x="23313" y="3594"/>
                  </a:cubicBezTo>
                  <a:cubicBezTo>
                    <a:pt x="21920" y="1104"/>
                    <a:pt x="19556" y="1"/>
                    <a:pt x="17163" y="1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612475" y="1487450"/>
              <a:ext cx="592350" cy="264650"/>
            </a:xfrm>
            <a:custGeom>
              <a:avLst/>
              <a:gdLst/>
              <a:ahLst/>
              <a:cxnLst/>
              <a:rect l="l" t="t" r="r" b="b"/>
              <a:pathLst>
                <a:path w="23694" h="10586" extrusionOk="0">
                  <a:moveTo>
                    <a:pt x="9593" y="0"/>
                  </a:moveTo>
                  <a:cubicBezTo>
                    <a:pt x="8468" y="0"/>
                    <a:pt x="7269" y="520"/>
                    <a:pt x="6311" y="1444"/>
                  </a:cubicBezTo>
                  <a:cubicBezTo>
                    <a:pt x="5489" y="2230"/>
                    <a:pt x="4810" y="3313"/>
                    <a:pt x="4227" y="4766"/>
                  </a:cubicBezTo>
                  <a:cubicBezTo>
                    <a:pt x="4191" y="4897"/>
                    <a:pt x="4048" y="4968"/>
                    <a:pt x="3917" y="4980"/>
                  </a:cubicBezTo>
                  <a:cubicBezTo>
                    <a:pt x="3786" y="4980"/>
                    <a:pt x="3655" y="4908"/>
                    <a:pt x="3596" y="4789"/>
                  </a:cubicBezTo>
                  <a:cubicBezTo>
                    <a:pt x="3275" y="4167"/>
                    <a:pt x="2592" y="3762"/>
                    <a:pt x="1910" y="3762"/>
                  </a:cubicBezTo>
                  <a:cubicBezTo>
                    <a:pt x="1809" y="3762"/>
                    <a:pt x="1708" y="3771"/>
                    <a:pt x="1608" y="3789"/>
                  </a:cubicBezTo>
                  <a:cubicBezTo>
                    <a:pt x="834" y="3932"/>
                    <a:pt x="179" y="4623"/>
                    <a:pt x="96" y="5420"/>
                  </a:cubicBezTo>
                  <a:cubicBezTo>
                    <a:pt x="0" y="6206"/>
                    <a:pt x="500" y="7028"/>
                    <a:pt x="1227" y="7337"/>
                  </a:cubicBezTo>
                  <a:cubicBezTo>
                    <a:pt x="1422" y="7413"/>
                    <a:pt x="1621" y="7455"/>
                    <a:pt x="1807" y="7455"/>
                  </a:cubicBezTo>
                  <a:cubicBezTo>
                    <a:pt x="1973" y="7455"/>
                    <a:pt x="2128" y="7422"/>
                    <a:pt x="2262" y="7349"/>
                  </a:cubicBezTo>
                  <a:cubicBezTo>
                    <a:pt x="2548" y="7206"/>
                    <a:pt x="2727" y="6885"/>
                    <a:pt x="2667" y="6611"/>
                  </a:cubicBezTo>
                  <a:cubicBezTo>
                    <a:pt x="2632" y="6492"/>
                    <a:pt x="2536" y="6373"/>
                    <a:pt x="2405" y="6290"/>
                  </a:cubicBezTo>
                  <a:cubicBezTo>
                    <a:pt x="2375" y="6274"/>
                    <a:pt x="2304" y="6249"/>
                    <a:pt x="2229" y="6249"/>
                  </a:cubicBezTo>
                  <a:cubicBezTo>
                    <a:pt x="2188" y="6249"/>
                    <a:pt x="2146" y="6257"/>
                    <a:pt x="2108" y="6278"/>
                  </a:cubicBezTo>
                  <a:cubicBezTo>
                    <a:pt x="2053" y="6305"/>
                    <a:pt x="1998" y="6318"/>
                    <a:pt x="1945" y="6318"/>
                  </a:cubicBezTo>
                  <a:cubicBezTo>
                    <a:pt x="1812" y="6318"/>
                    <a:pt x="1694" y="6239"/>
                    <a:pt x="1643" y="6111"/>
                  </a:cubicBezTo>
                  <a:cubicBezTo>
                    <a:pt x="1548" y="5932"/>
                    <a:pt x="1631" y="5730"/>
                    <a:pt x="1810" y="5659"/>
                  </a:cubicBezTo>
                  <a:cubicBezTo>
                    <a:pt x="1936" y="5593"/>
                    <a:pt x="2074" y="5563"/>
                    <a:pt x="2215" y="5563"/>
                  </a:cubicBezTo>
                  <a:cubicBezTo>
                    <a:pt x="2382" y="5563"/>
                    <a:pt x="2554" y="5605"/>
                    <a:pt x="2715" y="5682"/>
                  </a:cubicBezTo>
                  <a:cubicBezTo>
                    <a:pt x="3036" y="5849"/>
                    <a:pt x="3274" y="6135"/>
                    <a:pt x="3346" y="6468"/>
                  </a:cubicBezTo>
                  <a:cubicBezTo>
                    <a:pt x="3429" y="6921"/>
                    <a:pt x="3191" y="7468"/>
                    <a:pt x="2774" y="7802"/>
                  </a:cubicBezTo>
                  <a:cubicBezTo>
                    <a:pt x="3001" y="8254"/>
                    <a:pt x="3394" y="8647"/>
                    <a:pt x="3870" y="8849"/>
                  </a:cubicBezTo>
                  <a:cubicBezTo>
                    <a:pt x="4146" y="8967"/>
                    <a:pt x="4449" y="9027"/>
                    <a:pt x="4750" y="9027"/>
                  </a:cubicBezTo>
                  <a:cubicBezTo>
                    <a:pt x="5059" y="9027"/>
                    <a:pt x="5367" y="8964"/>
                    <a:pt x="5644" y="8838"/>
                  </a:cubicBezTo>
                  <a:cubicBezTo>
                    <a:pt x="5680" y="8826"/>
                    <a:pt x="5703" y="8826"/>
                    <a:pt x="5751" y="8814"/>
                  </a:cubicBezTo>
                  <a:cubicBezTo>
                    <a:pt x="5989" y="8195"/>
                    <a:pt x="6370" y="7647"/>
                    <a:pt x="6870" y="7242"/>
                  </a:cubicBezTo>
                  <a:cubicBezTo>
                    <a:pt x="7483" y="6746"/>
                    <a:pt x="8255" y="6499"/>
                    <a:pt x="9013" y="6499"/>
                  </a:cubicBezTo>
                  <a:cubicBezTo>
                    <a:pt x="9801" y="6499"/>
                    <a:pt x="10574" y="6767"/>
                    <a:pt x="11133" y="7302"/>
                  </a:cubicBezTo>
                  <a:cubicBezTo>
                    <a:pt x="11645" y="7778"/>
                    <a:pt x="11930" y="8409"/>
                    <a:pt x="11907" y="9016"/>
                  </a:cubicBezTo>
                  <a:cubicBezTo>
                    <a:pt x="11895" y="9528"/>
                    <a:pt x="11668" y="10016"/>
                    <a:pt x="11311" y="10397"/>
                  </a:cubicBezTo>
                  <a:cubicBezTo>
                    <a:pt x="11658" y="10523"/>
                    <a:pt x="11995" y="10585"/>
                    <a:pt x="12319" y="10585"/>
                  </a:cubicBezTo>
                  <a:cubicBezTo>
                    <a:pt x="12762" y="10585"/>
                    <a:pt x="13182" y="10469"/>
                    <a:pt x="13573" y="10242"/>
                  </a:cubicBezTo>
                  <a:cubicBezTo>
                    <a:pt x="14621" y="9600"/>
                    <a:pt x="15205" y="8278"/>
                    <a:pt x="15216" y="7278"/>
                  </a:cubicBezTo>
                  <a:cubicBezTo>
                    <a:pt x="15216" y="7123"/>
                    <a:pt x="15300" y="7004"/>
                    <a:pt x="15443" y="6968"/>
                  </a:cubicBezTo>
                  <a:cubicBezTo>
                    <a:pt x="15485" y="6953"/>
                    <a:pt x="15529" y="6945"/>
                    <a:pt x="15572" y="6945"/>
                  </a:cubicBezTo>
                  <a:cubicBezTo>
                    <a:pt x="15661" y="6945"/>
                    <a:pt x="15747" y="6979"/>
                    <a:pt x="15812" y="7052"/>
                  </a:cubicBezTo>
                  <a:cubicBezTo>
                    <a:pt x="16325" y="7595"/>
                    <a:pt x="17093" y="7900"/>
                    <a:pt x="17850" y="7900"/>
                  </a:cubicBezTo>
                  <a:cubicBezTo>
                    <a:pt x="18005" y="7900"/>
                    <a:pt x="18160" y="7888"/>
                    <a:pt x="18312" y="7861"/>
                  </a:cubicBezTo>
                  <a:cubicBezTo>
                    <a:pt x="19205" y="7683"/>
                    <a:pt x="20289" y="6802"/>
                    <a:pt x="20622" y="5968"/>
                  </a:cubicBezTo>
                  <a:cubicBezTo>
                    <a:pt x="20658" y="5861"/>
                    <a:pt x="20753" y="5790"/>
                    <a:pt x="20860" y="5754"/>
                  </a:cubicBezTo>
                  <a:cubicBezTo>
                    <a:pt x="20883" y="5748"/>
                    <a:pt x="20908" y="5745"/>
                    <a:pt x="20933" y="5745"/>
                  </a:cubicBezTo>
                  <a:cubicBezTo>
                    <a:pt x="21012" y="5745"/>
                    <a:pt x="21097" y="5774"/>
                    <a:pt x="21170" y="5837"/>
                  </a:cubicBezTo>
                  <a:cubicBezTo>
                    <a:pt x="21611" y="6202"/>
                    <a:pt x="22240" y="6368"/>
                    <a:pt x="22898" y="6368"/>
                  </a:cubicBezTo>
                  <a:cubicBezTo>
                    <a:pt x="23162" y="6368"/>
                    <a:pt x="23431" y="6341"/>
                    <a:pt x="23694" y="6290"/>
                  </a:cubicBezTo>
                  <a:cubicBezTo>
                    <a:pt x="22884" y="5980"/>
                    <a:pt x="22205" y="5313"/>
                    <a:pt x="21789" y="4658"/>
                  </a:cubicBezTo>
                  <a:cubicBezTo>
                    <a:pt x="21170" y="3670"/>
                    <a:pt x="20622" y="2884"/>
                    <a:pt x="19729" y="2444"/>
                  </a:cubicBezTo>
                  <a:cubicBezTo>
                    <a:pt x="19404" y="2279"/>
                    <a:pt x="19039" y="2195"/>
                    <a:pt x="18675" y="2195"/>
                  </a:cubicBezTo>
                  <a:cubicBezTo>
                    <a:pt x="18331" y="2195"/>
                    <a:pt x="17988" y="2270"/>
                    <a:pt x="17681" y="2420"/>
                  </a:cubicBezTo>
                  <a:cubicBezTo>
                    <a:pt x="17181" y="2682"/>
                    <a:pt x="16776" y="3134"/>
                    <a:pt x="16574" y="3658"/>
                  </a:cubicBezTo>
                  <a:cubicBezTo>
                    <a:pt x="16574" y="3694"/>
                    <a:pt x="16586" y="3718"/>
                    <a:pt x="16586" y="3730"/>
                  </a:cubicBezTo>
                  <a:cubicBezTo>
                    <a:pt x="16598" y="3849"/>
                    <a:pt x="16538" y="3956"/>
                    <a:pt x="16467" y="4016"/>
                  </a:cubicBezTo>
                  <a:lnTo>
                    <a:pt x="16467" y="4051"/>
                  </a:lnTo>
                  <a:cubicBezTo>
                    <a:pt x="16359" y="4623"/>
                    <a:pt x="16502" y="5218"/>
                    <a:pt x="16871" y="5611"/>
                  </a:cubicBezTo>
                  <a:cubicBezTo>
                    <a:pt x="17125" y="5881"/>
                    <a:pt x="17504" y="6038"/>
                    <a:pt x="17861" y="6038"/>
                  </a:cubicBezTo>
                  <a:cubicBezTo>
                    <a:pt x="18006" y="6038"/>
                    <a:pt x="18148" y="6012"/>
                    <a:pt x="18276" y="5956"/>
                  </a:cubicBezTo>
                  <a:cubicBezTo>
                    <a:pt x="18503" y="5849"/>
                    <a:pt x="18693" y="5635"/>
                    <a:pt x="18788" y="5397"/>
                  </a:cubicBezTo>
                  <a:cubicBezTo>
                    <a:pt x="18872" y="5182"/>
                    <a:pt x="18872" y="4956"/>
                    <a:pt x="18788" y="4766"/>
                  </a:cubicBezTo>
                  <a:cubicBezTo>
                    <a:pt x="18693" y="4563"/>
                    <a:pt x="18491" y="4420"/>
                    <a:pt x="18241" y="4361"/>
                  </a:cubicBezTo>
                  <a:cubicBezTo>
                    <a:pt x="18183" y="4349"/>
                    <a:pt x="18128" y="4343"/>
                    <a:pt x="18075" y="4343"/>
                  </a:cubicBezTo>
                  <a:cubicBezTo>
                    <a:pt x="17921" y="4343"/>
                    <a:pt x="17788" y="4394"/>
                    <a:pt x="17681" y="4492"/>
                  </a:cubicBezTo>
                  <a:cubicBezTo>
                    <a:pt x="17619" y="4554"/>
                    <a:pt x="17534" y="4584"/>
                    <a:pt x="17449" y="4584"/>
                  </a:cubicBezTo>
                  <a:cubicBezTo>
                    <a:pt x="17356" y="4584"/>
                    <a:pt x="17261" y="4548"/>
                    <a:pt x="17193" y="4480"/>
                  </a:cubicBezTo>
                  <a:cubicBezTo>
                    <a:pt x="17062" y="4349"/>
                    <a:pt x="17074" y="4123"/>
                    <a:pt x="17205" y="3992"/>
                  </a:cubicBezTo>
                  <a:cubicBezTo>
                    <a:pt x="17431" y="3774"/>
                    <a:pt x="17741" y="3660"/>
                    <a:pt x="18070" y="3660"/>
                  </a:cubicBezTo>
                  <a:cubicBezTo>
                    <a:pt x="18173" y="3660"/>
                    <a:pt x="18278" y="3671"/>
                    <a:pt x="18384" y="3694"/>
                  </a:cubicBezTo>
                  <a:cubicBezTo>
                    <a:pt x="18860" y="3777"/>
                    <a:pt x="19253" y="4075"/>
                    <a:pt x="19431" y="4480"/>
                  </a:cubicBezTo>
                  <a:cubicBezTo>
                    <a:pt x="19586" y="4837"/>
                    <a:pt x="19586" y="5254"/>
                    <a:pt x="19443" y="5659"/>
                  </a:cubicBezTo>
                  <a:cubicBezTo>
                    <a:pt x="19276" y="6087"/>
                    <a:pt x="18967" y="6432"/>
                    <a:pt x="18562" y="6611"/>
                  </a:cubicBezTo>
                  <a:cubicBezTo>
                    <a:pt x="18343" y="6706"/>
                    <a:pt x="18102" y="6752"/>
                    <a:pt x="17857" y="6752"/>
                  </a:cubicBezTo>
                  <a:cubicBezTo>
                    <a:pt x="17306" y="6752"/>
                    <a:pt x="16735" y="6520"/>
                    <a:pt x="16348" y="6099"/>
                  </a:cubicBezTo>
                  <a:cubicBezTo>
                    <a:pt x="15836" y="5551"/>
                    <a:pt x="15633" y="4742"/>
                    <a:pt x="15776" y="3944"/>
                  </a:cubicBezTo>
                  <a:cubicBezTo>
                    <a:pt x="15788" y="3825"/>
                    <a:pt x="15824" y="3706"/>
                    <a:pt x="15871" y="3587"/>
                  </a:cubicBezTo>
                  <a:cubicBezTo>
                    <a:pt x="15764" y="2992"/>
                    <a:pt x="15407" y="2456"/>
                    <a:pt x="14883" y="2146"/>
                  </a:cubicBezTo>
                  <a:cubicBezTo>
                    <a:pt x="14540" y="1932"/>
                    <a:pt x="14142" y="1823"/>
                    <a:pt x="13745" y="1823"/>
                  </a:cubicBezTo>
                  <a:cubicBezTo>
                    <a:pt x="13591" y="1823"/>
                    <a:pt x="13438" y="1839"/>
                    <a:pt x="13288" y="1872"/>
                  </a:cubicBezTo>
                  <a:cubicBezTo>
                    <a:pt x="13550" y="2706"/>
                    <a:pt x="13407" y="3587"/>
                    <a:pt x="12966" y="4206"/>
                  </a:cubicBezTo>
                  <a:cubicBezTo>
                    <a:pt x="12562" y="4753"/>
                    <a:pt x="11909" y="5062"/>
                    <a:pt x="11279" y="5062"/>
                  </a:cubicBezTo>
                  <a:cubicBezTo>
                    <a:pt x="11017" y="5062"/>
                    <a:pt x="10760" y="5008"/>
                    <a:pt x="10525" y="4897"/>
                  </a:cubicBezTo>
                  <a:cubicBezTo>
                    <a:pt x="10049" y="4670"/>
                    <a:pt x="9716" y="4230"/>
                    <a:pt x="9656" y="3754"/>
                  </a:cubicBezTo>
                  <a:cubicBezTo>
                    <a:pt x="9597" y="3182"/>
                    <a:pt x="9942" y="2634"/>
                    <a:pt x="10454" y="2468"/>
                  </a:cubicBezTo>
                  <a:cubicBezTo>
                    <a:pt x="10487" y="2457"/>
                    <a:pt x="10522" y="2451"/>
                    <a:pt x="10556" y="2451"/>
                  </a:cubicBezTo>
                  <a:cubicBezTo>
                    <a:pt x="10703" y="2451"/>
                    <a:pt x="10844" y="2551"/>
                    <a:pt x="10883" y="2706"/>
                  </a:cubicBezTo>
                  <a:cubicBezTo>
                    <a:pt x="10942" y="2884"/>
                    <a:pt x="10835" y="3099"/>
                    <a:pt x="10644" y="3134"/>
                  </a:cubicBezTo>
                  <a:cubicBezTo>
                    <a:pt x="10454" y="3194"/>
                    <a:pt x="10311" y="3432"/>
                    <a:pt x="10347" y="3658"/>
                  </a:cubicBezTo>
                  <a:cubicBezTo>
                    <a:pt x="10371" y="3896"/>
                    <a:pt x="10549" y="4135"/>
                    <a:pt x="10823" y="4254"/>
                  </a:cubicBezTo>
                  <a:cubicBezTo>
                    <a:pt x="10968" y="4321"/>
                    <a:pt x="11127" y="4353"/>
                    <a:pt x="11290" y="4353"/>
                  </a:cubicBezTo>
                  <a:cubicBezTo>
                    <a:pt x="11700" y="4353"/>
                    <a:pt x="12130" y="4148"/>
                    <a:pt x="12395" y="3789"/>
                  </a:cubicBezTo>
                  <a:cubicBezTo>
                    <a:pt x="12752" y="3313"/>
                    <a:pt x="12835" y="2599"/>
                    <a:pt x="12597" y="1944"/>
                  </a:cubicBezTo>
                  <a:lnTo>
                    <a:pt x="12549" y="1860"/>
                  </a:lnTo>
                  <a:cubicBezTo>
                    <a:pt x="12538" y="1825"/>
                    <a:pt x="12514" y="1813"/>
                    <a:pt x="12502" y="1765"/>
                  </a:cubicBezTo>
                  <a:cubicBezTo>
                    <a:pt x="12490" y="1741"/>
                    <a:pt x="12490" y="1730"/>
                    <a:pt x="12490" y="1694"/>
                  </a:cubicBezTo>
                  <a:cubicBezTo>
                    <a:pt x="12014" y="729"/>
                    <a:pt x="10930" y="39"/>
                    <a:pt x="9740" y="3"/>
                  </a:cubicBezTo>
                  <a:cubicBezTo>
                    <a:pt x="9691" y="1"/>
                    <a:pt x="9642" y="0"/>
                    <a:pt x="9593" y="0"/>
                  </a:cubicBezTo>
                  <a:close/>
                </a:path>
              </a:pathLst>
            </a:custGeom>
            <a:solidFill>
              <a:srgbClr val="FFFFFF">
                <a:alpha val="4627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3"/>
          <p:cNvGrpSpPr/>
          <p:nvPr/>
        </p:nvGrpSpPr>
        <p:grpSpPr>
          <a:xfrm>
            <a:off x="-76200" y="4329949"/>
            <a:ext cx="4668933" cy="697896"/>
            <a:chOff x="-76200" y="4329949"/>
            <a:chExt cx="4668933" cy="697896"/>
          </a:xfrm>
        </p:grpSpPr>
        <p:sp>
          <p:nvSpPr>
            <p:cNvPr id="334" name="Google Shape;334;p23"/>
            <p:cNvSpPr/>
            <p:nvPr/>
          </p:nvSpPr>
          <p:spPr>
            <a:xfrm>
              <a:off x="-76200" y="4329949"/>
              <a:ext cx="4668933" cy="697896"/>
            </a:xfrm>
            <a:custGeom>
              <a:avLst/>
              <a:gdLst/>
              <a:ahLst/>
              <a:cxnLst/>
              <a:rect l="l" t="t" r="r" b="b"/>
              <a:pathLst>
                <a:path w="32184" h="4811" extrusionOk="0">
                  <a:moveTo>
                    <a:pt x="10371" y="0"/>
                  </a:moveTo>
                  <a:cubicBezTo>
                    <a:pt x="9085" y="0"/>
                    <a:pt x="3323" y="810"/>
                    <a:pt x="3323" y="810"/>
                  </a:cubicBezTo>
                  <a:lnTo>
                    <a:pt x="1" y="286"/>
                  </a:lnTo>
                  <a:lnTo>
                    <a:pt x="1" y="4810"/>
                  </a:lnTo>
                  <a:lnTo>
                    <a:pt x="32183" y="4810"/>
                  </a:lnTo>
                  <a:lnTo>
                    <a:pt x="29385" y="3715"/>
                  </a:lnTo>
                  <a:cubicBezTo>
                    <a:pt x="28885" y="3536"/>
                    <a:pt x="28397" y="3358"/>
                    <a:pt x="27909" y="3203"/>
                  </a:cubicBezTo>
                  <a:cubicBezTo>
                    <a:pt x="27778" y="3155"/>
                    <a:pt x="27635" y="3120"/>
                    <a:pt x="27504" y="3084"/>
                  </a:cubicBezTo>
                  <a:lnTo>
                    <a:pt x="27195" y="3000"/>
                  </a:lnTo>
                  <a:cubicBezTo>
                    <a:pt x="26610" y="2841"/>
                    <a:pt x="26098" y="2734"/>
                    <a:pt x="25726" y="2734"/>
                  </a:cubicBezTo>
                  <a:cubicBezTo>
                    <a:pt x="25599" y="2734"/>
                    <a:pt x="25488" y="2747"/>
                    <a:pt x="25397" y="2774"/>
                  </a:cubicBezTo>
                  <a:cubicBezTo>
                    <a:pt x="24906" y="2916"/>
                    <a:pt x="24477" y="2973"/>
                    <a:pt x="24105" y="2973"/>
                  </a:cubicBezTo>
                  <a:cubicBezTo>
                    <a:pt x="23537" y="2973"/>
                    <a:pt x="23101" y="2840"/>
                    <a:pt x="22777" y="2667"/>
                  </a:cubicBezTo>
                  <a:cubicBezTo>
                    <a:pt x="22730" y="2643"/>
                    <a:pt x="22682" y="2619"/>
                    <a:pt x="22635" y="2596"/>
                  </a:cubicBezTo>
                  <a:cubicBezTo>
                    <a:pt x="22551" y="2536"/>
                    <a:pt x="22456" y="2488"/>
                    <a:pt x="22396" y="2429"/>
                  </a:cubicBezTo>
                  <a:cubicBezTo>
                    <a:pt x="22123" y="2227"/>
                    <a:pt x="21718" y="2084"/>
                    <a:pt x="21289" y="2084"/>
                  </a:cubicBezTo>
                  <a:lnTo>
                    <a:pt x="16312" y="2084"/>
                  </a:lnTo>
                  <a:lnTo>
                    <a:pt x="16181" y="2048"/>
                  </a:lnTo>
                  <a:lnTo>
                    <a:pt x="13014" y="810"/>
                  </a:lnTo>
                  <a:cubicBezTo>
                    <a:pt x="13014" y="810"/>
                    <a:pt x="11669" y="0"/>
                    <a:pt x="10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 flipH="1">
              <a:off x="862363" y="4430163"/>
              <a:ext cx="496825" cy="170214"/>
            </a:xfrm>
            <a:custGeom>
              <a:avLst/>
              <a:gdLst/>
              <a:ahLst/>
              <a:cxnLst/>
              <a:rect l="l" t="t" r="r" b="b"/>
              <a:pathLst>
                <a:path w="4870" h="1395" extrusionOk="0">
                  <a:moveTo>
                    <a:pt x="136" y="0"/>
                  </a:moveTo>
                  <a:cubicBezTo>
                    <a:pt x="91" y="0"/>
                    <a:pt x="46" y="1"/>
                    <a:pt x="0" y="1"/>
                  </a:cubicBezTo>
                  <a:cubicBezTo>
                    <a:pt x="286" y="358"/>
                    <a:pt x="1119" y="370"/>
                    <a:pt x="1548" y="418"/>
                  </a:cubicBezTo>
                  <a:cubicBezTo>
                    <a:pt x="2131" y="477"/>
                    <a:pt x="2727" y="501"/>
                    <a:pt x="3286" y="644"/>
                  </a:cubicBezTo>
                  <a:cubicBezTo>
                    <a:pt x="3334" y="656"/>
                    <a:pt x="3382" y="668"/>
                    <a:pt x="3405" y="692"/>
                  </a:cubicBezTo>
                  <a:cubicBezTo>
                    <a:pt x="3429" y="739"/>
                    <a:pt x="3429" y="799"/>
                    <a:pt x="3429" y="846"/>
                  </a:cubicBezTo>
                  <a:cubicBezTo>
                    <a:pt x="3405" y="1025"/>
                    <a:pt x="3393" y="1215"/>
                    <a:pt x="3393" y="1394"/>
                  </a:cubicBezTo>
                  <a:cubicBezTo>
                    <a:pt x="3727" y="906"/>
                    <a:pt x="4275" y="549"/>
                    <a:pt x="4870" y="465"/>
                  </a:cubicBezTo>
                  <a:cubicBezTo>
                    <a:pt x="4513" y="299"/>
                    <a:pt x="4120" y="263"/>
                    <a:pt x="3739" y="239"/>
                  </a:cubicBezTo>
                  <a:cubicBezTo>
                    <a:pt x="2546" y="147"/>
                    <a:pt x="1331" y="0"/>
                    <a:pt x="136" y="0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 flipH="1">
              <a:off x="2139805" y="4696504"/>
              <a:ext cx="462871" cy="183068"/>
            </a:xfrm>
            <a:custGeom>
              <a:avLst/>
              <a:gdLst/>
              <a:ahLst/>
              <a:cxnLst/>
              <a:rect l="l" t="t" r="r" b="b"/>
              <a:pathLst>
                <a:path w="5181" h="2049" extrusionOk="0">
                  <a:moveTo>
                    <a:pt x="5109" y="1"/>
                  </a:moveTo>
                  <a:lnTo>
                    <a:pt x="3692" y="667"/>
                  </a:lnTo>
                  <a:lnTo>
                    <a:pt x="1" y="370"/>
                  </a:lnTo>
                  <a:lnTo>
                    <a:pt x="3537" y="1084"/>
                  </a:lnTo>
                  <a:lnTo>
                    <a:pt x="5180" y="2049"/>
                  </a:lnTo>
                  <a:lnTo>
                    <a:pt x="5180" y="2049"/>
                  </a:lnTo>
                  <a:lnTo>
                    <a:pt x="4513" y="858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 flipH="1">
              <a:off x="469604" y="4543859"/>
              <a:ext cx="232999" cy="170292"/>
            </a:xfrm>
            <a:custGeom>
              <a:avLst/>
              <a:gdLst/>
              <a:ahLst/>
              <a:cxnLst/>
              <a:rect l="l" t="t" r="r" b="b"/>
              <a:pathLst>
                <a:path w="2608" h="1906" extrusionOk="0">
                  <a:moveTo>
                    <a:pt x="2608" y="0"/>
                  </a:moveTo>
                  <a:lnTo>
                    <a:pt x="155" y="1120"/>
                  </a:lnTo>
                  <a:lnTo>
                    <a:pt x="0" y="1905"/>
                  </a:lnTo>
                  <a:lnTo>
                    <a:pt x="2608" y="0"/>
                  </a:ln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en ExtraBold"/>
              <a:buNone/>
              <a:defRPr sz="2800" b="0" i="0" u="none" strike="noStrike" cap="none">
                <a:solidFill>
                  <a:schemeClr val="dk2"/>
                </a:solidFill>
                <a:latin typeface="Sen ExtraBold"/>
                <a:ea typeface="Sen ExtraBold"/>
                <a:cs typeface="Sen ExtraBold"/>
                <a:sym typeface="Sen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883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2_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2_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E_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"/>
          <p:cNvSpPr txBox="1">
            <a:spLocks noGrp="1"/>
          </p:cNvSpPr>
          <p:nvPr>
            <p:ph type="ctrTitle"/>
          </p:nvPr>
        </p:nvSpPr>
        <p:spPr>
          <a:xfrm>
            <a:off x="961875" y="1133700"/>
            <a:ext cx="7220100" cy="20082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200"/>
              <a:t>Analysis the Impact of Covid-19 on Tourism in West Java</a:t>
            </a:r>
            <a:endParaRPr sz="4300"/>
          </a:p>
        </p:txBody>
      </p:sp>
      <p:sp>
        <p:nvSpPr>
          <p:cNvPr id="1205" name="Google Shape;1205;p1"/>
          <p:cNvSpPr txBox="1">
            <a:spLocks noGrp="1"/>
          </p:cNvSpPr>
          <p:nvPr>
            <p:ph type="subTitle" idx="1"/>
          </p:nvPr>
        </p:nvSpPr>
        <p:spPr>
          <a:xfrm>
            <a:off x="1458300" y="3363025"/>
            <a:ext cx="622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rgbClr val="9900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Based on COVID-19 and Public Health Facility Data </a:t>
            </a:r>
            <a:endParaRPr sz="1600">
              <a:solidFill>
                <a:srgbClr val="9900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rgbClr val="9900FF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West Java</a:t>
            </a:r>
            <a:endParaRPr sz="1600">
              <a:solidFill>
                <a:srgbClr val="9900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rgbClr val="9900FF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: Tim Kilat (Kelompok 3)</a:t>
            </a:r>
            <a:endParaRPr sz="1600">
              <a:solidFill>
                <a:srgbClr val="9900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0fb25447c9_0_11008"/>
          <p:cNvSpPr txBox="1"/>
          <p:nvPr/>
        </p:nvSpPr>
        <p:spPr>
          <a:xfrm>
            <a:off x="727650" y="31293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Sen ExtraBold"/>
                <a:ea typeface="Sen ExtraBold"/>
                <a:cs typeface="Sen ExtraBold"/>
                <a:sym typeface="Sen ExtraBold"/>
              </a:rPr>
              <a:t>Hands-on untuk Clustering </a:t>
            </a:r>
            <a:endParaRPr sz="3000">
              <a:solidFill>
                <a:schemeClr val="accent3"/>
              </a:solidFill>
              <a:latin typeface="Sen ExtraBold"/>
              <a:ea typeface="Sen ExtraBold"/>
              <a:cs typeface="Sen ExtraBold"/>
              <a:sym typeface="Sen ExtraBold"/>
            </a:endParaRPr>
          </a:p>
        </p:txBody>
      </p:sp>
      <p:sp>
        <p:nvSpPr>
          <p:cNvPr id="1331" name="Google Shape;1331;g10fb25447c9_0_11008"/>
          <p:cNvSpPr txBox="1"/>
          <p:nvPr/>
        </p:nvSpPr>
        <p:spPr>
          <a:xfrm>
            <a:off x="365475" y="932175"/>
            <a:ext cx="85656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Berdasarkan penelitian yang peneliti lakukan, terdapat 3 perlakuan perbandingan clustering yang akan dilakukan sebagai berikut.</a:t>
            </a:r>
            <a:endParaRPr sz="160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</p:txBody>
      </p:sp>
      <p:graphicFrame>
        <p:nvGraphicFramePr>
          <p:cNvPr id="1332" name="Google Shape;1332;g10fb25447c9_0_11008"/>
          <p:cNvGraphicFramePr/>
          <p:nvPr/>
        </p:nvGraphicFramePr>
        <p:xfrm>
          <a:off x="1048350" y="1724325"/>
          <a:ext cx="6642150" cy="2031753"/>
        </p:xfrm>
        <a:graphic>
          <a:graphicData uri="http://schemas.openxmlformats.org/drawingml/2006/table">
            <a:tbl>
              <a:tblPr>
                <a:noFill/>
                <a:tableStyleId>{4FC6488D-BEE6-4F22-8AEA-C36A3C2E36A5}</a:tableStyleId>
              </a:tblPr>
              <a:tblGrid>
                <a:gridCol w="13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Jenis Data </a:t>
                      </a:r>
                      <a:endParaRPr sz="1500" u="none" strike="noStrike" cap="none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Perlakuan</a:t>
                      </a:r>
                      <a:endParaRPr sz="1500" u="none" strike="noStrike" cap="none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Keterangan</a:t>
                      </a:r>
                      <a:endParaRPr sz="1500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Data 2019</a:t>
                      </a:r>
                      <a:endParaRPr sz="1600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4 - Clustering</a:t>
                      </a:r>
                      <a:endParaRPr sz="1600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 dirty="0" err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Berdasarkan</a:t>
                      </a:r>
                      <a:r>
                        <a:rPr lang="en" sz="1600" dirty="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</a:t>
                      </a:r>
                      <a:r>
                        <a:rPr lang="en" sz="1600" dirty="0" err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Hipotesis</a:t>
                      </a:r>
                      <a:endParaRPr sz="1600" dirty="0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Data 2020</a:t>
                      </a:r>
                      <a:endParaRPr sz="1600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2 - Clustering</a:t>
                      </a:r>
                      <a:endParaRPr sz="1600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Berdasarkan Scoring Methods</a:t>
                      </a:r>
                      <a:endParaRPr sz="1600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Data 2020</a:t>
                      </a:r>
                      <a:endParaRPr sz="1600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4 - Clustering</a:t>
                      </a:r>
                      <a:endParaRPr sz="1600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 dirty="0" err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Berdasarkan</a:t>
                      </a:r>
                      <a:r>
                        <a:rPr lang="en" sz="1600" dirty="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</a:t>
                      </a:r>
                      <a:r>
                        <a:rPr lang="en" sz="1600" dirty="0" err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Hipotesis</a:t>
                      </a:r>
                      <a:endParaRPr sz="1600" dirty="0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1053598447_0_23"/>
          <p:cNvSpPr txBox="1"/>
          <p:nvPr/>
        </p:nvSpPr>
        <p:spPr>
          <a:xfrm>
            <a:off x="2565600" y="2346250"/>
            <a:ext cx="40128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80">
                <a:solidFill>
                  <a:schemeClr val="dk2"/>
                </a:solidFill>
                <a:latin typeface="Sen ExtraBold"/>
                <a:ea typeface="Sen ExtraBold"/>
                <a:cs typeface="Sen ExtraBold"/>
                <a:sym typeface="Sen ExtraBold"/>
              </a:rPr>
              <a:t>Clustering Data 2019</a:t>
            </a:r>
            <a:endParaRPr sz="3580">
              <a:solidFill>
                <a:schemeClr val="dk2"/>
              </a:solidFill>
              <a:latin typeface="Sen ExtraBold"/>
              <a:ea typeface="Sen ExtraBold"/>
              <a:cs typeface="Sen ExtraBold"/>
              <a:sym typeface="Sen ExtraBold"/>
            </a:endParaRPr>
          </a:p>
        </p:txBody>
      </p:sp>
      <p:grpSp>
        <p:nvGrpSpPr>
          <p:cNvPr id="1338" name="Google Shape;1338;g11053598447_0_23"/>
          <p:cNvGrpSpPr/>
          <p:nvPr/>
        </p:nvGrpSpPr>
        <p:grpSpPr>
          <a:xfrm>
            <a:off x="4003718" y="1136508"/>
            <a:ext cx="1136545" cy="1166960"/>
            <a:chOff x="1437975" y="1438400"/>
            <a:chExt cx="248550" cy="248575"/>
          </a:xfrm>
        </p:grpSpPr>
        <p:sp>
          <p:nvSpPr>
            <p:cNvPr id="1339" name="Google Shape;1339;g11053598447_0_23"/>
            <p:cNvSpPr/>
            <p:nvPr/>
          </p:nvSpPr>
          <p:spPr>
            <a:xfrm>
              <a:off x="1437975" y="1438400"/>
              <a:ext cx="248550" cy="248575"/>
            </a:xfrm>
            <a:custGeom>
              <a:avLst/>
              <a:gdLst/>
              <a:ahLst/>
              <a:cxnLst/>
              <a:rect l="l" t="t" r="r" b="b"/>
              <a:pathLst>
                <a:path w="9942" h="9943" extrusionOk="0">
                  <a:moveTo>
                    <a:pt x="4989" y="1215"/>
                  </a:moveTo>
                  <a:lnTo>
                    <a:pt x="5513" y="2775"/>
                  </a:lnTo>
                  <a:cubicBezTo>
                    <a:pt x="5346" y="2727"/>
                    <a:pt x="5167" y="2715"/>
                    <a:pt x="4989" y="2715"/>
                  </a:cubicBezTo>
                  <a:cubicBezTo>
                    <a:pt x="4810" y="2715"/>
                    <a:pt x="4644" y="2727"/>
                    <a:pt x="4465" y="2775"/>
                  </a:cubicBezTo>
                  <a:lnTo>
                    <a:pt x="4989" y="1215"/>
                  </a:lnTo>
                  <a:close/>
                  <a:moveTo>
                    <a:pt x="2786" y="4477"/>
                  </a:moveTo>
                  <a:lnTo>
                    <a:pt x="2786" y="4477"/>
                  </a:lnTo>
                  <a:cubicBezTo>
                    <a:pt x="2762" y="4644"/>
                    <a:pt x="2727" y="4787"/>
                    <a:pt x="2727" y="4965"/>
                  </a:cubicBezTo>
                  <a:cubicBezTo>
                    <a:pt x="2727" y="5132"/>
                    <a:pt x="2739" y="5299"/>
                    <a:pt x="2786" y="5454"/>
                  </a:cubicBezTo>
                  <a:lnTo>
                    <a:pt x="1274" y="4965"/>
                  </a:lnTo>
                  <a:lnTo>
                    <a:pt x="2786" y="4477"/>
                  </a:lnTo>
                  <a:close/>
                  <a:moveTo>
                    <a:pt x="7180" y="4442"/>
                  </a:moveTo>
                  <a:lnTo>
                    <a:pt x="8739" y="4965"/>
                  </a:lnTo>
                  <a:lnTo>
                    <a:pt x="7180" y="5489"/>
                  </a:lnTo>
                  <a:cubicBezTo>
                    <a:pt x="7227" y="5323"/>
                    <a:pt x="7239" y="5144"/>
                    <a:pt x="7239" y="4965"/>
                  </a:cubicBezTo>
                  <a:cubicBezTo>
                    <a:pt x="7239" y="4787"/>
                    <a:pt x="7215" y="4620"/>
                    <a:pt x="7180" y="4442"/>
                  </a:cubicBezTo>
                  <a:close/>
                  <a:moveTo>
                    <a:pt x="4989" y="3299"/>
                  </a:moveTo>
                  <a:cubicBezTo>
                    <a:pt x="5918" y="3299"/>
                    <a:pt x="6656" y="4049"/>
                    <a:pt x="6656" y="4965"/>
                  </a:cubicBezTo>
                  <a:cubicBezTo>
                    <a:pt x="6656" y="5894"/>
                    <a:pt x="5918" y="6632"/>
                    <a:pt x="4989" y="6632"/>
                  </a:cubicBezTo>
                  <a:cubicBezTo>
                    <a:pt x="4072" y="6632"/>
                    <a:pt x="3322" y="5894"/>
                    <a:pt x="3322" y="4965"/>
                  </a:cubicBezTo>
                  <a:cubicBezTo>
                    <a:pt x="3322" y="4049"/>
                    <a:pt x="4072" y="3299"/>
                    <a:pt x="4989" y="3299"/>
                  </a:cubicBezTo>
                  <a:close/>
                  <a:moveTo>
                    <a:pt x="4501" y="7168"/>
                  </a:moveTo>
                  <a:cubicBezTo>
                    <a:pt x="4667" y="7204"/>
                    <a:pt x="4810" y="7228"/>
                    <a:pt x="4989" y="7228"/>
                  </a:cubicBezTo>
                  <a:cubicBezTo>
                    <a:pt x="5167" y="7228"/>
                    <a:pt x="5322" y="7216"/>
                    <a:pt x="5477" y="7168"/>
                  </a:cubicBezTo>
                  <a:lnTo>
                    <a:pt x="5477" y="7168"/>
                  </a:lnTo>
                  <a:lnTo>
                    <a:pt x="4989" y="8692"/>
                  </a:lnTo>
                  <a:lnTo>
                    <a:pt x="4501" y="7168"/>
                  </a:lnTo>
                  <a:close/>
                  <a:moveTo>
                    <a:pt x="4977" y="1"/>
                  </a:moveTo>
                  <a:cubicBezTo>
                    <a:pt x="4846" y="1"/>
                    <a:pt x="4739" y="72"/>
                    <a:pt x="4691" y="191"/>
                  </a:cubicBezTo>
                  <a:lnTo>
                    <a:pt x="3739" y="3072"/>
                  </a:lnTo>
                  <a:cubicBezTo>
                    <a:pt x="3691" y="3108"/>
                    <a:pt x="3655" y="3132"/>
                    <a:pt x="3608" y="3180"/>
                  </a:cubicBezTo>
                  <a:lnTo>
                    <a:pt x="2786" y="2358"/>
                  </a:lnTo>
                  <a:cubicBezTo>
                    <a:pt x="2727" y="2298"/>
                    <a:pt x="2652" y="2269"/>
                    <a:pt x="2578" y="2269"/>
                  </a:cubicBezTo>
                  <a:cubicBezTo>
                    <a:pt x="2503" y="2269"/>
                    <a:pt x="2429" y="2298"/>
                    <a:pt x="2369" y="2358"/>
                  </a:cubicBezTo>
                  <a:cubicBezTo>
                    <a:pt x="2250" y="2477"/>
                    <a:pt x="2250" y="2656"/>
                    <a:pt x="2369" y="2775"/>
                  </a:cubicBezTo>
                  <a:lnTo>
                    <a:pt x="3191" y="3596"/>
                  </a:lnTo>
                  <a:cubicBezTo>
                    <a:pt x="3143" y="3656"/>
                    <a:pt x="3096" y="3715"/>
                    <a:pt x="3072" y="3775"/>
                  </a:cubicBezTo>
                  <a:lnTo>
                    <a:pt x="214" y="4680"/>
                  </a:lnTo>
                  <a:cubicBezTo>
                    <a:pt x="95" y="4727"/>
                    <a:pt x="0" y="4835"/>
                    <a:pt x="0" y="4965"/>
                  </a:cubicBezTo>
                  <a:cubicBezTo>
                    <a:pt x="0" y="5096"/>
                    <a:pt x="95" y="5204"/>
                    <a:pt x="214" y="5251"/>
                  </a:cubicBezTo>
                  <a:lnTo>
                    <a:pt x="3072" y="6156"/>
                  </a:lnTo>
                  <a:cubicBezTo>
                    <a:pt x="3120" y="6216"/>
                    <a:pt x="3143" y="6275"/>
                    <a:pt x="3191" y="6335"/>
                  </a:cubicBezTo>
                  <a:lnTo>
                    <a:pt x="2369" y="7156"/>
                  </a:lnTo>
                  <a:cubicBezTo>
                    <a:pt x="2250" y="7275"/>
                    <a:pt x="2250" y="7454"/>
                    <a:pt x="2369" y="7573"/>
                  </a:cubicBezTo>
                  <a:cubicBezTo>
                    <a:pt x="2429" y="7632"/>
                    <a:pt x="2500" y="7656"/>
                    <a:pt x="2584" y="7656"/>
                  </a:cubicBezTo>
                  <a:cubicBezTo>
                    <a:pt x="2655" y="7656"/>
                    <a:pt x="2727" y="7632"/>
                    <a:pt x="2786" y="7573"/>
                  </a:cubicBezTo>
                  <a:lnTo>
                    <a:pt x="3608" y="6751"/>
                  </a:lnTo>
                  <a:cubicBezTo>
                    <a:pt x="3667" y="6799"/>
                    <a:pt x="3727" y="6847"/>
                    <a:pt x="3786" y="6870"/>
                  </a:cubicBezTo>
                  <a:lnTo>
                    <a:pt x="4691" y="9728"/>
                  </a:lnTo>
                  <a:cubicBezTo>
                    <a:pt x="4739" y="9847"/>
                    <a:pt x="4846" y="9942"/>
                    <a:pt x="4977" y="9942"/>
                  </a:cubicBezTo>
                  <a:cubicBezTo>
                    <a:pt x="5108" y="9942"/>
                    <a:pt x="5215" y="9847"/>
                    <a:pt x="5251" y="9728"/>
                  </a:cubicBezTo>
                  <a:lnTo>
                    <a:pt x="6168" y="6882"/>
                  </a:lnTo>
                  <a:lnTo>
                    <a:pt x="6168" y="6870"/>
                  </a:lnTo>
                  <a:cubicBezTo>
                    <a:pt x="6227" y="6823"/>
                    <a:pt x="6287" y="6799"/>
                    <a:pt x="6346" y="6751"/>
                  </a:cubicBezTo>
                  <a:lnTo>
                    <a:pt x="7168" y="7573"/>
                  </a:lnTo>
                  <a:cubicBezTo>
                    <a:pt x="7215" y="7632"/>
                    <a:pt x="7299" y="7656"/>
                    <a:pt x="7370" y="7656"/>
                  </a:cubicBezTo>
                  <a:cubicBezTo>
                    <a:pt x="7442" y="7656"/>
                    <a:pt x="7513" y="7632"/>
                    <a:pt x="7572" y="7573"/>
                  </a:cubicBezTo>
                  <a:cubicBezTo>
                    <a:pt x="7692" y="7454"/>
                    <a:pt x="7692" y="7275"/>
                    <a:pt x="7572" y="7156"/>
                  </a:cubicBezTo>
                  <a:lnTo>
                    <a:pt x="6763" y="6335"/>
                  </a:lnTo>
                  <a:cubicBezTo>
                    <a:pt x="6787" y="6287"/>
                    <a:pt x="6834" y="6251"/>
                    <a:pt x="6858" y="6204"/>
                  </a:cubicBezTo>
                  <a:lnTo>
                    <a:pt x="9751" y="5251"/>
                  </a:lnTo>
                  <a:cubicBezTo>
                    <a:pt x="9870" y="5204"/>
                    <a:pt x="9942" y="5096"/>
                    <a:pt x="9942" y="4965"/>
                  </a:cubicBezTo>
                  <a:cubicBezTo>
                    <a:pt x="9942" y="4835"/>
                    <a:pt x="9882" y="4727"/>
                    <a:pt x="9763" y="4680"/>
                  </a:cubicBezTo>
                  <a:lnTo>
                    <a:pt x="6894" y="3727"/>
                  </a:lnTo>
                  <a:lnTo>
                    <a:pt x="6882" y="3727"/>
                  </a:lnTo>
                  <a:cubicBezTo>
                    <a:pt x="6846" y="3692"/>
                    <a:pt x="6822" y="3644"/>
                    <a:pt x="6775" y="3596"/>
                  </a:cubicBezTo>
                  <a:lnTo>
                    <a:pt x="7596" y="2775"/>
                  </a:lnTo>
                  <a:cubicBezTo>
                    <a:pt x="7715" y="2656"/>
                    <a:pt x="7715" y="2477"/>
                    <a:pt x="7596" y="2358"/>
                  </a:cubicBezTo>
                  <a:cubicBezTo>
                    <a:pt x="7537" y="2298"/>
                    <a:pt x="7462" y="2269"/>
                    <a:pt x="7388" y="2269"/>
                  </a:cubicBezTo>
                  <a:cubicBezTo>
                    <a:pt x="7314" y="2269"/>
                    <a:pt x="7239" y="2298"/>
                    <a:pt x="7180" y="2358"/>
                  </a:cubicBezTo>
                  <a:lnTo>
                    <a:pt x="6358" y="3180"/>
                  </a:lnTo>
                  <a:cubicBezTo>
                    <a:pt x="6310" y="3156"/>
                    <a:pt x="6275" y="3108"/>
                    <a:pt x="6215" y="3072"/>
                  </a:cubicBezTo>
                  <a:cubicBezTo>
                    <a:pt x="6215" y="3060"/>
                    <a:pt x="6215" y="3049"/>
                    <a:pt x="6191" y="3049"/>
                  </a:cubicBezTo>
                  <a:lnTo>
                    <a:pt x="5251" y="191"/>
                  </a:lnTo>
                  <a:cubicBezTo>
                    <a:pt x="5215" y="72"/>
                    <a:pt x="5108" y="1"/>
                    <a:pt x="4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g11053598447_0_23"/>
            <p:cNvSpPr/>
            <p:nvPr/>
          </p:nvSpPr>
          <p:spPr>
            <a:xfrm>
              <a:off x="1537675" y="1537525"/>
              <a:ext cx="50025" cy="50025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596"/>
                  </a:moveTo>
                  <a:cubicBezTo>
                    <a:pt x="1227" y="596"/>
                    <a:pt x="1406" y="774"/>
                    <a:pt x="1406" y="1000"/>
                  </a:cubicBezTo>
                  <a:cubicBezTo>
                    <a:pt x="1406" y="1227"/>
                    <a:pt x="1227" y="1405"/>
                    <a:pt x="1001" y="1405"/>
                  </a:cubicBezTo>
                  <a:cubicBezTo>
                    <a:pt x="775" y="1405"/>
                    <a:pt x="596" y="1227"/>
                    <a:pt x="596" y="1000"/>
                  </a:cubicBezTo>
                  <a:cubicBezTo>
                    <a:pt x="596" y="774"/>
                    <a:pt x="775" y="596"/>
                    <a:pt x="1001" y="596"/>
                  </a:cubicBezTo>
                  <a:close/>
                  <a:moveTo>
                    <a:pt x="1001" y="0"/>
                  </a:moveTo>
                  <a:cubicBezTo>
                    <a:pt x="453" y="0"/>
                    <a:pt x="1" y="453"/>
                    <a:pt x="1" y="1000"/>
                  </a:cubicBezTo>
                  <a:cubicBezTo>
                    <a:pt x="1" y="1548"/>
                    <a:pt x="453" y="2001"/>
                    <a:pt x="1001" y="2001"/>
                  </a:cubicBezTo>
                  <a:cubicBezTo>
                    <a:pt x="1549" y="2001"/>
                    <a:pt x="2001" y="1548"/>
                    <a:pt x="2001" y="1000"/>
                  </a:cubicBezTo>
                  <a:cubicBezTo>
                    <a:pt x="2001" y="453"/>
                    <a:pt x="1549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1053598447_0_37"/>
          <p:cNvSpPr txBox="1"/>
          <p:nvPr/>
        </p:nvSpPr>
        <p:spPr>
          <a:xfrm>
            <a:off x="742525" y="1535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72">
                <a:solidFill>
                  <a:schemeClr val="dk2"/>
                </a:solidFill>
                <a:latin typeface="Sen ExtraBold"/>
                <a:ea typeface="Sen ExtraBold"/>
                <a:cs typeface="Sen ExtraBold"/>
                <a:sym typeface="Sen ExtraBold"/>
              </a:rPr>
              <a:t>4 Clustering (Covid -2019) - Pengunjung thp Faskes</a:t>
            </a:r>
            <a:endParaRPr sz="2272">
              <a:solidFill>
                <a:schemeClr val="dk2"/>
              </a:solidFill>
              <a:latin typeface="Sen ExtraBold"/>
              <a:ea typeface="Sen ExtraBold"/>
              <a:cs typeface="Sen ExtraBold"/>
              <a:sym typeface="Sen ExtraBold"/>
            </a:endParaRPr>
          </a:p>
        </p:txBody>
      </p:sp>
      <p:sp>
        <p:nvSpPr>
          <p:cNvPr id="1346" name="Google Shape;1346;g11053598447_0_37"/>
          <p:cNvSpPr txBox="1"/>
          <p:nvPr/>
        </p:nvSpPr>
        <p:spPr>
          <a:xfrm>
            <a:off x="4906900" y="880350"/>
            <a:ext cx="3471000" cy="25161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Cluster 0 berkumpul di kiri bawah.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Cluster 1 tersebar di berbagai titik pada gambar.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Sebagian besar Kota/Kabupaten berada di cluster 0 dengan jumlah pengunjung 0 - 0.2 Ie7 dan konfirmasi total antara 0 - 200000.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7" name="Google Shape;1347;g11053598447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41100"/>
            <a:ext cx="4265968" cy="4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" name="Google Shape;1485;g110cc23bb72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00" y="271538"/>
            <a:ext cx="7060602" cy="46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65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1053598447_0_30"/>
          <p:cNvSpPr txBox="1"/>
          <p:nvPr/>
        </p:nvSpPr>
        <p:spPr>
          <a:xfrm>
            <a:off x="2565600" y="2346250"/>
            <a:ext cx="40128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80" dirty="0">
                <a:solidFill>
                  <a:schemeClr val="dk2"/>
                </a:solidFill>
                <a:latin typeface="Sen ExtraBold"/>
                <a:ea typeface="Sen ExtraBold"/>
                <a:cs typeface="Sen ExtraBold"/>
                <a:sym typeface="Sen ExtraBold"/>
              </a:rPr>
              <a:t>Clustering Data 2020 (2-Cluster)</a:t>
            </a:r>
            <a:endParaRPr sz="3580" dirty="0">
              <a:solidFill>
                <a:schemeClr val="dk2"/>
              </a:solidFill>
              <a:latin typeface="Sen ExtraBold"/>
              <a:ea typeface="Sen ExtraBold"/>
              <a:cs typeface="Sen ExtraBold"/>
              <a:sym typeface="Sen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80" dirty="0">
              <a:solidFill>
                <a:schemeClr val="dk2"/>
              </a:solidFill>
              <a:latin typeface="Sen ExtraBold"/>
              <a:ea typeface="Sen ExtraBold"/>
              <a:cs typeface="Sen ExtraBold"/>
              <a:sym typeface="Sen ExtraBold"/>
            </a:endParaRPr>
          </a:p>
        </p:txBody>
      </p:sp>
      <p:grpSp>
        <p:nvGrpSpPr>
          <p:cNvPr id="1365" name="Google Shape;1365;g11053598447_0_30"/>
          <p:cNvGrpSpPr/>
          <p:nvPr/>
        </p:nvGrpSpPr>
        <p:grpSpPr>
          <a:xfrm>
            <a:off x="4003718" y="1136508"/>
            <a:ext cx="1136545" cy="1166960"/>
            <a:chOff x="1437975" y="1438400"/>
            <a:chExt cx="248550" cy="248575"/>
          </a:xfrm>
        </p:grpSpPr>
        <p:sp>
          <p:nvSpPr>
            <p:cNvPr id="1366" name="Google Shape;1366;g11053598447_0_30"/>
            <p:cNvSpPr/>
            <p:nvPr/>
          </p:nvSpPr>
          <p:spPr>
            <a:xfrm>
              <a:off x="1437975" y="1438400"/>
              <a:ext cx="248550" cy="248575"/>
            </a:xfrm>
            <a:custGeom>
              <a:avLst/>
              <a:gdLst/>
              <a:ahLst/>
              <a:cxnLst/>
              <a:rect l="l" t="t" r="r" b="b"/>
              <a:pathLst>
                <a:path w="9942" h="9943" extrusionOk="0">
                  <a:moveTo>
                    <a:pt x="4989" y="1215"/>
                  </a:moveTo>
                  <a:lnTo>
                    <a:pt x="5513" y="2775"/>
                  </a:lnTo>
                  <a:cubicBezTo>
                    <a:pt x="5346" y="2727"/>
                    <a:pt x="5167" y="2715"/>
                    <a:pt x="4989" y="2715"/>
                  </a:cubicBezTo>
                  <a:cubicBezTo>
                    <a:pt x="4810" y="2715"/>
                    <a:pt x="4644" y="2727"/>
                    <a:pt x="4465" y="2775"/>
                  </a:cubicBezTo>
                  <a:lnTo>
                    <a:pt x="4989" y="1215"/>
                  </a:lnTo>
                  <a:close/>
                  <a:moveTo>
                    <a:pt x="2786" y="4477"/>
                  </a:moveTo>
                  <a:lnTo>
                    <a:pt x="2786" y="4477"/>
                  </a:lnTo>
                  <a:cubicBezTo>
                    <a:pt x="2762" y="4644"/>
                    <a:pt x="2727" y="4787"/>
                    <a:pt x="2727" y="4965"/>
                  </a:cubicBezTo>
                  <a:cubicBezTo>
                    <a:pt x="2727" y="5132"/>
                    <a:pt x="2739" y="5299"/>
                    <a:pt x="2786" y="5454"/>
                  </a:cubicBezTo>
                  <a:lnTo>
                    <a:pt x="1274" y="4965"/>
                  </a:lnTo>
                  <a:lnTo>
                    <a:pt x="2786" y="4477"/>
                  </a:lnTo>
                  <a:close/>
                  <a:moveTo>
                    <a:pt x="7180" y="4442"/>
                  </a:moveTo>
                  <a:lnTo>
                    <a:pt x="8739" y="4965"/>
                  </a:lnTo>
                  <a:lnTo>
                    <a:pt x="7180" y="5489"/>
                  </a:lnTo>
                  <a:cubicBezTo>
                    <a:pt x="7227" y="5323"/>
                    <a:pt x="7239" y="5144"/>
                    <a:pt x="7239" y="4965"/>
                  </a:cubicBezTo>
                  <a:cubicBezTo>
                    <a:pt x="7239" y="4787"/>
                    <a:pt x="7215" y="4620"/>
                    <a:pt x="7180" y="4442"/>
                  </a:cubicBezTo>
                  <a:close/>
                  <a:moveTo>
                    <a:pt x="4989" y="3299"/>
                  </a:moveTo>
                  <a:cubicBezTo>
                    <a:pt x="5918" y="3299"/>
                    <a:pt x="6656" y="4049"/>
                    <a:pt x="6656" y="4965"/>
                  </a:cubicBezTo>
                  <a:cubicBezTo>
                    <a:pt x="6656" y="5894"/>
                    <a:pt x="5918" y="6632"/>
                    <a:pt x="4989" y="6632"/>
                  </a:cubicBezTo>
                  <a:cubicBezTo>
                    <a:pt x="4072" y="6632"/>
                    <a:pt x="3322" y="5894"/>
                    <a:pt x="3322" y="4965"/>
                  </a:cubicBezTo>
                  <a:cubicBezTo>
                    <a:pt x="3322" y="4049"/>
                    <a:pt x="4072" y="3299"/>
                    <a:pt x="4989" y="3299"/>
                  </a:cubicBezTo>
                  <a:close/>
                  <a:moveTo>
                    <a:pt x="4501" y="7168"/>
                  </a:moveTo>
                  <a:cubicBezTo>
                    <a:pt x="4667" y="7204"/>
                    <a:pt x="4810" y="7228"/>
                    <a:pt x="4989" y="7228"/>
                  </a:cubicBezTo>
                  <a:cubicBezTo>
                    <a:pt x="5167" y="7228"/>
                    <a:pt x="5322" y="7216"/>
                    <a:pt x="5477" y="7168"/>
                  </a:cubicBezTo>
                  <a:lnTo>
                    <a:pt x="5477" y="7168"/>
                  </a:lnTo>
                  <a:lnTo>
                    <a:pt x="4989" y="8692"/>
                  </a:lnTo>
                  <a:lnTo>
                    <a:pt x="4501" y="7168"/>
                  </a:lnTo>
                  <a:close/>
                  <a:moveTo>
                    <a:pt x="4977" y="1"/>
                  </a:moveTo>
                  <a:cubicBezTo>
                    <a:pt x="4846" y="1"/>
                    <a:pt x="4739" y="72"/>
                    <a:pt x="4691" y="191"/>
                  </a:cubicBezTo>
                  <a:lnTo>
                    <a:pt x="3739" y="3072"/>
                  </a:lnTo>
                  <a:cubicBezTo>
                    <a:pt x="3691" y="3108"/>
                    <a:pt x="3655" y="3132"/>
                    <a:pt x="3608" y="3180"/>
                  </a:cubicBezTo>
                  <a:lnTo>
                    <a:pt x="2786" y="2358"/>
                  </a:lnTo>
                  <a:cubicBezTo>
                    <a:pt x="2727" y="2298"/>
                    <a:pt x="2652" y="2269"/>
                    <a:pt x="2578" y="2269"/>
                  </a:cubicBezTo>
                  <a:cubicBezTo>
                    <a:pt x="2503" y="2269"/>
                    <a:pt x="2429" y="2298"/>
                    <a:pt x="2369" y="2358"/>
                  </a:cubicBezTo>
                  <a:cubicBezTo>
                    <a:pt x="2250" y="2477"/>
                    <a:pt x="2250" y="2656"/>
                    <a:pt x="2369" y="2775"/>
                  </a:cubicBezTo>
                  <a:lnTo>
                    <a:pt x="3191" y="3596"/>
                  </a:lnTo>
                  <a:cubicBezTo>
                    <a:pt x="3143" y="3656"/>
                    <a:pt x="3096" y="3715"/>
                    <a:pt x="3072" y="3775"/>
                  </a:cubicBezTo>
                  <a:lnTo>
                    <a:pt x="214" y="4680"/>
                  </a:lnTo>
                  <a:cubicBezTo>
                    <a:pt x="95" y="4727"/>
                    <a:pt x="0" y="4835"/>
                    <a:pt x="0" y="4965"/>
                  </a:cubicBezTo>
                  <a:cubicBezTo>
                    <a:pt x="0" y="5096"/>
                    <a:pt x="95" y="5204"/>
                    <a:pt x="214" y="5251"/>
                  </a:cubicBezTo>
                  <a:lnTo>
                    <a:pt x="3072" y="6156"/>
                  </a:lnTo>
                  <a:cubicBezTo>
                    <a:pt x="3120" y="6216"/>
                    <a:pt x="3143" y="6275"/>
                    <a:pt x="3191" y="6335"/>
                  </a:cubicBezTo>
                  <a:lnTo>
                    <a:pt x="2369" y="7156"/>
                  </a:lnTo>
                  <a:cubicBezTo>
                    <a:pt x="2250" y="7275"/>
                    <a:pt x="2250" y="7454"/>
                    <a:pt x="2369" y="7573"/>
                  </a:cubicBezTo>
                  <a:cubicBezTo>
                    <a:pt x="2429" y="7632"/>
                    <a:pt x="2500" y="7656"/>
                    <a:pt x="2584" y="7656"/>
                  </a:cubicBezTo>
                  <a:cubicBezTo>
                    <a:pt x="2655" y="7656"/>
                    <a:pt x="2727" y="7632"/>
                    <a:pt x="2786" y="7573"/>
                  </a:cubicBezTo>
                  <a:lnTo>
                    <a:pt x="3608" y="6751"/>
                  </a:lnTo>
                  <a:cubicBezTo>
                    <a:pt x="3667" y="6799"/>
                    <a:pt x="3727" y="6847"/>
                    <a:pt x="3786" y="6870"/>
                  </a:cubicBezTo>
                  <a:lnTo>
                    <a:pt x="4691" y="9728"/>
                  </a:lnTo>
                  <a:cubicBezTo>
                    <a:pt x="4739" y="9847"/>
                    <a:pt x="4846" y="9942"/>
                    <a:pt x="4977" y="9942"/>
                  </a:cubicBezTo>
                  <a:cubicBezTo>
                    <a:pt x="5108" y="9942"/>
                    <a:pt x="5215" y="9847"/>
                    <a:pt x="5251" y="9728"/>
                  </a:cubicBezTo>
                  <a:lnTo>
                    <a:pt x="6168" y="6882"/>
                  </a:lnTo>
                  <a:lnTo>
                    <a:pt x="6168" y="6870"/>
                  </a:lnTo>
                  <a:cubicBezTo>
                    <a:pt x="6227" y="6823"/>
                    <a:pt x="6287" y="6799"/>
                    <a:pt x="6346" y="6751"/>
                  </a:cubicBezTo>
                  <a:lnTo>
                    <a:pt x="7168" y="7573"/>
                  </a:lnTo>
                  <a:cubicBezTo>
                    <a:pt x="7215" y="7632"/>
                    <a:pt x="7299" y="7656"/>
                    <a:pt x="7370" y="7656"/>
                  </a:cubicBezTo>
                  <a:cubicBezTo>
                    <a:pt x="7442" y="7656"/>
                    <a:pt x="7513" y="7632"/>
                    <a:pt x="7572" y="7573"/>
                  </a:cubicBezTo>
                  <a:cubicBezTo>
                    <a:pt x="7692" y="7454"/>
                    <a:pt x="7692" y="7275"/>
                    <a:pt x="7572" y="7156"/>
                  </a:cubicBezTo>
                  <a:lnTo>
                    <a:pt x="6763" y="6335"/>
                  </a:lnTo>
                  <a:cubicBezTo>
                    <a:pt x="6787" y="6287"/>
                    <a:pt x="6834" y="6251"/>
                    <a:pt x="6858" y="6204"/>
                  </a:cubicBezTo>
                  <a:lnTo>
                    <a:pt x="9751" y="5251"/>
                  </a:lnTo>
                  <a:cubicBezTo>
                    <a:pt x="9870" y="5204"/>
                    <a:pt x="9942" y="5096"/>
                    <a:pt x="9942" y="4965"/>
                  </a:cubicBezTo>
                  <a:cubicBezTo>
                    <a:pt x="9942" y="4835"/>
                    <a:pt x="9882" y="4727"/>
                    <a:pt x="9763" y="4680"/>
                  </a:cubicBezTo>
                  <a:lnTo>
                    <a:pt x="6894" y="3727"/>
                  </a:lnTo>
                  <a:lnTo>
                    <a:pt x="6882" y="3727"/>
                  </a:lnTo>
                  <a:cubicBezTo>
                    <a:pt x="6846" y="3692"/>
                    <a:pt x="6822" y="3644"/>
                    <a:pt x="6775" y="3596"/>
                  </a:cubicBezTo>
                  <a:lnTo>
                    <a:pt x="7596" y="2775"/>
                  </a:lnTo>
                  <a:cubicBezTo>
                    <a:pt x="7715" y="2656"/>
                    <a:pt x="7715" y="2477"/>
                    <a:pt x="7596" y="2358"/>
                  </a:cubicBezTo>
                  <a:cubicBezTo>
                    <a:pt x="7537" y="2298"/>
                    <a:pt x="7462" y="2269"/>
                    <a:pt x="7388" y="2269"/>
                  </a:cubicBezTo>
                  <a:cubicBezTo>
                    <a:pt x="7314" y="2269"/>
                    <a:pt x="7239" y="2298"/>
                    <a:pt x="7180" y="2358"/>
                  </a:cubicBezTo>
                  <a:lnTo>
                    <a:pt x="6358" y="3180"/>
                  </a:lnTo>
                  <a:cubicBezTo>
                    <a:pt x="6310" y="3156"/>
                    <a:pt x="6275" y="3108"/>
                    <a:pt x="6215" y="3072"/>
                  </a:cubicBezTo>
                  <a:cubicBezTo>
                    <a:pt x="6215" y="3060"/>
                    <a:pt x="6215" y="3049"/>
                    <a:pt x="6191" y="3049"/>
                  </a:cubicBezTo>
                  <a:lnTo>
                    <a:pt x="5251" y="191"/>
                  </a:lnTo>
                  <a:cubicBezTo>
                    <a:pt x="5215" y="72"/>
                    <a:pt x="5108" y="1"/>
                    <a:pt x="4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g11053598447_0_30"/>
            <p:cNvSpPr/>
            <p:nvPr/>
          </p:nvSpPr>
          <p:spPr>
            <a:xfrm>
              <a:off x="1537675" y="1537525"/>
              <a:ext cx="50025" cy="50025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596"/>
                  </a:moveTo>
                  <a:cubicBezTo>
                    <a:pt x="1227" y="596"/>
                    <a:pt x="1406" y="774"/>
                    <a:pt x="1406" y="1000"/>
                  </a:cubicBezTo>
                  <a:cubicBezTo>
                    <a:pt x="1406" y="1227"/>
                    <a:pt x="1227" y="1405"/>
                    <a:pt x="1001" y="1405"/>
                  </a:cubicBezTo>
                  <a:cubicBezTo>
                    <a:pt x="775" y="1405"/>
                    <a:pt x="596" y="1227"/>
                    <a:pt x="596" y="1000"/>
                  </a:cubicBezTo>
                  <a:cubicBezTo>
                    <a:pt x="596" y="774"/>
                    <a:pt x="775" y="596"/>
                    <a:pt x="1001" y="596"/>
                  </a:cubicBezTo>
                  <a:close/>
                  <a:moveTo>
                    <a:pt x="1001" y="0"/>
                  </a:moveTo>
                  <a:cubicBezTo>
                    <a:pt x="453" y="0"/>
                    <a:pt x="1" y="453"/>
                    <a:pt x="1" y="1000"/>
                  </a:cubicBezTo>
                  <a:cubicBezTo>
                    <a:pt x="1" y="1548"/>
                    <a:pt x="453" y="2001"/>
                    <a:pt x="1001" y="2001"/>
                  </a:cubicBezTo>
                  <a:cubicBezTo>
                    <a:pt x="1549" y="2001"/>
                    <a:pt x="2001" y="1548"/>
                    <a:pt x="2001" y="1000"/>
                  </a:cubicBezTo>
                  <a:cubicBezTo>
                    <a:pt x="2001" y="453"/>
                    <a:pt x="1549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1053598447_2_2"/>
          <p:cNvSpPr txBox="1">
            <a:spLocks noGrp="1"/>
          </p:cNvSpPr>
          <p:nvPr>
            <p:ph type="subTitle" idx="2"/>
          </p:nvPr>
        </p:nvSpPr>
        <p:spPr>
          <a:xfrm>
            <a:off x="4735075" y="629963"/>
            <a:ext cx="4088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 Characteristics</a:t>
            </a:r>
            <a:endParaRPr/>
          </a:p>
        </p:txBody>
      </p:sp>
      <p:sp>
        <p:nvSpPr>
          <p:cNvPr id="1394" name="Google Shape;1394;g11053598447_2_2"/>
          <p:cNvSpPr txBox="1">
            <a:spLocks noGrp="1"/>
          </p:cNvSpPr>
          <p:nvPr>
            <p:ph type="title"/>
          </p:nvPr>
        </p:nvSpPr>
        <p:spPr>
          <a:xfrm>
            <a:off x="713100" y="72325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 Visualisasi 2-Clustering</a:t>
            </a:r>
            <a:endParaRPr/>
          </a:p>
        </p:txBody>
      </p:sp>
      <p:sp>
        <p:nvSpPr>
          <p:cNvPr id="1395" name="Google Shape;1395;g11053598447_2_2"/>
          <p:cNvSpPr txBox="1">
            <a:spLocks noGrp="1"/>
          </p:cNvSpPr>
          <p:nvPr>
            <p:ph type="subTitle" idx="3"/>
          </p:nvPr>
        </p:nvSpPr>
        <p:spPr>
          <a:xfrm>
            <a:off x="228025" y="1071600"/>
            <a:ext cx="4088700" cy="382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Konfirmasi Positif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diantara 400.000 -  800.000 (Kategori Rendah)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Pengunjung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 antara 0 - 0.2 Ie7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Faskes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pada rentang &gt; 40 dan &lt; 60 (Faskes Rendah)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Konfirmasi Meninggal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 bawah 2500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Konfirmasi Sembuh di atas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0 -  250000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6" name="Google Shape;1396;g11053598447_2_2"/>
          <p:cNvSpPr txBox="1">
            <a:spLocks noGrp="1"/>
          </p:cNvSpPr>
          <p:nvPr>
            <p:ph type="subTitle" idx="5"/>
          </p:nvPr>
        </p:nvSpPr>
        <p:spPr>
          <a:xfrm>
            <a:off x="361475" y="629963"/>
            <a:ext cx="4088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0 Characteristics</a:t>
            </a:r>
            <a:endParaRPr/>
          </a:p>
        </p:txBody>
      </p:sp>
      <p:sp>
        <p:nvSpPr>
          <p:cNvPr id="1397" name="Google Shape;1397;g11053598447_2_2"/>
          <p:cNvSpPr txBox="1"/>
          <p:nvPr/>
        </p:nvSpPr>
        <p:spPr>
          <a:xfrm>
            <a:off x="4735075" y="1123200"/>
            <a:ext cx="3873900" cy="372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</a:t>
            </a:r>
            <a:r>
              <a:rPr lang="en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kasus positif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berada lebih dari &gt; 400.000 (Kategori Tinggi)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Pengunjung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 antara 0 - 0.2 Ie7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Faskes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pada nilai  &gt; 80 (Faskes Tinggi)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Konfirmasi Meninggal </a:t>
            </a: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Dibawah 5000  hingga hampir 25000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Konfirmasi Sembuh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 atas 300.000 - 700.000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0" name="Google Shape;1480;g10fb25447c9_0_18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00" y="548500"/>
            <a:ext cx="7472976" cy="409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3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1053598447_0_30"/>
          <p:cNvSpPr txBox="1"/>
          <p:nvPr/>
        </p:nvSpPr>
        <p:spPr>
          <a:xfrm>
            <a:off x="2565600" y="2346250"/>
            <a:ext cx="40128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80" dirty="0">
                <a:solidFill>
                  <a:schemeClr val="dk2"/>
                </a:solidFill>
                <a:latin typeface="Sen ExtraBold"/>
                <a:ea typeface="Sen ExtraBold"/>
                <a:cs typeface="Sen ExtraBold"/>
                <a:sym typeface="Sen ExtraBold"/>
              </a:rPr>
              <a:t>Clustering Data 2020 (4-Cluster)</a:t>
            </a:r>
            <a:endParaRPr sz="3580" dirty="0">
              <a:solidFill>
                <a:schemeClr val="dk2"/>
              </a:solidFill>
              <a:latin typeface="Sen ExtraBold"/>
              <a:ea typeface="Sen ExtraBold"/>
              <a:cs typeface="Sen ExtraBold"/>
              <a:sym typeface="Sen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80" dirty="0">
              <a:solidFill>
                <a:schemeClr val="dk2"/>
              </a:solidFill>
              <a:latin typeface="Sen ExtraBold"/>
              <a:ea typeface="Sen ExtraBold"/>
              <a:cs typeface="Sen ExtraBold"/>
              <a:sym typeface="Sen ExtraBold"/>
            </a:endParaRPr>
          </a:p>
        </p:txBody>
      </p:sp>
      <p:grpSp>
        <p:nvGrpSpPr>
          <p:cNvPr id="1365" name="Google Shape;1365;g11053598447_0_30"/>
          <p:cNvGrpSpPr/>
          <p:nvPr/>
        </p:nvGrpSpPr>
        <p:grpSpPr>
          <a:xfrm>
            <a:off x="4003718" y="1136508"/>
            <a:ext cx="1136545" cy="1166960"/>
            <a:chOff x="1437975" y="1438400"/>
            <a:chExt cx="248550" cy="248575"/>
          </a:xfrm>
        </p:grpSpPr>
        <p:sp>
          <p:nvSpPr>
            <p:cNvPr id="1366" name="Google Shape;1366;g11053598447_0_30"/>
            <p:cNvSpPr/>
            <p:nvPr/>
          </p:nvSpPr>
          <p:spPr>
            <a:xfrm>
              <a:off x="1437975" y="1438400"/>
              <a:ext cx="248550" cy="248575"/>
            </a:xfrm>
            <a:custGeom>
              <a:avLst/>
              <a:gdLst/>
              <a:ahLst/>
              <a:cxnLst/>
              <a:rect l="l" t="t" r="r" b="b"/>
              <a:pathLst>
                <a:path w="9942" h="9943" extrusionOk="0">
                  <a:moveTo>
                    <a:pt x="4989" y="1215"/>
                  </a:moveTo>
                  <a:lnTo>
                    <a:pt x="5513" y="2775"/>
                  </a:lnTo>
                  <a:cubicBezTo>
                    <a:pt x="5346" y="2727"/>
                    <a:pt x="5167" y="2715"/>
                    <a:pt x="4989" y="2715"/>
                  </a:cubicBezTo>
                  <a:cubicBezTo>
                    <a:pt x="4810" y="2715"/>
                    <a:pt x="4644" y="2727"/>
                    <a:pt x="4465" y="2775"/>
                  </a:cubicBezTo>
                  <a:lnTo>
                    <a:pt x="4989" y="1215"/>
                  </a:lnTo>
                  <a:close/>
                  <a:moveTo>
                    <a:pt x="2786" y="4477"/>
                  </a:moveTo>
                  <a:lnTo>
                    <a:pt x="2786" y="4477"/>
                  </a:lnTo>
                  <a:cubicBezTo>
                    <a:pt x="2762" y="4644"/>
                    <a:pt x="2727" y="4787"/>
                    <a:pt x="2727" y="4965"/>
                  </a:cubicBezTo>
                  <a:cubicBezTo>
                    <a:pt x="2727" y="5132"/>
                    <a:pt x="2739" y="5299"/>
                    <a:pt x="2786" y="5454"/>
                  </a:cubicBezTo>
                  <a:lnTo>
                    <a:pt x="1274" y="4965"/>
                  </a:lnTo>
                  <a:lnTo>
                    <a:pt x="2786" y="4477"/>
                  </a:lnTo>
                  <a:close/>
                  <a:moveTo>
                    <a:pt x="7180" y="4442"/>
                  </a:moveTo>
                  <a:lnTo>
                    <a:pt x="8739" y="4965"/>
                  </a:lnTo>
                  <a:lnTo>
                    <a:pt x="7180" y="5489"/>
                  </a:lnTo>
                  <a:cubicBezTo>
                    <a:pt x="7227" y="5323"/>
                    <a:pt x="7239" y="5144"/>
                    <a:pt x="7239" y="4965"/>
                  </a:cubicBezTo>
                  <a:cubicBezTo>
                    <a:pt x="7239" y="4787"/>
                    <a:pt x="7215" y="4620"/>
                    <a:pt x="7180" y="4442"/>
                  </a:cubicBezTo>
                  <a:close/>
                  <a:moveTo>
                    <a:pt x="4989" y="3299"/>
                  </a:moveTo>
                  <a:cubicBezTo>
                    <a:pt x="5918" y="3299"/>
                    <a:pt x="6656" y="4049"/>
                    <a:pt x="6656" y="4965"/>
                  </a:cubicBezTo>
                  <a:cubicBezTo>
                    <a:pt x="6656" y="5894"/>
                    <a:pt x="5918" y="6632"/>
                    <a:pt x="4989" y="6632"/>
                  </a:cubicBezTo>
                  <a:cubicBezTo>
                    <a:pt x="4072" y="6632"/>
                    <a:pt x="3322" y="5894"/>
                    <a:pt x="3322" y="4965"/>
                  </a:cubicBezTo>
                  <a:cubicBezTo>
                    <a:pt x="3322" y="4049"/>
                    <a:pt x="4072" y="3299"/>
                    <a:pt x="4989" y="3299"/>
                  </a:cubicBezTo>
                  <a:close/>
                  <a:moveTo>
                    <a:pt x="4501" y="7168"/>
                  </a:moveTo>
                  <a:cubicBezTo>
                    <a:pt x="4667" y="7204"/>
                    <a:pt x="4810" y="7228"/>
                    <a:pt x="4989" y="7228"/>
                  </a:cubicBezTo>
                  <a:cubicBezTo>
                    <a:pt x="5167" y="7228"/>
                    <a:pt x="5322" y="7216"/>
                    <a:pt x="5477" y="7168"/>
                  </a:cubicBezTo>
                  <a:lnTo>
                    <a:pt x="5477" y="7168"/>
                  </a:lnTo>
                  <a:lnTo>
                    <a:pt x="4989" y="8692"/>
                  </a:lnTo>
                  <a:lnTo>
                    <a:pt x="4501" y="7168"/>
                  </a:lnTo>
                  <a:close/>
                  <a:moveTo>
                    <a:pt x="4977" y="1"/>
                  </a:moveTo>
                  <a:cubicBezTo>
                    <a:pt x="4846" y="1"/>
                    <a:pt x="4739" y="72"/>
                    <a:pt x="4691" y="191"/>
                  </a:cubicBezTo>
                  <a:lnTo>
                    <a:pt x="3739" y="3072"/>
                  </a:lnTo>
                  <a:cubicBezTo>
                    <a:pt x="3691" y="3108"/>
                    <a:pt x="3655" y="3132"/>
                    <a:pt x="3608" y="3180"/>
                  </a:cubicBezTo>
                  <a:lnTo>
                    <a:pt x="2786" y="2358"/>
                  </a:lnTo>
                  <a:cubicBezTo>
                    <a:pt x="2727" y="2298"/>
                    <a:pt x="2652" y="2269"/>
                    <a:pt x="2578" y="2269"/>
                  </a:cubicBezTo>
                  <a:cubicBezTo>
                    <a:pt x="2503" y="2269"/>
                    <a:pt x="2429" y="2298"/>
                    <a:pt x="2369" y="2358"/>
                  </a:cubicBezTo>
                  <a:cubicBezTo>
                    <a:pt x="2250" y="2477"/>
                    <a:pt x="2250" y="2656"/>
                    <a:pt x="2369" y="2775"/>
                  </a:cubicBezTo>
                  <a:lnTo>
                    <a:pt x="3191" y="3596"/>
                  </a:lnTo>
                  <a:cubicBezTo>
                    <a:pt x="3143" y="3656"/>
                    <a:pt x="3096" y="3715"/>
                    <a:pt x="3072" y="3775"/>
                  </a:cubicBezTo>
                  <a:lnTo>
                    <a:pt x="214" y="4680"/>
                  </a:lnTo>
                  <a:cubicBezTo>
                    <a:pt x="95" y="4727"/>
                    <a:pt x="0" y="4835"/>
                    <a:pt x="0" y="4965"/>
                  </a:cubicBezTo>
                  <a:cubicBezTo>
                    <a:pt x="0" y="5096"/>
                    <a:pt x="95" y="5204"/>
                    <a:pt x="214" y="5251"/>
                  </a:cubicBezTo>
                  <a:lnTo>
                    <a:pt x="3072" y="6156"/>
                  </a:lnTo>
                  <a:cubicBezTo>
                    <a:pt x="3120" y="6216"/>
                    <a:pt x="3143" y="6275"/>
                    <a:pt x="3191" y="6335"/>
                  </a:cubicBezTo>
                  <a:lnTo>
                    <a:pt x="2369" y="7156"/>
                  </a:lnTo>
                  <a:cubicBezTo>
                    <a:pt x="2250" y="7275"/>
                    <a:pt x="2250" y="7454"/>
                    <a:pt x="2369" y="7573"/>
                  </a:cubicBezTo>
                  <a:cubicBezTo>
                    <a:pt x="2429" y="7632"/>
                    <a:pt x="2500" y="7656"/>
                    <a:pt x="2584" y="7656"/>
                  </a:cubicBezTo>
                  <a:cubicBezTo>
                    <a:pt x="2655" y="7656"/>
                    <a:pt x="2727" y="7632"/>
                    <a:pt x="2786" y="7573"/>
                  </a:cubicBezTo>
                  <a:lnTo>
                    <a:pt x="3608" y="6751"/>
                  </a:lnTo>
                  <a:cubicBezTo>
                    <a:pt x="3667" y="6799"/>
                    <a:pt x="3727" y="6847"/>
                    <a:pt x="3786" y="6870"/>
                  </a:cubicBezTo>
                  <a:lnTo>
                    <a:pt x="4691" y="9728"/>
                  </a:lnTo>
                  <a:cubicBezTo>
                    <a:pt x="4739" y="9847"/>
                    <a:pt x="4846" y="9942"/>
                    <a:pt x="4977" y="9942"/>
                  </a:cubicBezTo>
                  <a:cubicBezTo>
                    <a:pt x="5108" y="9942"/>
                    <a:pt x="5215" y="9847"/>
                    <a:pt x="5251" y="9728"/>
                  </a:cubicBezTo>
                  <a:lnTo>
                    <a:pt x="6168" y="6882"/>
                  </a:lnTo>
                  <a:lnTo>
                    <a:pt x="6168" y="6870"/>
                  </a:lnTo>
                  <a:cubicBezTo>
                    <a:pt x="6227" y="6823"/>
                    <a:pt x="6287" y="6799"/>
                    <a:pt x="6346" y="6751"/>
                  </a:cubicBezTo>
                  <a:lnTo>
                    <a:pt x="7168" y="7573"/>
                  </a:lnTo>
                  <a:cubicBezTo>
                    <a:pt x="7215" y="7632"/>
                    <a:pt x="7299" y="7656"/>
                    <a:pt x="7370" y="7656"/>
                  </a:cubicBezTo>
                  <a:cubicBezTo>
                    <a:pt x="7442" y="7656"/>
                    <a:pt x="7513" y="7632"/>
                    <a:pt x="7572" y="7573"/>
                  </a:cubicBezTo>
                  <a:cubicBezTo>
                    <a:pt x="7692" y="7454"/>
                    <a:pt x="7692" y="7275"/>
                    <a:pt x="7572" y="7156"/>
                  </a:cubicBezTo>
                  <a:lnTo>
                    <a:pt x="6763" y="6335"/>
                  </a:lnTo>
                  <a:cubicBezTo>
                    <a:pt x="6787" y="6287"/>
                    <a:pt x="6834" y="6251"/>
                    <a:pt x="6858" y="6204"/>
                  </a:cubicBezTo>
                  <a:lnTo>
                    <a:pt x="9751" y="5251"/>
                  </a:lnTo>
                  <a:cubicBezTo>
                    <a:pt x="9870" y="5204"/>
                    <a:pt x="9942" y="5096"/>
                    <a:pt x="9942" y="4965"/>
                  </a:cubicBezTo>
                  <a:cubicBezTo>
                    <a:pt x="9942" y="4835"/>
                    <a:pt x="9882" y="4727"/>
                    <a:pt x="9763" y="4680"/>
                  </a:cubicBezTo>
                  <a:lnTo>
                    <a:pt x="6894" y="3727"/>
                  </a:lnTo>
                  <a:lnTo>
                    <a:pt x="6882" y="3727"/>
                  </a:lnTo>
                  <a:cubicBezTo>
                    <a:pt x="6846" y="3692"/>
                    <a:pt x="6822" y="3644"/>
                    <a:pt x="6775" y="3596"/>
                  </a:cubicBezTo>
                  <a:lnTo>
                    <a:pt x="7596" y="2775"/>
                  </a:lnTo>
                  <a:cubicBezTo>
                    <a:pt x="7715" y="2656"/>
                    <a:pt x="7715" y="2477"/>
                    <a:pt x="7596" y="2358"/>
                  </a:cubicBezTo>
                  <a:cubicBezTo>
                    <a:pt x="7537" y="2298"/>
                    <a:pt x="7462" y="2269"/>
                    <a:pt x="7388" y="2269"/>
                  </a:cubicBezTo>
                  <a:cubicBezTo>
                    <a:pt x="7314" y="2269"/>
                    <a:pt x="7239" y="2298"/>
                    <a:pt x="7180" y="2358"/>
                  </a:cubicBezTo>
                  <a:lnTo>
                    <a:pt x="6358" y="3180"/>
                  </a:lnTo>
                  <a:cubicBezTo>
                    <a:pt x="6310" y="3156"/>
                    <a:pt x="6275" y="3108"/>
                    <a:pt x="6215" y="3072"/>
                  </a:cubicBezTo>
                  <a:cubicBezTo>
                    <a:pt x="6215" y="3060"/>
                    <a:pt x="6215" y="3049"/>
                    <a:pt x="6191" y="3049"/>
                  </a:cubicBezTo>
                  <a:lnTo>
                    <a:pt x="5251" y="191"/>
                  </a:lnTo>
                  <a:cubicBezTo>
                    <a:pt x="5215" y="72"/>
                    <a:pt x="5108" y="1"/>
                    <a:pt x="4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g11053598447_0_30"/>
            <p:cNvSpPr/>
            <p:nvPr/>
          </p:nvSpPr>
          <p:spPr>
            <a:xfrm>
              <a:off x="1537675" y="1537525"/>
              <a:ext cx="50025" cy="50025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596"/>
                  </a:moveTo>
                  <a:cubicBezTo>
                    <a:pt x="1227" y="596"/>
                    <a:pt x="1406" y="774"/>
                    <a:pt x="1406" y="1000"/>
                  </a:cubicBezTo>
                  <a:cubicBezTo>
                    <a:pt x="1406" y="1227"/>
                    <a:pt x="1227" y="1405"/>
                    <a:pt x="1001" y="1405"/>
                  </a:cubicBezTo>
                  <a:cubicBezTo>
                    <a:pt x="775" y="1405"/>
                    <a:pt x="596" y="1227"/>
                    <a:pt x="596" y="1000"/>
                  </a:cubicBezTo>
                  <a:cubicBezTo>
                    <a:pt x="596" y="774"/>
                    <a:pt x="775" y="596"/>
                    <a:pt x="1001" y="596"/>
                  </a:cubicBezTo>
                  <a:close/>
                  <a:moveTo>
                    <a:pt x="1001" y="0"/>
                  </a:moveTo>
                  <a:cubicBezTo>
                    <a:pt x="453" y="0"/>
                    <a:pt x="1" y="453"/>
                    <a:pt x="1" y="1000"/>
                  </a:cubicBezTo>
                  <a:cubicBezTo>
                    <a:pt x="1" y="1548"/>
                    <a:pt x="453" y="2001"/>
                    <a:pt x="1001" y="2001"/>
                  </a:cubicBezTo>
                  <a:cubicBezTo>
                    <a:pt x="1549" y="2001"/>
                    <a:pt x="2001" y="1548"/>
                    <a:pt x="2001" y="1000"/>
                  </a:cubicBezTo>
                  <a:cubicBezTo>
                    <a:pt x="2001" y="453"/>
                    <a:pt x="1549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11053598447_1_63"/>
          <p:cNvSpPr txBox="1">
            <a:spLocks noGrp="1"/>
          </p:cNvSpPr>
          <p:nvPr>
            <p:ph type="subTitle" idx="2"/>
          </p:nvPr>
        </p:nvSpPr>
        <p:spPr>
          <a:xfrm>
            <a:off x="713100" y="539738"/>
            <a:ext cx="4088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0 Characteristics</a:t>
            </a:r>
            <a:endParaRPr/>
          </a:p>
        </p:txBody>
      </p:sp>
      <p:sp>
        <p:nvSpPr>
          <p:cNvPr id="1455" name="Google Shape;1455;g11053598447_1_63"/>
          <p:cNvSpPr txBox="1">
            <a:spLocks noGrp="1"/>
          </p:cNvSpPr>
          <p:nvPr>
            <p:ph type="title"/>
          </p:nvPr>
        </p:nvSpPr>
        <p:spPr>
          <a:xfrm>
            <a:off x="713100" y="72325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 Visualisasi 4-Clustering</a:t>
            </a:r>
            <a:endParaRPr/>
          </a:p>
        </p:txBody>
      </p:sp>
      <p:sp>
        <p:nvSpPr>
          <p:cNvPr id="1456" name="Google Shape;1456;g11053598447_1_63"/>
          <p:cNvSpPr txBox="1">
            <a:spLocks noGrp="1"/>
          </p:cNvSpPr>
          <p:nvPr>
            <p:ph type="subTitle" idx="3"/>
          </p:nvPr>
        </p:nvSpPr>
        <p:spPr>
          <a:xfrm>
            <a:off x="511650" y="1007175"/>
            <a:ext cx="4088700" cy="382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Konfirmasi Positif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0-200.000 (Kategori Rendah)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Pengunjung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 antara 0 - &lt; 0.5 Ie7 (Kategori Menengah)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Faskes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pada rentang dibawah  80 (Faskes Menengah)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Konfirmasi Meninggal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 bawah 5000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Konfirmasi Sembuh di atas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 bawah 200.000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7" name="Google Shape;1457;g11053598447_1_63"/>
          <p:cNvSpPr txBox="1">
            <a:spLocks noGrp="1"/>
          </p:cNvSpPr>
          <p:nvPr>
            <p:ph type="subTitle" idx="5"/>
          </p:nvPr>
        </p:nvSpPr>
        <p:spPr>
          <a:xfrm>
            <a:off x="4976450" y="539738"/>
            <a:ext cx="4088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 Characteristics</a:t>
            </a:r>
            <a:endParaRPr/>
          </a:p>
        </p:txBody>
      </p:sp>
      <p:sp>
        <p:nvSpPr>
          <p:cNvPr id="1458" name="Google Shape;1458;g11053598447_1_63"/>
          <p:cNvSpPr txBox="1"/>
          <p:nvPr/>
        </p:nvSpPr>
        <p:spPr>
          <a:xfrm>
            <a:off x="4801800" y="1185525"/>
            <a:ext cx="3873900" cy="372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</a:t>
            </a:r>
            <a:r>
              <a:rPr lang="en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kasus positif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berada lebih dari &gt; 800.000 (Kategori Tinggi)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Pengunjung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 antara 0 - 0.2 Ie7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Faskes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pada nilai  60 - dibawah 100  (Faskes menengah)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Konfirmasi Meninggal </a:t>
            </a: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Diatas 15000  hingga hampir 20000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Konfirmasi Sembuh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 atas 600.000 - dibawah 700.000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1053598447_1_91"/>
          <p:cNvSpPr txBox="1">
            <a:spLocks noGrp="1"/>
          </p:cNvSpPr>
          <p:nvPr>
            <p:ph type="subTitle" idx="2"/>
          </p:nvPr>
        </p:nvSpPr>
        <p:spPr>
          <a:xfrm>
            <a:off x="713100" y="539738"/>
            <a:ext cx="4088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2 Characteristics</a:t>
            </a:r>
            <a:endParaRPr/>
          </a:p>
        </p:txBody>
      </p:sp>
      <p:sp>
        <p:nvSpPr>
          <p:cNvPr id="1464" name="Google Shape;1464;g11053598447_1_91"/>
          <p:cNvSpPr txBox="1">
            <a:spLocks noGrp="1"/>
          </p:cNvSpPr>
          <p:nvPr>
            <p:ph type="title"/>
          </p:nvPr>
        </p:nvSpPr>
        <p:spPr>
          <a:xfrm>
            <a:off x="713100" y="72325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 Visualisasi 4-Clustering</a:t>
            </a:r>
            <a:endParaRPr/>
          </a:p>
        </p:txBody>
      </p:sp>
      <p:sp>
        <p:nvSpPr>
          <p:cNvPr id="1465" name="Google Shape;1465;g11053598447_1_91"/>
          <p:cNvSpPr txBox="1">
            <a:spLocks noGrp="1"/>
          </p:cNvSpPr>
          <p:nvPr>
            <p:ph type="subTitle" idx="3"/>
          </p:nvPr>
        </p:nvSpPr>
        <p:spPr>
          <a:xfrm>
            <a:off x="511650" y="1007175"/>
            <a:ext cx="4088700" cy="382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Konfirmasi Positif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dibawah 200.00-(Kategori Rendah)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Pengunjung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 antara 0 - 0.2 Ie7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Faskes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pada rentang  20 - dibawah  80 (Faskes Rendah)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Konfirmasi Meninggal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 bawah 5000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Jumlah Konfirmasi Sembuh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 bawah 100.000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6" name="Google Shape;1466;g11053598447_1_91"/>
          <p:cNvSpPr txBox="1">
            <a:spLocks noGrp="1"/>
          </p:cNvSpPr>
          <p:nvPr>
            <p:ph type="subTitle" idx="5"/>
          </p:nvPr>
        </p:nvSpPr>
        <p:spPr>
          <a:xfrm>
            <a:off x="4976450" y="539738"/>
            <a:ext cx="4088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3 Characteristics</a:t>
            </a:r>
            <a:endParaRPr/>
          </a:p>
        </p:txBody>
      </p:sp>
      <p:sp>
        <p:nvSpPr>
          <p:cNvPr id="1467" name="Google Shape;1467;g11053598447_1_91"/>
          <p:cNvSpPr txBox="1"/>
          <p:nvPr/>
        </p:nvSpPr>
        <p:spPr>
          <a:xfrm>
            <a:off x="4801800" y="1185525"/>
            <a:ext cx="3873900" cy="372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</a:t>
            </a:r>
            <a:r>
              <a:rPr lang="en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kasus positif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berada direntang 400.000 - 600.000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Pengunjung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 antara 0 - 0.6 Ie7 (Kategori Tinggi)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Faskes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pada nilai  &gt; 120 (Faskes Tinggi)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Konfirmasi Meninggal </a:t>
            </a: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Dibawah 5000  hingga dibawah 15.000 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50800" lvl="0" indent="-3175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</a:pPr>
            <a:r>
              <a:rPr lang="en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Jumlah Konfirmasi Sembuh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di atas hampir 300.000 - dibawah 450.000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"/>
          <p:cNvSpPr/>
          <p:nvPr/>
        </p:nvSpPr>
        <p:spPr>
          <a:xfrm>
            <a:off x="6150725" y="1041275"/>
            <a:ext cx="701700" cy="701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2"/>
          <p:cNvSpPr/>
          <p:nvPr/>
        </p:nvSpPr>
        <p:spPr>
          <a:xfrm>
            <a:off x="2291800" y="1041275"/>
            <a:ext cx="701700" cy="701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2"/>
          <p:cNvSpPr txBox="1">
            <a:spLocks noGrp="1"/>
          </p:cNvSpPr>
          <p:nvPr>
            <p:ph type="subTitle" idx="1"/>
          </p:nvPr>
        </p:nvSpPr>
        <p:spPr>
          <a:xfrm>
            <a:off x="4572131" y="2184900"/>
            <a:ext cx="3858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Hipotesa, EDA, dan Model yang digunakan</a:t>
            </a:r>
            <a:endParaRPr/>
          </a:p>
        </p:txBody>
      </p:sp>
      <p:sp>
        <p:nvSpPr>
          <p:cNvPr id="1213" name="Google Shape;1213;p2"/>
          <p:cNvSpPr txBox="1">
            <a:spLocks noGrp="1"/>
          </p:cNvSpPr>
          <p:nvPr>
            <p:ph type="subTitle" idx="2"/>
          </p:nvPr>
        </p:nvSpPr>
        <p:spPr>
          <a:xfrm>
            <a:off x="4572131" y="1901638"/>
            <a:ext cx="385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Pembahasan</a:t>
            </a:r>
            <a:endParaRPr/>
          </a:p>
        </p:txBody>
      </p:sp>
      <p:sp>
        <p:nvSpPr>
          <p:cNvPr id="1214" name="Google Shape;1214;p2"/>
          <p:cNvSpPr txBox="1">
            <a:spLocks noGrp="1"/>
          </p:cNvSpPr>
          <p:nvPr>
            <p:ph type="subTitle" idx="3"/>
          </p:nvPr>
        </p:nvSpPr>
        <p:spPr>
          <a:xfrm>
            <a:off x="713213" y="2287688"/>
            <a:ext cx="3858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Latar belakang dan tujuan dari penelitian</a:t>
            </a:r>
            <a:endParaRPr/>
          </a:p>
        </p:txBody>
      </p:sp>
      <p:sp>
        <p:nvSpPr>
          <p:cNvPr id="1215" name="Google Shape;1215;p2"/>
          <p:cNvSpPr txBox="1">
            <a:spLocks noGrp="1"/>
          </p:cNvSpPr>
          <p:nvPr>
            <p:ph type="title"/>
          </p:nvPr>
        </p:nvSpPr>
        <p:spPr>
          <a:xfrm>
            <a:off x="713100" y="3541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0">
                <a:latin typeface="Sen ExtraBold"/>
                <a:ea typeface="Sen ExtraBold"/>
                <a:cs typeface="Sen ExtraBold"/>
                <a:sym typeface="Sen ExtraBold"/>
              </a:rPr>
              <a:t>Table of Contents</a:t>
            </a:r>
            <a:endParaRPr b="0">
              <a:latin typeface="Sen ExtraBold"/>
              <a:ea typeface="Sen ExtraBold"/>
              <a:cs typeface="Sen ExtraBold"/>
              <a:sym typeface="Sen ExtraBold"/>
            </a:endParaRPr>
          </a:p>
        </p:txBody>
      </p:sp>
      <p:sp>
        <p:nvSpPr>
          <p:cNvPr id="1216" name="Google Shape;1216;p2"/>
          <p:cNvSpPr txBox="1">
            <a:spLocks noGrp="1"/>
          </p:cNvSpPr>
          <p:nvPr>
            <p:ph type="title" idx="4"/>
          </p:nvPr>
        </p:nvSpPr>
        <p:spPr>
          <a:xfrm>
            <a:off x="2046100" y="1126188"/>
            <a:ext cx="1193100" cy="5319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17" name="Google Shape;1217;p2"/>
          <p:cNvSpPr txBox="1">
            <a:spLocks noGrp="1"/>
          </p:cNvSpPr>
          <p:nvPr>
            <p:ph type="title" idx="6"/>
          </p:nvPr>
        </p:nvSpPr>
        <p:spPr>
          <a:xfrm>
            <a:off x="5905025" y="1126188"/>
            <a:ext cx="1193100" cy="5319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18" name="Google Shape;1218;p2"/>
          <p:cNvSpPr txBox="1">
            <a:spLocks noGrp="1"/>
          </p:cNvSpPr>
          <p:nvPr>
            <p:ph type="subTitle" idx="15"/>
          </p:nvPr>
        </p:nvSpPr>
        <p:spPr>
          <a:xfrm>
            <a:off x="713213" y="1901638"/>
            <a:ext cx="385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1219" name="Google Shape;1219;p2"/>
          <p:cNvSpPr/>
          <p:nvPr/>
        </p:nvSpPr>
        <p:spPr>
          <a:xfrm>
            <a:off x="4194388" y="2891425"/>
            <a:ext cx="701700" cy="701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2"/>
          <p:cNvSpPr txBox="1">
            <a:spLocks noGrp="1"/>
          </p:cNvSpPr>
          <p:nvPr>
            <p:ph type="title" idx="5"/>
          </p:nvPr>
        </p:nvSpPr>
        <p:spPr>
          <a:xfrm>
            <a:off x="3948688" y="2976325"/>
            <a:ext cx="1193100" cy="5319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21" name="Google Shape;1221;p2"/>
          <p:cNvSpPr txBox="1">
            <a:spLocks noGrp="1"/>
          </p:cNvSpPr>
          <p:nvPr>
            <p:ph type="subTitle" idx="8"/>
          </p:nvPr>
        </p:nvSpPr>
        <p:spPr>
          <a:xfrm>
            <a:off x="2669275" y="4057013"/>
            <a:ext cx="38589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Kesimpulan dan saran untuk pemerintah </a:t>
            </a:r>
            <a:endParaRPr/>
          </a:p>
        </p:txBody>
      </p:sp>
      <p:sp>
        <p:nvSpPr>
          <p:cNvPr id="1222" name="Google Shape;1222;p2"/>
          <p:cNvSpPr txBox="1">
            <a:spLocks noGrp="1"/>
          </p:cNvSpPr>
          <p:nvPr>
            <p:ph type="subTitle" idx="9"/>
          </p:nvPr>
        </p:nvSpPr>
        <p:spPr>
          <a:xfrm>
            <a:off x="2615800" y="3767213"/>
            <a:ext cx="38589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Kesimpulan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0" name="Google Shape;1490;g1103b495d1b_0_27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5" y="320000"/>
            <a:ext cx="7878675" cy="43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69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9"/>
          <p:cNvGrpSpPr/>
          <p:nvPr/>
        </p:nvGrpSpPr>
        <p:grpSpPr>
          <a:xfrm>
            <a:off x="5092163" y="1630041"/>
            <a:ext cx="3731950" cy="3846471"/>
            <a:chOff x="4806139" y="1335225"/>
            <a:chExt cx="4018034" cy="4141334"/>
          </a:xfrm>
        </p:grpSpPr>
        <p:sp>
          <p:nvSpPr>
            <p:cNvPr id="1528" name="Google Shape;1528;p9"/>
            <p:cNvSpPr/>
            <p:nvPr/>
          </p:nvSpPr>
          <p:spPr>
            <a:xfrm>
              <a:off x="6349174" y="4054750"/>
              <a:ext cx="176314" cy="923079"/>
            </a:xfrm>
            <a:custGeom>
              <a:avLst/>
              <a:gdLst/>
              <a:ahLst/>
              <a:cxnLst/>
              <a:rect l="l" t="t" r="r" b="b"/>
              <a:pathLst>
                <a:path w="13413" h="47150" extrusionOk="0">
                  <a:moveTo>
                    <a:pt x="9147" y="26"/>
                  </a:moveTo>
                  <a:cubicBezTo>
                    <a:pt x="8529" y="-26"/>
                    <a:pt x="5436" y="13681"/>
                    <a:pt x="5127" y="20431"/>
                  </a:cubicBezTo>
                  <a:cubicBezTo>
                    <a:pt x="4818" y="27181"/>
                    <a:pt x="8065" y="36096"/>
                    <a:pt x="7292" y="40528"/>
                  </a:cubicBezTo>
                  <a:cubicBezTo>
                    <a:pt x="6519" y="44960"/>
                    <a:pt x="-489" y="47279"/>
                    <a:pt x="490" y="47021"/>
                  </a:cubicBezTo>
                  <a:cubicBezTo>
                    <a:pt x="1469" y="46763"/>
                    <a:pt x="11775" y="43362"/>
                    <a:pt x="13166" y="38982"/>
                  </a:cubicBezTo>
                  <a:cubicBezTo>
                    <a:pt x="14557" y="34602"/>
                    <a:pt x="9508" y="27234"/>
                    <a:pt x="8838" y="20741"/>
                  </a:cubicBezTo>
                  <a:cubicBezTo>
                    <a:pt x="8168" y="14248"/>
                    <a:pt x="9766" y="78"/>
                    <a:pt x="9147" y="26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7229053" y="4725288"/>
              <a:ext cx="535804" cy="456833"/>
            </a:xfrm>
            <a:custGeom>
              <a:avLst/>
              <a:gdLst/>
              <a:ahLst/>
              <a:cxnLst/>
              <a:rect l="l" t="t" r="r" b="b"/>
              <a:pathLst>
                <a:path w="30891" h="26338" extrusionOk="0">
                  <a:moveTo>
                    <a:pt x="30866" y="17906"/>
                  </a:moveTo>
                  <a:cubicBezTo>
                    <a:pt x="30763" y="17030"/>
                    <a:pt x="26796" y="22286"/>
                    <a:pt x="24065" y="20998"/>
                  </a:cubicBezTo>
                  <a:cubicBezTo>
                    <a:pt x="21334" y="19710"/>
                    <a:pt x="18036" y="12754"/>
                    <a:pt x="14480" y="10177"/>
                  </a:cubicBezTo>
                  <a:cubicBezTo>
                    <a:pt x="10924" y="7601"/>
                    <a:pt x="5101" y="7188"/>
                    <a:pt x="2731" y="5539"/>
                  </a:cubicBezTo>
                  <a:cubicBezTo>
                    <a:pt x="361" y="3890"/>
                    <a:pt x="413" y="-284"/>
                    <a:pt x="258" y="283"/>
                  </a:cubicBezTo>
                  <a:cubicBezTo>
                    <a:pt x="104" y="850"/>
                    <a:pt x="-463" y="6673"/>
                    <a:pt x="1804" y="8940"/>
                  </a:cubicBezTo>
                  <a:cubicBezTo>
                    <a:pt x="4071" y="11207"/>
                    <a:pt x="10049" y="11001"/>
                    <a:pt x="13862" y="13887"/>
                  </a:cubicBezTo>
                  <a:cubicBezTo>
                    <a:pt x="17675" y="16773"/>
                    <a:pt x="21849" y="25584"/>
                    <a:pt x="24683" y="26254"/>
                  </a:cubicBezTo>
                  <a:cubicBezTo>
                    <a:pt x="27517" y="26924"/>
                    <a:pt x="30969" y="18782"/>
                    <a:pt x="30866" y="17906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6154198" y="2645127"/>
              <a:ext cx="300794" cy="148280"/>
            </a:xfrm>
            <a:custGeom>
              <a:avLst/>
              <a:gdLst/>
              <a:ahLst/>
              <a:cxnLst/>
              <a:rect l="l" t="t" r="r" b="b"/>
              <a:pathLst>
                <a:path w="15559" h="7670" extrusionOk="0">
                  <a:moveTo>
                    <a:pt x="557" y="89"/>
                  </a:moveTo>
                  <a:cubicBezTo>
                    <a:pt x="2386" y="682"/>
                    <a:pt x="14754" y="6865"/>
                    <a:pt x="15398" y="7509"/>
                  </a:cubicBezTo>
                  <a:cubicBezTo>
                    <a:pt x="16042" y="8153"/>
                    <a:pt x="6896" y="5190"/>
                    <a:pt x="4422" y="3953"/>
                  </a:cubicBezTo>
                  <a:cubicBezTo>
                    <a:pt x="1949" y="2716"/>
                    <a:pt x="-1272" y="-504"/>
                    <a:pt x="557" y="89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 rot="-3492193">
              <a:off x="7809846" y="2804912"/>
              <a:ext cx="81171" cy="165423"/>
            </a:xfrm>
            <a:custGeom>
              <a:avLst/>
              <a:gdLst/>
              <a:ahLst/>
              <a:cxnLst/>
              <a:rect l="l" t="t" r="r" b="b"/>
              <a:pathLst>
                <a:path w="5069" h="6055" extrusionOk="0">
                  <a:moveTo>
                    <a:pt x="1636" y="13"/>
                  </a:moveTo>
                  <a:cubicBezTo>
                    <a:pt x="1816" y="-13"/>
                    <a:pt x="5295" y="1481"/>
                    <a:pt x="5037" y="2486"/>
                  </a:cubicBezTo>
                  <a:cubicBezTo>
                    <a:pt x="4779" y="3491"/>
                    <a:pt x="270" y="6016"/>
                    <a:pt x="90" y="6042"/>
                  </a:cubicBezTo>
                  <a:cubicBezTo>
                    <a:pt x="-90" y="6068"/>
                    <a:pt x="3697" y="3646"/>
                    <a:pt x="3955" y="2641"/>
                  </a:cubicBezTo>
                  <a:cubicBezTo>
                    <a:pt x="4213" y="1636"/>
                    <a:pt x="1456" y="39"/>
                    <a:pt x="1636" y="13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 rot="-8829953">
              <a:off x="5859652" y="2856130"/>
              <a:ext cx="81171" cy="199442"/>
            </a:xfrm>
            <a:custGeom>
              <a:avLst/>
              <a:gdLst/>
              <a:ahLst/>
              <a:cxnLst/>
              <a:rect l="l" t="t" r="r" b="b"/>
              <a:pathLst>
                <a:path w="5069" h="6055" extrusionOk="0">
                  <a:moveTo>
                    <a:pt x="1636" y="13"/>
                  </a:moveTo>
                  <a:cubicBezTo>
                    <a:pt x="1816" y="-13"/>
                    <a:pt x="5295" y="1481"/>
                    <a:pt x="5037" y="2486"/>
                  </a:cubicBezTo>
                  <a:cubicBezTo>
                    <a:pt x="4779" y="3491"/>
                    <a:pt x="270" y="6016"/>
                    <a:pt x="90" y="6042"/>
                  </a:cubicBezTo>
                  <a:cubicBezTo>
                    <a:pt x="-90" y="6068"/>
                    <a:pt x="3697" y="3646"/>
                    <a:pt x="3955" y="2641"/>
                  </a:cubicBezTo>
                  <a:cubicBezTo>
                    <a:pt x="4213" y="1636"/>
                    <a:pt x="1456" y="39"/>
                    <a:pt x="1636" y="13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9"/>
            <p:cNvSpPr/>
            <p:nvPr/>
          </p:nvSpPr>
          <p:spPr>
            <a:xfrm rot="916249">
              <a:off x="6072198" y="4061932"/>
              <a:ext cx="81169" cy="199450"/>
            </a:xfrm>
            <a:custGeom>
              <a:avLst/>
              <a:gdLst/>
              <a:ahLst/>
              <a:cxnLst/>
              <a:rect l="l" t="t" r="r" b="b"/>
              <a:pathLst>
                <a:path w="5069" h="6055" extrusionOk="0">
                  <a:moveTo>
                    <a:pt x="1636" y="13"/>
                  </a:moveTo>
                  <a:cubicBezTo>
                    <a:pt x="1816" y="-13"/>
                    <a:pt x="5295" y="1481"/>
                    <a:pt x="5037" y="2486"/>
                  </a:cubicBezTo>
                  <a:cubicBezTo>
                    <a:pt x="4779" y="3491"/>
                    <a:pt x="270" y="6016"/>
                    <a:pt x="90" y="6042"/>
                  </a:cubicBezTo>
                  <a:cubicBezTo>
                    <a:pt x="-90" y="6068"/>
                    <a:pt x="3697" y="3646"/>
                    <a:pt x="3955" y="2641"/>
                  </a:cubicBezTo>
                  <a:cubicBezTo>
                    <a:pt x="4213" y="1636"/>
                    <a:pt x="1456" y="39"/>
                    <a:pt x="1636" y="13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9"/>
            <p:cNvSpPr/>
            <p:nvPr/>
          </p:nvSpPr>
          <p:spPr>
            <a:xfrm rot="4307944">
              <a:off x="5102949" y="2549549"/>
              <a:ext cx="228889" cy="112834"/>
            </a:xfrm>
            <a:custGeom>
              <a:avLst/>
              <a:gdLst/>
              <a:ahLst/>
              <a:cxnLst/>
              <a:rect l="l" t="t" r="r" b="b"/>
              <a:pathLst>
                <a:path w="15559" h="7670" extrusionOk="0">
                  <a:moveTo>
                    <a:pt x="557" y="89"/>
                  </a:moveTo>
                  <a:cubicBezTo>
                    <a:pt x="2386" y="682"/>
                    <a:pt x="14754" y="6865"/>
                    <a:pt x="15398" y="7509"/>
                  </a:cubicBezTo>
                  <a:cubicBezTo>
                    <a:pt x="16042" y="8153"/>
                    <a:pt x="6896" y="5190"/>
                    <a:pt x="4422" y="3953"/>
                  </a:cubicBezTo>
                  <a:cubicBezTo>
                    <a:pt x="1949" y="2716"/>
                    <a:pt x="-1272" y="-504"/>
                    <a:pt x="557" y="89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7141727" y="3352023"/>
              <a:ext cx="321425" cy="372300"/>
            </a:xfrm>
            <a:custGeom>
              <a:avLst/>
              <a:gdLst/>
              <a:ahLst/>
              <a:cxnLst/>
              <a:rect l="l" t="t" r="r" b="b"/>
              <a:pathLst>
                <a:path w="12857" h="14892" extrusionOk="0">
                  <a:moveTo>
                    <a:pt x="12844" y="103"/>
                  </a:moveTo>
                  <a:cubicBezTo>
                    <a:pt x="12870" y="309"/>
                    <a:pt x="10655" y="6467"/>
                    <a:pt x="8516" y="8915"/>
                  </a:cubicBezTo>
                  <a:cubicBezTo>
                    <a:pt x="6378" y="11363"/>
                    <a:pt x="39" y="14995"/>
                    <a:pt x="13" y="14789"/>
                  </a:cubicBezTo>
                  <a:cubicBezTo>
                    <a:pt x="-13" y="14583"/>
                    <a:pt x="6223" y="10126"/>
                    <a:pt x="8361" y="7678"/>
                  </a:cubicBezTo>
                  <a:cubicBezTo>
                    <a:pt x="10500" y="5230"/>
                    <a:pt x="12818" y="-103"/>
                    <a:pt x="12844" y="103"/>
                  </a:cubicBezTo>
                  <a:close/>
                </a:path>
              </a:pathLst>
            </a:custGeom>
            <a:solidFill>
              <a:srgbClr val="5E3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6" name="Google Shape;1536;p9"/>
            <p:cNvGrpSpPr/>
            <p:nvPr/>
          </p:nvGrpSpPr>
          <p:grpSpPr>
            <a:xfrm flipH="1">
              <a:off x="4806139" y="1335225"/>
              <a:ext cx="4018034" cy="4141334"/>
              <a:chOff x="2336000" y="2084800"/>
              <a:chExt cx="420600" cy="433525"/>
            </a:xfrm>
          </p:grpSpPr>
          <p:sp>
            <p:nvSpPr>
              <p:cNvPr id="1537" name="Google Shape;1537;p9"/>
              <p:cNvSpPr/>
              <p:nvPr/>
            </p:nvSpPr>
            <p:spPr>
              <a:xfrm>
                <a:off x="2564300" y="2206125"/>
                <a:ext cx="865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69" extrusionOk="0">
                    <a:moveTo>
                      <a:pt x="137" y="0"/>
                    </a:moveTo>
                    <a:cubicBezTo>
                      <a:pt x="101" y="0"/>
                      <a:pt x="65" y="20"/>
                      <a:pt x="48" y="45"/>
                    </a:cubicBezTo>
                    <a:cubicBezTo>
                      <a:pt x="12" y="93"/>
                      <a:pt x="0" y="153"/>
                      <a:pt x="0" y="224"/>
                    </a:cubicBezTo>
                    <a:lnTo>
                      <a:pt x="0" y="260"/>
                    </a:lnTo>
                    <a:cubicBezTo>
                      <a:pt x="36" y="272"/>
                      <a:pt x="60" y="307"/>
                      <a:pt x="72" y="319"/>
                    </a:cubicBezTo>
                    <a:cubicBezTo>
                      <a:pt x="109" y="349"/>
                      <a:pt x="159" y="369"/>
                      <a:pt x="209" y="369"/>
                    </a:cubicBezTo>
                    <a:cubicBezTo>
                      <a:pt x="240" y="369"/>
                      <a:pt x="271" y="361"/>
                      <a:pt x="298" y="343"/>
                    </a:cubicBezTo>
                    <a:cubicBezTo>
                      <a:pt x="334" y="331"/>
                      <a:pt x="346" y="307"/>
                      <a:pt x="346" y="283"/>
                    </a:cubicBezTo>
                    <a:lnTo>
                      <a:pt x="346" y="260"/>
                    </a:lnTo>
                    <a:cubicBezTo>
                      <a:pt x="334" y="260"/>
                      <a:pt x="334" y="248"/>
                      <a:pt x="310" y="224"/>
                    </a:cubicBezTo>
                    <a:lnTo>
                      <a:pt x="286" y="224"/>
                    </a:lnTo>
                    <a:cubicBezTo>
                      <a:pt x="286" y="224"/>
                      <a:pt x="262" y="224"/>
                      <a:pt x="262" y="248"/>
                    </a:cubicBezTo>
                    <a:cubicBezTo>
                      <a:pt x="262" y="265"/>
                      <a:pt x="243" y="276"/>
                      <a:pt x="224" y="276"/>
                    </a:cubicBezTo>
                    <a:cubicBezTo>
                      <a:pt x="216" y="276"/>
                      <a:pt x="209" y="275"/>
                      <a:pt x="203" y="272"/>
                    </a:cubicBezTo>
                    <a:cubicBezTo>
                      <a:pt x="179" y="272"/>
                      <a:pt x="167" y="224"/>
                      <a:pt x="179" y="212"/>
                    </a:cubicBezTo>
                    <a:cubicBezTo>
                      <a:pt x="179" y="200"/>
                      <a:pt x="191" y="188"/>
                      <a:pt x="227" y="164"/>
                    </a:cubicBezTo>
                    <a:lnTo>
                      <a:pt x="227" y="129"/>
                    </a:lnTo>
                    <a:cubicBezTo>
                      <a:pt x="238" y="105"/>
                      <a:pt x="238" y="81"/>
                      <a:pt x="227" y="45"/>
                    </a:cubicBezTo>
                    <a:cubicBezTo>
                      <a:pt x="227" y="22"/>
                      <a:pt x="191" y="10"/>
                      <a:pt x="179" y="10"/>
                    </a:cubicBezTo>
                    <a:cubicBezTo>
                      <a:pt x="166" y="3"/>
                      <a:pt x="151" y="0"/>
                      <a:pt x="137" y="0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9"/>
              <p:cNvSpPr/>
              <p:nvPr/>
            </p:nvSpPr>
            <p:spPr>
              <a:xfrm>
                <a:off x="2547625" y="2178675"/>
                <a:ext cx="807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477" extrusionOk="0">
                    <a:moveTo>
                      <a:pt x="194" y="0"/>
                    </a:moveTo>
                    <a:cubicBezTo>
                      <a:pt x="151" y="0"/>
                      <a:pt x="104" y="16"/>
                      <a:pt x="72" y="48"/>
                    </a:cubicBezTo>
                    <a:cubicBezTo>
                      <a:pt x="36" y="72"/>
                      <a:pt x="24" y="108"/>
                      <a:pt x="13" y="131"/>
                    </a:cubicBezTo>
                    <a:lnTo>
                      <a:pt x="1" y="167"/>
                    </a:lnTo>
                    <a:cubicBezTo>
                      <a:pt x="13" y="274"/>
                      <a:pt x="24" y="369"/>
                      <a:pt x="1" y="477"/>
                    </a:cubicBezTo>
                    <a:cubicBezTo>
                      <a:pt x="60" y="477"/>
                      <a:pt x="120" y="465"/>
                      <a:pt x="143" y="429"/>
                    </a:cubicBezTo>
                    <a:cubicBezTo>
                      <a:pt x="191" y="393"/>
                      <a:pt x="203" y="346"/>
                      <a:pt x="191" y="286"/>
                    </a:cubicBezTo>
                    <a:cubicBezTo>
                      <a:pt x="191" y="262"/>
                      <a:pt x="191" y="262"/>
                      <a:pt x="179" y="250"/>
                    </a:cubicBezTo>
                    <a:lnTo>
                      <a:pt x="132" y="250"/>
                    </a:lnTo>
                    <a:lnTo>
                      <a:pt x="132" y="274"/>
                    </a:lnTo>
                    <a:cubicBezTo>
                      <a:pt x="132" y="286"/>
                      <a:pt x="132" y="298"/>
                      <a:pt x="143" y="310"/>
                    </a:cubicBezTo>
                    <a:cubicBezTo>
                      <a:pt x="155" y="346"/>
                      <a:pt x="143" y="358"/>
                      <a:pt x="132" y="369"/>
                    </a:cubicBezTo>
                    <a:cubicBezTo>
                      <a:pt x="120" y="377"/>
                      <a:pt x="112" y="380"/>
                      <a:pt x="104" y="380"/>
                    </a:cubicBezTo>
                    <a:cubicBezTo>
                      <a:pt x="88" y="380"/>
                      <a:pt x="80" y="366"/>
                      <a:pt x="72" y="358"/>
                    </a:cubicBezTo>
                    <a:cubicBezTo>
                      <a:pt x="72" y="346"/>
                      <a:pt x="60" y="310"/>
                      <a:pt x="36" y="298"/>
                    </a:cubicBezTo>
                    <a:cubicBezTo>
                      <a:pt x="36" y="274"/>
                      <a:pt x="36" y="227"/>
                      <a:pt x="72" y="215"/>
                    </a:cubicBezTo>
                    <a:cubicBezTo>
                      <a:pt x="84" y="191"/>
                      <a:pt x="120" y="179"/>
                      <a:pt x="155" y="167"/>
                    </a:cubicBezTo>
                    <a:cubicBezTo>
                      <a:pt x="191" y="167"/>
                      <a:pt x="203" y="167"/>
                      <a:pt x="239" y="179"/>
                    </a:cubicBezTo>
                    <a:lnTo>
                      <a:pt x="298" y="179"/>
                    </a:lnTo>
                    <a:lnTo>
                      <a:pt x="310" y="167"/>
                    </a:lnTo>
                    <a:cubicBezTo>
                      <a:pt x="322" y="143"/>
                      <a:pt x="322" y="119"/>
                      <a:pt x="310" y="96"/>
                    </a:cubicBezTo>
                    <a:cubicBezTo>
                      <a:pt x="310" y="60"/>
                      <a:pt x="274" y="36"/>
                      <a:pt x="251" y="12"/>
                    </a:cubicBezTo>
                    <a:cubicBezTo>
                      <a:pt x="235" y="4"/>
                      <a:pt x="215" y="0"/>
                      <a:pt x="194" y="0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9"/>
              <p:cNvSpPr/>
              <p:nvPr/>
            </p:nvSpPr>
            <p:spPr>
              <a:xfrm>
                <a:off x="2542275" y="2189375"/>
                <a:ext cx="1342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85" extrusionOk="0">
                    <a:moveTo>
                      <a:pt x="465" y="1"/>
                    </a:moveTo>
                    <a:cubicBezTo>
                      <a:pt x="465" y="25"/>
                      <a:pt x="453" y="25"/>
                      <a:pt x="429" y="37"/>
                    </a:cubicBezTo>
                    <a:cubicBezTo>
                      <a:pt x="369" y="84"/>
                      <a:pt x="286" y="108"/>
                      <a:pt x="191" y="108"/>
                    </a:cubicBezTo>
                    <a:cubicBezTo>
                      <a:pt x="179" y="156"/>
                      <a:pt x="155" y="203"/>
                      <a:pt x="107" y="239"/>
                    </a:cubicBezTo>
                    <a:cubicBezTo>
                      <a:pt x="123" y="239"/>
                      <a:pt x="144" y="250"/>
                      <a:pt x="164" y="250"/>
                    </a:cubicBezTo>
                    <a:cubicBezTo>
                      <a:pt x="174" y="250"/>
                      <a:pt x="183" y="247"/>
                      <a:pt x="191" y="239"/>
                    </a:cubicBezTo>
                    <a:cubicBezTo>
                      <a:pt x="250" y="239"/>
                      <a:pt x="310" y="191"/>
                      <a:pt x="334" y="156"/>
                    </a:cubicBezTo>
                    <a:cubicBezTo>
                      <a:pt x="334" y="129"/>
                      <a:pt x="347" y="116"/>
                      <a:pt x="369" y="116"/>
                    </a:cubicBezTo>
                    <a:cubicBezTo>
                      <a:pt x="376" y="116"/>
                      <a:pt x="384" y="117"/>
                      <a:pt x="393" y="120"/>
                    </a:cubicBezTo>
                    <a:cubicBezTo>
                      <a:pt x="417" y="120"/>
                      <a:pt x="429" y="156"/>
                      <a:pt x="417" y="180"/>
                    </a:cubicBezTo>
                    <a:cubicBezTo>
                      <a:pt x="369" y="287"/>
                      <a:pt x="286" y="346"/>
                      <a:pt x="203" y="358"/>
                    </a:cubicBezTo>
                    <a:cubicBezTo>
                      <a:pt x="143" y="358"/>
                      <a:pt x="84" y="358"/>
                      <a:pt x="24" y="334"/>
                    </a:cubicBezTo>
                    <a:lnTo>
                      <a:pt x="0" y="334"/>
                    </a:lnTo>
                    <a:cubicBezTo>
                      <a:pt x="24" y="406"/>
                      <a:pt x="48" y="465"/>
                      <a:pt x="96" y="513"/>
                    </a:cubicBezTo>
                    <a:cubicBezTo>
                      <a:pt x="155" y="561"/>
                      <a:pt x="227" y="584"/>
                      <a:pt x="298" y="584"/>
                    </a:cubicBezTo>
                    <a:cubicBezTo>
                      <a:pt x="322" y="584"/>
                      <a:pt x="334" y="584"/>
                      <a:pt x="346" y="572"/>
                    </a:cubicBezTo>
                    <a:lnTo>
                      <a:pt x="357" y="561"/>
                    </a:lnTo>
                    <a:cubicBezTo>
                      <a:pt x="369" y="525"/>
                      <a:pt x="369" y="513"/>
                      <a:pt x="357" y="501"/>
                    </a:cubicBezTo>
                    <a:cubicBezTo>
                      <a:pt x="357" y="477"/>
                      <a:pt x="346" y="465"/>
                      <a:pt x="334" y="465"/>
                    </a:cubicBezTo>
                    <a:lnTo>
                      <a:pt x="310" y="465"/>
                    </a:lnTo>
                    <a:cubicBezTo>
                      <a:pt x="310" y="501"/>
                      <a:pt x="298" y="513"/>
                      <a:pt x="274" y="513"/>
                    </a:cubicBezTo>
                    <a:cubicBezTo>
                      <a:pt x="238" y="513"/>
                      <a:pt x="227" y="501"/>
                      <a:pt x="227" y="465"/>
                    </a:cubicBezTo>
                    <a:cubicBezTo>
                      <a:pt x="227" y="442"/>
                      <a:pt x="227" y="406"/>
                      <a:pt x="262" y="394"/>
                    </a:cubicBezTo>
                    <a:cubicBezTo>
                      <a:pt x="274" y="382"/>
                      <a:pt x="298" y="358"/>
                      <a:pt x="334" y="346"/>
                    </a:cubicBezTo>
                    <a:cubicBezTo>
                      <a:pt x="453" y="334"/>
                      <a:pt x="524" y="215"/>
                      <a:pt x="536" y="168"/>
                    </a:cubicBezTo>
                    <a:cubicBezTo>
                      <a:pt x="536" y="120"/>
                      <a:pt x="536" y="49"/>
                      <a:pt x="500" y="25"/>
                    </a:cubicBezTo>
                    <a:cubicBezTo>
                      <a:pt x="477" y="25"/>
                      <a:pt x="477" y="1"/>
                      <a:pt x="465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9"/>
              <p:cNvSpPr/>
              <p:nvPr/>
            </p:nvSpPr>
            <p:spPr>
              <a:xfrm>
                <a:off x="2573825" y="2211125"/>
                <a:ext cx="83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62" extrusionOk="0">
                    <a:moveTo>
                      <a:pt x="131" y="0"/>
                    </a:moveTo>
                    <a:cubicBezTo>
                      <a:pt x="96" y="24"/>
                      <a:pt x="48" y="48"/>
                      <a:pt x="12" y="60"/>
                    </a:cubicBezTo>
                    <a:lnTo>
                      <a:pt x="12" y="107"/>
                    </a:lnTo>
                    <a:cubicBezTo>
                      <a:pt x="48" y="131"/>
                      <a:pt x="36" y="167"/>
                      <a:pt x="0" y="179"/>
                    </a:cubicBezTo>
                    <a:cubicBezTo>
                      <a:pt x="24" y="179"/>
                      <a:pt x="36" y="191"/>
                      <a:pt x="36" y="226"/>
                    </a:cubicBezTo>
                    <a:cubicBezTo>
                      <a:pt x="36" y="286"/>
                      <a:pt x="84" y="322"/>
                      <a:pt x="131" y="357"/>
                    </a:cubicBezTo>
                    <a:cubicBezTo>
                      <a:pt x="140" y="360"/>
                      <a:pt x="151" y="362"/>
                      <a:pt x="163" y="362"/>
                    </a:cubicBezTo>
                    <a:cubicBezTo>
                      <a:pt x="204" y="362"/>
                      <a:pt x="259" y="346"/>
                      <a:pt x="286" y="310"/>
                    </a:cubicBezTo>
                    <a:cubicBezTo>
                      <a:pt x="334" y="262"/>
                      <a:pt x="334" y="203"/>
                      <a:pt x="322" y="143"/>
                    </a:cubicBezTo>
                    <a:cubicBezTo>
                      <a:pt x="310" y="119"/>
                      <a:pt x="286" y="95"/>
                      <a:pt x="274" y="95"/>
                    </a:cubicBezTo>
                    <a:cubicBezTo>
                      <a:pt x="262" y="95"/>
                      <a:pt x="250" y="95"/>
                      <a:pt x="227" y="119"/>
                    </a:cubicBezTo>
                    <a:cubicBezTo>
                      <a:pt x="215" y="131"/>
                      <a:pt x="203" y="155"/>
                      <a:pt x="203" y="179"/>
                    </a:cubicBezTo>
                    <a:lnTo>
                      <a:pt x="203" y="214"/>
                    </a:lnTo>
                    <a:lnTo>
                      <a:pt x="215" y="238"/>
                    </a:lnTo>
                    <a:cubicBezTo>
                      <a:pt x="250" y="238"/>
                      <a:pt x="262" y="250"/>
                      <a:pt x="262" y="286"/>
                    </a:cubicBezTo>
                    <a:cubicBezTo>
                      <a:pt x="262" y="310"/>
                      <a:pt x="250" y="322"/>
                      <a:pt x="215" y="322"/>
                    </a:cubicBezTo>
                    <a:cubicBezTo>
                      <a:pt x="167" y="322"/>
                      <a:pt x="131" y="310"/>
                      <a:pt x="108" y="262"/>
                    </a:cubicBezTo>
                    <a:cubicBezTo>
                      <a:pt x="96" y="238"/>
                      <a:pt x="96" y="203"/>
                      <a:pt x="96" y="167"/>
                    </a:cubicBezTo>
                    <a:cubicBezTo>
                      <a:pt x="96" y="119"/>
                      <a:pt x="131" y="72"/>
                      <a:pt x="143" y="60"/>
                    </a:cubicBezTo>
                    <a:cubicBezTo>
                      <a:pt x="155" y="48"/>
                      <a:pt x="191" y="24"/>
                      <a:pt x="203" y="12"/>
                    </a:cubicBezTo>
                    <a:lnTo>
                      <a:pt x="167" y="12"/>
                    </a:lnTo>
                    <a:cubicBezTo>
                      <a:pt x="155" y="12"/>
                      <a:pt x="143" y="0"/>
                      <a:pt x="131" y="0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9"/>
              <p:cNvSpPr/>
              <p:nvPr/>
            </p:nvSpPr>
            <p:spPr>
              <a:xfrm>
                <a:off x="2480950" y="2280775"/>
                <a:ext cx="42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4" extrusionOk="0">
                    <a:moveTo>
                      <a:pt x="167" y="0"/>
                    </a:moveTo>
                    <a:cubicBezTo>
                      <a:pt x="159" y="9"/>
                      <a:pt x="139" y="17"/>
                      <a:pt x="123" y="17"/>
                    </a:cubicBezTo>
                    <a:cubicBezTo>
                      <a:pt x="117" y="17"/>
                      <a:pt x="111" y="16"/>
                      <a:pt x="108" y="12"/>
                    </a:cubicBezTo>
                    <a:cubicBezTo>
                      <a:pt x="102" y="6"/>
                      <a:pt x="90" y="3"/>
                      <a:pt x="78" y="3"/>
                    </a:cubicBezTo>
                    <a:cubicBezTo>
                      <a:pt x="66" y="3"/>
                      <a:pt x="54" y="6"/>
                      <a:pt x="48" y="12"/>
                    </a:cubicBezTo>
                    <a:cubicBezTo>
                      <a:pt x="13" y="12"/>
                      <a:pt x="1" y="36"/>
                      <a:pt x="1" y="60"/>
                    </a:cubicBezTo>
                    <a:cubicBezTo>
                      <a:pt x="1" y="72"/>
                      <a:pt x="1" y="95"/>
                      <a:pt x="13" y="119"/>
                    </a:cubicBezTo>
                    <a:cubicBezTo>
                      <a:pt x="13" y="143"/>
                      <a:pt x="48" y="143"/>
                      <a:pt x="60" y="143"/>
                    </a:cubicBezTo>
                    <a:cubicBezTo>
                      <a:pt x="120" y="143"/>
                      <a:pt x="155" y="72"/>
                      <a:pt x="167" y="12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9"/>
              <p:cNvSpPr/>
              <p:nvPr/>
            </p:nvSpPr>
            <p:spPr>
              <a:xfrm>
                <a:off x="2513400" y="2139750"/>
                <a:ext cx="6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41" extrusionOk="0">
                    <a:moveTo>
                      <a:pt x="113" y="1"/>
                    </a:moveTo>
                    <a:cubicBezTo>
                      <a:pt x="87" y="1"/>
                      <a:pt x="60" y="4"/>
                      <a:pt x="36" y="10"/>
                    </a:cubicBezTo>
                    <a:cubicBezTo>
                      <a:pt x="12" y="21"/>
                      <a:pt x="0" y="45"/>
                      <a:pt x="0" y="57"/>
                    </a:cubicBezTo>
                    <a:lnTo>
                      <a:pt x="0" y="105"/>
                    </a:lnTo>
                    <a:lnTo>
                      <a:pt x="12" y="105"/>
                    </a:lnTo>
                    <a:cubicBezTo>
                      <a:pt x="21" y="87"/>
                      <a:pt x="42" y="76"/>
                      <a:pt x="58" y="76"/>
                    </a:cubicBezTo>
                    <a:cubicBezTo>
                      <a:pt x="64" y="76"/>
                      <a:pt x="69" y="78"/>
                      <a:pt x="72" y="81"/>
                    </a:cubicBezTo>
                    <a:cubicBezTo>
                      <a:pt x="82" y="102"/>
                      <a:pt x="102" y="123"/>
                      <a:pt x="91" y="135"/>
                    </a:cubicBezTo>
                    <a:lnTo>
                      <a:pt x="91" y="135"/>
                    </a:lnTo>
                    <a:cubicBezTo>
                      <a:pt x="136" y="103"/>
                      <a:pt x="181" y="80"/>
                      <a:pt x="227" y="57"/>
                    </a:cubicBezTo>
                    <a:cubicBezTo>
                      <a:pt x="239" y="69"/>
                      <a:pt x="250" y="69"/>
                      <a:pt x="262" y="69"/>
                    </a:cubicBezTo>
                    <a:cubicBezTo>
                      <a:pt x="250" y="45"/>
                      <a:pt x="227" y="21"/>
                      <a:pt x="191" y="10"/>
                    </a:cubicBezTo>
                    <a:cubicBezTo>
                      <a:pt x="167" y="4"/>
                      <a:pt x="140" y="1"/>
                      <a:pt x="113" y="1"/>
                    </a:cubicBezTo>
                    <a:close/>
                    <a:moveTo>
                      <a:pt x="91" y="135"/>
                    </a:moveTo>
                    <a:lnTo>
                      <a:pt x="91" y="135"/>
                    </a:lnTo>
                    <a:cubicBezTo>
                      <a:pt x="88" y="137"/>
                      <a:pt x="86" y="139"/>
                      <a:pt x="84" y="141"/>
                    </a:cubicBezTo>
                    <a:cubicBezTo>
                      <a:pt x="87" y="139"/>
                      <a:pt x="89" y="137"/>
                      <a:pt x="91" y="135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9"/>
              <p:cNvSpPr/>
              <p:nvPr/>
            </p:nvSpPr>
            <p:spPr>
              <a:xfrm>
                <a:off x="2522625" y="2131350"/>
                <a:ext cx="113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46" extrusionOk="0">
                    <a:moveTo>
                      <a:pt x="72" y="0"/>
                    </a:moveTo>
                    <a:cubicBezTo>
                      <a:pt x="36" y="12"/>
                      <a:pt x="0" y="72"/>
                      <a:pt x="0" y="119"/>
                    </a:cubicBezTo>
                    <a:cubicBezTo>
                      <a:pt x="0" y="226"/>
                      <a:pt x="48" y="334"/>
                      <a:pt x="120" y="381"/>
                    </a:cubicBezTo>
                    <a:cubicBezTo>
                      <a:pt x="179" y="393"/>
                      <a:pt x="251" y="405"/>
                      <a:pt x="298" y="441"/>
                    </a:cubicBezTo>
                    <a:lnTo>
                      <a:pt x="310" y="441"/>
                    </a:lnTo>
                    <a:cubicBezTo>
                      <a:pt x="320" y="444"/>
                      <a:pt x="328" y="445"/>
                      <a:pt x="337" y="445"/>
                    </a:cubicBezTo>
                    <a:cubicBezTo>
                      <a:pt x="359" y="445"/>
                      <a:pt x="379" y="434"/>
                      <a:pt x="405" y="417"/>
                    </a:cubicBezTo>
                    <a:cubicBezTo>
                      <a:pt x="429" y="405"/>
                      <a:pt x="453" y="369"/>
                      <a:pt x="429" y="334"/>
                    </a:cubicBezTo>
                    <a:cubicBezTo>
                      <a:pt x="429" y="298"/>
                      <a:pt x="417" y="250"/>
                      <a:pt x="393" y="238"/>
                    </a:cubicBezTo>
                    <a:cubicBezTo>
                      <a:pt x="377" y="230"/>
                      <a:pt x="360" y="222"/>
                      <a:pt x="351" y="222"/>
                    </a:cubicBezTo>
                    <a:cubicBezTo>
                      <a:pt x="348" y="222"/>
                      <a:pt x="346" y="223"/>
                      <a:pt x="346" y="226"/>
                    </a:cubicBezTo>
                    <a:lnTo>
                      <a:pt x="310" y="250"/>
                    </a:lnTo>
                    <a:lnTo>
                      <a:pt x="310" y="298"/>
                    </a:lnTo>
                    <a:lnTo>
                      <a:pt x="334" y="298"/>
                    </a:lnTo>
                    <a:cubicBezTo>
                      <a:pt x="341" y="294"/>
                      <a:pt x="347" y="293"/>
                      <a:pt x="352" y="293"/>
                    </a:cubicBezTo>
                    <a:cubicBezTo>
                      <a:pt x="366" y="293"/>
                      <a:pt x="377" y="301"/>
                      <a:pt x="393" y="310"/>
                    </a:cubicBezTo>
                    <a:cubicBezTo>
                      <a:pt x="405" y="346"/>
                      <a:pt x="393" y="357"/>
                      <a:pt x="370" y="369"/>
                    </a:cubicBezTo>
                    <a:cubicBezTo>
                      <a:pt x="359" y="380"/>
                      <a:pt x="347" y="384"/>
                      <a:pt x="333" y="384"/>
                    </a:cubicBezTo>
                    <a:cubicBezTo>
                      <a:pt x="301" y="384"/>
                      <a:pt x="264" y="359"/>
                      <a:pt x="239" y="334"/>
                    </a:cubicBezTo>
                    <a:cubicBezTo>
                      <a:pt x="227" y="298"/>
                      <a:pt x="227" y="250"/>
                      <a:pt x="239" y="215"/>
                    </a:cubicBezTo>
                    <a:lnTo>
                      <a:pt x="239" y="215"/>
                    </a:lnTo>
                    <a:lnTo>
                      <a:pt x="191" y="250"/>
                    </a:lnTo>
                    <a:cubicBezTo>
                      <a:pt x="175" y="261"/>
                      <a:pt x="159" y="267"/>
                      <a:pt x="144" y="267"/>
                    </a:cubicBezTo>
                    <a:cubicBezTo>
                      <a:pt x="126" y="267"/>
                      <a:pt x="109" y="258"/>
                      <a:pt x="96" y="238"/>
                    </a:cubicBezTo>
                    <a:cubicBezTo>
                      <a:pt x="72" y="226"/>
                      <a:pt x="60" y="191"/>
                      <a:pt x="96" y="179"/>
                    </a:cubicBezTo>
                    <a:cubicBezTo>
                      <a:pt x="109" y="172"/>
                      <a:pt x="119" y="165"/>
                      <a:pt x="130" y="165"/>
                    </a:cubicBezTo>
                    <a:cubicBezTo>
                      <a:pt x="137" y="165"/>
                      <a:pt x="145" y="169"/>
                      <a:pt x="155" y="179"/>
                    </a:cubicBezTo>
                    <a:lnTo>
                      <a:pt x="167" y="167"/>
                    </a:lnTo>
                    <a:cubicBezTo>
                      <a:pt x="191" y="119"/>
                      <a:pt x="191" y="72"/>
                      <a:pt x="167" y="48"/>
                    </a:cubicBezTo>
                    <a:cubicBezTo>
                      <a:pt x="155" y="12"/>
                      <a:pt x="108" y="0"/>
                      <a:pt x="72" y="0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9"/>
              <p:cNvSpPr/>
              <p:nvPr/>
            </p:nvSpPr>
            <p:spPr>
              <a:xfrm>
                <a:off x="2585425" y="2207250"/>
                <a:ext cx="687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9" extrusionOk="0">
                    <a:moveTo>
                      <a:pt x="167" y="0"/>
                    </a:moveTo>
                    <a:cubicBezTo>
                      <a:pt x="155" y="24"/>
                      <a:pt x="132" y="48"/>
                      <a:pt x="120" y="48"/>
                    </a:cubicBezTo>
                    <a:cubicBezTo>
                      <a:pt x="96" y="84"/>
                      <a:pt x="48" y="96"/>
                      <a:pt x="1" y="96"/>
                    </a:cubicBezTo>
                    <a:cubicBezTo>
                      <a:pt x="36" y="119"/>
                      <a:pt x="84" y="155"/>
                      <a:pt x="120" y="155"/>
                    </a:cubicBezTo>
                    <a:cubicBezTo>
                      <a:pt x="142" y="164"/>
                      <a:pt x="165" y="168"/>
                      <a:pt x="186" y="168"/>
                    </a:cubicBezTo>
                    <a:cubicBezTo>
                      <a:pt x="220" y="168"/>
                      <a:pt x="248" y="158"/>
                      <a:pt x="263" y="143"/>
                    </a:cubicBezTo>
                    <a:cubicBezTo>
                      <a:pt x="275" y="119"/>
                      <a:pt x="275" y="108"/>
                      <a:pt x="275" y="96"/>
                    </a:cubicBezTo>
                    <a:lnTo>
                      <a:pt x="275" y="84"/>
                    </a:lnTo>
                    <a:cubicBezTo>
                      <a:pt x="239" y="84"/>
                      <a:pt x="227" y="60"/>
                      <a:pt x="203" y="48"/>
                    </a:cubicBezTo>
                    <a:cubicBezTo>
                      <a:pt x="179" y="36"/>
                      <a:pt x="179" y="24"/>
                      <a:pt x="167" y="0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9"/>
              <p:cNvSpPr/>
              <p:nvPr/>
            </p:nvSpPr>
            <p:spPr>
              <a:xfrm>
                <a:off x="2592275" y="2205175"/>
                <a:ext cx="59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79" extrusionOk="0">
                    <a:moveTo>
                      <a:pt x="48" y="0"/>
                    </a:moveTo>
                    <a:cubicBezTo>
                      <a:pt x="24" y="0"/>
                      <a:pt x="1" y="12"/>
                      <a:pt x="1" y="24"/>
                    </a:cubicBezTo>
                    <a:lnTo>
                      <a:pt x="1" y="60"/>
                    </a:lnTo>
                    <a:cubicBezTo>
                      <a:pt x="12" y="71"/>
                      <a:pt x="12" y="71"/>
                      <a:pt x="48" y="71"/>
                    </a:cubicBezTo>
                    <a:cubicBezTo>
                      <a:pt x="60" y="71"/>
                      <a:pt x="84" y="48"/>
                      <a:pt x="108" y="24"/>
                    </a:cubicBezTo>
                    <a:cubicBezTo>
                      <a:pt x="114" y="18"/>
                      <a:pt x="123" y="15"/>
                      <a:pt x="132" y="15"/>
                    </a:cubicBezTo>
                    <a:cubicBezTo>
                      <a:pt x="140" y="15"/>
                      <a:pt x="149" y="18"/>
                      <a:pt x="155" y="24"/>
                    </a:cubicBezTo>
                    <a:cubicBezTo>
                      <a:pt x="179" y="48"/>
                      <a:pt x="179" y="71"/>
                      <a:pt x="155" y="83"/>
                    </a:cubicBezTo>
                    <a:cubicBezTo>
                      <a:pt x="143" y="95"/>
                      <a:pt x="120" y="119"/>
                      <a:pt x="108" y="131"/>
                    </a:cubicBezTo>
                    <a:lnTo>
                      <a:pt x="108" y="179"/>
                    </a:lnTo>
                    <a:cubicBezTo>
                      <a:pt x="143" y="179"/>
                      <a:pt x="179" y="179"/>
                      <a:pt x="191" y="167"/>
                    </a:cubicBezTo>
                    <a:cubicBezTo>
                      <a:pt x="227" y="143"/>
                      <a:pt x="239" y="107"/>
                      <a:pt x="239" y="71"/>
                    </a:cubicBezTo>
                    <a:cubicBezTo>
                      <a:pt x="239" y="60"/>
                      <a:pt x="215" y="48"/>
                      <a:pt x="191" y="24"/>
                    </a:cubicBezTo>
                    <a:cubicBezTo>
                      <a:pt x="155" y="12"/>
                      <a:pt x="143" y="12"/>
                      <a:pt x="120" y="0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9"/>
              <p:cNvSpPr/>
              <p:nvPr/>
            </p:nvSpPr>
            <p:spPr>
              <a:xfrm>
                <a:off x="2508325" y="2205450"/>
                <a:ext cx="396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990" extrusionOk="0">
                    <a:moveTo>
                      <a:pt x="1251" y="1"/>
                    </a:moveTo>
                    <a:cubicBezTo>
                      <a:pt x="1251" y="13"/>
                      <a:pt x="1275" y="13"/>
                      <a:pt x="1275" y="37"/>
                    </a:cubicBezTo>
                    <a:cubicBezTo>
                      <a:pt x="1287" y="72"/>
                      <a:pt x="1287" y="108"/>
                      <a:pt x="1275" y="132"/>
                    </a:cubicBezTo>
                    <a:cubicBezTo>
                      <a:pt x="1275" y="180"/>
                      <a:pt x="1215" y="215"/>
                      <a:pt x="1156" y="227"/>
                    </a:cubicBezTo>
                    <a:cubicBezTo>
                      <a:pt x="1108" y="227"/>
                      <a:pt x="1061" y="227"/>
                      <a:pt x="1001" y="215"/>
                    </a:cubicBezTo>
                    <a:lnTo>
                      <a:pt x="918" y="168"/>
                    </a:lnTo>
                    <a:cubicBezTo>
                      <a:pt x="858" y="120"/>
                      <a:pt x="811" y="72"/>
                      <a:pt x="763" y="37"/>
                    </a:cubicBezTo>
                    <a:cubicBezTo>
                      <a:pt x="584" y="84"/>
                      <a:pt x="382" y="168"/>
                      <a:pt x="191" y="346"/>
                    </a:cubicBezTo>
                    <a:cubicBezTo>
                      <a:pt x="1" y="525"/>
                      <a:pt x="72" y="811"/>
                      <a:pt x="132" y="989"/>
                    </a:cubicBezTo>
                    <a:cubicBezTo>
                      <a:pt x="49" y="596"/>
                      <a:pt x="346" y="275"/>
                      <a:pt x="787" y="239"/>
                    </a:cubicBezTo>
                    <a:cubicBezTo>
                      <a:pt x="870" y="239"/>
                      <a:pt x="965" y="251"/>
                      <a:pt x="1037" y="287"/>
                    </a:cubicBezTo>
                    <a:cubicBezTo>
                      <a:pt x="1049" y="287"/>
                      <a:pt x="1061" y="275"/>
                      <a:pt x="1084" y="275"/>
                    </a:cubicBezTo>
                    <a:cubicBezTo>
                      <a:pt x="1113" y="253"/>
                      <a:pt x="1154" y="249"/>
                      <a:pt x="1193" y="249"/>
                    </a:cubicBezTo>
                    <a:cubicBezTo>
                      <a:pt x="1219" y="249"/>
                      <a:pt x="1244" y="251"/>
                      <a:pt x="1263" y="251"/>
                    </a:cubicBezTo>
                    <a:cubicBezTo>
                      <a:pt x="1299" y="251"/>
                      <a:pt x="1346" y="275"/>
                      <a:pt x="1382" y="299"/>
                    </a:cubicBezTo>
                    <a:cubicBezTo>
                      <a:pt x="1406" y="310"/>
                      <a:pt x="1418" y="358"/>
                      <a:pt x="1418" y="394"/>
                    </a:cubicBezTo>
                    <a:cubicBezTo>
                      <a:pt x="1418" y="418"/>
                      <a:pt x="1406" y="430"/>
                      <a:pt x="1394" y="465"/>
                    </a:cubicBezTo>
                    <a:cubicBezTo>
                      <a:pt x="1370" y="477"/>
                      <a:pt x="1358" y="477"/>
                      <a:pt x="1346" y="477"/>
                    </a:cubicBezTo>
                    <a:lnTo>
                      <a:pt x="1334" y="477"/>
                    </a:lnTo>
                    <a:cubicBezTo>
                      <a:pt x="1299" y="477"/>
                      <a:pt x="1287" y="453"/>
                      <a:pt x="1299" y="418"/>
                    </a:cubicBezTo>
                    <a:cubicBezTo>
                      <a:pt x="1299" y="406"/>
                      <a:pt x="1311" y="394"/>
                      <a:pt x="1334" y="394"/>
                    </a:cubicBezTo>
                    <a:cubicBezTo>
                      <a:pt x="1311" y="370"/>
                      <a:pt x="1287" y="370"/>
                      <a:pt x="1251" y="370"/>
                    </a:cubicBezTo>
                    <a:lnTo>
                      <a:pt x="1168" y="370"/>
                    </a:lnTo>
                    <a:cubicBezTo>
                      <a:pt x="1251" y="430"/>
                      <a:pt x="1311" y="513"/>
                      <a:pt x="1346" y="572"/>
                    </a:cubicBezTo>
                    <a:cubicBezTo>
                      <a:pt x="1394" y="656"/>
                      <a:pt x="1394" y="751"/>
                      <a:pt x="1358" y="834"/>
                    </a:cubicBezTo>
                    <a:cubicBezTo>
                      <a:pt x="1358" y="834"/>
                      <a:pt x="1382" y="834"/>
                      <a:pt x="1382" y="846"/>
                    </a:cubicBezTo>
                    <a:cubicBezTo>
                      <a:pt x="1406" y="882"/>
                      <a:pt x="1430" y="894"/>
                      <a:pt x="1465" y="894"/>
                    </a:cubicBezTo>
                    <a:cubicBezTo>
                      <a:pt x="1513" y="894"/>
                      <a:pt x="1537" y="882"/>
                      <a:pt x="1561" y="846"/>
                    </a:cubicBezTo>
                    <a:cubicBezTo>
                      <a:pt x="1573" y="834"/>
                      <a:pt x="1573" y="811"/>
                      <a:pt x="1573" y="787"/>
                    </a:cubicBezTo>
                    <a:cubicBezTo>
                      <a:pt x="1573" y="775"/>
                      <a:pt x="1561" y="763"/>
                      <a:pt x="1537" y="751"/>
                    </a:cubicBezTo>
                    <a:lnTo>
                      <a:pt x="1513" y="751"/>
                    </a:lnTo>
                    <a:cubicBezTo>
                      <a:pt x="1489" y="775"/>
                      <a:pt x="1465" y="775"/>
                      <a:pt x="1454" y="775"/>
                    </a:cubicBezTo>
                    <a:cubicBezTo>
                      <a:pt x="1418" y="763"/>
                      <a:pt x="1418" y="727"/>
                      <a:pt x="1418" y="715"/>
                    </a:cubicBezTo>
                    <a:cubicBezTo>
                      <a:pt x="1447" y="676"/>
                      <a:pt x="1493" y="653"/>
                      <a:pt x="1529" y="653"/>
                    </a:cubicBezTo>
                    <a:cubicBezTo>
                      <a:pt x="1536" y="653"/>
                      <a:pt x="1543" y="654"/>
                      <a:pt x="1549" y="656"/>
                    </a:cubicBezTo>
                    <a:cubicBezTo>
                      <a:pt x="1573" y="656"/>
                      <a:pt x="1585" y="668"/>
                      <a:pt x="1585" y="668"/>
                    </a:cubicBezTo>
                    <a:cubicBezTo>
                      <a:pt x="1465" y="513"/>
                      <a:pt x="1454" y="287"/>
                      <a:pt x="1287" y="37"/>
                    </a:cubicBezTo>
                    <a:cubicBezTo>
                      <a:pt x="1287" y="13"/>
                      <a:pt x="1275" y="13"/>
                      <a:pt x="1251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9"/>
              <p:cNvSpPr/>
              <p:nvPr/>
            </p:nvSpPr>
            <p:spPr>
              <a:xfrm>
                <a:off x="2527375" y="2217625"/>
                <a:ext cx="103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89" extrusionOk="0">
                    <a:moveTo>
                      <a:pt x="47" y="1"/>
                    </a:moveTo>
                    <a:cubicBezTo>
                      <a:pt x="32" y="1"/>
                      <a:pt x="17" y="1"/>
                      <a:pt x="1" y="2"/>
                    </a:cubicBezTo>
                    <a:cubicBezTo>
                      <a:pt x="25" y="26"/>
                      <a:pt x="37" y="26"/>
                      <a:pt x="49" y="50"/>
                    </a:cubicBezTo>
                    <a:cubicBezTo>
                      <a:pt x="72" y="97"/>
                      <a:pt x="108" y="145"/>
                      <a:pt x="108" y="204"/>
                    </a:cubicBezTo>
                    <a:cubicBezTo>
                      <a:pt x="108" y="240"/>
                      <a:pt x="108" y="288"/>
                      <a:pt x="72" y="335"/>
                    </a:cubicBezTo>
                    <a:cubicBezTo>
                      <a:pt x="61" y="359"/>
                      <a:pt x="37" y="383"/>
                      <a:pt x="1" y="383"/>
                    </a:cubicBezTo>
                    <a:cubicBezTo>
                      <a:pt x="49" y="383"/>
                      <a:pt x="108" y="395"/>
                      <a:pt x="156" y="443"/>
                    </a:cubicBezTo>
                    <a:cubicBezTo>
                      <a:pt x="168" y="455"/>
                      <a:pt x="168" y="466"/>
                      <a:pt x="180" y="478"/>
                    </a:cubicBezTo>
                    <a:cubicBezTo>
                      <a:pt x="194" y="484"/>
                      <a:pt x="213" y="489"/>
                      <a:pt x="233" y="489"/>
                    </a:cubicBezTo>
                    <a:cubicBezTo>
                      <a:pt x="292" y="489"/>
                      <a:pt x="361" y="449"/>
                      <a:pt x="370" y="288"/>
                    </a:cubicBezTo>
                    <a:cubicBezTo>
                      <a:pt x="414" y="77"/>
                      <a:pt x="252" y="1"/>
                      <a:pt x="47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9"/>
              <p:cNvSpPr/>
              <p:nvPr/>
            </p:nvSpPr>
            <p:spPr>
              <a:xfrm>
                <a:off x="2512200" y="2160225"/>
                <a:ext cx="34425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465" extrusionOk="0">
                    <a:moveTo>
                      <a:pt x="310" y="334"/>
                    </a:moveTo>
                    <a:lnTo>
                      <a:pt x="310" y="369"/>
                    </a:lnTo>
                    <a:cubicBezTo>
                      <a:pt x="310" y="381"/>
                      <a:pt x="310" y="393"/>
                      <a:pt x="334" y="417"/>
                    </a:cubicBezTo>
                    <a:cubicBezTo>
                      <a:pt x="352" y="443"/>
                      <a:pt x="382" y="469"/>
                      <a:pt x="415" y="486"/>
                    </a:cubicBezTo>
                    <a:lnTo>
                      <a:pt x="415" y="486"/>
                    </a:lnTo>
                    <a:cubicBezTo>
                      <a:pt x="404" y="472"/>
                      <a:pt x="394" y="440"/>
                      <a:pt x="406" y="429"/>
                    </a:cubicBezTo>
                    <a:lnTo>
                      <a:pt x="406" y="369"/>
                    </a:lnTo>
                    <a:cubicBezTo>
                      <a:pt x="394" y="357"/>
                      <a:pt x="370" y="334"/>
                      <a:pt x="346" y="334"/>
                    </a:cubicBezTo>
                    <a:close/>
                    <a:moveTo>
                      <a:pt x="415" y="486"/>
                    </a:moveTo>
                    <a:lnTo>
                      <a:pt x="415" y="486"/>
                    </a:lnTo>
                    <a:cubicBezTo>
                      <a:pt x="416" y="487"/>
                      <a:pt x="417" y="488"/>
                      <a:pt x="417" y="488"/>
                    </a:cubicBezTo>
                    <a:cubicBezTo>
                      <a:pt x="421" y="492"/>
                      <a:pt x="426" y="493"/>
                      <a:pt x="432" y="493"/>
                    </a:cubicBezTo>
                    <a:lnTo>
                      <a:pt x="432" y="493"/>
                    </a:lnTo>
                    <a:cubicBezTo>
                      <a:pt x="426" y="491"/>
                      <a:pt x="421" y="489"/>
                      <a:pt x="415" y="486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132" y="131"/>
                      <a:pt x="144" y="310"/>
                      <a:pt x="251" y="500"/>
                    </a:cubicBezTo>
                    <a:cubicBezTo>
                      <a:pt x="251" y="512"/>
                      <a:pt x="275" y="512"/>
                      <a:pt x="298" y="512"/>
                    </a:cubicBezTo>
                    <a:lnTo>
                      <a:pt x="251" y="476"/>
                    </a:lnTo>
                    <a:cubicBezTo>
                      <a:pt x="239" y="453"/>
                      <a:pt x="227" y="429"/>
                      <a:pt x="215" y="381"/>
                    </a:cubicBezTo>
                    <a:cubicBezTo>
                      <a:pt x="191" y="334"/>
                      <a:pt x="215" y="310"/>
                      <a:pt x="239" y="274"/>
                    </a:cubicBezTo>
                    <a:cubicBezTo>
                      <a:pt x="265" y="257"/>
                      <a:pt x="285" y="246"/>
                      <a:pt x="312" y="246"/>
                    </a:cubicBezTo>
                    <a:cubicBezTo>
                      <a:pt x="322" y="246"/>
                      <a:pt x="333" y="247"/>
                      <a:pt x="346" y="250"/>
                    </a:cubicBezTo>
                    <a:cubicBezTo>
                      <a:pt x="394" y="250"/>
                      <a:pt x="453" y="274"/>
                      <a:pt x="477" y="322"/>
                    </a:cubicBezTo>
                    <a:cubicBezTo>
                      <a:pt x="513" y="369"/>
                      <a:pt x="513" y="429"/>
                      <a:pt x="477" y="476"/>
                    </a:cubicBezTo>
                    <a:cubicBezTo>
                      <a:pt x="469" y="485"/>
                      <a:pt x="448" y="493"/>
                      <a:pt x="433" y="493"/>
                    </a:cubicBezTo>
                    <a:cubicBezTo>
                      <a:pt x="432" y="493"/>
                      <a:pt x="432" y="493"/>
                      <a:pt x="432" y="493"/>
                    </a:cubicBezTo>
                    <a:lnTo>
                      <a:pt x="432" y="493"/>
                    </a:lnTo>
                    <a:cubicBezTo>
                      <a:pt x="439" y="496"/>
                      <a:pt x="446" y="498"/>
                      <a:pt x="453" y="500"/>
                    </a:cubicBezTo>
                    <a:cubicBezTo>
                      <a:pt x="596" y="512"/>
                      <a:pt x="751" y="572"/>
                      <a:pt x="882" y="679"/>
                    </a:cubicBezTo>
                    <a:cubicBezTo>
                      <a:pt x="906" y="691"/>
                      <a:pt x="929" y="726"/>
                      <a:pt x="953" y="738"/>
                    </a:cubicBezTo>
                    <a:lnTo>
                      <a:pt x="953" y="715"/>
                    </a:lnTo>
                    <a:cubicBezTo>
                      <a:pt x="941" y="667"/>
                      <a:pt x="906" y="619"/>
                      <a:pt x="870" y="572"/>
                    </a:cubicBezTo>
                    <a:cubicBezTo>
                      <a:pt x="822" y="548"/>
                      <a:pt x="775" y="512"/>
                      <a:pt x="703" y="488"/>
                    </a:cubicBezTo>
                    <a:cubicBezTo>
                      <a:pt x="668" y="488"/>
                      <a:pt x="656" y="453"/>
                      <a:pt x="668" y="429"/>
                    </a:cubicBezTo>
                    <a:cubicBezTo>
                      <a:pt x="668" y="402"/>
                      <a:pt x="688" y="389"/>
                      <a:pt x="708" y="389"/>
                    </a:cubicBezTo>
                    <a:cubicBezTo>
                      <a:pt x="714" y="389"/>
                      <a:pt x="721" y="390"/>
                      <a:pt x="727" y="393"/>
                    </a:cubicBezTo>
                    <a:cubicBezTo>
                      <a:pt x="822" y="429"/>
                      <a:pt x="870" y="453"/>
                      <a:pt x="929" y="488"/>
                    </a:cubicBezTo>
                    <a:cubicBezTo>
                      <a:pt x="977" y="536"/>
                      <a:pt x="1025" y="607"/>
                      <a:pt x="1060" y="667"/>
                    </a:cubicBezTo>
                    <a:cubicBezTo>
                      <a:pt x="1072" y="715"/>
                      <a:pt x="1072" y="774"/>
                      <a:pt x="1060" y="834"/>
                    </a:cubicBezTo>
                    <a:cubicBezTo>
                      <a:pt x="1144" y="965"/>
                      <a:pt x="1191" y="1155"/>
                      <a:pt x="1132" y="1381"/>
                    </a:cubicBezTo>
                    <a:cubicBezTo>
                      <a:pt x="1132" y="1401"/>
                      <a:pt x="1124" y="1429"/>
                      <a:pt x="1107" y="1451"/>
                    </a:cubicBezTo>
                    <a:lnTo>
                      <a:pt x="1107" y="1451"/>
                    </a:lnTo>
                    <a:cubicBezTo>
                      <a:pt x="1257" y="1272"/>
                      <a:pt x="1377" y="981"/>
                      <a:pt x="1179" y="691"/>
                    </a:cubicBezTo>
                    <a:cubicBezTo>
                      <a:pt x="906" y="310"/>
                      <a:pt x="501" y="262"/>
                      <a:pt x="251" y="60"/>
                    </a:cubicBezTo>
                    <a:cubicBezTo>
                      <a:pt x="144" y="36"/>
                      <a:pt x="72" y="24"/>
                      <a:pt x="1" y="0"/>
                    </a:cubicBezTo>
                    <a:close/>
                    <a:moveTo>
                      <a:pt x="1107" y="1451"/>
                    </a:moveTo>
                    <a:cubicBezTo>
                      <a:pt x="1104" y="1456"/>
                      <a:pt x="1100" y="1460"/>
                      <a:pt x="1096" y="1465"/>
                    </a:cubicBezTo>
                    <a:cubicBezTo>
                      <a:pt x="1100" y="1461"/>
                      <a:pt x="1104" y="1456"/>
                      <a:pt x="1107" y="145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9"/>
              <p:cNvSpPr/>
              <p:nvPr/>
            </p:nvSpPr>
            <p:spPr>
              <a:xfrm>
                <a:off x="2502975" y="2154550"/>
                <a:ext cx="45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44" extrusionOk="0">
                    <a:moveTo>
                      <a:pt x="108" y="1"/>
                    </a:moveTo>
                    <a:cubicBezTo>
                      <a:pt x="72" y="49"/>
                      <a:pt x="48" y="84"/>
                      <a:pt x="1" y="132"/>
                    </a:cubicBezTo>
                    <a:cubicBezTo>
                      <a:pt x="11" y="128"/>
                      <a:pt x="25" y="127"/>
                      <a:pt x="40" y="127"/>
                    </a:cubicBezTo>
                    <a:cubicBezTo>
                      <a:pt x="78" y="127"/>
                      <a:pt x="129" y="135"/>
                      <a:pt x="179" y="144"/>
                    </a:cubicBezTo>
                    <a:lnTo>
                      <a:pt x="179" y="120"/>
                    </a:lnTo>
                    <a:cubicBezTo>
                      <a:pt x="144" y="84"/>
                      <a:pt x="120" y="49"/>
                      <a:pt x="108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9"/>
              <p:cNvSpPr/>
              <p:nvPr/>
            </p:nvSpPr>
            <p:spPr>
              <a:xfrm>
                <a:off x="2485425" y="2208725"/>
                <a:ext cx="9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37" extrusionOk="0">
                    <a:moveTo>
                      <a:pt x="36" y="1"/>
                    </a:moveTo>
                    <a:cubicBezTo>
                      <a:pt x="12" y="1"/>
                      <a:pt x="12" y="25"/>
                      <a:pt x="0" y="37"/>
                    </a:cubicBezTo>
                    <a:lnTo>
                      <a:pt x="36" y="37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9"/>
              <p:cNvSpPr/>
              <p:nvPr/>
            </p:nvSpPr>
            <p:spPr>
              <a:xfrm>
                <a:off x="2523525" y="2320350"/>
                <a:ext cx="140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00" extrusionOk="0">
                    <a:moveTo>
                      <a:pt x="369" y="1"/>
                    </a:moveTo>
                    <a:cubicBezTo>
                      <a:pt x="262" y="60"/>
                      <a:pt x="131" y="96"/>
                      <a:pt x="0" y="96"/>
                    </a:cubicBezTo>
                    <a:cubicBezTo>
                      <a:pt x="60" y="120"/>
                      <a:pt x="119" y="179"/>
                      <a:pt x="179" y="239"/>
                    </a:cubicBezTo>
                    <a:cubicBezTo>
                      <a:pt x="197" y="233"/>
                      <a:pt x="215" y="230"/>
                      <a:pt x="234" y="230"/>
                    </a:cubicBezTo>
                    <a:cubicBezTo>
                      <a:pt x="253" y="230"/>
                      <a:pt x="274" y="233"/>
                      <a:pt x="298" y="239"/>
                    </a:cubicBezTo>
                    <a:cubicBezTo>
                      <a:pt x="322" y="239"/>
                      <a:pt x="322" y="286"/>
                      <a:pt x="322" y="298"/>
                    </a:cubicBezTo>
                    <a:cubicBezTo>
                      <a:pt x="322" y="325"/>
                      <a:pt x="295" y="339"/>
                      <a:pt x="276" y="339"/>
                    </a:cubicBezTo>
                    <a:cubicBezTo>
                      <a:pt x="270" y="339"/>
                      <a:pt x="265" y="337"/>
                      <a:pt x="262" y="334"/>
                    </a:cubicBezTo>
                    <a:lnTo>
                      <a:pt x="215" y="334"/>
                    </a:lnTo>
                    <a:lnTo>
                      <a:pt x="179" y="382"/>
                    </a:lnTo>
                    <a:cubicBezTo>
                      <a:pt x="179" y="417"/>
                      <a:pt x="191" y="465"/>
                      <a:pt x="238" y="477"/>
                    </a:cubicBezTo>
                    <a:cubicBezTo>
                      <a:pt x="258" y="490"/>
                      <a:pt x="281" y="500"/>
                      <a:pt x="308" y="500"/>
                    </a:cubicBezTo>
                    <a:cubicBezTo>
                      <a:pt x="330" y="500"/>
                      <a:pt x="354" y="493"/>
                      <a:pt x="381" y="477"/>
                    </a:cubicBezTo>
                    <a:cubicBezTo>
                      <a:pt x="488" y="441"/>
                      <a:pt x="560" y="322"/>
                      <a:pt x="548" y="215"/>
                    </a:cubicBezTo>
                    <a:cubicBezTo>
                      <a:pt x="512" y="120"/>
                      <a:pt x="453" y="36"/>
                      <a:pt x="369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9"/>
              <p:cNvSpPr/>
              <p:nvPr/>
            </p:nvSpPr>
            <p:spPr>
              <a:xfrm>
                <a:off x="2517275" y="2227775"/>
                <a:ext cx="3875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6" extrusionOk="0">
                    <a:moveTo>
                      <a:pt x="84" y="1"/>
                    </a:moveTo>
                    <a:cubicBezTo>
                      <a:pt x="84" y="37"/>
                      <a:pt x="60" y="49"/>
                      <a:pt x="36" y="49"/>
                    </a:cubicBezTo>
                    <a:lnTo>
                      <a:pt x="0" y="49"/>
                    </a:lnTo>
                    <a:cubicBezTo>
                      <a:pt x="0" y="72"/>
                      <a:pt x="24" y="96"/>
                      <a:pt x="48" y="108"/>
                    </a:cubicBezTo>
                    <a:cubicBezTo>
                      <a:pt x="72" y="132"/>
                      <a:pt x="95" y="156"/>
                      <a:pt x="107" y="156"/>
                    </a:cubicBezTo>
                    <a:cubicBezTo>
                      <a:pt x="131" y="156"/>
                      <a:pt x="143" y="132"/>
                      <a:pt x="155" y="108"/>
                    </a:cubicBezTo>
                    <a:lnTo>
                      <a:pt x="155" y="49"/>
                    </a:lnTo>
                    <a:cubicBezTo>
                      <a:pt x="155" y="37"/>
                      <a:pt x="119" y="1"/>
                      <a:pt x="107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9"/>
              <p:cNvSpPr/>
              <p:nvPr/>
            </p:nvSpPr>
            <p:spPr>
              <a:xfrm>
                <a:off x="2530075" y="2202775"/>
                <a:ext cx="985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27" extrusionOk="0">
                    <a:moveTo>
                      <a:pt x="214" y="1"/>
                    </a:moveTo>
                    <a:cubicBezTo>
                      <a:pt x="131" y="48"/>
                      <a:pt x="72" y="84"/>
                      <a:pt x="0" y="96"/>
                    </a:cubicBezTo>
                    <a:cubicBezTo>
                      <a:pt x="36" y="144"/>
                      <a:pt x="72" y="167"/>
                      <a:pt x="107" y="179"/>
                    </a:cubicBezTo>
                    <a:cubicBezTo>
                      <a:pt x="155" y="227"/>
                      <a:pt x="214" y="227"/>
                      <a:pt x="274" y="227"/>
                    </a:cubicBezTo>
                    <a:cubicBezTo>
                      <a:pt x="298" y="227"/>
                      <a:pt x="334" y="215"/>
                      <a:pt x="345" y="179"/>
                    </a:cubicBezTo>
                    <a:lnTo>
                      <a:pt x="345" y="144"/>
                    </a:lnTo>
                    <a:cubicBezTo>
                      <a:pt x="345" y="144"/>
                      <a:pt x="345" y="120"/>
                      <a:pt x="334" y="120"/>
                    </a:cubicBezTo>
                    <a:cubicBezTo>
                      <a:pt x="334" y="144"/>
                      <a:pt x="298" y="156"/>
                      <a:pt x="286" y="156"/>
                    </a:cubicBezTo>
                    <a:cubicBezTo>
                      <a:pt x="250" y="156"/>
                      <a:pt x="238" y="120"/>
                      <a:pt x="250" y="96"/>
                    </a:cubicBezTo>
                    <a:cubicBezTo>
                      <a:pt x="262" y="60"/>
                      <a:pt x="274" y="48"/>
                      <a:pt x="298" y="48"/>
                    </a:cubicBezTo>
                    <a:cubicBezTo>
                      <a:pt x="316" y="42"/>
                      <a:pt x="331" y="39"/>
                      <a:pt x="345" y="39"/>
                    </a:cubicBezTo>
                    <a:cubicBezTo>
                      <a:pt x="360" y="39"/>
                      <a:pt x="375" y="42"/>
                      <a:pt x="393" y="48"/>
                    </a:cubicBezTo>
                    <a:cubicBezTo>
                      <a:pt x="345" y="25"/>
                      <a:pt x="274" y="1"/>
                      <a:pt x="214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9"/>
              <p:cNvSpPr/>
              <p:nvPr/>
            </p:nvSpPr>
            <p:spPr>
              <a:xfrm>
                <a:off x="2487200" y="2205450"/>
                <a:ext cx="1907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22" extrusionOk="0">
                    <a:moveTo>
                      <a:pt x="167" y="1"/>
                    </a:moveTo>
                    <a:cubicBezTo>
                      <a:pt x="120" y="1"/>
                      <a:pt x="60" y="13"/>
                      <a:pt x="36" y="60"/>
                    </a:cubicBezTo>
                    <a:cubicBezTo>
                      <a:pt x="24" y="84"/>
                      <a:pt x="1" y="120"/>
                      <a:pt x="24" y="144"/>
                    </a:cubicBezTo>
                    <a:cubicBezTo>
                      <a:pt x="48" y="156"/>
                      <a:pt x="84" y="180"/>
                      <a:pt x="96" y="191"/>
                    </a:cubicBezTo>
                    <a:cubicBezTo>
                      <a:pt x="102" y="203"/>
                      <a:pt x="114" y="209"/>
                      <a:pt x="127" y="209"/>
                    </a:cubicBezTo>
                    <a:cubicBezTo>
                      <a:pt x="141" y="209"/>
                      <a:pt x="155" y="203"/>
                      <a:pt x="167" y="191"/>
                    </a:cubicBezTo>
                    <a:cubicBezTo>
                      <a:pt x="179" y="191"/>
                      <a:pt x="203" y="168"/>
                      <a:pt x="203" y="156"/>
                    </a:cubicBezTo>
                    <a:cubicBezTo>
                      <a:pt x="203" y="132"/>
                      <a:pt x="179" y="120"/>
                      <a:pt x="167" y="120"/>
                    </a:cubicBezTo>
                    <a:cubicBezTo>
                      <a:pt x="144" y="120"/>
                      <a:pt x="120" y="108"/>
                      <a:pt x="120" y="72"/>
                    </a:cubicBezTo>
                    <a:cubicBezTo>
                      <a:pt x="120" y="49"/>
                      <a:pt x="144" y="37"/>
                      <a:pt x="167" y="37"/>
                    </a:cubicBezTo>
                    <a:cubicBezTo>
                      <a:pt x="227" y="37"/>
                      <a:pt x="286" y="84"/>
                      <a:pt x="286" y="156"/>
                    </a:cubicBezTo>
                    <a:cubicBezTo>
                      <a:pt x="286" y="215"/>
                      <a:pt x="239" y="251"/>
                      <a:pt x="191" y="287"/>
                    </a:cubicBezTo>
                    <a:lnTo>
                      <a:pt x="167" y="287"/>
                    </a:lnTo>
                    <a:cubicBezTo>
                      <a:pt x="215" y="346"/>
                      <a:pt x="239" y="418"/>
                      <a:pt x="251" y="489"/>
                    </a:cubicBezTo>
                    <a:cubicBezTo>
                      <a:pt x="286" y="477"/>
                      <a:pt x="310" y="441"/>
                      <a:pt x="346" y="441"/>
                    </a:cubicBezTo>
                    <a:cubicBezTo>
                      <a:pt x="368" y="437"/>
                      <a:pt x="389" y="434"/>
                      <a:pt x="411" y="434"/>
                    </a:cubicBezTo>
                    <a:cubicBezTo>
                      <a:pt x="447" y="434"/>
                      <a:pt x="482" y="443"/>
                      <a:pt x="513" y="465"/>
                    </a:cubicBezTo>
                    <a:cubicBezTo>
                      <a:pt x="596" y="513"/>
                      <a:pt x="632" y="608"/>
                      <a:pt x="596" y="703"/>
                    </a:cubicBezTo>
                    <a:cubicBezTo>
                      <a:pt x="572" y="787"/>
                      <a:pt x="477" y="834"/>
                      <a:pt x="382" y="834"/>
                    </a:cubicBezTo>
                    <a:cubicBezTo>
                      <a:pt x="346" y="834"/>
                      <a:pt x="334" y="811"/>
                      <a:pt x="334" y="787"/>
                    </a:cubicBezTo>
                    <a:cubicBezTo>
                      <a:pt x="334" y="763"/>
                      <a:pt x="358" y="739"/>
                      <a:pt x="382" y="739"/>
                    </a:cubicBezTo>
                    <a:cubicBezTo>
                      <a:pt x="417" y="739"/>
                      <a:pt x="477" y="715"/>
                      <a:pt x="489" y="668"/>
                    </a:cubicBezTo>
                    <a:cubicBezTo>
                      <a:pt x="513" y="620"/>
                      <a:pt x="489" y="561"/>
                      <a:pt x="453" y="549"/>
                    </a:cubicBezTo>
                    <a:cubicBezTo>
                      <a:pt x="435" y="543"/>
                      <a:pt x="420" y="540"/>
                      <a:pt x="405" y="540"/>
                    </a:cubicBezTo>
                    <a:cubicBezTo>
                      <a:pt x="391" y="540"/>
                      <a:pt x="376" y="543"/>
                      <a:pt x="358" y="549"/>
                    </a:cubicBezTo>
                    <a:cubicBezTo>
                      <a:pt x="274" y="584"/>
                      <a:pt x="191" y="680"/>
                      <a:pt x="227" y="775"/>
                    </a:cubicBezTo>
                    <a:cubicBezTo>
                      <a:pt x="237" y="848"/>
                      <a:pt x="322" y="922"/>
                      <a:pt x="415" y="922"/>
                    </a:cubicBezTo>
                    <a:cubicBezTo>
                      <a:pt x="428" y="922"/>
                      <a:pt x="440" y="921"/>
                      <a:pt x="453" y="918"/>
                    </a:cubicBezTo>
                    <a:cubicBezTo>
                      <a:pt x="536" y="906"/>
                      <a:pt x="596" y="834"/>
                      <a:pt x="632" y="799"/>
                    </a:cubicBezTo>
                    <a:cubicBezTo>
                      <a:pt x="739" y="668"/>
                      <a:pt x="763" y="465"/>
                      <a:pt x="691" y="310"/>
                    </a:cubicBezTo>
                    <a:lnTo>
                      <a:pt x="691" y="310"/>
                    </a:lnTo>
                    <a:cubicBezTo>
                      <a:pt x="658" y="319"/>
                      <a:pt x="625" y="333"/>
                      <a:pt x="600" y="333"/>
                    </a:cubicBezTo>
                    <a:cubicBezTo>
                      <a:pt x="589" y="333"/>
                      <a:pt x="580" y="330"/>
                      <a:pt x="572" y="322"/>
                    </a:cubicBezTo>
                    <a:lnTo>
                      <a:pt x="525" y="322"/>
                    </a:lnTo>
                    <a:cubicBezTo>
                      <a:pt x="453" y="299"/>
                      <a:pt x="405" y="239"/>
                      <a:pt x="394" y="168"/>
                    </a:cubicBezTo>
                    <a:lnTo>
                      <a:pt x="394" y="120"/>
                    </a:lnTo>
                    <a:cubicBezTo>
                      <a:pt x="346" y="49"/>
                      <a:pt x="263" y="1"/>
                      <a:pt x="167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9"/>
              <p:cNvSpPr/>
              <p:nvPr/>
            </p:nvSpPr>
            <p:spPr>
              <a:xfrm>
                <a:off x="2410700" y="2256050"/>
                <a:ext cx="95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35" extrusionOk="0">
                    <a:moveTo>
                      <a:pt x="15" y="62"/>
                    </a:moveTo>
                    <a:cubicBezTo>
                      <a:pt x="9" y="65"/>
                      <a:pt x="5" y="68"/>
                      <a:pt x="1" y="72"/>
                    </a:cubicBezTo>
                    <a:cubicBezTo>
                      <a:pt x="5" y="69"/>
                      <a:pt x="10" y="66"/>
                      <a:pt x="15" y="62"/>
                    </a:cubicBezTo>
                    <a:close/>
                    <a:moveTo>
                      <a:pt x="239" y="1"/>
                    </a:moveTo>
                    <a:cubicBezTo>
                      <a:pt x="227" y="13"/>
                      <a:pt x="191" y="13"/>
                      <a:pt x="179" y="37"/>
                    </a:cubicBezTo>
                    <a:cubicBezTo>
                      <a:pt x="165" y="22"/>
                      <a:pt x="147" y="17"/>
                      <a:pt x="129" y="17"/>
                    </a:cubicBezTo>
                    <a:cubicBezTo>
                      <a:pt x="91" y="17"/>
                      <a:pt x="47" y="40"/>
                      <a:pt x="15" y="62"/>
                    </a:cubicBezTo>
                    <a:lnTo>
                      <a:pt x="15" y="62"/>
                    </a:lnTo>
                    <a:cubicBezTo>
                      <a:pt x="28" y="56"/>
                      <a:pt x="44" y="53"/>
                      <a:pt x="62" y="53"/>
                    </a:cubicBezTo>
                    <a:cubicBezTo>
                      <a:pt x="80" y="53"/>
                      <a:pt x="100" y="56"/>
                      <a:pt x="120" y="61"/>
                    </a:cubicBezTo>
                    <a:cubicBezTo>
                      <a:pt x="167" y="72"/>
                      <a:pt x="203" y="108"/>
                      <a:pt x="227" y="168"/>
                    </a:cubicBezTo>
                    <a:lnTo>
                      <a:pt x="239" y="168"/>
                    </a:lnTo>
                    <a:cubicBezTo>
                      <a:pt x="246" y="160"/>
                      <a:pt x="255" y="157"/>
                      <a:pt x="264" y="157"/>
                    </a:cubicBezTo>
                    <a:cubicBezTo>
                      <a:pt x="284" y="157"/>
                      <a:pt x="306" y="171"/>
                      <a:pt x="322" y="180"/>
                    </a:cubicBezTo>
                    <a:cubicBezTo>
                      <a:pt x="358" y="191"/>
                      <a:pt x="370" y="227"/>
                      <a:pt x="370" y="239"/>
                    </a:cubicBezTo>
                    <a:cubicBezTo>
                      <a:pt x="370" y="251"/>
                      <a:pt x="370" y="275"/>
                      <a:pt x="346" y="275"/>
                    </a:cubicBezTo>
                    <a:cubicBezTo>
                      <a:pt x="322" y="275"/>
                      <a:pt x="310" y="275"/>
                      <a:pt x="310" y="239"/>
                    </a:cubicBezTo>
                    <a:cubicBezTo>
                      <a:pt x="310" y="227"/>
                      <a:pt x="310" y="227"/>
                      <a:pt x="298" y="215"/>
                    </a:cubicBezTo>
                    <a:cubicBezTo>
                      <a:pt x="283" y="215"/>
                      <a:pt x="272" y="205"/>
                      <a:pt x="263" y="205"/>
                    </a:cubicBezTo>
                    <a:cubicBezTo>
                      <a:pt x="259" y="205"/>
                      <a:pt x="255" y="207"/>
                      <a:pt x="251" y="215"/>
                    </a:cubicBezTo>
                    <a:cubicBezTo>
                      <a:pt x="239" y="215"/>
                      <a:pt x="239" y="227"/>
                      <a:pt x="227" y="239"/>
                    </a:cubicBezTo>
                    <a:lnTo>
                      <a:pt x="227" y="287"/>
                    </a:lnTo>
                    <a:cubicBezTo>
                      <a:pt x="239" y="311"/>
                      <a:pt x="263" y="334"/>
                      <a:pt x="298" y="334"/>
                    </a:cubicBezTo>
                    <a:cubicBezTo>
                      <a:pt x="322" y="334"/>
                      <a:pt x="358" y="299"/>
                      <a:pt x="370" y="275"/>
                    </a:cubicBezTo>
                    <a:cubicBezTo>
                      <a:pt x="382" y="239"/>
                      <a:pt x="382" y="215"/>
                      <a:pt x="382" y="168"/>
                    </a:cubicBezTo>
                    <a:cubicBezTo>
                      <a:pt x="370" y="96"/>
                      <a:pt x="310" y="37"/>
                      <a:pt x="251" y="13"/>
                    </a:cubicBezTo>
                    <a:cubicBezTo>
                      <a:pt x="251" y="13"/>
                      <a:pt x="239" y="13"/>
                      <a:pt x="239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9"/>
              <p:cNvSpPr/>
              <p:nvPr/>
            </p:nvSpPr>
            <p:spPr>
              <a:xfrm>
                <a:off x="2642275" y="2280950"/>
                <a:ext cx="985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56" extrusionOk="0">
                    <a:moveTo>
                      <a:pt x="181" y="0"/>
                    </a:moveTo>
                    <a:cubicBezTo>
                      <a:pt x="152" y="0"/>
                      <a:pt x="123" y="6"/>
                      <a:pt x="96" y="17"/>
                    </a:cubicBezTo>
                    <a:cubicBezTo>
                      <a:pt x="60" y="29"/>
                      <a:pt x="37" y="65"/>
                      <a:pt x="25" y="88"/>
                    </a:cubicBezTo>
                    <a:cubicBezTo>
                      <a:pt x="1" y="124"/>
                      <a:pt x="1" y="172"/>
                      <a:pt x="25" y="184"/>
                    </a:cubicBezTo>
                    <a:cubicBezTo>
                      <a:pt x="33" y="201"/>
                      <a:pt x="47" y="217"/>
                      <a:pt x="72" y="217"/>
                    </a:cubicBezTo>
                    <a:cubicBezTo>
                      <a:pt x="82" y="217"/>
                      <a:pt x="94" y="214"/>
                      <a:pt x="108" y="208"/>
                    </a:cubicBezTo>
                    <a:cubicBezTo>
                      <a:pt x="132" y="208"/>
                      <a:pt x="144" y="196"/>
                      <a:pt x="144" y="184"/>
                    </a:cubicBezTo>
                    <a:lnTo>
                      <a:pt x="144" y="136"/>
                    </a:lnTo>
                    <a:cubicBezTo>
                      <a:pt x="144" y="124"/>
                      <a:pt x="132" y="112"/>
                      <a:pt x="108" y="112"/>
                    </a:cubicBezTo>
                    <a:lnTo>
                      <a:pt x="48" y="112"/>
                    </a:lnTo>
                    <a:lnTo>
                      <a:pt x="48" y="77"/>
                    </a:lnTo>
                    <a:cubicBezTo>
                      <a:pt x="62" y="63"/>
                      <a:pt x="76" y="57"/>
                      <a:pt x="93" y="57"/>
                    </a:cubicBezTo>
                    <a:cubicBezTo>
                      <a:pt x="104" y="57"/>
                      <a:pt x="117" y="60"/>
                      <a:pt x="132" y="65"/>
                    </a:cubicBezTo>
                    <a:cubicBezTo>
                      <a:pt x="156" y="77"/>
                      <a:pt x="167" y="88"/>
                      <a:pt x="191" y="124"/>
                    </a:cubicBezTo>
                    <a:lnTo>
                      <a:pt x="191" y="136"/>
                    </a:lnTo>
                    <a:cubicBezTo>
                      <a:pt x="206" y="131"/>
                      <a:pt x="225" y="128"/>
                      <a:pt x="245" y="128"/>
                    </a:cubicBezTo>
                    <a:cubicBezTo>
                      <a:pt x="272" y="128"/>
                      <a:pt x="301" y="134"/>
                      <a:pt x="322" y="148"/>
                    </a:cubicBezTo>
                    <a:cubicBezTo>
                      <a:pt x="358" y="184"/>
                      <a:pt x="382" y="208"/>
                      <a:pt x="394" y="255"/>
                    </a:cubicBezTo>
                    <a:cubicBezTo>
                      <a:pt x="394" y="184"/>
                      <a:pt x="382" y="112"/>
                      <a:pt x="322" y="88"/>
                    </a:cubicBezTo>
                    <a:cubicBezTo>
                      <a:pt x="298" y="65"/>
                      <a:pt x="298" y="41"/>
                      <a:pt x="298" y="29"/>
                    </a:cubicBezTo>
                    <a:lnTo>
                      <a:pt x="287" y="29"/>
                    </a:lnTo>
                    <a:cubicBezTo>
                      <a:pt x="254" y="9"/>
                      <a:pt x="217" y="0"/>
                      <a:pt x="181" y="0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9"/>
              <p:cNvSpPr/>
              <p:nvPr/>
            </p:nvSpPr>
            <p:spPr>
              <a:xfrm>
                <a:off x="2336000" y="2084800"/>
                <a:ext cx="420600" cy="433525"/>
              </a:xfrm>
              <a:custGeom>
                <a:avLst/>
                <a:gdLst/>
                <a:ahLst/>
                <a:cxnLst/>
                <a:rect l="l" t="t" r="r" b="b"/>
                <a:pathLst>
                  <a:path w="16824" h="17341" extrusionOk="0">
                    <a:moveTo>
                      <a:pt x="10502" y="124"/>
                    </a:moveTo>
                    <a:cubicBezTo>
                      <a:pt x="10502" y="136"/>
                      <a:pt x="10502" y="172"/>
                      <a:pt x="10513" y="183"/>
                    </a:cubicBezTo>
                    <a:lnTo>
                      <a:pt x="10490" y="183"/>
                    </a:lnTo>
                    <a:cubicBezTo>
                      <a:pt x="10466" y="183"/>
                      <a:pt x="10478" y="172"/>
                      <a:pt x="10490" y="160"/>
                    </a:cubicBezTo>
                    <a:cubicBezTo>
                      <a:pt x="10490" y="136"/>
                      <a:pt x="10490" y="124"/>
                      <a:pt x="10502" y="124"/>
                    </a:cubicBezTo>
                    <a:close/>
                    <a:moveTo>
                      <a:pt x="10787" y="124"/>
                    </a:moveTo>
                    <a:cubicBezTo>
                      <a:pt x="10775" y="136"/>
                      <a:pt x="10775" y="172"/>
                      <a:pt x="10787" y="183"/>
                    </a:cubicBezTo>
                    <a:lnTo>
                      <a:pt x="10775" y="183"/>
                    </a:lnTo>
                    <a:lnTo>
                      <a:pt x="10752" y="160"/>
                    </a:lnTo>
                    <a:cubicBezTo>
                      <a:pt x="10752" y="136"/>
                      <a:pt x="10775" y="136"/>
                      <a:pt x="10787" y="124"/>
                    </a:cubicBezTo>
                    <a:close/>
                    <a:moveTo>
                      <a:pt x="11097" y="172"/>
                    </a:moveTo>
                    <a:cubicBezTo>
                      <a:pt x="11073" y="172"/>
                      <a:pt x="11049" y="183"/>
                      <a:pt x="11025" y="195"/>
                    </a:cubicBezTo>
                    <a:cubicBezTo>
                      <a:pt x="11025" y="183"/>
                      <a:pt x="11037" y="172"/>
                      <a:pt x="11049" y="172"/>
                    </a:cubicBezTo>
                    <a:close/>
                    <a:moveTo>
                      <a:pt x="10216" y="195"/>
                    </a:moveTo>
                    <a:cubicBezTo>
                      <a:pt x="10216" y="219"/>
                      <a:pt x="10216" y="243"/>
                      <a:pt x="10240" y="255"/>
                    </a:cubicBezTo>
                    <a:lnTo>
                      <a:pt x="10204" y="255"/>
                    </a:lnTo>
                    <a:lnTo>
                      <a:pt x="10204" y="231"/>
                    </a:lnTo>
                    <a:cubicBezTo>
                      <a:pt x="10204" y="219"/>
                      <a:pt x="10204" y="195"/>
                      <a:pt x="10216" y="195"/>
                    </a:cubicBezTo>
                    <a:close/>
                    <a:moveTo>
                      <a:pt x="11275" y="255"/>
                    </a:moveTo>
                    <a:cubicBezTo>
                      <a:pt x="11275" y="279"/>
                      <a:pt x="11264" y="291"/>
                      <a:pt x="11275" y="303"/>
                    </a:cubicBezTo>
                    <a:cubicBezTo>
                      <a:pt x="11264" y="291"/>
                      <a:pt x="11264" y="279"/>
                      <a:pt x="11264" y="279"/>
                    </a:cubicBezTo>
                    <a:lnTo>
                      <a:pt x="11275" y="255"/>
                    </a:lnTo>
                    <a:close/>
                    <a:moveTo>
                      <a:pt x="10078" y="310"/>
                    </a:moveTo>
                    <a:cubicBezTo>
                      <a:pt x="10107" y="326"/>
                      <a:pt x="10132" y="358"/>
                      <a:pt x="10132" y="398"/>
                    </a:cubicBezTo>
                    <a:cubicBezTo>
                      <a:pt x="10114" y="362"/>
                      <a:pt x="10096" y="325"/>
                      <a:pt x="10078" y="310"/>
                    </a:cubicBezTo>
                    <a:close/>
                    <a:moveTo>
                      <a:pt x="11549" y="374"/>
                    </a:moveTo>
                    <a:cubicBezTo>
                      <a:pt x="11526" y="398"/>
                      <a:pt x="11526" y="410"/>
                      <a:pt x="11526" y="422"/>
                    </a:cubicBezTo>
                    <a:lnTo>
                      <a:pt x="11514" y="422"/>
                    </a:lnTo>
                    <a:lnTo>
                      <a:pt x="11514" y="398"/>
                    </a:lnTo>
                    <a:cubicBezTo>
                      <a:pt x="11514" y="398"/>
                      <a:pt x="11526" y="374"/>
                      <a:pt x="11549" y="374"/>
                    </a:cubicBezTo>
                    <a:close/>
                    <a:moveTo>
                      <a:pt x="10561" y="350"/>
                    </a:moveTo>
                    <a:cubicBezTo>
                      <a:pt x="10609" y="350"/>
                      <a:pt x="10633" y="362"/>
                      <a:pt x="10656" y="398"/>
                    </a:cubicBezTo>
                    <a:cubicBezTo>
                      <a:pt x="10656" y="398"/>
                      <a:pt x="10633" y="398"/>
                      <a:pt x="10633" y="374"/>
                    </a:cubicBezTo>
                    <a:cubicBezTo>
                      <a:pt x="10627" y="371"/>
                      <a:pt x="10621" y="370"/>
                      <a:pt x="10614" y="370"/>
                    </a:cubicBezTo>
                    <a:cubicBezTo>
                      <a:pt x="10593" y="370"/>
                      <a:pt x="10570" y="385"/>
                      <a:pt x="10561" y="422"/>
                    </a:cubicBezTo>
                    <a:lnTo>
                      <a:pt x="10549" y="434"/>
                    </a:lnTo>
                    <a:lnTo>
                      <a:pt x="10525" y="434"/>
                    </a:lnTo>
                    <a:lnTo>
                      <a:pt x="10525" y="410"/>
                    </a:lnTo>
                    <a:cubicBezTo>
                      <a:pt x="10513" y="362"/>
                      <a:pt x="10537" y="350"/>
                      <a:pt x="10561" y="350"/>
                    </a:cubicBezTo>
                    <a:close/>
                    <a:moveTo>
                      <a:pt x="10874" y="369"/>
                    </a:moveTo>
                    <a:cubicBezTo>
                      <a:pt x="10880" y="369"/>
                      <a:pt x="10887" y="370"/>
                      <a:pt x="10894" y="374"/>
                    </a:cubicBezTo>
                    <a:cubicBezTo>
                      <a:pt x="10918" y="374"/>
                      <a:pt x="10930" y="410"/>
                      <a:pt x="10930" y="434"/>
                    </a:cubicBezTo>
                    <a:cubicBezTo>
                      <a:pt x="10918" y="422"/>
                      <a:pt x="10906" y="410"/>
                      <a:pt x="10871" y="410"/>
                    </a:cubicBezTo>
                    <a:lnTo>
                      <a:pt x="10823" y="410"/>
                    </a:lnTo>
                    <a:lnTo>
                      <a:pt x="10823" y="398"/>
                    </a:lnTo>
                    <a:cubicBezTo>
                      <a:pt x="10835" y="398"/>
                      <a:pt x="10835" y="374"/>
                      <a:pt x="10847" y="374"/>
                    </a:cubicBezTo>
                    <a:cubicBezTo>
                      <a:pt x="10855" y="374"/>
                      <a:pt x="10863" y="369"/>
                      <a:pt x="10874" y="369"/>
                    </a:cubicBezTo>
                    <a:close/>
                    <a:moveTo>
                      <a:pt x="9918" y="350"/>
                    </a:moveTo>
                    <a:cubicBezTo>
                      <a:pt x="9918" y="374"/>
                      <a:pt x="9954" y="410"/>
                      <a:pt x="9978" y="410"/>
                    </a:cubicBezTo>
                    <a:lnTo>
                      <a:pt x="9978" y="422"/>
                    </a:lnTo>
                    <a:lnTo>
                      <a:pt x="9978" y="457"/>
                    </a:lnTo>
                    <a:lnTo>
                      <a:pt x="9954" y="457"/>
                    </a:lnTo>
                    <a:cubicBezTo>
                      <a:pt x="9930" y="457"/>
                      <a:pt x="9918" y="457"/>
                      <a:pt x="9918" y="434"/>
                    </a:cubicBezTo>
                    <a:cubicBezTo>
                      <a:pt x="9906" y="410"/>
                      <a:pt x="9906" y="374"/>
                      <a:pt x="9918" y="350"/>
                    </a:cubicBezTo>
                    <a:close/>
                    <a:moveTo>
                      <a:pt x="10316" y="388"/>
                    </a:moveTo>
                    <a:cubicBezTo>
                      <a:pt x="10348" y="388"/>
                      <a:pt x="10374" y="405"/>
                      <a:pt x="10383" y="422"/>
                    </a:cubicBezTo>
                    <a:cubicBezTo>
                      <a:pt x="10383" y="429"/>
                      <a:pt x="10387" y="437"/>
                      <a:pt x="10391" y="447"/>
                    </a:cubicBezTo>
                    <a:lnTo>
                      <a:pt x="10391" y="447"/>
                    </a:lnTo>
                    <a:cubicBezTo>
                      <a:pt x="10385" y="433"/>
                      <a:pt x="10375" y="422"/>
                      <a:pt x="10359" y="422"/>
                    </a:cubicBezTo>
                    <a:lnTo>
                      <a:pt x="10323" y="422"/>
                    </a:lnTo>
                    <a:cubicBezTo>
                      <a:pt x="10299" y="422"/>
                      <a:pt x="10275" y="434"/>
                      <a:pt x="10275" y="469"/>
                    </a:cubicBezTo>
                    <a:cubicBezTo>
                      <a:pt x="10275" y="481"/>
                      <a:pt x="10263" y="481"/>
                      <a:pt x="10252" y="481"/>
                    </a:cubicBezTo>
                    <a:cubicBezTo>
                      <a:pt x="10240" y="481"/>
                      <a:pt x="10240" y="481"/>
                      <a:pt x="10216" y="469"/>
                    </a:cubicBezTo>
                    <a:lnTo>
                      <a:pt x="10216" y="434"/>
                    </a:lnTo>
                    <a:cubicBezTo>
                      <a:pt x="10252" y="422"/>
                      <a:pt x="10263" y="410"/>
                      <a:pt x="10275" y="398"/>
                    </a:cubicBezTo>
                    <a:cubicBezTo>
                      <a:pt x="10289" y="391"/>
                      <a:pt x="10303" y="388"/>
                      <a:pt x="10316" y="388"/>
                    </a:cubicBezTo>
                    <a:close/>
                    <a:moveTo>
                      <a:pt x="10752" y="505"/>
                    </a:moveTo>
                    <a:cubicBezTo>
                      <a:pt x="10799" y="529"/>
                      <a:pt x="10835" y="541"/>
                      <a:pt x="10859" y="541"/>
                    </a:cubicBezTo>
                    <a:cubicBezTo>
                      <a:pt x="10845" y="544"/>
                      <a:pt x="10833" y="546"/>
                      <a:pt x="10822" y="546"/>
                    </a:cubicBezTo>
                    <a:cubicBezTo>
                      <a:pt x="10796" y="546"/>
                      <a:pt x="10777" y="537"/>
                      <a:pt x="10752" y="529"/>
                    </a:cubicBezTo>
                    <a:lnTo>
                      <a:pt x="10752" y="505"/>
                    </a:lnTo>
                    <a:close/>
                    <a:moveTo>
                      <a:pt x="10656" y="469"/>
                    </a:moveTo>
                    <a:lnTo>
                      <a:pt x="10656" y="493"/>
                    </a:lnTo>
                    <a:cubicBezTo>
                      <a:pt x="10633" y="529"/>
                      <a:pt x="10609" y="553"/>
                      <a:pt x="10513" y="553"/>
                    </a:cubicBezTo>
                    <a:lnTo>
                      <a:pt x="10513" y="541"/>
                    </a:lnTo>
                    <a:lnTo>
                      <a:pt x="10549" y="541"/>
                    </a:lnTo>
                    <a:cubicBezTo>
                      <a:pt x="10597" y="541"/>
                      <a:pt x="10633" y="517"/>
                      <a:pt x="10656" y="469"/>
                    </a:cubicBezTo>
                    <a:close/>
                    <a:moveTo>
                      <a:pt x="11275" y="469"/>
                    </a:moveTo>
                    <a:cubicBezTo>
                      <a:pt x="11323" y="481"/>
                      <a:pt x="11323" y="541"/>
                      <a:pt x="11311" y="576"/>
                    </a:cubicBezTo>
                    <a:cubicBezTo>
                      <a:pt x="11311" y="576"/>
                      <a:pt x="11311" y="588"/>
                      <a:pt x="11287" y="588"/>
                    </a:cubicBezTo>
                    <a:lnTo>
                      <a:pt x="11287" y="541"/>
                    </a:lnTo>
                    <a:cubicBezTo>
                      <a:pt x="11287" y="517"/>
                      <a:pt x="11252" y="493"/>
                      <a:pt x="11228" y="493"/>
                    </a:cubicBezTo>
                    <a:lnTo>
                      <a:pt x="11192" y="493"/>
                    </a:lnTo>
                    <a:lnTo>
                      <a:pt x="11192" y="481"/>
                    </a:lnTo>
                    <a:cubicBezTo>
                      <a:pt x="11192" y="481"/>
                      <a:pt x="11204" y="469"/>
                      <a:pt x="11216" y="469"/>
                    </a:cubicBezTo>
                    <a:close/>
                    <a:moveTo>
                      <a:pt x="9621" y="529"/>
                    </a:moveTo>
                    <a:cubicBezTo>
                      <a:pt x="9637" y="546"/>
                      <a:pt x="9654" y="562"/>
                      <a:pt x="9675" y="562"/>
                    </a:cubicBezTo>
                    <a:cubicBezTo>
                      <a:pt x="9684" y="562"/>
                      <a:pt x="9693" y="560"/>
                      <a:pt x="9704" y="553"/>
                    </a:cubicBezTo>
                    <a:lnTo>
                      <a:pt x="9716" y="553"/>
                    </a:lnTo>
                    <a:lnTo>
                      <a:pt x="9716" y="588"/>
                    </a:lnTo>
                    <a:cubicBezTo>
                      <a:pt x="9716" y="600"/>
                      <a:pt x="9704" y="600"/>
                      <a:pt x="9680" y="600"/>
                    </a:cubicBezTo>
                    <a:lnTo>
                      <a:pt x="9621" y="600"/>
                    </a:lnTo>
                    <a:lnTo>
                      <a:pt x="9621" y="529"/>
                    </a:lnTo>
                    <a:close/>
                    <a:moveTo>
                      <a:pt x="9728" y="434"/>
                    </a:moveTo>
                    <a:cubicBezTo>
                      <a:pt x="9775" y="434"/>
                      <a:pt x="9799" y="457"/>
                      <a:pt x="9823" y="481"/>
                    </a:cubicBezTo>
                    <a:lnTo>
                      <a:pt x="9823" y="493"/>
                    </a:lnTo>
                    <a:cubicBezTo>
                      <a:pt x="9835" y="529"/>
                      <a:pt x="9859" y="541"/>
                      <a:pt x="9882" y="553"/>
                    </a:cubicBezTo>
                    <a:cubicBezTo>
                      <a:pt x="9882" y="576"/>
                      <a:pt x="9859" y="588"/>
                      <a:pt x="9859" y="600"/>
                    </a:cubicBezTo>
                    <a:lnTo>
                      <a:pt x="9823" y="600"/>
                    </a:lnTo>
                    <a:cubicBezTo>
                      <a:pt x="9823" y="576"/>
                      <a:pt x="9823" y="541"/>
                      <a:pt x="9787" y="517"/>
                    </a:cubicBezTo>
                    <a:cubicBezTo>
                      <a:pt x="9769" y="480"/>
                      <a:pt x="9737" y="465"/>
                      <a:pt x="9702" y="465"/>
                    </a:cubicBezTo>
                    <a:cubicBezTo>
                      <a:pt x="9691" y="465"/>
                      <a:pt x="9679" y="466"/>
                      <a:pt x="9668" y="469"/>
                    </a:cubicBezTo>
                    <a:cubicBezTo>
                      <a:pt x="9704" y="434"/>
                      <a:pt x="9716" y="434"/>
                      <a:pt x="9728" y="434"/>
                    </a:cubicBezTo>
                    <a:close/>
                    <a:moveTo>
                      <a:pt x="11787" y="576"/>
                    </a:moveTo>
                    <a:cubicBezTo>
                      <a:pt x="11799" y="576"/>
                      <a:pt x="11799" y="588"/>
                      <a:pt x="11811" y="600"/>
                    </a:cubicBezTo>
                    <a:cubicBezTo>
                      <a:pt x="11803" y="600"/>
                      <a:pt x="11795" y="595"/>
                      <a:pt x="11784" y="595"/>
                    </a:cubicBezTo>
                    <a:cubicBezTo>
                      <a:pt x="11778" y="595"/>
                      <a:pt x="11772" y="596"/>
                      <a:pt x="11764" y="600"/>
                    </a:cubicBezTo>
                    <a:lnTo>
                      <a:pt x="11728" y="600"/>
                    </a:lnTo>
                    <a:lnTo>
                      <a:pt x="11740" y="576"/>
                    </a:lnTo>
                    <a:close/>
                    <a:moveTo>
                      <a:pt x="10401" y="530"/>
                    </a:moveTo>
                    <a:cubicBezTo>
                      <a:pt x="10396" y="543"/>
                      <a:pt x="10389" y="556"/>
                      <a:pt x="10383" y="576"/>
                    </a:cubicBezTo>
                    <a:cubicBezTo>
                      <a:pt x="10359" y="612"/>
                      <a:pt x="10323" y="636"/>
                      <a:pt x="10275" y="648"/>
                    </a:cubicBezTo>
                    <a:lnTo>
                      <a:pt x="10275" y="612"/>
                    </a:lnTo>
                    <a:cubicBezTo>
                      <a:pt x="10331" y="612"/>
                      <a:pt x="10375" y="581"/>
                      <a:pt x="10401" y="530"/>
                    </a:cubicBezTo>
                    <a:close/>
                    <a:moveTo>
                      <a:pt x="11073" y="469"/>
                    </a:moveTo>
                    <a:cubicBezTo>
                      <a:pt x="11049" y="517"/>
                      <a:pt x="11073" y="553"/>
                      <a:pt x="11097" y="600"/>
                    </a:cubicBezTo>
                    <a:cubicBezTo>
                      <a:pt x="11133" y="627"/>
                      <a:pt x="11175" y="640"/>
                      <a:pt x="11214" y="640"/>
                    </a:cubicBezTo>
                    <a:cubicBezTo>
                      <a:pt x="11219" y="640"/>
                      <a:pt x="11224" y="640"/>
                      <a:pt x="11229" y="640"/>
                    </a:cubicBezTo>
                    <a:lnTo>
                      <a:pt x="11229" y="640"/>
                    </a:lnTo>
                    <a:cubicBezTo>
                      <a:pt x="11219" y="643"/>
                      <a:pt x="11211" y="648"/>
                      <a:pt x="11204" y="648"/>
                    </a:cubicBezTo>
                    <a:cubicBezTo>
                      <a:pt x="11156" y="648"/>
                      <a:pt x="11097" y="648"/>
                      <a:pt x="11037" y="517"/>
                    </a:cubicBezTo>
                    <a:cubicBezTo>
                      <a:pt x="11037" y="493"/>
                      <a:pt x="11049" y="481"/>
                      <a:pt x="11049" y="469"/>
                    </a:cubicBezTo>
                    <a:close/>
                    <a:moveTo>
                      <a:pt x="10057" y="550"/>
                    </a:moveTo>
                    <a:cubicBezTo>
                      <a:pt x="10097" y="550"/>
                      <a:pt x="10134" y="580"/>
                      <a:pt x="10144" y="600"/>
                    </a:cubicBezTo>
                    <a:cubicBezTo>
                      <a:pt x="10144" y="608"/>
                      <a:pt x="10149" y="620"/>
                      <a:pt x="10153" y="631"/>
                    </a:cubicBezTo>
                    <a:lnTo>
                      <a:pt x="10153" y="631"/>
                    </a:lnTo>
                    <a:cubicBezTo>
                      <a:pt x="10148" y="617"/>
                      <a:pt x="10137" y="600"/>
                      <a:pt x="10121" y="600"/>
                    </a:cubicBezTo>
                    <a:lnTo>
                      <a:pt x="10085" y="600"/>
                    </a:lnTo>
                    <a:cubicBezTo>
                      <a:pt x="10073" y="600"/>
                      <a:pt x="10037" y="612"/>
                      <a:pt x="10037" y="648"/>
                    </a:cubicBezTo>
                    <a:cubicBezTo>
                      <a:pt x="10037" y="648"/>
                      <a:pt x="10025" y="660"/>
                      <a:pt x="10013" y="660"/>
                    </a:cubicBezTo>
                    <a:cubicBezTo>
                      <a:pt x="10002" y="660"/>
                      <a:pt x="10002" y="660"/>
                      <a:pt x="9978" y="648"/>
                    </a:cubicBezTo>
                    <a:lnTo>
                      <a:pt x="9978" y="612"/>
                    </a:lnTo>
                    <a:cubicBezTo>
                      <a:pt x="10002" y="588"/>
                      <a:pt x="10013" y="576"/>
                      <a:pt x="10025" y="576"/>
                    </a:cubicBezTo>
                    <a:cubicBezTo>
                      <a:pt x="10025" y="576"/>
                      <a:pt x="10037" y="576"/>
                      <a:pt x="10037" y="553"/>
                    </a:cubicBezTo>
                    <a:cubicBezTo>
                      <a:pt x="10044" y="551"/>
                      <a:pt x="10050" y="550"/>
                      <a:pt x="10057" y="550"/>
                    </a:cubicBezTo>
                    <a:close/>
                    <a:moveTo>
                      <a:pt x="10930" y="660"/>
                    </a:moveTo>
                    <a:cubicBezTo>
                      <a:pt x="10930" y="672"/>
                      <a:pt x="10954" y="695"/>
                      <a:pt x="10954" y="707"/>
                    </a:cubicBezTo>
                    <a:lnTo>
                      <a:pt x="10894" y="707"/>
                    </a:lnTo>
                    <a:lnTo>
                      <a:pt x="10894" y="695"/>
                    </a:lnTo>
                    <a:lnTo>
                      <a:pt x="10894" y="672"/>
                    </a:lnTo>
                    <a:cubicBezTo>
                      <a:pt x="10894" y="672"/>
                      <a:pt x="10906" y="672"/>
                      <a:pt x="10918" y="660"/>
                    </a:cubicBezTo>
                    <a:close/>
                    <a:moveTo>
                      <a:pt x="11454" y="600"/>
                    </a:moveTo>
                    <a:cubicBezTo>
                      <a:pt x="11466" y="600"/>
                      <a:pt x="11502" y="600"/>
                      <a:pt x="11502" y="624"/>
                    </a:cubicBezTo>
                    <a:cubicBezTo>
                      <a:pt x="11526" y="660"/>
                      <a:pt x="11514" y="707"/>
                      <a:pt x="11502" y="731"/>
                    </a:cubicBezTo>
                    <a:lnTo>
                      <a:pt x="11502" y="719"/>
                    </a:lnTo>
                    <a:cubicBezTo>
                      <a:pt x="11502" y="684"/>
                      <a:pt x="11466" y="660"/>
                      <a:pt x="11442" y="660"/>
                    </a:cubicBezTo>
                    <a:cubicBezTo>
                      <a:pt x="11442" y="660"/>
                      <a:pt x="11430" y="660"/>
                      <a:pt x="11430" y="648"/>
                    </a:cubicBezTo>
                    <a:cubicBezTo>
                      <a:pt x="11430" y="648"/>
                      <a:pt x="11430" y="636"/>
                      <a:pt x="11442" y="612"/>
                    </a:cubicBezTo>
                    <a:cubicBezTo>
                      <a:pt x="11442" y="612"/>
                      <a:pt x="11454" y="612"/>
                      <a:pt x="11454" y="600"/>
                    </a:cubicBezTo>
                    <a:close/>
                    <a:moveTo>
                      <a:pt x="10633" y="695"/>
                    </a:moveTo>
                    <a:cubicBezTo>
                      <a:pt x="10656" y="695"/>
                      <a:pt x="10668" y="695"/>
                      <a:pt x="10680" y="707"/>
                    </a:cubicBezTo>
                    <a:cubicBezTo>
                      <a:pt x="10669" y="705"/>
                      <a:pt x="10659" y="703"/>
                      <a:pt x="10650" y="703"/>
                    </a:cubicBezTo>
                    <a:cubicBezTo>
                      <a:pt x="10623" y="703"/>
                      <a:pt x="10609" y="719"/>
                      <a:pt x="10609" y="755"/>
                    </a:cubicBezTo>
                    <a:cubicBezTo>
                      <a:pt x="10603" y="761"/>
                      <a:pt x="10594" y="764"/>
                      <a:pt x="10586" y="764"/>
                    </a:cubicBezTo>
                    <a:cubicBezTo>
                      <a:pt x="10579" y="764"/>
                      <a:pt x="10573" y="761"/>
                      <a:pt x="10573" y="755"/>
                    </a:cubicBezTo>
                    <a:lnTo>
                      <a:pt x="10573" y="731"/>
                    </a:lnTo>
                    <a:cubicBezTo>
                      <a:pt x="10573" y="719"/>
                      <a:pt x="10597" y="707"/>
                      <a:pt x="10609" y="695"/>
                    </a:cubicBezTo>
                    <a:close/>
                    <a:moveTo>
                      <a:pt x="11942" y="731"/>
                    </a:moveTo>
                    <a:cubicBezTo>
                      <a:pt x="11966" y="731"/>
                      <a:pt x="11966" y="731"/>
                      <a:pt x="11978" y="755"/>
                    </a:cubicBezTo>
                    <a:cubicBezTo>
                      <a:pt x="11966" y="755"/>
                      <a:pt x="11930" y="755"/>
                      <a:pt x="11918" y="767"/>
                    </a:cubicBezTo>
                    <a:lnTo>
                      <a:pt x="11918" y="755"/>
                    </a:lnTo>
                    <a:cubicBezTo>
                      <a:pt x="11918" y="755"/>
                      <a:pt x="11930" y="731"/>
                      <a:pt x="11942" y="731"/>
                    </a:cubicBezTo>
                    <a:close/>
                    <a:moveTo>
                      <a:pt x="11335" y="719"/>
                    </a:moveTo>
                    <a:cubicBezTo>
                      <a:pt x="11371" y="767"/>
                      <a:pt x="11395" y="779"/>
                      <a:pt x="11442" y="779"/>
                    </a:cubicBezTo>
                    <a:lnTo>
                      <a:pt x="11395" y="779"/>
                    </a:lnTo>
                    <a:cubicBezTo>
                      <a:pt x="11371" y="779"/>
                      <a:pt x="11335" y="755"/>
                      <a:pt x="11323" y="731"/>
                    </a:cubicBezTo>
                    <a:cubicBezTo>
                      <a:pt x="11323" y="719"/>
                      <a:pt x="11335" y="719"/>
                      <a:pt x="11335" y="719"/>
                    </a:cubicBezTo>
                    <a:close/>
                    <a:moveTo>
                      <a:pt x="10155" y="674"/>
                    </a:moveTo>
                    <a:cubicBezTo>
                      <a:pt x="10151" y="693"/>
                      <a:pt x="10142" y="712"/>
                      <a:pt x="10132" y="731"/>
                    </a:cubicBezTo>
                    <a:cubicBezTo>
                      <a:pt x="10097" y="767"/>
                      <a:pt x="10073" y="779"/>
                      <a:pt x="10037" y="791"/>
                    </a:cubicBezTo>
                    <a:cubicBezTo>
                      <a:pt x="10037" y="779"/>
                      <a:pt x="10025" y="779"/>
                      <a:pt x="10025" y="767"/>
                    </a:cubicBezTo>
                    <a:cubicBezTo>
                      <a:pt x="10084" y="767"/>
                      <a:pt x="10131" y="721"/>
                      <a:pt x="10155" y="674"/>
                    </a:cubicBezTo>
                    <a:close/>
                    <a:moveTo>
                      <a:pt x="9497" y="679"/>
                    </a:moveTo>
                    <a:cubicBezTo>
                      <a:pt x="9524" y="679"/>
                      <a:pt x="9548" y="688"/>
                      <a:pt x="9561" y="707"/>
                    </a:cubicBezTo>
                    <a:cubicBezTo>
                      <a:pt x="9561" y="707"/>
                      <a:pt x="9585" y="719"/>
                      <a:pt x="9597" y="719"/>
                    </a:cubicBezTo>
                    <a:cubicBezTo>
                      <a:pt x="9597" y="755"/>
                      <a:pt x="9585" y="767"/>
                      <a:pt x="9585" y="815"/>
                    </a:cubicBezTo>
                    <a:cubicBezTo>
                      <a:pt x="9561" y="779"/>
                      <a:pt x="9549" y="755"/>
                      <a:pt x="9525" y="719"/>
                    </a:cubicBezTo>
                    <a:cubicBezTo>
                      <a:pt x="9504" y="709"/>
                      <a:pt x="9478" y="703"/>
                      <a:pt x="9451" y="703"/>
                    </a:cubicBezTo>
                    <a:cubicBezTo>
                      <a:pt x="9435" y="703"/>
                      <a:pt x="9420" y="705"/>
                      <a:pt x="9405" y="709"/>
                    </a:cubicBezTo>
                    <a:lnTo>
                      <a:pt x="9405" y="709"/>
                    </a:lnTo>
                    <a:cubicBezTo>
                      <a:pt x="9413" y="704"/>
                      <a:pt x="9422" y="700"/>
                      <a:pt x="9430" y="695"/>
                    </a:cubicBezTo>
                    <a:cubicBezTo>
                      <a:pt x="9451" y="685"/>
                      <a:pt x="9475" y="679"/>
                      <a:pt x="9497" y="679"/>
                    </a:cubicBezTo>
                    <a:close/>
                    <a:moveTo>
                      <a:pt x="11097" y="755"/>
                    </a:moveTo>
                    <a:cubicBezTo>
                      <a:pt x="11131" y="767"/>
                      <a:pt x="11155" y="767"/>
                      <a:pt x="11210" y="778"/>
                    </a:cubicBezTo>
                    <a:lnTo>
                      <a:pt x="11210" y="778"/>
                    </a:lnTo>
                    <a:cubicBezTo>
                      <a:pt x="11212" y="778"/>
                      <a:pt x="11214" y="779"/>
                      <a:pt x="11216" y="779"/>
                    </a:cubicBezTo>
                    <a:cubicBezTo>
                      <a:pt x="11204" y="791"/>
                      <a:pt x="11168" y="815"/>
                      <a:pt x="11145" y="815"/>
                    </a:cubicBezTo>
                    <a:lnTo>
                      <a:pt x="11085" y="815"/>
                    </a:lnTo>
                    <a:cubicBezTo>
                      <a:pt x="11085" y="791"/>
                      <a:pt x="11097" y="767"/>
                      <a:pt x="11097" y="755"/>
                    </a:cubicBezTo>
                    <a:close/>
                    <a:moveTo>
                      <a:pt x="10430" y="826"/>
                    </a:moveTo>
                    <a:cubicBezTo>
                      <a:pt x="10431" y="827"/>
                      <a:pt x="10432" y="828"/>
                      <a:pt x="10433" y="829"/>
                    </a:cubicBezTo>
                    <a:lnTo>
                      <a:pt x="10433" y="829"/>
                    </a:lnTo>
                    <a:cubicBezTo>
                      <a:pt x="10431" y="827"/>
                      <a:pt x="10430" y="827"/>
                      <a:pt x="10430" y="826"/>
                    </a:cubicBezTo>
                    <a:close/>
                    <a:moveTo>
                      <a:pt x="9819" y="706"/>
                    </a:moveTo>
                    <a:cubicBezTo>
                      <a:pt x="9835" y="706"/>
                      <a:pt x="9850" y="710"/>
                      <a:pt x="9859" y="719"/>
                    </a:cubicBezTo>
                    <a:cubicBezTo>
                      <a:pt x="9874" y="731"/>
                      <a:pt x="9886" y="742"/>
                      <a:pt x="9894" y="754"/>
                    </a:cubicBezTo>
                    <a:lnTo>
                      <a:pt x="9894" y="754"/>
                    </a:lnTo>
                    <a:cubicBezTo>
                      <a:pt x="9881" y="740"/>
                      <a:pt x="9861" y="729"/>
                      <a:pt x="9846" y="729"/>
                    </a:cubicBezTo>
                    <a:cubicBezTo>
                      <a:pt x="9842" y="729"/>
                      <a:pt x="9838" y="730"/>
                      <a:pt x="9835" y="731"/>
                    </a:cubicBezTo>
                    <a:cubicBezTo>
                      <a:pt x="9799" y="731"/>
                      <a:pt x="9775" y="767"/>
                      <a:pt x="9787" y="815"/>
                    </a:cubicBezTo>
                    <a:cubicBezTo>
                      <a:pt x="9787" y="826"/>
                      <a:pt x="9787" y="838"/>
                      <a:pt x="9775" y="838"/>
                    </a:cubicBezTo>
                    <a:lnTo>
                      <a:pt x="9740" y="838"/>
                    </a:lnTo>
                    <a:cubicBezTo>
                      <a:pt x="9740" y="838"/>
                      <a:pt x="9728" y="826"/>
                      <a:pt x="9728" y="815"/>
                    </a:cubicBezTo>
                    <a:cubicBezTo>
                      <a:pt x="9728" y="779"/>
                      <a:pt x="9728" y="767"/>
                      <a:pt x="9740" y="731"/>
                    </a:cubicBezTo>
                    <a:cubicBezTo>
                      <a:pt x="9762" y="716"/>
                      <a:pt x="9793" y="706"/>
                      <a:pt x="9819" y="706"/>
                    </a:cubicBezTo>
                    <a:close/>
                    <a:moveTo>
                      <a:pt x="11597" y="832"/>
                    </a:moveTo>
                    <a:cubicBezTo>
                      <a:pt x="11594" y="835"/>
                      <a:pt x="11591" y="838"/>
                      <a:pt x="11585" y="838"/>
                    </a:cubicBezTo>
                    <a:lnTo>
                      <a:pt x="11597" y="832"/>
                    </a:lnTo>
                    <a:close/>
                    <a:moveTo>
                      <a:pt x="10372" y="786"/>
                    </a:moveTo>
                    <a:cubicBezTo>
                      <a:pt x="10394" y="786"/>
                      <a:pt x="10412" y="800"/>
                      <a:pt x="10430" y="826"/>
                    </a:cubicBezTo>
                    <a:cubicBezTo>
                      <a:pt x="10383" y="826"/>
                      <a:pt x="10359" y="838"/>
                      <a:pt x="10335" y="874"/>
                    </a:cubicBezTo>
                    <a:cubicBezTo>
                      <a:pt x="10335" y="886"/>
                      <a:pt x="10323" y="898"/>
                      <a:pt x="10311" y="898"/>
                    </a:cubicBezTo>
                    <a:lnTo>
                      <a:pt x="10275" y="898"/>
                    </a:lnTo>
                    <a:cubicBezTo>
                      <a:pt x="10263" y="898"/>
                      <a:pt x="10275" y="886"/>
                      <a:pt x="10275" y="874"/>
                    </a:cubicBezTo>
                    <a:cubicBezTo>
                      <a:pt x="10275" y="838"/>
                      <a:pt x="10287" y="826"/>
                      <a:pt x="10323" y="815"/>
                    </a:cubicBezTo>
                    <a:cubicBezTo>
                      <a:pt x="10335" y="815"/>
                      <a:pt x="10335" y="791"/>
                      <a:pt x="10347" y="791"/>
                    </a:cubicBezTo>
                    <a:cubicBezTo>
                      <a:pt x="10356" y="788"/>
                      <a:pt x="10364" y="786"/>
                      <a:pt x="10372" y="786"/>
                    </a:cubicBezTo>
                    <a:close/>
                    <a:moveTo>
                      <a:pt x="11585" y="838"/>
                    </a:moveTo>
                    <a:cubicBezTo>
                      <a:pt x="11585" y="860"/>
                      <a:pt x="11585" y="883"/>
                      <a:pt x="11589" y="901"/>
                    </a:cubicBezTo>
                    <a:lnTo>
                      <a:pt x="11589" y="901"/>
                    </a:lnTo>
                    <a:cubicBezTo>
                      <a:pt x="11579" y="880"/>
                      <a:pt x="11578" y="859"/>
                      <a:pt x="11585" y="838"/>
                    </a:cubicBezTo>
                    <a:close/>
                    <a:moveTo>
                      <a:pt x="9490" y="826"/>
                    </a:moveTo>
                    <a:cubicBezTo>
                      <a:pt x="9501" y="826"/>
                      <a:pt x="9501" y="838"/>
                      <a:pt x="9501" y="874"/>
                    </a:cubicBezTo>
                    <a:cubicBezTo>
                      <a:pt x="9501" y="886"/>
                      <a:pt x="9490" y="898"/>
                      <a:pt x="9478" y="910"/>
                    </a:cubicBezTo>
                    <a:cubicBezTo>
                      <a:pt x="9466" y="934"/>
                      <a:pt x="9430" y="934"/>
                      <a:pt x="9430" y="934"/>
                    </a:cubicBezTo>
                    <a:cubicBezTo>
                      <a:pt x="9382" y="910"/>
                      <a:pt x="9359" y="874"/>
                      <a:pt x="9370" y="826"/>
                    </a:cubicBezTo>
                    <a:lnTo>
                      <a:pt x="9370" y="826"/>
                    </a:lnTo>
                    <a:cubicBezTo>
                      <a:pt x="9376" y="838"/>
                      <a:pt x="9391" y="844"/>
                      <a:pt x="9409" y="844"/>
                    </a:cubicBezTo>
                    <a:cubicBezTo>
                      <a:pt x="9427" y="844"/>
                      <a:pt x="9448" y="838"/>
                      <a:pt x="9466" y="826"/>
                    </a:cubicBezTo>
                    <a:close/>
                    <a:moveTo>
                      <a:pt x="9906" y="779"/>
                    </a:moveTo>
                    <a:cubicBezTo>
                      <a:pt x="9912" y="797"/>
                      <a:pt x="9912" y="816"/>
                      <a:pt x="9906" y="838"/>
                    </a:cubicBezTo>
                    <a:cubicBezTo>
                      <a:pt x="9906" y="886"/>
                      <a:pt x="9871" y="934"/>
                      <a:pt x="9847" y="957"/>
                    </a:cubicBezTo>
                    <a:cubicBezTo>
                      <a:pt x="9847" y="957"/>
                      <a:pt x="9847" y="945"/>
                      <a:pt x="9835" y="934"/>
                    </a:cubicBezTo>
                    <a:cubicBezTo>
                      <a:pt x="9871" y="898"/>
                      <a:pt x="9906" y="838"/>
                      <a:pt x="9906" y="779"/>
                    </a:cubicBezTo>
                    <a:cubicBezTo>
                      <a:pt x="9906" y="779"/>
                      <a:pt x="9906" y="779"/>
                      <a:pt x="9906" y="779"/>
                    </a:cubicBezTo>
                    <a:close/>
                    <a:moveTo>
                      <a:pt x="11731" y="856"/>
                    </a:moveTo>
                    <a:cubicBezTo>
                      <a:pt x="11737" y="856"/>
                      <a:pt x="11740" y="862"/>
                      <a:pt x="11740" y="874"/>
                    </a:cubicBezTo>
                    <a:cubicBezTo>
                      <a:pt x="11752" y="874"/>
                      <a:pt x="11764" y="898"/>
                      <a:pt x="11764" y="910"/>
                    </a:cubicBezTo>
                    <a:cubicBezTo>
                      <a:pt x="11764" y="945"/>
                      <a:pt x="11752" y="957"/>
                      <a:pt x="11740" y="969"/>
                    </a:cubicBezTo>
                    <a:cubicBezTo>
                      <a:pt x="11752" y="945"/>
                      <a:pt x="11740" y="910"/>
                      <a:pt x="11728" y="898"/>
                    </a:cubicBezTo>
                    <a:cubicBezTo>
                      <a:pt x="11728" y="886"/>
                      <a:pt x="11704" y="886"/>
                      <a:pt x="11704" y="874"/>
                    </a:cubicBezTo>
                    <a:cubicBezTo>
                      <a:pt x="11716" y="862"/>
                      <a:pt x="11725" y="856"/>
                      <a:pt x="11731" y="856"/>
                    </a:cubicBezTo>
                    <a:close/>
                    <a:moveTo>
                      <a:pt x="12121" y="957"/>
                    </a:moveTo>
                    <a:cubicBezTo>
                      <a:pt x="12145" y="957"/>
                      <a:pt x="12157" y="957"/>
                      <a:pt x="12157" y="969"/>
                    </a:cubicBezTo>
                    <a:cubicBezTo>
                      <a:pt x="12145" y="969"/>
                      <a:pt x="12109" y="969"/>
                      <a:pt x="12109" y="1005"/>
                    </a:cubicBezTo>
                    <a:cubicBezTo>
                      <a:pt x="12097" y="1005"/>
                      <a:pt x="12097" y="993"/>
                      <a:pt x="12097" y="969"/>
                    </a:cubicBezTo>
                    <a:cubicBezTo>
                      <a:pt x="12097" y="969"/>
                      <a:pt x="12109" y="957"/>
                      <a:pt x="12121" y="957"/>
                    </a:cubicBezTo>
                    <a:close/>
                    <a:moveTo>
                      <a:pt x="10454" y="874"/>
                    </a:moveTo>
                    <a:cubicBezTo>
                      <a:pt x="10454" y="898"/>
                      <a:pt x="10454" y="934"/>
                      <a:pt x="10442" y="957"/>
                    </a:cubicBezTo>
                    <a:cubicBezTo>
                      <a:pt x="10430" y="1005"/>
                      <a:pt x="10383" y="1029"/>
                      <a:pt x="10335" y="1053"/>
                    </a:cubicBezTo>
                    <a:lnTo>
                      <a:pt x="10335" y="1017"/>
                    </a:lnTo>
                    <a:cubicBezTo>
                      <a:pt x="10394" y="1005"/>
                      <a:pt x="10442" y="957"/>
                      <a:pt x="10442" y="898"/>
                    </a:cubicBezTo>
                    <a:cubicBezTo>
                      <a:pt x="10454" y="886"/>
                      <a:pt x="10454" y="886"/>
                      <a:pt x="10454" y="874"/>
                    </a:cubicBezTo>
                    <a:close/>
                    <a:moveTo>
                      <a:pt x="11883" y="1029"/>
                    </a:moveTo>
                    <a:cubicBezTo>
                      <a:pt x="11918" y="1029"/>
                      <a:pt x="11930" y="1053"/>
                      <a:pt x="11942" y="1053"/>
                    </a:cubicBezTo>
                    <a:cubicBezTo>
                      <a:pt x="11966" y="1065"/>
                      <a:pt x="11966" y="1088"/>
                      <a:pt x="11942" y="1112"/>
                    </a:cubicBezTo>
                    <a:cubicBezTo>
                      <a:pt x="11942" y="1076"/>
                      <a:pt x="11918" y="1065"/>
                      <a:pt x="11883" y="1065"/>
                    </a:cubicBezTo>
                    <a:cubicBezTo>
                      <a:pt x="11895" y="1053"/>
                      <a:pt x="11883" y="1053"/>
                      <a:pt x="11883" y="1029"/>
                    </a:cubicBezTo>
                    <a:close/>
                    <a:moveTo>
                      <a:pt x="9680" y="945"/>
                    </a:moveTo>
                    <a:cubicBezTo>
                      <a:pt x="9728" y="945"/>
                      <a:pt x="9763" y="993"/>
                      <a:pt x="9775" y="1053"/>
                    </a:cubicBezTo>
                    <a:cubicBezTo>
                      <a:pt x="9763" y="1088"/>
                      <a:pt x="9740" y="1148"/>
                      <a:pt x="9704" y="1196"/>
                    </a:cubicBezTo>
                    <a:cubicBezTo>
                      <a:pt x="9704" y="1196"/>
                      <a:pt x="9680" y="1184"/>
                      <a:pt x="9680" y="1172"/>
                    </a:cubicBezTo>
                    <a:lnTo>
                      <a:pt x="9704" y="1148"/>
                    </a:lnTo>
                    <a:cubicBezTo>
                      <a:pt x="9740" y="1112"/>
                      <a:pt x="9740" y="1029"/>
                      <a:pt x="9728" y="993"/>
                    </a:cubicBezTo>
                    <a:cubicBezTo>
                      <a:pt x="9719" y="966"/>
                      <a:pt x="9696" y="953"/>
                      <a:pt x="9676" y="953"/>
                    </a:cubicBezTo>
                    <a:cubicBezTo>
                      <a:pt x="9669" y="953"/>
                      <a:pt x="9662" y="954"/>
                      <a:pt x="9656" y="957"/>
                    </a:cubicBezTo>
                    <a:cubicBezTo>
                      <a:pt x="9621" y="969"/>
                      <a:pt x="9609" y="1005"/>
                      <a:pt x="9621" y="1029"/>
                    </a:cubicBezTo>
                    <a:lnTo>
                      <a:pt x="9621" y="1076"/>
                    </a:lnTo>
                    <a:cubicBezTo>
                      <a:pt x="9621" y="1088"/>
                      <a:pt x="9609" y="1088"/>
                      <a:pt x="9597" y="1088"/>
                    </a:cubicBezTo>
                    <a:cubicBezTo>
                      <a:pt x="9573" y="1088"/>
                      <a:pt x="9573" y="1076"/>
                      <a:pt x="9573" y="1076"/>
                    </a:cubicBezTo>
                    <a:cubicBezTo>
                      <a:pt x="9561" y="1053"/>
                      <a:pt x="9561" y="1029"/>
                      <a:pt x="9573" y="1005"/>
                    </a:cubicBezTo>
                    <a:cubicBezTo>
                      <a:pt x="9597" y="957"/>
                      <a:pt x="9656" y="945"/>
                      <a:pt x="9680" y="945"/>
                    </a:cubicBezTo>
                    <a:close/>
                    <a:moveTo>
                      <a:pt x="10110" y="965"/>
                    </a:moveTo>
                    <a:cubicBezTo>
                      <a:pt x="10148" y="965"/>
                      <a:pt x="10186" y="978"/>
                      <a:pt x="10204" y="1005"/>
                    </a:cubicBezTo>
                    <a:cubicBezTo>
                      <a:pt x="10240" y="1053"/>
                      <a:pt x="10252" y="1112"/>
                      <a:pt x="10216" y="1148"/>
                    </a:cubicBezTo>
                    <a:cubicBezTo>
                      <a:pt x="10204" y="1196"/>
                      <a:pt x="10180" y="1231"/>
                      <a:pt x="10132" y="1243"/>
                    </a:cubicBezTo>
                    <a:cubicBezTo>
                      <a:pt x="10132" y="1231"/>
                      <a:pt x="10109" y="1207"/>
                      <a:pt x="10109" y="1196"/>
                    </a:cubicBezTo>
                    <a:cubicBezTo>
                      <a:pt x="10168" y="1184"/>
                      <a:pt x="10216" y="1136"/>
                      <a:pt x="10216" y="1076"/>
                    </a:cubicBezTo>
                    <a:cubicBezTo>
                      <a:pt x="10216" y="1053"/>
                      <a:pt x="10204" y="1017"/>
                      <a:pt x="10180" y="1017"/>
                    </a:cubicBezTo>
                    <a:cubicBezTo>
                      <a:pt x="10144" y="1017"/>
                      <a:pt x="10121" y="1029"/>
                      <a:pt x="10121" y="1065"/>
                    </a:cubicBezTo>
                    <a:lnTo>
                      <a:pt x="10097" y="1076"/>
                    </a:lnTo>
                    <a:cubicBezTo>
                      <a:pt x="10085" y="1076"/>
                      <a:pt x="10073" y="1076"/>
                      <a:pt x="10061" y="1065"/>
                    </a:cubicBezTo>
                    <a:cubicBezTo>
                      <a:pt x="10037" y="1053"/>
                      <a:pt x="10037" y="1029"/>
                      <a:pt x="10037" y="1017"/>
                    </a:cubicBezTo>
                    <a:cubicBezTo>
                      <a:pt x="10037" y="1005"/>
                      <a:pt x="10061" y="969"/>
                      <a:pt x="10073" y="969"/>
                    </a:cubicBezTo>
                    <a:cubicBezTo>
                      <a:pt x="10085" y="966"/>
                      <a:pt x="10097" y="965"/>
                      <a:pt x="10110" y="965"/>
                    </a:cubicBezTo>
                    <a:close/>
                    <a:moveTo>
                      <a:pt x="9227" y="974"/>
                    </a:moveTo>
                    <a:cubicBezTo>
                      <a:pt x="9262" y="974"/>
                      <a:pt x="9297" y="986"/>
                      <a:pt x="9323" y="1005"/>
                    </a:cubicBezTo>
                    <a:cubicBezTo>
                      <a:pt x="9347" y="1017"/>
                      <a:pt x="9370" y="1017"/>
                      <a:pt x="9382" y="1029"/>
                    </a:cubicBezTo>
                    <a:lnTo>
                      <a:pt x="9430" y="1029"/>
                    </a:lnTo>
                    <a:cubicBezTo>
                      <a:pt x="9430" y="1065"/>
                      <a:pt x="9430" y="1076"/>
                      <a:pt x="9442" y="1112"/>
                    </a:cubicBezTo>
                    <a:cubicBezTo>
                      <a:pt x="9418" y="1112"/>
                      <a:pt x="9406" y="1124"/>
                      <a:pt x="9370" y="1136"/>
                    </a:cubicBezTo>
                    <a:cubicBezTo>
                      <a:pt x="9359" y="1088"/>
                      <a:pt x="9323" y="1065"/>
                      <a:pt x="9275" y="1041"/>
                    </a:cubicBezTo>
                    <a:cubicBezTo>
                      <a:pt x="9261" y="1038"/>
                      <a:pt x="9246" y="1036"/>
                      <a:pt x="9232" y="1036"/>
                    </a:cubicBezTo>
                    <a:cubicBezTo>
                      <a:pt x="9183" y="1036"/>
                      <a:pt x="9133" y="1052"/>
                      <a:pt x="9097" y="1088"/>
                    </a:cubicBezTo>
                    <a:cubicBezTo>
                      <a:pt x="9085" y="1124"/>
                      <a:pt x="9085" y="1148"/>
                      <a:pt x="9120" y="1184"/>
                    </a:cubicBezTo>
                    <a:cubicBezTo>
                      <a:pt x="9130" y="1189"/>
                      <a:pt x="9142" y="1191"/>
                      <a:pt x="9154" y="1191"/>
                    </a:cubicBezTo>
                    <a:cubicBezTo>
                      <a:pt x="9172" y="1191"/>
                      <a:pt x="9190" y="1186"/>
                      <a:pt x="9204" y="1172"/>
                    </a:cubicBezTo>
                    <a:cubicBezTo>
                      <a:pt x="9204" y="1148"/>
                      <a:pt x="9240" y="1148"/>
                      <a:pt x="9251" y="1148"/>
                    </a:cubicBezTo>
                    <a:cubicBezTo>
                      <a:pt x="9263" y="1148"/>
                      <a:pt x="9275" y="1172"/>
                      <a:pt x="9275" y="1196"/>
                    </a:cubicBezTo>
                    <a:cubicBezTo>
                      <a:pt x="9275" y="1207"/>
                      <a:pt x="9275" y="1243"/>
                      <a:pt x="9263" y="1255"/>
                    </a:cubicBezTo>
                    <a:cubicBezTo>
                      <a:pt x="9251" y="1267"/>
                      <a:pt x="9216" y="1279"/>
                      <a:pt x="9192" y="1279"/>
                    </a:cubicBezTo>
                    <a:cubicBezTo>
                      <a:pt x="9144" y="1279"/>
                      <a:pt x="9097" y="1243"/>
                      <a:pt x="9085" y="1184"/>
                    </a:cubicBezTo>
                    <a:cubicBezTo>
                      <a:pt x="9073" y="1124"/>
                      <a:pt x="9085" y="1053"/>
                      <a:pt x="9144" y="1005"/>
                    </a:cubicBezTo>
                    <a:cubicBezTo>
                      <a:pt x="9166" y="983"/>
                      <a:pt x="9196" y="974"/>
                      <a:pt x="9227" y="974"/>
                    </a:cubicBezTo>
                    <a:close/>
                    <a:moveTo>
                      <a:pt x="12085" y="1267"/>
                    </a:moveTo>
                    <a:cubicBezTo>
                      <a:pt x="12085" y="1267"/>
                      <a:pt x="12109" y="1291"/>
                      <a:pt x="12109" y="1303"/>
                    </a:cubicBezTo>
                    <a:lnTo>
                      <a:pt x="12109" y="1315"/>
                    </a:lnTo>
                    <a:cubicBezTo>
                      <a:pt x="12097" y="1303"/>
                      <a:pt x="12097" y="1303"/>
                      <a:pt x="12085" y="1267"/>
                    </a:cubicBezTo>
                    <a:close/>
                    <a:moveTo>
                      <a:pt x="9503" y="1215"/>
                    </a:moveTo>
                    <a:cubicBezTo>
                      <a:pt x="9532" y="1215"/>
                      <a:pt x="9563" y="1221"/>
                      <a:pt x="9585" y="1231"/>
                    </a:cubicBezTo>
                    <a:cubicBezTo>
                      <a:pt x="9621" y="1255"/>
                      <a:pt x="9644" y="1303"/>
                      <a:pt x="9621" y="1362"/>
                    </a:cubicBezTo>
                    <a:cubicBezTo>
                      <a:pt x="9621" y="1386"/>
                      <a:pt x="9609" y="1410"/>
                      <a:pt x="9597" y="1422"/>
                    </a:cubicBezTo>
                    <a:cubicBezTo>
                      <a:pt x="9573" y="1434"/>
                      <a:pt x="9561" y="1446"/>
                      <a:pt x="9561" y="1469"/>
                    </a:cubicBezTo>
                    <a:cubicBezTo>
                      <a:pt x="9561" y="1446"/>
                      <a:pt x="9549" y="1446"/>
                      <a:pt x="9549" y="1434"/>
                    </a:cubicBezTo>
                    <a:cubicBezTo>
                      <a:pt x="9597" y="1410"/>
                      <a:pt x="9621" y="1338"/>
                      <a:pt x="9621" y="1303"/>
                    </a:cubicBezTo>
                    <a:cubicBezTo>
                      <a:pt x="9621" y="1267"/>
                      <a:pt x="9597" y="1243"/>
                      <a:pt x="9561" y="1243"/>
                    </a:cubicBezTo>
                    <a:cubicBezTo>
                      <a:pt x="9537" y="1243"/>
                      <a:pt x="9501" y="1267"/>
                      <a:pt x="9501" y="1303"/>
                    </a:cubicBezTo>
                    <a:cubicBezTo>
                      <a:pt x="9501" y="1315"/>
                      <a:pt x="9490" y="1326"/>
                      <a:pt x="9478" y="1350"/>
                    </a:cubicBezTo>
                    <a:lnTo>
                      <a:pt x="9430" y="1350"/>
                    </a:lnTo>
                    <a:cubicBezTo>
                      <a:pt x="9418" y="1326"/>
                      <a:pt x="9394" y="1315"/>
                      <a:pt x="9394" y="1291"/>
                    </a:cubicBezTo>
                    <a:cubicBezTo>
                      <a:pt x="9394" y="1267"/>
                      <a:pt x="9394" y="1255"/>
                      <a:pt x="9418" y="1243"/>
                    </a:cubicBezTo>
                    <a:cubicBezTo>
                      <a:pt x="9431" y="1223"/>
                      <a:pt x="9466" y="1215"/>
                      <a:pt x="9503" y="1215"/>
                    </a:cubicBezTo>
                    <a:close/>
                    <a:moveTo>
                      <a:pt x="9916" y="1191"/>
                    </a:moveTo>
                    <a:cubicBezTo>
                      <a:pt x="9928" y="1191"/>
                      <a:pt x="9941" y="1192"/>
                      <a:pt x="9954" y="1196"/>
                    </a:cubicBezTo>
                    <a:cubicBezTo>
                      <a:pt x="10002" y="1207"/>
                      <a:pt x="10025" y="1267"/>
                      <a:pt x="10025" y="1326"/>
                    </a:cubicBezTo>
                    <a:cubicBezTo>
                      <a:pt x="10025" y="1374"/>
                      <a:pt x="10002" y="1434"/>
                      <a:pt x="9966" y="1469"/>
                    </a:cubicBezTo>
                    <a:cubicBezTo>
                      <a:pt x="9966" y="1446"/>
                      <a:pt x="9954" y="1446"/>
                      <a:pt x="9942" y="1434"/>
                    </a:cubicBezTo>
                    <a:lnTo>
                      <a:pt x="9954" y="1422"/>
                    </a:lnTo>
                    <a:cubicBezTo>
                      <a:pt x="10002" y="1374"/>
                      <a:pt x="10013" y="1315"/>
                      <a:pt x="10002" y="1255"/>
                    </a:cubicBezTo>
                    <a:cubicBezTo>
                      <a:pt x="10002" y="1219"/>
                      <a:pt x="9954" y="1207"/>
                      <a:pt x="9918" y="1207"/>
                    </a:cubicBezTo>
                    <a:cubicBezTo>
                      <a:pt x="9894" y="1207"/>
                      <a:pt x="9882" y="1255"/>
                      <a:pt x="9882" y="1279"/>
                    </a:cubicBezTo>
                    <a:cubicBezTo>
                      <a:pt x="9882" y="1303"/>
                      <a:pt x="9882" y="1315"/>
                      <a:pt x="9859" y="1326"/>
                    </a:cubicBezTo>
                    <a:cubicBezTo>
                      <a:pt x="9853" y="1332"/>
                      <a:pt x="9847" y="1335"/>
                      <a:pt x="9842" y="1335"/>
                    </a:cubicBezTo>
                    <a:cubicBezTo>
                      <a:pt x="9838" y="1335"/>
                      <a:pt x="9835" y="1332"/>
                      <a:pt x="9835" y="1326"/>
                    </a:cubicBezTo>
                    <a:cubicBezTo>
                      <a:pt x="9835" y="1326"/>
                      <a:pt x="9811" y="1315"/>
                      <a:pt x="9811" y="1303"/>
                    </a:cubicBezTo>
                    <a:cubicBezTo>
                      <a:pt x="9811" y="1267"/>
                      <a:pt x="9811" y="1243"/>
                      <a:pt x="9835" y="1219"/>
                    </a:cubicBezTo>
                    <a:cubicBezTo>
                      <a:pt x="9852" y="1202"/>
                      <a:pt x="9882" y="1191"/>
                      <a:pt x="9916" y="1191"/>
                    </a:cubicBezTo>
                    <a:close/>
                    <a:moveTo>
                      <a:pt x="12157" y="1505"/>
                    </a:moveTo>
                    <a:cubicBezTo>
                      <a:pt x="12168" y="1505"/>
                      <a:pt x="12180" y="1529"/>
                      <a:pt x="12180" y="1541"/>
                    </a:cubicBezTo>
                    <a:lnTo>
                      <a:pt x="12180" y="1553"/>
                    </a:lnTo>
                    <a:cubicBezTo>
                      <a:pt x="12180" y="1541"/>
                      <a:pt x="12168" y="1529"/>
                      <a:pt x="12157" y="1505"/>
                    </a:cubicBezTo>
                    <a:close/>
                    <a:moveTo>
                      <a:pt x="9016" y="1358"/>
                    </a:moveTo>
                    <a:cubicBezTo>
                      <a:pt x="9031" y="1358"/>
                      <a:pt x="9047" y="1359"/>
                      <a:pt x="9061" y="1362"/>
                    </a:cubicBezTo>
                    <a:cubicBezTo>
                      <a:pt x="9109" y="1386"/>
                      <a:pt x="9132" y="1410"/>
                      <a:pt x="9180" y="1410"/>
                    </a:cubicBezTo>
                    <a:lnTo>
                      <a:pt x="9132" y="1446"/>
                    </a:lnTo>
                    <a:cubicBezTo>
                      <a:pt x="9109" y="1422"/>
                      <a:pt x="9061" y="1410"/>
                      <a:pt x="9013" y="1386"/>
                    </a:cubicBezTo>
                    <a:cubicBezTo>
                      <a:pt x="8954" y="1386"/>
                      <a:pt x="8882" y="1434"/>
                      <a:pt x="8870" y="1481"/>
                    </a:cubicBezTo>
                    <a:cubicBezTo>
                      <a:pt x="8847" y="1505"/>
                      <a:pt x="8870" y="1541"/>
                      <a:pt x="8894" y="1553"/>
                    </a:cubicBezTo>
                    <a:cubicBezTo>
                      <a:pt x="8904" y="1556"/>
                      <a:pt x="8913" y="1557"/>
                      <a:pt x="8920" y="1557"/>
                    </a:cubicBezTo>
                    <a:cubicBezTo>
                      <a:pt x="8942" y="1557"/>
                      <a:pt x="8957" y="1546"/>
                      <a:pt x="8966" y="1529"/>
                    </a:cubicBezTo>
                    <a:cubicBezTo>
                      <a:pt x="8966" y="1505"/>
                      <a:pt x="9001" y="1493"/>
                      <a:pt x="9013" y="1493"/>
                    </a:cubicBezTo>
                    <a:cubicBezTo>
                      <a:pt x="9025" y="1493"/>
                      <a:pt x="9049" y="1505"/>
                      <a:pt x="9049" y="1529"/>
                    </a:cubicBezTo>
                    <a:lnTo>
                      <a:pt x="9049" y="1588"/>
                    </a:lnTo>
                    <a:cubicBezTo>
                      <a:pt x="9025" y="1612"/>
                      <a:pt x="9001" y="1624"/>
                      <a:pt x="8989" y="1648"/>
                    </a:cubicBezTo>
                    <a:cubicBezTo>
                      <a:pt x="8984" y="1649"/>
                      <a:pt x="8979" y="1650"/>
                      <a:pt x="8974" y="1650"/>
                    </a:cubicBezTo>
                    <a:cubicBezTo>
                      <a:pt x="8930" y="1650"/>
                      <a:pt x="8881" y="1610"/>
                      <a:pt x="8870" y="1588"/>
                    </a:cubicBezTo>
                    <a:cubicBezTo>
                      <a:pt x="8835" y="1541"/>
                      <a:pt x="8847" y="1469"/>
                      <a:pt x="8882" y="1410"/>
                    </a:cubicBezTo>
                    <a:cubicBezTo>
                      <a:pt x="8910" y="1373"/>
                      <a:pt x="8965" y="1358"/>
                      <a:pt x="9016" y="1358"/>
                    </a:cubicBezTo>
                    <a:close/>
                    <a:moveTo>
                      <a:pt x="9333" y="1441"/>
                    </a:moveTo>
                    <a:cubicBezTo>
                      <a:pt x="9347" y="1441"/>
                      <a:pt x="9359" y="1443"/>
                      <a:pt x="9370" y="1446"/>
                    </a:cubicBezTo>
                    <a:cubicBezTo>
                      <a:pt x="9442" y="1505"/>
                      <a:pt x="9478" y="1553"/>
                      <a:pt x="9478" y="1612"/>
                    </a:cubicBezTo>
                    <a:cubicBezTo>
                      <a:pt x="9478" y="1660"/>
                      <a:pt x="9442" y="1719"/>
                      <a:pt x="9406" y="1743"/>
                    </a:cubicBezTo>
                    <a:cubicBezTo>
                      <a:pt x="9382" y="1731"/>
                      <a:pt x="9382" y="1719"/>
                      <a:pt x="9370" y="1707"/>
                    </a:cubicBezTo>
                    <a:cubicBezTo>
                      <a:pt x="9418" y="1660"/>
                      <a:pt x="9442" y="1600"/>
                      <a:pt x="9418" y="1541"/>
                    </a:cubicBezTo>
                    <a:cubicBezTo>
                      <a:pt x="9418" y="1505"/>
                      <a:pt x="9370" y="1493"/>
                      <a:pt x="9335" y="1493"/>
                    </a:cubicBezTo>
                    <a:cubicBezTo>
                      <a:pt x="9311" y="1493"/>
                      <a:pt x="9299" y="1541"/>
                      <a:pt x="9299" y="1565"/>
                    </a:cubicBezTo>
                    <a:cubicBezTo>
                      <a:pt x="9299" y="1588"/>
                      <a:pt x="9299" y="1600"/>
                      <a:pt x="9275" y="1612"/>
                    </a:cubicBezTo>
                    <a:cubicBezTo>
                      <a:pt x="9269" y="1618"/>
                      <a:pt x="9260" y="1621"/>
                      <a:pt x="9250" y="1621"/>
                    </a:cubicBezTo>
                    <a:cubicBezTo>
                      <a:pt x="9240" y="1621"/>
                      <a:pt x="9228" y="1618"/>
                      <a:pt x="9216" y="1612"/>
                    </a:cubicBezTo>
                    <a:cubicBezTo>
                      <a:pt x="9204" y="1612"/>
                      <a:pt x="9204" y="1600"/>
                      <a:pt x="9192" y="1588"/>
                    </a:cubicBezTo>
                    <a:cubicBezTo>
                      <a:pt x="9192" y="1553"/>
                      <a:pt x="9192" y="1529"/>
                      <a:pt x="9204" y="1493"/>
                    </a:cubicBezTo>
                    <a:cubicBezTo>
                      <a:pt x="9240" y="1457"/>
                      <a:pt x="9290" y="1441"/>
                      <a:pt x="9333" y="1441"/>
                    </a:cubicBezTo>
                    <a:close/>
                    <a:moveTo>
                      <a:pt x="9740" y="1469"/>
                    </a:moveTo>
                    <a:cubicBezTo>
                      <a:pt x="9799" y="1469"/>
                      <a:pt x="9859" y="1493"/>
                      <a:pt x="9882" y="1553"/>
                    </a:cubicBezTo>
                    <a:cubicBezTo>
                      <a:pt x="9894" y="1565"/>
                      <a:pt x="9894" y="1600"/>
                      <a:pt x="9894" y="1648"/>
                    </a:cubicBezTo>
                    <a:cubicBezTo>
                      <a:pt x="9906" y="1672"/>
                      <a:pt x="9906" y="1684"/>
                      <a:pt x="9906" y="1684"/>
                    </a:cubicBezTo>
                    <a:cubicBezTo>
                      <a:pt x="9906" y="1719"/>
                      <a:pt x="9894" y="1743"/>
                      <a:pt x="9859" y="1779"/>
                    </a:cubicBezTo>
                    <a:cubicBezTo>
                      <a:pt x="9847" y="1767"/>
                      <a:pt x="9835" y="1743"/>
                      <a:pt x="9823" y="1743"/>
                    </a:cubicBezTo>
                    <a:cubicBezTo>
                      <a:pt x="9835" y="1731"/>
                      <a:pt x="9847" y="1719"/>
                      <a:pt x="9847" y="1707"/>
                    </a:cubicBezTo>
                    <a:cubicBezTo>
                      <a:pt x="9882" y="1648"/>
                      <a:pt x="9859" y="1565"/>
                      <a:pt x="9835" y="1529"/>
                    </a:cubicBezTo>
                    <a:cubicBezTo>
                      <a:pt x="9829" y="1511"/>
                      <a:pt x="9814" y="1502"/>
                      <a:pt x="9796" y="1502"/>
                    </a:cubicBezTo>
                    <a:cubicBezTo>
                      <a:pt x="9778" y="1502"/>
                      <a:pt x="9757" y="1511"/>
                      <a:pt x="9740" y="1529"/>
                    </a:cubicBezTo>
                    <a:cubicBezTo>
                      <a:pt x="9716" y="1541"/>
                      <a:pt x="9716" y="1588"/>
                      <a:pt x="9740" y="1612"/>
                    </a:cubicBezTo>
                    <a:cubicBezTo>
                      <a:pt x="9763" y="1624"/>
                      <a:pt x="9763" y="1660"/>
                      <a:pt x="9740" y="1660"/>
                    </a:cubicBezTo>
                    <a:cubicBezTo>
                      <a:pt x="9740" y="1672"/>
                      <a:pt x="9716" y="1684"/>
                      <a:pt x="9704" y="1684"/>
                    </a:cubicBezTo>
                    <a:cubicBezTo>
                      <a:pt x="9680" y="1684"/>
                      <a:pt x="9668" y="1672"/>
                      <a:pt x="9656" y="1672"/>
                    </a:cubicBezTo>
                    <a:cubicBezTo>
                      <a:pt x="9644" y="1648"/>
                      <a:pt x="9621" y="1612"/>
                      <a:pt x="9621" y="1588"/>
                    </a:cubicBezTo>
                    <a:cubicBezTo>
                      <a:pt x="9621" y="1565"/>
                      <a:pt x="9621" y="1553"/>
                      <a:pt x="9644" y="1541"/>
                    </a:cubicBezTo>
                    <a:cubicBezTo>
                      <a:pt x="9656" y="1529"/>
                      <a:pt x="9656" y="1505"/>
                      <a:pt x="9668" y="1493"/>
                    </a:cubicBezTo>
                    <a:cubicBezTo>
                      <a:pt x="9680" y="1481"/>
                      <a:pt x="9716" y="1469"/>
                      <a:pt x="9740" y="1469"/>
                    </a:cubicBezTo>
                    <a:close/>
                    <a:moveTo>
                      <a:pt x="12077" y="1935"/>
                    </a:moveTo>
                    <a:cubicBezTo>
                      <a:pt x="12082" y="1935"/>
                      <a:pt x="12077" y="1946"/>
                      <a:pt x="12061" y="1946"/>
                    </a:cubicBezTo>
                    <a:cubicBezTo>
                      <a:pt x="12085" y="1958"/>
                      <a:pt x="12085" y="1969"/>
                      <a:pt x="12061" y="1981"/>
                    </a:cubicBezTo>
                    <a:cubicBezTo>
                      <a:pt x="12049" y="1981"/>
                      <a:pt x="12037" y="2005"/>
                      <a:pt x="12026" y="2005"/>
                    </a:cubicBezTo>
                    <a:cubicBezTo>
                      <a:pt x="12049" y="1981"/>
                      <a:pt x="12061" y="1958"/>
                      <a:pt x="12061" y="1946"/>
                    </a:cubicBezTo>
                    <a:cubicBezTo>
                      <a:pt x="12069" y="1938"/>
                      <a:pt x="12075" y="1935"/>
                      <a:pt x="12077" y="1935"/>
                    </a:cubicBezTo>
                    <a:close/>
                    <a:moveTo>
                      <a:pt x="9216" y="1767"/>
                    </a:moveTo>
                    <a:cubicBezTo>
                      <a:pt x="9263" y="1767"/>
                      <a:pt x="9323" y="1803"/>
                      <a:pt x="9335" y="1862"/>
                    </a:cubicBezTo>
                    <a:cubicBezTo>
                      <a:pt x="9359" y="1910"/>
                      <a:pt x="9335" y="1969"/>
                      <a:pt x="9323" y="2017"/>
                    </a:cubicBezTo>
                    <a:cubicBezTo>
                      <a:pt x="9311" y="2017"/>
                      <a:pt x="9299" y="2005"/>
                      <a:pt x="9275" y="2005"/>
                    </a:cubicBezTo>
                    <a:cubicBezTo>
                      <a:pt x="9311" y="1958"/>
                      <a:pt x="9311" y="1862"/>
                      <a:pt x="9275" y="1827"/>
                    </a:cubicBezTo>
                    <a:cubicBezTo>
                      <a:pt x="9268" y="1803"/>
                      <a:pt x="9245" y="1790"/>
                      <a:pt x="9224" y="1790"/>
                    </a:cubicBezTo>
                    <a:cubicBezTo>
                      <a:pt x="9212" y="1790"/>
                      <a:pt x="9200" y="1794"/>
                      <a:pt x="9192" y="1803"/>
                    </a:cubicBezTo>
                    <a:cubicBezTo>
                      <a:pt x="9156" y="1827"/>
                      <a:pt x="9144" y="1862"/>
                      <a:pt x="9180" y="1898"/>
                    </a:cubicBezTo>
                    <a:lnTo>
                      <a:pt x="9180" y="1946"/>
                    </a:lnTo>
                    <a:cubicBezTo>
                      <a:pt x="9180" y="1954"/>
                      <a:pt x="9162" y="1962"/>
                      <a:pt x="9147" y="1962"/>
                    </a:cubicBezTo>
                    <a:cubicBezTo>
                      <a:pt x="9141" y="1962"/>
                      <a:pt x="9136" y="1961"/>
                      <a:pt x="9132" y="1958"/>
                    </a:cubicBezTo>
                    <a:cubicBezTo>
                      <a:pt x="9120" y="1958"/>
                      <a:pt x="9097" y="1946"/>
                      <a:pt x="9097" y="1946"/>
                    </a:cubicBezTo>
                    <a:cubicBezTo>
                      <a:pt x="9085" y="1910"/>
                      <a:pt x="9085" y="1886"/>
                      <a:pt x="9085" y="1850"/>
                    </a:cubicBezTo>
                    <a:cubicBezTo>
                      <a:pt x="9120" y="1791"/>
                      <a:pt x="9180" y="1767"/>
                      <a:pt x="9216" y="1767"/>
                    </a:cubicBezTo>
                    <a:close/>
                    <a:moveTo>
                      <a:pt x="9966" y="1827"/>
                    </a:moveTo>
                    <a:cubicBezTo>
                      <a:pt x="9978" y="1886"/>
                      <a:pt x="10002" y="1958"/>
                      <a:pt x="9978" y="2017"/>
                    </a:cubicBezTo>
                    <a:lnTo>
                      <a:pt x="9954" y="2017"/>
                    </a:lnTo>
                    <a:lnTo>
                      <a:pt x="9954" y="1946"/>
                    </a:lnTo>
                    <a:cubicBezTo>
                      <a:pt x="9942" y="1910"/>
                      <a:pt x="9942" y="1898"/>
                      <a:pt x="9918" y="1886"/>
                    </a:cubicBezTo>
                    <a:cubicBezTo>
                      <a:pt x="9942" y="1862"/>
                      <a:pt x="9966" y="1838"/>
                      <a:pt x="9966" y="1827"/>
                    </a:cubicBezTo>
                    <a:close/>
                    <a:moveTo>
                      <a:pt x="12264" y="1958"/>
                    </a:moveTo>
                    <a:cubicBezTo>
                      <a:pt x="12276" y="1958"/>
                      <a:pt x="12288" y="1958"/>
                      <a:pt x="12299" y="1969"/>
                    </a:cubicBezTo>
                    <a:cubicBezTo>
                      <a:pt x="12311" y="1981"/>
                      <a:pt x="12323" y="2017"/>
                      <a:pt x="12323" y="2041"/>
                    </a:cubicBezTo>
                    <a:cubicBezTo>
                      <a:pt x="12323" y="2017"/>
                      <a:pt x="12288" y="2005"/>
                      <a:pt x="12264" y="2005"/>
                    </a:cubicBezTo>
                    <a:cubicBezTo>
                      <a:pt x="12228" y="2005"/>
                      <a:pt x="12228" y="1981"/>
                      <a:pt x="12228" y="1969"/>
                    </a:cubicBezTo>
                    <a:cubicBezTo>
                      <a:pt x="12228" y="1958"/>
                      <a:pt x="12240" y="1958"/>
                      <a:pt x="12264" y="1958"/>
                    </a:cubicBezTo>
                    <a:close/>
                    <a:moveTo>
                      <a:pt x="8850" y="1760"/>
                    </a:moveTo>
                    <a:cubicBezTo>
                      <a:pt x="8864" y="1760"/>
                      <a:pt x="8879" y="1762"/>
                      <a:pt x="8894" y="1767"/>
                    </a:cubicBezTo>
                    <a:cubicBezTo>
                      <a:pt x="8918" y="1767"/>
                      <a:pt x="8937" y="1772"/>
                      <a:pt x="8957" y="1772"/>
                    </a:cubicBezTo>
                    <a:cubicBezTo>
                      <a:pt x="8967" y="1772"/>
                      <a:pt x="8978" y="1771"/>
                      <a:pt x="8989" y="1767"/>
                    </a:cubicBezTo>
                    <a:lnTo>
                      <a:pt x="9013" y="1767"/>
                    </a:lnTo>
                    <a:cubicBezTo>
                      <a:pt x="9013" y="1779"/>
                      <a:pt x="9001" y="1791"/>
                      <a:pt x="9001" y="1803"/>
                    </a:cubicBezTo>
                    <a:lnTo>
                      <a:pt x="9001" y="1827"/>
                    </a:lnTo>
                    <a:cubicBezTo>
                      <a:pt x="8966" y="1803"/>
                      <a:pt x="8930" y="1803"/>
                      <a:pt x="8894" y="1803"/>
                    </a:cubicBezTo>
                    <a:cubicBezTo>
                      <a:pt x="8823" y="1827"/>
                      <a:pt x="8775" y="1886"/>
                      <a:pt x="8763" y="1946"/>
                    </a:cubicBezTo>
                    <a:cubicBezTo>
                      <a:pt x="8763" y="1969"/>
                      <a:pt x="8775" y="2005"/>
                      <a:pt x="8811" y="2017"/>
                    </a:cubicBezTo>
                    <a:cubicBezTo>
                      <a:pt x="8835" y="2017"/>
                      <a:pt x="8870" y="2005"/>
                      <a:pt x="8882" y="1969"/>
                    </a:cubicBezTo>
                    <a:cubicBezTo>
                      <a:pt x="8882" y="1958"/>
                      <a:pt x="8894" y="1946"/>
                      <a:pt x="8918" y="1922"/>
                    </a:cubicBezTo>
                    <a:cubicBezTo>
                      <a:pt x="8942" y="1922"/>
                      <a:pt x="8966" y="1922"/>
                      <a:pt x="8966" y="1958"/>
                    </a:cubicBezTo>
                    <a:cubicBezTo>
                      <a:pt x="8978" y="1969"/>
                      <a:pt x="8978" y="2005"/>
                      <a:pt x="8978" y="2029"/>
                    </a:cubicBezTo>
                    <a:cubicBezTo>
                      <a:pt x="8978" y="2065"/>
                      <a:pt x="8954" y="2088"/>
                      <a:pt x="8942" y="2100"/>
                    </a:cubicBezTo>
                    <a:cubicBezTo>
                      <a:pt x="8928" y="2111"/>
                      <a:pt x="8912" y="2115"/>
                      <a:pt x="8895" y="2115"/>
                    </a:cubicBezTo>
                    <a:cubicBezTo>
                      <a:pt x="8854" y="2115"/>
                      <a:pt x="8809" y="2090"/>
                      <a:pt x="8775" y="2065"/>
                    </a:cubicBezTo>
                    <a:cubicBezTo>
                      <a:pt x="8716" y="2005"/>
                      <a:pt x="8704" y="1910"/>
                      <a:pt x="8728" y="1838"/>
                    </a:cubicBezTo>
                    <a:cubicBezTo>
                      <a:pt x="8756" y="1792"/>
                      <a:pt x="8798" y="1760"/>
                      <a:pt x="8850" y="1760"/>
                    </a:cubicBezTo>
                    <a:close/>
                    <a:moveTo>
                      <a:pt x="12145" y="2077"/>
                    </a:moveTo>
                    <a:cubicBezTo>
                      <a:pt x="12157" y="2088"/>
                      <a:pt x="12180" y="2100"/>
                      <a:pt x="12192" y="2124"/>
                    </a:cubicBezTo>
                    <a:cubicBezTo>
                      <a:pt x="12168" y="2124"/>
                      <a:pt x="12157" y="2100"/>
                      <a:pt x="12121" y="2077"/>
                    </a:cubicBezTo>
                    <a:close/>
                    <a:moveTo>
                      <a:pt x="9645" y="1789"/>
                    </a:moveTo>
                    <a:cubicBezTo>
                      <a:pt x="9653" y="1789"/>
                      <a:pt x="9660" y="1790"/>
                      <a:pt x="9668" y="1791"/>
                    </a:cubicBezTo>
                    <a:cubicBezTo>
                      <a:pt x="9740" y="1803"/>
                      <a:pt x="9799" y="1862"/>
                      <a:pt x="9823" y="1922"/>
                    </a:cubicBezTo>
                    <a:cubicBezTo>
                      <a:pt x="9847" y="2029"/>
                      <a:pt x="9811" y="2088"/>
                      <a:pt x="9775" y="2136"/>
                    </a:cubicBezTo>
                    <a:cubicBezTo>
                      <a:pt x="9740" y="2124"/>
                      <a:pt x="9728" y="2100"/>
                      <a:pt x="9704" y="2088"/>
                    </a:cubicBezTo>
                    <a:cubicBezTo>
                      <a:pt x="9704" y="2088"/>
                      <a:pt x="9716" y="2088"/>
                      <a:pt x="9716" y="2077"/>
                    </a:cubicBezTo>
                    <a:cubicBezTo>
                      <a:pt x="9763" y="2029"/>
                      <a:pt x="9775" y="1946"/>
                      <a:pt x="9740" y="1886"/>
                    </a:cubicBezTo>
                    <a:cubicBezTo>
                      <a:pt x="9731" y="1859"/>
                      <a:pt x="9715" y="1846"/>
                      <a:pt x="9688" y="1846"/>
                    </a:cubicBezTo>
                    <a:cubicBezTo>
                      <a:pt x="9679" y="1846"/>
                      <a:pt x="9668" y="1847"/>
                      <a:pt x="9656" y="1850"/>
                    </a:cubicBezTo>
                    <a:cubicBezTo>
                      <a:pt x="9621" y="1862"/>
                      <a:pt x="9609" y="1898"/>
                      <a:pt x="9621" y="1946"/>
                    </a:cubicBezTo>
                    <a:cubicBezTo>
                      <a:pt x="9621" y="1958"/>
                      <a:pt x="9621" y="1981"/>
                      <a:pt x="9609" y="1981"/>
                    </a:cubicBezTo>
                    <a:cubicBezTo>
                      <a:pt x="9600" y="1999"/>
                      <a:pt x="9578" y="2010"/>
                      <a:pt x="9558" y="2010"/>
                    </a:cubicBezTo>
                    <a:cubicBezTo>
                      <a:pt x="9551" y="2010"/>
                      <a:pt x="9544" y="2008"/>
                      <a:pt x="9537" y="2005"/>
                    </a:cubicBezTo>
                    <a:cubicBezTo>
                      <a:pt x="9501" y="2005"/>
                      <a:pt x="9490" y="1969"/>
                      <a:pt x="9490" y="1958"/>
                    </a:cubicBezTo>
                    <a:cubicBezTo>
                      <a:pt x="9478" y="1922"/>
                      <a:pt x="9478" y="1898"/>
                      <a:pt x="9490" y="1862"/>
                    </a:cubicBezTo>
                    <a:cubicBezTo>
                      <a:pt x="9521" y="1830"/>
                      <a:pt x="9582" y="1789"/>
                      <a:pt x="9645" y="1789"/>
                    </a:cubicBezTo>
                    <a:close/>
                    <a:moveTo>
                      <a:pt x="9418" y="2077"/>
                    </a:moveTo>
                    <a:cubicBezTo>
                      <a:pt x="9430" y="2088"/>
                      <a:pt x="9466" y="2124"/>
                      <a:pt x="9478" y="2124"/>
                    </a:cubicBezTo>
                    <a:cubicBezTo>
                      <a:pt x="9478" y="2136"/>
                      <a:pt x="9442" y="2136"/>
                      <a:pt x="9430" y="2148"/>
                    </a:cubicBezTo>
                    <a:cubicBezTo>
                      <a:pt x="9430" y="2136"/>
                      <a:pt x="9418" y="2100"/>
                      <a:pt x="9406" y="2100"/>
                    </a:cubicBezTo>
                    <a:cubicBezTo>
                      <a:pt x="9406" y="2088"/>
                      <a:pt x="9418" y="2088"/>
                      <a:pt x="9418" y="2077"/>
                    </a:cubicBezTo>
                    <a:close/>
                    <a:moveTo>
                      <a:pt x="7663" y="2166"/>
                    </a:moveTo>
                    <a:cubicBezTo>
                      <a:pt x="7660" y="2168"/>
                      <a:pt x="7658" y="2170"/>
                      <a:pt x="7656" y="2172"/>
                    </a:cubicBezTo>
                    <a:cubicBezTo>
                      <a:pt x="7659" y="2170"/>
                      <a:pt x="7661" y="2168"/>
                      <a:pt x="7663" y="2166"/>
                    </a:cubicBezTo>
                    <a:close/>
                    <a:moveTo>
                      <a:pt x="10002" y="2136"/>
                    </a:moveTo>
                    <a:cubicBezTo>
                      <a:pt x="9966" y="2136"/>
                      <a:pt x="9954" y="2160"/>
                      <a:pt x="9954" y="2196"/>
                    </a:cubicBezTo>
                    <a:lnTo>
                      <a:pt x="9918" y="2196"/>
                    </a:lnTo>
                    <a:cubicBezTo>
                      <a:pt x="9906" y="2196"/>
                      <a:pt x="9918" y="2184"/>
                      <a:pt x="9918" y="2160"/>
                    </a:cubicBezTo>
                    <a:cubicBezTo>
                      <a:pt x="9918" y="2148"/>
                      <a:pt x="9918" y="2136"/>
                      <a:pt x="9942" y="2136"/>
                    </a:cubicBezTo>
                    <a:close/>
                    <a:moveTo>
                      <a:pt x="11990" y="2136"/>
                    </a:moveTo>
                    <a:cubicBezTo>
                      <a:pt x="12002" y="2148"/>
                      <a:pt x="12002" y="2160"/>
                      <a:pt x="12002" y="2184"/>
                    </a:cubicBezTo>
                    <a:cubicBezTo>
                      <a:pt x="12002" y="2184"/>
                      <a:pt x="11990" y="2196"/>
                      <a:pt x="11978" y="2196"/>
                    </a:cubicBezTo>
                    <a:cubicBezTo>
                      <a:pt x="11990" y="2160"/>
                      <a:pt x="11990" y="2148"/>
                      <a:pt x="11990" y="2136"/>
                    </a:cubicBezTo>
                    <a:close/>
                    <a:moveTo>
                      <a:pt x="10061" y="2261"/>
                    </a:moveTo>
                    <a:cubicBezTo>
                      <a:pt x="10061" y="2263"/>
                      <a:pt x="10061" y="2265"/>
                      <a:pt x="10061" y="2267"/>
                    </a:cubicBezTo>
                    <a:cubicBezTo>
                      <a:pt x="10061" y="2279"/>
                      <a:pt x="10025" y="2315"/>
                      <a:pt x="10013" y="2315"/>
                    </a:cubicBezTo>
                    <a:cubicBezTo>
                      <a:pt x="10002" y="2315"/>
                      <a:pt x="9966" y="2315"/>
                      <a:pt x="9966" y="2327"/>
                    </a:cubicBezTo>
                    <a:cubicBezTo>
                      <a:pt x="9954" y="2327"/>
                      <a:pt x="9954" y="2327"/>
                      <a:pt x="9942" y="2339"/>
                    </a:cubicBezTo>
                    <a:lnTo>
                      <a:pt x="9918" y="2339"/>
                    </a:lnTo>
                    <a:lnTo>
                      <a:pt x="9918" y="2315"/>
                    </a:lnTo>
                    <a:lnTo>
                      <a:pt x="9978" y="2315"/>
                    </a:lnTo>
                    <a:cubicBezTo>
                      <a:pt x="10014" y="2306"/>
                      <a:pt x="10044" y="2282"/>
                      <a:pt x="10061" y="2261"/>
                    </a:cubicBezTo>
                    <a:close/>
                    <a:moveTo>
                      <a:pt x="13121" y="2279"/>
                    </a:moveTo>
                    <a:cubicBezTo>
                      <a:pt x="13169" y="2279"/>
                      <a:pt x="13192" y="2315"/>
                      <a:pt x="13192" y="2327"/>
                    </a:cubicBezTo>
                    <a:cubicBezTo>
                      <a:pt x="13192" y="2339"/>
                      <a:pt x="13192" y="2362"/>
                      <a:pt x="13180" y="2374"/>
                    </a:cubicBezTo>
                    <a:cubicBezTo>
                      <a:pt x="13180" y="2374"/>
                      <a:pt x="13169" y="2386"/>
                      <a:pt x="13145" y="2386"/>
                    </a:cubicBezTo>
                    <a:cubicBezTo>
                      <a:pt x="13133" y="2386"/>
                      <a:pt x="13133" y="2386"/>
                      <a:pt x="13121" y="2374"/>
                    </a:cubicBezTo>
                    <a:lnTo>
                      <a:pt x="13121" y="2362"/>
                    </a:lnTo>
                    <a:cubicBezTo>
                      <a:pt x="13157" y="2339"/>
                      <a:pt x="13133" y="2315"/>
                      <a:pt x="13121" y="2279"/>
                    </a:cubicBezTo>
                    <a:close/>
                    <a:moveTo>
                      <a:pt x="9204" y="2100"/>
                    </a:moveTo>
                    <a:cubicBezTo>
                      <a:pt x="9263" y="2100"/>
                      <a:pt x="9323" y="2148"/>
                      <a:pt x="9347" y="2219"/>
                    </a:cubicBezTo>
                    <a:cubicBezTo>
                      <a:pt x="9359" y="2279"/>
                      <a:pt x="9347" y="2362"/>
                      <a:pt x="9311" y="2422"/>
                    </a:cubicBezTo>
                    <a:cubicBezTo>
                      <a:pt x="9299" y="2398"/>
                      <a:pt x="9263" y="2398"/>
                      <a:pt x="9251" y="2398"/>
                    </a:cubicBezTo>
                    <a:cubicBezTo>
                      <a:pt x="9251" y="2398"/>
                      <a:pt x="9263" y="2386"/>
                      <a:pt x="9263" y="2374"/>
                    </a:cubicBezTo>
                    <a:cubicBezTo>
                      <a:pt x="9311" y="2315"/>
                      <a:pt x="9311" y="2243"/>
                      <a:pt x="9263" y="2184"/>
                    </a:cubicBezTo>
                    <a:cubicBezTo>
                      <a:pt x="9256" y="2161"/>
                      <a:pt x="9233" y="2148"/>
                      <a:pt x="9212" y="2148"/>
                    </a:cubicBezTo>
                    <a:cubicBezTo>
                      <a:pt x="9200" y="2148"/>
                      <a:pt x="9188" y="2151"/>
                      <a:pt x="9180" y="2160"/>
                    </a:cubicBezTo>
                    <a:cubicBezTo>
                      <a:pt x="9144" y="2184"/>
                      <a:pt x="9132" y="2219"/>
                      <a:pt x="9168" y="2255"/>
                    </a:cubicBezTo>
                    <a:cubicBezTo>
                      <a:pt x="9180" y="2267"/>
                      <a:pt x="9168" y="2303"/>
                      <a:pt x="9168" y="2315"/>
                    </a:cubicBezTo>
                    <a:cubicBezTo>
                      <a:pt x="9144" y="2327"/>
                      <a:pt x="9132" y="2339"/>
                      <a:pt x="9120" y="2339"/>
                    </a:cubicBezTo>
                    <a:lnTo>
                      <a:pt x="9109" y="2339"/>
                    </a:lnTo>
                    <a:cubicBezTo>
                      <a:pt x="9109" y="2327"/>
                      <a:pt x="9085" y="2315"/>
                      <a:pt x="9073" y="2315"/>
                    </a:cubicBezTo>
                    <a:cubicBezTo>
                      <a:pt x="9061" y="2279"/>
                      <a:pt x="9061" y="2255"/>
                      <a:pt x="9073" y="2219"/>
                    </a:cubicBezTo>
                    <a:cubicBezTo>
                      <a:pt x="9085" y="2136"/>
                      <a:pt x="9144" y="2100"/>
                      <a:pt x="9204" y="2100"/>
                    </a:cubicBezTo>
                    <a:close/>
                    <a:moveTo>
                      <a:pt x="12833" y="2352"/>
                    </a:moveTo>
                    <a:cubicBezTo>
                      <a:pt x="12844" y="2352"/>
                      <a:pt x="12856" y="2355"/>
                      <a:pt x="12871" y="2362"/>
                    </a:cubicBezTo>
                    <a:cubicBezTo>
                      <a:pt x="12883" y="2362"/>
                      <a:pt x="12895" y="2374"/>
                      <a:pt x="12895" y="2398"/>
                    </a:cubicBezTo>
                    <a:lnTo>
                      <a:pt x="12895" y="2422"/>
                    </a:lnTo>
                    <a:lnTo>
                      <a:pt x="12883" y="2422"/>
                    </a:lnTo>
                    <a:cubicBezTo>
                      <a:pt x="12883" y="2422"/>
                      <a:pt x="12871" y="2422"/>
                      <a:pt x="12871" y="2398"/>
                    </a:cubicBezTo>
                    <a:cubicBezTo>
                      <a:pt x="12871" y="2374"/>
                      <a:pt x="12835" y="2362"/>
                      <a:pt x="12823" y="2362"/>
                    </a:cubicBezTo>
                    <a:cubicBezTo>
                      <a:pt x="12788" y="2374"/>
                      <a:pt x="12776" y="2374"/>
                      <a:pt x="12776" y="2374"/>
                    </a:cubicBezTo>
                    <a:cubicBezTo>
                      <a:pt x="12792" y="2366"/>
                      <a:pt x="12809" y="2352"/>
                      <a:pt x="12833" y="2352"/>
                    </a:cubicBezTo>
                    <a:close/>
                    <a:moveTo>
                      <a:pt x="13418" y="2304"/>
                    </a:moveTo>
                    <a:lnTo>
                      <a:pt x="13418" y="2304"/>
                    </a:lnTo>
                    <a:cubicBezTo>
                      <a:pt x="13448" y="2311"/>
                      <a:pt x="13468" y="2341"/>
                      <a:pt x="13478" y="2362"/>
                    </a:cubicBezTo>
                    <a:cubicBezTo>
                      <a:pt x="13478" y="2374"/>
                      <a:pt x="13478" y="2386"/>
                      <a:pt x="13466" y="2398"/>
                    </a:cubicBezTo>
                    <a:cubicBezTo>
                      <a:pt x="13466" y="2398"/>
                      <a:pt x="13442" y="2422"/>
                      <a:pt x="13431" y="2422"/>
                    </a:cubicBezTo>
                    <a:cubicBezTo>
                      <a:pt x="13419" y="2422"/>
                      <a:pt x="13419" y="2422"/>
                      <a:pt x="13419" y="2398"/>
                    </a:cubicBezTo>
                    <a:lnTo>
                      <a:pt x="13419" y="2386"/>
                    </a:lnTo>
                    <a:cubicBezTo>
                      <a:pt x="13431" y="2374"/>
                      <a:pt x="13442" y="2339"/>
                      <a:pt x="13419" y="2315"/>
                    </a:cubicBezTo>
                    <a:cubicBezTo>
                      <a:pt x="13419" y="2312"/>
                      <a:pt x="13419" y="2308"/>
                      <a:pt x="13418" y="2304"/>
                    </a:cubicBezTo>
                    <a:close/>
                    <a:moveTo>
                      <a:pt x="13326" y="2319"/>
                    </a:moveTo>
                    <a:lnTo>
                      <a:pt x="13326" y="2319"/>
                    </a:lnTo>
                    <a:cubicBezTo>
                      <a:pt x="13300" y="2347"/>
                      <a:pt x="13302" y="2395"/>
                      <a:pt x="13311" y="2434"/>
                    </a:cubicBezTo>
                    <a:lnTo>
                      <a:pt x="13288" y="2434"/>
                    </a:lnTo>
                    <a:cubicBezTo>
                      <a:pt x="13288" y="2398"/>
                      <a:pt x="13288" y="2362"/>
                      <a:pt x="13300" y="2339"/>
                    </a:cubicBezTo>
                    <a:lnTo>
                      <a:pt x="13326" y="2319"/>
                    </a:lnTo>
                    <a:close/>
                    <a:moveTo>
                      <a:pt x="13061" y="2303"/>
                    </a:moveTo>
                    <a:lnTo>
                      <a:pt x="13061" y="2303"/>
                    </a:lnTo>
                    <a:cubicBezTo>
                      <a:pt x="13026" y="2339"/>
                      <a:pt x="13026" y="2386"/>
                      <a:pt x="13061" y="2434"/>
                    </a:cubicBezTo>
                    <a:lnTo>
                      <a:pt x="13061" y="2446"/>
                    </a:lnTo>
                    <a:lnTo>
                      <a:pt x="13026" y="2446"/>
                    </a:lnTo>
                    <a:cubicBezTo>
                      <a:pt x="13014" y="2398"/>
                      <a:pt x="13002" y="2374"/>
                      <a:pt x="13014" y="2339"/>
                    </a:cubicBezTo>
                    <a:cubicBezTo>
                      <a:pt x="13014" y="2327"/>
                      <a:pt x="13049" y="2315"/>
                      <a:pt x="13061" y="2303"/>
                    </a:cubicBezTo>
                    <a:close/>
                    <a:moveTo>
                      <a:pt x="9615" y="2205"/>
                    </a:moveTo>
                    <a:cubicBezTo>
                      <a:pt x="9667" y="2205"/>
                      <a:pt x="9724" y="2229"/>
                      <a:pt x="9763" y="2279"/>
                    </a:cubicBezTo>
                    <a:cubicBezTo>
                      <a:pt x="9799" y="2327"/>
                      <a:pt x="9799" y="2398"/>
                      <a:pt x="9799" y="2458"/>
                    </a:cubicBezTo>
                    <a:cubicBezTo>
                      <a:pt x="9775" y="2458"/>
                      <a:pt x="9763" y="2446"/>
                      <a:pt x="9728" y="2446"/>
                    </a:cubicBezTo>
                    <a:lnTo>
                      <a:pt x="9728" y="2434"/>
                    </a:lnTo>
                    <a:cubicBezTo>
                      <a:pt x="9740" y="2362"/>
                      <a:pt x="9728" y="2279"/>
                      <a:pt x="9668" y="2255"/>
                    </a:cubicBezTo>
                    <a:cubicBezTo>
                      <a:pt x="9656" y="2243"/>
                      <a:pt x="9641" y="2237"/>
                      <a:pt x="9626" y="2237"/>
                    </a:cubicBezTo>
                    <a:cubicBezTo>
                      <a:pt x="9612" y="2237"/>
                      <a:pt x="9597" y="2243"/>
                      <a:pt x="9585" y="2255"/>
                    </a:cubicBezTo>
                    <a:cubicBezTo>
                      <a:pt x="9561" y="2279"/>
                      <a:pt x="9561" y="2315"/>
                      <a:pt x="9585" y="2339"/>
                    </a:cubicBezTo>
                    <a:cubicBezTo>
                      <a:pt x="9597" y="2362"/>
                      <a:pt x="9609" y="2386"/>
                      <a:pt x="9597" y="2398"/>
                    </a:cubicBezTo>
                    <a:cubicBezTo>
                      <a:pt x="9585" y="2410"/>
                      <a:pt x="9585" y="2446"/>
                      <a:pt x="9549" y="2446"/>
                    </a:cubicBezTo>
                    <a:cubicBezTo>
                      <a:pt x="9537" y="2446"/>
                      <a:pt x="9501" y="2446"/>
                      <a:pt x="9501" y="2434"/>
                    </a:cubicBezTo>
                    <a:cubicBezTo>
                      <a:pt x="9478" y="2398"/>
                      <a:pt x="9466" y="2374"/>
                      <a:pt x="9466" y="2339"/>
                    </a:cubicBezTo>
                    <a:cubicBezTo>
                      <a:pt x="9478" y="2267"/>
                      <a:pt x="9513" y="2219"/>
                      <a:pt x="9585" y="2208"/>
                    </a:cubicBezTo>
                    <a:cubicBezTo>
                      <a:pt x="9595" y="2206"/>
                      <a:pt x="9605" y="2205"/>
                      <a:pt x="9615" y="2205"/>
                    </a:cubicBezTo>
                    <a:close/>
                    <a:moveTo>
                      <a:pt x="13621" y="2398"/>
                    </a:moveTo>
                    <a:cubicBezTo>
                      <a:pt x="13604" y="2424"/>
                      <a:pt x="13597" y="2458"/>
                      <a:pt x="13597" y="2493"/>
                    </a:cubicBezTo>
                    <a:lnTo>
                      <a:pt x="13573" y="2493"/>
                    </a:lnTo>
                    <a:cubicBezTo>
                      <a:pt x="13573" y="2481"/>
                      <a:pt x="13585" y="2446"/>
                      <a:pt x="13597" y="2422"/>
                    </a:cubicBezTo>
                    <a:lnTo>
                      <a:pt x="13621" y="2398"/>
                    </a:lnTo>
                    <a:close/>
                    <a:moveTo>
                      <a:pt x="13704" y="2374"/>
                    </a:moveTo>
                    <a:cubicBezTo>
                      <a:pt x="13752" y="2374"/>
                      <a:pt x="13764" y="2422"/>
                      <a:pt x="13776" y="2434"/>
                    </a:cubicBezTo>
                    <a:cubicBezTo>
                      <a:pt x="13776" y="2446"/>
                      <a:pt x="13776" y="2458"/>
                      <a:pt x="13764" y="2481"/>
                    </a:cubicBezTo>
                    <a:cubicBezTo>
                      <a:pt x="13764" y="2481"/>
                      <a:pt x="13752" y="2493"/>
                      <a:pt x="13728" y="2493"/>
                    </a:cubicBezTo>
                    <a:cubicBezTo>
                      <a:pt x="13716" y="2493"/>
                      <a:pt x="13716" y="2493"/>
                      <a:pt x="13716" y="2481"/>
                    </a:cubicBezTo>
                    <a:lnTo>
                      <a:pt x="13716" y="2458"/>
                    </a:lnTo>
                    <a:cubicBezTo>
                      <a:pt x="13728" y="2434"/>
                      <a:pt x="13728" y="2398"/>
                      <a:pt x="13704" y="2374"/>
                    </a:cubicBezTo>
                    <a:close/>
                    <a:moveTo>
                      <a:pt x="13216" y="2481"/>
                    </a:moveTo>
                    <a:lnTo>
                      <a:pt x="13192" y="2493"/>
                    </a:lnTo>
                    <a:cubicBezTo>
                      <a:pt x="13192" y="2493"/>
                      <a:pt x="13192" y="2505"/>
                      <a:pt x="13180" y="2505"/>
                    </a:cubicBezTo>
                    <a:cubicBezTo>
                      <a:pt x="13180" y="2493"/>
                      <a:pt x="13169" y="2493"/>
                      <a:pt x="13169" y="2481"/>
                    </a:cubicBezTo>
                    <a:close/>
                    <a:moveTo>
                      <a:pt x="7108" y="2505"/>
                    </a:moveTo>
                    <a:cubicBezTo>
                      <a:pt x="7107" y="2506"/>
                      <a:pt x="7107" y="2507"/>
                      <a:pt x="7106" y="2507"/>
                    </a:cubicBezTo>
                    <a:lnTo>
                      <a:pt x="7106" y="2507"/>
                    </a:lnTo>
                    <a:cubicBezTo>
                      <a:pt x="7107" y="2507"/>
                      <a:pt x="7108" y="2506"/>
                      <a:pt x="7108" y="2505"/>
                    </a:cubicBezTo>
                    <a:close/>
                    <a:moveTo>
                      <a:pt x="12764" y="2446"/>
                    </a:moveTo>
                    <a:cubicBezTo>
                      <a:pt x="12776" y="2481"/>
                      <a:pt x="12823" y="2505"/>
                      <a:pt x="12859" y="2517"/>
                    </a:cubicBezTo>
                    <a:lnTo>
                      <a:pt x="12883" y="2517"/>
                    </a:lnTo>
                    <a:cubicBezTo>
                      <a:pt x="12883" y="2517"/>
                      <a:pt x="12883" y="2541"/>
                      <a:pt x="12871" y="2541"/>
                    </a:cubicBezTo>
                    <a:cubicBezTo>
                      <a:pt x="12823" y="2541"/>
                      <a:pt x="12799" y="2505"/>
                      <a:pt x="12776" y="2481"/>
                    </a:cubicBezTo>
                    <a:cubicBezTo>
                      <a:pt x="12776" y="2458"/>
                      <a:pt x="12764" y="2458"/>
                      <a:pt x="12764" y="2446"/>
                    </a:cubicBezTo>
                    <a:close/>
                    <a:moveTo>
                      <a:pt x="8942" y="2208"/>
                    </a:moveTo>
                    <a:lnTo>
                      <a:pt x="8942" y="2219"/>
                    </a:lnTo>
                    <a:lnTo>
                      <a:pt x="8918" y="2219"/>
                    </a:lnTo>
                    <a:cubicBezTo>
                      <a:pt x="8859" y="2219"/>
                      <a:pt x="8799" y="2267"/>
                      <a:pt x="8787" y="2327"/>
                    </a:cubicBezTo>
                    <a:cubicBezTo>
                      <a:pt x="8763" y="2386"/>
                      <a:pt x="8775" y="2458"/>
                      <a:pt x="8823" y="2505"/>
                    </a:cubicBezTo>
                    <a:cubicBezTo>
                      <a:pt x="8835" y="2523"/>
                      <a:pt x="8850" y="2532"/>
                      <a:pt x="8864" y="2532"/>
                    </a:cubicBezTo>
                    <a:cubicBezTo>
                      <a:pt x="8879" y="2532"/>
                      <a:pt x="8894" y="2523"/>
                      <a:pt x="8906" y="2505"/>
                    </a:cubicBezTo>
                    <a:cubicBezTo>
                      <a:pt x="8942" y="2481"/>
                      <a:pt x="8942" y="2446"/>
                      <a:pt x="8906" y="2422"/>
                    </a:cubicBezTo>
                    <a:cubicBezTo>
                      <a:pt x="8894" y="2398"/>
                      <a:pt x="8894" y="2386"/>
                      <a:pt x="8906" y="2374"/>
                    </a:cubicBezTo>
                    <a:cubicBezTo>
                      <a:pt x="8906" y="2362"/>
                      <a:pt x="8942" y="2339"/>
                      <a:pt x="8954" y="2339"/>
                    </a:cubicBezTo>
                    <a:cubicBezTo>
                      <a:pt x="8966" y="2339"/>
                      <a:pt x="8978" y="2339"/>
                      <a:pt x="9001" y="2362"/>
                    </a:cubicBezTo>
                    <a:lnTo>
                      <a:pt x="9001" y="2374"/>
                    </a:lnTo>
                    <a:cubicBezTo>
                      <a:pt x="9001" y="2374"/>
                      <a:pt x="9013" y="2386"/>
                      <a:pt x="9013" y="2398"/>
                    </a:cubicBezTo>
                    <a:cubicBezTo>
                      <a:pt x="9013" y="2422"/>
                      <a:pt x="9025" y="2446"/>
                      <a:pt x="9013" y="2446"/>
                    </a:cubicBezTo>
                    <a:cubicBezTo>
                      <a:pt x="9013" y="2505"/>
                      <a:pt x="8954" y="2553"/>
                      <a:pt x="8894" y="2553"/>
                    </a:cubicBezTo>
                    <a:cubicBezTo>
                      <a:pt x="8835" y="2553"/>
                      <a:pt x="8763" y="2541"/>
                      <a:pt x="8739" y="2481"/>
                    </a:cubicBezTo>
                    <a:cubicBezTo>
                      <a:pt x="8704" y="2386"/>
                      <a:pt x="8704" y="2303"/>
                      <a:pt x="8775" y="2208"/>
                    </a:cubicBezTo>
                    <a:cubicBezTo>
                      <a:pt x="8823" y="2219"/>
                      <a:pt x="8847" y="2219"/>
                      <a:pt x="8894" y="2219"/>
                    </a:cubicBezTo>
                    <a:cubicBezTo>
                      <a:pt x="8906" y="2219"/>
                      <a:pt x="8918" y="2219"/>
                      <a:pt x="8942" y="2208"/>
                    </a:cubicBezTo>
                    <a:close/>
                    <a:moveTo>
                      <a:pt x="9418" y="2505"/>
                    </a:moveTo>
                    <a:lnTo>
                      <a:pt x="9466" y="2553"/>
                    </a:lnTo>
                    <a:cubicBezTo>
                      <a:pt x="9430" y="2529"/>
                      <a:pt x="9418" y="2517"/>
                      <a:pt x="9418" y="2505"/>
                    </a:cubicBezTo>
                    <a:close/>
                    <a:moveTo>
                      <a:pt x="10033" y="2444"/>
                    </a:moveTo>
                    <a:cubicBezTo>
                      <a:pt x="10002" y="2467"/>
                      <a:pt x="10005" y="2496"/>
                      <a:pt x="10025" y="2517"/>
                    </a:cubicBezTo>
                    <a:lnTo>
                      <a:pt x="10025" y="2541"/>
                    </a:lnTo>
                    <a:cubicBezTo>
                      <a:pt x="10025" y="2541"/>
                      <a:pt x="10013" y="2553"/>
                      <a:pt x="10002" y="2553"/>
                    </a:cubicBezTo>
                    <a:cubicBezTo>
                      <a:pt x="9978" y="2553"/>
                      <a:pt x="9966" y="2541"/>
                      <a:pt x="9966" y="2541"/>
                    </a:cubicBezTo>
                    <a:cubicBezTo>
                      <a:pt x="9954" y="2517"/>
                      <a:pt x="9954" y="2505"/>
                      <a:pt x="9966" y="2493"/>
                    </a:cubicBezTo>
                    <a:cubicBezTo>
                      <a:pt x="9966" y="2481"/>
                      <a:pt x="9978" y="2446"/>
                      <a:pt x="10013" y="2446"/>
                    </a:cubicBezTo>
                    <a:cubicBezTo>
                      <a:pt x="10020" y="2446"/>
                      <a:pt x="10026" y="2446"/>
                      <a:pt x="10033" y="2444"/>
                    </a:cubicBezTo>
                    <a:close/>
                    <a:moveTo>
                      <a:pt x="13014" y="2541"/>
                    </a:moveTo>
                    <a:cubicBezTo>
                      <a:pt x="13038" y="2541"/>
                      <a:pt x="13061" y="2541"/>
                      <a:pt x="13073" y="2553"/>
                    </a:cubicBezTo>
                    <a:cubicBezTo>
                      <a:pt x="13073" y="2553"/>
                      <a:pt x="13085" y="2565"/>
                      <a:pt x="13085" y="2577"/>
                    </a:cubicBezTo>
                    <a:cubicBezTo>
                      <a:pt x="13085" y="2600"/>
                      <a:pt x="13085" y="2612"/>
                      <a:pt x="13073" y="2612"/>
                    </a:cubicBezTo>
                    <a:lnTo>
                      <a:pt x="13038" y="2612"/>
                    </a:lnTo>
                    <a:cubicBezTo>
                      <a:pt x="13028" y="2607"/>
                      <a:pt x="13018" y="2605"/>
                      <a:pt x="13007" y="2605"/>
                    </a:cubicBezTo>
                    <a:cubicBezTo>
                      <a:pt x="12992" y="2605"/>
                      <a:pt x="12975" y="2610"/>
                      <a:pt x="12954" y="2624"/>
                    </a:cubicBezTo>
                    <a:cubicBezTo>
                      <a:pt x="12942" y="2636"/>
                      <a:pt x="12942" y="2672"/>
                      <a:pt x="12954" y="2684"/>
                    </a:cubicBezTo>
                    <a:lnTo>
                      <a:pt x="12942" y="2684"/>
                    </a:lnTo>
                    <a:cubicBezTo>
                      <a:pt x="12942" y="2672"/>
                      <a:pt x="12930" y="2660"/>
                      <a:pt x="12930" y="2636"/>
                    </a:cubicBezTo>
                    <a:cubicBezTo>
                      <a:pt x="12942" y="2577"/>
                      <a:pt x="12978" y="2553"/>
                      <a:pt x="13014" y="2541"/>
                    </a:cubicBezTo>
                    <a:close/>
                    <a:moveTo>
                      <a:pt x="13930" y="2501"/>
                    </a:moveTo>
                    <a:cubicBezTo>
                      <a:pt x="13969" y="2501"/>
                      <a:pt x="14008" y="2516"/>
                      <a:pt x="14026" y="2553"/>
                    </a:cubicBezTo>
                    <a:cubicBezTo>
                      <a:pt x="14062" y="2577"/>
                      <a:pt x="14062" y="2636"/>
                      <a:pt x="14026" y="2672"/>
                    </a:cubicBezTo>
                    <a:cubicBezTo>
                      <a:pt x="14014" y="2684"/>
                      <a:pt x="14002" y="2684"/>
                      <a:pt x="13990" y="2696"/>
                    </a:cubicBezTo>
                    <a:lnTo>
                      <a:pt x="13966" y="2696"/>
                    </a:lnTo>
                    <a:cubicBezTo>
                      <a:pt x="13966" y="2696"/>
                      <a:pt x="13954" y="2696"/>
                      <a:pt x="13954" y="2684"/>
                    </a:cubicBezTo>
                    <a:cubicBezTo>
                      <a:pt x="13954" y="2672"/>
                      <a:pt x="13942" y="2660"/>
                      <a:pt x="13954" y="2636"/>
                    </a:cubicBezTo>
                    <a:cubicBezTo>
                      <a:pt x="13954" y="2624"/>
                      <a:pt x="13966" y="2624"/>
                      <a:pt x="13990" y="2624"/>
                    </a:cubicBezTo>
                    <a:cubicBezTo>
                      <a:pt x="14014" y="2624"/>
                      <a:pt x="14026" y="2612"/>
                      <a:pt x="14026" y="2577"/>
                    </a:cubicBezTo>
                    <a:cubicBezTo>
                      <a:pt x="14026" y="2553"/>
                      <a:pt x="14014" y="2529"/>
                      <a:pt x="13990" y="2529"/>
                    </a:cubicBezTo>
                    <a:cubicBezTo>
                      <a:pt x="13942" y="2529"/>
                      <a:pt x="13883" y="2565"/>
                      <a:pt x="13871" y="2612"/>
                    </a:cubicBezTo>
                    <a:cubicBezTo>
                      <a:pt x="13871" y="2624"/>
                      <a:pt x="13847" y="2660"/>
                      <a:pt x="13871" y="2672"/>
                    </a:cubicBezTo>
                    <a:lnTo>
                      <a:pt x="13835" y="2672"/>
                    </a:lnTo>
                    <a:lnTo>
                      <a:pt x="13835" y="2624"/>
                    </a:lnTo>
                    <a:cubicBezTo>
                      <a:pt x="13828" y="2628"/>
                      <a:pt x="13823" y="2629"/>
                      <a:pt x="13820" y="2629"/>
                    </a:cubicBezTo>
                    <a:cubicBezTo>
                      <a:pt x="13812" y="2629"/>
                      <a:pt x="13812" y="2621"/>
                      <a:pt x="13812" y="2612"/>
                    </a:cubicBezTo>
                    <a:cubicBezTo>
                      <a:pt x="13812" y="2565"/>
                      <a:pt x="13847" y="2517"/>
                      <a:pt x="13895" y="2505"/>
                    </a:cubicBezTo>
                    <a:cubicBezTo>
                      <a:pt x="13906" y="2502"/>
                      <a:pt x="13918" y="2501"/>
                      <a:pt x="13930" y="2501"/>
                    </a:cubicBezTo>
                    <a:close/>
                    <a:moveTo>
                      <a:pt x="10132" y="2458"/>
                    </a:moveTo>
                    <a:lnTo>
                      <a:pt x="10168" y="2505"/>
                    </a:lnTo>
                    <a:cubicBezTo>
                      <a:pt x="10192" y="2553"/>
                      <a:pt x="10168" y="2600"/>
                      <a:pt x="10144" y="2636"/>
                    </a:cubicBezTo>
                    <a:cubicBezTo>
                      <a:pt x="10097" y="2660"/>
                      <a:pt x="10073" y="2684"/>
                      <a:pt x="10049" y="2720"/>
                    </a:cubicBezTo>
                    <a:cubicBezTo>
                      <a:pt x="10049" y="2720"/>
                      <a:pt x="10049" y="2696"/>
                      <a:pt x="10037" y="2684"/>
                    </a:cubicBezTo>
                    <a:cubicBezTo>
                      <a:pt x="10085" y="2684"/>
                      <a:pt x="10109" y="2660"/>
                      <a:pt x="10132" y="2624"/>
                    </a:cubicBezTo>
                    <a:cubicBezTo>
                      <a:pt x="10144" y="2565"/>
                      <a:pt x="10144" y="2493"/>
                      <a:pt x="10132" y="2458"/>
                    </a:cubicBezTo>
                    <a:close/>
                    <a:moveTo>
                      <a:pt x="13133" y="2672"/>
                    </a:moveTo>
                    <a:cubicBezTo>
                      <a:pt x="13133" y="2684"/>
                      <a:pt x="13133" y="2696"/>
                      <a:pt x="13157" y="2720"/>
                    </a:cubicBezTo>
                    <a:cubicBezTo>
                      <a:pt x="13133" y="2720"/>
                      <a:pt x="13109" y="2720"/>
                      <a:pt x="13097" y="2696"/>
                    </a:cubicBezTo>
                    <a:cubicBezTo>
                      <a:pt x="13109" y="2684"/>
                      <a:pt x="13121" y="2684"/>
                      <a:pt x="13121" y="2684"/>
                    </a:cubicBezTo>
                    <a:cubicBezTo>
                      <a:pt x="13121" y="2684"/>
                      <a:pt x="13133" y="2684"/>
                      <a:pt x="13133" y="2672"/>
                    </a:cubicBezTo>
                    <a:close/>
                    <a:moveTo>
                      <a:pt x="12299" y="2219"/>
                    </a:moveTo>
                    <a:lnTo>
                      <a:pt x="12299" y="2267"/>
                    </a:lnTo>
                    <a:cubicBezTo>
                      <a:pt x="12323" y="2362"/>
                      <a:pt x="12418" y="2446"/>
                      <a:pt x="12526" y="2481"/>
                    </a:cubicBezTo>
                    <a:lnTo>
                      <a:pt x="12597" y="2481"/>
                    </a:lnTo>
                    <a:cubicBezTo>
                      <a:pt x="12633" y="2481"/>
                      <a:pt x="12645" y="2481"/>
                      <a:pt x="12680" y="2458"/>
                    </a:cubicBezTo>
                    <a:cubicBezTo>
                      <a:pt x="12680" y="2493"/>
                      <a:pt x="12692" y="2505"/>
                      <a:pt x="12704" y="2529"/>
                    </a:cubicBezTo>
                    <a:cubicBezTo>
                      <a:pt x="12740" y="2589"/>
                      <a:pt x="12799" y="2624"/>
                      <a:pt x="12859" y="2636"/>
                    </a:cubicBezTo>
                    <a:lnTo>
                      <a:pt x="12859" y="2672"/>
                    </a:lnTo>
                    <a:cubicBezTo>
                      <a:pt x="12812" y="2665"/>
                      <a:pt x="12766" y="2662"/>
                      <a:pt x="12719" y="2662"/>
                    </a:cubicBezTo>
                    <a:cubicBezTo>
                      <a:pt x="12599" y="2662"/>
                      <a:pt x="12479" y="2682"/>
                      <a:pt x="12359" y="2708"/>
                    </a:cubicBezTo>
                    <a:cubicBezTo>
                      <a:pt x="12353" y="2710"/>
                      <a:pt x="12348" y="2711"/>
                      <a:pt x="12343" y="2711"/>
                    </a:cubicBezTo>
                    <a:cubicBezTo>
                      <a:pt x="12297" y="2711"/>
                      <a:pt x="12258" y="2633"/>
                      <a:pt x="12149" y="2633"/>
                    </a:cubicBezTo>
                    <a:cubicBezTo>
                      <a:pt x="12136" y="2633"/>
                      <a:pt x="12123" y="2634"/>
                      <a:pt x="12109" y="2636"/>
                    </a:cubicBezTo>
                    <a:cubicBezTo>
                      <a:pt x="12085" y="2636"/>
                      <a:pt x="12061" y="2684"/>
                      <a:pt x="12026" y="2708"/>
                    </a:cubicBezTo>
                    <a:cubicBezTo>
                      <a:pt x="12014" y="2716"/>
                      <a:pt x="12002" y="2720"/>
                      <a:pt x="11991" y="2720"/>
                    </a:cubicBezTo>
                    <a:cubicBezTo>
                      <a:pt x="11921" y="2720"/>
                      <a:pt x="11862" y="2580"/>
                      <a:pt x="11883" y="2529"/>
                    </a:cubicBezTo>
                    <a:cubicBezTo>
                      <a:pt x="11893" y="2503"/>
                      <a:pt x="11904" y="2493"/>
                      <a:pt x="11915" y="2493"/>
                    </a:cubicBezTo>
                    <a:cubicBezTo>
                      <a:pt x="11944" y="2493"/>
                      <a:pt x="11979" y="2553"/>
                      <a:pt x="12033" y="2553"/>
                    </a:cubicBezTo>
                    <a:cubicBezTo>
                      <a:pt x="12055" y="2553"/>
                      <a:pt x="12080" y="2543"/>
                      <a:pt x="12109" y="2517"/>
                    </a:cubicBezTo>
                    <a:cubicBezTo>
                      <a:pt x="12204" y="2410"/>
                      <a:pt x="12157" y="2327"/>
                      <a:pt x="12049" y="2291"/>
                    </a:cubicBezTo>
                    <a:lnTo>
                      <a:pt x="12097" y="2255"/>
                    </a:lnTo>
                    <a:cubicBezTo>
                      <a:pt x="12097" y="2255"/>
                      <a:pt x="12097" y="2231"/>
                      <a:pt x="12109" y="2231"/>
                    </a:cubicBezTo>
                    <a:cubicBezTo>
                      <a:pt x="12121" y="2255"/>
                      <a:pt x="12157" y="2255"/>
                      <a:pt x="12180" y="2255"/>
                    </a:cubicBezTo>
                    <a:lnTo>
                      <a:pt x="12228" y="2255"/>
                    </a:lnTo>
                    <a:cubicBezTo>
                      <a:pt x="12264" y="2243"/>
                      <a:pt x="12288" y="2219"/>
                      <a:pt x="12299" y="2219"/>
                    </a:cubicBezTo>
                    <a:close/>
                    <a:moveTo>
                      <a:pt x="13342" y="2513"/>
                    </a:moveTo>
                    <a:cubicBezTo>
                      <a:pt x="13352" y="2513"/>
                      <a:pt x="13362" y="2514"/>
                      <a:pt x="13371" y="2517"/>
                    </a:cubicBezTo>
                    <a:cubicBezTo>
                      <a:pt x="13383" y="2541"/>
                      <a:pt x="13419" y="2553"/>
                      <a:pt x="13419" y="2577"/>
                    </a:cubicBezTo>
                    <a:lnTo>
                      <a:pt x="13419" y="2624"/>
                    </a:lnTo>
                    <a:cubicBezTo>
                      <a:pt x="13419" y="2636"/>
                      <a:pt x="13383" y="2636"/>
                      <a:pt x="13371" y="2636"/>
                    </a:cubicBezTo>
                    <a:cubicBezTo>
                      <a:pt x="13359" y="2636"/>
                      <a:pt x="13347" y="2624"/>
                      <a:pt x="13347" y="2612"/>
                    </a:cubicBezTo>
                    <a:cubicBezTo>
                      <a:pt x="13347" y="2577"/>
                      <a:pt x="13311" y="2565"/>
                      <a:pt x="13288" y="2565"/>
                    </a:cubicBezTo>
                    <a:cubicBezTo>
                      <a:pt x="13252" y="2565"/>
                      <a:pt x="13240" y="2600"/>
                      <a:pt x="13240" y="2624"/>
                    </a:cubicBezTo>
                    <a:cubicBezTo>
                      <a:pt x="13252" y="2672"/>
                      <a:pt x="13300" y="2720"/>
                      <a:pt x="13347" y="2731"/>
                    </a:cubicBezTo>
                    <a:lnTo>
                      <a:pt x="13383" y="2731"/>
                    </a:lnTo>
                    <a:lnTo>
                      <a:pt x="13383" y="2779"/>
                    </a:lnTo>
                    <a:lnTo>
                      <a:pt x="13300" y="2779"/>
                    </a:lnTo>
                    <a:cubicBezTo>
                      <a:pt x="13264" y="2755"/>
                      <a:pt x="13252" y="2731"/>
                      <a:pt x="13240" y="2720"/>
                    </a:cubicBezTo>
                    <a:cubicBezTo>
                      <a:pt x="13228" y="2660"/>
                      <a:pt x="13228" y="2600"/>
                      <a:pt x="13252" y="2553"/>
                    </a:cubicBezTo>
                    <a:cubicBezTo>
                      <a:pt x="13279" y="2526"/>
                      <a:pt x="13312" y="2513"/>
                      <a:pt x="13342" y="2513"/>
                    </a:cubicBezTo>
                    <a:close/>
                    <a:moveTo>
                      <a:pt x="9204" y="2505"/>
                    </a:moveTo>
                    <a:cubicBezTo>
                      <a:pt x="9263" y="2505"/>
                      <a:pt x="9323" y="2553"/>
                      <a:pt x="9347" y="2624"/>
                    </a:cubicBezTo>
                    <a:cubicBezTo>
                      <a:pt x="9359" y="2696"/>
                      <a:pt x="9347" y="2791"/>
                      <a:pt x="9299" y="2850"/>
                    </a:cubicBezTo>
                    <a:cubicBezTo>
                      <a:pt x="9251" y="2850"/>
                      <a:pt x="9204" y="2850"/>
                      <a:pt x="9168" y="2862"/>
                    </a:cubicBezTo>
                    <a:lnTo>
                      <a:pt x="9168" y="2850"/>
                    </a:lnTo>
                    <a:cubicBezTo>
                      <a:pt x="9204" y="2839"/>
                      <a:pt x="9251" y="2803"/>
                      <a:pt x="9263" y="2755"/>
                    </a:cubicBezTo>
                    <a:cubicBezTo>
                      <a:pt x="9311" y="2720"/>
                      <a:pt x="9311" y="2636"/>
                      <a:pt x="9287" y="2577"/>
                    </a:cubicBezTo>
                    <a:cubicBezTo>
                      <a:pt x="9272" y="2562"/>
                      <a:pt x="9253" y="2552"/>
                      <a:pt x="9232" y="2552"/>
                    </a:cubicBezTo>
                    <a:cubicBezTo>
                      <a:pt x="9219" y="2552"/>
                      <a:pt x="9206" y="2556"/>
                      <a:pt x="9192" y="2565"/>
                    </a:cubicBezTo>
                    <a:cubicBezTo>
                      <a:pt x="9168" y="2577"/>
                      <a:pt x="9144" y="2624"/>
                      <a:pt x="9180" y="2660"/>
                    </a:cubicBezTo>
                    <a:cubicBezTo>
                      <a:pt x="9192" y="2672"/>
                      <a:pt x="9180" y="2696"/>
                      <a:pt x="9180" y="2720"/>
                    </a:cubicBezTo>
                    <a:cubicBezTo>
                      <a:pt x="9168" y="2731"/>
                      <a:pt x="9144" y="2743"/>
                      <a:pt x="9132" y="2743"/>
                    </a:cubicBezTo>
                    <a:cubicBezTo>
                      <a:pt x="9120" y="2743"/>
                      <a:pt x="9109" y="2731"/>
                      <a:pt x="9085" y="2720"/>
                    </a:cubicBezTo>
                    <a:cubicBezTo>
                      <a:pt x="9073" y="2684"/>
                      <a:pt x="9061" y="2636"/>
                      <a:pt x="9073" y="2612"/>
                    </a:cubicBezTo>
                    <a:cubicBezTo>
                      <a:pt x="9085" y="2553"/>
                      <a:pt x="9168" y="2505"/>
                      <a:pt x="9204" y="2505"/>
                    </a:cubicBezTo>
                    <a:close/>
                    <a:moveTo>
                      <a:pt x="13611" y="2585"/>
                    </a:moveTo>
                    <a:cubicBezTo>
                      <a:pt x="13627" y="2585"/>
                      <a:pt x="13642" y="2590"/>
                      <a:pt x="13657" y="2600"/>
                    </a:cubicBezTo>
                    <a:cubicBezTo>
                      <a:pt x="13692" y="2612"/>
                      <a:pt x="13704" y="2636"/>
                      <a:pt x="13704" y="2660"/>
                    </a:cubicBezTo>
                    <a:lnTo>
                      <a:pt x="13704" y="2696"/>
                    </a:lnTo>
                    <a:cubicBezTo>
                      <a:pt x="13692" y="2720"/>
                      <a:pt x="13669" y="2720"/>
                      <a:pt x="13657" y="2720"/>
                    </a:cubicBezTo>
                    <a:cubicBezTo>
                      <a:pt x="13645" y="2720"/>
                      <a:pt x="13633" y="2696"/>
                      <a:pt x="13609" y="2684"/>
                    </a:cubicBezTo>
                    <a:cubicBezTo>
                      <a:pt x="13609" y="2660"/>
                      <a:pt x="13585" y="2636"/>
                      <a:pt x="13550" y="2636"/>
                    </a:cubicBezTo>
                    <a:cubicBezTo>
                      <a:pt x="13526" y="2636"/>
                      <a:pt x="13514" y="2672"/>
                      <a:pt x="13514" y="2696"/>
                    </a:cubicBezTo>
                    <a:cubicBezTo>
                      <a:pt x="13526" y="2743"/>
                      <a:pt x="13573" y="2791"/>
                      <a:pt x="13633" y="2803"/>
                    </a:cubicBezTo>
                    <a:lnTo>
                      <a:pt x="13645" y="2803"/>
                    </a:lnTo>
                    <a:cubicBezTo>
                      <a:pt x="13645" y="2815"/>
                      <a:pt x="13645" y="2850"/>
                      <a:pt x="13633" y="2862"/>
                    </a:cubicBezTo>
                    <a:cubicBezTo>
                      <a:pt x="13585" y="2862"/>
                      <a:pt x="13526" y="2815"/>
                      <a:pt x="13490" y="2767"/>
                    </a:cubicBezTo>
                    <a:cubicBezTo>
                      <a:pt x="13490" y="2743"/>
                      <a:pt x="13490" y="2672"/>
                      <a:pt x="13526" y="2624"/>
                    </a:cubicBezTo>
                    <a:cubicBezTo>
                      <a:pt x="13542" y="2608"/>
                      <a:pt x="13576" y="2585"/>
                      <a:pt x="13611" y="2585"/>
                    </a:cubicBezTo>
                    <a:close/>
                    <a:moveTo>
                      <a:pt x="14240" y="2684"/>
                    </a:moveTo>
                    <a:cubicBezTo>
                      <a:pt x="14288" y="2684"/>
                      <a:pt x="14323" y="2731"/>
                      <a:pt x="14347" y="2779"/>
                    </a:cubicBezTo>
                    <a:cubicBezTo>
                      <a:pt x="14359" y="2815"/>
                      <a:pt x="14347" y="2862"/>
                      <a:pt x="14300" y="2898"/>
                    </a:cubicBezTo>
                    <a:cubicBezTo>
                      <a:pt x="14292" y="2898"/>
                      <a:pt x="14273" y="2903"/>
                      <a:pt x="14258" y="2903"/>
                    </a:cubicBezTo>
                    <a:cubicBezTo>
                      <a:pt x="14251" y="2903"/>
                      <a:pt x="14244" y="2902"/>
                      <a:pt x="14240" y="2898"/>
                    </a:cubicBezTo>
                    <a:cubicBezTo>
                      <a:pt x="14228" y="2898"/>
                      <a:pt x="14204" y="2874"/>
                      <a:pt x="14204" y="2862"/>
                    </a:cubicBezTo>
                    <a:lnTo>
                      <a:pt x="14204" y="2815"/>
                    </a:lnTo>
                    <a:cubicBezTo>
                      <a:pt x="14204" y="2815"/>
                      <a:pt x="14215" y="2809"/>
                      <a:pt x="14226" y="2809"/>
                    </a:cubicBezTo>
                    <a:cubicBezTo>
                      <a:pt x="14231" y="2809"/>
                      <a:pt x="14236" y="2811"/>
                      <a:pt x="14240" y="2815"/>
                    </a:cubicBezTo>
                    <a:cubicBezTo>
                      <a:pt x="14247" y="2822"/>
                      <a:pt x="14254" y="2825"/>
                      <a:pt x="14261" y="2825"/>
                    </a:cubicBezTo>
                    <a:cubicBezTo>
                      <a:pt x="14277" y="2825"/>
                      <a:pt x="14291" y="2808"/>
                      <a:pt x="14300" y="2791"/>
                    </a:cubicBezTo>
                    <a:cubicBezTo>
                      <a:pt x="14312" y="2755"/>
                      <a:pt x="14300" y="2743"/>
                      <a:pt x="14264" y="2731"/>
                    </a:cubicBezTo>
                    <a:cubicBezTo>
                      <a:pt x="14254" y="2728"/>
                      <a:pt x="14243" y="2727"/>
                      <a:pt x="14231" y="2727"/>
                    </a:cubicBezTo>
                    <a:cubicBezTo>
                      <a:pt x="14198" y="2727"/>
                      <a:pt x="14159" y="2738"/>
                      <a:pt x="14133" y="2755"/>
                    </a:cubicBezTo>
                    <a:cubicBezTo>
                      <a:pt x="14109" y="2791"/>
                      <a:pt x="14085" y="2815"/>
                      <a:pt x="14085" y="2850"/>
                    </a:cubicBezTo>
                    <a:lnTo>
                      <a:pt x="14014" y="2850"/>
                    </a:lnTo>
                    <a:lnTo>
                      <a:pt x="14014" y="2791"/>
                    </a:lnTo>
                    <a:lnTo>
                      <a:pt x="14014" y="2779"/>
                    </a:lnTo>
                    <a:cubicBezTo>
                      <a:pt x="14062" y="2779"/>
                      <a:pt x="14085" y="2755"/>
                      <a:pt x="14109" y="2743"/>
                    </a:cubicBezTo>
                    <a:cubicBezTo>
                      <a:pt x="14133" y="2696"/>
                      <a:pt x="14193" y="2684"/>
                      <a:pt x="14240" y="2684"/>
                    </a:cubicBezTo>
                    <a:close/>
                    <a:moveTo>
                      <a:pt x="9716" y="2572"/>
                    </a:moveTo>
                    <a:cubicBezTo>
                      <a:pt x="9759" y="2572"/>
                      <a:pt x="9801" y="2584"/>
                      <a:pt x="9835" y="2612"/>
                    </a:cubicBezTo>
                    <a:cubicBezTo>
                      <a:pt x="9894" y="2660"/>
                      <a:pt x="9978" y="2779"/>
                      <a:pt x="9954" y="2910"/>
                    </a:cubicBezTo>
                    <a:cubicBezTo>
                      <a:pt x="9906" y="2910"/>
                      <a:pt x="9859" y="2910"/>
                      <a:pt x="9835" y="2922"/>
                    </a:cubicBezTo>
                    <a:cubicBezTo>
                      <a:pt x="9847" y="2898"/>
                      <a:pt x="9847" y="2850"/>
                      <a:pt x="9847" y="2815"/>
                    </a:cubicBezTo>
                    <a:cubicBezTo>
                      <a:pt x="9835" y="2731"/>
                      <a:pt x="9775" y="2672"/>
                      <a:pt x="9704" y="2636"/>
                    </a:cubicBezTo>
                    <a:cubicBezTo>
                      <a:pt x="9668" y="2636"/>
                      <a:pt x="9644" y="2636"/>
                      <a:pt x="9621" y="2684"/>
                    </a:cubicBezTo>
                    <a:cubicBezTo>
                      <a:pt x="9621" y="2720"/>
                      <a:pt x="9621" y="2743"/>
                      <a:pt x="9668" y="2755"/>
                    </a:cubicBezTo>
                    <a:cubicBezTo>
                      <a:pt x="9704" y="2755"/>
                      <a:pt x="9728" y="2803"/>
                      <a:pt x="9728" y="2839"/>
                    </a:cubicBezTo>
                    <a:cubicBezTo>
                      <a:pt x="9728" y="2862"/>
                      <a:pt x="9728" y="2898"/>
                      <a:pt x="9704" y="2922"/>
                    </a:cubicBezTo>
                    <a:cubicBezTo>
                      <a:pt x="9690" y="2936"/>
                      <a:pt x="9678" y="2941"/>
                      <a:pt x="9667" y="2941"/>
                    </a:cubicBezTo>
                    <a:cubicBezTo>
                      <a:pt x="9649" y="2941"/>
                      <a:pt x="9635" y="2929"/>
                      <a:pt x="9621" y="2922"/>
                    </a:cubicBezTo>
                    <a:cubicBezTo>
                      <a:pt x="9585" y="2910"/>
                      <a:pt x="9537" y="2874"/>
                      <a:pt x="9513" y="2839"/>
                    </a:cubicBezTo>
                    <a:cubicBezTo>
                      <a:pt x="9478" y="2743"/>
                      <a:pt x="9513" y="2660"/>
                      <a:pt x="9573" y="2612"/>
                    </a:cubicBezTo>
                    <a:cubicBezTo>
                      <a:pt x="9617" y="2587"/>
                      <a:pt x="9667" y="2572"/>
                      <a:pt x="9716" y="2572"/>
                    </a:cubicBezTo>
                    <a:close/>
                    <a:moveTo>
                      <a:pt x="8954" y="2660"/>
                    </a:moveTo>
                    <a:lnTo>
                      <a:pt x="8954" y="2696"/>
                    </a:lnTo>
                    <a:cubicBezTo>
                      <a:pt x="8894" y="2720"/>
                      <a:pt x="8847" y="2743"/>
                      <a:pt x="8823" y="2803"/>
                    </a:cubicBezTo>
                    <a:cubicBezTo>
                      <a:pt x="8811" y="2874"/>
                      <a:pt x="8823" y="2958"/>
                      <a:pt x="8870" y="2993"/>
                    </a:cubicBezTo>
                    <a:cubicBezTo>
                      <a:pt x="8882" y="3011"/>
                      <a:pt x="8894" y="3020"/>
                      <a:pt x="8908" y="3020"/>
                    </a:cubicBezTo>
                    <a:cubicBezTo>
                      <a:pt x="8921" y="3020"/>
                      <a:pt x="8936" y="3011"/>
                      <a:pt x="8954" y="2993"/>
                    </a:cubicBezTo>
                    <a:cubicBezTo>
                      <a:pt x="8989" y="2970"/>
                      <a:pt x="8989" y="2934"/>
                      <a:pt x="8954" y="2910"/>
                    </a:cubicBezTo>
                    <a:cubicBezTo>
                      <a:pt x="8942" y="2886"/>
                      <a:pt x="8942" y="2874"/>
                      <a:pt x="8954" y="2862"/>
                    </a:cubicBezTo>
                    <a:cubicBezTo>
                      <a:pt x="8954" y="2850"/>
                      <a:pt x="8989" y="2827"/>
                      <a:pt x="9001" y="2827"/>
                    </a:cubicBezTo>
                    <a:cubicBezTo>
                      <a:pt x="9013" y="2827"/>
                      <a:pt x="9037" y="2850"/>
                      <a:pt x="9037" y="2850"/>
                    </a:cubicBezTo>
                    <a:cubicBezTo>
                      <a:pt x="9061" y="2862"/>
                      <a:pt x="9073" y="2898"/>
                      <a:pt x="9073" y="2922"/>
                    </a:cubicBezTo>
                    <a:cubicBezTo>
                      <a:pt x="9073" y="2981"/>
                      <a:pt x="9013" y="3029"/>
                      <a:pt x="8954" y="3029"/>
                    </a:cubicBezTo>
                    <a:cubicBezTo>
                      <a:pt x="8894" y="3029"/>
                      <a:pt x="8823" y="3005"/>
                      <a:pt x="8811" y="2958"/>
                    </a:cubicBezTo>
                    <a:cubicBezTo>
                      <a:pt x="8763" y="2850"/>
                      <a:pt x="8775" y="2755"/>
                      <a:pt x="8847" y="2672"/>
                    </a:cubicBezTo>
                    <a:lnTo>
                      <a:pt x="8906" y="2672"/>
                    </a:lnTo>
                    <a:cubicBezTo>
                      <a:pt x="8918" y="2672"/>
                      <a:pt x="8942" y="2672"/>
                      <a:pt x="8954" y="2660"/>
                    </a:cubicBezTo>
                    <a:close/>
                    <a:moveTo>
                      <a:pt x="13848" y="2769"/>
                    </a:moveTo>
                    <a:cubicBezTo>
                      <a:pt x="13863" y="2769"/>
                      <a:pt x="13878" y="2772"/>
                      <a:pt x="13895" y="2779"/>
                    </a:cubicBezTo>
                    <a:cubicBezTo>
                      <a:pt x="13895" y="2779"/>
                      <a:pt x="13907" y="2791"/>
                      <a:pt x="13931" y="2791"/>
                    </a:cubicBezTo>
                    <a:cubicBezTo>
                      <a:pt x="13942" y="2803"/>
                      <a:pt x="13954" y="2815"/>
                      <a:pt x="13954" y="2839"/>
                    </a:cubicBezTo>
                    <a:lnTo>
                      <a:pt x="13954" y="2874"/>
                    </a:lnTo>
                    <a:cubicBezTo>
                      <a:pt x="13954" y="2898"/>
                      <a:pt x="13931" y="2898"/>
                      <a:pt x="13907" y="2898"/>
                    </a:cubicBezTo>
                    <a:cubicBezTo>
                      <a:pt x="13895" y="2898"/>
                      <a:pt x="13871" y="2874"/>
                      <a:pt x="13871" y="2862"/>
                    </a:cubicBezTo>
                    <a:cubicBezTo>
                      <a:pt x="13871" y="2846"/>
                      <a:pt x="13847" y="2829"/>
                      <a:pt x="13829" y="2829"/>
                    </a:cubicBezTo>
                    <a:cubicBezTo>
                      <a:pt x="13822" y="2829"/>
                      <a:pt x="13815" y="2832"/>
                      <a:pt x="13812" y="2839"/>
                    </a:cubicBezTo>
                    <a:cubicBezTo>
                      <a:pt x="13776" y="2839"/>
                      <a:pt x="13764" y="2874"/>
                      <a:pt x="13776" y="2898"/>
                    </a:cubicBezTo>
                    <a:cubicBezTo>
                      <a:pt x="13788" y="2934"/>
                      <a:pt x="13847" y="2981"/>
                      <a:pt x="13895" y="2981"/>
                    </a:cubicBezTo>
                    <a:cubicBezTo>
                      <a:pt x="13895" y="2993"/>
                      <a:pt x="13883" y="3029"/>
                      <a:pt x="13883" y="3041"/>
                    </a:cubicBezTo>
                    <a:cubicBezTo>
                      <a:pt x="13835" y="3041"/>
                      <a:pt x="13788" y="3017"/>
                      <a:pt x="13764" y="2970"/>
                    </a:cubicBezTo>
                    <a:cubicBezTo>
                      <a:pt x="13728" y="2922"/>
                      <a:pt x="13728" y="2862"/>
                      <a:pt x="13764" y="2815"/>
                    </a:cubicBezTo>
                    <a:cubicBezTo>
                      <a:pt x="13781" y="2789"/>
                      <a:pt x="13811" y="2769"/>
                      <a:pt x="13848" y="2769"/>
                    </a:cubicBezTo>
                    <a:close/>
                    <a:moveTo>
                      <a:pt x="14434" y="2936"/>
                    </a:moveTo>
                    <a:cubicBezTo>
                      <a:pt x="14462" y="2936"/>
                      <a:pt x="14488" y="2949"/>
                      <a:pt x="14502" y="2970"/>
                    </a:cubicBezTo>
                    <a:cubicBezTo>
                      <a:pt x="14526" y="2982"/>
                      <a:pt x="14541" y="3002"/>
                      <a:pt x="14548" y="3026"/>
                    </a:cubicBezTo>
                    <a:lnTo>
                      <a:pt x="14548" y="3026"/>
                    </a:lnTo>
                    <a:cubicBezTo>
                      <a:pt x="14530" y="2992"/>
                      <a:pt x="14492" y="2977"/>
                      <a:pt x="14454" y="2977"/>
                    </a:cubicBezTo>
                    <a:cubicBezTo>
                      <a:pt x="14442" y="2977"/>
                      <a:pt x="14430" y="2979"/>
                      <a:pt x="14419" y="2981"/>
                    </a:cubicBezTo>
                    <a:cubicBezTo>
                      <a:pt x="14371" y="2993"/>
                      <a:pt x="14323" y="3041"/>
                      <a:pt x="14323" y="3089"/>
                    </a:cubicBezTo>
                    <a:lnTo>
                      <a:pt x="14323" y="3101"/>
                    </a:lnTo>
                    <a:lnTo>
                      <a:pt x="14312" y="3101"/>
                    </a:lnTo>
                    <a:lnTo>
                      <a:pt x="14312" y="3089"/>
                    </a:lnTo>
                    <a:lnTo>
                      <a:pt x="14312" y="2981"/>
                    </a:lnTo>
                    <a:cubicBezTo>
                      <a:pt x="14323" y="2981"/>
                      <a:pt x="14359" y="2981"/>
                      <a:pt x="14359" y="2970"/>
                    </a:cubicBezTo>
                    <a:cubicBezTo>
                      <a:pt x="14359" y="2958"/>
                      <a:pt x="14371" y="2958"/>
                      <a:pt x="14371" y="2958"/>
                    </a:cubicBezTo>
                    <a:cubicBezTo>
                      <a:pt x="14391" y="2943"/>
                      <a:pt x="14413" y="2936"/>
                      <a:pt x="14434" y="2936"/>
                    </a:cubicBezTo>
                    <a:close/>
                    <a:moveTo>
                      <a:pt x="14554" y="3062"/>
                    </a:moveTo>
                    <a:cubicBezTo>
                      <a:pt x="14554" y="3075"/>
                      <a:pt x="14553" y="3088"/>
                      <a:pt x="14550" y="3101"/>
                    </a:cubicBezTo>
                    <a:cubicBezTo>
                      <a:pt x="14538" y="3148"/>
                      <a:pt x="14502" y="3172"/>
                      <a:pt x="14454" y="3196"/>
                    </a:cubicBezTo>
                    <a:cubicBezTo>
                      <a:pt x="14443" y="3196"/>
                      <a:pt x="14419" y="3196"/>
                      <a:pt x="14419" y="3160"/>
                    </a:cubicBezTo>
                    <a:cubicBezTo>
                      <a:pt x="14395" y="3148"/>
                      <a:pt x="14395" y="3136"/>
                      <a:pt x="14395" y="3112"/>
                    </a:cubicBezTo>
                    <a:cubicBezTo>
                      <a:pt x="14395" y="3101"/>
                      <a:pt x="14419" y="3089"/>
                      <a:pt x="14431" y="3089"/>
                    </a:cubicBezTo>
                    <a:lnTo>
                      <a:pt x="14466" y="3089"/>
                    </a:lnTo>
                    <a:cubicBezTo>
                      <a:pt x="14475" y="3097"/>
                      <a:pt x="14489" y="3105"/>
                      <a:pt x="14509" y="3105"/>
                    </a:cubicBezTo>
                    <a:cubicBezTo>
                      <a:pt x="14518" y="3105"/>
                      <a:pt x="14527" y="3104"/>
                      <a:pt x="14538" y="3101"/>
                    </a:cubicBezTo>
                    <a:cubicBezTo>
                      <a:pt x="14545" y="3094"/>
                      <a:pt x="14552" y="3078"/>
                      <a:pt x="14554" y="3062"/>
                    </a:cubicBezTo>
                    <a:close/>
                    <a:moveTo>
                      <a:pt x="9269" y="2965"/>
                    </a:moveTo>
                    <a:cubicBezTo>
                      <a:pt x="9283" y="2965"/>
                      <a:pt x="9297" y="2967"/>
                      <a:pt x="9311" y="2970"/>
                    </a:cubicBezTo>
                    <a:cubicBezTo>
                      <a:pt x="9370" y="2981"/>
                      <a:pt x="9418" y="3041"/>
                      <a:pt x="9430" y="3101"/>
                    </a:cubicBezTo>
                    <a:cubicBezTo>
                      <a:pt x="9430" y="3148"/>
                      <a:pt x="9430" y="3196"/>
                      <a:pt x="9394" y="3231"/>
                    </a:cubicBezTo>
                    <a:lnTo>
                      <a:pt x="9359" y="3184"/>
                    </a:lnTo>
                    <a:cubicBezTo>
                      <a:pt x="9382" y="3160"/>
                      <a:pt x="9406" y="3089"/>
                      <a:pt x="9370" y="3041"/>
                    </a:cubicBezTo>
                    <a:cubicBezTo>
                      <a:pt x="9362" y="3024"/>
                      <a:pt x="9342" y="3007"/>
                      <a:pt x="9322" y="3007"/>
                    </a:cubicBezTo>
                    <a:cubicBezTo>
                      <a:pt x="9314" y="3007"/>
                      <a:pt x="9306" y="3010"/>
                      <a:pt x="9299" y="3017"/>
                    </a:cubicBezTo>
                    <a:cubicBezTo>
                      <a:pt x="9263" y="3029"/>
                      <a:pt x="9251" y="3053"/>
                      <a:pt x="9263" y="3089"/>
                    </a:cubicBezTo>
                    <a:cubicBezTo>
                      <a:pt x="9263" y="3101"/>
                      <a:pt x="9263" y="3112"/>
                      <a:pt x="9251" y="3136"/>
                    </a:cubicBezTo>
                    <a:cubicBezTo>
                      <a:pt x="9240" y="3148"/>
                      <a:pt x="9216" y="3148"/>
                      <a:pt x="9204" y="3148"/>
                    </a:cubicBezTo>
                    <a:cubicBezTo>
                      <a:pt x="9192" y="3148"/>
                      <a:pt x="9180" y="3136"/>
                      <a:pt x="9168" y="3101"/>
                    </a:cubicBezTo>
                    <a:cubicBezTo>
                      <a:pt x="9144" y="3077"/>
                      <a:pt x="9168" y="3041"/>
                      <a:pt x="9168" y="3017"/>
                    </a:cubicBezTo>
                    <a:cubicBezTo>
                      <a:pt x="9186" y="2981"/>
                      <a:pt x="9225" y="2965"/>
                      <a:pt x="9269" y="2965"/>
                    </a:cubicBezTo>
                    <a:close/>
                    <a:moveTo>
                      <a:pt x="9537" y="3041"/>
                    </a:moveTo>
                    <a:cubicBezTo>
                      <a:pt x="9549" y="3041"/>
                      <a:pt x="9561" y="3053"/>
                      <a:pt x="9573" y="3053"/>
                    </a:cubicBezTo>
                    <a:lnTo>
                      <a:pt x="9656" y="3053"/>
                    </a:lnTo>
                    <a:cubicBezTo>
                      <a:pt x="9656" y="3077"/>
                      <a:pt x="9632" y="3089"/>
                      <a:pt x="9632" y="3101"/>
                    </a:cubicBezTo>
                    <a:cubicBezTo>
                      <a:pt x="9621" y="3148"/>
                      <a:pt x="9609" y="3196"/>
                      <a:pt x="9609" y="3231"/>
                    </a:cubicBezTo>
                    <a:lnTo>
                      <a:pt x="9549" y="3231"/>
                    </a:lnTo>
                    <a:cubicBezTo>
                      <a:pt x="9549" y="3196"/>
                      <a:pt x="9561" y="3148"/>
                      <a:pt x="9549" y="3101"/>
                    </a:cubicBezTo>
                    <a:cubicBezTo>
                      <a:pt x="9549" y="3089"/>
                      <a:pt x="9549" y="3053"/>
                      <a:pt x="9537" y="3041"/>
                    </a:cubicBezTo>
                    <a:close/>
                    <a:moveTo>
                      <a:pt x="14111" y="2962"/>
                    </a:moveTo>
                    <a:cubicBezTo>
                      <a:pt x="14143" y="2962"/>
                      <a:pt x="14177" y="2971"/>
                      <a:pt x="14193" y="2993"/>
                    </a:cubicBezTo>
                    <a:cubicBezTo>
                      <a:pt x="14204" y="2993"/>
                      <a:pt x="14204" y="3041"/>
                      <a:pt x="14204" y="3077"/>
                    </a:cubicBezTo>
                    <a:cubicBezTo>
                      <a:pt x="14204" y="3089"/>
                      <a:pt x="14204" y="3101"/>
                      <a:pt x="14181" y="3101"/>
                    </a:cubicBezTo>
                    <a:lnTo>
                      <a:pt x="14133" y="3101"/>
                    </a:lnTo>
                    <a:cubicBezTo>
                      <a:pt x="14121" y="3089"/>
                      <a:pt x="14097" y="3077"/>
                      <a:pt x="14121" y="3053"/>
                    </a:cubicBezTo>
                    <a:cubicBezTo>
                      <a:pt x="14121" y="3029"/>
                      <a:pt x="14097" y="3005"/>
                      <a:pt x="14073" y="2993"/>
                    </a:cubicBezTo>
                    <a:cubicBezTo>
                      <a:pt x="14050" y="2993"/>
                      <a:pt x="14026" y="3017"/>
                      <a:pt x="14014" y="3041"/>
                    </a:cubicBezTo>
                    <a:cubicBezTo>
                      <a:pt x="14002" y="3089"/>
                      <a:pt x="14026" y="3148"/>
                      <a:pt x="14073" y="3196"/>
                    </a:cubicBezTo>
                    <a:lnTo>
                      <a:pt x="14085" y="3196"/>
                    </a:lnTo>
                    <a:cubicBezTo>
                      <a:pt x="14073" y="3208"/>
                      <a:pt x="14062" y="3220"/>
                      <a:pt x="14062" y="3231"/>
                    </a:cubicBezTo>
                    <a:cubicBezTo>
                      <a:pt x="14014" y="3208"/>
                      <a:pt x="13990" y="3148"/>
                      <a:pt x="13990" y="3101"/>
                    </a:cubicBezTo>
                    <a:cubicBezTo>
                      <a:pt x="13990" y="3053"/>
                      <a:pt x="14014" y="2981"/>
                      <a:pt x="14062" y="2970"/>
                    </a:cubicBezTo>
                    <a:cubicBezTo>
                      <a:pt x="14075" y="2965"/>
                      <a:pt x="14092" y="2962"/>
                      <a:pt x="14111" y="2962"/>
                    </a:cubicBezTo>
                    <a:close/>
                    <a:moveTo>
                      <a:pt x="10253" y="2727"/>
                    </a:moveTo>
                    <a:cubicBezTo>
                      <a:pt x="10310" y="2727"/>
                      <a:pt x="10367" y="2745"/>
                      <a:pt x="10394" y="2791"/>
                    </a:cubicBezTo>
                    <a:cubicBezTo>
                      <a:pt x="10442" y="2839"/>
                      <a:pt x="10442" y="2922"/>
                      <a:pt x="10418" y="2981"/>
                    </a:cubicBezTo>
                    <a:cubicBezTo>
                      <a:pt x="10371" y="3029"/>
                      <a:pt x="10359" y="3089"/>
                      <a:pt x="10359" y="3160"/>
                    </a:cubicBezTo>
                    <a:cubicBezTo>
                      <a:pt x="10359" y="3196"/>
                      <a:pt x="10371" y="3231"/>
                      <a:pt x="10383" y="3255"/>
                    </a:cubicBezTo>
                    <a:cubicBezTo>
                      <a:pt x="10335" y="3255"/>
                      <a:pt x="10311" y="3267"/>
                      <a:pt x="10275" y="3291"/>
                    </a:cubicBezTo>
                    <a:lnTo>
                      <a:pt x="10275" y="3196"/>
                    </a:lnTo>
                    <a:cubicBezTo>
                      <a:pt x="10263" y="3148"/>
                      <a:pt x="10240" y="3101"/>
                      <a:pt x="10216" y="3077"/>
                    </a:cubicBezTo>
                    <a:cubicBezTo>
                      <a:pt x="10275" y="3053"/>
                      <a:pt x="10335" y="3017"/>
                      <a:pt x="10359" y="2934"/>
                    </a:cubicBezTo>
                    <a:cubicBezTo>
                      <a:pt x="10371" y="2862"/>
                      <a:pt x="10359" y="2791"/>
                      <a:pt x="10299" y="2755"/>
                    </a:cubicBezTo>
                    <a:cubicBezTo>
                      <a:pt x="10286" y="2751"/>
                      <a:pt x="10275" y="2748"/>
                      <a:pt x="10264" y="2748"/>
                    </a:cubicBezTo>
                    <a:cubicBezTo>
                      <a:pt x="10244" y="2748"/>
                      <a:pt x="10227" y="2756"/>
                      <a:pt x="10204" y="2779"/>
                    </a:cubicBezTo>
                    <a:cubicBezTo>
                      <a:pt x="10192" y="2803"/>
                      <a:pt x="10192" y="2839"/>
                      <a:pt x="10216" y="2862"/>
                    </a:cubicBezTo>
                    <a:cubicBezTo>
                      <a:pt x="10240" y="2862"/>
                      <a:pt x="10240" y="2898"/>
                      <a:pt x="10240" y="2910"/>
                    </a:cubicBezTo>
                    <a:cubicBezTo>
                      <a:pt x="10240" y="2922"/>
                      <a:pt x="10204" y="2958"/>
                      <a:pt x="10192" y="2958"/>
                    </a:cubicBezTo>
                    <a:cubicBezTo>
                      <a:pt x="10156" y="2958"/>
                      <a:pt x="10144" y="2958"/>
                      <a:pt x="10132" y="2934"/>
                    </a:cubicBezTo>
                    <a:cubicBezTo>
                      <a:pt x="10097" y="2922"/>
                      <a:pt x="10085" y="2898"/>
                      <a:pt x="10085" y="2862"/>
                    </a:cubicBezTo>
                    <a:cubicBezTo>
                      <a:pt x="10085" y="2803"/>
                      <a:pt x="10144" y="2743"/>
                      <a:pt x="10204" y="2731"/>
                    </a:cubicBezTo>
                    <a:cubicBezTo>
                      <a:pt x="10220" y="2729"/>
                      <a:pt x="10237" y="2727"/>
                      <a:pt x="10253" y="2727"/>
                    </a:cubicBezTo>
                    <a:close/>
                    <a:moveTo>
                      <a:pt x="12794" y="2853"/>
                    </a:moveTo>
                    <a:cubicBezTo>
                      <a:pt x="12802" y="2853"/>
                      <a:pt x="12811" y="2856"/>
                      <a:pt x="12811" y="2862"/>
                    </a:cubicBezTo>
                    <a:cubicBezTo>
                      <a:pt x="12823" y="2862"/>
                      <a:pt x="12823" y="2898"/>
                      <a:pt x="12811" y="2898"/>
                    </a:cubicBezTo>
                    <a:cubicBezTo>
                      <a:pt x="12764" y="2958"/>
                      <a:pt x="12752" y="3029"/>
                      <a:pt x="12728" y="3077"/>
                    </a:cubicBezTo>
                    <a:cubicBezTo>
                      <a:pt x="12752" y="3136"/>
                      <a:pt x="12764" y="3196"/>
                      <a:pt x="12788" y="3255"/>
                    </a:cubicBezTo>
                    <a:lnTo>
                      <a:pt x="12835" y="3291"/>
                    </a:lnTo>
                    <a:lnTo>
                      <a:pt x="12883" y="3291"/>
                    </a:lnTo>
                    <a:cubicBezTo>
                      <a:pt x="12895" y="3291"/>
                      <a:pt x="12895" y="3267"/>
                      <a:pt x="12895" y="3267"/>
                    </a:cubicBezTo>
                    <a:lnTo>
                      <a:pt x="12883" y="3255"/>
                    </a:lnTo>
                    <a:lnTo>
                      <a:pt x="12835" y="3255"/>
                    </a:lnTo>
                    <a:lnTo>
                      <a:pt x="12835" y="3220"/>
                    </a:lnTo>
                    <a:cubicBezTo>
                      <a:pt x="12847" y="3208"/>
                      <a:pt x="12871" y="3208"/>
                      <a:pt x="12883" y="3208"/>
                    </a:cubicBezTo>
                    <a:cubicBezTo>
                      <a:pt x="12895" y="3208"/>
                      <a:pt x="12930" y="3220"/>
                      <a:pt x="12930" y="3255"/>
                    </a:cubicBezTo>
                    <a:cubicBezTo>
                      <a:pt x="12942" y="3279"/>
                      <a:pt x="12930" y="3327"/>
                      <a:pt x="12895" y="3339"/>
                    </a:cubicBezTo>
                    <a:cubicBezTo>
                      <a:pt x="12883" y="3339"/>
                      <a:pt x="12871" y="3351"/>
                      <a:pt x="12847" y="3351"/>
                    </a:cubicBezTo>
                    <a:lnTo>
                      <a:pt x="12811" y="3351"/>
                    </a:lnTo>
                    <a:cubicBezTo>
                      <a:pt x="12776" y="3339"/>
                      <a:pt x="12764" y="3327"/>
                      <a:pt x="12752" y="3291"/>
                    </a:cubicBezTo>
                    <a:cubicBezTo>
                      <a:pt x="12704" y="3231"/>
                      <a:pt x="12692" y="3160"/>
                      <a:pt x="12692" y="3077"/>
                    </a:cubicBezTo>
                    <a:cubicBezTo>
                      <a:pt x="12692" y="2993"/>
                      <a:pt x="12716" y="2934"/>
                      <a:pt x="12776" y="2862"/>
                    </a:cubicBezTo>
                    <a:cubicBezTo>
                      <a:pt x="12776" y="2856"/>
                      <a:pt x="12785" y="2853"/>
                      <a:pt x="12794" y="2853"/>
                    </a:cubicBezTo>
                    <a:close/>
                    <a:moveTo>
                      <a:pt x="8124" y="3324"/>
                    </a:moveTo>
                    <a:cubicBezTo>
                      <a:pt x="8125" y="3333"/>
                      <a:pt x="8128" y="3342"/>
                      <a:pt x="8130" y="3351"/>
                    </a:cubicBezTo>
                    <a:lnTo>
                      <a:pt x="8130" y="3351"/>
                    </a:lnTo>
                    <a:cubicBezTo>
                      <a:pt x="8129" y="3342"/>
                      <a:pt x="8126" y="3333"/>
                      <a:pt x="8124" y="3324"/>
                    </a:cubicBezTo>
                    <a:close/>
                    <a:moveTo>
                      <a:pt x="11014" y="910"/>
                    </a:moveTo>
                    <a:cubicBezTo>
                      <a:pt x="11049" y="945"/>
                      <a:pt x="11097" y="945"/>
                      <a:pt x="11156" y="945"/>
                    </a:cubicBezTo>
                    <a:lnTo>
                      <a:pt x="11192" y="945"/>
                    </a:lnTo>
                    <a:cubicBezTo>
                      <a:pt x="11228" y="981"/>
                      <a:pt x="11287" y="1005"/>
                      <a:pt x="11347" y="1005"/>
                    </a:cubicBezTo>
                    <a:lnTo>
                      <a:pt x="11383" y="1005"/>
                    </a:lnTo>
                    <a:cubicBezTo>
                      <a:pt x="11430" y="1005"/>
                      <a:pt x="11454" y="981"/>
                      <a:pt x="11490" y="957"/>
                    </a:cubicBezTo>
                    <a:lnTo>
                      <a:pt x="11526" y="1041"/>
                    </a:lnTo>
                    <a:cubicBezTo>
                      <a:pt x="11561" y="1088"/>
                      <a:pt x="11609" y="1100"/>
                      <a:pt x="11668" y="1124"/>
                    </a:cubicBezTo>
                    <a:cubicBezTo>
                      <a:pt x="11680" y="1196"/>
                      <a:pt x="11740" y="1255"/>
                      <a:pt x="11811" y="1279"/>
                    </a:cubicBezTo>
                    <a:lnTo>
                      <a:pt x="11859" y="1279"/>
                    </a:lnTo>
                    <a:cubicBezTo>
                      <a:pt x="11859" y="1338"/>
                      <a:pt x="11883" y="1386"/>
                      <a:pt x="11930" y="1434"/>
                    </a:cubicBezTo>
                    <a:cubicBezTo>
                      <a:pt x="11930" y="1434"/>
                      <a:pt x="11942" y="1446"/>
                      <a:pt x="11966" y="1446"/>
                    </a:cubicBezTo>
                    <a:cubicBezTo>
                      <a:pt x="11942" y="1505"/>
                      <a:pt x="11966" y="1577"/>
                      <a:pt x="12002" y="1624"/>
                    </a:cubicBezTo>
                    <a:cubicBezTo>
                      <a:pt x="11990" y="1660"/>
                      <a:pt x="11978" y="1684"/>
                      <a:pt x="11978" y="1719"/>
                    </a:cubicBezTo>
                    <a:cubicBezTo>
                      <a:pt x="11918" y="1743"/>
                      <a:pt x="11883" y="1803"/>
                      <a:pt x="11871" y="1862"/>
                    </a:cubicBezTo>
                    <a:lnTo>
                      <a:pt x="11871" y="1934"/>
                    </a:lnTo>
                    <a:cubicBezTo>
                      <a:pt x="11811" y="1981"/>
                      <a:pt x="11787" y="2041"/>
                      <a:pt x="11787" y="2112"/>
                    </a:cubicBezTo>
                    <a:cubicBezTo>
                      <a:pt x="11787" y="2196"/>
                      <a:pt x="11847" y="2267"/>
                      <a:pt x="11918" y="2291"/>
                    </a:cubicBezTo>
                    <a:cubicBezTo>
                      <a:pt x="11871" y="2315"/>
                      <a:pt x="11823" y="2350"/>
                      <a:pt x="11799" y="2398"/>
                    </a:cubicBezTo>
                    <a:cubicBezTo>
                      <a:pt x="11704" y="2517"/>
                      <a:pt x="11704" y="2743"/>
                      <a:pt x="11871" y="2886"/>
                    </a:cubicBezTo>
                    <a:cubicBezTo>
                      <a:pt x="11668" y="3029"/>
                      <a:pt x="11514" y="3184"/>
                      <a:pt x="11406" y="3362"/>
                    </a:cubicBezTo>
                    <a:cubicBezTo>
                      <a:pt x="11383" y="3267"/>
                      <a:pt x="11323" y="3160"/>
                      <a:pt x="11216" y="3124"/>
                    </a:cubicBezTo>
                    <a:cubicBezTo>
                      <a:pt x="11180" y="3112"/>
                      <a:pt x="11139" y="3106"/>
                      <a:pt x="11097" y="3106"/>
                    </a:cubicBezTo>
                    <a:cubicBezTo>
                      <a:pt x="11055" y="3106"/>
                      <a:pt x="11014" y="3112"/>
                      <a:pt x="10978" y="3124"/>
                    </a:cubicBezTo>
                    <a:cubicBezTo>
                      <a:pt x="10978" y="3065"/>
                      <a:pt x="10954" y="3005"/>
                      <a:pt x="10906" y="2970"/>
                    </a:cubicBezTo>
                    <a:cubicBezTo>
                      <a:pt x="10852" y="2897"/>
                      <a:pt x="10756" y="2866"/>
                      <a:pt x="10671" y="2866"/>
                    </a:cubicBezTo>
                    <a:cubicBezTo>
                      <a:pt x="10644" y="2866"/>
                      <a:pt x="10619" y="2869"/>
                      <a:pt x="10597" y="2874"/>
                    </a:cubicBezTo>
                    <a:cubicBezTo>
                      <a:pt x="10597" y="2815"/>
                      <a:pt x="10573" y="2743"/>
                      <a:pt x="10537" y="2696"/>
                    </a:cubicBezTo>
                    <a:cubicBezTo>
                      <a:pt x="10490" y="2636"/>
                      <a:pt x="10394" y="2589"/>
                      <a:pt x="10311" y="2589"/>
                    </a:cubicBezTo>
                    <a:cubicBezTo>
                      <a:pt x="10323" y="2553"/>
                      <a:pt x="10323" y="2493"/>
                      <a:pt x="10299" y="2446"/>
                    </a:cubicBezTo>
                    <a:cubicBezTo>
                      <a:pt x="10263" y="2398"/>
                      <a:pt x="10240" y="2350"/>
                      <a:pt x="10180" y="2327"/>
                    </a:cubicBezTo>
                    <a:cubicBezTo>
                      <a:pt x="10180" y="2315"/>
                      <a:pt x="10192" y="2291"/>
                      <a:pt x="10192" y="2291"/>
                    </a:cubicBezTo>
                    <a:cubicBezTo>
                      <a:pt x="10216" y="2208"/>
                      <a:pt x="10192" y="2112"/>
                      <a:pt x="10132" y="2053"/>
                    </a:cubicBezTo>
                    <a:cubicBezTo>
                      <a:pt x="10180" y="1922"/>
                      <a:pt x="10144" y="1779"/>
                      <a:pt x="10061" y="1672"/>
                    </a:cubicBezTo>
                    <a:lnTo>
                      <a:pt x="10061" y="1577"/>
                    </a:lnTo>
                    <a:cubicBezTo>
                      <a:pt x="10132" y="1541"/>
                      <a:pt x="10180" y="1446"/>
                      <a:pt x="10192" y="1362"/>
                    </a:cubicBezTo>
                    <a:cubicBezTo>
                      <a:pt x="10275" y="1338"/>
                      <a:pt x="10359" y="1279"/>
                      <a:pt x="10383" y="1207"/>
                    </a:cubicBezTo>
                    <a:cubicBezTo>
                      <a:pt x="10383" y="1207"/>
                      <a:pt x="10383" y="1196"/>
                      <a:pt x="10394" y="1184"/>
                    </a:cubicBezTo>
                    <a:cubicBezTo>
                      <a:pt x="10490" y="1160"/>
                      <a:pt x="10573" y="1100"/>
                      <a:pt x="10609" y="1017"/>
                    </a:cubicBezTo>
                    <a:lnTo>
                      <a:pt x="10668" y="1017"/>
                    </a:lnTo>
                    <a:cubicBezTo>
                      <a:pt x="10680" y="993"/>
                      <a:pt x="10740" y="957"/>
                      <a:pt x="10775" y="910"/>
                    </a:cubicBezTo>
                    <a:cubicBezTo>
                      <a:pt x="10811" y="934"/>
                      <a:pt x="10859" y="945"/>
                      <a:pt x="10906" y="945"/>
                    </a:cubicBezTo>
                    <a:cubicBezTo>
                      <a:pt x="10930" y="945"/>
                      <a:pt x="10954" y="945"/>
                      <a:pt x="10978" y="922"/>
                    </a:cubicBezTo>
                    <a:cubicBezTo>
                      <a:pt x="10990" y="922"/>
                      <a:pt x="10990" y="910"/>
                      <a:pt x="11014" y="910"/>
                    </a:cubicBezTo>
                    <a:close/>
                    <a:moveTo>
                      <a:pt x="13109" y="3374"/>
                    </a:moveTo>
                    <a:cubicBezTo>
                      <a:pt x="13085" y="3374"/>
                      <a:pt x="13085" y="3386"/>
                      <a:pt x="13085" y="3398"/>
                    </a:cubicBezTo>
                    <a:cubicBezTo>
                      <a:pt x="13085" y="3386"/>
                      <a:pt x="13109" y="3374"/>
                      <a:pt x="13109" y="3374"/>
                    </a:cubicBezTo>
                    <a:close/>
                    <a:moveTo>
                      <a:pt x="10637" y="2984"/>
                    </a:moveTo>
                    <a:cubicBezTo>
                      <a:pt x="10693" y="2984"/>
                      <a:pt x="10741" y="3006"/>
                      <a:pt x="10775" y="3041"/>
                    </a:cubicBezTo>
                    <a:cubicBezTo>
                      <a:pt x="10811" y="3101"/>
                      <a:pt x="10847" y="3172"/>
                      <a:pt x="10811" y="3231"/>
                    </a:cubicBezTo>
                    <a:cubicBezTo>
                      <a:pt x="10775" y="3291"/>
                      <a:pt x="10752" y="3351"/>
                      <a:pt x="10752" y="3410"/>
                    </a:cubicBezTo>
                    <a:lnTo>
                      <a:pt x="10668" y="3327"/>
                    </a:lnTo>
                    <a:cubicBezTo>
                      <a:pt x="10692" y="3291"/>
                      <a:pt x="10728" y="3267"/>
                      <a:pt x="10740" y="3220"/>
                    </a:cubicBezTo>
                    <a:cubicBezTo>
                      <a:pt x="10752" y="3148"/>
                      <a:pt x="10728" y="3077"/>
                      <a:pt x="10668" y="3041"/>
                    </a:cubicBezTo>
                    <a:cubicBezTo>
                      <a:pt x="10658" y="3037"/>
                      <a:pt x="10648" y="3036"/>
                      <a:pt x="10639" y="3036"/>
                    </a:cubicBezTo>
                    <a:cubicBezTo>
                      <a:pt x="10618" y="3036"/>
                      <a:pt x="10598" y="3044"/>
                      <a:pt x="10573" y="3053"/>
                    </a:cubicBezTo>
                    <a:cubicBezTo>
                      <a:pt x="10561" y="3089"/>
                      <a:pt x="10573" y="3112"/>
                      <a:pt x="10597" y="3148"/>
                    </a:cubicBezTo>
                    <a:cubicBezTo>
                      <a:pt x="10609" y="3148"/>
                      <a:pt x="10609" y="3172"/>
                      <a:pt x="10609" y="3196"/>
                    </a:cubicBezTo>
                    <a:cubicBezTo>
                      <a:pt x="10609" y="3220"/>
                      <a:pt x="10573" y="3231"/>
                      <a:pt x="10561" y="3231"/>
                    </a:cubicBezTo>
                    <a:cubicBezTo>
                      <a:pt x="10537" y="3231"/>
                      <a:pt x="10513" y="3231"/>
                      <a:pt x="10502" y="3220"/>
                    </a:cubicBezTo>
                    <a:cubicBezTo>
                      <a:pt x="10478" y="3208"/>
                      <a:pt x="10454" y="3172"/>
                      <a:pt x="10454" y="3148"/>
                    </a:cubicBezTo>
                    <a:cubicBezTo>
                      <a:pt x="10454" y="3089"/>
                      <a:pt x="10502" y="3017"/>
                      <a:pt x="10573" y="2993"/>
                    </a:cubicBezTo>
                    <a:cubicBezTo>
                      <a:pt x="10595" y="2987"/>
                      <a:pt x="10617" y="2984"/>
                      <a:pt x="10637" y="2984"/>
                    </a:cubicBezTo>
                    <a:close/>
                    <a:moveTo>
                      <a:pt x="14252" y="3196"/>
                    </a:moveTo>
                    <a:cubicBezTo>
                      <a:pt x="14300" y="3196"/>
                      <a:pt x="14359" y="3208"/>
                      <a:pt x="14371" y="3267"/>
                    </a:cubicBezTo>
                    <a:cubicBezTo>
                      <a:pt x="14371" y="3279"/>
                      <a:pt x="14371" y="3315"/>
                      <a:pt x="14359" y="3339"/>
                    </a:cubicBezTo>
                    <a:cubicBezTo>
                      <a:pt x="14359" y="3339"/>
                      <a:pt x="14347" y="3374"/>
                      <a:pt x="14323" y="3374"/>
                    </a:cubicBezTo>
                    <a:cubicBezTo>
                      <a:pt x="14312" y="3374"/>
                      <a:pt x="14300" y="3374"/>
                      <a:pt x="14288" y="3351"/>
                    </a:cubicBezTo>
                    <a:cubicBezTo>
                      <a:pt x="14264" y="3339"/>
                      <a:pt x="14264" y="3303"/>
                      <a:pt x="14288" y="3303"/>
                    </a:cubicBezTo>
                    <a:cubicBezTo>
                      <a:pt x="14300" y="3279"/>
                      <a:pt x="14288" y="3267"/>
                      <a:pt x="14264" y="3255"/>
                    </a:cubicBezTo>
                    <a:cubicBezTo>
                      <a:pt x="14257" y="3248"/>
                      <a:pt x="14250" y="3245"/>
                      <a:pt x="14245" y="3245"/>
                    </a:cubicBezTo>
                    <a:cubicBezTo>
                      <a:pt x="14232" y="3245"/>
                      <a:pt x="14221" y="3259"/>
                      <a:pt x="14204" y="3267"/>
                    </a:cubicBezTo>
                    <a:cubicBezTo>
                      <a:pt x="14181" y="3315"/>
                      <a:pt x="14193" y="3374"/>
                      <a:pt x="14228" y="3410"/>
                    </a:cubicBezTo>
                    <a:lnTo>
                      <a:pt x="14240" y="3434"/>
                    </a:lnTo>
                    <a:lnTo>
                      <a:pt x="14193" y="3470"/>
                    </a:lnTo>
                    <a:cubicBezTo>
                      <a:pt x="14193" y="3470"/>
                      <a:pt x="14181" y="3470"/>
                      <a:pt x="14181" y="3458"/>
                    </a:cubicBezTo>
                    <a:cubicBezTo>
                      <a:pt x="14169" y="3446"/>
                      <a:pt x="14169" y="3434"/>
                      <a:pt x="14145" y="3410"/>
                    </a:cubicBezTo>
                    <a:cubicBezTo>
                      <a:pt x="14133" y="3374"/>
                      <a:pt x="14133" y="3327"/>
                      <a:pt x="14133" y="3291"/>
                    </a:cubicBezTo>
                    <a:cubicBezTo>
                      <a:pt x="14145" y="3231"/>
                      <a:pt x="14193" y="3196"/>
                      <a:pt x="14252" y="3196"/>
                    </a:cubicBezTo>
                    <a:close/>
                    <a:moveTo>
                      <a:pt x="14562" y="3220"/>
                    </a:moveTo>
                    <a:cubicBezTo>
                      <a:pt x="14609" y="3231"/>
                      <a:pt x="14669" y="3255"/>
                      <a:pt x="14704" y="3291"/>
                    </a:cubicBezTo>
                    <a:cubicBezTo>
                      <a:pt x="14728" y="3339"/>
                      <a:pt x="14740" y="3398"/>
                      <a:pt x="14716" y="3446"/>
                    </a:cubicBezTo>
                    <a:cubicBezTo>
                      <a:pt x="14687" y="3485"/>
                      <a:pt x="14657" y="3508"/>
                      <a:pt x="14621" y="3508"/>
                    </a:cubicBezTo>
                    <a:cubicBezTo>
                      <a:pt x="14613" y="3508"/>
                      <a:pt x="14605" y="3507"/>
                      <a:pt x="14597" y="3505"/>
                    </a:cubicBezTo>
                    <a:cubicBezTo>
                      <a:pt x="14585" y="3505"/>
                      <a:pt x="14550" y="3482"/>
                      <a:pt x="14550" y="3458"/>
                    </a:cubicBezTo>
                    <a:lnTo>
                      <a:pt x="14550" y="3410"/>
                    </a:lnTo>
                    <a:cubicBezTo>
                      <a:pt x="14550" y="3398"/>
                      <a:pt x="14585" y="3386"/>
                      <a:pt x="14597" y="3386"/>
                    </a:cubicBezTo>
                    <a:cubicBezTo>
                      <a:pt x="14609" y="3386"/>
                      <a:pt x="14621" y="3386"/>
                      <a:pt x="14621" y="3398"/>
                    </a:cubicBezTo>
                    <a:cubicBezTo>
                      <a:pt x="14621" y="3415"/>
                      <a:pt x="14645" y="3432"/>
                      <a:pt x="14663" y="3432"/>
                    </a:cubicBezTo>
                    <a:cubicBezTo>
                      <a:pt x="14671" y="3432"/>
                      <a:pt x="14677" y="3429"/>
                      <a:pt x="14681" y="3422"/>
                    </a:cubicBezTo>
                    <a:cubicBezTo>
                      <a:pt x="14716" y="3422"/>
                      <a:pt x="14728" y="3386"/>
                      <a:pt x="14716" y="3374"/>
                    </a:cubicBezTo>
                    <a:cubicBezTo>
                      <a:pt x="14704" y="3327"/>
                      <a:pt x="14645" y="3279"/>
                      <a:pt x="14585" y="3279"/>
                    </a:cubicBezTo>
                    <a:cubicBezTo>
                      <a:pt x="14543" y="3279"/>
                      <a:pt x="14501" y="3298"/>
                      <a:pt x="14476" y="3335"/>
                    </a:cubicBezTo>
                    <a:lnTo>
                      <a:pt x="14476" y="3335"/>
                    </a:lnTo>
                    <a:cubicBezTo>
                      <a:pt x="14483" y="3300"/>
                      <a:pt x="14487" y="3266"/>
                      <a:pt x="14478" y="3231"/>
                    </a:cubicBezTo>
                    <a:lnTo>
                      <a:pt x="14502" y="3231"/>
                    </a:lnTo>
                    <a:cubicBezTo>
                      <a:pt x="14526" y="3231"/>
                      <a:pt x="14538" y="3231"/>
                      <a:pt x="14550" y="3220"/>
                    </a:cubicBezTo>
                    <a:close/>
                    <a:moveTo>
                      <a:pt x="9061" y="3172"/>
                    </a:moveTo>
                    <a:cubicBezTo>
                      <a:pt x="9073" y="3208"/>
                      <a:pt x="9109" y="3220"/>
                      <a:pt x="9120" y="3255"/>
                    </a:cubicBezTo>
                    <a:cubicBezTo>
                      <a:pt x="9109" y="3267"/>
                      <a:pt x="9085" y="3279"/>
                      <a:pt x="9085" y="3291"/>
                    </a:cubicBezTo>
                    <a:cubicBezTo>
                      <a:pt x="9061" y="3351"/>
                      <a:pt x="9073" y="3434"/>
                      <a:pt x="9120" y="3493"/>
                    </a:cubicBezTo>
                    <a:cubicBezTo>
                      <a:pt x="9132" y="3505"/>
                      <a:pt x="9147" y="3511"/>
                      <a:pt x="9162" y="3511"/>
                    </a:cubicBezTo>
                    <a:cubicBezTo>
                      <a:pt x="9177" y="3511"/>
                      <a:pt x="9192" y="3505"/>
                      <a:pt x="9204" y="3493"/>
                    </a:cubicBezTo>
                    <a:cubicBezTo>
                      <a:pt x="9240" y="3458"/>
                      <a:pt x="9240" y="3434"/>
                      <a:pt x="9204" y="3398"/>
                    </a:cubicBezTo>
                    <a:cubicBezTo>
                      <a:pt x="9192" y="3386"/>
                      <a:pt x="9192" y="3351"/>
                      <a:pt x="9204" y="3339"/>
                    </a:cubicBezTo>
                    <a:cubicBezTo>
                      <a:pt x="9204" y="3327"/>
                      <a:pt x="9240" y="3315"/>
                      <a:pt x="9251" y="3291"/>
                    </a:cubicBezTo>
                    <a:cubicBezTo>
                      <a:pt x="9287" y="3291"/>
                      <a:pt x="9299" y="3315"/>
                      <a:pt x="9311" y="3327"/>
                    </a:cubicBezTo>
                    <a:cubicBezTo>
                      <a:pt x="9347" y="3351"/>
                      <a:pt x="9347" y="3386"/>
                      <a:pt x="9347" y="3410"/>
                    </a:cubicBezTo>
                    <a:cubicBezTo>
                      <a:pt x="9347" y="3470"/>
                      <a:pt x="9287" y="3529"/>
                      <a:pt x="9204" y="3529"/>
                    </a:cubicBezTo>
                    <a:cubicBezTo>
                      <a:pt x="9144" y="3529"/>
                      <a:pt x="9061" y="3517"/>
                      <a:pt x="9025" y="3446"/>
                    </a:cubicBezTo>
                    <a:cubicBezTo>
                      <a:pt x="9001" y="3339"/>
                      <a:pt x="9001" y="3255"/>
                      <a:pt x="9061" y="3172"/>
                    </a:cubicBezTo>
                    <a:close/>
                    <a:moveTo>
                      <a:pt x="9892" y="3012"/>
                    </a:moveTo>
                    <a:cubicBezTo>
                      <a:pt x="9905" y="3012"/>
                      <a:pt x="9917" y="3014"/>
                      <a:pt x="9930" y="3017"/>
                    </a:cubicBezTo>
                    <a:cubicBezTo>
                      <a:pt x="10025" y="3029"/>
                      <a:pt x="10109" y="3101"/>
                      <a:pt x="10132" y="3196"/>
                    </a:cubicBezTo>
                    <a:cubicBezTo>
                      <a:pt x="10180" y="3291"/>
                      <a:pt x="10132" y="3470"/>
                      <a:pt x="9978" y="3529"/>
                    </a:cubicBezTo>
                    <a:cubicBezTo>
                      <a:pt x="9954" y="3529"/>
                      <a:pt x="9918" y="3529"/>
                      <a:pt x="9894" y="3553"/>
                    </a:cubicBezTo>
                    <a:lnTo>
                      <a:pt x="9894" y="3446"/>
                    </a:lnTo>
                    <a:cubicBezTo>
                      <a:pt x="9930" y="3434"/>
                      <a:pt x="9966" y="3398"/>
                      <a:pt x="10002" y="3374"/>
                    </a:cubicBezTo>
                    <a:cubicBezTo>
                      <a:pt x="10037" y="3315"/>
                      <a:pt x="10061" y="3208"/>
                      <a:pt x="10025" y="3148"/>
                    </a:cubicBezTo>
                    <a:cubicBezTo>
                      <a:pt x="10016" y="3121"/>
                      <a:pt x="9994" y="3108"/>
                      <a:pt x="9968" y="3108"/>
                    </a:cubicBezTo>
                    <a:cubicBezTo>
                      <a:pt x="9960" y="3108"/>
                      <a:pt x="9951" y="3109"/>
                      <a:pt x="9942" y="3112"/>
                    </a:cubicBezTo>
                    <a:cubicBezTo>
                      <a:pt x="9894" y="3136"/>
                      <a:pt x="9894" y="3160"/>
                      <a:pt x="9906" y="3208"/>
                    </a:cubicBezTo>
                    <a:cubicBezTo>
                      <a:pt x="9918" y="3231"/>
                      <a:pt x="9906" y="3267"/>
                      <a:pt x="9894" y="3291"/>
                    </a:cubicBezTo>
                    <a:cubicBezTo>
                      <a:pt x="9871" y="3315"/>
                      <a:pt x="9847" y="3327"/>
                      <a:pt x="9811" y="3327"/>
                    </a:cubicBezTo>
                    <a:cubicBezTo>
                      <a:pt x="9787" y="3291"/>
                      <a:pt x="9763" y="3267"/>
                      <a:pt x="9716" y="3231"/>
                    </a:cubicBezTo>
                    <a:cubicBezTo>
                      <a:pt x="9692" y="3196"/>
                      <a:pt x="9716" y="3160"/>
                      <a:pt x="9716" y="3136"/>
                    </a:cubicBezTo>
                    <a:cubicBezTo>
                      <a:pt x="9746" y="3065"/>
                      <a:pt x="9819" y="3012"/>
                      <a:pt x="9892" y="3012"/>
                    </a:cubicBezTo>
                    <a:close/>
                    <a:moveTo>
                      <a:pt x="12883" y="2850"/>
                    </a:moveTo>
                    <a:cubicBezTo>
                      <a:pt x="12895" y="2850"/>
                      <a:pt x="12895" y="2862"/>
                      <a:pt x="12895" y="2874"/>
                    </a:cubicBezTo>
                    <a:cubicBezTo>
                      <a:pt x="12871" y="2958"/>
                      <a:pt x="12895" y="3029"/>
                      <a:pt x="12942" y="3077"/>
                    </a:cubicBezTo>
                    <a:cubicBezTo>
                      <a:pt x="12990" y="3112"/>
                      <a:pt x="13038" y="3148"/>
                      <a:pt x="13073" y="3172"/>
                    </a:cubicBezTo>
                    <a:cubicBezTo>
                      <a:pt x="13073" y="3172"/>
                      <a:pt x="13085" y="3196"/>
                      <a:pt x="13109" y="3196"/>
                    </a:cubicBezTo>
                    <a:cubicBezTo>
                      <a:pt x="13169" y="3231"/>
                      <a:pt x="13228" y="3279"/>
                      <a:pt x="13276" y="3339"/>
                    </a:cubicBezTo>
                    <a:cubicBezTo>
                      <a:pt x="13288" y="3374"/>
                      <a:pt x="13300" y="3410"/>
                      <a:pt x="13288" y="3458"/>
                    </a:cubicBezTo>
                    <a:cubicBezTo>
                      <a:pt x="13288" y="3505"/>
                      <a:pt x="13240" y="3553"/>
                      <a:pt x="13192" y="3553"/>
                    </a:cubicBezTo>
                    <a:lnTo>
                      <a:pt x="13180" y="3553"/>
                    </a:lnTo>
                    <a:cubicBezTo>
                      <a:pt x="13121" y="3553"/>
                      <a:pt x="13073" y="3505"/>
                      <a:pt x="13050" y="3458"/>
                    </a:cubicBezTo>
                    <a:cubicBezTo>
                      <a:pt x="13038" y="3434"/>
                      <a:pt x="13038" y="3410"/>
                      <a:pt x="13038" y="3386"/>
                    </a:cubicBezTo>
                    <a:cubicBezTo>
                      <a:pt x="13038" y="3351"/>
                      <a:pt x="13061" y="3327"/>
                      <a:pt x="13085" y="3327"/>
                    </a:cubicBezTo>
                    <a:cubicBezTo>
                      <a:pt x="13109" y="3327"/>
                      <a:pt x="13133" y="3327"/>
                      <a:pt x="13133" y="3351"/>
                    </a:cubicBezTo>
                    <a:cubicBezTo>
                      <a:pt x="13145" y="3374"/>
                      <a:pt x="13145" y="3386"/>
                      <a:pt x="13145" y="3398"/>
                    </a:cubicBezTo>
                    <a:cubicBezTo>
                      <a:pt x="13145" y="3398"/>
                      <a:pt x="13145" y="3410"/>
                      <a:pt x="13133" y="3410"/>
                    </a:cubicBezTo>
                    <a:lnTo>
                      <a:pt x="13121" y="3410"/>
                    </a:lnTo>
                    <a:cubicBezTo>
                      <a:pt x="13109" y="3410"/>
                      <a:pt x="13085" y="3410"/>
                      <a:pt x="13085" y="3398"/>
                    </a:cubicBezTo>
                    <a:lnTo>
                      <a:pt x="13085" y="3398"/>
                    </a:lnTo>
                    <a:cubicBezTo>
                      <a:pt x="13085" y="3410"/>
                      <a:pt x="13085" y="3434"/>
                      <a:pt x="13109" y="3446"/>
                    </a:cubicBezTo>
                    <a:cubicBezTo>
                      <a:pt x="13121" y="3470"/>
                      <a:pt x="13169" y="3505"/>
                      <a:pt x="13192" y="3505"/>
                    </a:cubicBezTo>
                    <a:cubicBezTo>
                      <a:pt x="13228" y="3505"/>
                      <a:pt x="13240" y="3470"/>
                      <a:pt x="13240" y="3446"/>
                    </a:cubicBezTo>
                    <a:cubicBezTo>
                      <a:pt x="13240" y="3410"/>
                      <a:pt x="13240" y="3386"/>
                      <a:pt x="13228" y="3351"/>
                    </a:cubicBezTo>
                    <a:cubicBezTo>
                      <a:pt x="13192" y="3291"/>
                      <a:pt x="13133" y="3255"/>
                      <a:pt x="13085" y="3220"/>
                    </a:cubicBezTo>
                    <a:cubicBezTo>
                      <a:pt x="13085" y="3220"/>
                      <a:pt x="13073" y="3208"/>
                      <a:pt x="13061" y="3208"/>
                    </a:cubicBezTo>
                    <a:cubicBezTo>
                      <a:pt x="13014" y="3172"/>
                      <a:pt x="12954" y="3136"/>
                      <a:pt x="12907" y="3089"/>
                    </a:cubicBezTo>
                    <a:cubicBezTo>
                      <a:pt x="12847" y="3017"/>
                      <a:pt x="12823" y="2934"/>
                      <a:pt x="12847" y="2862"/>
                    </a:cubicBezTo>
                    <a:cubicBezTo>
                      <a:pt x="12847" y="2850"/>
                      <a:pt x="12871" y="2850"/>
                      <a:pt x="12883" y="2850"/>
                    </a:cubicBezTo>
                    <a:close/>
                    <a:moveTo>
                      <a:pt x="15145" y="3470"/>
                    </a:moveTo>
                    <a:cubicBezTo>
                      <a:pt x="15145" y="3493"/>
                      <a:pt x="15145" y="3505"/>
                      <a:pt x="15133" y="3517"/>
                    </a:cubicBezTo>
                    <a:lnTo>
                      <a:pt x="15133" y="3529"/>
                    </a:lnTo>
                    <a:cubicBezTo>
                      <a:pt x="15109" y="3529"/>
                      <a:pt x="15085" y="3529"/>
                      <a:pt x="15074" y="3553"/>
                    </a:cubicBezTo>
                    <a:cubicBezTo>
                      <a:pt x="15050" y="3565"/>
                      <a:pt x="15026" y="3577"/>
                      <a:pt x="14978" y="3589"/>
                    </a:cubicBezTo>
                    <a:cubicBezTo>
                      <a:pt x="14978" y="3577"/>
                      <a:pt x="14966" y="3565"/>
                      <a:pt x="14966" y="3553"/>
                    </a:cubicBezTo>
                    <a:cubicBezTo>
                      <a:pt x="14966" y="3529"/>
                      <a:pt x="14955" y="3529"/>
                      <a:pt x="14931" y="3517"/>
                    </a:cubicBezTo>
                    <a:cubicBezTo>
                      <a:pt x="14996" y="3517"/>
                      <a:pt x="15039" y="3510"/>
                      <a:pt x="15072" y="3501"/>
                    </a:cubicBezTo>
                    <a:lnTo>
                      <a:pt x="15072" y="3501"/>
                    </a:lnTo>
                    <a:cubicBezTo>
                      <a:pt x="15056" y="3513"/>
                      <a:pt x="15041" y="3524"/>
                      <a:pt x="15026" y="3529"/>
                    </a:cubicBezTo>
                    <a:cubicBezTo>
                      <a:pt x="15062" y="3517"/>
                      <a:pt x="15074" y="3505"/>
                      <a:pt x="15097" y="3493"/>
                    </a:cubicBezTo>
                    <a:lnTo>
                      <a:pt x="15097" y="3493"/>
                    </a:lnTo>
                    <a:cubicBezTo>
                      <a:pt x="15090" y="3496"/>
                      <a:pt x="15081" y="3499"/>
                      <a:pt x="15072" y="3501"/>
                    </a:cubicBezTo>
                    <a:lnTo>
                      <a:pt x="15072" y="3501"/>
                    </a:lnTo>
                    <a:cubicBezTo>
                      <a:pt x="15094" y="3485"/>
                      <a:pt x="15118" y="3470"/>
                      <a:pt x="15145" y="3470"/>
                    </a:cubicBezTo>
                    <a:close/>
                    <a:moveTo>
                      <a:pt x="9632" y="3351"/>
                    </a:moveTo>
                    <a:cubicBezTo>
                      <a:pt x="9668" y="3398"/>
                      <a:pt x="9716" y="3446"/>
                      <a:pt x="9751" y="3458"/>
                    </a:cubicBezTo>
                    <a:lnTo>
                      <a:pt x="9751" y="3470"/>
                    </a:lnTo>
                    <a:cubicBezTo>
                      <a:pt x="9775" y="3529"/>
                      <a:pt x="9775" y="3589"/>
                      <a:pt x="9740" y="3648"/>
                    </a:cubicBezTo>
                    <a:cubicBezTo>
                      <a:pt x="9728" y="3624"/>
                      <a:pt x="9704" y="3612"/>
                      <a:pt x="9668" y="3612"/>
                    </a:cubicBezTo>
                    <a:cubicBezTo>
                      <a:pt x="9716" y="3553"/>
                      <a:pt x="9716" y="3458"/>
                      <a:pt x="9668" y="3410"/>
                    </a:cubicBezTo>
                    <a:cubicBezTo>
                      <a:pt x="9661" y="3396"/>
                      <a:pt x="9642" y="3390"/>
                      <a:pt x="9620" y="3390"/>
                    </a:cubicBezTo>
                    <a:cubicBezTo>
                      <a:pt x="9605" y="3390"/>
                      <a:pt x="9588" y="3393"/>
                      <a:pt x="9573" y="3398"/>
                    </a:cubicBezTo>
                    <a:cubicBezTo>
                      <a:pt x="9549" y="3410"/>
                      <a:pt x="9549" y="3458"/>
                      <a:pt x="9561" y="3493"/>
                    </a:cubicBezTo>
                    <a:cubicBezTo>
                      <a:pt x="9573" y="3505"/>
                      <a:pt x="9573" y="3529"/>
                      <a:pt x="9561" y="3553"/>
                    </a:cubicBezTo>
                    <a:cubicBezTo>
                      <a:pt x="9549" y="3565"/>
                      <a:pt x="9537" y="3577"/>
                      <a:pt x="9501" y="3577"/>
                    </a:cubicBezTo>
                    <a:cubicBezTo>
                      <a:pt x="9490" y="3577"/>
                      <a:pt x="9466" y="3565"/>
                      <a:pt x="9466" y="3529"/>
                    </a:cubicBezTo>
                    <a:cubicBezTo>
                      <a:pt x="9442" y="3505"/>
                      <a:pt x="9430" y="3470"/>
                      <a:pt x="9442" y="3446"/>
                    </a:cubicBezTo>
                    <a:cubicBezTo>
                      <a:pt x="9466" y="3386"/>
                      <a:pt x="9537" y="3351"/>
                      <a:pt x="9597" y="3351"/>
                    </a:cubicBezTo>
                    <a:close/>
                    <a:moveTo>
                      <a:pt x="15312" y="3386"/>
                    </a:moveTo>
                    <a:lnTo>
                      <a:pt x="15264" y="3517"/>
                    </a:lnTo>
                    <a:lnTo>
                      <a:pt x="15216" y="3648"/>
                    </a:lnTo>
                    <a:lnTo>
                      <a:pt x="15216" y="3577"/>
                    </a:lnTo>
                    <a:cubicBezTo>
                      <a:pt x="15216" y="3517"/>
                      <a:pt x="15240" y="3470"/>
                      <a:pt x="15216" y="3446"/>
                    </a:cubicBezTo>
                    <a:cubicBezTo>
                      <a:pt x="15252" y="3422"/>
                      <a:pt x="15276" y="3398"/>
                      <a:pt x="15312" y="3386"/>
                    </a:cubicBezTo>
                    <a:close/>
                    <a:moveTo>
                      <a:pt x="11079" y="3220"/>
                    </a:moveTo>
                    <a:cubicBezTo>
                      <a:pt x="11103" y="3220"/>
                      <a:pt x="11126" y="3224"/>
                      <a:pt x="11145" y="3231"/>
                    </a:cubicBezTo>
                    <a:cubicBezTo>
                      <a:pt x="11216" y="3267"/>
                      <a:pt x="11275" y="3351"/>
                      <a:pt x="11275" y="3446"/>
                    </a:cubicBezTo>
                    <a:cubicBezTo>
                      <a:pt x="11264" y="3529"/>
                      <a:pt x="11216" y="3624"/>
                      <a:pt x="11156" y="3684"/>
                    </a:cubicBezTo>
                    <a:cubicBezTo>
                      <a:pt x="11121" y="3648"/>
                      <a:pt x="11097" y="3636"/>
                      <a:pt x="11061" y="3612"/>
                    </a:cubicBezTo>
                    <a:cubicBezTo>
                      <a:pt x="11085" y="3612"/>
                      <a:pt x="11097" y="3589"/>
                      <a:pt x="11109" y="3577"/>
                    </a:cubicBezTo>
                    <a:cubicBezTo>
                      <a:pt x="11168" y="3529"/>
                      <a:pt x="11204" y="3446"/>
                      <a:pt x="11180" y="3374"/>
                    </a:cubicBezTo>
                    <a:cubicBezTo>
                      <a:pt x="11180" y="3339"/>
                      <a:pt x="11145" y="3327"/>
                      <a:pt x="11109" y="3327"/>
                    </a:cubicBezTo>
                    <a:cubicBezTo>
                      <a:pt x="11085" y="3327"/>
                      <a:pt x="11061" y="3374"/>
                      <a:pt x="11061" y="3398"/>
                    </a:cubicBezTo>
                    <a:cubicBezTo>
                      <a:pt x="11061" y="3434"/>
                      <a:pt x="11061" y="3470"/>
                      <a:pt x="11037" y="3493"/>
                    </a:cubicBezTo>
                    <a:cubicBezTo>
                      <a:pt x="11012" y="3502"/>
                      <a:pt x="10993" y="3510"/>
                      <a:pt x="10971" y="3510"/>
                    </a:cubicBezTo>
                    <a:cubicBezTo>
                      <a:pt x="10962" y="3510"/>
                      <a:pt x="10953" y="3509"/>
                      <a:pt x="10942" y="3505"/>
                    </a:cubicBezTo>
                    <a:cubicBezTo>
                      <a:pt x="10918" y="3493"/>
                      <a:pt x="10906" y="3458"/>
                      <a:pt x="10906" y="3446"/>
                    </a:cubicBezTo>
                    <a:cubicBezTo>
                      <a:pt x="10883" y="3398"/>
                      <a:pt x="10906" y="3374"/>
                      <a:pt x="10906" y="3339"/>
                    </a:cubicBezTo>
                    <a:cubicBezTo>
                      <a:pt x="10918" y="3339"/>
                      <a:pt x="10918" y="3327"/>
                      <a:pt x="10930" y="3315"/>
                    </a:cubicBezTo>
                    <a:lnTo>
                      <a:pt x="10930" y="3279"/>
                    </a:lnTo>
                    <a:cubicBezTo>
                      <a:pt x="10971" y="3238"/>
                      <a:pt x="11028" y="3220"/>
                      <a:pt x="11079" y="3220"/>
                    </a:cubicBezTo>
                    <a:close/>
                    <a:moveTo>
                      <a:pt x="8130" y="3351"/>
                    </a:moveTo>
                    <a:cubicBezTo>
                      <a:pt x="8138" y="3393"/>
                      <a:pt x="8138" y="3439"/>
                      <a:pt x="8132" y="3482"/>
                    </a:cubicBezTo>
                    <a:cubicBezTo>
                      <a:pt x="8132" y="3517"/>
                      <a:pt x="8120" y="3529"/>
                      <a:pt x="8085" y="3565"/>
                    </a:cubicBezTo>
                    <a:lnTo>
                      <a:pt x="8120" y="3589"/>
                    </a:lnTo>
                    <a:lnTo>
                      <a:pt x="8168" y="3541"/>
                    </a:lnTo>
                    <a:cubicBezTo>
                      <a:pt x="8181" y="3533"/>
                      <a:pt x="8199" y="3529"/>
                      <a:pt x="8220" y="3529"/>
                    </a:cubicBezTo>
                    <a:cubicBezTo>
                      <a:pt x="8257" y="3529"/>
                      <a:pt x="8300" y="3542"/>
                      <a:pt x="8323" y="3565"/>
                    </a:cubicBezTo>
                    <a:cubicBezTo>
                      <a:pt x="8347" y="3577"/>
                      <a:pt x="8347" y="3601"/>
                      <a:pt x="8323" y="3624"/>
                    </a:cubicBezTo>
                    <a:cubicBezTo>
                      <a:pt x="8317" y="3630"/>
                      <a:pt x="8308" y="3633"/>
                      <a:pt x="8297" y="3633"/>
                    </a:cubicBezTo>
                    <a:cubicBezTo>
                      <a:pt x="8287" y="3633"/>
                      <a:pt x="8275" y="3630"/>
                      <a:pt x="8263" y="3624"/>
                    </a:cubicBezTo>
                    <a:cubicBezTo>
                      <a:pt x="8257" y="3612"/>
                      <a:pt x="8248" y="3607"/>
                      <a:pt x="8238" y="3607"/>
                    </a:cubicBezTo>
                    <a:cubicBezTo>
                      <a:pt x="8227" y="3607"/>
                      <a:pt x="8216" y="3612"/>
                      <a:pt x="8204" y="3624"/>
                    </a:cubicBezTo>
                    <a:cubicBezTo>
                      <a:pt x="8192" y="3624"/>
                      <a:pt x="8180" y="3636"/>
                      <a:pt x="8180" y="3648"/>
                    </a:cubicBezTo>
                    <a:cubicBezTo>
                      <a:pt x="8192" y="3660"/>
                      <a:pt x="8204" y="3696"/>
                      <a:pt x="8227" y="3708"/>
                    </a:cubicBezTo>
                    <a:cubicBezTo>
                      <a:pt x="8239" y="3708"/>
                      <a:pt x="8263" y="3708"/>
                      <a:pt x="8263" y="3696"/>
                    </a:cubicBezTo>
                    <a:cubicBezTo>
                      <a:pt x="8311" y="3660"/>
                      <a:pt x="8358" y="3601"/>
                      <a:pt x="8358" y="3565"/>
                    </a:cubicBezTo>
                    <a:cubicBezTo>
                      <a:pt x="8358" y="3517"/>
                      <a:pt x="8347" y="3458"/>
                      <a:pt x="8311" y="3422"/>
                    </a:cubicBezTo>
                    <a:lnTo>
                      <a:pt x="8204" y="3422"/>
                    </a:lnTo>
                    <a:cubicBezTo>
                      <a:pt x="8192" y="3422"/>
                      <a:pt x="8180" y="3410"/>
                      <a:pt x="8180" y="3410"/>
                    </a:cubicBezTo>
                    <a:cubicBezTo>
                      <a:pt x="8154" y="3397"/>
                      <a:pt x="8139" y="3377"/>
                      <a:pt x="8130" y="3351"/>
                    </a:cubicBezTo>
                    <a:close/>
                    <a:moveTo>
                      <a:pt x="15419" y="3565"/>
                    </a:moveTo>
                    <a:cubicBezTo>
                      <a:pt x="15395" y="3624"/>
                      <a:pt x="15371" y="3672"/>
                      <a:pt x="15359" y="3732"/>
                    </a:cubicBezTo>
                    <a:cubicBezTo>
                      <a:pt x="15359" y="3708"/>
                      <a:pt x="15336" y="3708"/>
                      <a:pt x="15324" y="3708"/>
                    </a:cubicBezTo>
                    <a:lnTo>
                      <a:pt x="15371" y="3577"/>
                    </a:lnTo>
                    <a:cubicBezTo>
                      <a:pt x="15371" y="3565"/>
                      <a:pt x="15395" y="3565"/>
                      <a:pt x="15419" y="3565"/>
                    </a:cubicBezTo>
                    <a:close/>
                    <a:moveTo>
                      <a:pt x="10447" y="3368"/>
                    </a:moveTo>
                    <a:cubicBezTo>
                      <a:pt x="10464" y="3368"/>
                      <a:pt x="10483" y="3370"/>
                      <a:pt x="10502" y="3374"/>
                    </a:cubicBezTo>
                    <a:cubicBezTo>
                      <a:pt x="10597" y="3386"/>
                      <a:pt x="10704" y="3458"/>
                      <a:pt x="10740" y="3589"/>
                    </a:cubicBezTo>
                    <a:cubicBezTo>
                      <a:pt x="10692" y="3624"/>
                      <a:pt x="10656" y="3648"/>
                      <a:pt x="10633" y="3696"/>
                    </a:cubicBezTo>
                    <a:cubicBezTo>
                      <a:pt x="10633" y="3648"/>
                      <a:pt x="10633" y="3612"/>
                      <a:pt x="10609" y="3565"/>
                    </a:cubicBezTo>
                    <a:cubicBezTo>
                      <a:pt x="10566" y="3501"/>
                      <a:pt x="10504" y="3456"/>
                      <a:pt x="10432" y="3456"/>
                    </a:cubicBezTo>
                    <a:cubicBezTo>
                      <a:pt x="10423" y="3456"/>
                      <a:pt x="10415" y="3456"/>
                      <a:pt x="10406" y="3458"/>
                    </a:cubicBezTo>
                    <a:cubicBezTo>
                      <a:pt x="10383" y="3458"/>
                      <a:pt x="10359" y="3493"/>
                      <a:pt x="10371" y="3517"/>
                    </a:cubicBezTo>
                    <a:cubicBezTo>
                      <a:pt x="10371" y="3547"/>
                      <a:pt x="10387" y="3568"/>
                      <a:pt x="10412" y="3568"/>
                    </a:cubicBezTo>
                    <a:cubicBezTo>
                      <a:pt x="10418" y="3568"/>
                      <a:pt x="10424" y="3567"/>
                      <a:pt x="10430" y="3565"/>
                    </a:cubicBezTo>
                    <a:cubicBezTo>
                      <a:pt x="10454" y="3565"/>
                      <a:pt x="10490" y="3577"/>
                      <a:pt x="10513" y="3612"/>
                    </a:cubicBezTo>
                    <a:cubicBezTo>
                      <a:pt x="10537" y="3636"/>
                      <a:pt x="10537" y="3672"/>
                      <a:pt x="10513" y="3696"/>
                    </a:cubicBezTo>
                    <a:cubicBezTo>
                      <a:pt x="10502" y="3732"/>
                      <a:pt x="10478" y="3732"/>
                      <a:pt x="10442" y="3743"/>
                    </a:cubicBezTo>
                    <a:cubicBezTo>
                      <a:pt x="10394" y="3743"/>
                      <a:pt x="10335" y="3732"/>
                      <a:pt x="10311" y="3696"/>
                    </a:cubicBezTo>
                    <a:cubicBezTo>
                      <a:pt x="10216" y="3636"/>
                      <a:pt x="10216" y="3529"/>
                      <a:pt x="10263" y="3470"/>
                    </a:cubicBezTo>
                    <a:cubicBezTo>
                      <a:pt x="10303" y="3411"/>
                      <a:pt x="10366" y="3368"/>
                      <a:pt x="10447" y="3368"/>
                    </a:cubicBezTo>
                    <a:close/>
                    <a:moveTo>
                      <a:pt x="15034" y="3667"/>
                    </a:moveTo>
                    <a:cubicBezTo>
                      <a:pt x="15026" y="3708"/>
                      <a:pt x="15023" y="3745"/>
                      <a:pt x="15002" y="3755"/>
                    </a:cubicBezTo>
                    <a:cubicBezTo>
                      <a:pt x="15014" y="3732"/>
                      <a:pt x="15014" y="3696"/>
                      <a:pt x="15014" y="3672"/>
                    </a:cubicBezTo>
                    <a:lnTo>
                      <a:pt x="15026" y="3672"/>
                    </a:lnTo>
                    <a:cubicBezTo>
                      <a:pt x="15026" y="3672"/>
                      <a:pt x="15030" y="3672"/>
                      <a:pt x="15034" y="3667"/>
                    </a:cubicBezTo>
                    <a:close/>
                    <a:moveTo>
                      <a:pt x="14373" y="3509"/>
                    </a:moveTo>
                    <a:cubicBezTo>
                      <a:pt x="14402" y="3509"/>
                      <a:pt x="14429" y="3515"/>
                      <a:pt x="14443" y="3529"/>
                    </a:cubicBezTo>
                    <a:cubicBezTo>
                      <a:pt x="14445" y="3528"/>
                      <a:pt x="14448" y="3527"/>
                      <a:pt x="14450" y="3527"/>
                    </a:cubicBezTo>
                    <a:cubicBezTo>
                      <a:pt x="14469" y="3527"/>
                      <a:pt x="14478" y="3567"/>
                      <a:pt x="14478" y="3589"/>
                    </a:cubicBezTo>
                    <a:cubicBezTo>
                      <a:pt x="14478" y="3612"/>
                      <a:pt x="14478" y="3624"/>
                      <a:pt x="14466" y="3636"/>
                    </a:cubicBezTo>
                    <a:cubicBezTo>
                      <a:pt x="14458" y="3640"/>
                      <a:pt x="14452" y="3642"/>
                      <a:pt x="14446" y="3642"/>
                    </a:cubicBezTo>
                    <a:cubicBezTo>
                      <a:pt x="14435" y="3642"/>
                      <a:pt x="14427" y="3636"/>
                      <a:pt x="14419" y="3636"/>
                    </a:cubicBezTo>
                    <a:cubicBezTo>
                      <a:pt x="14407" y="3636"/>
                      <a:pt x="14383" y="3612"/>
                      <a:pt x="14383" y="3589"/>
                    </a:cubicBezTo>
                    <a:cubicBezTo>
                      <a:pt x="14383" y="3565"/>
                      <a:pt x="14371" y="3553"/>
                      <a:pt x="14347" y="3553"/>
                    </a:cubicBezTo>
                    <a:cubicBezTo>
                      <a:pt x="14312" y="3553"/>
                      <a:pt x="14300" y="3565"/>
                      <a:pt x="14300" y="3589"/>
                    </a:cubicBezTo>
                    <a:cubicBezTo>
                      <a:pt x="14300" y="3636"/>
                      <a:pt x="14312" y="3696"/>
                      <a:pt x="14371" y="3720"/>
                    </a:cubicBezTo>
                    <a:lnTo>
                      <a:pt x="14323" y="3767"/>
                    </a:lnTo>
                    <a:cubicBezTo>
                      <a:pt x="14312" y="3708"/>
                      <a:pt x="14288" y="3648"/>
                      <a:pt x="14252" y="3601"/>
                    </a:cubicBezTo>
                    <a:cubicBezTo>
                      <a:pt x="14252" y="3565"/>
                      <a:pt x="14288" y="3529"/>
                      <a:pt x="14312" y="3517"/>
                    </a:cubicBezTo>
                    <a:cubicBezTo>
                      <a:pt x="14331" y="3512"/>
                      <a:pt x="14353" y="3509"/>
                      <a:pt x="14373" y="3509"/>
                    </a:cubicBezTo>
                    <a:close/>
                    <a:moveTo>
                      <a:pt x="14764" y="3529"/>
                    </a:moveTo>
                    <a:cubicBezTo>
                      <a:pt x="14800" y="3529"/>
                      <a:pt x="14859" y="3565"/>
                      <a:pt x="14895" y="3612"/>
                    </a:cubicBezTo>
                    <a:cubicBezTo>
                      <a:pt x="14919" y="3648"/>
                      <a:pt x="14919" y="3708"/>
                      <a:pt x="14895" y="3755"/>
                    </a:cubicBezTo>
                    <a:cubicBezTo>
                      <a:pt x="14868" y="3792"/>
                      <a:pt x="14827" y="3807"/>
                      <a:pt x="14798" y="3807"/>
                    </a:cubicBezTo>
                    <a:cubicBezTo>
                      <a:pt x="14789" y="3807"/>
                      <a:pt x="14782" y="3806"/>
                      <a:pt x="14776" y="3803"/>
                    </a:cubicBezTo>
                    <a:cubicBezTo>
                      <a:pt x="14764" y="3803"/>
                      <a:pt x="14728" y="3767"/>
                      <a:pt x="14728" y="3755"/>
                    </a:cubicBezTo>
                    <a:lnTo>
                      <a:pt x="14728" y="3708"/>
                    </a:lnTo>
                    <a:cubicBezTo>
                      <a:pt x="14728" y="3699"/>
                      <a:pt x="14746" y="3691"/>
                      <a:pt x="14761" y="3691"/>
                    </a:cubicBezTo>
                    <a:cubicBezTo>
                      <a:pt x="14767" y="3691"/>
                      <a:pt x="14772" y="3692"/>
                      <a:pt x="14776" y="3696"/>
                    </a:cubicBezTo>
                    <a:cubicBezTo>
                      <a:pt x="14788" y="3696"/>
                      <a:pt x="14800" y="3708"/>
                      <a:pt x="14800" y="3720"/>
                    </a:cubicBezTo>
                    <a:cubicBezTo>
                      <a:pt x="14800" y="3746"/>
                      <a:pt x="14820" y="3760"/>
                      <a:pt x="14840" y="3760"/>
                    </a:cubicBezTo>
                    <a:cubicBezTo>
                      <a:pt x="14847" y="3760"/>
                      <a:pt x="14853" y="3758"/>
                      <a:pt x="14859" y="3755"/>
                    </a:cubicBezTo>
                    <a:cubicBezTo>
                      <a:pt x="14895" y="3755"/>
                      <a:pt x="14907" y="3720"/>
                      <a:pt x="14895" y="3696"/>
                    </a:cubicBezTo>
                    <a:cubicBezTo>
                      <a:pt x="14883" y="3648"/>
                      <a:pt x="14835" y="3601"/>
                      <a:pt x="14776" y="3601"/>
                    </a:cubicBezTo>
                    <a:cubicBezTo>
                      <a:pt x="14728" y="3601"/>
                      <a:pt x="14669" y="3624"/>
                      <a:pt x="14645" y="3660"/>
                    </a:cubicBezTo>
                    <a:cubicBezTo>
                      <a:pt x="14645" y="3660"/>
                      <a:pt x="14621" y="3684"/>
                      <a:pt x="14621" y="3696"/>
                    </a:cubicBezTo>
                    <a:cubicBezTo>
                      <a:pt x="14597" y="3684"/>
                      <a:pt x="14585" y="3660"/>
                      <a:pt x="14538" y="3660"/>
                    </a:cubicBezTo>
                    <a:cubicBezTo>
                      <a:pt x="14538" y="3648"/>
                      <a:pt x="14550" y="3636"/>
                      <a:pt x="14550" y="3624"/>
                    </a:cubicBezTo>
                    <a:lnTo>
                      <a:pt x="14609" y="3624"/>
                    </a:lnTo>
                    <a:cubicBezTo>
                      <a:pt x="14681" y="3612"/>
                      <a:pt x="14728" y="3577"/>
                      <a:pt x="14764" y="3529"/>
                    </a:cubicBezTo>
                    <a:close/>
                    <a:moveTo>
                      <a:pt x="10561" y="3803"/>
                    </a:moveTo>
                    <a:lnTo>
                      <a:pt x="10561" y="3851"/>
                    </a:lnTo>
                    <a:cubicBezTo>
                      <a:pt x="10557" y="3855"/>
                      <a:pt x="10553" y="3856"/>
                      <a:pt x="10549" y="3856"/>
                    </a:cubicBezTo>
                    <a:cubicBezTo>
                      <a:pt x="10540" y="3856"/>
                      <a:pt x="10529" y="3851"/>
                      <a:pt x="10513" y="3851"/>
                    </a:cubicBezTo>
                    <a:cubicBezTo>
                      <a:pt x="10537" y="3827"/>
                      <a:pt x="10549" y="3827"/>
                      <a:pt x="10561" y="3803"/>
                    </a:cubicBezTo>
                    <a:close/>
                    <a:moveTo>
                      <a:pt x="15181" y="3791"/>
                    </a:moveTo>
                    <a:lnTo>
                      <a:pt x="15133" y="3874"/>
                    </a:lnTo>
                    <a:cubicBezTo>
                      <a:pt x="15133" y="3863"/>
                      <a:pt x="15121" y="3851"/>
                      <a:pt x="15121" y="3851"/>
                    </a:cubicBezTo>
                    <a:cubicBezTo>
                      <a:pt x="15121" y="3827"/>
                      <a:pt x="15121" y="3803"/>
                      <a:pt x="15133" y="3791"/>
                    </a:cubicBezTo>
                    <a:close/>
                    <a:moveTo>
                      <a:pt x="9978" y="3672"/>
                    </a:moveTo>
                    <a:cubicBezTo>
                      <a:pt x="10061" y="3672"/>
                      <a:pt x="10109" y="3708"/>
                      <a:pt x="10156" y="3767"/>
                    </a:cubicBezTo>
                    <a:cubicBezTo>
                      <a:pt x="10192" y="3815"/>
                      <a:pt x="10180" y="3886"/>
                      <a:pt x="10144" y="3946"/>
                    </a:cubicBezTo>
                    <a:cubicBezTo>
                      <a:pt x="10109" y="3934"/>
                      <a:pt x="10085" y="3934"/>
                      <a:pt x="10061" y="3934"/>
                    </a:cubicBezTo>
                    <a:cubicBezTo>
                      <a:pt x="10061" y="3934"/>
                      <a:pt x="10073" y="3922"/>
                      <a:pt x="10073" y="3910"/>
                    </a:cubicBezTo>
                    <a:cubicBezTo>
                      <a:pt x="10097" y="3851"/>
                      <a:pt x="10097" y="3767"/>
                      <a:pt x="10061" y="3708"/>
                    </a:cubicBezTo>
                    <a:cubicBezTo>
                      <a:pt x="10049" y="3696"/>
                      <a:pt x="10034" y="3690"/>
                      <a:pt x="10018" y="3690"/>
                    </a:cubicBezTo>
                    <a:cubicBezTo>
                      <a:pt x="10002" y="3690"/>
                      <a:pt x="9984" y="3696"/>
                      <a:pt x="9966" y="3708"/>
                    </a:cubicBezTo>
                    <a:cubicBezTo>
                      <a:pt x="9930" y="3743"/>
                      <a:pt x="9930" y="3767"/>
                      <a:pt x="9966" y="3803"/>
                    </a:cubicBezTo>
                    <a:cubicBezTo>
                      <a:pt x="9978" y="3815"/>
                      <a:pt x="9978" y="3851"/>
                      <a:pt x="9966" y="3863"/>
                    </a:cubicBezTo>
                    <a:cubicBezTo>
                      <a:pt x="9954" y="3874"/>
                      <a:pt x="9930" y="3886"/>
                      <a:pt x="9918" y="3886"/>
                    </a:cubicBezTo>
                    <a:cubicBezTo>
                      <a:pt x="9906" y="3886"/>
                      <a:pt x="9882" y="3874"/>
                      <a:pt x="9859" y="3863"/>
                    </a:cubicBezTo>
                    <a:cubicBezTo>
                      <a:pt x="9847" y="3827"/>
                      <a:pt x="9835" y="3803"/>
                      <a:pt x="9847" y="3767"/>
                    </a:cubicBezTo>
                    <a:cubicBezTo>
                      <a:pt x="9859" y="3708"/>
                      <a:pt x="9918" y="3672"/>
                      <a:pt x="9978" y="3672"/>
                    </a:cubicBezTo>
                    <a:close/>
                    <a:moveTo>
                      <a:pt x="9406" y="3624"/>
                    </a:moveTo>
                    <a:cubicBezTo>
                      <a:pt x="9430" y="3648"/>
                      <a:pt x="9466" y="3672"/>
                      <a:pt x="9490" y="3672"/>
                    </a:cubicBezTo>
                    <a:cubicBezTo>
                      <a:pt x="9478" y="3684"/>
                      <a:pt x="9466" y="3708"/>
                      <a:pt x="9466" y="3732"/>
                    </a:cubicBezTo>
                    <a:cubicBezTo>
                      <a:pt x="9442" y="3803"/>
                      <a:pt x="9466" y="3874"/>
                      <a:pt x="9513" y="3922"/>
                    </a:cubicBezTo>
                    <a:cubicBezTo>
                      <a:pt x="9528" y="3927"/>
                      <a:pt x="9541" y="3930"/>
                      <a:pt x="9553" y="3930"/>
                    </a:cubicBezTo>
                    <a:cubicBezTo>
                      <a:pt x="9571" y="3930"/>
                      <a:pt x="9588" y="3924"/>
                      <a:pt x="9609" y="3910"/>
                    </a:cubicBezTo>
                    <a:cubicBezTo>
                      <a:pt x="9621" y="3874"/>
                      <a:pt x="9621" y="3851"/>
                      <a:pt x="9597" y="3815"/>
                    </a:cubicBezTo>
                    <a:cubicBezTo>
                      <a:pt x="9573" y="3803"/>
                      <a:pt x="9561" y="3767"/>
                      <a:pt x="9573" y="3755"/>
                    </a:cubicBezTo>
                    <a:cubicBezTo>
                      <a:pt x="9573" y="3732"/>
                      <a:pt x="9609" y="3708"/>
                      <a:pt x="9621" y="3708"/>
                    </a:cubicBezTo>
                    <a:cubicBezTo>
                      <a:pt x="9656" y="3708"/>
                      <a:pt x="9668" y="3732"/>
                      <a:pt x="9680" y="3732"/>
                    </a:cubicBezTo>
                    <a:cubicBezTo>
                      <a:pt x="9716" y="3755"/>
                      <a:pt x="9728" y="3791"/>
                      <a:pt x="9728" y="3815"/>
                    </a:cubicBezTo>
                    <a:cubicBezTo>
                      <a:pt x="9728" y="3874"/>
                      <a:pt x="9668" y="3946"/>
                      <a:pt x="9597" y="3970"/>
                    </a:cubicBezTo>
                    <a:cubicBezTo>
                      <a:pt x="9584" y="3972"/>
                      <a:pt x="9570" y="3974"/>
                      <a:pt x="9555" y="3974"/>
                    </a:cubicBezTo>
                    <a:cubicBezTo>
                      <a:pt x="9496" y="3974"/>
                      <a:pt x="9423" y="3952"/>
                      <a:pt x="9394" y="3886"/>
                    </a:cubicBezTo>
                    <a:cubicBezTo>
                      <a:pt x="9347" y="3815"/>
                      <a:pt x="9347" y="3708"/>
                      <a:pt x="9406" y="3624"/>
                    </a:cubicBezTo>
                    <a:close/>
                    <a:moveTo>
                      <a:pt x="14919" y="3827"/>
                    </a:moveTo>
                    <a:cubicBezTo>
                      <a:pt x="14955" y="3851"/>
                      <a:pt x="14966" y="3851"/>
                      <a:pt x="14978" y="3863"/>
                    </a:cubicBezTo>
                    <a:lnTo>
                      <a:pt x="14978" y="3922"/>
                    </a:lnTo>
                    <a:cubicBezTo>
                      <a:pt x="14966" y="3922"/>
                      <a:pt x="14955" y="3898"/>
                      <a:pt x="14943" y="3898"/>
                    </a:cubicBezTo>
                    <a:cubicBezTo>
                      <a:pt x="14895" y="3898"/>
                      <a:pt x="14835" y="3922"/>
                      <a:pt x="14800" y="3958"/>
                    </a:cubicBezTo>
                    <a:cubicBezTo>
                      <a:pt x="14800" y="3982"/>
                      <a:pt x="14788" y="3993"/>
                      <a:pt x="14788" y="4005"/>
                    </a:cubicBezTo>
                    <a:cubicBezTo>
                      <a:pt x="14776" y="3993"/>
                      <a:pt x="14740" y="3982"/>
                      <a:pt x="14716" y="3958"/>
                    </a:cubicBezTo>
                    <a:cubicBezTo>
                      <a:pt x="14716" y="3946"/>
                      <a:pt x="14728" y="3934"/>
                      <a:pt x="14728" y="3922"/>
                    </a:cubicBezTo>
                    <a:lnTo>
                      <a:pt x="14728" y="3874"/>
                    </a:lnTo>
                    <a:cubicBezTo>
                      <a:pt x="14752" y="3874"/>
                      <a:pt x="14765" y="3880"/>
                      <a:pt x="14779" y="3880"/>
                    </a:cubicBezTo>
                    <a:cubicBezTo>
                      <a:pt x="14785" y="3880"/>
                      <a:pt x="14792" y="3878"/>
                      <a:pt x="14800" y="3874"/>
                    </a:cubicBezTo>
                    <a:cubicBezTo>
                      <a:pt x="14847" y="3874"/>
                      <a:pt x="14895" y="3839"/>
                      <a:pt x="14919" y="3827"/>
                    </a:cubicBezTo>
                    <a:close/>
                    <a:moveTo>
                      <a:pt x="14534" y="3722"/>
                    </a:moveTo>
                    <a:cubicBezTo>
                      <a:pt x="14575" y="3722"/>
                      <a:pt x="14619" y="3742"/>
                      <a:pt x="14645" y="3767"/>
                    </a:cubicBezTo>
                    <a:cubicBezTo>
                      <a:pt x="14645" y="3815"/>
                      <a:pt x="14657" y="3863"/>
                      <a:pt x="14645" y="3886"/>
                    </a:cubicBezTo>
                    <a:cubicBezTo>
                      <a:pt x="14645" y="3910"/>
                      <a:pt x="14621" y="3922"/>
                      <a:pt x="14609" y="3934"/>
                    </a:cubicBezTo>
                    <a:cubicBezTo>
                      <a:pt x="14597" y="3934"/>
                      <a:pt x="14562" y="3934"/>
                      <a:pt x="14550" y="3922"/>
                    </a:cubicBezTo>
                    <a:cubicBezTo>
                      <a:pt x="14538" y="3898"/>
                      <a:pt x="14526" y="3874"/>
                      <a:pt x="14538" y="3863"/>
                    </a:cubicBezTo>
                    <a:cubicBezTo>
                      <a:pt x="14538" y="3827"/>
                      <a:pt x="14538" y="3815"/>
                      <a:pt x="14502" y="3803"/>
                    </a:cubicBezTo>
                    <a:cubicBezTo>
                      <a:pt x="14478" y="3803"/>
                      <a:pt x="14466" y="3803"/>
                      <a:pt x="14443" y="3827"/>
                    </a:cubicBezTo>
                    <a:cubicBezTo>
                      <a:pt x="14431" y="3874"/>
                      <a:pt x="14443" y="3946"/>
                      <a:pt x="14490" y="3993"/>
                    </a:cubicBezTo>
                    <a:lnTo>
                      <a:pt x="14502" y="4005"/>
                    </a:lnTo>
                    <a:cubicBezTo>
                      <a:pt x="14490" y="4029"/>
                      <a:pt x="14466" y="4041"/>
                      <a:pt x="14466" y="4053"/>
                    </a:cubicBezTo>
                    <a:cubicBezTo>
                      <a:pt x="14431" y="4029"/>
                      <a:pt x="14419" y="4005"/>
                      <a:pt x="14407" y="3970"/>
                    </a:cubicBezTo>
                    <a:cubicBezTo>
                      <a:pt x="14407" y="3946"/>
                      <a:pt x="14407" y="3934"/>
                      <a:pt x="14383" y="3922"/>
                    </a:cubicBezTo>
                    <a:lnTo>
                      <a:pt x="14383" y="3874"/>
                    </a:lnTo>
                    <a:cubicBezTo>
                      <a:pt x="14383" y="3815"/>
                      <a:pt x="14431" y="3743"/>
                      <a:pt x="14490" y="3732"/>
                    </a:cubicBezTo>
                    <a:cubicBezTo>
                      <a:pt x="14503" y="3725"/>
                      <a:pt x="14519" y="3722"/>
                      <a:pt x="14534" y="3722"/>
                    </a:cubicBezTo>
                    <a:close/>
                    <a:moveTo>
                      <a:pt x="10811" y="3648"/>
                    </a:moveTo>
                    <a:cubicBezTo>
                      <a:pt x="10930" y="3672"/>
                      <a:pt x="11037" y="3696"/>
                      <a:pt x="11085" y="3791"/>
                    </a:cubicBezTo>
                    <a:cubicBezTo>
                      <a:pt x="11121" y="3851"/>
                      <a:pt x="11156" y="3970"/>
                      <a:pt x="11085" y="4089"/>
                    </a:cubicBezTo>
                    <a:cubicBezTo>
                      <a:pt x="11049" y="4053"/>
                      <a:pt x="11002" y="4041"/>
                      <a:pt x="10978" y="4041"/>
                    </a:cubicBezTo>
                    <a:cubicBezTo>
                      <a:pt x="10978" y="4017"/>
                      <a:pt x="10990" y="4005"/>
                      <a:pt x="10990" y="3993"/>
                    </a:cubicBezTo>
                    <a:cubicBezTo>
                      <a:pt x="11025" y="3922"/>
                      <a:pt x="10990" y="3815"/>
                      <a:pt x="10930" y="3767"/>
                    </a:cubicBezTo>
                    <a:cubicBezTo>
                      <a:pt x="10918" y="3761"/>
                      <a:pt x="10903" y="3758"/>
                      <a:pt x="10889" y="3758"/>
                    </a:cubicBezTo>
                    <a:cubicBezTo>
                      <a:pt x="10874" y="3758"/>
                      <a:pt x="10859" y="3761"/>
                      <a:pt x="10847" y="3767"/>
                    </a:cubicBezTo>
                    <a:cubicBezTo>
                      <a:pt x="10811" y="3791"/>
                      <a:pt x="10823" y="3827"/>
                      <a:pt x="10847" y="3863"/>
                    </a:cubicBezTo>
                    <a:cubicBezTo>
                      <a:pt x="10871" y="3874"/>
                      <a:pt x="10871" y="3922"/>
                      <a:pt x="10859" y="3946"/>
                    </a:cubicBezTo>
                    <a:cubicBezTo>
                      <a:pt x="10847" y="3982"/>
                      <a:pt x="10811" y="4005"/>
                      <a:pt x="10787" y="4005"/>
                    </a:cubicBezTo>
                    <a:cubicBezTo>
                      <a:pt x="10740" y="4005"/>
                      <a:pt x="10728" y="3993"/>
                      <a:pt x="10692" y="3982"/>
                    </a:cubicBezTo>
                    <a:cubicBezTo>
                      <a:pt x="10656" y="3946"/>
                      <a:pt x="10633" y="3886"/>
                      <a:pt x="10656" y="3851"/>
                    </a:cubicBezTo>
                    <a:cubicBezTo>
                      <a:pt x="10656" y="3767"/>
                      <a:pt x="10704" y="3708"/>
                      <a:pt x="10764" y="3672"/>
                    </a:cubicBezTo>
                    <a:cubicBezTo>
                      <a:pt x="10787" y="3672"/>
                      <a:pt x="10787" y="3672"/>
                      <a:pt x="10799" y="3648"/>
                    </a:cubicBezTo>
                    <a:close/>
                    <a:moveTo>
                      <a:pt x="15074" y="3982"/>
                    </a:moveTo>
                    <a:cubicBezTo>
                      <a:pt x="15074" y="3993"/>
                      <a:pt x="15074" y="4041"/>
                      <a:pt x="15038" y="4065"/>
                    </a:cubicBezTo>
                    <a:cubicBezTo>
                      <a:pt x="15020" y="4101"/>
                      <a:pt x="14981" y="4117"/>
                      <a:pt x="14942" y="4117"/>
                    </a:cubicBezTo>
                    <a:cubicBezTo>
                      <a:pt x="14930" y="4117"/>
                      <a:pt x="14918" y="4115"/>
                      <a:pt x="14907" y="4113"/>
                    </a:cubicBezTo>
                    <a:cubicBezTo>
                      <a:pt x="14895" y="4113"/>
                      <a:pt x="14883" y="4089"/>
                      <a:pt x="14859" y="4065"/>
                    </a:cubicBezTo>
                    <a:lnTo>
                      <a:pt x="14859" y="4029"/>
                    </a:lnTo>
                    <a:cubicBezTo>
                      <a:pt x="14883" y="4005"/>
                      <a:pt x="14895" y="4005"/>
                      <a:pt x="14907" y="4005"/>
                    </a:cubicBezTo>
                    <a:cubicBezTo>
                      <a:pt x="14919" y="4005"/>
                      <a:pt x="14943" y="4029"/>
                      <a:pt x="14943" y="4041"/>
                    </a:cubicBezTo>
                    <a:cubicBezTo>
                      <a:pt x="14943" y="4065"/>
                      <a:pt x="14966" y="4089"/>
                      <a:pt x="15002" y="4089"/>
                    </a:cubicBezTo>
                    <a:cubicBezTo>
                      <a:pt x="15026" y="4089"/>
                      <a:pt x="15038" y="4053"/>
                      <a:pt x="15038" y="4029"/>
                    </a:cubicBezTo>
                    <a:cubicBezTo>
                      <a:pt x="15038" y="4005"/>
                      <a:pt x="15026" y="3993"/>
                      <a:pt x="15026" y="3982"/>
                    </a:cubicBezTo>
                    <a:close/>
                    <a:moveTo>
                      <a:pt x="15336" y="3755"/>
                    </a:moveTo>
                    <a:cubicBezTo>
                      <a:pt x="15300" y="3886"/>
                      <a:pt x="15252" y="4029"/>
                      <a:pt x="15216" y="4160"/>
                    </a:cubicBezTo>
                    <a:cubicBezTo>
                      <a:pt x="15216" y="4148"/>
                      <a:pt x="15205" y="4113"/>
                      <a:pt x="15193" y="4101"/>
                    </a:cubicBezTo>
                    <a:cubicBezTo>
                      <a:pt x="15205" y="4065"/>
                      <a:pt x="15240" y="4005"/>
                      <a:pt x="15240" y="3946"/>
                    </a:cubicBezTo>
                    <a:cubicBezTo>
                      <a:pt x="15252" y="3886"/>
                      <a:pt x="15276" y="3815"/>
                      <a:pt x="15300" y="3755"/>
                    </a:cubicBezTo>
                    <a:close/>
                    <a:moveTo>
                      <a:pt x="12764" y="3505"/>
                    </a:moveTo>
                    <a:cubicBezTo>
                      <a:pt x="12776" y="3505"/>
                      <a:pt x="12799" y="3505"/>
                      <a:pt x="12799" y="3517"/>
                    </a:cubicBezTo>
                    <a:cubicBezTo>
                      <a:pt x="12811" y="3636"/>
                      <a:pt x="12752" y="3755"/>
                      <a:pt x="12704" y="3851"/>
                    </a:cubicBezTo>
                    <a:cubicBezTo>
                      <a:pt x="12657" y="3946"/>
                      <a:pt x="12621" y="4053"/>
                      <a:pt x="12633" y="4148"/>
                    </a:cubicBezTo>
                    <a:cubicBezTo>
                      <a:pt x="12633" y="4160"/>
                      <a:pt x="12633" y="4172"/>
                      <a:pt x="12621" y="4172"/>
                    </a:cubicBezTo>
                    <a:cubicBezTo>
                      <a:pt x="12597" y="4172"/>
                      <a:pt x="12585" y="4172"/>
                      <a:pt x="12585" y="4160"/>
                    </a:cubicBezTo>
                    <a:cubicBezTo>
                      <a:pt x="12573" y="4053"/>
                      <a:pt x="12621" y="3946"/>
                      <a:pt x="12680" y="3827"/>
                    </a:cubicBezTo>
                    <a:cubicBezTo>
                      <a:pt x="12740" y="3732"/>
                      <a:pt x="12764" y="3624"/>
                      <a:pt x="12752" y="3529"/>
                    </a:cubicBezTo>
                    <a:cubicBezTo>
                      <a:pt x="12752" y="3517"/>
                      <a:pt x="12752" y="3505"/>
                      <a:pt x="12764" y="3505"/>
                    </a:cubicBezTo>
                    <a:close/>
                    <a:moveTo>
                      <a:pt x="10406" y="3922"/>
                    </a:moveTo>
                    <a:cubicBezTo>
                      <a:pt x="10490" y="3922"/>
                      <a:pt x="10561" y="3946"/>
                      <a:pt x="10597" y="4005"/>
                    </a:cubicBezTo>
                    <a:cubicBezTo>
                      <a:pt x="10621" y="4065"/>
                      <a:pt x="10633" y="4148"/>
                      <a:pt x="10597" y="4184"/>
                    </a:cubicBezTo>
                    <a:cubicBezTo>
                      <a:pt x="10573" y="4184"/>
                      <a:pt x="10554" y="4179"/>
                      <a:pt x="10534" y="4179"/>
                    </a:cubicBezTo>
                    <a:cubicBezTo>
                      <a:pt x="10524" y="4179"/>
                      <a:pt x="10513" y="4180"/>
                      <a:pt x="10502" y="4184"/>
                    </a:cubicBezTo>
                    <a:cubicBezTo>
                      <a:pt x="10502" y="4184"/>
                      <a:pt x="10513" y="4172"/>
                      <a:pt x="10513" y="4160"/>
                    </a:cubicBezTo>
                    <a:cubicBezTo>
                      <a:pt x="10561" y="4124"/>
                      <a:pt x="10549" y="4041"/>
                      <a:pt x="10490" y="3993"/>
                    </a:cubicBezTo>
                    <a:cubicBezTo>
                      <a:pt x="10475" y="3983"/>
                      <a:pt x="10462" y="3980"/>
                      <a:pt x="10449" y="3980"/>
                    </a:cubicBezTo>
                    <a:cubicBezTo>
                      <a:pt x="10432" y="3980"/>
                      <a:pt x="10415" y="3987"/>
                      <a:pt x="10394" y="3993"/>
                    </a:cubicBezTo>
                    <a:cubicBezTo>
                      <a:pt x="10371" y="4029"/>
                      <a:pt x="10383" y="4053"/>
                      <a:pt x="10394" y="4089"/>
                    </a:cubicBezTo>
                    <a:cubicBezTo>
                      <a:pt x="10406" y="4101"/>
                      <a:pt x="10406" y="4124"/>
                      <a:pt x="10406" y="4124"/>
                    </a:cubicBezTo>
                    <a:cubicBezTo>
                      <a:pt x="10406" y="4148"/>
                      <a:pt x="10383" y="4160"/>
                      <a:pt x="10371" y="4160"/>
                    </a:cubicBezTo>
                    <a:cubicBezTo>
                      <a:pt x="10359" y="4160"/>
                      <a:pt x="10323" y="4160"/>
                      <a:pt x="10311" y="4124"/>
                    </a:cubicBezTo>
                    <a:cubicBezTo>
                      <a:pt x="10299" y="4101"/>
                      <a:pt x="10275" y="4065"/>
                      <a:pt x="10275" y="4041"/>
                    </a:cubicBezTo>
                    <a:cubicBezTo>
                      <a:pt x="10275" y="3982"/>
                      <a:pt x="10335" y="3934"/>
                      <a:pt x="10406" y="3922"/>
                    </a:cubicBezTo>
                    <a:close/>
                    <a:moveTo>
                      <a:pt x="13566" y="3775"/>
                    </a:moveTo>
                    <a:cubicBezTo>
                      <a:pt x="13604" y="3775"/>
                      <a:pt x="13642" y="3786"/>
                      <a:pt x="13669" y="3803"/>
                    </a:cubicBezTo>
                    <a:lnTo>
                      <a:pt x="13704" y="3803"/>
                    </a:lnTo>
                    <a:cubicBezTo>
                      <a:pt x="13720" y="3806"/>
                      <a:pt x="13736" y="3808"/>
                      <a:pt x="13752" y="3808"/>
                    </a:cubicBezTo>
                    <a:cubicBezTo>
                      <a:pt x="13793" y="3808"/>
                      <a:pt x="13830" y="3797"/>
                      <a:pt x="13847" y="3779"/>
                    </a:cubicBezTo>
                    <a:lnTo>
                      <a:pt x="13883" y="3779"/>
                    </a:lnTo>
                    <a:cubicBezTo>
                      <a:pt x="13883" y="3779"/>
                      <a:pt x="13895" y="3803"/>
                      <a:pt x="13883" y="3815"/>
                    </a:cubicBezTo>
                    <a:cubicBezTo>
                      <a:pt x="13835" y="3946"/>
                      <a:pt x="13704" y="4017"/>
                      <a:pt x="13585" y="4077"/>
                    </a:cubicBezTo>
                    <a:lnTo>
                      <a:pt x="13550" y="4077"/>
                    </a:lnTo>
                    <a:cubicBezTo>
                      <a:pt x="13431" y="4124"/>
                      <a:pt x="13335" y="4184"/>
                      <a:pt x="13276" y="4291"/>
                    </a:cubicBezTo>
                    <a:lnTo>
                      <a:pt x="13252" y="4303"/>
                    </a:lnTo>
                    <a:lnTo>
                      <a:pt x="13240" y="4303"/>
                    </a:lnTo>
                    <a:cubicBezTo>
                      <a:pt x="13228" y="4303"/>
                      <a:pt x="13228" y="4291"/>
                      <a:pt x="13240" y="4279"/>
                    </a:cubicBezTo>
                    <a:cubicBezTo>
                      <a:pt x="13311" y="4160"/>
                      <a:pt x="13431" y="4101"/>
                      <a:pt x="13550" y="4053"/>
                    </a:cubicBezTo>
                    <a:lnTo>
                      <a:pt x="13573" y="4053"/>
                    </a:lnTo>
                    <a:cubicBezTo>
                      <a:pt x="13657" y="4005"/>
                      <a:pt x="13764" y="3946"/>
                      <a:pt x="13823" y="3874"/>
                    </a:cubicBezTo>
                    <a:cubicBezTo>
                      <a:pt x="13776" y="3874"/>
                      <a:pt x="13752" y="3874"/>
                      <a:pt x="13704" y="3863"/>
                    </a:cubicBezTo>
                    <a:lnTo>
                      <a:pt x="13669" y="3863"/>
                    </a:lnTo>
                    <a:cubicBezTo>
                      <a:pt x="13633" y="3851"/>
                      <a:pt x="13585" y="3851"/>
                      <a:pt x="13538" y="3851"/>
                    </a:cubicBezTo>
                    <a:cubicBezTo>
                      <a:pt x="13502" y="3851"/>
                      <a:pt x="13490" y="3874"/>
                      <a:pt x="13478" y="3886"/>
                    </a:cubicBezTo>
                    <a:cubicBezTo>
                      <a:pt x="13478" y="3910"/>
                      <a:pt x="13466" y="3922"/>
                      <a:pt x="13478" y="3934"/>
                    </a:cubicBezTo>
                    <a:cubicBezTo>
                      <a:pt x="13478" y="3946"/>
                      <a:pt x="13490" y="3946"/>
                      <a:pt x="13514" y="3970"/>
                    </a:cubicBezTo>
                    <a:lnTo>
                      <a:pt x="13573" y="3970"/>
                    </a:lnTo>
                    <a:cubicBezTo>
                      <a:pt x="13585" y="3970"/>
                      <a:pt x="13597" y="3946"/>
                      <a:pt x="13597" y="3922"/>
                    </a:cubicBezTo>
                    <a:cubicBezTo>
                      <a:pt x="13597" y="3922"/>
                      <a:pt x="13597" y="3898"/>
                      <a:pt x="13585" y="3898"/>
                    </a:cubicBezTo>
                    <a:cubicBezTo>
                      <a:pt x="13573" y="3898"/>
                      <a:pt x="13550" y="3898"/>
                      <a:pt x="13550" y="3886"/>
                    </a:cubicBezTo>
                    <a:cubicBezTo>
                      <a:pt x="13550" y="3874"/>
                      <a:pt x="13550" y="3863"/>
                      <a:pt x="13573" y="3863"/>
                    </a:cubicBezTo>
                    <a:lnTo>
                      <a:pt x="13633" y="3863"/>
                    </a:lnTo>
                    <a:cubicBezTo>
                      <a:pt x="13645" y="3874"/>
                      <a:pt x="13657" y="3886"/>
                      <a:pt x="13657" y="3922"/>
                    </a:cubicBezTo>
                    <a:cubicBezTo>
                      <a:pt x="13657" y="3958"/>
                      <a:pt x="13633" y="3982"/>
                      <a:pt x="13597" y="3993"/>
                    </a:cubicBezTo>
                    <a:cubicBezTo>
                      <a:pt x="13585" y="3999"/>
                      <a:pt x="13567" y="4002"/>
                      <a:pt x="13548" y="4002"/>
                    </a:cubicBezTo>
                    <a:cubicBezTo>
                      <a:pt x="13529" y="4002"/>
                      <a:pt x="13508" y="3999"/>
                      <a:pt x="13490" y="3993"/>
                    </a:cubicBezTo>
                    <a:cubicBezTo>
                      <a:pt x="13466" y="3982"/>
                      <a:pt x="13454" y="3958"/>
                      <a:pt x="13431" y="3946"/>
                    </a:cubicBezTo>
                    <a:cubicBezTo>
                      <a:pt x="13419" y="3922"/>
                      <a:pt x="13419" y="3886"/>
                      <a:pt x="13431" y="3863"/>
                    </a:cubicBezTo>
                    <a:cubicBezTo>
                      <a:pt x="13454" y="3815"/>
                      <a:pt x="13490" y="3803"/>
                      <a:pt x="13526" y="3779"/>
                    </a:cubicBezTo>
                    <a:cubicBezTo>
                      <a:pt x="13539" y="3776"/>
                      <a:pt x="13552" y="3775"/>
                      <a:pt x="13566" y="3775"/>
                    </a:cubicBezTo>
                    <a:close/>
                    <a:moveTo>
                      <a:pt x="14669" y="4029"/>
                    </a:moveTo>
                    <a:cubicBezTo>
                      <a:pt x="14716" y="4029"/>
                      <a:pt x="14788" y="4065"/>
                      <a:pt x="14800" y="4124"/>
                    </a:cubicBezTo>
                    <a:cubicBezTo>
                      <a:pt x="14800" y="4160"/>
                      <a:pt x="14800" y="4208"/>
                      <a:pt x="14788" y="4220"/>
                    </a:cubicBezTo>
                    <a:cubicBezTo>
                      <a:pt x="14716" y="4244"/>
                      <a:pt x="14681" y="4244"/>
                      <a:pt x="14669" y="4244"/>
                    </a:cubicBezTo>
                    <a:cubicBezTo>
                      <a:pt x="14657" y="4220"/>
                      <a:pt x="14657" y="4184"/>
                      <a:pt x="14669" y="4172"/>
                    </a:cubicBezTo>
                    <a:cubicBezTo>
                      <a:pt x="14681" y="4160"/>
                      <a:pt x="14681" y="4124"/>
                      <a:pt x="14669" y="4101"/>
                    </a:cubicBezTo>
                    <a:cubicBezTo>
                      <a:pt x="14664" y="4087"/>
                      <a:pt x="14656" y="4082"/>
                      <a:pt x="14646" y="4082"/>
                    </a:cubicBezTo>
                    <a:cubicBezTo>
                      <a:pt x="14631" y="4082"/>
                      <a:pt x="14612" y="4093"/>
                      <a:pt x="14597" y="4101"/>
                    </a:cubicBezTo>
                    <a:cubicBezTo>
                      <a:pt x="14550" y="4148"/>
                      <a:pt x="14550" y="4220"/>
                      <a:pt x="14585" y="4267"/>
                    </a:cubicBezTo>
                    <a:cubicBezTo>
                      <a:pt x="14562" y="4279"/>
                      <a:pt x="14538" y="4303"/>
                      <a:pt x="14538" y="4327"/>
                    </a:cubicBezTo>
                    <a:cubicBezTo>
                      <a:pt x="14490" y="4279"/>
                      <a:pt x="14490" y="4184"/>
                      <a:pt x="14526" y="4124"/>
                    </a:cubicBezTo>
                    <a:cubicBezTo>
                      <a:pt x="14550" y="4065"/>
                      <a:pt x="14609" y="4029"/>
                      <a:pt x="14669" y="4029"/>
                    </a:cubicBezTo>
                    <a:close/>
                    <a:moveTo>
                      <a:pt x="9799" y="3970"/>
                    </a:moveTo>
                    <a:lnTo>
                      <a:pt x="9799" y="3970"/>
                    </a:lnTo>
                    <a:cubicBezTo>
                      <a:pt x="9835" y="3982"/>
                      <a:pt x="9859" y="3993"/>
                      <a:pt x="9906" y="3993"/>
                    </a:cubicBezTo>
                    <a:cubicBezTo>
                      <a:pt x="9894" y="4029"/>
                      <a:pt x="9859" y="4053"/>
                      <a:pt x="9859" y="4089"/>
                    </a:cubicBezTo>
                    <a:cubicBezTo>
                      <a:pt x="9882" y="4160"/>
                      <a:pt x="9906" y="4232"/>
                      <a:pt x="9966" y="4267"/>
                    </a:cubicBezTo>
                    <a:cubicBezTo>
                      <a:pt x="9979" y="4272"/>
                      <a:pt x="9990" y="4274"/>
                      <a:pt x="10001" y="4274"/>
                    </a:cubicBezTo>
                    <a:cubicBezTo>
                      <a:pt x="10021" y="4274"/>
                      <a:pt x="10038" y="4266"/>
                      <a:pt x="10061" y="4244"/>
                    </a:cubicBezTo>
                    <a:cubicBezTo>
                      <a:pt x="10073" y="4220"/>
                      <a:pt x="10073" y="4184"/>
                      <a:pt x="10037" y="4160"/>
                    </a:cubicBezTo>
                    <a:cubicBezTo>
                      <a:pt x="10025" y="4136"/>
                      <a:pt x="10013" y="4113"/>
                      <a:pt x="10013" y="4101"/>
                    </a:cubicBezTo>
                    <a:cubicBezTo>
                      <a:pt x="10013" y="4065"/>
                      <a:pt x="10037" y="4053"/>
                      <a:pt x="10049" y="4053"/>
                    </a:cubicBezTo>
                    <a:cubicBezTo>
                      <a:pt x="10073" y="4053"/>
                      <a:pt x="10097" y="4053"/>
                      <a:pt x="10109" y="4065"/>
                    </a:cubicBezTo>
                    <a:cubicBezTo>
                      <a:pt x="10144" y="4089"/>
                      <a:pt x="10156" y="4124"/>
                      <a:pt x="10156" y="4160"/>
                    </a:cubicBezTo>
                    <a:cubicBezTo>
                      <a:pt x="10156" y="4220"/>
                      <a:pt x="10109" y="4291"/>
                      <a:pt x="10037" y="4327"/>
                    </a:cubicBezTo>
                    <a:cubicBezTo>
                      <a:pt x="10024" y="4330"/>
                      <a:pt x="10008" y="4331"/>
                      <a:pt x="9991" y="4331"/>
                    </a:cubicBezTo>
                    <a:cubicBezTo>
                      <a:pt x="9933" y="4331"/>
                      <a:pt x="9863" y="4313"/>
                      <a:pt x="9835" y="4267"/>
                    </a:cubicBezTo>
                    <a:cubicBezTo>
                      <a:pt x="9751" y="4172"/>
                      <a:pt x="9751" y="4065"/>
                      <a:pt x="9799" y="3970"/>
                    </a:cubicBezTo>
                    <a:close/>
                    <a:moveTo>
                      <a:pt x="14943" y="4244"/>
                    </a:moveTo>
                    <a:cubicBezTo>
                      <a:pt x="14955" y="4244"/>
                      <a:pt x="14978" y="4267"/>
                      <a:pt x="14978" y="4279"/>
                    </a:cubicBezTo>
                    <a:lnTo>
                      <a:pt x="14978" y="4327"/>
                    </a:lnTo>
                    <a:cubicBezTo>
                      <a:pt x="14978" y="4327"/>
                      <a:pt x="14966" y="4339"/>
                      <a:pt x="14966" y="4351"/>
                    </a:cubicBezTo>
                    <a:cubicBezTo>
                      <a:pt x="14943" y="4339"/>
                      <a:pt x="14907" y="4303"/>
                      <a:pt x="14883" y="4291"/>
                    </a:cubicBezTo>
                    <a:cubicBezTo>
                      <a:pt x="14883" y="4291"/>
                      <a:pt x="14883" y="4279"/>
                      <a:pt x="14895" y="4279"/>
                    </a:cubicBezTo>
                    <a:cubicBezTo>
                      <a:pt x="14907" y="4267"/>
                      <a:pt x="14919" y="4244"/>
                      <a:pt x="14943" y="4244"/>
                    </a:cubicBezTo>
                    <a:close/>
                    <a:moveTo>
                      <a:pt x="10885" y="4139"/>
                    </a:moveTo>
                    <a:cubicBezTo>
                      <a:pt x="10928" y="4139"/>
                      <a:pt x="10971" y="4158"/>
                      <a:pt x="11014" y="4184"/>
                    </a:cubicBezTo>
                    <a:cubicBezTo>
                      <a:pt x="11014" y="4208"/>
                      <a:pt x="11014" y="4232"/>
                      <a:pt x="11025" y="4232"/>
                    </a:cubicBezTo>
                    <a:cubicBezTo>
                      <a:pt x="11025" y="4232"/>
                      <a:pt x="11037" y="4244"/>
                      <a:pt x="11049" y="4244"/>
                    </a:cubicBezTo>
                    <a:cubicBezTo>
                      <a:pt x="11097" y="4291"/>
                      <a:pt x="11097" y="4339"/>
                      <a:pt x="11085" y="4386"/>
                    </a:cubicBezTo>
                    <a:lnTo>
                      <a:pt x="10990" y="4386"/>
                    </a:lnTo>
                    <a:cubicBezTo>
                      <a:pt x="10990" y="4363"/>
                      <a:pt x="10990" y="4363"/>
                      <a:pt x="11002" y="4351"/>
                    </a:cubicBezTo>
                    <a:cubicBezTo>
                      <a:pt x="11025" y="4279"/>
                      <a:pt x="10990" y="4220"/>
                      <a:pt x="10930" y="4172"/>
                    </a:cubicBezTo>
                    <a:cubicBezTo>
                      <a:pt x="10920" y="4167"/>
                      <a:pt x="10908" y="4164"/>
                      <a:pt x="10896" y="4164"/>
                    </a:cubicBezTo>
                    <a:cubicBezTo>
                      <a:pt x="10879" y="4164"/>
                      <a:pt x="10861" y="4170"/>
                      <a:pt x="10847" y="4184"/>
                    </a:cubicBezTo>
                    <a:cubicBezTo>
                      <a:pt x="10823" y="4220"/>
                      <a:pt x="10823" y="4244"/>
                      <a:pt x="10859" y="4279"/>
                    </a:cubicBezTo>
                    <a:cubicBezTo>
                      <a:pt x="10871" y="4291"/>
                      <a:pt x="10894" y="4303"/>
                      <a:pt x="10871" y="4327"/>
                    </a:cubicBezTo>
                    <a:cubicBezTo>
                      <a:pt x="10859" y="4339"/>
                      <a:pt x="10847" y="4363"/>
                      <a:pt x="10835" y="4363"/>
                    </a:cubicBezTo>
                    <a:cubicBezTo>
                      <a:pt x="10811" y="4363"/>
                      <a:pt x="10787" y="4363"/>
                      <a:pt x="10775" y="4351"/>
                    </a:cubicBezTo>
                    <a:cubicBezTo>
                      <a:pt x="10740" y="4339"/>
                      <a:pt x="10728" y="4303"/>
                      <a:pt x="10728" y="4279"/>
                    </a:cubicBezTo>
                    <a:cubicBezTo>
                      <a:pt x="10728" y="4220"/>
                      <a:pt x="10775" y="4160"/>
                      <a:pt x="10835" y="4148"/>
                    </a:cubicBezTo>
                    <a:cubicBezTo>
                      <a:pt x="10852" y="4142"/>
                      <a:pt x="10868" y="4139"/>
                      <a:pt x="10885" y="4139"/>
                    </a:cubicBezTo>
                    <a:close/>
                    <a:moveTo>
                      <a:pt x="11918" y="3295"/>
                    </a:moveTo>
                    <a:cubicBezTo>
                      <a:pt x="11971" y="3295"/>
                      <a:pt x="12022" y="3310"/>
                      <a:pt x="12061" y="3339"/>
                    </a:cubicBezTo>
                    <a:cubicBezTo>
                      <a:pt x="12157" y="3398"/>
                      <a:pt x="12216" y="3517"/>
                      <a:pt x="12228" y="3684"/>
                    </a:cubicBezTo>
                    <a:lnTo>
                      <a:pt x="12228" y="3863"/>
                    </a:lnTo>
                    <a:cubicBezTo>
                      <a:pt x="12240" y="3910"/>
                      <a:pt x="12240" y="3982"/>
                      <a:pt x="12240" y="4041"/>
                    </a:cubicBezTo>
                    <a:cubicBezTo>
                      <a:pt x="12240" y="4101"/>
                      <a:pt x="12276" y="4267"/>
                      <a:pt x="12395" y="4339"/>
                    </a:cubicBezTo>
                    <a:cubicBezTo>
                      <a:pt x="12407" y="4339"/>
                      <a:pt x="12407" y="4351"/>
                      <a:pt x="12395" y="4363"/>
                    </a:cubicBezTo>
                    <a:lnTo>
                      <a:pt x="12383" y="4386"/>
                    </a:lnTo>
                    <a:lnTo>
                      <a:pt x="12359" y="4386"/>
                    </a:lnTo>
                    <a:cubicBezTo>
                      <a:pt x="12276" y="4327"/>
                      <a:pt x="12192" y="4208"/>
                      <a:pt x="12180" y="4053"/>
                    </a:cubicBezTo>
                    <a:lnTo>
                      <a:pt x="12180" y="3863"/>
                    </a:lnTo>
                    <a:lnTo>
                      <a:pt x="12180" y="3684"/>
                    </a:lnTo>
                    <a:cubicBezTo>
                      <a:pt x="12180" y="3553"/>
                      <a:pt x="12121" y="3434"/>
                      <a:pt x="12049" y="3386"/>
                    </a:cubicBezTo>
                    <a:cubicBezTo>
                      <a:pt x="12014" y="3362"/>
                      <a:pt x="11966" y="3351"/>
                      <a:pt x="11918" y="3351"/>
                    </a:cubicBezTo>
                    <a:cubicBezTo>
                      <a:pt x="11871" y="3351"/>
                      <a:pt x="11823" y="3362"/>
                      <a:pt x="11787" y="3386"/>
                    </a:cubicBezTo>
                    <a:cubicBezTo>
                      <a:pt x="11728" y="3434"/>
                      <a:pt x="11692" y="3493"/>
                      <a:pt x="11692" y="3565"/>
                    </a:cubicBezTo>
                    <a:cubicBezTo>
                      <a:pt x="11692" y="3624"/>
                      <a:pt x="11740" y="3696"/>
                      <a:pt x="11799" y="3708"/>
                    </a:cubicBezTo>
                    <a:cubicBezTo>
                      <a:pt x="11812" y="3713"/>
                      <a:pt x="11825" y="3715"/>
                      <a:pt x="11838" y="3715"/>
                    </a:cubicBezTo>
                    <a:cubicBezTo>
                      <a:pt x="11887" y="3715"/>
                      <a:pt x="11933" y="3683"/>
                      <a:pt x="11942" y="3636"/>
                    </a:cubicBezTo>
                    <a:cubicBezTo>
                      <a:pt x="11942" y="3624"/>
                      <a:pt x="11966" y="3624"/>
                      <a:pt x="11978" y="3624"/>
                    </a:cubicBezTo>
                    <a:cubicBezTo>
                      <a:pt x="11990" y="3624"/>
                      <a:pt x="11990" y="3636"/>
                      <a:pt x="11990" y="3648"/>
                    </a:cubicBezTo>
                    <a:cubicBezTo>
                      <a:pt x="11970" y="3707"/>
                      <a:pt x="11894" y="3750"/>
                      <a:pt x="11828" y="3750"/>
                    </a:cubicBezTo>
                    <a:cubicBezTo>
                      <a:pt x="11814" y="3750"/>
                      <a:pt x="11800" y="3748"/>
                      <a:pt x="11787" y="3743"/>
                    </a:cubicBezTo>
                    <a:cubicBezTo>
                      <a:pt x="11704" y="3708"/>
                      <a:pt x="11645" y="3636"/>
                      <a:pt x="11645" y="3565"/>
                    </a:cubicBezTo>
                    <a:cubicBezTo>
                      <a:pt x="11645" y="3493"/>
                      <a:pt x="11692" y="3398"/>
                      <a:pt x="11752" y="3351"/>
                    </a:cubicBezTo>
                    <a:cubicBezTo>
                      <a:pt x="11802" y="3313"/>
                      <a:pt x="11861" y="3295"/>
                      <a:pt x="11918" y="3295"/>
                    </a:cubicBezTo>
                    <a:close/>
                    <a:moveTo>
                      <a:pt x="12895" y="2755"/>
                    </a:moveTo>
                    <a:cubicBezTo>
                      <a:pt x="12895" y="2777"/>
                      <a:pt x="12903" y="2781"/>
                      <a:pt x="12913" y="2781"/>
                    </a:cubicBezTo>
                    <a:cubicBezTo>
                      <a:pt x="12919" y="2781"/>
                      <a:pt x="12926" y="2779"/>
                      <a:pt x="12930" y="2779"/>
                    </a:cubicBezTo>
                    <a:cubicBezTo>
                      <a:pt x="12942" y="2779"/>
                      <a:pt x="12954" y="2791"/>
                      <a:pt x="12942" y="2803"/>
                    </a:cubicBezTo>
                    <a:cubicBezTo>
                      <a:pt x="12942" y="2874"/>
                      <a:pt x="13002" y="2934"/>
                      <a:pt x="13061" y="2981"/>
                    </a:cubicBezTo>
                    <a:lnTo>
                      <a:pt x="13073" y="2993"/>
                    </a:lnTo>
                    <a:cubicBezTo>
                      <a:pt x="13252" y="3160"/>
                      <a:pt x="13371" y="3386"/>
                      <a:pt x="13395" y="3636"/>
                    </a:cubicBezTo>
                    <a:cubicBezTo>
                      <a:pt x="13407" y="3874"/>
                      <a:pt x="13311" y="4124"/>
                      <a:pt x="13157" y="4291"/>
                    </a:cubicBezTo>
                    <a:cubicBezTo>
                      <a:pt x="13121" y="4339"/>
                      <a:pt x="13061" y="4386"/>
                      <a:pt x="12990" y="4386"/>
                    </a:cubicBezTo>
                    <a:cubicBezTo>
                      <a:pt x="12930" y="4386"/>
                      <a:pt x="12859" y="4351"/>
                      <a:pt x="12835" y="4279"/>
                    </a:cubicBezTo>
                    <a:cubicBezTo>
                      <a:pt x="12823" y="4208"/>
                      <a:pt x="12883" y="4148"/>
                      <a:pt x="12942" y="4124"/>
                    </a:cubicBezTo>
                    <a:cubicBezTo>
                      <a:pt x="12966" y="4124"/>
                      <a:pt x="12985" y="4119"/>
                      <a:pt x="13005" y="4119"/>
                    </a:cubicBezTo>
                    <a:cubicBezTo>
                      <a:pt x="13015" y="4119"/>
                      <a:pt x="13026" y="4120"/>
                      <a:pt x="13038" y="4124"/>
                    </a:cubicBezTo>
                    <a:cubicBezTo>
                      <a:pt x="13061" y="4148"/>
                      <a:pt x="13073" y="4184"/>
                      <a:pt x="13073" y="4220"/>
                    </a:cubicBezTo>
                    <a:cubicBezTo>
                      <a:pt x="13073" y="4232"/>
                      <a:pt x="13050" y="4244"/>
                      <a:pt x="13038" y="4267"/>
                    </a:cubicBezTo>
                    <a:cubicBezTo>
                      <a:pt x="13014" y="4267"/>
                      <a:pt x="12990" y="4267"/>
                      <a:pt x="12990" y="4232"/>
                    </a:cubicBezTo>
                    <a:lnTo>
                      <a:pt x="12990" y="4208"/>
                    </a:lnTo>
                    <a:lnTo>
                      <a:pt x="13014" y="4208"/>
                    </a:lnTo>
                    <a:cubicBezTo>
                      <a:pt x="13014" y="4208"/>
                      <a:pt x="13014" y="4172"/>
                      <a:pt x="13002" y="4172"/>
                    </a:cubicBezTo>
                    <a:lnTo>
                      <a:pt x="12954" y="4172"/>
                    </a:lnTo>
                    <a:cubicBezTo>
                      <a:pt x="12919" y="4184"/>
                      <a:pt x="12883" y="4232"/>
                      <a:pt x="12883" y="4267"/>
                    </a:cubicBezTo>
                    <a:cubicBezTo>
                      <a:pt x="12883" y="4303"/>
                      <a:pt x="12942" y="4327"/>
                      <a:pt x="12990" y="4327"/>
                    </a:cubicBezTo>
                    <a:cubicBezTo>
                      <a:pt x="13038" y="4327"/>
                      <a:pt x="13097" y="4279"/>
                      <a:pt x="13121" y="4232"/>
                    </a:cubicBezTo>
                    <a:cubicBezTo>
                      <a:pt x="13288" y="4065"/>
                      <a:pt x="13371" y="3851"/>
                      <a:pt x="13347" y="3612"/>
                    </a:cubicBezTo>
                    <a:cubicBezTo>
                      <a:pt x="13335" y="3386"/>
                      <a:pt x="13228" y="3160"/>
                      <a:pt x="13050" y="2993"/>
                    </a:cubicBezTo>
                    <a:lnTo>
                      <a:pt x="13038" y="2981"/>
                    </a:lnTo>
                    <a:cubicBezTo>
                      <a:pt x="12954" y="2922"/>
                      <a:pt x="12883" y="2850"/>
                      <a:pt x="12895" y="2755"/>
                    </a:cubicBezTo>
                    <a:close/>
                    <a:moveTo>
                      <a:pt x="12657" y="3327"/>
                    </a:moveTo>
                    <a:cubicBezTo>
                      <a:pt x="12680" y="3327"/>
                      <a:pt x="12692" y="3339"/>
                      <a:pt x="12692" y="3351"/>
                    </a:cubicBezTo>
                    <a:cubicBezTo>
                      <a:pt x="12704" y="3493"/>
                      <a:pt x="12645" y="3612"/>
                      <a:pt x="12597" y="3743"/>
                    </a:cubicBezTo>
                    <a:cubicBezTo>
                      <a:pt x="12561" y="3863"/>
                      <a:pt x="12514" y="3982"/>
                      <a:pt x="12514" y="4113"/>
                    </a:cubicBezTo>
                    <a:cubicBezTo>
                      <a:pt x="12514" y="4220"/>
                      <a:pt x="12573" y="4363"/>
                      <a:pt x="12692" y="4398"/>
                    </a:cubicBezTo>
                    <a:cubicBezTo>
                      <a:pt x="12704" y="4398"/>
                      <a:pt x="12704" y="4410"/>
                      <a:pt x="12704" y="4422"/>
                    </a:cubicBezTo>
                    <a:lnTo>
                      <a:pt x="12692" y="4446"/>
                    </a:lnTo>
                    <a:lnTo>
                      <a:pt x="12680" y="4446"/>
                    </a:lnTo>
                    <a:cubicBezTo>
                      <a:pt x="12538" y="4398"/>
                      <a:pt x="12466" y="4232"/>
                      <a:pt x="12454" y="4113"/>
                    </a:cubicBezTo>
                    <a:cubicBezTo>
                      <a:pt x="12454" y="3982"/>
                      <a:pt x="12490" y="3827"/>
                      <a:pt x="12538" y="3720"/>
                    </a:cubicBezTo>
                    <a:cubicBezTo>
                      <a:pt x="12585" y="3601"/>
                      <a:pt x="12633" y="3482"/>
                      <a:pt x="12633" y="3351"/>
                    </a:cubicBezTo>
                    <a:cubicBezTo>
                      <a:pt x="12633" y="3339"/>
                      <a:pt x="12645" y="3327"/>
                      <a:pt x="12657" y="3327"/>
                    </a:cubicBezTo>
                    <a:close/>
                    <a:moveTo>
                      <a:pt x="12954" y="3601"/>
                    </a:moveTo>
                    <a:cubicBezTo>
                      <a:pt x="12978" y="3601"/>
                      <a:pt x="12990" y="3601"/>
                      <a:pt x="12990" y="3624"/>
                    </a:cubicBezTo>
                    <a:cubicBezTo>
                      <a:pt x="13002" y="3672"/>
                      <a:pt x="13038" y="3696"/>
                      <a:pt x="13061" y="3720"/>
                    </a:cubicBezTo>
                    <a:cubicBezTo>
                      <a:pt x="13073" y="3743"/>
                      <a:pt x="13073" y="3755"/>
                      <a:pt x="13097" y="3767"/>
                    </a:cubicBezTo>
                    <a:cubicBezTo>
                      <a:pt x="13121" y="3815"/>
                      <a:pt x="13169" y="3874"/>
                      <a:pt x="13169" y="3946"/>
                    </a:cubicBezTo>
                    <a:cubicBezTo>
                      <a:pt x="13169" y="4017"/>
                      <a:pt x="13121" y="4101"/>
                      <a:pt x="13050" y="4101"/>
                    </a:cubicBezTo>
                    <a:cubicBezTo>
                      <a:pt x="13038" y="4101"/>
                      <a:pt x="13014" y="4101"/>
                      <a:pt x="13014" y="4077"/>
                    </a:cubicBezTo>
                    <a:cubicBezTo>
                      <a:pt x="13014" y="4065"/>
                      <a:pt x="13014" y="4053"/>
                      <a:pt x="13038" y="4053"/>
                    </a:cubicBezTo>
                    <a:cubicBezTo>
                      <a:pt x="13073" y="4053"/>
                      <a:pt x="13109" y="3993"/>
                      <a:pt x="13109" y="3946"/>
                    </a:cubicBezTo>
                    <a:cubicBezTo>
                      <a:pt x="13085" y="3874"/>
                      <a:pt x="13073" y="3827"/>
                      <a:pt x="13038" y="3767"/>
                    </a:cubicBezTo>
                    <a:cubicBezTo>
                      <a:pt x="13014" y="3755"/>
                      <a:pt x="13014" y="3743"/>
                      <a:pt x="13002" y="3732"/>
                    </a:cubicBezTo>
                    <a:lnTo>
                      <a:pt x="12954" y="3684"/>
                    </a:lnTo>
                    <a:cubicBezTo>
                      <a:pt x="12954" y="3732"/>
                      <a:pt x="12930" y="3791"/>
                      <a:pt x="12895" y="3851"/>
                    </a:cubicBezTo>
                    <a:cubicBezTo>
                      <a:pt x="12883" y="3874"/>
                      <a:pt x="12859" y="3910"/>
                      <a:pt x="12835" y="3934"/>
                    </a:cubicBezTo>
                    <a:cubicBezTo>
                      <a:pt x="12811" y="3970"/>
                      <a:pt x="12799" y="3993"/>
                      <a:pt x="12776" y="4041"/>
                    </a:cubicBezTo>
                    <a:cubicBezTo>
                      <a:pt x="12740" y="4113"/>
                      <a:pt x="12716" y="4184"/>
                      <a:pt x="12740" y="4244"/>
                    </a:cubicBezTo>
                    <a:cubicBezTo>
                      <a:pt x="12752" y="4303"/>
                      <a:pt x="12799" y="4386"/>
                      <a:pt x="12871" y="4386"/>
                    </a:cubicBezTo>
                    <a:cubicBezTo>
                      <a:pt x="12883" y="4386"/>
                      <a:pt x="12895" y="4398"/>
                      <a:pt x="12895" y="4410"/>
                    </a:cubicBezTo>
                    <a:cubicBezTo>
                      <a:pt x="12895" y="4422"/>
                      <a:pt x="12895" y="4446"/>
                      <a:pt x="12883" y="4446"/>
                    </a:cubicBezTo>
                    <a:cubicBezTo>
                      <a:pt x="12799" y="4446"/>
                      <a:pt x="12716" y="4351"/>
                      <a:pt x="12704" y="4279"/>
                    </a:cubicBezTo>
                    <a:cubicBezTo>
                      <a:pt x="12692" y="4196"/>
                      <a:pt x="12704" y="4124"/>
                      <a:pt x="12752" y="4041"/>
                    </a:cubicBezTo>
                    <a:cubicBezTo>
                      <a:pt x="12764" y="3993"/>
                      <a:pt x="12788" y="3958"/>
                      <a:pt x="12823" y="3934"/>
                    </a:cubicBezTo>
                    <a:cubicBezTo>
                      <a:pt x="12835" y="3898"/>
                      <a:pt x="12871" y="3874"/>
                      <a:pt x="12883" y="3839"/>
                    </a:cubicBezTo>
                    <a:cubicBezTo>
                      <a:pt x="12930" y="3767"/>
                      <a:pt x="12942" y="3696"/>
                      <a:pt x="12942" y="3636"/>
                    </a:cubicBezTo>
                    <a:cubicBezTo>
                      <a:pt x="12942" y="3624"/>
                      <a:pt x="12942" y="3601"/>
                      <a:pt x="12954" y="3601"/>
                    </a:cubicBezTo>
                    <a:close/>
                    <a:moveTo>
                      <a:pt x="11978" y="3970"/>
                    </a:moveTo>
                    <a:cubicBezTo>
                      <a:pt x="12026" y="3970"/>
                      <a:pt x="12049" y="4005"/>
                      <a:pt x="12061" y="4053"/>
                    </a:cubicBezTo>
                    <a:cubicBezTo>
                      <a:pt x="12085" y="4101"/>
                      <a:pt x="12085" y="4113"/>
                      <a:pt x="12085" y="4148"/>
                    </a:cubicBezTo>
                    <a:cubicBezTo>
                      <a:pt x="12085" y="4184"/>
                      <a:pt x="12049" y="4220"/>
                      <a:pt x="12026" y="4220"/>
                    </a:cubicBezTo>
                    <a:lnTo>
                      <a:pt x="11966" y="4220"/>
                    </a:lnTo>
                    <a:cubicBezTo>
                      <a:pt x="11942" y="4208"/>
                      <a:pt x="11930" y="4184"/>
                      <a:pt x="11930" y="4172"/>
                    </a:cubicBezTo>
                    <a:cubicBezTo>
                      <a:pt x="11930" y="4160"/>
                      <a:pt x="11930" y="4148"/>
                      <a:pt x="11942" y="4148"/>
                    </a:cubicBezTo>
                    <a:cubicBezTo>
                      <a:pt x="11966" y="4148"/>
                      <a:pt x="11978" y="4148"/>
                      <a:pt x="11978" y="4160"/>
                    </a:cubicBezTo>
                    <a:cubicBezTo>
                      <a:pt x="11978" y="4160"/>
                      <a:pt x="11978" y="4172"/>
                      <a:pt x="11990" y="4172"/>
                    </a:cubicBezTo>
                    <a:lnTo>
                      <a:pt x="12026" y="4172"/>
                    </a:lnTo>
                    <a:cubicBezTo>
                      <a:pt x="12037" y="4172"/>
                      <a:pt x="12049" y="4160"/>
                      <a:pt x="12049" y="4124"/>
                    </a:cubicBezTo>
                    <a:cubicBezTo>
                      <a:pt x="12061" y="4089"/>
                      <a:pt x="12049" y="4065"/>
                      <a:pt x="12049" y="4041"/>
                    </a:cubicBezTo>
                    <a:cubicBezTo>
                      <a:pt x="12049" y="4017"/>
                      <a:pt x="12014" y="3982"/>
                      <a:pt x="11990" y="3982"/>
                    </a:cubicBezTo>
                    <a:cubicBezTo>
                      <a:pt x="11966" y="3982"/>
                      <a:pt x="11930" y="3993"/>
                      <a:pt x="11918" y="4029"/>
                    </a:cubicBezTo>
                    <a:cubicBezTo>
                      <a:pt x="11859" y="4101"/>
                      <a:pt x="11859" y="4208"/>
                      <a:pt x="11918" y="4291"/>
                    </a:cubicBezTo>
                    <a:cubicBezTo>
                      <a:pt x="11954" y="4351"/>
                      <a:pt x="12026" y="4410"/>
                      <a:pt x="12097" y="4422"/>
                    </a:cubicBezTo>
                    <a:lnTo>
                      <a:pt x="12145" y="4422"/>
                    </a:lnTo>
                    <a:cubicBezTo>
                      <a:pt x="12109" y="4410"/>
                      <a:pt x="12097" y="4386"/>
                      <a:pt x="12085" y="4351"/>
                    </a:cubicBezTo>
                    <a:cubicBezTo>
                      <a:pt x="12061" y="4327"/>
                      <a:pt x="12061" y="4279"/>
                      <a:pt x="12085" y="4267"/>
                    </a:cubicBezTo>
                    <a:cubicBezTo>
                      <a:pt x="12094" y="4231"/>
                      <a:pt x="12124" y="4215"/>
                      <a:pt x="12148" y="4215"/>
                    </a:cubicBezTo>
                    <a:cubicBezTo>
                      <a:pt x="12156" y="4215"/>
                      <a:pt x="12163" y="4217"/>
                      <a:pt x="12168" y="4220"/>
                    </a:cubicBezTo>
                    <a:cubicBezTo>
                      <a:pt x="12180" y="4220"/>
                      <a:pt x="12180" y="4232"/>
                      <a:pt x="12180" y="4244"/>
                    </a:cubicBezTo>
                    <a:cubicBezTo>
                      <a:pt x="12180" y="4255"/>
                      <a:pt x="12168" y="4267"/>
                      <a:pt x="12157" y="4267"/>
                    </a:cubicBezTo>
                    <a:cubicBezTo>
                      <a:pt x="12145" y="4267"/>
                      <a:pt x="12121" y="4267"/>
                      <a:pt x="12109" y="4291"/>
                    </a:cubicBezTo>
                    <a:lnTo>
                      <a:pt x="12109" y="4351"/>
                    </a:lnTo>
                    <a:cubicBezTo>
                      <a:pt x="12137" y="4397"/>
                      <a:pt x="12187" y="4430"/>
                      <a:pt x="12236" y="4430"/>
                    </a:cubicBezTo>
                    <a:cubicBezTo>
                      <a:pt x="12250" y="4430"/>
                      <a:pt x="12263" y="4427"/>
                      <a:pt x="12276" y="4422"/>
                    </a:cubicBezTo>
                    <a:lnTo>
                      <a:pt x="12299" y="4422"/>
                    </a:lnTo>
                    <a:cubicBezTo>
                      <a:pt x="12323" y="4422"/>
                      <a:pt x="12335" y="4422"/>
                      <a:pt x="12335" y="4446"/>
                    </a:cubicBezTo>
                    <a:cubicBezTo>
                      <a:pt x="12335" y="4458"/>
                      <a:pt x="12335" y="4470"/>
                      <a:pt x="12323" y="4470"/>
                    </a:cubicBezTo>
                    <a:cubicBezTo>
                      <a:pt x="12276" y="4482"/>
                      <a:pt x="12240" y="4494"/>
                      <a:pt x="12204" y="4517"/>
                    </a:cubicBezTo>
                    <a:cubicBezTo>
                      <a:pt x="12157" y="4517"/>
                      <a:pt x="12109" y="4517"/>
                      <a:pt x="12061" y="4494"/>
                    </a:cubicBezTo>
                    <a:cubicBezTo>
                      <a:pt x="11978" y="4470"/>
                      <a:pt x="11907" y="4410"/>
                      <a:pt x="11859" y="4351"/>
                    </a:cubicBezTo>
                    <a:cubicBezTo>
                      <a:pt x="11799" y="4244"/>
                      <a:pt x="11799" y="4113"/>
                      <a:pt x="11859" y="4017"/>
                    </a:cubicBezTo>
                    <a:cubicBezTo>
                      <a:pt x="11883" y="3993"/>
                      <a:pt x="11930" y="3970"/>
                      <a:pt x="11978" y="3970"/>
                    </a:cubicBezTo>
                    <a:close/>
                    <a:moveTo>
                      <a:pt x="14466" y="4410"/>
                    </a:moveTo>
                    <a:lnTo>
                      <a:pt x="14466" y="4410"/>
                    </a:lnTo>
                    <a:cubicBezTo>
                      <a:pt x="14466" y="4410"/>
                      <a:pt x="14478" y="4422"/>
                      <a:pt x="14490" y="4422"/>
                    </a:cubicBezTo>
                    <a:cubicBezTo>
                      <a:pt x="14478" y="4505"/>
                      <a:pt x="14478" y="4565"/>
                      <a:pt x="14478" y="4565"/>
                    </a:cubicBezTo>
                    <a:cubicBezTo>
                      <a:pt x="14466" y="4517"/>
                      <a:pt x="14466" y="4458"/>
                      <a:pt x="14466" y="4410"/>
                    </a:cubicBezTo>
                    <a:close/>
                    <a:moveTo>
                      <a:pt x="15145" y="4482"/>
                    </a:moveTo>
                    <a:cubicBezTo>
                      <a:pt x="15145" y="4505"/>
                      <a:pt x="15133" y="4529"/>
                      <a:pt x="15133" y="4565"/>
                    </a:cubicBezTo>
                    <a:cubicBezTo>
                      <a:pt x="15121" y="4541"/>
                      <a:pt x="15121" y="4517"/>
                      <a:pt x="15097" y="4517"/>
                    </a:cubicBezTo>
                    <a:cubicBezTo>
                      <a:pt x="15121" y="4517"/>
                      <a:pt x="15145" y="4494"/>
                      <a:pt x="15145" y="4482"/>
                    </a:cubicBezTo>
                    <a:close/>
                    <a:moveTo>
                      <a:pt x="7251" y="4568"/>
                    </a:moveTo>
                    <a:lnTo>
                      <a:pt x="7251" y="4568"/>
                    </a:lnTo>
                    <a:cubicBezTo>
                      <a:pt x="7258" y="4574"/>
                      <a:pt x="7266" y="4579"/>
                      <a:pt x="7274" y="4582"/>
                    </a:cubicBezTo>
                    <a:lnTo>
                      <a:pt x="7274" y="4582"/>
                    </a:lnTo>
                    <a:cubicBezTo>
                      <a:pt x="7267" y="4577"/>
                      <a:pt x="7259" y="4572"/>
                      <a:pt x="7251" y="4568"/>
                    </a:cubicBezTo>
                    <a:close/>
                    <a:moveTo>
                      <a:pt x="10275" y="4279"/>
                    </a:moveTo>
                    <a:lnTo>
                      <a:pt x="10275" y="4279"/>
                    </a:lnTo>
                    <a:cubicBezTo>
                      <a:pt x="10301" y="4288"/>
                      <a:pt x="10332" y="4296"/>
                      <a:pt x="10356" y="4296"/>
                    </a:cubicBezTo>
                    <a:cubicBezTo>
                      <a:pt x="10367" y="4296"/>
                      <a:pt x="10376" y="4295"/>
                      <a:pt x="10383" y="4291"/>
                    </a:cubicBezTo>
                    <a:lnTo>
                      <a:pt x="10383" y="4291"/>
                    </a:lnTo>
                    <a:cubicBezTo>
                      <a:pt x="10371" y="4327"/>
                      <a:pt x="10359" y="4351"/>
                      <a:pt x="10359" y="4386"/>
                    </a:cubicBezTo>
                    <a:cubicBezTo>
                      <a:pt x="10359" y="4458"/>
                      <a:pt x="10383" y="4529"/>
                      <a:pt x="10442" y="4565"/>
                    </a:cubicBezTo>
                    <a:cubicBezTo>
                      <a:pt x="10451" y="4568"/>
                      <a:pt x="10459" y="4569"/>
                      <a:pt x="10467" y="4569"/>
                    </a:cubicBezTo>
                    <a:cubicBezTo>
                      <a:pt x="10490" y="4569"/>
                      <a:pt x="10510" y="4556"/>
                      <a:pt x="10537" y="4529"/>
                    </a:cubicBezTo>
                    <a:cubicBezTo>
                      <a:pt x="10549" y="4505"/>
                      <a:pt x="10537" y="4470"/>
                      <a:pt x="10502" y="4446"/>
                    </a:cubicBezTo>
                    <a:cubicBezTo>
                      <a:pt x="10490" y="4446"/>
                      <a:pt x="10466" y="4398"/>
                      <a:pt x="10466" y="4386"/>
                    </a:cubicBezTo>
                    <a:cubicBezTo>
                      <a:pt x="10466" y="4351"/>
                      <a:pt x="10490" y="4339"/>
                      <a:pt x="10513" y="4327"/>
                    </a:cubicBezTo>
                    <a:cubicBezTo>
                      <a:pt x="10525" y="4319"/>
                      <a:pt x="10535" y="4316"/>
                      <a:pt x="10543" y="4316"/>
                    </a:cubicBezTo>
                    <a:cubicBezTo>
                      <a:pt x="10558" y="4316"/>
                      <a:pt x="10569" y="4327"/>
                      <a:pt x="10585" y="4327"/>
                    </a:cubicBezTo>
                    <a:cubicBezTo>
                      <a:pt x="10621" y="4339"/>
                      <a:pt x="10644" y="4363"/>
                      <a:pt x="10644" y="4410"/>
                    </a:cubicBezTo>
                    <a:cubicBezTo>
                      <a:pt x="10668" y="4470"/>
                      <a:pt x="10621" y="4541"/>
                      <a:pt x="10561" y="4589"/>
                    </a:cubicBezTo>
                    <a:cubicBezTo>
                      <a:pt x="10535" y="4604"/>
                      <a:pt x="10500" y="4613"/>
                      <a:pt x="10465" y="4613"/>
                    </a:cubicBezTo>
                    <a:cubicBezTo>
                      <a:pt x="10419" y="4613"/>
                      <a:pt x="10374" y="4599"/>
                      <a:pt x="10347" y="4565"/>
                    </a:cubicBezTo>
                    <a:cubicBezTo>
                      <a:pt x="10263" y="4470"/>
                      <a:pt x="10252" y="4386"/>
                      <a:pt x="10275" y="4279"/>
                    </a:cubicBezTo>
                    <a:close/>
                    <a:moveTo>
                      <a:pt x="13678" y="4450"/>
                    </a:moveTo>
                    <a:cubicBezTo>
                      <a:pt x="13845" y="4450"/>
                      <a:pt x="14015" y="4495"/>
                      <a:pt x="14169" y="4589"/>
                    </a:cubicBezTo>
                    <a:cubicBezTo>
                      <a:pt x="14181" y="4589"/>
                      <a:pt x="14181" y="4601"/>
                      <a:pt x="14169" y="4625"/>
                    </a:cubicBezTo>
                    <a:lnTo>
                      <a:pt x="14145" y="4636"/>
                    </a:lnTo>
                    <a:lnTo>
                      <a:pt x="14133" y="4636"/>
                    </a:lnTo>
                    <a:cubicBezTo>
                      <a:pt x="13996" y="4547"/>
                      <a:pt x="13831" y="4502"/>
                      <a:pt x="13666" y="4502"/>
                    </a:cubicBezTo>
                    <a:cubicBezTo>
                      <a:pt x="13544" y="4502"/>
                      <a:pt x="13423" y="4526"/>
                      <a:pt x="13311" y="4577"/>
                    </a:cubicBezTo>
                    <a:cubicBezTo>
                      <a:pt x="13300" y="4577"/>
                      <a:pt x="13288" y="4577"/>
                      <a:pt x="13288" y="4565"/>
                    </a:cubicBezTo>
                    <a:cubicBezTo>
                      <a:pt x="13288" y="4541"/>
                      <a:pt x="13288" y="4529"/>
                      <a:pt x="13300" y="4529"/>
                    </a:cubicBezTo>
                    <a:cubicBezTo>
                      <a:pt x="13419" y="4477"/>
                      <a:pt x="13548" y="4450"/>
                      <a:pt x="13678" y="4450"/>
                    </a:cubicBezTo>
                    <a:close/>
                    <a:moveTo>
                      <a:pt x="11049" y="4508"/>
                    </a:moveTo>
                    <a:cubicBezTo>
                      <a:pt x="11064" y="4508"/>
                      <a:pt x="11079" y="4511"/>
                      <a:pt x="11085" y="4517"/>
                    </a:cubicBezTo>
                    <a:cubicBezTo>
                      <a:pt x="11085" y="4577"/>
                      <a:pt x="11061" y="4636"/>
                      <a:pt x="11061" y="4660"/>
                    </a:cubicBezTo>
                    <a:cubicBezTo>
                      <a:pt x="11061" y="4648"/>
                      <a:pt x="11049" y="4636"/>
                      <a:pt x="11025" y="4636"/>
                    </a:cubicBezTo>
                    <a:cubicBezTo>
                      <a:pt x="11002" y="4636"/>
                      <a:pt x="10978" y="4601"/>
                      <a:pt x="10978" y="4577"/>
                    </a:cubicBezTo>
                    <a:cubicBezTo>
                      <a:pt x="10978" y="4541"/>
                      <a:pt x="10990" y="4529"/>
                      <a:pt x="11014" y="4517"/>
                    </a:cubicBezTo>
                    <a:cubicBezTo>
                      <a:pt x="11019" y="4511"/>
                      <a:pt x="11034" y="4508"/>
                      <a:pt x="11049" y="4508"/>
                    </a:cubicBezTo>
                    <a:close/>
                    <a:moveTo>
                      <a:pt x="8763" y="3112"/>
                    </a:moveTo>
                    <a:cubicBezTo>
                      <a:pt x="8811" y="3148"/>
                      <a:pt x="8870" y="3160"/>
                      <a:pt x="8930" y="3160"/>
                    </a:cubicBezTo>
                    <a:cubicBezTo>
                      <a:pt x="8882" y="3267"/>
                      <a:pt x="8882" y="3374"/>
                      <a:pt x="8930" y="3493"/>
                    </a:cubicBezTo>
                    <a:cubicBezTo>
                      <a:pt x="8960" y="3595"/>
                      <a:pt x="9069" y="3653"/>
                      <a:pt x="9174" y="3653"/>
                    </a:cubicBezTo>
                    <a:cubicBezTo>
                      <a:pt x="9192" y="3653"/>
                      <a:pt x="9210" y="3652"/>
                      <a:pt x="9228" y="3648"/>
                    </a:cubicBezTo>
                    <a:lnTo>
                      <a:pt x="9263" y="3648"/>
                    </a:lnTo>
                    <a:cubicBezTo>
                      <a:pt x="9228" y="3767"/>
                      <a:pt x="9251" y="3874"/>
                      <a:pt x="9311" y="3993"/>
                    </a:cubicBezTo>
                    <a:cubicBezTo>
                      <a:pt x="9360" y="4083"/>
                      <a:pt x="9451" y="4130"/>
                      <a:pt x="9549" y="4130"/>
                    </a:cubicBezTo>
                    <a:cubicBezTo>
                      <a:pt x="9568" y="4130"/>
                      <a:pt x="9588" y="4128"/>
                      <a:pt x="9609" y="4124"/>
                    </a:cubicBezTo>
                    <a:lnTo>
                      <a:pt x="9656" y="4124"/>
                    </a:lnTo>
                    <a:cubicBezTo>
                      <a:pt x="9668" y="4124"/>
                      <a:pt x="9680" y="4124"/>
                      <a:pt x="9692" y="4113"/>
                    </a:cubicBezTo>
                    <a:cubicBezTo>
                      <a:pt x="9692" y="4208"/>
                      <a:pt x="9728" y="4279"/>
                      <a:pt x="9787" y="4351"/>
                    </a:cubicBezTo>
                    <a:cubicBezTo>
                      <a:pt x="9839" y="4434"/>
                      <a:pt x="9937" y="4472"/>
                      <a:pt x="10033" y="4472"/>
                    </a:cubicBezTo>
                    <a:cubicBezTo>
                      <a:pt x="10046" y="4472"/>
                      <a:pt x="10060" y="4471"/>
                      <a:pt x="10073" y="4470"/>
                    </a:cubicBezTo>
                    <a:cubicBezTo>
                      <a:pt x="10085" y="4470"/>
                      <a:pt x="10109" y="4470"/>
                      <a:pt x="10132" y="4458"/>
                    </a:cubicBezTo>
                    <a:cubicBezTo>
                      <a:pt x="10144" y="4458"/>
                      <a:pt x="10156" y="4446"/>
                      <a:pt x="10168" y="4446"/>
                    </a:cubicBezTo>
                    <a:cubicBezTo>
                      <a:pt x="10168" y="4494"/>
                      <a:pt x="10204" y="4577"/>
                      <a:pt x="10252" y="4613"/>
                    </a:cubicBezTo>
                    <a:cubicBezTo>
                      <a:pt x="10188" y="4606"/>
                      <a:pt x="10124" y="4603"/>
                      <a:pt x="10060" y="4603"/>
                    </a:cubicBezTo>
                    <a:cubicBezTo>
                      <a:pt x="9887" y="4603"/>
                      <a:pt x="9715" y="4625"/>
                      <a:pt x="9549" y="4660"/>
                    </a:cubicBezTo>
                    <a:cubicBezTo>
                      <a:pt x="9424" y="4685"/>
                      <a:pt x="9195" y="4716"/>
                      <a:pt x="9068" y="4716"/>
                    </a:cubicBezTo>
                    <a:cubicBezTo>
                      <a:pt x="9013" y="4716"/>
                      <a:pt x="8978" y="4710"/>
                      <a:pt x="8978" y="4696"/>
                    </a:cubicBezTo>
                    <a:cubicBezTo>
                      <a:pt x="9013" y="4172"/>
                      <a:pt x="8942" y="3565"/>
                      <a:pt x="8763" y="3112"/>
                    </a:cubicBezTo>
                    <a:close/>
                    <a:moveTo>
                      <a:pt x="7454" y="3982"/>
                    </a:moveTo>
                    <a:cubicBezTo>
                      <a:pt x="7489" y="4005"/>
                      <a:pt x="7537" y="4053"/>
                      <a:pt x="7585" y="4101"/>
                    </a:cubicBezTo>
                    <a:cubicBezTo>
                      <a:pt x="7632" y="4172"/>
                      <a:pt x="7656" y="4255"/>
                      <a:pt x="7644" y="4351"/>
                    </a:cubicBezTo>
                    <a:cubicBezTo>
                      <a:pt x="7632" y="4434"/>
                      <a:pt x="7585" y="4529"/>
                      <a:pt x="7513" y="4577"/>
                    </a:cubicBezTo>
                    <a:cubicBezTo>
                      <a:pt x="7480" y="4597"/>
                      <a:pt x="7437" y="4605"/>
                      <a:pt x="7394" y="4605"/>
                    </a:cubicBezTo>
                    <a:cubicBezTo>
                      <a:pt x="7360" y="4605"/>
                      <a:pt x="7326" y="4599"/>
                      <a:pt x="7299" y="4589"/>
                    </a:cubicBezTo>
                    <a:cubicBezTo>
                      <a:pt x="7294" y="4589"/>
                      <a:pt x="7284" y="4587"/>
                      <a:pt x="7274" y="4582"/>
                    </a:cubicBezTo>
                    <a:lnTo>
                      <a:pt x="7274" y="4582"/>
                    </a:lnTo>
                    <a:cubicBezTo>
                      <a:pt x="7283" y="4588"/>
                      <a:pt x="7291" y="4594"/>
                      <a:pt x="7299" y="4601"/>
                    </a:cubicBezTo>
                    <a:cubicBezTo>
                      <a:pt x="7346" y="4648"/>
                      <a:pt x="7370" y="4696"/>
                      <a:pt x="7394" y="4732"/>
                    </a:cubicBezTo>
                    <a:cubicBezTo>
                      <a:pt x="7430" y="4708"/>
                      <a:pt x="7465" y="4696"/>
                      <a:pt x="7489" y="4672"/>
                    </a:cubicBezTo>
                    <a:cubicBezTo>
                      <a:pt x="7930" y="4422"/>
                      <a:pt x="7787" y="4065"/>
                      <a:pt x="7489" y="3982"/>
                    </a:cubicBezTo>
                    <a:close/>
                    <a:moveTo>
                      <a:pt x="10668" y="4648"/>
                    </a:moveTo>
                    <a:cubicBezTo>
                      <a:pt x="10680" y="4696"/>
                      <a:pt x="10692" y="4720"/>
                      <a:pt x="10704" y="4744"/>
                    </a:cubicBezTo>
                    <a:cubicBezTo>
                      <a:pt x="10680" y="4720"/>
                      <a:pt x="10656" y="4708"/>
                      <a:pt x="10609" y="4696"/>
                    </a:cubicBezTo>
                    <a:cubicBezTo>
                      <a:pt x="10621" y="4684"/>
                      <a:pt x="10644" y="4660"/>
                      <a:pt x="10668" y="4648"/>
                    </a:cubicBezTo>
                    <a:close/>
                    <a:moveTo>
                      <a:pt x="10787" y="4482"/>
                    </a:moveTo>
                    <a:lnTo>
                      <a:pt x="10787" y="4482"/>
                    </a:lnTo>
                    <a:cubicBezTo>
                      <a:pt x="10799" y="4494"/>
                      <a:pt x="10817" y="4499"/>
                      <a:pt x="10836" y="4499"/>
                    </a:cubicBezTo>
                    <a:cubicBezTo>
                      <a:pt x="10856" y="4499"/>
                      <a:pt x="10877" y="4494"/>
                      <a:pt x="10894" y="4482"/>
                    </a:cubicBezTo>
                    <a:lnTo>
                      <a:pt x="10894" y="4482"/>
                    </a:lnTo>
                    <a:cubicBezTo>
                      <a:pt x="10871" y="4517"/>
                      <a:pt x="10871" y="4541"/>
                      <a:pt x="10871" y="4577"/>
                    </a:cubicBezTo>
                    <a:cubicBezTo>
                      <a:pt x="10871" y="4648"/>
                      <a:pt x="10930" y="4708"/>
                      <a:pt x="10990" y="4744"/>
                    </a:cubicBezTo>
                    <a:cubicBezTo>
                      <a:pt x="11002" y="4744"/>
                      <a:pt x="11037" y="4744"/>
                      <a:pt x="11049" y="4720"/>
                    </a:cubicBezTo>
                    <a:lnTo>
                      <a:pt x="11049" y="4779"/>
                    </a:lnTo>
                    <a:cubicBezTo>
                      <a:pt x="11030" y="4789"/>
                      <a:pt x="11006" y="4795"/>
                      <a:pt x="10981" y="4795"/>
                    </a:cubicBezTo>
                    <a:cubicBezTo>
                      <a:pt x="10947" y="4795"/>
                      <a:pt x="10910" y="4783"/>
                      <a:pt x="10883" y="4755"/>
                    </a:cubicBezTo>
                    <a:cubicBezTo>
                      <a:pt x="10799" y="4696"/>
                      <a:pt x="10752" y="4601"/>
                      <a:pt x="10787" y="4482"/>
                    </a:cubicBezTo>
                    <a:close/>
                    <a:moveTo>
                      <a:pt x="11509" y="4158"/>
                    </a:moveTo>
                    <a:cubicBezTo>
                      <a:pt x="11546" y="4158"/>
                      <a:pt x="11581" y="4165"/>
                      <a:pt x="11609" y="4172"/>
                    </a:cubicBezTo>
                    <a:cubicBezTo>
                      <a:pt x="11704" y="4172"/>
                      <a:pt x="11752" y="4220"/>
                      <a:pt x="11764" y="4279"/>
                    </a:cubicBezTo>
                    <a:cubicBezTo>
                      <a:pt x="11787" y="4327"/>
                      <a:pt x="11787" y="4386"/>
                      <a:pt x="11752" y="4422"/>
                    </a:cubicBezTo>
                    <a:cubicBezTo>
                      <a:pt x="11726" y="4456"/>
                      <a:pt x="11688" y="4484"/>
                      <a:pt x="11647" y="4484"/>
                    </a:cubicBezTo>
                    <a:cubicBezTo>
                      <a:pt x="11631" y="4484"/>
                      <a:pt x="11614" y="4480"/>
                      <a:pt x="11597" y="4470"/>
                    </a:cubicBezTo>
                    <a:cubicBezTo>
                      <a:pt x="11573" y="4458"/>
                      <a:pt x="11561" y="4422"/>
                      <a:pt x="11549" y="4398"/>
                    </a:cubicBezTo>
                    <a:cubicBezTo>
                      <a:pt x="11549" y="4363"/>
                      <a:pt x="11549" y="4339"/>
                      <a:pt x="11561" y="4303"/>
                    </a:cubicBezTo>
                    <a:cubicBezTo>
                      <a:pt x="11561" y="4297"/>
                      <a:pt x="11567" y="4294"/>
                      <a:pt x="11573" y="4294"/>
                    </a:cubicBezTo>
                    <a:cubicBezTo>
                      <a:pt x="11579" y="4294"/>
                      <a:pt x="11585" y="4297"/>
                      <a:pt x="11585" y="4303"/>
                    </a:cubicBezTo>
                    <a:cubicBezTo>
                      <a:pt x="11609" y="4303"/>
                      <a:pt x="11609" y="4339"/>
                      <a:pt x="11585" y="4339"/>
                    </a:cubicBezTo>
                    <a:cubicBezTo>
                      <a:pt x="11585" y="4351"/>
                      <a:pt x="11573" y="4363"/>
                      <a:pt x="11585" y="4386"/>
                    </a:cubicBezTo>
                    <a:cubicBezTo>
                      <a:pt x="11585" y="4398"/>
                      <a:pt x="11609" y="4410"/>
                      <a:pt x="11621" y="4422"/>
                    </a:cubicBezTo>
                    <a:cubicBezTo>
                      <a:pt x="11628" y="4429"/>
                      <a:pt x="11637" y="4432"/>
                      <a:pt x="11646" y="4432"/>
                    </a:cubicBezTo>
                    <a:cubicBezTo>
                      <a:pt x="11669" y="4432"/>
                      <a:pt x="11696" y="4415"/>
                      <a:pt x="11704" y="4398"/>
                    </a:cubicBezTo>
                    <a:cubicBezTo>
                      <a:pt x="11728" y="4363"/>
                      <a:pt x="11740" y="4327"/>
                      <a:pt x="11704" y="4291"/>
                    </a:cubicBezTo>
                    <a:cubicBezTo>
                      <a:pt x="11692" y="4244"/>
                      <a:pt x="11668" y="4220"/>
                      <a:pt x="11621" y="4208"/>
                    </a:cubicBezTo>
                    <a:cubicBezTo>
                      <a:pt x="11595" y="4195"/>
                      <a:pt x="11565" y="4185"/>
                      <a:pt x="11536" y="4185"/>
                    </a:cubicBezTo>
                    <a:cubicBezTo>
                      <a:pt x="11511" y="4185"/>
                      <a:pt x="11487" y="4192"/>
                      <a:pt x="11466" y="4208"/>
                    </a:cubicBezTo>
                    <a:cubicBezTo>
                      <a:pt x="11383" y="4244"/>
                      <a:pt x="11323" y="4351"/>
                      <a:pt x="11335" y="4446"/>
                    </a:cubicBezTo>
                    <a:cubicBezTo>
                      <a:pt x="11347" y="4529"/>
                      <a:pt x="11442" y="4625"/>
                      <a:pt x="11549" y="4648"/>
                    </a:cubicBezTo>
                    <a:cubicBezTo>
                      <a:pt x="11572" y="4658"/>
                      <a:pt x="11598" y="4663"/>
                      <a:pt x="11625" y="4663"/>
                    </a:cubicBezTo>
                    <a:cubicBezTo>
                      <a:pt x="11696" y="4663"/>
                      <a:pt x="11778" y="4632"/>
                      <a:pt x="11847" y="4589"/>
                    </a:cubicBezTo>
                    <a:cubicBezTo>
                      <a:pt x="11847" y="4565"/>
                      <a:pt x="11871" y="4529"/>
                      <a:pt x="11907" y="4517"/>
                    </a:cubicBezTo>
                    <a:cubicBezTo>
                      <a:pt x="11915" y="4515"/>
                      <a:pt x="11924" y="4513"/>
                      <a:pt x="11933" y="4513"/>
                    </a:cubicBezTo>
                    <a:cubicBezTo>
                      <a:pt x="11964" y="4513"/>
                      <a:pt x="11998" y="4529"/>
                      <a:pt x="12026" y="4565"/>
                    </a:cubicBezTo>
                    <a:cubicBezTo>
                      <a:pt x="12037" y="4577"/>
                      <a:pt x="12037" y="4601"/>
                      <a:pt x="12026" y="4636"/>
                    </a:cubicBezTo>
                    <a:cubicBezTo>
                      <a:pt x="12002" y="4648"/>
                      <a:pt x="11990" y="4684"/>
                      <a:pt x="11966" y="4684"/>
                    </a:cubicBezTo>
                    <a:cubicBezTo>
                      <a:pt x="11942" y="4684"/>
                      <a:pt x="11930" y="4684"/>
                      <a:pt x="11930" y="4660"/>
                    </a:cubicBezTo>
                    <a:cubicBezTo>
                      <a:pt x="11930" y="4648"/>
                      <a:pt x="11930" y="4636"/>
                      <a:pt x="11942" y="4636"/>
                    </a:cubicBezTo>
                    <a:lnTo>
                      <a:pt x="11966" y="4625"/>
                    </a:lnTo>
                    <a:lnTo>
                      <a:pt x="11966" y="4589"/>
                    </a:lnTo>
                    <a:cubicBezTo>
                      <a:pt x="11966" y="4580"/>
                      <a:pt x="11942" y="4572"/>
                      <a:pt x="11924" y="4572"/>
                    </a:cubicBezTo>
                    <a:cubicBezTo>
                      <a:pt x="11917" y="4572"/>
                      <a:pt x="11910" y="4573"/>
                      <a:pt x="11907" y="4577"/>
                    </a:cubicBezTo>
                    <a:cubicBezTo>
                      <a:pt x="11883" y="4589"/>
                      <a:pt x="11871" y="4601"/>
                      <a:pt x="11859" y="4636"/>
                    </a:cubicBezTo>
                    <a:cubicBezTo>
                      <a:pt x="11859" y="4660"/>
                      <a:pt x="11871" y="4684"/>
                      <a:pt x="11883" y="4708"/>
                    </a:cubicBezTo>
                    <a:cubicBezTo>
                      <a:pt x="11907" y="4744"/>
                      <a:pt x="11942" y="4755"/>
                      <a:pt x="11978" y="4755"/>
                    </a:cubicBezTo>
                    <a:cubicBezTo>
                      <a:pt x="12026" y="4755"/>
                      <a:pt x="12049" y="4696"/>
                      <a:pt x="12085" y="4660"/>
                    </a:cubicBezTo>
                    <a:cubicBezTo>
                      <a:pt x="12109" y="4613"/>
                      <a:pt x="12145" y="4541"/>
                      <a:pt x="12204" y="4529"/>
                    </a:cubicBezTo>
                    <a:cubicBezTo>
                      <a:pt x="12216" y="4529"/>
                      <a:pt x="12228" y="4529"/>
                      <a:pt x="12228" y="4541"/>
                    </a:cubicBezTo>
                    <a:cubicBezTo>
                      <a:pt x="12228" y="4565"/>
                      <a:pt x="12228" y="4577"/>
                      <a:pt x="12216" y="4577"/>
                    </a:cubicBezTo>
                    <a:cubicBezTo>
                      <a:pt x="12168" y="4589"/>
                      <a:pt x="12145" y="4636"/>
                      <a:pt x="12121" y="4684"/>
                    </a:cubicBezTo>
                    <a:cubicBezTo>
                      <a:pt x="12097" y="4720"/>
                      <a:pt x="12049" y="4803"/>
                      <a:pt x="11990" y="4803"/>
                    </a:cubicBezTo>
                    <a:cubicBezTo>
                      <a:pt x="11942" y="4803"/>
                      <a:pt x="11907" y="4779"/>
                      <a:pt x="11859" y="4744"/>
                    </a:cubicBezTo>
                    <a:cubicBezTo>
                      <a:pt x="11847" y="4708"/>
                      <a:pt x="11823" y="4696"/>
                      <a:pt x="11811" y="4648"/>
                    </a:cubicBezTo>
                    <a:cubicBezTo>
                      <a:pt x="11752" y="4696"/>
                      <a:pt x="11692" y="4708"/>
                      <a:pt x="11633" y="4708"/>
                    </a:cubicBezTo>
                    <a:lnTo>
                      <a:pt x="11502" y="4708"/>
                    </a:lnTo>
                    <a:cubicBezTo>
                      <a:pt x="11383" y="4684"/>
                      <a:pt x="11275" y="4577"/>
                      <a:pt x="11264" y="4470"/>
                    </a:cubicBezTo>
                    <a:cubicBezTo>
                      <a:pt x="11228" y="4351"/>
                      <a:pt x="11311" y="4220"/>
                      <a:pt x="11430" y="4172"/>
                    </a:cubicBezTo>
                    <a:cubicBezTo>
                      <a:pt x="11455" y="4162"/>
                      <a:pt x="11483" y="4158"/>
                      <a:pt x="11509" y="4158"/>
                    </a:cubicBezTo>
                    <a:close/>
                    <a:moveTo>
                      <a:pt x="12788" y="4482"/>
                    </a:moveTo>
                    <a:cubicBezTo>
                      <a:pt x="12811" y="4482"/>
                      <a:pt x="12823" y="4482"/>
                      <a:pt x="12823" y="4505"/>
                    </a:cubicBezTo>
                    <a:cubicBezTo>
                      <a:pt x="12823" y="4517"/>
                      <a:pt x="12823" y="4529"/>
                      <a:pt x="12811" y="4529"/>
                    </a:cubicBezTo>
                    <a:cubicBezTo>
                      <a:pt x="12764" y="4541"/>
                      <a:pt x="12740" y="4541"/>
                      <a:pt x="12692" y="4541"/>
                    </a:cubicBezTo>
                    <a:lnTo>
                      <a:pt x="12657" y="4541"/>
                    </a:lnTo>
                    <a:cubicBezTo>
                      <a:pt x="12621" y="4541"/>
                      <a:pt x="12573" y="4565"/>
                      <a:pt x="12538" y="4589"/>
                    </a:cubicBezTo>
                    <a:cubicBezTo>
                      <a:pt x="12502" y="4601"/>
                      <a:pt x="12478" y="4648"/>
                      <a:pt x="12478" y="4684"/>
                    </a:cubicBezTo>
                    <a:cubicBezTo>
                      <a:pt x="12478" y="4696"/>
                      <a:pt x="12490" y="4720"/>
                      <a:pt x="12514" y="4744"/>
                    </a:cubicBezTo>
                    <a:cubicBezTo>
                      <a:pt x="12526" y="4755"/>
                      <a:pt x="12538" y="4755"/>
                      <a:pt x="12549" y="4755"/>
                    </a:cubicBezTo>
                    <a:cubicBezTo>
                      <a:pt x="12573" y="4755"/>
                      <a:pt x="12597" y="4744"/>
                      <a:pt x="12597" y="4720"/>
                    </a:cubicBezTo>
                    <a:lnTo>
                      <a:pt x="12597" y="4684"/>
                    </a:lnTo>
                    <a:lnTo>
                      <a:pt x="12597" y="4648"/>
                    </a:lnTo>
                    <a:lnTo>
                      <a:pt x="12633" y="4648"/>
                    </a:lnTo>
                    <a:cubicBezTo>
                      <a:pt x="12645" y="4684"/>
                      <a:pt x="12657" y="4720"/>
                      <a:pt x="12633" y="4755"/>
                    </a:cubicBezTo>
                    <a:cubicBezTo>
                      <a:pt x="12609" y="4779"/>
                      <a:pt x="12585" y="4803"/>
                      <a:pt x="12549" y="4803"/>
                    </a:cubicBezTo>
                    <a:lnTo>
                      <a:pt x="12538" y="4803"/>
                    </a:lnTo>
                    <a:cubicBezTo>
                      <a:pt x="12514" y="4803"/>
                      <a:pt x="12490" y="4779"/>
                      <a:pt x="12466" y="4767"/>
                    </a:cubicBezTo>
                    <a:cubicBezTo>
                      <a:pt x="12454" y="4744"/>
                      <a:pt x="12430" y="4708"/>
                      <a:pt x="12430" y="4684"/>
                    </a:cubicBezTo>
                    <a:cubicBezTo>
                      <a:pt x="12430" y="4636"/>
                      <a:pt x="12466" y="4577"/>
                      <a:pt x="12526" y="4541"/>
                    </a:cubicBezTo>
                    <a:cubicBezTo>
                      <a:pt x="12573" y="4517"/>
                      <a:pt x="12609" y="4505"/>
                      <a:pt x="12657" y="4505"/>
                    </a:cubicBezTo>
                    <a:lnTo>
                      <a:pt x="12692" y="4505"/>
                    </a:lnTo>
                    <a:cubicBezTo>
                      <a:pt x="12728" y="4505"/>
                      <a:pt x="12764" y="4505"/>
                      <a:pt x="12788" y="4482"/>
                    </a:cubicBezTo>
                    <a:close/>
                    <a:moveTo>
                      <a:pt x="11252" y="4696"/>
                    </a:moveTo>
                    <a:cubicBezTo>
                      <a:pt x="11324" y="4768"/>
                      <a:pt x="11399" y="4811"/>
                      <a:pt x="11479" y="4828"/>
                    </a:cubicBezTo>
                    <a:lnTo>
                      <a:pt x="11479" y="4828"/>
                    </a:lnTo>
                    <a:cubicBezTo>
                      <a:pt x="11388" y="4820"/>
                      <a:pt x="11299" y="4793"/>
                      <a:pt x="11216" y="4744"/>
                    </a:cubicBezTo>
                    <a:cubicBezTo>
                      <a:pt x="11216" y="4720"/>
                      <a:pt x="11228" y="4708"/>
                      <a:pt x="11252" y="4696"/>
                    </a:cubicBezTo>
                    <a:close/>
                    <a:moveTo>
                      <a:pt x="7109" y="4608"/>
                    </a:moveTo>
                    <a:cubicBezTo>
                      <a:pt x="7094" y="4608"/>
                      <a:pt x="7078" y="4610"/>
                      <a:pt x="7061" y="4613"/>
                    </a:cubicBezTo>
                    <a:cubicBezTo>
                      <a:pt x="7037" y="4613"/>
                      <a:pt x="7001" y="4636"/>
                      <a:pt x="6989" y="4648"/>
                    </a:cubicBezTo>
                    <a:cubicBezTo>
                      <a:pt x="6977" y="4672"/>
                      <a:pt x="6977" y="4708"/>
                      <a:pt x="6989" y="4732"/>
                    </a:cubicBezTo>
                    <a:cubicBezTo>
                      <a:pt x="7001" y="4767"/>
                      <a:pt x="7037" y="4791"/>
                      <a:pt x="7061" y="4791"/>
                    </a:cubicBezTo>
                    <a:cubicBezTo>
                      <a:pt x="7096" y="4791"/>
                      <a:pt x="7120" y="4791"/>
                      <a:pt x="7132" y="4779"/>
                    </a:cubicBezTo>
                    <a:lnTo>
                      <a:pt x="7132" y="4755"/>
                    </a:lnTo>
                    <a:cubicBezTo>
                      <a:pt x="7132" y="4755"/>
                      <a:pt x="7132" y="4732"/>
                      <a:pt x="7120" y="4732"/>
                    </a:cubicBezTo>
                    <a:cubicBezTo>
                      <a:pt x="7096" y="4732"/>
                      <a:pt x="7073" y="4696"/>
                      <a:pt x="7096" y="4672"/>
                    </a:cubicBezTo>
                    <a:cubicBezTo>
                      <a:pt x="7096" y="4648"/>
                      <a:pt x="7132" y="4648"/>
                      <a:pt x="7156" y="4648"/>
                    </a:cubicBezTo>
                    <a:cubicBezTo>
                      <a:pt x="7180" y="4660"/>
                      <a:pt x="7215" y="4696"/>
                      <a:pt x="7227" y="4720"/>
                    </a:cubicBezTo>
                    <a:cubicBezTo>
                      <a:pt x="7239" y="4767"/>
                      <a:pt x="7227" y="4791"/>
                      <a:pt x="7215" y="4827"/>
                    </a:cubicBezTo>
                    <a:cubicBezTo>
                      <a:pt x="7215" y="4828"/>
                      <a:pt x="7214" y="4830"/>
                      <a:pt x="7213" y="4831"/>
                    </a:cubicBezTo>
                    <a:lnTo>
                      <a:pt x="7213" y="4831"/>
                    </a:lnTo>
                    <a:cubicBezTo>
                      <a:pt x="7237" y="4813"/>
                      <a:pt x="7262" y="4796"/>
                      <a:pt x="7287" y="4779"/>
                    </a:cubicBezTo>
                    <a:cubicBezTo>
                      <a:pt x="7287" y="4732"/>
                      <a:pt x="7275" y="4696"/>
                      <a:pt x="7239" y="4660"/>
                    </a:cubicBezTo>
                    <a:cubicBezTo>
                      <a:pt x="7203" y="4624"/>
                      <a:pt x="7160" y="4608"/>
                      <a:pt x="7109" y="4608"/>
                    </a:cubicBezTo>
                    <a:close/>
                    <a:moveTo>
                      <a:pt x="7213" y="4831"/>
                    </a:moveTo>
                    <a:lnTo>
                      <a:pt x="7213" y="4831"/>
                    </a:lnTo>
                    <a:cubicBezTo>
                      <a:pt x="7188" y="4849"/>
                      <a:pt x="7164" y="4868"/>
                      <a:pt x="7140" y="4888"/>
                    </a:cubicBezTo>
                    <a:lnTo>
                      <a:pt x="7140" y="4888"/>
                    </a:lnTo>
                    <a:cubicBezTo>
                      <a:pt x="7170" y="4878"/>
                      <a:pt x="7195" y="4858"/>
                      <a:pt x="7213" y="4831"/>
                    </a:cubicBezTo>
                    <a:close/>
                    <a:moveTo>
                      <a:pt x="12549" y="4410"/>
                    </a:moveTo>
                    <a:cubicBezTo>
                      <a:pt x="12573" y="4410"/>
                      <a:pt x="12585" y="4422"/>
                      <a:pt x="12585" y="4446"/>
                    </a:cubicBezTo>
                    <a:cubicBezTo>
                      <a:pt x="12585" y="4458"/>
                      <a:pt x="12573" y="4470"/>
                      <a:pt x="12549" y="4470"/>
                    </a:cubicBezTo>
                    <a:cubicBezTo>
                      <a:pt x="12442" y="4470"/>
                      <a:pt x="12347" y="4577"/>
                      <a:pt x="12311" y="4625"/>
                    </a:cubicBezTo>
                    <a:cubicBezTo>
                      <a:pt x="12288" y="4648"/>
                      <a:pt x="12276" y="4696"/>
                      <a:pt x="12252" y="4720"/>
                    </a:cubicBezTo>
                    <a:cubicBezTo>
                      <a:pt x="12228" y="4779"/>
                      <a:pt x="12180" y="4839"/>
                      <a:pt x="12145" y="4886"/>
                    </a:cubicBezTo>
                    <a:cubicBezTo>
                      <a:pt x="12097" y="4946"/>
                      <a:pt x="12026" y="4982"/>
                      <a:pt x="11942" y="5006"/>
                    </a:cubicBezTo>
                    <a:cubicBezTo>
                      <a:pt x="11918" y="5006"/>
                      <a:pt x="11907" y="5017"/>
                      <a:pt x="11871" y="5017"/>
                    </a:cubicBezTo>
                    <a:cubicBezTo>
                      <a:pt x="11823" y="5017"/>
                      <a:pt x="11799" y="5017"/>
                      <a:pt x="11752" y="5006"/>
                    </a:cubicBezTo>
                    <a:cubicBezTo>
                      <a:pt x="11704" y="4994"/>
                      <a:pt x="11680" y="4958"/>
                      <a:pt x="11668" y="4922"/>
                    </a:cubicBezTo>
                    <a:cubicBezTo>
                      <a:pt x="11621" y="4934"/>
                      <a:pt x="11585" y="4934"/>
                      <a:pt x="11561" y="4934"/>
                    </a:cubicBezTo>
                    <a:cubicBezTo>
                      <a:pt x="11539" y="4936"/>
                      <a:pt x="11518" y="4937"/>
                      <a:pt x="11496" y="4937"/>
                    </a:cubicBezTo>
                    <a:cubicBezTo>
                      <a:pt x="11387" y="4937"/>
                      <a:pt x="11281" y="4912"/>
                      <a:pt x="11192" y="4863"/>
                    </a:cubicBezTo>
                    <a:cubicBezTo>
                      <a:pt x="11168" y="4863"/>
                      <a:pt x="11168" y="4839"/>
                      <a:pt x="11168" y="4827"/>
                    </a:cubicBezTo>
                    <a:cubicBezTo>
                      <a:pt x="11168" y="4815"/>
                      <a:pt x="11192" y="4815"/>
                      <a:pt x="11204" y="4815"/>
                    </a:cubicBezTo>
                    <a:cubicBezTo>
                      <a:pt x="11288" y="4861"/>
                      <a:pt x="11387" y="4882"/>
                      <a:pt x="11481" y="4882"/>
                    </a:cubicBezTo>
                    <a:cubicBezTo>
                      <a:pt x="11534" y="4882"/>
                      <a:pt x="11586" y="4875"/>
                      <a:pt x="11633" y="4863"/>
                    </a:cubicBezTo>
                    <a:lnTo>
                      <a:pt x="11633" y="4827"/>
                    </a:lnTo>
                    <a:lnTo>
                      <a:pt x="11633" y="4827"/>
                    </a:lnTo>
                    <a:cubicBezTo>
                      <a:pt x="11648" y="4824"/>
                      <a:pt x="11664" y="4820"/>
                      <a:pt x="11680" y="4815"/>
                    </a:cubicBezTo>
                    <a:cubicBezTo>
                      <a:pt x="11692" y="4803"/>
                      <a:pt x="11704" y="4779"/>
                      <a:pt x="11716" y="4779"/>
                    </a:cubicBezTo>
                    <a:cubicBezTo>
                      <a:pt x="11734" y="4773"/>
                      <a:pt x="11755" y="4770"/>
                      <a:pt x="11773" y="4770"/>
                    </a:cubicBezTo>
                    <a:cubicBezTo>
                      <a:pt x="11790" y="4770"/>
                      <a:pt x="11805" y="4773"/>
                      <a:pt x="11811" y="4779"/>
                    </a:cubicBezTo>
                    <a:cubicBezTo>
                      <a:pt x="11823" y="4779"/>
                      <a:pt x="11823" y="4803"/>
                      <a:pt x="11811" y="4815"/>
                    </a:cubicBezTo>
                    <a:cubicBezTo>
                      <a:pt x="11805" y="4821"/>
                      <a:pt x="11802" y="4824"/>
                      <a:pt x="11798" y="4824"/>
                    </a:cubicBezTo>
                    <a:cubicBezTo>
                      <a:pt x="11793" y="4824"/>
                      <a:pt x="11787" y="4821"/>
                      <a:pt x="11776" y="4815"/>
                    </a:cubicBezTo>
                    <a:lnTo>
                      <a:pt x="11740" y="4815"/>
                    </a:lnTo>
                    <a:cubicBezTo>
                      <a:pt x="11740" y="4815"/>
                      <a:pt x="11716" y="4827"/>
                      <a:pt x="11704" y="4827"/>
                    </a:cubicBezTo>
                    <a:cubicBezTo>
                      <a:pt x="11704" y="4827"/>
                      <a:pt x="11704" y="4839"/>
                      <a:pt x="11692" y="4839"/>
                    </a:cubicBezTo>
                    <a:lnTo>
                      <a:pt x="11692" y="4863"/>
                    </a:lnTo>
                    <a:lnTo>
                      <a:pt x="11692" y="4875"/>
                    </a:lnTo>
                    <a:lnTo>
                      <a:pt x="11692" y="4886"/>
                    </a:lnTo>
                    <a:cubicBezTo>
                      <a:pt x="11704" y="4922"/>
                      <a:pt x="11740" y="4946"/>
                      <a:pt x="11764" y="4958"/>
                    </a:cubicBezTo>
                    <a:cubicBezTo>
                      <a:pt x="11780" y="4966"/>
                      <a:pt x="11798" y="4968"/>
                      <a:pt x="11817" y="4968"/>
                    </a:cubicBezTo>
                    <a:cubicBezTo>
                      <a:pt x="11856" y="4968"/>
                      <a:pt x="11899" y="4958"/>
                      <a:pt x="11930" y="4958"/>
                    </a:cubicBezTo>
                    <a:cubicBezTo>
                      <a:pt x="11990" y="4934"/>
                      <a:pt x="12049" y="4898"/>
                      <a:pt x="12109" y="4863"/>
                    </a:cubicBezTo>
                    <a:cubicBezTo>
                      <a:pt x="12157" y="4815"/>
                      <a:pt x="12180" y="4755"/>
                      <a:pt x="12216" y="4696"/>
                    </a:cubicBezTo>
                    <a:cubicBezTo>
                      <a:pt x="12228" y="4648"/>
                      <a:pt x="12252" y="4625"/>
                      <a:pt x="12276" y="4589"/>
                    </a:cubicBezTo>
                    <a:cubicBezTo>
                      <a:pt x="12359" y="4470"/>
                      <a:pt x="12454" y="4410"/>
                      <a:pt x="12549" y="4410"/>
                    </a:cubicBezTo>
                    <a:close/>
                    <a:moveTo>
                      <a:pt x="14493" y="4608"/>
                    </a:moveTo>
                    <a:cubicBezTo>
                      <a:pt x="14496" y="4608"/>
                      <a:pt x="14499" y="4609"/>
                      <a:pt x="14502" y="4613"/>
                    </a:cubicBezTo>
                    <a:cubicBezTo>
                      <a:pt x="14526" y="4613"/>
                      <a:pt x="14538" y="4636"/>
                      <a:pt x="14526" y="4648"/>
                    </a:cubicBezTo>
                    <a:cubicBezTo>
                      <a:pt x="14526" y="4696"/>
                      <a:pt x="14538" y="4720"/>
                      <a:pt x="14585" y="4779"/>
                    </a:cubicBezTo>
                    <a:lnTo>
                      <a:pt x="14597" y="4791"/>
                    </a:lnTo>
                    <a:cubicBezTo>
                      <a:pt x="14645" y="4839"/>
                      <a:pt x="14669" y="4875"/>
                      <a:pt x="14681" y="4910"/>
                    </a:cubicBezTo>
                    <a:cubicBezTo>
                      <a:pt x="14716" y="4994"/>
                      <a:pt x="14681" y="5077"/>
                      <a:pt x="14609" y="5125"/>
                    </a:cubicBezTo>
                    <a:cubicBezTo>
                      <a:pt x="14597" y="5136"/>
                      <a:pt x="14562" y="5136"/>
                      <a:pt x="14538" y="5148"/>
                    </a:cubicBezTo>
                    <a:cubicBezTo>
                      <a:pt x="14490" y="5148"/>
                      <a:pt x="14431" y="5148"/>
                      <a:pt x="14407" y="5113"/>
                    </a:cubicBezTo>
                    <a:cubicBezTo>
                      <a:pt x="14371" y="5077"/>
                      <a:pt x="14347" y="5029"/>
                      <a:pt x="14347" y="5006"/>
                    </a:cubicBezTo>
                    <a:cubicBezTo>
                      <a:pt x="14347" y="4958"/>
                      <a:pt x="14359" y="4910"/>
                      <a:pt x="14407" y="4886"/>
                    </a:cubicBezTo>
                    <a:cubicBezTo>
                      <a:pt x="14420" y="4873"/>
                      <a:pt x="14435" y="4868"/>
                      <a:pt x="14450" y="4868"/>
                    </a:cubicBezTo>
                    <a:cubicBezTo>
                      <a:pt x="14478" y="4868"/>
                      <a:pt x="14508" y="4883"/>
                      <a:pt x="14538" y="4898"/>
                    </a:cubicBezTo>
                    <a:cubicBezTo>
                      <a:pt x="14550" y="4910"/>
                      <a:pt x="14562" y="4946"/>
                      <a:pt x="14562" y="4970"/>
                    </a:cubicBezTo>
                    <a:cubicBezTo>
                      <a:pt x="14562" y="5006"/>
                      <a:pt x="14550" y="5017"/>
                      <a:pt x="14538" y="5029"/>
                    </a:cubicBezTo>
                    <a:lnTo>
                      <a:pt x="14526" y="5029"/>
                    </a:lnTo>
                    <a:cubicBezTo>
                      <a:pt x="14526" y="5029"/>
                      <a:pt x="14502" y="5029"/>
                      <a:pt x="14502" y="5017"/>
                    </a:cubicBezTo>
                    <a:cubicBezTo>
                      <a:pt x="14490" y="4994"/>
                      <a:pt x="14502" y="4970"/>
                      <a:pt x="14502" y="4946"/>
                    </a:cubicBezTo>
                    <a:lnTo>
                      <a:pt x="14526" y="4946"/>
                    </a:lnTo>
                    <a:cubicBezTo>
                      <a:pt x="14490" y="4898"/>
                      <a:pt x="14478" y="4898"/>
                      <a:pt x="14478" y="4898"/>
                    </a:cubicBezTo>
                    <a:cubicBezTo>
                      <a:pt x="14472" y="4892"/>
                      <a:pt x="14460" y="4889"/>
                      <a:pt x="14447" y="4889"/>
                    </a:cubicBezTo>
                    <a:cubicBezTo>
                      <a:pt x="14434" y="4889"/>
                      <a:pt x="14419" y="4892"/>
                      <a:pt x="14407" y="4898"/>
                    </a:cubicBezTo>
                    <a:cubicBezTo>
                      <a:pt x="14383" y="4922"/>
                      <a:pt x="14371" y="4946"/>
                      <a:pt x="14371" y="4982"/>
                    </a:cubicBezTo>
                    <a:cubicBezTo>
                      <a:pt x="14371" y="5006"/>
                      <a:pt x="14383" y="5041"/>
                      <a:pt x="14419" y="5053"/>
                    </a:cubicBezTo>
                    <a:cubicBezTo>
                      <a:pt x="14438" y="5079"/>
                      <a:pt x="14467" y="5091"/>
                      <a:pt x="14500" y="5091"/>
                    </a:cubicBezTo>
                    <a:cubicBezTo>
                      <a:pt x="14528" y="5091"/>
                      <a:pt x="14558" y="5082"/>
                      <a:pt x="14585" y="5065"/>
                    </a:cubicBezTo>
                    <a:cubicBezTo>
                      <a:pt x="14621" y="5041"/>
                      <a:pt x="14657" y="4982"/>
                      <a:pt x="14645" y="4922"/>
                    </a:cubicBezTo>
                    <a:cubicBezTo>
                      <a:pt x="14621" y="4875"/>
                      <a:pt x="14597" y="4839"/>
                      <a:pt x="14562" y="4815"/>
                    </a:cubicBezTo>
                    <a:lnTo>
                      <a:pt x="14550" y="4803"/>
                    </a:lnTo>
                    <a:cubicBezTo>
                      <a:pt x="14502" y="4755"/>
                      <a:pt x="14454" y="4708"/>
                      <a:pt x="14478" y="4636"/>
                    </a:cubicBezTo>
                    <a:cubicBezTo>
                      <a:pt x="14478" y="4619"/>
                      <a:pt x="14485" y="4608"/>
                      <a:pt x="14493" y="4608"/>
                    </a:cubicBezTo>
                    <a:close/>
                    <a:moveTo>
                      <a:pt x="13051" y="4605"/>
                    </a:moveTo>
                    <a:cubicBezTo>
                      <a:pt x="13065" y="4605"/>
                      <a:pt x="13077" y="4608"/>
                      <a:pt x="13085" y="4613"/>
                    </a:cubicBezTo>
                    <a:cubicBezTo>
                      <a:pt x="13133" y="4636"/>
                      <a:pt x="13169" y="4672"/>
                      <a:pt x="13169" y="4720"/>
                    </a:cubicBezTo>
                    <a:cubicBezTo>
                      <a:pt x="13169" y="4755"/>
                      <a:pt x="13145" y="4767"/>
                      <a:pt x="13121" y="4779"/>
                    </a:cubicBezTo>
                    <a:cubicBezTo>
                      <a:pt x="13109" y="4785"/>
                      <a:pt x="13097" y="4788"/>
                      <a:pt x="13085" y="4788"/>
                    </a:cubicBezTo>
                    <a:cubicBezTo>
                      <a:pt x="13073" y="4788"/>
                      <a:pt x="13061" y="4785"/>
                      <a:pt x="13050" y="4779"/>
                    </a:cubicBezTo>
                    <a:cubicBezTo>
                      <a:pt x="13038" y="4779"/>
                      <a:pt x="13038" y="4767"/>
                      <a:pt x="13038" y="4755"/>
                    </a:cubicBezTo>
                    <a:cubicBezTo>
                      <a:pt x="13038" y="4744"/>
                      <a:pt x="13050" y="4732"/>
                      <a:pt x="13061" y="4732"/>
                    </a:cubicBezTo>
                    <a:lnTo>
                      <a:pt x="13097" y="4732"/>
                    </a:lnTo>
                    <a:cubicBezTo>
                      <a:pt x="13109" y="4732"/>
                      <a:pt x="13109" y="4720"/>
                      <a:pt x="13109" y="4708"/>
                    </a:cubicBezTo>
                    <a:cubicBezTo>
                      <a:pt x="13133" y="4708"/>
                      <a:pt x="13121" y="4684"/>
                      <a:pt x="13109" y="4684"/>
                    </a:cubicBezTo>
                    <a:cubicBezTo>
                      <a:pt x="13073" y="4684"/>
                      <a:pt x="13061" y="4684"/>
                      <a:pt x="13038" y="4696"/>
                    </a:cubicBezTo>
                    <a:cubicBezTo>
                      <a:pt x="12990" y="4720"/>
                      <a:pt x="12978" y="4767"/>
                      <a:pt x="12954" y="4827"/>
                    </a:cubicBezTo>
                    <a:cubicBezTo>
                      <a:pt x="12954" y="4863"/>
                      <a:pt x="12954" y="4875"/>
                      <a:pt x="12942" y="4898"/>
                    </a:cubicBezTo>
                    <a:cubicBezTo>
                      <a:pt x="12942" y="4946"/>
                      <a:pt x="12930" y="4982"/>
                      <a:pt x="12907" y="5006"/>
                    </a:cubicBezTo>
                    <a:cubicBezTo>
                      <a:pt x="12895" y="5053"/>
                      <a:pt x="12871" y="5125"/>
                      <a:pt x="12788" y="5160"/>
                    </a:cubicBezTo>
                    <a:lnTo>
                      <a:pt x="12752" y="5160"/>
                    </a:lnTo>
                    <a:cubicBezTo>
                      <a:pt x="12692" y="5160"/>
                      <a:pt x="12633" y="5136"/>
                      <a:pt x="12597" y="5077"/>
                    </a:cubicBezTo>
                    <a:cubicBezTo>
                      <a:pt x="12585" y="5053"/>
                      <a:pt x="12573" y="5006"/>
                      <a:pt x="12585" y="4982"/>
                    </a:cubicBezTo>
                    <a:cubicBezTo>
                      <a:pt x="12585" y="4946"/>
                      <a:pt x="12621" y="4934"/>
                      <a:pt x="12633" y="4934"/>
                    </a:cubicBezTo>
                    <a:cubicBezTo>
                      <a:pt x="12645" y="4934"/>
                      <a:pt x="12657" y="4934"/>
                      <a:pt x="12657" y="4946"/>
                    </a:cubicBezTo>
                    <a:cubicBezTo>
                      <a:pt x="12657" y="4958"/>
                      <a:pt x="12657" y="4982"/>
                      <a:pt x="12645" y="4982"/>
                    </a:cubicBezTo>
                    <a:cubicBezTo>
                      <a:pt x="12645" y="4982"/>
                      <a:pt x="12633" y="4982"/>
                      <a:pt x="12633" y="4994"/>
                    </a:cubicBezTo>
                    <a:lnTo>
                      <a:pt x="12633" y="5053"/>
                    </a:lnTo>
                    <a:cubicBezTo>
                      <a:pt x="12651" y="5090"/>
                      <a:pt x="12690" y="5105"/>
                      <a:pt x="12729" y="5105"/>
                    </a:cubicBezTo>
                    <a:cubicBezTo>
                      <a:pt x="12741" y="5105"/>
                      <a:pt x="12753" y="5104"/>
                      <a:pt x="12764" y="5101"/>
                    </a:cubicBezTo>
                    <a:cubicBezTo>
                      <a:pt x="12811" y="5077"/>
                      <a:pt x="12835" y="5041"/>
                      <a:pt x="12847" y="4982"/>
                    </a:cubicBezTo>
                    <a:cubicBezTo>
                      <a:pt x="12871" y="4946"/>
                      <a:pt x="12871" y="4922"/>
                      <a:pt x="12871" y="4875"/>
                    </a:cubicBezTo>
                    <a:cubicBezTo>
                      <a:pt x="12871" y="4839"/>
                      <a:pt x="12871" y="4827"/>
                      <a:pt x="12883" y="4803"/>
                    </a:cubicBezTo>
                    <a:cubicBezTo>
                      <a:pt x="12895" y="4720"/>
                      <a:pt x="12930" y="4660"/>
                      <a:pt x="12978" y="4636"/>
                    </a:cubicBezTo>
                    <a:cubicBezTo>
                      <a:pt x="13001" y="4614"/>
                      <a:pt x="13028" y="4605"/>
                      <a:pt x="13051" y="4605"/>
                    </a:cubicBezTo>
                    <a:close/>
                    <a:moveTo>
                      <a:pt x="5747" y="5213"/>
                    </a:moveTo>
                    <a:lnTo>
                      <a:pt x="5747" y="5213"/>
                    </a:lnTo>
                    <a:cubicBezTo>
                      <a:pt x="5746" y="5218"/>
                      <a:pt x="5745" y="5223"/>
                      <a:pt x="5745" y="5227"/>
                    </a:cubicBezTo>
                    <a:lnTo>
                      <a:pt x="5745" y="5227"/>
                    </a:lnTo>
                    <a:cubicBezTo>
                      <a:pt x="5746" y="5223"/>
                      <a:pt x="5746" y="5218"/>
                      <a:pt x="5747" y="5213"/>
                    </a:cubicBezTo>
                    <a:close/>
                    <a:moveTo>
                      <a:pt x="7346" y="4044"/>
                    </a:moveTo>
                    <a:cubicBezTo>
                      <a:pt x="7329" y="4044"/>
                      <a:pt x="7311" y="4047"/>
                      <a:pt x="7287" y="4053"/>
                    </a:cubicBezTo>
                    <a:cubicBezTo>
                      <a:pt x="7120" y="4160"/>
                      <a:pt x="7037" y="4398"/>
                      <a:pt x="7037" y="4398"/>
                    </a:cubicBezTo>
                    <a:cubicBezTo>
                      <a:pt x="7037" y="4374"/>
                      <a:pt x="7013" y="4363"/>
                      <a:pt x="7001" y="4363"/>
                    </a:cubicBezTo>
                    <a:cubicBezTo>
                      <a:pt x="7001" y="4374"/>
                      <a:pt x="6989" y="4410"/>
                      <a:pt x="6977" y="4422"/>
                    </a:cubicBezTo>
                    <a:cubicBezTo>
                      <a:pt x="6930" y="4494"/>
                      <a:pt x="6870" y="4553"/>
                      <a:pt x="6799" y="4613"/>
                    </a:cubicBezTo>
                    <a:lnTo>
                      <a:pt x="6775" y="4613"/>
                    </a:lnTo>
                    <a:cubicBezTo>
                      <a:pt x="6811" y="4636"/>
                      <a:pt x="6834" y="4660"/>
                      <a:pt x="6858" y="4696"/>
                    </a:cubicBezTo>
                    <a:cubicBezTo>
                      <a:pt x="6882" y="4732"/>
                      <a:pt x="6894" y="4815"/>
                      <a:pt x="6894" y="4875"/>
                    </a:cubicBezTo>
                    <a:cubicBezTo>
                      <a:pt x="6894" y="4958"/>
                      <a:pt x="6870" y="5017"/>
                      <a:pt x="6823" y="5077"/>
                    </a:cubicBezTo>
                    <a:lnTo>
                      <a:pt x="6811" y="5089"/>
                    </a:lnTo>
                    <a:cubicBezTo>
                      <a:pt x="6837" y="5153"/>
                      <a:pt x="6853" y="5221"/>
                      <a:pt x="6858" y="5289"/>
                    </a:cubicBezTo>
                    <a:lnTo>
                      <a:pt x="6858" y="5289"/>
                    </a:lnTo>
                    <a:cubicBezTo>
                      <a:pt x="6897" y="5132"/>
                      <a:pt x="7004" y="5000"/>
                      <a:pt x="7140" y="4888"/>
                    </a:cubicBezTo>
                    <a:lnTo>
                      <a:pt x="7140" y="4888"/>
                    </a:lnTo>
                    <a:cubicBezTo>
                      <a:pt x="7125" y="4893"/>
                      <a:pt x="7108" y="4896"/>
                      <a:pt x="7092" y="4896"/>
                    </a:cubicBezTo>
                    <a:cubicBezTo>
                      <a:pt x="7074" y="4896"/>
                      <a:pt x="7055" y="4893"/>
                      <a:pt x="7037" y="4886"/>
                    </a:cubicBezTo>
                    <a:lnTo>
                      <a:pt x="7013" y="4886"/>
                    </a:lnTo>
                    <a:cubicBezTo>
                      <a:pt x="6977" y="4875"/>
                      <a:pt x="6930" y="4827"/>
                      <a:pt x="6894" y="4779"/>
                    </a:cubicBezTo>
                    <a:cubicBezTo>
                      <a:pt x="6870" y="4720"/>
                      <a:pt x="6870" y="4648"/>
                      <a:pt x="6918" y="4589"/>
                    </a:cubicBezTo>
                    <a:cubicBezTo>
                      <a:pt x="6942" y="4553"/>
                      <a:pt x="6989" y="4529"/>
                      <a:pt x="7049" y="4529"/>
                    </a:cubicBezTo>
                    <a:cubicBezTo>
                      <a:pt x="7063" y="4527"/>
                      <a:pt x="7077" y="4526"/>
                      <a:pt x="7091" y="4526"/>
                    </a:cubicBezTo>
                    <a:cubicBezTo>
                      <a:pt x="7145" y="4526"/>
                      <a:pt x="7201" y="4540"/>
                      <a:pt x="7251" y="4568"/>
                    </a:cubicBezTo>
                    <a:lnTo>
                      <a:pt x="7251" y="4568"/>
                    </a:lnTo>
                    <a:cubicBezTo>
                      <a:pt x="7246" y="4564"/>
                      <a:pt x="7242" y="4559"/>
                      <a:pt x="7239" y="4553"/>
                    </a:cubicBezTo>
                    <a:cubicBezTo>
                      <a:pt x="7168" y="4494"/>
                      <a:pt x="7132" y="4374"/>
                      <a:pt x="7168" y="4303"/>
                    </a:cubicBezTo>
                    <a:cubicBezTo>
                      <a:pt x="7192" y="4255"/>
                      <a:pt x="7239" y="4220"/>
                      <a:pt x="7299" y="4196"/>
                    </a:cubicBezTo>
                    <a:cubicBezTo>
                      <a:pt x="7307" y="4194"/>
                      <a:pt x="7315" y="4194"/>
                      <a:pt x="7323" y="4194"/>
                    </a:cubicBezTo>
                    <a:cubicBezTo>
                      <a:pt x="7374" y="4194"/>
                      <a:pt x="7424" y="4224"/>
                      <a:pt x="7465" y="4255"/>
                    </a:cubicBezTo>
                    <a:cubicBezTo>
                      <a:pt x="7513" y="4303"/>
                      <a:pt x="7513" y="4398"/>
                      <a:pt x="7465" y="4434"/>
                    </a:cubicBezTo>
                    <a:cubicBezTo>
                      <a:pt x="7460" y="4446"/>
                      <a:pt x="7448" y="4452"/>
                      <a:pt x="7436" y="4452"/>
                    </a:cubicBezTo>
                    <a:cubicBezTo>
                      <a:pt x="7424" y="4452"/>
                      <a:pt x="7412" y="4446"/>
                      <a:pt x="7406" y="4434"/>
                    </a:cubicBezTo>
                    <a:cubicBezTo>
                      <a:pt x="7394" y="4422"/>
                      <a:pt x="7394" y="4398"/>
                      <a:pt x="7406" y="4374"/>
                    </a:cubicBezTo>
                    <a:cubicBezTo>
                      <a:pt x="7418" y="4363"/>
                      <a:pt x="7418" y="4339"/>
                      <a:pt x="7406" y="4315"/>
                    </a:cubicBezTo>
                    <a:cubicBezTo>
                      <a:pt x="7398" y="4307"/>
                      <a:pt x="7377" y="4298"/>
                      <a:pt x="7362" y="4298"/>
                    </a:cubicBezTo>
                    <a:cubicBezTo>
                      <a:pt x="7355" y="4298"/>
                      <a:pt x="7350" y="4300"/>
                      <a:pt x="7346" y="4303"/>
                    </a:cubicBezTo>
                    <a:cubicBezTo>
                      <a:pt x="7311" y="4303"/>
                      <a:pt x="7299" y="4339"/>
                      <a:pt x="7287" y="4351"/>
                    </a:cubicBezTo>
                    <a:cubicBezTo>
                      <a:pt x="7275" y="4398"/>
                      <a:pt x="7287" y="4470"/>
                      <a:pt x="7335" y="4494"/>
                    </a:cubicBezTo>
                    <a:cubicBezTo>
                      <a:pt x="7354" y="4513"/>
                      <a:pt x="7386" y="4525"/>
                      <a:pt x="7418" y="4525"/>
                    </a:cubicBezTo>
                    <a:cubicBezTo>
                      <a:pt x="7446" y="4525"/>
                      <a:pt x="7473" y="4516"/>
                      <a:pt x="7489" y="4494"/>
                    </a:cubicBezTo>
                    <a:cubicBezTo>
                      <a:pt x="7537" y="4470"/>
                      <a:pt x="7585" y="4410"/>
                      <a:pt x="7585" y="4351"/>
                    </a:cubicBezTo>
                    <a:cubicBezTo>
                      <a:pt x="7585" y="4291"/>
                      <a:pt x="7585" y="4220"/>
                      <a:pt x="7537" y="4172"/>
                    </a:cubicBezTo>
                    <a:cubicBezTo>
                      <a:pt x="7513" y="4124"/>
                      <a:pt x="7454" y="4077"/>
                      <a:pt x="7406" y="4053"/>
                    </a:cubicBezTo>
                    <a:cubicBezTo>
                      <a:pt x="7382" y="4047"/>
                      <a:pt x="7364" y="4044"/>
                      <a:pt x="7346" y="4044"/>
                    </a:cubicBezTo>
                    <a:close/>
                    <a:moveTo>
                      <a:pt x="11073" y="4898"/>
                    </a:moveTo>
                    <a:cubicBezTo>
                      <a:pt x="11109" y="4994"/>
                      <a:pt x="11228" y="5041"/>
                      <a:pt x="11264" y="5101"/>
                    </a:cubicBezTo>
                    <a:cubicBezTo>
                      <a:pt x="11275" y="5125"/>
                      <a:pt x="11156" y="5184"/>
                      <a:pt x="10978" y="5291"/>
                    </a:cubicBezTo>
                    <a:cubicBezTo>
                      <a:pt x="11014" y="5244"/>
                      <a:pt x="11014" y="5172"/>
                      <a:pt x="10990" y="5113"/>
                    </a:cubicBezTo>
                    <a:cubicBezTo>
                      <a:pt x="10978" y="5041"/>
                      <a:pt x="10954" y="4958"/>
                      <a:pt x="10906" y="4922"/>
                    </a:cubicBezTo>
                    <a:cubicBezTo>
                      <a:pt x="10922" y="4922"/>
                      <a:pt x="10949" y="4927"/>
                      <a:pt x="10975" y="4927"/>
                    </a:cubicBezTo>
                    <a:cubicBezTo>
                      <a:pt x="10988" y="4927"/>
                      <a:pt x="11002" y="4926"/>
                      <a:pt x="11014" y="4922"/>
                    </a:cubicBezTo>
                    <a:cubicBezTo>
                      <a:pt x="11025" y="4922"/>
                      <a:pt x="11049" y="4922"/>
                      <a:pt x="11073" y="4898"/>
                    </a:cubicBezTo>
                    <a:close/>
                    <a:moveTo>
                      <a:pt x="5632" y="5196"/>
                    </a:moveTo>
                    <a:cubicBezTo>
                      <a:pt x="5632" y="5196"/>
                      <a:pt x="5608" y="5196"/>
                      <a:pt x="5584" y="5220"/>
                    </a:cubicBezTo>
                    <a:cubicBezTo>
                      <a:pt x="5572" y="5232"/>
                      <a:pt x="5572" y="5244"/>
                      <a:pt x="5572" y="5256"/>
                    </a:cubicBezTo>
                    <a:cubicBezTo>
                      <a:pt x="5572" y="5279"/>
                      <a:pt x="5572" y="5303"/>
                      <a:pt x="5608" y="5339"/>
                    </a:cubicBezTo>
                    <a:cubicBezTo>
                      <a:pt x="5632" y="5375"/>
                      <a:pt x="5668" y="5422"/>
                      <a:pt x="5703" y="5422"/>
                    </a:cubicBezTo>
                    <a:cubicBezTo>
                      <a:pt x="5714" y="5426"/>
                      <a:pt x="5725" y="5427"/>
                      <a:pt x="5737" y="5427"/>
                    </a:cubicBezTo>
                    <a:cubicBezTo>
                      <a:pt x="5764" y="5427"/>
                      <a:pt x="5790" y="5419"/>
                      <a:pt x="5799" y="5410"/>
                    </a:cubicBezTo>
                    <a:cubicBezTo>
                      <a:pt x="5787" y="5375"/>
                      <a:pt x="5751" y="5351"/>
                      <a:pt x="5751" y="5315"/>
                    </a:cubicBezTo>
                    <a:cubicBezTo>
                      <a:pt x="5745" y="5286"/>
                      <a:pt x="5742" y="5257"/>
                      <a:pt x="5745" y="5227"/>
                    </a:cubicBezTo>
                    <a:lnTo>
                      <a:pt x="5745" y="5227"/>
                    </a:lnTo>
                    <a:cubicBezTo>
                      <a:pt x="5744" y="5233"/>
                      <a:pt x="5742" y="5238"/>
                      <a:pt x="5739" y="5244"/>
                    </a:cubicBezTo>
                    <a:cubicBezTo>
                      <a:pt x="5730" y="5270"/>
                      <a:pt x="5708" y="5284"/>
                      <a:pt x="5692" y="5284"/>
                    </a:cubicBezTo>
                    <a:cubicBezTo>
                      <a:pt x="5687" y="5284"/>
                      <a:pt x="5683" y="5282"/>
                      <a:pt x="5680" y="5279"/>
                    </a:cubicBezTo>
                    <a:cubicBezTo>
                      <a:pt x="5644" y="5256"/>
                      <a:pt x="5644" y="5232"/>
                      <a:pt x="5644" y="5220"/>
                    </a:cubicBezTo>
                    <a:cubicBezTo>
                      <a:pt x="5644" y="5220"/>
                      <a:pt x="5644" y="5196"/>
                      <a:pt x="5632" y="5196"/>
                    </a:cubicBezTo>
                    <a:close/>
                    <a:moveTo>
                      <a:pt x="12228" y="5113"/>
                    </a:moveTo>
                    <a:cubicBezTo>
                      <a:pt x="12240" y="5113"/>
                      <a:pt x="12264" y="5125"/>
                      <a:pt x="12264" y="5136"/>
                    </a:cubicBezTo>
                    <a:cubicBezTo>
                      <a:pt x="12264" y="5148"/>
                      <a:pt x="12240" y="5172"/>
                      <a:pt x="12228" y="5172"/>
                    </a:cubicBezTo>
                    <a:cubicBezTo>
                      <a:pt x="12218" y="5170"/>
                      <a:pt x="12207" y="5169"/>
                      <a:pt x="12196" y="5169"/>
                    </a:cubicBezTo>
                    <a:cubicBezTo>
                      <a:pt x="12140" y="5169"/>
                      <a:pt x="12069" y="5194"/>
                      <a:pt x="11990" y="5244"/>
                    </a:cubicBezTo>
                    <a:cubicBezTo>
                      <a:pt x="11954" y="5256"/>
                      <a:pt x="11942" y="5279"/>
                      <a:pt x="11918" y="5291"/>
                    </a:cubicBezTo>
                    <a:cubicBezTo>
                      <a:pt x="11871" y="5339"/>
                      <a:pt x="11811" y="5363"/>
                      <a:pt x="11752" y="5398"/>
                    </a:cubicBezTo>
                    <a:cubicBezTo>
                      <a:pt x="11704" y="5422"/>
                      <a:pt x="11645" y="5434"/>
                      <a:pt x="11597" y="5434"/>
                    </a:cubicBezTo>
                    <a:cubicBezTo>
                      <a:pt x="11561" y="5434"/>
                      <a:pt x="11514" y="5434"/>
                      <a:pt x="11466" y="5422"/>
                    </a:cubicBezTo>
                    <a:cubicBezTo>
                      <a:pt x="11454" y="5422"/>
                      <a:pt x="11454" y="5410"/>
                      <a:pt x="11454" y="5398"/>
                    </a:cubicBezTo>
                    <a:cubicBezTo>
                      <a:pt x="11454" y="5375"/>
                      <a:pt x="11466" y="5375"/>
                      <a:pt x="11490" y="5375"/>
                    </a:cubicBezTo>
                    <a:cubicBezTo>
                      <a:pt x="11515" y="5385"/>
                      <a:pt x="11543" y="5390"/>
                      <a:pt x="11570" y="5390"/>
                    </a:cubicBezTo>
                    <a:cubicBezTo>
                      <a:pt x="11634" y="5390"/>
                      <a:pt x="11698" y="5367"/>
                      <a:pt x="11740" y="5351"/>
                    </a:cubicBezTo>
                    <a:cubicBezTo>
                      <a:pt x="11799" y="5315"/>
                      <a:pt x="11847" y="5291"/>
                      <a:pt x="11883" y="5256"/>
                    </a:cubicBezTo>
                    <a:cubicBezTo>
                      <a:pt x="11918" y="5244"/>
                      <a:pt x="11930" y="5208"/>
                      <a:pt x="11966" y="5208"/>
                    </a:cubicBezTo>
                    <a:cubicBezTo>
                      <a:pt x="12026" y="5172"/>
                      <a:pt x="12121" y="5125"/>
                      <a:pt x="12228" y="5113"/>
                    </a:cubicBezTo>
                    <a:close/>
                    <a:moveTo>
                      <a:pt x="6858" y="5289"/>
                    </a:moveTo>
                    <a:lnTo>
                      <a:pt x="6858" y="5289"/>
                    </a:lnTo>
                    <a:cubicBezTo>
                      <a:pt x="6843" y="5349"/>
                      <a:pt x="6838" y="5412"/>
                      <a:pt x="6846" y="5480"/>
                    </a:cubicBezTo>
                    <a:lnTo>
                      <a:pt x="6846" y="5480"/>
                    </a:lnTo>
                    <a:cubicBezTo>
                      <a:pt x="6859" y="5418"/>
                      <a:pt x="6863" y="5353"/>
                      <a:pt x="6858" y="5289"/>
                    </a:cubicBezTo>
                    <a:close/>
                    <a:moveTo>
                      <a:pt x="12067" y="5330"/>
                    </a:moveTo>
                    <a:cubicBezTo>
                      <a:pt x="12127" y="5330"/>
                      <a:pt x="12180" y="5345"/>
                      <a:pt x="12216" y="5375"/>
                    </a:cubicBezTo>
                    <a:lnTo>
                      <a:pt x="12216" y="5434"/>
                    </a:lnTo>
                    <a:cubicBezTo>
                      <a:pt x="12216" y="5446"/>
                      <a:pt x="12207" y="5452"/>
                      <a:pt x="12198" y="5452"/>
                    </a:cubicBezTo>
                    <a:cubicBezTo>
                      <a:pt x="12189" y="5452"/>
                      <a:pt x="12180" y="5446"/>
                      <a:pt x="12180" y="5434"/>
                    </a:cubicBezTo>
                    <a:cubicBezTo>
                      <a:pt x="12150" y="5408"/>
                      <a:pt x="12111" y="5400"/>
                      <a:pt x="12071" y="5400"/>
                    </a:cubicBezTo>
                    <a:cubicBezTo>
                      <a:pt x="12002" y="5400"/>
                      <a:pt x="11934" y="5427"/>
                      <a:pt x="11918" y="5434"/>
                    </a:cubicBezTo>
                    <a:lnTo>
                      <a:pt x="11799" y="5494"/>
                    </a:lnTo>
                    <a:cubicBezTo>
                      <a:pt x="11752" y="5529"/>
                      <a:pt x="11692" y="5553"/>
                      <a:pt x="11633" y="5589"/>
                    </a:cubicBezTo>
                    <a:cubicBezTo>
                      <a:pt x="11597" y="5601"/>
                      <a:pt x="11573" y="5601"/>
                      <a:pt x="11549" y="5601"/>
                    </a:cubicBezTo>
                    <a:cubicBezTo>
                      <a:pt x="11454" y="5601"/>
                      <a:pt x="11359" y="5589"/>
                      <a:pt x="11323" y="5529"/>
                    </a:cubicBezTo>
                    <a:lnTo>
                      <a:pt x="11323" y="5494"/>
                    </a:lnTo>
                    <a:lnTo>
                      <a:pt x="11347" y="5494"/>
                    </a:lnTo>
                    <a:cubicBezTo>
                      <a:pt x="11383" y="5544"/>
                      <a:pt x="11441" y="5564"/>
                      <a:pt x="11502" y="5564"/>
                    </a:cubicBezTo>
                    <a:cubicBezTo>
                      <a:pt x="11542" y="5564"/>
                      <a:pt x="11583" y="5555"/>
                      <a:pt x="11621" y="5541"/>
                    </a:cubicBezTo>
                    <a:cubicBezTo>
                      <a:pt x="11656" y="5529"/>
                      <a:pt x="11728" y="5494"/>
                      <a:pt x="11764" y="5458"/>
                    </a:cubicBezTo>
                    <a:cubicBezTo>
                      <a:pt x="11811" y="5422"/>
                      <a:pt x="11859" y="5410"/>
                      <a:pt x="11883" y="5375"/>
                    </a:cubicBezTo>
                    <a:cubicBezTo>
                      <a:pt x="11942" y="5345"/>
                      <a:pt x="12008" y="5330"/>
                      <a:pt x="12067" y="5330"/>
                    </a:cubicBezTo>
                    <a:close/>
                    <a:moveTo>
                      <a:pt x="13756" y="4626"/>
                    </a:moveTo>
                    <a:cubicBezTo>
                      <a:pt x="13931" y="4626"/>
                      <a:pt x="14105" y="4687"/>
                      <a:pt x="14240" y="4803"/>
                    </a:cubicBezTo>
                    <a:cubicBezTo>
                      <a:pt x="14252" y="4803"/>
                      <a:pt x="14252" y="4827"/>
                      <a:pt x="14240" y="4827"/>
                    </a:cubicBezTo>
                    <a:cubicBezTo>
                      <a:pt x="14240" y="4833"/>
                      <a:pt x="14231" y="4836"/>
                      <a:pt x="14222" y="4836"/>
                    </a:cubicBezTo>
                    <a:cubicBezTo>
                      <a:pt x="14213" y="4836"/>
                      <a:pt x="14204" y="4833"/>
                      <a:pt x="14204" y="4827"/>
                    </a:cubicBezTo>
                    <a:cubicBezTo>
                      <a:pt x="14092" y="4724"/>
                      <a:pt x="13936" y="4673"/>
                      <a:pt x="13776" y="4673"/>
                    </a:cubicBezTo>
                    <a:cubicBezTo>
                      <a:pt x="13732" y="4673"/>
                      <a:pt x="13688" y="4676"/>
                      <a:pt x="13645" y="4684"/>
                    </a:cubicBezTo>
                    <a:cubicBezTo>
                      <a:pt x="13454" y="4708"/>
                      <a:pt x="13252" y="4815"/>
                      <a:pt x="13121" y="4958"/>
                    </a:cubicBezTo>
                    <a:cubicBezTo>
                      <a:pt x="13050" y="5041"/>
                      <a:pt x="12990" y="5136"/>
                      <a:pt x="12930" y="5220"/>
                    </a:cubicBezTo>
                    <a:cubicBezTo>
                      <a:pt x="12835" y="5339"/>
                      <a:pt x="12764" y="5470"/>
                      <a:pt x="12645" y="5553"/>
                    </a:cubicBezTo>
                    <a:cubicBezTo>
                      <a:pt x="12597" y="5601"/>
                      <a:pt x="12526" y="5648"/>
                      <a:pt x="12466" y="5648"/>
                    </a:cubicBezTo>
                    <a:lnTo>
                      <a:pt x="12407" y="5648"/>
                    </a:lnTo>
                    <a:cubicBezTo>
                      <a:pt x="12335" y="5637"/>
                      <a:pt x="12276" y="5589"/>
                      <a:pt x="12264" y="5517"/>
                    </a:cubicBezTo>
                    <a:cubicBezTo>
                      <a:pt x="12228" y="5458"/>
                      <a:pt x="12240" y="5375"/>
                      <a:pt x="12276" y="5315"/>
                    </a:cubicBezTo>
                    <a:cubicBezTo>
                      <a:pt x="12299" y="5256"/>
                      <a:pt x="12359" y="5220"/>
                      <a:pt x="12407" y="5196"/>
                    </a:cubicBezTo>
                    <a:cubicBezTo>
                      <a:pt x="12423" y="5193"/>
                      <a:pt x="12439" y="5192"/>
                      <a:pt x="12456" y="5192"/>
                    </a:cubicBezTo>
                    <a:cubicBezTo>
                      <a:pt x="12512" y="5192"/>
                      <a:pt x="12567" y="5209"/>
                      <a:pt x="12585" y="5256"/>
                    </a:cubicBezTo>
                    <a:cubicBezTo>
                      <a:pt x="12597" y="5291"/>
                      <a:pt x="12621" y="5339"/>
                      <a:pt x="12597" y="5363"/>
                    </a:cubicBezTo>
                    <a:cubicBezTo>
                      <a:pt x="12597" y="5398"/>
                      <a:pt x="12573" y="5422"/>
                      <a:pt x="12561" y="5458"/>
                    </a:cubicBezTo>
                    <a:cubicBezTo>
                      <a:pt x="12541" y="5465"/>
                      <a:pt x="12516" y="5472"/>
                      <a:pt x="12494" y="5472"/>
                    </a:cubicBezTo>
                    <a:cubicBezTo>
                      <a:pt x="12479" y="5472"/>
                      <a:pt x="12464" y="5468"/>
                      <a:pt x="12454" y="5458"/>
                    </a:cubicBezTo>
                    <a:cubicBezTo>
                      <a:pt x="12418" y="5434"/>
                      <a:pt x="12395" y="5410"/>
                      <a:pt x="12395" y="5375"/>
                    </a:cubicBezTo>
                    <a:cubicBezTo>
                      <a:pt x="12395" y="5363"/>
                      <a:pt x="12395" y="5351"/>
                      <a:pt x="12407" y="5351"/>
                    </a:cubicBezTo>
                    <a:cubicBezTo>
                      <a:pt x="12418" y="5351"/>
                      <a:pt x="12442" y="5351"/>
                      <a:pt x="12442" y="5363"/>
                    </a:cubicBezTo>
                    <a:cubicBezTo>
                      <a:pt x="12442" y="5375"/>
                      <a:pt x="12454" y="5398"/>
                      <a:pt x="12478" y="5410"/>
                    </a:cubicBezTo>
                    <a:lnTo>
                      <a:pt x="12538" y="5410"/>
                    </a:lnTo>
                    <a:cubicBezTo>
                      <a:pt x="12561" y="5398"/>
                      <a:pt x="12573" y="5375"/>
                      <a:pt x="12573" y="5363"/>
                    </a:cubicBezTo>
                    <a:cubicBezTo>
                      <a:pt x="12573" y="5339"/>
                      <a:pt x="12573" y="5315"/>
                      <a:pt x="12561" y="5291"/>
                    </a:cubicBezTo>
                    <a:cubicBezTo>
                      <a:pt x="12534" y="5255"/>
                      <a:pt x="12493" y="5239"/>
                      <a:pt x="12454" y="5239"/>
                    </a:cubicBezTo>
                    <a:cubicBezTo>
                      <a:pt x="12442" y="5239"/>
                      <a:pt x="12430" y="5241"/>
                      <a:pt x="12418" y="5244"/>
                    </a:cubicBezTo>
                    <a:cubicBezTo>
                      <a:pt x="12383" y="5256"/>
                      <a:pt x="12335" y="5291"/>
                      <a:pt x="12299" y="5339"/>
                    </a:cubicBezTo>
                    <a:cubicBezTo>
                      <a:pt x="12276" y="5375"/>
                      <a:pt x="12276" y="5458"/>
                      <a:pt x="12288" y="5494"/>
                    </a:cubicBezTo>
                    <a:cubicBezTo>
                      <a:pt x="12299" y="5541"/>
                      <a:pt x="12347" y="5589"/>
                      <a:pt x="12407" y="5601"/>
                    </a:cubicBezTo>
                    <a:cubicBezTo>
                      <a:pt x="12416" y="5602"/>
                      <a:pt x="12426" y="5603"/>
                      <a:pt x="12436" y="5603"/>
                    </a:cubicBezTo>
                    <a:cubicBezTo>
                      <a:pt x="12502" y="5603"/>
                      <a:pt x="12580" y="5571"/>
                      <a:pt x="12621" y="5529"/>
                    </a:cubicBezTo>
                    <a:cubicBezTo>
                      <a:pt x="12716" y="5434"/>
                      <a:pt x="12811" y="5303"/>
                      <a:pt x="12883" y="5184"/>
                    </a:cubicBezTo>
                    <a:cubicBezTo>
                      <a:pt x="12942" y="5101"/>
                      <a:pt x="13002" y="5006"/>
                      <a:pt x="13073" y="4934"/>
                    </a:cubicBezTo>
                    <a:cubicBezTo>
                      <a:pt x="13228" y="4767"/>
                      <a:pt x="13419" y="4660"/>
                      <a:pt x="13633" y="4636"/>
                    </a:cubicBezTo>
                    <a:cubicBezTo>
                      <a:pt x="13674" y="4630"/>
                      <a:pt x="13715" y="4626"/>
                      <a:pt x="13756" y="4626"/>
                    </a:cubicBezTo>
                    <a:close/>
                    <a:moveTo>
                      <a:pt x="10609" y="5113"/>
                    </a:moveTo>
                    <a:cubicBezTo>
                      <a:pt x="10633" y="5113"/>
                      <a:pt x="10668" y="5113"/>
                      <a:pt x="10680" y="5125"/>
                    </a:cubicBezTo>
                    <a:cubicBezTo>
                      <a:pt x="10740" y="5172"/>
                      <a:pt x="10728" y="5256"/>
                      <a:pt x="10775" y="5315"/>
                    </a:cubicBezTo>
                    <a:cubicBezTo>
                      <a:pt x="10787" y="5339"/>
                      <a:pt x="10811" y="5351"/>
                      <a:pt x="10835" y="5351"/>
                    </a:cubicBezTo>
                    <a:cubicBezTo>
                      <a:pt x="10668" y="5458"/>
                      <a:pt x="10454" y="5553"/>
                      <a:pt x="10240" y="5660"/>
                    </a:cubicBezTo>
                    <a:cubicBezTo>
                      <a:pt x="10275" y="5553"/>
                      <a:pt x="10263" y="5458"/>
                      <a:pt x="10275" y="5363"/>
                    </a:cubicBezTo>
                    <a:cubicBezTo>
                      <a:pt x="10323" y="5232"/>
                      <a:pt x="10454" y="5113"/>
                      <a:pt x="10609" y="5113"/>
                    </a:cubicBezTo>
                    <a:close/>
                    <a:moveTo>
                      <a:pt x="9382" y="5648"/>
                    </a:moveTo>
                    <a:cubicBezTo>
                      <a:pt x="9406" y="5660"/>
                      <a:pt x="9406" y="5672"/>
                      <a:pt x="9406" y="5696"/>
                    </a:cubicBezTo>
                    <a:lnTo>
                      <a:pt x="9311" y="5696"/>
                    </a:lnTo>
                    <a:cubicBezTo>
                      <a:pt x="9311" y="5672"/>
                      <a:pt x="9311" y="5660"/>
                      <a:pt x="9299" y="5648"/>
                    </a:cubicBezTo>
                    <a:close/>
                    <a:moveTo>
                      <a:pt x="10063" y="4686"/>
                    </a:moveTo>
                    <a:cubicBezTo>
                      <a:pt x="10094" y="4686"/>
                      <a:pt x="10122" y="4706"/>
                      <a:pt x="10156" y="4732"/>
                    </a:cubicBezTo>
                    <a:cubicBezTo>
                      <a:pt x="10168" y="4767"/>
                      <a:pt x="10192" y="4791"/>
                      <a:pt x="10192" y="4827"/>
                    </a:cubicBezTo>
                    <a:cubicBezTo>
                      <a:pt x="10216" y="4791"/>
                      <a:pt x="10252" y="4779"/>
                      <a:pt x="10275" y="4779"/>
                    </a:cubicBezTo>
                    <a:lnTo>
                      <a:pt x="10383" y="4779"/>
                    </a:lnTo>
                    <a:cubicBezTo>
                      <a:pt x="10406" y="4779"/>
                      <a:pt x="10442" y="4791"/>
                      <a:pt x="10490" y="4815"/>
                    </a:cubicBezTo>
                    <a:cubicBezTo>
                      <a:pt x="10525" y="4827"/>
                      <a:pt x="10561" y="4851"/>
                      <a:pt x="10573" y="4898"/>
                    </a:cubicBezTo>
                    <a:cubicBezTo>
                      <a:pt x="10609" y="4970"/>
                      <a:pt x="10573" y="5065"/>
                      <a:pt x="10502" y="5113"/>
                    </a:cubicBezTo>
                    <a:cubicBezTo>
                      <a:pt x="10467" y="5130"/>
                      <a:pt x="10419" y="5141"/>
                      <a:pt x="10373" y="5141"/>
                    </a:cubicBezTo>
                    <a:cubicBezTo>
                      <a:pt x="10356" y="5141"/>
                      <a:pt x="10339" y="5140"/>
                      <a:pt x="10323" y="5136"/>
                    </a:cubicBezTo>
                    <a:cubicBezTo>
                      <a:pt x="10288" y="5180"/>
                      <a:pt x="10235" y="5210"/>
                      <a:pt x="10172" y="5210"/>
                    </a:cubicBezTo>
                    <a:cubicBezTo>
                      <a:pt x="10148" y="5210"/>
                      <a:pt x="10123" y="5206"/>
                      <a:pt x="10097" y="5196"/>
                    </a:cubicBezTo>
                    <a:cubicBezTo>
                      <a:pt x="10085" y="5196"/>
                      <a:pt x="10073" y="5196"/>
                      <a:pt x="10049" y="5184"/>
                    </a:cubicBezTo>
                    <a:cubicBezTo>
                      <a:pt x="10013" y="5172"/>
                      <a:pt x="9966" y="5136"/>
                      <a:pt x="9918" y="5089"/>
                    </a:cubicBezTo>
                    <a:cubicBezTo>
                      <a:pt x="9906" y="5089"/>
                      <a:pt x="9894" y="5113"/>
                      <a:pt x="9871" y="5113"/>
                    </a:cubicBezTo>
                    <a:lnTo>
                      <a:pt x="9859" y="5113"/>
                    </a:lnTo>
                    <a:cubicBezTo>
                      <a:pt x="9894" y="5125"/>
                      <a:pt x="9918" y="5148"/>
                      <a:pt x="9930" y="5196"/>
                    </a:cubicBezTo>
                    <a:cubicBezTo>
                      <a:pt x="9966" y="5267"/>
                      <a:pt x="9954" y="5363"/>
                      <a:pt x="9906" y="5422"/>
                    </a:cubicBezTo>
                    <a:cubicBezTo>
                      <a:pt x="9954" y="5434"/>
                      <a:pt x="9990" y="5482"/>
                      <a:pt x="9990" y="5529"/>
                    </a:cubicBezTo>
                    <a:cubicBezTo>
                      <a:pt x="9990" y="5565"/>
                      <a:pt x="9978" y="5613"/>
                      <a:pt x="9954" y="5660"/>
                    </a:cubicBezTo>
                    <a:cubicBezTo>
                      <a:pt x="9918" y="5684"/>
                      <a:pt x="9906" y="5708"/>
                      <a:pt x="9859" y="5720"/>
                    </a:cubicBezTo>
                    <a:cubicBezTo>
                      <a:pt x="9835" y="5684"/>
                      <a:pt x="9799" y="5672"/>
                      <a:pt x="9775" y="5648"/>
                    </a:cubicBezTo>
                    <a:cubicBezTo>
                      <a:pt x="9811" y="5648"/>
                      <a:pt x="9859" y="5625"/>
                      <a:pt x="9894" y="5601"/>
                    </a:cubicBezTo>
                    <a:cubicBezTo>
                      <a:pt x="9906" y="5589"/>
                      <a:pt x="9918" y="5553"/>
                      <a:pt x="9918" y="5541"/>
                    </a:cubicBezTo>
                    <a:cubicBezTo>
                      <a:pt x="9918" y="5529"/>
                      <a:pt x="9906" y="5506"/>
                      <a:pt x="9894" y="5506"/>
                    </a:cubicBezTo>
                    <a:cubicBezTo>
                      <a:pt x="9894" y="5506"/>
                      <a:pt x="9871" y="5506"/>
                      <a:pt x="9871" y="5529"/>
                    </a:cubicBezTo>
                    <a:cubicBezTo>
                      <a:pt x="9871" y="5553"/>
                      <a:pt x="9871" y="5565"/>
                      <a:pt x="9847" y="5589"/>
                    </a:cubicBezTo>
                    <a:cubicBezTo>
                      <a:pt x="9838" y="5592"/>
                      <a:pt x="9830" y="5593"/>
                      <a:pt x="9824" y="5593"/>
                    </a:cubicBezTo>
                    <a:cubicBezTo>
                      <a:pt x="9805" y="5593"/>
                      <a:pt x="9796" y="5580"/>
                      <a:pt x="9787" y="5553"/>
                    </a:cubicBezTo>
                    <a:lnTo>
                      <a:pt x="9787" y="5506"/>
                    </a:lnTo>
                    <a:cubicBezTo>
                      <a:pt x="9763" y="5517"/>
                      <a:pt x="9737" y="5523"/>
                      <a:pt x="9710" y="5523"/>
                    </a:cubicBezTo>
                    <a:cubicBezTo>
                      <a:pt x="9683" y="5523"/>
                      <a:pt x="9656" y="5517"/>
                      <a:pt x="9632" y="5506"/>
                    </a:cubicBezTo>
                    <a:cubicBezTo>
                      <a:pt x="9549" y="5482"/>
                      <a:pt x="9490" y="5387"/>
                      <a:pt x="9478" y="5303"/>
                    </a:cubicBezTo>
                    <a:cubicBezTo>
                      <a:pt x="9454" y="5303"/>
                      <a:pt x="9442" y="5315"/>
                      <a:pt x="9442" y="5315"/>
                    </a:cubicBezTo>
                    <a:cubicBezTo>
                      <a:pt x="9478" y="5375"/>
                      <a:pt x="9501" y="5446"/>
                      <a:pt x="9549" y="5506"/>
                    </a:cubicBezTo>
                    <a:lnTo>
                      <a:pt x="9597" y="5553"/>
                    </a:lnTo>
                    <a:cubicBezTo>
                      <a:pt x="9549" y="5541"/>
                      <a:pt x="9501" y="5541"/>
                      <a:pt x="9454" y="5529"/>
                    </a:cubicBezTo>
                    <a:cubicBezTo>
                      <a:pt x="9418" y="5470"/>
                      <a:pt x="9382" y="5410"/>
                      <a:pt x="9370" y="5351"/>
                    </a:cubicBezTo>
                    <a:lnTo>
                      <a:pt x="9370" y="5327"/>
                    </a:lnTo>
                    <a:cubicBezTo>
                      <a:pt x="9335" y="5327"/>
                      <a:pt x="9311" y="5327"/>
                      <a:pt x="9275" y="5315"/>
                    </a:cubicBezTo>
                    <a:cubicBezTo>
                      <a:pt x="9240" y="5303"/>
                      <a:pt x="9204" y="5291"/>
                      <a:pt x="9192" y="5256"/>
                    </a:cubicBezTo>
                    <a:cubicBezTo>
                      <a:pt x="9140" y="5214"/>
                      <a:pt x="9061" y="5137"/>
                      <a:pt x="9002" y="5054"/>
                    </a:cubicBezTo>
                    <a:lnTo>
                      <a:pt x="9002" y="5054"/>
                    </a:lnTo>
                    <a:cubicBezTo>
                      <a:pt x="9006" y="5012"/>
                      <a:pt x="9021" y="4964"/>
                      <a:pt x="9061" y="4934"/>
                    </a:cubicBezTo>
                    <a:cubicBezTo>
                      <a:pt x="9104" y="4866"/>
                      <a:pt x="9165" y="4840"/>
                      <a:pt x="9232" y="4840"/>
                    </a:cubicBezTo>
                    <a:cubicBezTo>
                      <a:pt x="9257" y="4840"/>
                      <a:pt x="9284" y="4844"/>
                      <a:pt x="9311" y="4851"/>
                    </a:cubicBezTo>
                    <a:cubicBezTo>
                      <a:pt x="9359" y="4875"/>
                      <a:pt x="9382" y="4910"/>
                      <a:pt x="9394" y="4958"/>
                    </a:cubicBezTo>
                    <a:cubicBezTo>
                      <a:pt x="9418" y="5006"/>
                      <a:pt x="9418" y="5029"/>
                      <a:pt x="9394" y="5065"/>
                    </a:cubicBezTo>
                    <a:lnTo>
                      <a:pt x="9430" y="5065"/>
                    </a:lnTo>
                    <a:cubicBezTo>
                      <a:pt x="9442" y="5065"/>
                      <a:pt x="9442" y="5077"/>
                      <a:pt x="9454" y="5077"/>
                    </a:cubicBezTo>
                    <a:cubicBezTo>
                      <a:pt x="9501" y="5077"/>
                      <a:pt x="9549" y="5053"/>
                      <a:pt x="9597" y="5006"/>
                    </a:cubicBezTo>
                    <a:cubicBezTo>
                      <a:pt x="9609" y="4970"/>
                      <a:pt x="9621" y="4958"/>
                      <a:pt x="9632" y="4934"/>
                    </a:cubicBezTo>
                    <a:lnTo>
                      <a:pt x="9632" y="4875"/>
                    </a:lnTo>
                    <a:cubicBezTo>
                      <a:pt x="9621" y="4851"/>
                      <a:pt x="9609" y="4839"/>
                      <a:pt x="9597" y="4839"/>
                    </a:cubicBezTo>
                    <a:cubicBezTo>
                      <a:pt x="9573" y="4839"/>
                      <a:pt x="9561" y="4851"/>
                      <a:pt x="9561" y="4851"/>
                    </a:cubicBezTo>
                    <a:cubicBezTo>
                      <a:pt x="9561" y="4851"/>
                      <a:pt x="9561" y="4875"/>
                      <a:pt x="9573" y="4886"/>
                    </a:cubicBezTo>
                    <a:cubicBezTo>
                      <a:pt x="9609" y="4898"/>
                      <a:pt x="9609" y="4934"/>
                      <a:pt x="9609" y="4946"/>
                    </a:cubicBezTo>
                    <a:cubicBezTo>
                      <a:pt x="9597" y="4970"/>
                      <a:pt x="9561" y="4970"/>
                      <a:pt x="9549" y="4970"/>
                    </a:cubicBezTo>
                    <a:cubicBezTo>
                      <a:pt x="9501" y="4958"/>
                      <a:pt x="9478" y="4898"/>
                      <a:pt x="9490" y="4851"/>
                    </a:cubicBezTo>
                    <a:cubicBezTo>
                      <a:pt x="9490" y="4815"/>
                      <a:pt x="9549" y="4767"/>
                      <a:pt x="9609" y="4755"/>
                    </a:cubicBezTo>
                    <a:cubicBezTo>
                      <a:pt x="9656" y="4755"/>
                      <a:pt x="9692" y="4779"/>
                      <a:pt x="9740" y="4827"/>
                    </a:cubicBezTo>
                    <a:cubicBezTo>
                      <a:pt x="9775" y="4875"/>
                      <a:pt x="9775" y="4910"/>
                      <a:pt x="9751" y="4958"/>
                    </a:cubicBezTo>
                    <a:cubicBezTo>
                      <a:pt x="9751" y="4994"/>
                      <a:pt x="9740" y="5006"/>
                      <a:pt x="9728" y="5029"/>
                    </a:cubicBezTo>
                    <a:cubicBezTo>
                      <a:pt x="9763" y="5047"/>
                      <a:pt x="9785" y="5058"/>
                      <a:pt x="9813" y="5058"/>
                    </a:cubicBezTo>
                    <a:cubicBezTo>
                      <a:pt x="9823" y="5058"/>
                      <a:pt x="9834" y="5056"/>
                      <a:pt x="9847" y="5053"/>
                    </a:cubicBezTo>
                    <a:cubicBezTo>
                      <a:pt x="9859" y="5053"/>
                      <a:pt x="9894" y="5029"/>
                      <a:pt x="9906" y="5006"/>
                    </a:cubicBezTo>
                    <a:cubicBezTo>
                      <a:pt x="9918" y="4994"/>
                      <a:pt x="9918" y="4970"/>
                      <a:pt x="9918" y="4958"/>
                    </a:cubicBezTo>
                    <a:cubicBezTo>
                      <a:pt x="9918" y="4946"/>
                      <a:pt x="9918" y="4946"/>
                      <a:pt x="9906" y="4934"/>
                    </a:cubicBezTo>
                    <a:lnTo>
                      <a:pt x="9894" y="4934"/>
                    </a:lnTo>
                    <a:cubicBezTo>
                      <a:pt x="9882" y="4940"/>
                      <a:pt x="9871" y="4943"/>
                      <a:pt x="9860" y="4943"/>
                    </a:cubicBezTo>
                    <a:cubicBezTo>
                      <a:pt x="9850" y="4943"/>
                      <a:pt x="9841" y="4940"/>
                      <a:pt x="9835" y="4934"/>
                    </a:cubicBezTo>
                    <a:cubicBezTo>
                      <a:pt x="9811" y="4910"/>
                      <a:pt x="9811" y="4886"/>
                      <a:pt x="9835" y="4875"/>
                    </a:cubicBezTo>
                    <a:cubicBezTo>
                      <a:pt x="9850" y="4851"/>
                      <a:pt x="9880" y="4838"/>
                      <a:pt x="9913" y="4838"/>
                    </a:cubicBezTo>
                    <a:cubicBezTo>
                      <a:pt x="9931" y="4838"/>
                      <a:pt x="9949" y="4842"/>
                      <a:pt x="9966" y="4851"/>
                    </a:cubicBezTo>
                    <a:cubicBezTo>
                      <a:pt x="9990" y="4875"/>
                      <a:pt x="10013" y="4898"/>
                      <a:pt x="10013" y="4946"/>
                    </a:cubicBezTo>
                    <a:cubicBezTo>
                      <a:pt x="10025" y="4946"/>
                      <a:pt x="10037" y="4934"/>
                      <a:pt x="10049" y="4910"/>
                    </a:cubicBezTo>
                    <a:cubicBezTo>
                      <a:pt x="10073" y="4898"/>
                      <a:pt x="10097" y="4875"/>
                      <a:pt x="10097" y="4839"/>
                    </a:cubicBezTo>
                    <a:cubicBezTo>
                      <a:pt x="10097" y="4827"/>
                      <a:pt x="10097" y="4791"/>
                      <a:pt x="10085" y="4791"/>
                    </a:cubicBezTo>
                    <a:cubicBezTo>
                      <a:pt x="10085" y="4779"/>
                      <a:pt x="10073" y="4779"/>
                      <a:pt x="10049" y="4779"/>
                    </a:cubicBezTo>
                    <a:cubicBezTo>
                      <a:pt x="10025" y="4779"/>
                      <a:pt x="10013" y="4779"/>
                      <a:pt x="9990" y="4755"/>
                    </a:cubicBezTo>
                    <a:cubicBezTo>
                      <a:pt x="9990" y="4720"/>
                      <a:pt x="9990" y="4708"/>
                      <a:pt x="10025" y="4696"/>
                    </a:cubicBezTo>
                    <a:cubicBezTo>
                      <a:pt x="10039" y="4689"/>
                      <a:pt x="10051" y="4686"/>
                      <a:pt x="10063" y="4686"/>
                    </a:cubicBezTo>
                    <a:close/>
                    <a:moveTo>
                      <a:pt x="10013" y="5708"/>
                    </a:moveTo>
                    <a:cubicBezTo>
                      <a:pt x="10037" y="5708"/>
                      <a:pt x="10073" y="5708"/>
                      <a:pt x="10097" y="5720"/>
                    </a:cubicBezTo>
                    <a:cubicBezTo>
                      <a:pt x="10061" y="5756"/>
                      <a:pt x="10013" y="5768"/>
                      <a:pt x="9966" y="5791"/>
                    </a:cubicBezTo>
                    <a:lnTo>
                      <a:pt x="9894" y="5720"/>
                    </a:lnTo>
                    <a:lnTo>
                      <a:pt x="10013" y="5708"/>
                    </a:lnTo>
                    <a:close/>
                    <a:moveTo>
                      <a:pt x="6756" y="5701"/>
                    </a:moveTo>
                    <a:lnTo>
                      <a:pt x="6756" y="5701"/>
                    </a:lnTo>
                    <a:cubicBezTo>
                      <a:pt x="6735" y="5705"/>
                      <a:pt x="6715" y="5714"/>
                      <a:pt x="6692" y="5720"/>
                    </a:cubicBezTo>
                    <a:cubicBezTo>
                      <a:pt x="6640" y="5737"/>
                      <a:pt x="6581" y="5786"/>
                      <a:pt x="6549" y="5844"/>
                    </a:cubicBezTo>
                    <a:lnTo>
                      <a:pt x="6549" y="5844"/>
                    </a:lnTo>
                    <a:cubicBezTo>
                      <a:pt x="6622" y="5825"/>
                      <a:pt x="6700" y="5780"/>
                      <a:pt x="6751" y="5708"/>
                    </a:cubicBezTo>
                    <a:cubicBezTo>
                      <a:pt x="6753" y="5706"/>
                      <a:pt x="6754" y="5703"/>
                      <a:pt x="6756" y="5701"/>
                    </a:cubicBezTo>
                    <a:close/>
                    <a:moveTo>
                      <a:pt x="6334" y="5803"/>
                    </a:moveTo>
                    <a:cubicBezTo>
                      <a:pt x="6327" y="5803"/>
                      <a:pt x="6321" y="5804"/>
                      <a:pt x="6314" y="5804"/>
                    </a:cubicBezTo>
                    <a:lnTo>
                      <a:pt x="6314" y="5804"/>
                    </a:lnTo>
                    <a:cubicBezTo>
                      <a:pt x="6334" y="5818"/>
                      <a:pt x="6357" y="5830"/>
                      <a:pt x="6382" y="5839"/>
                    </a:cubicBezTo>
                    <a:cubicBezTo>
                      <a:pt x="6404" y="5846"/>
                      <a:pt x="6430" y="5849"/>
                      <a:pt x="6458" y="5850"/>
                    </a:cubicBezTo>
                    <a:lnTo>
                      <a:pt x="6458" y="5850"/>
                    </a:lnTo>
                    <a:cubicBezTo>
                      <a:pt x="6422" y="5828"/>
                      <a:pt x="6374" y="5803"/>
                      <a:pt x="6334" y="5803"/>
                    </a:cubicBezTo>
                    <a:close/>
                    <a:moveTo>
                      <a:pt x="9668" y="5684"/>
                    </a:moveTo>
                    <a:lnTo>
                      <a:pt x="9621" y="5696"/>
                    </a:lnTo>
                    <a:cubicBezTo>
                      <a:pt x="9716" y="5720"/>
                      <a:pt x="9787" y="5768"/>
                      <a:pt x="9847" y="5827"/>
                    </a:cubicBezTo>
                    <a:lnTo>
                      <a:pt x="9847" y="5851"/>
                    </a:lnTo>
                    <a:lnTo>
                      <a:pt x="9811" y="5851"/>
                    </a:lnTo>
                    <a:cubicBezTo>
                      <a:pt x="9716" y="5768"/>
                      <a:pt x="9573" y="5708"/>
                      <a:pt x="9430" y="5684"/>
                    </a:cubicBezTo>
                    <a:close/>
                    <a:moveTo>
                      <a:pt x="5978" y="5103"/>
                    </a:moveTo>
                    <a:cubicBezTo>
                      <a:pt x="5964" y="5103"/>
                      <a:pt x="5952" y="5106"/>
                      <a:pt x="5941" y="5113"/>
                    </a:cubicBezTo>
                    <a:cubicBezTo>
                      <a:pt x="5918" y="5125"/>
                      <a:pt x="5882" y="5148"/>
                      <a:pt x="5870" y="5184"/>
                    </a:cubicBezTo>
                    <a:cubicBezTo>
                      <a:pt x="5858" y="5208"/>
                      <a:pt x="5858" y="5256"/>
                      <a:pt x="5870" y="5303"/>
                    </a:cubicBezTo>
                    <a:cubicBezTo>
                      <a:pt x="5870" y="5351"/>
                      <a:pt x="5906" y="5375"/>
                      <a:pt x="5930" y="5387"/>
                    </a:cubicBezTo>
                    <a:cubicBezTo>
                      <a:pt x="5956" y="5404"/>
                      <a:pt x="5975" y="5415"/>
                      <a:pt x="5998" y="5415"/>
                    </a:cubicBezTo>
                    <a:cubicBezTo>
                      <a:pt x="6007" y="5415"/>
                      <a:pt x="6015" y="5414"/>
                      <a:pt x="6025" y="5410"/>
                    </a:cubicBezTo>
                    <a:cubicBezTo>
                      <a:pt x="6049" y="5387"/>
                      <a:pt x="6061" y="5363"/>
                      <a:pt x="6061" y="5351"/>
                    </a:cubicBezTo>
                    <a:cubicBezTo>
                      <a:pt x="6061" y="5327"/>
                      <a:pt x="6049" y="5315"/>
                      <a:pt x="6049" y="5315"/>
                    </a:cubicBezTo>
                    <a:lnTo>
                      <a:pt x="6025" y="5315"/>
                    </a:lnTo>
                    <a:cubicBezTo>
                      <a:pt x="5989" y="5315"/>
                      <a:pt x="5977" y="5303"/>
                      <a:pt x="5965" y="5291"/>
                    </a:cubicBezTo>
                    <a:cubicBezTo>
                      <a:pt x="5965" y="5256"/>
                      <a:pt x="5977" y="5244"/>
                      <a:pt x="5989" y="5232"/>
                    </a:cubicBezTo>
                    <a:cubicBezTo>
                      <a:pt x="6025" y="5232"/>
                      <a:pt x="6061" y="5232"/>
                      <a:pt x="6096" y="5244"/>
                    </a:cubicBezTo>
                    <a:cubicBezTo>
                      <a:pt x="6120" y="5256"/>
                      <a:pt x="6156" y="5291"/>
                      <a:pt x="6156" y="5327"/>
                    </a:cubicBezTo>
                    <a:cubicBezTo>
                      <a:pt x="6168" y="5387"/>
                      <a:pt x="6120" y="5470"/>
                      <a:pt x="6061" y="5494"/>
                    </a:cubicBezTo>
                    <a:cubicBezTo>
                      <a:pt x="6043" y="5500"/>
                      <a:pt x="6022" y="5503"/>
                      <a:pt x="6000" y="5503"/>
                    </a:cubicBezTo>
                    <a:cubicBezTo>
                      <a:pt x="5977" y="5503"/>
                      <a:pt x="5953" y="5500"/>
                      <a:pt x="5930" y="5494"/>
                    </a:cubicBezTo>
                    <a:cubicBezTo>
                      <a:pt x="5882" y="5529"/>
                      <a:pt x="5846" y="5589"/>
                      <a:pt x="5846" y="5648"/>
                    </a:cubicBezTo>
                    <a:cubicBezTo>
                      <a:pt x="5846" y="5708"/>
                      <a:pt x="5858" y="5779"/>
                      <a:pt x="5882" y="5827"/>
                    </a:cubicBezTo>
                    <a:cubicBezTo>
                      <a:pt x="5916" y="5853"/>
                      <a:pt x="5951" y="5872"/>
                      <a:pt x="5985" y="5872"/>
                    </a:cubicBezTo>
                    <a:cubicBezTo>
                      <a:pt x="5998" y="5872"/>
                      <a:pt x="6012" y="5869"/>
                      <a:pt x="6025" y="5863"/>
                    </a:cubicBezTo>
                    <a:cubicBezTo>
                      <a:pt x="6061" y="5863"/>
                      <a:pt x="6096" y="5827"/>
                      <a:pt x="6096" y="5779"/>
                    </a:cubicBezTo>
                    <a:cubicBezTo>
                      <a:pt x="6096" y="5732"/>
                      <a:pt x="6084" y="5684"/>
                      <a:pt x="6037" y="5672"/>
                    </a:cubicBezTo>
                    <a:lnTo>
                      <a:pt x="5989" y="5672"/>
                    </a:lnTo>
                    <a:lnTo>
                      <a:pt x="5977" y="5696"/>
                    </a:lnTo>
                    <a:cubicBezTo>
                      <a:pt x="5977" y="5720"/>
                      <a:pt x="5965" y="5732"/>
                      <a:pt x="5930" y="5732"/>
                    </a:cubicBezTo>
                    <a:cubicBezTo>
                      <a:pt x="5906" y="5732"/>
                      <a:pt x="5894" y="5720"/>
                      <a:pt x="5894" y="5696"/>
                    </a:cubicBezTo>
                    <a:cubicBezTo>
                      <a:pt x="5894" y="5648"/>
                      <a:pt x="5918" y="5601"/>
                      <a:pt x="5965" y="5577"/>
                    </a:cubicBezTo>
                    <a:cubicBezTo>
                      <a:pt x="5989" y="5565"/>
                      <a:pt x="6007" y="5559"/>
                      <a:pt x="6025" y="5559"/>
                    </a:cubicBezTo>
                    <a:cubicBezTo>
                      <a:pt x="6043" y="5559"/>
                      <a:pt x="6061" y="5565"/>
                      <a:pt x="6084" y="5577"/>
                    </a:cubicBezTo>
                    <a:cubicBezTo>
                      <a:pt x="6156" y="5601"/>
                      <a:pt x="6203" y="5696"/>
                      <a:pt x="6203" y="5768"/>
                    </a:cubicBezTo>
                    <a:cubicBezTo>
                      <a:pt x="6203" y="5795"/>
                      <a:pt x="6193" y="5822"/>
                      <a:pt x="6175" y="5847"/>
                    </a:cubicBezTo>
                    <a:lnTo>
                      <a:pt x="6175" y="5847"/>
                    </a:lnTo>
                    <a:cubicBezTo>
                      <a:pt x="6216" y="5827"/>
                      <a:pt x="6264" y="5808"/>
                      <a:pt x="6314" y="5804"/>
                    </a:cubicBezTo>
                    <a:lnTo>
                      <a:pt x="6314" y="5804"/>
                    </a:lnTo>
                    <a:cubicBezTo>
                      <a:pt x="6254" y="5764"/>
                      <a:pt x="6212" y="5704"/>
                      <a:pt x="6203" y="5625"/>
                    </a:cubicBezTo>
                    <a:cubicBezTo>
                      <a:pt x="6180" y="5565"/>
                      <a:pt x="6203" y="5506"/>
                      <a:pt x="6215" y="5470"/>
                    </a:cubicBezTo>
                    <a:lnTo>
                      <a:pt x="6215" y="5434"/>
                    </a:lnTo>
                    <a:cubicBezTo>
                      <a:pt x="6239" y="5315"/>
                      <a:pt x="6180" y="5196"/>
                      <a:pt x="6084" y="5136"/>
                    </a:cubicBezTo>
                    <a:cubicBezTo>
                      <a:pt x="6051" y="5120"/>
                      <a:pt x="6011" y="5103"/>
                      <a:pt x="5978" y="5103"/>
                    </a:cubicBezTo>
                    <a:close/>
                    <a:moveTo>
                      <a:pt x="6175" y="5847"/>
                    </a:moveTo>
                    <a:cubicBezTo>
                      <a:pt x="6173" y="5848"/>
                      <a:pt x="6170" y="5850"/>
                      <a:pt x="6168" y="5851"/>
                    </a:cubicBezTo>
                    <a:cubicBezTo>
                      <a:pt x="6149" y="5866"/>
                      <a:pt x="6134" y="5882"/>
                      <a:pt x="6121" y="5899"/>
                    </a:cubicBezTo>
                    <a:lnTo>
                      <a:pt x="6121" y="5899"/>
                    </a:lnTo>
                    <a:cubicBezTo>
                      <a:pt x="6143" y="5885"/>
                      <a:pt x="6161" y="5867"/>
                      <a:pt x="6175" y="5847"/>
                    </a:cubicBezTo>
                    <a:close/>
                    <a:moveTo>
                      <a:pt x="6549" y="5844"/>
                    </a:moveTo>
                    <a:cubicBezTo>
                      <a:pt x="6537" y="5847"/>
                      <a:pt x="6525" y="5849"/>
                      <a:pt x="6513" y="5851"/>
                    </a:cubicBezTo>
                    <a:cubicBezTo>
                      <a:pt x="6494" y="5851"/>
                      <a:pt x="6476" y="5851"/>
                      <a:pt x="6458" y="5850"/>
                    </a:cubicBezTo>
                    <a:lnTo>
                      <a:pt x="6458" y="5850"/>
                    </a:lnTo>
                    <a:cubicBezTo>
                      <a:pt x="6465" y="5855"/>
                      <a:pt x="6471" y="5859"/>
                      <a:pt x="6477" y="5863"/>
                    </a:cubicBezTo>
                    <a:lnTo>
                      <a:pt x="6525" y="5910"/>
                    </a:lnTo>
                    <a:cubicBezTo>
                      <a:pt x="6528" y="5888"/>
                      <a:pt x="6537" y="5865"/>
                      <a:pt x="6549" y="5844"/>
                    </a:cubicBezTo>
                    <a:close/>
                    <a:moveTo>
                      <a:pt x="6858" y="5910"/>
                    </a:moveTo>
                    <a:cubicBezTo>
                      <a:pt x="6858" y="5923"/>
                      <a:pt x="6862" y="5933"/>
                      <a:pt x="6863" y="5933"/>
                    </a:cubicBezTo>
                    <a:cubicBezTo>
                      <a:pt x="6864" y="5933"/>
                      <a:pt x="6864" y="5927"/>
                      <a:pt x="6858" y="5910"/>
                    </a:cubicBezTo>
                    <a:close/>
                    <a:moveTo>
                      <a:pt x="14131" y="4943"/>
                    </a:moveTo>
                    <a:cubicBezTo>
                      <a:pt x="14136" y="4943"/>
                      <a:pt x="14141" y="4944"/>
                      <a:pt x="14145" y="4946"/>
                    </a:cubicBezTo>
                    <a:cubicBezTo>
                      <a:pt x="14240" y="5006"/>
                      <a:pt x="14193" y="5101"/>
                      <a:pt x="14407" y="5422"/>
                    </a:cubicBezTo>
                    <a:cubicBezTo>
                      <a:pt x="14490" y="5553"/>
                      <a:pt x="14776" y="5541"/>
                      <a:pt x="14955" y="5732"/>
                    </a:cubicBezTo>
                    <a:cubicBezTo>
                      <a:pt x="14943" y="5732"/>
                      <a:pt x="14895" y="5768"/>
                      <a:pt x="14859" y="5779"/>
                    </a:cubicBezTo>
                    <a:cubicBezTo>
                      <a:pt x="14788" y="5672"/>
                      <a:pt x="14716" y="5659"/>
                      <a:pt x="14685" y="5659"/>
                    </a:cubicBezTo>
                    <a:cubicBezTo>
                      <a:pt x="14675" y="5659"/>
                      <a:pt x="14669" y="5660"/>
                      <a:pt x="14669" y="5660"/>
                    </a:cubicBezTo>
                    <a:cubicBezTo>
                      <a:pt x="14740" y="5994"/>
                      <a:pt x="14955" y="6006"/>
                      <a:pt x="14955" y="6006"/>
                    </a:cubicBezTo>
                    <a:cubicBezTo>
                      <a:pt x="14943" y="5946"/>
                      <a:pt x="14907" y="5898"/>
                      <a:pt x="14895" y="5851"/>
                    </a:cubicBezTo>
                    <a:cubicBezTo>
                      <a:pt x="14919" y="5839"/>
                      <a:pt x="14966" y="5815"/>
                      <a:pt x="14978" y="5791"/>
                    </a:cubicBezTo>
                    <a:cubicBezTo>
                      <a:pt x="15085" y="5946"/>
                      <a:pt x="15062" y="6172"/>
                      <a:pt x="15062" y="6172"/>
                    </a:cubicBezTo>
                    <a:cubicBezTo>
                      <a:pt x="14526" y="5934"/>
                      <a:pt x="14133" y="5077"/>
                      <a:pt x="14109" y="5017"/>
                    </a:cubicBezTo>
                    <a:cubicBezTo>
                      <a:pt x="14079" y="4968"/>
                      <a:pt x="14108" y="4943"/>
                      <a:pt x="14131" y="4943"/>
                    </a:cubicBezTo>
                    <a:close/>
                    <a:moveTo>
                      <a:pt x="5496" y="909"/>
                    </a:moveTo>
                    <a:cubicBezTo>
                      <a:pt x="5531" y="909"/>
                      <a:pt x="5570" y="922"/>
                      <a:pt x="5608" y="945"/>
                    </a:cubicBezTo>
                    <a:cubicBezTo>
                      <a:pt x="5644" y="969"/>
                      <a:pt x="5691" y="1017"/>
                      <a:pt x="5727" y="1065"/>
                    </a:cubicBezTo>
                    <a:cubicBezTo>
                      <a:pt x="5739" y="1029"/>
                      <a:pt x="5763" y="1017"/>
                      <a:pt x="5799" y="1005"/>
                    </a:cubicBezTo>
                    <a:cubicBezTo>
                      <a:pt x="5843" y="980"/>
                      <a:pt x="5892" y="968"/>
                      <a:pt x="5940" y="968"/>
                    </a:cubicBezTo>
                    <a:cubicBezTo>
                      <a:pt x="6007" y="968"/>
                      <a:pt x="6071" y="992"/>
                      <a:pt x="6120" y="1041"/>
                    </a:cubicBezTo>
                    <a:cubicBezTo>
                      <a:pt x="6180" y="1100"/>
                      <a:pt x="6203" y="1184"/>
                      <a:pt x="6168" y="1255"/>
                    </a:cubicBezTo>
                    <a:cubicBezTo>
                      <a:pt x="6156" y="1303"/>
                      <a:pt x="6108" y="1326"/>
                      <a:pt x="6061" y="1338"/>
                    </a:cubicBezTo>
                    <a:cubicBezTo>
                      <a:pt x="6025" y="1338"/>
                      <a:pt x="5977" y="1338"/>
                      <a:pt x="5965" y="1315"/>
                    </a:cubicBezTo>
                    <a:cubicBezTo>
                      <a:pt x="5941" y="1303"/>
                      <a:pt x="5941" y="1267"/>
                      <a:pt x="5965" y="1255"/>
                    </a:cubicBezTo>
                    <a:cubicBezTo>
                      <a:pt x="5971" y="1249"/>
                      <a:pt x="5980" y="1246"/>
                      <a:pt x="5991" y="1246"/>
                    </a:cubicBezTo>
                    <a:cubicBezTo>
                      <a:pt x="6001" y="1246"/>
                      <a:pt x="6013" y="1249"/>
                      <a:pt x="6025" y="1255"/>
                    </a:cubicBezTo>
                    <a:lnTo>
                      <a:pt x="6049" y="1255"/>
                    </a:lnTo>
                    <a:cubicBezTo>
                      <a:pt x="6061" y="1255"/>
                      <a:pt x="6084" y="1243"/>
                      <a:pt x="6096" y="1219"/>
                    </a:cubicBezTo>
                    <a:cubicBezTo>
                      <a:pt x="6108" y="1196"/>
                      <a:pt x="6096" y="1148"/>
                      <a:pt x="6061" y="1124"/>
                    </a:cubicBezTo>
                    <a:cubicBezTo>
                      <a:pt x="6023" y="1086"/>
                      <a:pt x="5976" y="1063"/>
                      <a:pt x="5931" y="1063"/>
                    </a:cubicBezTo>
                    <a:cubicBezTo>
                      <a:pt x="5905" y="1063"/>
                      <a:pt x="5880" y="1071"/>
                      <a:pt x="5858" y="1088"/>
                    </a:cubicBezTo>
                    <a:cubicBezTo>
                      <a:pt x="5811" y="1124"/>
                      <a:pt x="5799" y="1148"/>
                      <a:pt x="5787" y="1196"/>
                    </a:cubicBezTo>
                    <a:lnTo>
                      <a:pt x="5787" y="1207"/>
                    </a:lnTo>
                    <a:lnTo>
                      <a:pt x="5787" y="1243"/>
                    </a:lnTo>
                    <a:cubicBezTo>
                      <a:pt x="5787" y="1255"/>
                      <a:pt x="5787" y="1267"/>
                      <a:pt x="5799" y="1279"/>
                    </a:cubicBezTo>
                    <a:cubicBezTo>
                      <a:pt x="5846" y="1362"/>
                      <a:pt x="5930" y="1374"/>
                      <a:pt x="5977" y="1374"/>
                    </a:cubicBezTo>
                    <a:lnTo>
                      <a:pt x="6227" y="1374"/>
                    </a:lnTo>
                    <a:lnTo>
                      <a:pt x="6227" y="1326"/>
                    </a:lnTo>
                    <a:cubicBezTo>
                      <a:pt x="6227" y="1267"/>
                      <a:pt x="6263" y="1207"/>
                      <a:pt x="6299" y="1184"/>
                    </a:cubicBezTo>
                    <a:cubicBezTo>
                      <a:pt x="6325" y="1166"/>
                      <a:pt x="6345" y="1155"/>
                      <a:pt x="6372" y="1155"/>
                    </a:cubicBezTo>
                    <a:cubicBezTo>
                      <a:pt x="6382" y="1155"/>
                      <a:pt x="6393" y="1157"/>
                      <a:pt x="6406" y="1160"/>
                    </a:cubicBezTo>
                    <a:cubicBezTo>
                      <a:pt x="6465" y="1160"/>
                      <a:pt x="6513" y="1207"/>
                      <a:pt x="6537" y="1255"/>
                    </a:cubicBezTo>
                    <a:cubicBezTo>
                      <a:pt x="6561" y="1279"/>
                      <a:pt x="6561" y="1326"/>
                      <a:pt x="6537" y="1362"/>
                    </a:cubicBezTo>
                    <a:cubicBezTo>
                      <a:pt x="6537" y="1386"/>
                      <a:pt x="6513" y="1398"/>
                      <a:pt x="6477" y="1434"/>
                    </a:cubicBezTo>
                    <a:cubicBezTo>
                      <a:pt x="6470" y="1437"/>
                      <a:pt x="6464" y="1439"/>
                      <a:pt x="6459" y="1439"/>
                    </a:cubicBezTo>
                    <a:cubicBezTo>
                      <a:pt x="6445" y="1439"/>
                      <a:pt x="6435" y="1430"/>
                      <a:pt x="6418" y="1422"/>
                    </a:cubicBezTo>
                    <a:cubicBezTo>
                      <a:pt x="6406" y="1386"/>
                      <a:pt x="6418" y="1374"/>
                      <a:pt x="6442" y="1362"/>
                    </a:cubicBezTo>
                    <a:lnTo>
                      <a:pt x="6442" y="1338"/>
                    </a:lnTo>
                    <a:lnTo>
                      <a:pt x="6442" y="1315"/>
                    </a:lnTo>
                    <a:cubicBezTo>
                      <a:pt x="6418" y="1303"/>
                      <a:pt x="6406" y="1279"/>
                      <a:pt x="6382" y="1267"/>
                    </a:cubicBezTo>
                    <a:lnTo>
                      <a:pt x="6334" y="1267"/>
                    </a:lnTo>
                    <a:cubicBezTo>
                      <a:pt x="6322" y="1279"/>
                      <a:pt x="6299" y="1315"/>
                      <a:pt x="6299" y="1338"/>
                    </a:cubicBezTo>
                    <a:cubicBezTo>
                      <a:pt x="6299" y="1374"/>
                      <a:pt x="6299" y="1386"/>
                      <a:pt x="6334" y="1422"/>
                    </a:cubicBezTo>
                    <a:cubicBezTo>
                      <a:pt x="6382" y="1434"/>
                      <a:pt x="6418" y="1457"/>
                      <a:pt x="6453" y="1493"/>
                    </a:cubicBezTo>
                    <a:cubicBezTo>
                      <a:pt x="6465" y="1493"/>
                      <a:pt x="6465" y="1493"/>
                      <a:pt x="6477" y="1481"/>
                    </a:cubicBezTo>
                    <a:cubicBezTo>
                      <a:pt x="6514" y="1470"/>
                      <a:pt x="6557" y="1461"/>
                      <a:pt x="6603" y="1461"/>
                    </a:cubicBezTo>
                    <a:cubicBezTo>
                      <a:pt x="6704" y="1461"/>
                      <a:pt x="6819" y="1504"/>
                      <a:pt x="6918" y="1660"/>
                    </a:cubicBezTo>
                    <a:cubicBezTo>
                      <a:pt x="7001" y="1791"/>
                      <a:pt x="7001" y="1922"/>
                      <a:pt x="6989" y="2041"/>
                    </a:cubicBezTo>
                    <a:lnTo>
                      <a:pt x="7132" y="2041"/>
                    </a:lnTo>
                    <a:cubicBezTo>
                      <a:pt x="7180" y="2029"/>
                      <a:pt x="7227" y="1993"/>
                      <a:pt x="7251" y="1958"/>
                    </a:cubicBezTo>
                    <a:cubicBezTo>
                      <a:pt x="7287" y="1910"/>
                      <a:pt x="7287" y="1862"/>
                      <a:pt x="7275" y="1815"/>
                    </a:cubicBezTo>
                    <a:cubicBezTo>
                      <a:pt x="7251" y="1779"/>
                      <a:pt x="7227" y="1743"/>
                      <a:pt x="7192" y="1743"/>
                    </a:cubicBezTo>
                    <a:lnTo>
                      <a:pt x="7156" y="1743"/>
                    </a:lnTo>
                    <a:cubicBezTo>
                      <a:pt x="7156" y="1743"/>
                      <a:pt x="7132" y="1755"/>
                      <a:pt x="7132" y="1779"/>
                    </a:cubicBezTo>
                    <a:lnTo>
                      <a:pt x="7132" y="1791"/>
                    </a:lnTo>
                    <a:cubicBezTo>
                      <a:pt x="7168" y="1791"/>
                      <a:pt x="7180" y="1803"/>
                      <a:pt x="7180" y="1838"/>
                    </a:cubicBezTo>
                    <a:cubicBezTo>
                      <a:pt x="7180" y="1862"/>
                      <a:pt x="7168" y="1874"/>
                      <a:pt x="7132" y="1874"/>
                    </a:cubicBezTo>
                    <a:cubicBezTo>
                      <a:pt x="7108" y="1874"/>
                      <a:pt x="7073" y="1874"/>
                      <a:pt x="7049" y="1850"/>
                    </a:cubicBezTo>
                    <a:cubicBezTo>
                      <a:pt x="7013" y="1815"/>
                      <a:pt x="7001" y="1791"/>
                      <a:pt x="7013" y="1743"/>
                    </a:cubicBezTo>
                    <a:cubicBezTo>
                      <a:pt x="7013" y="1719"/>
                      <a:pt x="7049" y="1684"/>
                      <a:pt x="7073" y="1660"/>
                    </a:cubicBezTo>
                    <a:cubicBezTo>
                      <a:pt x="7095" y="1637"/>
                      <a:pt x="7123" y="1629"/>
                      <a:pt x="7149" y="1629"/>
                    </a:cubicBezTo>
                    <a:cubicBezTo>
                      <a:pt x="7164" y="1629"/>
                      <a:pt x="7179" y="1632"/>
                      <a:pt x="7192" y="1636"/>
                    </a:cubicBezTo>
                    <a:cubicBezTo>
                      <a:pt x="7251" y="1660"/>
                      <a:pt x="7311" y="1696"/>
                      <a:pt x="7335" y="1779"/>
                    </a:cubicBezTo>
                    <a:cubicBezTo>
                      <a:pt x="7358" y="1850"/>
                      <a:pt x="7346" y="1922"/>
                      <a:pt x="7311" y="1993"/>
                    </a:cubicBezTo>
                    <a:cubicBezTo>
                      <a:pt x="7287" y="2077"/>
                      <a:pt x="7215" y="2112"/>
                      <a:pt x="7132" y="2136"/>
                    </a:cubicBezTo>
                    <a:cubicBezTo>
                      <a:pt x="7108" y="2136"/>
                      <a:pt x="7073" y="2136"/>
                      <a:pt x="7049" y="2148"/>
                    </a:cubicBezTo>
                    <a:lnTo>
                      <a:pt x="7001" y="2148"/>
                    </a:lnTo>
                    <a:cubicBezTo>
                      <a:pt x="6977" y="2148"/>
                      <a:pt x="6954" y="2160"/>
                      <a:pt x="6930" y="2172"/>
                    </a:cubicBezTo>
                    <a:cubicBezTo>
                      <a:pt x="6882" y="2350"/>
                      <a:pt x="6799" y="2529"/>
                      <a:pt x="6799" y="2791"/>
                    </a:cubicBezTo>
                    <a:cubicBezTo>
                      <a:pt x="6799" y="2827"/>
                      <a:pt x="6799" y="2874"/>
                      <a:pt x="6811" y="2910"/>
                    </a:cubicBezTo>
                    <a:cubicBezTo>
                      <a:pt x="6811" y="2803"/>
                      <a:pt x="6858" y="2696"/>
                      <a:pt x="6894" y="2612"/>
                    </a:cubicBezTo>
                    <a:cubicBezTo>
                      <a:pt x="6911" y="2595"/>
                      <a:pt x="6929" y="2584"/>
                      <a:pt x="6942" y="2584"/>
                    </a:cubicBezTo>
                    <a:cubicBezTo>
                      <a:pt x="6946" y="2584"/>
                      <a:pt x="6950" y="2585"/>
                      <a:pt x="6954" y="2589"/>
                    </a:cubicBezTo>
                    <a:cubicBezTo>
                      <a:pt x="6977" y="2612"/>
                      <a:pt x="6989" y="2636"/>
                      <a:pt x="6977" y="2648"/>
                    </a:cubicBezTo>
                    <a:cubicBezTo>
                      <a:pt x="6894" y="2767"/>
                      <a:pt x="6882" y="2910"/>
                      <a:pt x="6894" y="3041"/>
                    </a:cubicBezTo>
                    <a:cubicBezTo>
                      <a:pt x="7001" y="3124"/>
                      <a:pt x="7132" y="3184"/>
                      <a:pt x="7192" y="3220"/>
                    </a:cubicBezTo>
                    <a:cubicBezTo>
                      <a:pt x="7120" y="3148"/>
                      <a:pt x="7061" y="3053"/>
                      <a:pt x="7013" y="2934"/>
                    </a:cubicBezTo>
                    <a:cubicBezTo>
                      <a:pt x="6954" y="2733"/>
                      <a:pt x="7012" y="2591"/>
                      <a:pt x="7106" y="2507"/>
                    </a:cubicBezTo>
                    <a:lnTo>
                      <a:pt x="7106" y="2507"/>
                    </a:lnTo>
                    <a:cubicBezTo>
                      <a:pt x="7093" y="2517"/>
                      <a:pt x="7072" y="2517"/>
                      <a:pt x="7061" y="2517"/>
                    </a:cubicBezTo>
                    <a:lnTo>
                      <a:pt x="7013" y="2517"/>
                    </a:lnTo>
                    <a:cubicBezTo>
                      <a:pt x="7001" y="2517"/>
                      <a:pt x="6989" y="2505"/>
                      <a:pt x="6989" y="2505"/>
                    </a:cubicBezTo>
                    <a:cubicBezTo>
                      <a:pt x="6942" y="2469"/>
                      <a:pt x="6942" y="2410"/>
                      <a:pt x="6942" y="2374"/>
                    </a:cubicBezTo>
                    <a:cubicBezTo>
                      <a:pt x="6954" y="2327"/>
                      <a:pt x="6989" y="2291"/>
                      <a:pt x="7037" y="2267"/>
                    </a:cubicBezTo>
                    <a:cubicBezTo>
                      <a:pt x="7075" y="2242"/>
                      <a:pt x="7117" y="2230"/>
                      <a:pt x="7160" y="2230"/>
                    </a:cubicBezTo>
                    <a:cubicBezTo>
                      <a:pt x="7198" y="2230"/>
                      <a:pt x="7236" y="2239"/>
                      <a:pt x="7275" y="2255"/>
                    </a:cubicBezTo>
                    <a:cubicBezTo>
                      <a:pt x="7311" y="2279"/>
                      <a:pt x="7358" y="2327"/>
                      <a:pt x="7394" y="2374"/>
                    </a:cubicBezTo>
                    <a:lnTo>
                      <a:pt x="7406" y="2374"/>
                    </a:lnTo>
                    <a:cubicBezTo>
                      <a:pt x="7358" y="2291"/>
                      <a:pt x="7311" y="2219"/>
                      <a:pt x="7311" y="2136"/>
                    </a:cubicBezTo>
                    <a:cubicBezTo>
                      <a:pt x="7311" y="2053"/>
                      <a:pt x="7358" y="1958"/>
                      <a:pt x="7454" y="1922"/>
                    </a:cubicBezTo>
                    <a:cubicBezTo>
                      <a:pt x="7471" y="1916"/>
                      <a:pt x="7490" y="1913"/>
                      <a:pt x="7509" y="1913"/>
                    </a:cubicBezTo>
                    <a:cubicBezTo>
                      <a:pt x="7564" y="1913"/>
                      <a:pt x="7620" y="1940"/>
                      <a:pt x="7656" y="1993"/>
                    </a:cubicBezTo>
                    <a:cubicBezTo>
                      <a:pt x="7690" y="2050"/>
                      <a:pt x="7702" y="2127"/>
                      <a:pt x="7663" y="2166"/>
                    </a:cubicBezTo>
                    <a:lnTo>
                      <a:pt x="7663" y="2166"/>
                    </a:lnTo>
                    <a:cubicBezTo>
                      <a:pt x="7676" y="2156"/>
                      <a:pt x="7696" y="2146"/>
                      <a:pt x="7716" y="2136"/>
                    </a:cubicBezTo>
                    <a:cubicBezTo>
                      <a:pt x="7729" y="2129"/>
                      <a:pt x="7742" y="2127"/>
                      <a:pt x="7755" y="2127"/>
                    </a:cubicBezTo>
                    <a:cubicBezTo>
                      <a:pt x="7789" y="2127"/>
                      <a:pt x="7821" y="2146"/>
                      <a:pt x="7846" y="2172"/>
                    </a:cubicBezTo>
                    <a:cubicBezTo>
                      <a:pt x="7894" y="2219"/>
                      <a:pt x="7930" y="2267"/>
                      <a:pt x="7930" y="2327"/>
                    </a:cubicBezTo>
                    <a:cubicBezTo>
                      <a:pt x="7930" y="2386"/>
                      <a:pt x="7906" y="2458"/>
                      <a:pt x="7846" y="2493"/>
                    </a:cubicBezTo>
                    <a:cubicBezTo>
                      <a:pt x="7835" y="2505"/>
                      <a:pt x="7823" y="2505"/>
                      <a:pt x="7811" y="2517"/>
                    </a:cubicBezTo>
                    <a:cubicBezTo>
                      <a:pt x="7823" y="2529"/>
                      <a:pt x="7835" y="2565"/>
                      <a:pt x="7835" y="2577"/>
                    </a:cubicBezTo>
                    <a:cubicBezTo>
                      <a:pt x="7849" y="2574"/>
                      <a:pt x="7865" y="2572"/>
                      <a:pt x="7881" y="2572"/>
                    </a:cubicBezTo>
                    <a:cubicBezTo>
                      <a:pt x="7929" y="2572"/>
                      <a:pt x="7980" y="2586"/>
                      <a:pt x="8025" y="2612"/>
                    </a:cubicBezTo>
                    <a:cubicBezTo>
                      <a:pt x="8108" y="2636"/>
                      <a:pt x="8168" y="2696"/>
                      <a:pt x="8192" y="2767"/>
                    </a:cubicBezTo>
                    <a:cubicBezTo>
                      <a:pt x="8227" y="2815"/>
                      <a:pt x="8239" y="2874"/>
                      <a:pt x="8227" y="2922"/>
                    </a:cubicBezTo>
                    <a:cubicBezTo>
                      <a:pt x="8227" y="2981"/>
                      <a:pt x="8192" y="3041"/>
                      <a:pt x="8144" y="3065"/>
                    </a:cubicBezTo>
                    <a:cubicBezTo>
                      <a:pt x="8120" y="3097"/>
                      <a:pt x="8075" y="3107"/>
                      <a:pt x="8037" y="3107"/>
                    </a:cubicBezTo>
                    <a:cubicBezTo>
                      <a:pt x="8018" y="3107"/>
                      <a:pt x="8001" y="3104"/>
                      <a:pt x="7989" y="3101"/>
                    </a:cubicBezTo>
                    <a:cubicBezTo>
                      <a:pt x="7930" y="3065"/>
                      <a:pt x="7882" y="3005"/>
                      <a:pt x="7894" y="2934"/>
                    </a:cubicBezTo>
                    <a:cubicBezTo>
                      <a:pt x="7894" y="2910"/>
                      <a:pt x="7930" y="2874"/>
                      <a:pt x="7954" y="2850"/>
                    </a:cubicBezTo>
                    <a:cubicBezTo>
                      <a:pt x="7980" y="2833"/>
                      <a:pt x="8000" y="2822"/>
                      <a:pt x="8022" y="2822"/>
                    </a:cubicBezTo>
                    <a:cubicBezTo>
                      <a:pt x="8031" y="2822"/>
                      <a:pt x="8039" y="2823"/>
                      <a:pt x="8049" y="2827"/>
                    </a:cubicBezTo>
                    <a:cubicBezTo>
                      <a:pt x="8073" y="2827"/>
                      <a:pt x="8085" y="2862"/>
                      <a:pt x="8085" y="2886"/>
                    </a:cubicBezTo>
                    <a:cubicBezTo>
                      <a:pt x="8085" y="2922"/>
                      <a:pt x="8061" y="2934"/>
                      <a:pt x="8025" y="2934"/>
                    </a:cubicBezTo>
                    <a:lnTo>
                      <a:pt x="8001" y="2934"/>
                    </a:lnTo>
                    <a:cubicBezTo>
                      <a:pt x="8001" y="2934"/>
                      <a:pt x="7989" y="2946"/>
                      <a:pt x="7989" y="2970"/>
                    </a:cubicBezTo>
                    <a:cubicBezTo>
                      <a:pt x="7989" y="2981"/>
                      <a:pt x="8001" y="3005"/>
                      <a:pt x="8013" y="3029"/>
                    </a:cubicBezTo>
                    <a:cubicBezTo>
                      <a:pt x="8023" y="3032"/>
                      <a:pt x="8031" y="3034"/>
                      <a:pt x="8039" y="3034"/>
                    </a:cubicBezTo>
                    <a:cubicBezTo>
                      <a:pt x="8061" y="3034"/>
                      <a:pt x="8076" y="3023"/>
                      <a:pt x="8085" y="3005"/>
                    </a:cubicBezTo>
                    <a:cubicBezTo>
                      <a:pt x="8120" y="2993"/>
                      <a:pt x="8132" y="2970"/>
                      <a:pt x="8132" y="2922"/>
                    </a:cubicBezTo>
                    <a:cubicBezTo>
                      <a:pt x="8132" y="2886"/>
                      <a:pt x="8132" y="2850"/>
                      <a:pt x="8108" y="2815"/>
                    </a:cubicBezTo>
                    <a:cubicBezTo>
                      <a:pt x="8073" y="2767"/>
                      <a:pt x="8025" y="2731"/>
                      <a:pt x="7989" y="2696"/>
                    </a:cubicBezTo>
                    <a:cubicBezTo>
                      <a:pt x="7956" y="2687"/>
                      <a:pt x="7922" y="2679"/>
                      <a:pt x="7888" y="2679"/>
                    </a:cubicBezTo>
                    <a:cubicBezTo>
                      <a:pt x="7874" y="2679"/>
                      <a:pt x="7860" y="2680"/>
                      <a:pt x="7846" y="2684"/>
                    </a:cubicBezTo>
                    <a:cubicBezTo>
                      <a:pt x="7846" y="2743"/>
                      <a:pt x="7811" y="2815"/>
                      <a:pt x="7727" y="2874"/>
                    </a:cubicBezTo>
                    <a:cubicBezTo>
                      <a:pt x="7727" y="2874"/>
                      <a:pt x="7906" y="2624"/>
                      <a:pt x="7525" y="2577"/>
                    </a:cubicBezTo>
                    <a:cubicBezTo>
                      <a:pt x="7507" y="2575"/>
                      <a:pt x="7490" y="2573"/>
                      <a:pt x="7474" y="2573"/>
                    </a:cubicBezTo>
                    <a:cubicBezTo>
                      <a:pt x="7130" y="2573"/>
                      <a:pt x="7119" y="3040"/>
                      <a:pt x="7608" y="3267"/>
                    </a:cubicBezTo>
                    <a:lnTo>
                      <a:pt x="7704" y="3303"/>
                    </a:lnTo>
                    <a:cubicBezTo>
                      <a:pt x="7716" y="3279"/>
                      <a:pt x="7716" y="3267"/>
                      <a:pt x="7727" y="3243"/>
                    </a:cubicBezTo>
                    <a:cubicBezTo>
                      <a:pt x="7727" y="3220"/>
                      <a:pt x="7727" y="3208"/>
                      <a:pt x="7716" y="3172"/>
                    </a:cubicBezTo>
                    <a:cubicBezTo>
                      <a:pt x="7704" y="3148"/>
                      <a:pt x="7668" y="3148"/>
                      <a:pt x="7644" y="3124"/>
                    </a:cubicBezTo>
                    <a:lnTo>
                      <a:pt x="7596" y="3124"/>
                    </a:lnTo>
                    <a:cubicBezTo>
                      <a:pt x="7573" y="3124"/>
                      <a:pt x="7549" y="3124"/>
                      <a:pt x="7525" y="3112"/>
                    </a:cubicBezTo>
                    <a:cubicBezTo>
                      <a:pt x="7454" y="3101"/>
                      <a:pt x="7394" y="3053"/>
                      <a:pt x="7358" y="2993"/>
                    </a:cubicBezTo>
                    <a:cubicBezTo>
                      <a:pt x="7311" y="2934"/>
                      <a:pt x="7311" y="2850"/>
                      <a:pt x="7358" y="2791"/>
                    </a:cubicBezTo>
                    <a:cubicBezTo>
                      <a:pt x="7398" y="2721"/>
                      <a:pt x="7455" y="2693"/>
                      <a:pt x="7515" y="2693"/>
                    </a:cubicBezTo>
                    <a:cubicBezTo>
                      <a:pt x="7526" y="2693"/>
                      <a:pt x="7538" y="2694"/>
                      <a:pt x="7549" y="2696"/>
                    </a:cubicBezTo>
                    <a:cubicBezTo>
                      <a:pt x="7632" y="2708"/>
                      <a:pt x="7692" y="2791"/>
                      <a:pt x="7692" y="2874"/>
                    </a:cubicBezTo>
                    <a:cubicBezTo>
                      <a:pt x="7692" y="2922"/>
                      <a:pt x="7656" y="2970"/>
                      <a:pt x="7608" y="2981"/>
                    </a:cubicBezTo>
                    <a:cubicBezTo>
                      <a:pt x="7600" y="2984"/>
                      <a:pt x="7590" y="2986"/>
                      <a:pt x="7580" y="2986"/>
                    </a:cubicBezTo>
                    <a:cubicBezTo>
                      <a:pt x="7546" y="2986"/>
                      <a:pt x="7505" y="2970"/>
                      <a:pt x="7477" y="2934"/>
                    </a:cubicBezTo>
                    <a:cubicBezTo>
                      <a:pt x="7465" y="2922"/>
                      <a:pt x="7477" y="2886"/>
                      <a:pt x="7489" y="2874"/>
                    </a:cubicBezTo>
                    <a:cubicBezTo>
                      <a:pt x="7496" y="2871"/>
                      <a:pt x="7503" y="2869"/>
                      <a:pt x="7510" y="2869"/>
                    </a:cubicBezTo>
                    <a:cubicBezTo>
                      <a:pt x="7526" y="2869"/>
                      <a:pt x="7540" y="2878"/>
                      <a:pt x="7549" y="2886"/>
                    </a:cubicBezTo>
                    <a:lnTo>
                      <a:pt x="7573" y="2886"/>
                    </a:lnTo>
                    <a:cubicBezTo>
                      <a:pt x="7573" y="2886"/>
                      <a:pt x="7585" y="2874"/>
                      <a:pt x="7585" y="2862"/>
                    </a:cubicBezTo>
                    <a:cubicBezTo>
                      <a:pt x="7585" y="2827"/>
                      <a:pt x="7573" y="2803"/>
                      <a:pt x="7537" y="2791"/>
                    </a:cubicBezTo>
                    <a:cubicBezTo>
                      <a:pt x="7513" y="2791"/>
                      <a:pt x="7465" y="2803"/>
                      <a:pt x="7454" y="2827"/>
                    </a:cubicBezTo>
                    <a:cubicBezTo>
                      <a:pt x="7430" y="2862"/>
                      <a:pt x="7430" y="2910"/>
                      <a:pt x="7454" y="2946"/>
                    </a:cubicBezTo>
                    <a:cubicBezTo>
                      <a:pt x="7465" y="2993"/>
                      <a:pt x="7513" y="3005"/>
                      <a:pt x="7549" y="3029"/>
                    </a:cubicBezTo>
                    <a:lnTo>
                      <a:pt x="7656" y="3029"/>
                    </a:lnTo>
                    <a:cubicBezTo>
                      <a:pt x="7716" y="3041"/>
                      <a:pt x="7763" y="3053"/>
                      <a:pt x="7787" y="3101"/>
                    </a:cubicBezTo>
                    <a:cubicBezTo>
                      <a:pt x="7823" y="3148"/>
                      <a:pt x="7835" y="3184"/>
                      <a:pt x="7823" y="3231"/>
                    </a:cubicBezTo>
                    <a:cubicBezTo>
                      <a:pt x="7823" y="3279"/>
                      <a:pt x="7811" y="3291"/>
                      <a:pt x="7775" y="3327"/>
                    </a:cubicBezTo>
                    <a:cubicBezTo>
                      <a:pt x="7870" y="3362"/>
                      <a:pt x="7942" y="3422"/>
                      <a:pt x="8013" y="3505"/>
                    </a:cubicBezTo>
                    <a:cubicBezTo>
                      <a:pt x="8013" y="3505"/>
                      <a:pt x="8025" y="3482"/>
                      <a:pt x="8025" y="3458"/>
                    </a:cubicBezTo>
                    <a:cubicBezTo>
                      <a:pt x="8049" y="3398"/>
                      <a:pt x="8025" y="3339"/>
                      <a:pt x="8013" y="3291"/>
                    </a:cubicBezTo>
                    <a:cubicBezTo>
                      <a:pt x="7999" y="3262"/>
                      <a:pt x="7971" y="3246"/>
                      <a:pt x="7944" y="3246"/>
                    </a:cubicBezTo>
                    <a:cubicBezTo>
                      <a:pt x="7926" y="3246"/>
                      <a:pt x="7908" y="3253"/>
                      <a:pt x="7894" y="3267"/>
                    </a:cubicBezTo>
                    <a:cubicBezTo>
                      <a:pt x="7891" y="3270"/>
                      <a:pt x="7886" y="3272"/>
                      <a:pt x="7880" y="3272"/>
                    </a:cubicBezTo>
                    <a:cubicBezTo>
                      <a:pt x="7865" y="3272"/>
                      <a:pt x="7843" y="3261"/>
                      <a:pt x="7835" y="3243"/>
                    </a:cubicBezTo>
                    <a:cubicBezTo>
                      <a:pt x="7823" y="3231"/>
                      <a:pt x="7835" y="3208"/>
                      <a:pt x="7846" y="3184"/>
                    </a:cubicBezTo>
                    <a:cubicBezTo>
                      <a:pt x="7872" y="3173"/>
                      <a:pt x="7899" y="3167"/>
                      <a:pt x="7926" y="3167"/>
                    </a:cubicBezTo>
                    <a:cubicBezTo>
                      <a:pt x="7985" y="3167"/>
                      <a:pt x="8043" y="3194"/>
                      <a:pt x="8085" y="3243"/>
                    </a:cubicBezTo>
                    <a:cubicBezTo>
                      <a:pt x="8103" y="3266"/>
                      <a:pt x="8116" y="3294"/>
                      <a:pt x="8124" y="3324"/>
                    </a:cubicBezTo>
                    <a:lnTo>
                      <a:pt x="8124" y="3324"/>
                    </a:lnTo>
                    <a:cubicBezTo>
                      <a:pt x="8121" y="3307"/>
                      <a:pt x="8120" y="3288"/>
                      <a:pt x="8120" y="3267"/>
                    </a:cubicBezTo>
                    <a:cubicBezTo>
                      <a:pt x="8120" y="3231"/>
                      <a:pt x="8120" y="3208"/>
                      <a:pt x="8132" y="3172"/>
                    </a:cubicBezTo>
                    <a:cubicBezTo>
                      <a:pt x="8144" y="3124"/>
                      <a:pt x="8180" y="3101"/>
                      <a:pt x="8204" y="3089"/>
                    </a:cubicBezTo>
                    <a:cubicBezTo>
                      <a:pt x="8217" y="3082"/>
                      <a:pt x="8230" y="3079"/>
                      <a:pt x="8243" y="3079"/>
                    </a:cubicBezTo>
                    <a:cubicBezTo>
                      <a:pt x="8276" y="3079"/>
                      <a:pt x="8306" y="3099"/>
                      <a:pt x="8323" y="3124"/>
                    </a:cubicBezTo>
                    <a:cubicBezTo>
                      <a:pt x="8347" y="3148"/>
                      <a:pt x="8323" y="3172"/>
                      <a:pt x="8311" y="3184"/>
                    </a:cubicBezTo>
                    <a:cubicBezTo>
                      <a:pt x="8307" y="3191"/>
                      <a:pt x="8301" y="3194"/>
                      <a:pt x="8294" y="3194"/>
                    </a:cubicBezTo>
                    <a:cubicBezTo>
                      <a:pt x="8279" y="3194"/>
                      <a:pt x="8259" y="3180"/>
                      <a:pt x="8251" y="3172"/>
                    </a:cubicBezTo>
                    <a:lnTo>
                      <a:pt x="8239" y="3172"/>
                    </a:lnTo>
                    <a:cubicBezTo>
                      <a:pt x="8239" y="3172"/>
                      <a:pt x="8227" y="3184"/>
                      <a:pt x="8227" y="3208"/>
                    </a:cubicBezTo>
                    <a:lnTo>
                      <a:pt x="8227" y="3267"/>
                    </a:lnTo>
                    <a:cubicBezTo>
                      <a:pt x="8227" y="3303"/>
                      <a:pt x="8227" y="3339"/>
                      <a:pt x="8251" y="3351"/>
                    </a:cubicBezTo>
                    <a:cubicBezTo>
                      <a:pt x="8259" y="3351"/>
                      <a:pt x="8272" y="3356"/>
                      <a:pt x="8284" y="3356"/>
                    </a:cubicBezTo>
                    <a:cubicBezTo>
                      <a:pt x="8290" y="3356"/>
                      <a:pt x="8295" y="3355"/>
                      <a:pt x="8299" y="3351"/>
                    </a:cubicBezTo>
                    <a:cubicBezTo>
                      <a:pt x="8311" y="3351"/>
                      <a:pt x="8347" y="3339"/>
                      <a:pt x="8358" y="3327"/>
                    </a:cubicBezTo>
                    <a:cubicBezTo>
                      <a:pt x="8406" y="3291"/>
                      <a:pt x="8442" y="3231"/>
                      <a:pt x="8442" y="3184"/>
                    </a:cubicBezTo>
                    <a:cubicBezTo>
                      <a:pt x="8442" y="3148"/>
                      <a:pt x="8430" y="3089"/>
                      <a:pt x="8406" y="3065"/>
                    </a:cubicBezTo>
                    <a:cubicBezTo>
                      <a:pt x="8370" y="3053"/>
                      <a:pt x="8370" y="3029"/>
                      <a:pt x="8382" y="3005"/>
                    </a:cubicBezTo>
                    <a:cubicBezTo>
                      <a:pt x="8399" y="2997"/>
                      <a:pt x="8416" y="2988"/>
                      <a:pt x="8429" y="2988"/>
                    </a:cubicBezTo>
                    <a:cubicBezTo>
                      <a:pt x="8434" y="2988"/>
                      <a:pt x="8438" y="2990"/>
                      <a:pt x="8442" y="2993"/>
                    </a:cubicBezTo>
                    <a:cubicBezTo>
                      <a:pt x="8525" y="3041"/>
                      <a:pt x="8561" y="3124"/>
                      <a:pt x="8549" y="3220"/>
                    </a:cubicBezTo>
                    <a:cubicBezTo>
                      <a:pt x="8537" y="3291"/>
                      <a:pt x="8489" y="3351"/>
                      <a:pt x="8430" y="3398"/>
                    </a:cubicBezTo>
                    <a:cubicBezTo>
                      <a:pt x="8478" y="3458"/>
                      <a:pt x="8489" y="3529"/>
                      <a:pt x="8478" y="3589"/>
                    </a:cubicBezTo>
                    <a:cubicBezTo>
                      <a:pt x="8466" y="3684"/>
                      <a:pt x="8406" y="3755"/>
                      <a:pt x="8323" y="3803"/>
                    </a:cubicBezTo>
                    <a:cubicBezTo>
                      <a:pt x="8311" y="3803"/>
                      <a:pt x="8299" y="3815"/>
                      <a:pt x="8287" y="3815"/>
                    </a:cubicBezTo>
                    <a:cubicBezTo>
                      <a:pt x="8299" y="3839"/>
                      <a:pt x="8323" y="3874"/>
                      <a:pt x="8323" y="3898"/>
                    </a:cubicBezTo>
                    <a:cubicBezTo>
                      <a:pt x="8347" y="3874"/>
                      <a:pt x="8370" y="3839"/>
                      <a:pt x="8382" y="3815"/>
                    </a:cubicBezTo>
                    <a:cubicBezTo>
                      <a:pt x="8436" y="3769"/>
                      <a:pt x="8505" y="3742"/>
                      <a:pt x="8569" y="3742"/>
                    </a:cubicBezTo>
                    <a:cubicBezTo>
                      <a:pt x="8604" y="3742"/>
                      <a:pt x="8638" y="3750"/>
                      <a:pt x="8668" y="3767"/>
                    </a:cubicBezTo>
                    <a:cubicBezTo>
                      <a:pt x="8716" y="3803"/>
                      <a:pt x="8763" y="3839"/>
                      <a:pt x="8775" y="3898"/>
                    </a:cubicBezTo>
                    <a:cubicBezTo>
                      <a:pt x="8787" y="3946"/>
                      <a:pt x="8787" y="4005"/>
                      <a:pt x="8763" y="4053"/>
                    </a:cubicBezTo>
                    <a:cubicBezTo>
                      <a:pt x="8739" y="4077"/>
                      <a:pt x="8716" y="4101"/>
                      <a:pt x="8704" y="4113"/>
                    </a:cubicBezTo>
                    <a:lnTo>
                      <a:pt x="8668" y="4113"/>
                    </a:lnTo>
                    <a:cubicBezTo>
                      <a:pt x="8680" y="4160"/>
                      <a:pt x="8668" y="4196"/>
                      <a:pt x="8668" y="4232"/>
                    </a:cubicBezTo>
                    <a:cubicBezTo>
                      <a:pt x="8680" y="4232"/>
                      <a:pt x="8704" y="4244"/>
                      <a:pt x="8716" y="4255"/>
                    </a:cubicBezTo>
                    <a:cubicBezTo>
                      <a:pt x="8787" y="4303"/>
                      <a:pt x="8823" y="4398"/>
                      <a:pt x="8799" y="4494"/>
                    </a:cubicBezTo>
                    <a:cubicBezTo>
                      <a:pt x="8787" y="4577"/>
                      <a:pt x="8716" y="4672"/>
                      <a:pt x="8620" y="4720"/>
                    </a:cubicBezTo>
                    <a:cubicBezTo>
                      <a:pt x="8620" y="4720"/>
                      <a:pt x="8644" y="4732"/>
                      <a:pt x="8644" y="4755"/>
                    </a:cubicBezTo>
                    <a:cubicBezTo>
                      <a:pt x="8656" y="4791"/>
                      <a:pt x="8656" y="4839"/>
                      <a:pt x="8644" y="4886"/>
                    </a:cubicBezTo>
                    <a:cubicBezTo>
                      <a:pt x="8644" y="4898"/>
                      <a:pt x="8620" y="4910"/>
                      <a:pt x="8608" y="4934"/>
                    </a:cubicBezTo>
                    <a:cubicBezTo>
                      <a:pt x="8606" y="4937"/>
                      <a:pt x="8603" y="4939"/>
                      <a:pt x="8601" y="4940"/>
                    </a:cubicBezTo>
                    <a:lnTo>
                      <a:pt x="8601" y="4940"/>
                    </a:lnTo>
                    <a:cubicBezTo>
                      <a:pt x="8587" y="4921"/>
                      <a:pt x="8573" y="4899"/>
                      <a:pt x="8561" y="4875"/>
                    </a:cubicBezTo>
                    <a:cubicBezTo>
                      <a:pt x="8525" y="4875"/>
                      <a:pt x="8478" y="4875"/>
                      <a:pt x="8442" y="4839"/>
                    </a:cubicBezTo>
                    <a:cubicBezTo>
                      <a:pt x="8406" y="4827"/>
                      <a:pt x="8358" y="4791"/>
                      <a:pt x="8323" y="4767"/>
                    </a:cubicBezTo>
                    <a:cubicBezTo>
                      <a:pt x="8263" y="4720"/>
                      <a:pt x="8227" y="4648"/>
                      <a:pt x="8204" y="4589"/>
                    </a:cubicBezTo>
                    <a:cubicBezTo>
                      <a:pt x="8168" y="4613"/>
                      <a:pt x="8108" y="4648"/>
                      <a:pt x="8049" y="4672"/>
                    </a:cubicBezTo>
                    <a:cubicBezTo>
                      <a:pt x="8227" y="4708"/>
                      <a:pt x="8347" y="4851"/>
                      <a:pt x="8430" y="5029"/>
                    </a:cubicBezTo>
                    <a:lnTo>
                      <a:pt x="8442" y="5029"/>
                    </a:lnTo>
                    <a:cubicBezTo>
                      <a:pt x="8489" y="5065"/>
                      <a:pt x="8525" y="5089"/>
                      <a:pt x="8561" y="5125"/>
                    </a:cubicBezTo>
                    <a:cubicBezTo>
                      <a:pt x="8597" y="5136"/>
                      <a:pt x="8608" y="5172"/>
                      <a:pt x="8644" y="5172"/>
                    </a:cubicBezTo>
                    <a:cubicBezTo>
                      <a:pt x="8656" y="5172"/>
                      <a:pt x="8668" y="5172"/>
                      <a:pt x="8680" y="5148"/>
                    </a:cubicBezTo>
                    <a:cubicBezTo>
                      <a:pt x="8680" y="5148"/>
                      <a:pt x="8704" y="5136"/>
                      <a:pt x="8680" y="5136"/>
                    </a:cubicBezTo>
                    <a:cubicBezTo>
                      <a:pt x="8656" y="5136"/>
                      <a:pt x="8644" y="5125"/>
                      <a:pt x="8620" y="5089"/>
                    </a:cubicBezTo>
                    <a:cubicBezTo>
                      <a:pt x="8613" y="5073"/>
                      <a:pt x="8625" y="5063"/>
                      <a:pt x="8641" y="5051"/>
                    </a:cubicBezTo>
                    <a:lnTo>
                      <a:pt x="8641" y="5051"/>
                    </a:lnTo>
                    <a:cubicBezTo>
                      <a:pt x="8642" y="5052"/>
                      <a:pt x="8643" y="5052"/>
                      <a:pt x="8644" y="5053"/>
                    </a:cubicBezTo>
                    <a:cubicBezTo>
                      <a:pt x="8670" y="5071"/>
                      <a:pt x="8703" y="5082"/>
                      <a:pt x="8737" y="5082"/>
                    </a:cubicBezTo>
                    <a:cubicBezTo>
                      <a:pt x="8743" y="5082"/>
                      <a:pt x="8750" y="5081"/>
                      <a:pt x="8756" y="5081"/>
                    </a:cubicBezTo>
                    <a:lnTo>
                      <a:pt x="8756" y="5081"/>
                    </a:lnTo>
                    <a:cubicBezTo>
                      <a:pt x="8761" y="5081"/>
                      <a:pt x="8767" y="5082"/>
                      <a:pt x="8772" y="5083"/>
                    </a:cubicBezTo>
                    <a:lnTo>
                      <a:pt x="8772" y="5083"/>
                    </a:lnTo>
                    <a:cubicBezTo>
                      <a:pt x="8771" y="5081"/>
                      <a:pt x="8770" y="5080"/>
                      <a:pt x="8769" y="5078"/>
                    </a:cubicBezTo>
                    <a:lnTo>
                      <a:pt x="8769" y="5078"/>
                    </a:lnTo>
                    <a:cubicBezTo>
                      <a:pt x="8765" y="5079"/>
                      <a:pt x="8760" y="5080"/>
                      <a:pt x="8756" y="5081"/>
                    </a:cubicBezTo>
                    <a:lnTo>
                      <a:pt x="8756" y="5081"/>
                    </a:lnTo>
                    <a:cubicBezTo>
                      <a:pt x="8750" y="5079"/>
                      <a:pt x="8745" y="5078"/>
                      <a:pt x="8739" y="5077"/>
                    </a:cubicBezTo>
                    <a:cubicBezTo>
                      <a:pt x="8716" y="5077"/>
                      <a:pt x="8704" y="5065"/>
                      <a:pt x="8680" y="5029"/>
                    </a:cubicBezTo>
                    <a:cubicBezTo>
                      <a:pt x="8679" y="5029"/>
                      <a:pt x="8679" y="5028"/>
                      <a:pt x="8678" y="5028"/>
                    </a:cubicBezTo>
                    <a:lnTo>
                      <a:pt x="8678" y="5028"/>
                    </a:lnTo>
                    <a:cubicBezTo>
                      <a:pt x="8681" y="5027"/>
                      <a:pt x="8684" y="5027"/>
                      <a:pt x="8686" y="5027"/>
                    </a:cubicBezTo>
                    <a:cubicBezTo>
                      <a:pt x="8718" y="5027"/>
                      <a:pt x="8747" y="5046"/>
                      <a:pt x="8769" y="5078"/>
                    </a:cubicBezTo>
                    <a:lnTo>
                      <a:pt x="8769" y="5078"/>
                    </a:lnTo>
                    <a:cubicBezTo>
                      <a:pt x="8771" y="5078"/>
                      <a:pt x="8773" y="5077"/>
                      <a:pt x="8775" y="5077"/>
                    </a:cubicBezTo>
                    <a:cubicBezTo>
                      <a:pt x="8823" y="5065"/>
                      <a:pt x="8847" y="5017"/>
                      <a:pt x="8847" y="4994"/>
                    </a:cubicBezTo>
                    <a:cubicBezTo>
                      <a:pt x="8847" y="4970"/>
                      <a:pt x="8847" y="4958"/>
                      <a:pt x="8835" y="4946"/>
                    </a:cubicBezTo>
                    <a:lnTo>
                      <a:pt x="8799" y="4946"/>
                    </a:lnTo>
                    <a:cubicBezTo>
                      <a:pt x="8775" y="4946"/>
                      <a:pt x="8763" y="4946"/>
                      <a:pt x="8739" y="4910"/>
                    </a:cubicBezTo>
                    <a:cubicBezTo>
                      <a:pt x="8739" y="4886"/>
                      <a:pt x="8739" y="4875"/>
                      <a:pt x="8775" y="4851"/>
                    </a:cubicBezTo>
                    <a:cubicBezTo>
                      <a:pt x="8788" y="4848"/>
                      <a:pt x="8800" y="4846"/>
                      <a:pt x="8811" y="4846"/>
                    </a:cubicBezTo>
                    <a:cubicBezTo>
                      <a:pt x="8842" y="4846"/>
                      <a:pt x="8868" y="4857"/>
                      <a:pt x="8894" y="4875"/>
                    </a:cubicBezTo>
                    <a:cubicBezTo>
                      <a:pt x="8918" y="4898"/>
                      <a:pt x="8942" y="4934"/>
                      <a:pt x="8942" y="4958"/>
                    </a:cubicBezTo>
                    <a:lnTo>
                      <a:pt x="8942" y="4994"/>
                    </a:lnTo>
                    <a:cubicBezTo>
                      <a:pt x="8948" y="5005"/>
                      <a:pt x="8956" y="5019"/>
                      <a:pt x="8966" y="5034"/>
                    </a:cubicBezTo>
                    <a:lnTo>
                      <a:pt x="8966" y="5034"/>
                    </a:lnTo>
                    <a:cubicBezTo>
                      <a:pt x="8949" y="5057"/>
                      <a:pt x="8934" y="5067"/>
                      <a:pt x="8894" y="5077"/>
                    </a:cubicBezTo>
                    <a:cubicBezTo>
                      <a:pt x="8870" y="5083"/>
                      <a:pt x="8844" y="5086"/>
                      <a:pt x="8817" y="5086"/>
                    </a:cubicBezTo>
                    <a:cubicBezTo>
                      <a:pt x="8802" y="5086"/>
                      <a:pt x="8787" y="5085"/>
                      <a:pt x="8772" y="5083"/>
                    </a:cubicBezTo>
                    <a:lnTo>
                      <a:pt x="8772" y="5083"/>
                    </a:lnTo>
                    <a:cubicBezTo>
                      <a:pt x="8778" y="5092"/>
                      <a:pt x="8783" y="5102"/>
                      <a:pt x="8787" y="5113"/>
                    </a:cubicBezTo>
                    <a:cubicBezTo>
                      <a:pt x="8799" y="5148"/>
                      <a:pt x="8787" y="5196"/>
                      <a:pt x="8763" y="5232"/>
                    </a:cubicBezTo>
                    <a:cubicBezTo>
                      <a:pt x="8737" y="5249"/>
                      <a:pt x="8717" y="5260"/>
                      <a:pt x="8690" y="5260"/>
                    </a:cubicBezTo>
                    <a:cubicBezTo>
                      <a:pt x="8680" y="5260"/>
                      <a:pt x="8669" y="5259"/>
                      <a:pt x="8656" y="5256"/>
                    </a:cubicBezTo>
                    <a:cubicBezTo>
                      <a:pt x="8644" y="5256"/>
                      <a:pt x="8620" y="5256"/>
                      <a:pt x="8608" y="5244"/>
                    </a:cubicBezTo>
                    <a:cubicBezTo>
                      <a:pt x="8585" y="5232"/>
                      <a:pt x="8561" y="5208"/>
                      <a:pt x="8537" y="5196"/>
                    </a:cubicBezTo>
                    <a:lnTo>
                      <a:pt x="8537" y="5196"/>
                    </a:lnTo>
                    <a:cubicBezTo>
                      <a:pt x="8561" y="5267"/>
                      <a:pt x="8608" y="5327"/>
                      <a:pt x="8644" y="5375"/>
                    </a:cubicBezTo>
                    <a:cubicBezTo>
                      <a:pt x="8668" y="5327"/>
                      <a:pt x="8716" y="5291"/>
                      <a:pt x="8775" y="5291"/>
                    </a:cubicBezTo>
                    <a:cubicBezTo>
                      <a:pt x="8790" y="5286"/>
                      <a:pt x="8806" y="5284"/>
                      <a:pt x="8821" y="5284"/>
                    </a:cubicBezTo>
                    <a:cubicBezTo>
                      <a:pt x="8876" y="5284"/>
                      <a:pt x="8928" y="5316"/>
                      <a:pt x="8966" y="5363"/>
                    </a:cubicBezTo>
                    <a:cubicBezTo>
                      <a:pt x="8978" y="5375"/>
                      <a:pt x="8978" y="5410"/>
                      <a:pt x="8954" y="5422"/>
                    </a:cubicBezTo>
                    <a:cubicBezTo>
                      <a:pt x="8949" y="5427"/>
                      <a:pt x="8940" y="5430"/>
                      <a:pt x="8930" y="5430"/>
                    </a:cubicBezTo>
                    <a:cubicBezTo>
                      <a:pt x="8916" y="5430"/>
                      <a:pt x="8901" y="5424"/>
                      <a:pt x="8894" y="5410"/>
                    </a:cubicBezTo>
                    <a:cubicBezTo>
                      <a:pt x="8882" y="5375"/>
                      <a:pt x="8835" y="5363"/>
                      <a:pt x="8787" y="5363"/>
                    </a:cubicBezTo>
                    <a:cubicBezTo>
                      <a:pt x="8739" y="5363"/>
                      <a:pt x="8716" y="5410"/>
                      <a:pt x="8704" y="5434"/>
                    </a:cubicBezTo>
                    <a:cubicBezTo>
                      <a:pt x="8759" y="5476"/>
                      <a:pt x="8818" y="5496"/>
                      <a:pt x="8870" y="5496"/>
                    </a:cubicBezTo>
                    <a:cubicBezTo>
                      <a:pt x="8953" y="5496"/>
                      <a:pt x="9018" y="5446"/>
                      <a:pt x="9025" y="5351"/>
                    </a:cubicBezTo>
                    <a:cubicBezTo>
                      <a:pt x="9033" y="5202"/>
                      <a:pt x="8961" y="5174"/>
                      <a:pt x="8906" y="5174"/>
                    </a:cubicBezTo>
                    <a:cubicBezTo>
                      <a:pt x="8873" y="5174"/>
                      <a:pt x="8847" y="5184"/>
                      <a:pt x="8847" y="5184"/>
                    </a:cubicBezTo>
                    <a:cubicBezTo>
                      <a:pt x="8891" y="5148"/>
                      <a:pt x="8934" y="5133"/>
                      <a:pt x="8974" y="5133"/>
                    </a:cubicBezTo>
                    <a:cubicBezTo>
                      <a:pt x="9103" y="5133"/>
                      <a:pt x="9193" y="5297"/>
                      <a:pt x="9156" y="5434"/>
                    </a:cubicBezTo>
                    <a:lnTo>
                      <a:pt x="9204" y="5434"/>
                    </a:lnTo>
                    <a:cubicBezTo>
                      <a:pt x="9251" y="5434"/>
                      <a:pt x="9275" y="5446"/>
                      <a:pt x="9299" y="5482"/>
                    </a:cubicBezTo>
                    <a:cubicBezTo>
                      <a:pt x="9120" y="5494"/>
                      <a:pt x="8954" y="5565"/>
                      <a:pt x="8799" y="5648"/>
                    </a:cubicBezTo>
                    <a:cubicBezTo>
                      <a:pt x="8775" y="5648"/>
                      <a:pt x="8739" y="5625"/>
                      <a:pt x="8716" y="5613"/>
                    </a:cubicBezTo>
                    <a:cubicBezTo>
                      <a:pt x="8644" y="5589"/>
                      <a:pt x="8585" y="5541"/>
                      <a:pt x="8537" y="5494"/>
                    </a:cubicBezTo>
                    <a:lnTo>
                      <a:pt x="8537" y="5494"/>
                    </a:lnTo>
                    <a:cubicBezTo>
                      <a:pt x="8537" y="5506"/>
                      <a:pt x="8549" y="5529"/>
                      <a:pt x="8549" y="5541"/>
                    </a:cubicBezTo>
                    <a:cubicBezTo>
                      <a:pt x="8549" y="5589"/>
                      <a:pt x="8537" y="5625"/>
                      <a:pt x="8501" y="5660"/>
                    </a:cubicBezTo>
                    <a:lnTo>
                      <a:pt x="8489" y="5672"/>
                    </a:lnTo>
                    <a:cubicBezTo>
                      <a:pt x="8537" y="5648"/>
                      <a:pt x="8561" y="5625"/>
                      <a:pt x="8608" y="5613"/>
                    </a:cubicBezTo>
                    <a:cubicBezTo>
                      <a:pt x="8668" y="5613"/>
                      <a:pt x="8716" y="5613"/>
                      <a:pt x="8763" y="5660"/>
                    </a:cubicBezTo>
                    <a:cubicBezTo>
                      <a:pt x="8728" y="5672"/>
                      <a:pt x="8704" y="5708"/>
                      <a:pt x="8668" y="5720"/>
                    </a:cubicBezTo>
                    <a:lnTo>
                      <a:pt x="8620" y="5720"/>
                    </a:lnTo>
                    <a:cubicBezTo>
                      <a:pt x="8585" y="5720"/>
                      <a:pt x="8537" y="5768"/>
                      <a:pt x="8489" y="5803"/>
                    </a:cubicBezTo>
                    <a:cubicBezTo>
                      <a:pt x="8478" y="5839"/>
                      <a:pt x="8466" y="5851"/>
                      <a:pt x="8466" y="5898"/>
                    </a:cubicBezTo>
                    <a:lnTo>
                      <a:pt x="8442" y="5910"/>
                    </a:lnTo>
                    <a:lnTo>
                      <a:pt x="8466" y="5922"/>
                    </a:lnTo>
                    <a:lnTo>
                      <a:pt x="8466" y="5982"/>
                    </a:lnTo>
                    <a:lnTo>
                      <a:pt x="8418" y="5946"/>
                    </a:lnTo>
                    <a:lnTo>
                      <a:pt x="8370" y="5982"/>
                    </a:lnTo>
                    <a:lnTo>
                      <a:pt x="8370" y="5970"/>
                    </a:lnTo>
                    <a:cubicBezTo>
                      <a:pt x="8370" y="5887"/>
                      <a:pt x="8382" y="5803"/>
                      <a:pt x="8418" y="5744"/>
                    </a:cubicBezTo>
                    <a:cubicBezTo>
                      <a:pt x="8430" y="5732"/>
                      <a:pt x="8442" y="5708"/>
                      <a:pt x="8466" y="5684"/>
                    </a:cubicBezTo>
                    <a:lnTo>
                      <a:pt x="8466" y="5684"/>
                    </a:lnTo>
                    <a:cubicBezTo>
                      <a:pt x="8418" y="5720"/>
                      <a:pt x="8370" y="5732"/>
                      <a:pt x="8323" y="5732"/>
                    </a:cubicBezTo>
                    <a:cubicBezTo>
                      <a:pt x="8299" y="5732"/>
                      <a:pt x="8287" y="5732"/>
                      <a:pt x="8251" y="5720"/>
                    </a:cubicBezTo>
                    <a:cubicBezTo>
                      <a:pt x="8227" y="5708"/>
                      <a:pt x="8192" y="5684"/>
                      <a:pt x="8180" y="5672"/>
                    </a:cubicBezTo>
                    <a:cubicBezTo>
                      <a:pt x="8128" y="5759"/>
                      <a:pt x="8051" y="5820"/>
                      <a:pt x="7968" y="5820"/>
                    </a:cubicBezTo>
                    <a:cubicBezTo>
                      <a:pt x="7936" y="5820"/>
                      <a:pt x="7903" y="5811"/>
                      <a:pt x="7870" y="5791"/>
                    </a:cubicBezTo>
                    <a:lnTo>
                      <a:pt x="7870" y="5791"/>
                    </a:lnTo>
                    <a:cubicBezTo>
                      <a:pt x="7870" y="5803"/>
                      <a:pt x="7882" y="5827"/>
                      <a:pt x="7882" y="5839"/>
                    </a:cubicBezTo>
                    <a:cubicBezTo>
                      <a:pt x="7882" y="5863"/>
                      <a:pt x="7882" y="5887"/>
                      <a:pt x="7846" y="5898"/>
                    </a:cubicBezTo>
                    <a:cubicBezTo>
                      <a:pt x="7823" y="5898"/>
                      <a:pt x="7811" y="5898"/>
                      <a:pt x="7787" y="5863"/>
                    </a:cubicBezTo>
                    <a:cubicBezTo>
                      <a:pt x="7775" y="5827"/>
                      <a:pt x="7763" y="5791"/>
                      <a:pt x="7727" y="5768"/>
                    </a:cubicBezTo>
                    <a:cubicBezTo>
                      <a:pt x="7704" y="5732"/>
                      <a:pt x="7692" y="5720"/>
                      <a:pt x="7656" y="5720"/>
                    </a:cubicBezTo>
                    <a:cubicBezTo>
                      <a:pt x="7644" y="5720"/>
                      <a:pt x="7632" y="5732"/>
                      <a:pt x="7632" y="5732"/>
                    </a:cubicBezTo>
                    <a:lnTo>
                      <a:pt x="7632" y="5744"/>
                    </a:lnTo>
                    <a:cubicBezTo>
                      <a:pt x="7632" y="5779"/>
                      <a:pt x="7632" y="5791"/>
                      <a:pt x="7596" y="5803"/>
                    </a:cubicBezTo>
                    <a:lnTo>
                      <a:pt x="7573" y="5803"/>
                    </a:lnTo>
                    <a:cubicBezTo>
                      <a:pt x="7549" y="5803"/>
                      <a:pt x="7537" y="5791"/>
                      <a:pt x="7537" y="5779"/>
                    </a:cubicBezTo>
                    <a:cubicBezTo>
                      <a:pt x="7537" y="5744"/>
                      <a:pt x="7537" y="5720"/>
                      <a:pt x="7549" y="5684"/>
                    </a:cubicBezTo>
                    <a:lnTo>
                      <a:pt x="7596" y="5648"/>
                    </a:lnTo>
                    <a:lnTo>
                      <a:pt x="7525" y="5648"/>
                    </a:lnTo>
                    <a:cubicBezTo>
                      <a:pt x="7525" y="5648"/>
                      <a:pt x="7513" y="5648"/>
                      <a:pt x="7489" y="5625"/>
                    </a:cubicBezTo>
                    <a:cubicBezTo>
                      <a:pt x="7454" y="5601"/>
                      <a:pt x="7430" y="5541"/>
                      <a:pt x="7454" y="5482"/>
                    </a:cubicBezTo>
                    <a:cubicBezTo>
                      <a:pt x="7473" y="5442"/>
                      <a:pt x="7518" y="5419"/>
                      <a:pt x="7559" y="5419"/>
                    </a:cubicBezTo>
                    <a:cubicBezTo>
                      <a:pt x="7568" y="5419"/>
                      <a:pt x="7576" y="5420"/>
                      <a:pt x="7585" y="5422"/>
                    </a:cubicBezTo>
                    <a:cubicBezTo>
                      <a:pt x="7608" y="5422"/>
                      <a:pt x="7632" y="5446"/>
                      <a:pt x="7608" y="5482"/>
                    </a:cubicBezTo>
                    <a:cubicBezTo>
                      <a:pt x="7600" y="5499"/>
                      <a:pt x="7592" y="5515"/>
                      <a:pt x="7575" y="5515"/>
                    </a:cubicBezTo>
                    <a:cubicBezTo>
                      <a:pt x="7568" y="5515"/>
                      <a:pt x="7559" y="5513"/>
                      <a:pt x="7549" y="5506"/>
                    </a:cubicBezTo>
                    <a:cubicBezTo>
                      <a:pt x="7549" y="5506"/>
                      <a:pt x="7525" y="5506"/>
                      <a:pt x="7525" y="5529"/>
                    </a:cubicBezTo>
                    <a:lnTo>
                      <a:pt x="7525" y="5553"/>
                    </a:lnTo>
                    <a:lnTo>
                      <a:pt x="7573" y="5553"/>
                    </a:lnTo>
                    <a:cubicBezTo>
                      <a:pt x="7585" y="5553"/>
                      <a:pt x="7608" y="5541"/>
                      <a:pt x="7608" y="5529"/>
                    </a:cubicBezTo>
                    <a:cubicBezTo>
                      <a:pt x="7608" y="5506"/>
                      <a:pt x="7632" y="5482"/>
                      <a:pt x="7632" y="5470"/>
                    </a:cubicBezTo>
                    <a:cubicBezTo>
                      <a:pt x="7632" y="5434"/>
                      <a:pt x="7608" y="5410"/>
                      <a:pt x="7585" y="5375"/>
                    </a:cubicBezTo>
                    <a:cubicBezTo>
                      <a:pt x="7559" y="5358"/>
                      <a:pt x="7540" y="5341"/>
                      <a:pt x="7514" y="5341"/>
                    </a:cubicBezTo>
                    <a:cubicBezTo>
                      <a:pt x="7503" y="5341"/>
                      <a:pt x="7491" y="5344"/>
                      <a:pt x="7477" y="5351"/>
                    </a:cubicBezTo>
                    <a:cubicBezTo>
                      <a:pt x="7454" y="5351"/>
                      <a:pt x="7430" y="5327"/>
                      <a:pt x="7430" y="5315"/>
                    </a:cubicBezTo>
                    <a:cubicBezTo>
                      <a:pt x="7358" y="5327"/>
                      <a:pt x="7287" y="5375"/>
                      <a:pt x="7215" y="5422"/>
                    </a:cubicBezTo>
                    <a:lnTo>
                      <a:pt x="7239" y="5422"/>
                    </a:lnTo>
                    <a:cubicBezTo>
                      <a:pt x="7275" y="5434"/>
                      <a:pt x="7275" y="5470"/>
                      <a:pt x="7251" y="5482"/>
                    </a:cubicBezTo>
                    <a:cubicBezTo>
                      <a:pt x="7227" y="5529"/>
                      <a:pt x="7215" y="5589"/>
                      <a:pt x="7215" y="5625"/>
                    </a:cubicBezTo>
                    <a:cubicBezTo>
                      <a:pt x="7227" y="5613"/>
                      <a:pt x="7239" y="5613"/>
                      <a:pt x="7251" y="5601"/>
                    </a:cubicBezTo>
                    <a:cubicBezTo>
                      <a:pt x="7269" y="5595"/>
                      <a:pt x="7290" y="5592"/>
                      <a:pt x="7309" y="5592"/>
                    </a:cubicBezTo>
                    <a:cubicBezTo>
                      <a:pt x="7329" y="5592"/>
                      <a:pt x="7346" y="5595"/>
                      <a:pt x="7358" y="5601"/>
                    </a:cubicBezTo>
                    <a:cubicBezTo>
                      <a:pt x="7406" y="5613"/>
                      <a:pt x="7430" y="5648"/>
                      <a:pt x="7454" y="5684"/>
                    </a:cubicBezTo>
                    <a:cubicBezTo>
                      <a:pt x="7465" y="5732"/>
                      <a:pt x="7465" y="5779"/>
                      <a:pt x="7454" y="5827"/>
                    </a:cubicBezTo>
                    <a:cubicBezTo>
                      <a:pt x="7430" y="5863"/>
                      <a:pt x="7394" y="5910"/>
                      <a:pt x="7335" y="5910"/>
                    </a:cubicBezTo>
                    <a:lnTo>
                      <a:pt x="7275" y="5910"/>
                    </a:lnTo>
                    <a:cubicBezTo>
                      <a:pt x="7239" y="5910"/>
                      <a:pt x="7227" y="5887"/>
                      <a:pt x="7192" y="5863"/>
                    </a:cubicBezTo>
                    <a:cubicBezTo>
                      <a:pt x="7156" y="5827"/>
                      <a:pt x="7120" y="5732"/>
                      <a:pt x="7120" y="5648"/>
                    </a:cubicBezTo>
                    <a:cubicBezTo>
                      <a:pt x="7120" y="5589"/>
                      <a:pt x="7156" y="5506"/>
                      <a:pt x="7180" y="5434"/>
                    </a:cubicBezTo>
                    <a:lnTo>
                      <a:pt x="7180" y="5434"/>
                    </a:lnTo>
                    <a:cubicBezTo>
                      <a:pt x="6977" y="5601"/>
                      <a:pt x="7073" y="5732"/>
                      <a:pt x="7061" y="6006"/>
                    </a:cubicBezTo>
                    <a:cubicBezTo>
                      <a:pt x="7037" y="5958"/>
                      <a:pt x="7013" y="5910"/>
                      <a:pt x="7001" y="5863"/>
                    </a:cubicBezTo>
                    <a:cubicBezTo>
                      <a:pt x="6906" y="5722"/>
                      <a:pt x="6858" y="5595"/>
                      <a:pt x="6846" y="5480"/>
                    </a:cubicBezTo>
                    <a:lnTo>
                      <a:pt x="6846" y="5480"/>
                    </a:lnTo>
                    <a:cubicBezTo>
                      <a:pt x="6829" y="5558"/>
                      <a:pt x="6799" y="5634"/>
                      <a:pt x="6756" y="5701"/>
                    </a:cubicBezTo>
                    <a:lnTo>
                      <a:pt x="6756" y="5701"/>
                    </a:lnTo>
                    <a:cubicBezTo>
                      <a:pt x="6764" y="5699"/>
                      <a:pt x="6772" y="5698"/>
                      <a:pt x="6781" y="5698"/>
                    </a:cubicBezTo>
                    <a:cubicBezTo>
                      <a:pt x="6794" y="5698"/>
                      <a:pt x="6808" y="5701"/>
                      <a:pt x="6823" y="5708"/>
                    </a:cubicBezTo>
                    <a:cubicBezTo>
                      <a:pt x="6870" y="5720"/>
                      <a:pt x="6918" y="5768"/>
                      <a:pt x="6942" y="5839"/>
                    </a:cubicBezTo>
                    <a:cubicBezTo>
                      <a:pt x="6954" y="5887"/>
                      <a:pt x="6954" y="5922"/>
                      <a:pt x="6942" y="5970"/>
                    </a:cubicBezTo>
                    <a:cubicBezTo>
                      <a:pt x="6930" y="6018"/>
                      <a:pt x="6870" y="6041"/>
                      <a:pt x="6823" y="6041"/>
                    </a:cubicBezTo>
                    <a:cubicBezTo>
                      <a:pt x="6799" y="6041"/>
                      <a:pt x="6775" y="6041"/>
                      <a:pt x="6763" y="6018"/>
                    </a:cubicBezTo>
                    <a:cubicBezTo>
                      <a:pt x="6739" y="5982"/>
                      <a:pt x="6739" y="5958"/>
                      <a:pt x="6751" y="5922"/>
                    </a:cubicBezTo>
                    <a:cubicBezTo>
                      <a:pt x="6760" y="5914"/>
                      <a:pt x="6780" y="5905"/>
                      <a:pt x="6795" y="5905"/>
                    </a:cubicBezTo>
                    <a:cubicBezTo>
                      <a:pt x="6802" y="5905"/>
                      <a:pt x="6807" y="5907"/>
                      <a:pt x="6811" y="5910"/>
                    </a:cubicBezTo>
                    <a:cubicBezTo>
                      <a:pt x="6823" y="5910"/>
                      <a:pt x="6823" y="5946"/>
                      <a:pt x="6823" y="5958"/>
                    </a:cubicBezTo>
                    <a:cubicBezTo>
                      <a:pt x="6834" y="5958"/>
                      <a:pt x="6858" y="5946"/>
                      <a:pt x="6858" y="5910"/>
                    </a:cubicBezTo>
                    <a:cubicBezTo>
                      <a:pt x="6858" y="5898"/>
                      <a:pt x="6823" y="5851"/>
                      <a:pt x="6799" y="5839"/>
                    </a:cubicBezTo>
                    <a:lnTo>
                      <a:pt x="6727" y="5839"/>
                    </a:lnTo>
                    <a:cubicBezTo>
                      <a:pt x="6644" y="5887"/>
                      <a:pt x="6584" y="5970"/>
                      <a:pt x="6608" y="6053"/>
                    </a:cubicBezTo>
                    <a:lnTo>
                      <a:pt x="6608" y="6065"/>
                    </a:lnTo>
                    <a:cubicBezTo>
                      <a:pt x="6632" y="6113"/>
                      <a:pt x="6632" y="6172"/>
                      <a:pt x="6632" y="6208"/>
                    </a:cubicBezTo>
                    <a:lnTo>
                      <a:pt x="6549" y="6208"/>
                    </a:lnTo>
                    <a:cubicBezTo>
                      <a:pt x="6549" y="6172"/>
                      <a:pt x="6549" y="6137"/>
                      <a:pt x="6525" y="6089"/>
                    </a:cubicBezTo>
                    <a:cubicBezTo>
                      <a:pt x="6513" y="6053"/>
                      <a:pt x="6465" y="6006"/>
                      <a:pt x="6430" y="5970"/>
                    </a:cubicBezTo>
                    <a:cubicBezTo>
                      <a:pt x="6382" y="5946"/>
                      <a:pt x="6346" y="5934"/>
                      <a:pt x="6322" y="5934"/>
                    </a:cubicBezTo>
                    <a:cubicBezTo>
                      <a:pt x="6275" y="5934"/>
                      <a:pt x="6239" y="5934"/>
                      <a:pt x="6215" y="5946"/>
                    </a:cubicBezTo>
                    <a:cubicBezTo>
                      <a:pt x="6180" y="5958"/>
                      <a:pt x="6168" y="5994"/>
                      <a:pt x="6168" y="6018"/>
                    </a:cubicBezTo>
                    <a:cubicBezTo>
                      <a:pt x="6168" y="6053"/>
                      <a:pt x="6192" y="6077"/>
                      <a:pt x="6215" y="6077"/>
                    </a:cubicBezTo>
                    <a:cubicBezTo>
                      <a:pt x="6227" y="6077"/>
                      <a:pt x="6263" y="6077"/>
                      <a:pt x="6275" y="6053"/>
                    </a:cubicBezTo>
                    <a:cubicBezTo>
                      <a:pt x="6275" y="6026"/>
                      <a:pt x="6288" y="6013"/>
                      <a:pt x="6310" y="6013"/>
                    </a:cubicBezTo>
                    <a:cubicBezTo>
                      <a:pt x="6317" y="6013"/>
                      <a:pt x="6325" y="6015"/>
                      <a:pt x="6334" y="6018"/>
                    </a:cubicBezTo>
                    <a:cubicBezTo>
                      <a:pt x="6358" y="6018"/>
                      <a:pt x="6382" y="6053"/>
                      <a:pt x="6358" y="6077"/>
                    </a:cubicBezTo>
                    <a:cubicBezTo>
                      <a:pt x="6337" y="6130"/>
                      <a:pt x="6277" y="6174"/>
                      <a:pt x="6205" y="6174"/>
                    </a:cubicBezTo>
                    <a:cubicBezTo>
                      <a:pt x="6197" y="6174"/>
                      <a:pt x="6188" y="6174"/>
                      <a:pt x="6180" y="6172"/>
                    </a:cubicBezTo>
                    <a:cubicBezTo>
                      <a:pt x="6120" y="6149"/>
                      <a:pt x="6084" y="6077"/>
                      <a:pt x="6084" y="6018"/>
                    </a:cubicBezTo>
                    <a:cubicBezTo>
                      <a:pt x="6084" y="5977"/>
                      <a:pt x="6095" y="5936"/>
                      <a:pt x="6121" y="5899"/>
                    </a:cubicBezTo>
                    <a:lnTo>
                      <a:pt x="6121" y="5899"/>
                    </a:lnTo>
                    <a:cubicBezTo>
                      <a:pt x="6100" y="5915"/>
                      <a:pt x="6075" y="5927"/>
                      <a:pt x="6049" y="5934"/>
                    </a:cubicBezTo>
                    <a:lnTo>
                      <a:pt x="5930" y="5934"/>
                    </a:lnTo>
                    <a:cubicBezTo>
                      <a:pt x="5894" y="5910"/>
                      <a:pt x="5858" y="5887"/>
                      <a:pt x="5834" y="5851"/>
                    </a:cubicBezTo>
                    <a:cubicBezTo>
                      <a:pt x="5775" y="5779"/>
                      <a:pt x="5739" y="5696"/>
                      <a:pt x="5751" y="5601"/>
                    </a:cubicBezTo>
                    <a:cubicBezTo>
                      <a:pt x="5751" y="5553"/>
                      <a:pt x="5775" y="5529"/>
                      <a:pt x="5787" y="5494"/>
                    </a:cubicBezTo>
                    <a:lnTo>
                      <a:pt x="5691" y="5494"/>
                    </a:lnTo>
                    <a:cubicBezTo>
                      <a:pt x="5620" y="5470"/>
                      <a:pt x="5572" y="5422"/>
                      <a:pt x="5537" y="5363"/>
                    </a:cubicBezTo>
                    <a:cubicBezTo>
                      <a:pt x="5513" y="5315"/>
                      <a:pt x="5501" y="5291"/>
                      <a:pt x="5501" y="5256"/>
                    </a:cubicBezTo>
                    <a:cubicBezTo>
                      <a:pt x="5501" y="5220"/>
                      <a:pt x="5513" y="5172"/>
                      <a:pt x="5549" y="5136"/>
                    </a:cubicBezTo>
                    <a:cubicBezTo>
                      <a:pt x="5571" y="5114"/>
                      <a:pt x="5599" y="5106"/>
                      <a:pt x="5628" y="5106"/>
                    </a:cubicBezTo>
                    <a:cubicBezTo>
                      <a:pt x="5645" y="5106"/>
                      <a:pt x="5662" y="5108"/>
                      <a:pt x="5680" y="5113"/>
                    </a:cubicBezTo>
                    <a:cubicBezTo>
                      <a:pt x="5717" y="5132"/>
                      <a:pt x="5748" y="5173"/>
                      <a:pt x="5747" y="5213"/>
                    </a:cubicBezTo>
                    <a:lnTo>
                      <a:pt x="5747" y="5213"/>
                    </a:lnTo>
                    <a:cubicBezTo>
                      <a:pt x="5751" y="5188"/>
                      <a:pt x="5759" y="5162"/>
                      <a:pt x="5775" y="5136"/>
                    </a:cubicBezTo>
                    <a:cubicBezTo>
                      <a:pt x="5775" y="5125"/>
                      <a:pt x="5787" y="5101"/>
                      <a:pt x="5799" y="5101"/>
                    </a:cubicBezTo>
                    <a:cubicBezTo>
                      <a:pt x="5783" y="5101"/>
                      <a:pt x="5762" y="5106"/>
                      <a:pt x="5742" y="5106"/>
                    </a:cubicBezTo>
                    <a:cubicBezTo>
                      <a:pt x="5732" y="5106"/>
                      <a:pt x="5723" y="5105"/>
                      <a:pt x="5715" y="5101"/>
                    </a:cubicBezTo>
                    <a:cubicBezTo>
                      <a:pt x="5680" y="5101"/>
                      <a:pt x="5656" y="5101"/>
                      <a:pt x="5620" y="5077"/>
                    </a:cubicBezTo>
                    <a:cubicBezTo>
                      <a:pt x="5549" y="5053"/>
                      <a:pt x="5489" y="4994"/>
                      <a:pt x="5430" y="4910"/>
                    </a:cubicBezTo>
                    <a:cubicBezTo>
                      <a:pt x="5430" y="4898"/>
                      <a:pt x="5418" y="4898"/>
                      <a:pt x="5418" y="4886"/>
                    </a:cubicBezTo>
                    <a:lnTo>
                      <a:pt x="5394" y="4875"/>
                    </a:lnTo>
                    <a:cubicBezTo>
                      <a:pt x="5382" y="4827"/>
                      <a:pt x="5358" y="4779"/>
                      <a:pt x="5322" y="4744"/>
                    </a:cubicBezTo>
                    <a:cubicBezTo>
                      <a:pt x="5299" y="4696"/>
                      <a:pt x="5251" y="4684"/>
                      <a:pt x="5215" y="4684"/>
                    </a:cubicBezTo>
                    <a:cubicBezTo>
                      <a:pt x="5191" y="4684"/>
                      <a:pt x="5156" y="4708"/>
                      <a:pt x="5144" y="4744"/>
                    </a:cubicBezTo>
                    <a:cubicBezTo>
                      <a:pt x="5144" y="4755"/>
                      <a:pt x="5144" y="4767"/>
                      <a:pt x="5156" y="4791"/>
                    </a:cubicBezTo>
                    <a:cubicBezTo>
                      <a:pt x="5179" y="4815"/>
                      <a:pt x="5191" y="4839"/>
                      <a:pt x="5203" y="4839"/>
                    </a:cubicBezTo>
                    <a:cubicBezTo>
                      <a:pt x="5215" y="4839"/>
                      <a:pt x="5239" y="4839"/>
                      <a:pt x="5239" y="4827"/>
                    </a:cubicBezTo>
                    <a:cubicBezTo>
                      <a:pt x="5239" y="4800"/>
                      <a:pt x="5252" y="4787"/>
                      <a:pt x="5274" y="4787"/>
                    </a:cubicBezTo>
                    <a:cubicBezTo>
                      <a:pt x="5281" y="4787"/>
                      <a:pt x="5290" y="4788"/>
                      <a:pt x="5299" y="4791"/>
                    </a:cubicBezTo>
                    <a:cubicBezTo>
                      <a:pt x="5322" y="4791"/>
                      <a:pt x="5334" y="4827"/>
                      <a:pt x="5322" y="4851"/>
                    </a:cubicBezTo>
                    <a:cubicBezTo>
                      <a:pt x="5312" y="4893"/>
                      <a:pt x="5263" y="4936"/>
                      <a:pt x="5210" y="4936"/>
                    </a:cubicBezTo>
                    <a:cubicBezTo>
                      <a:pt x="5204" y="4936"/>
                      <a:pt x="5198" y="4935"/>
                      <a:pt x="5191" y="4934"/>
                    </a:cubicBezTo>
                    <a:lnTo>
                      <a:pt x="5179" y="4934"/>
                    </a:lnTo>
                    <a:cubicBezTo>
                      <a:pt x="5144" y="4910"/>
                      <a:pt x="5120" y="4886"/>
                      <a:pt x="5084" y="4851"/>
                    </a:cubicBezTo>
                    <a:cubicBezTo>
                      <a:pt x="5049" y="4827"/>
                      <a:pt x="5037" y="4779"/>
                      <a:pt x="5037" y="4732"/>
                    </a:cubicBezTo>
                    <a:cubicBezTo>
                      <a:pt x="5037" y="4660"/>
                      <a:pt x="5120" y="4601"/>
                      <a:pt x="5203" y="4601"/>
                    </a:cubicBezTo>
                    <a:cubicBezTo>
                      <a:pt x="5263" y="4601"/>
                      <a:pt x="5322" y="4636"/>
                      <a:pt x="5370" y="4696"/>
                    </a:cubicBezTo>
                    <a:cubicBezTo>
                      <a:pt x="5382" y="4648"/>
                      <a:pt x="5430" y="4613"/>
                      <a:pt x="5477" y="4601"/>
                    </a:cubicBezTo>
                    <a:cubicBezTo>
                      <a:pt x="5513" y="4589"/>
                      <a:pt x="5549" y="4583"/>
                      <a:pt x="5583" y="4583"/>
                    </a:cubicBezTo>
                    <a:cubicBezTo>
                      <a:pt x="5617" y="4583"/>
                      <a:pt x="5650" y="4589"/>
                      <a:pt x="5680" y="4601"/>
                    </a:cubicBezTo>
                    <a:cubicBezTo>
                      <a:pt x="5751" y="4648"/>
                      <a:pt x="5799" y="4720"/>
                      <a:pt x="5799" y="4791"/>
                    </a:cubicBezTo>
                    <a:cubicBezTo>
                      <a:pt x="5799" y="4839"/>
                      <a:pt x="5775" y="4886"/>
                      <a:pt x="5739" y="4910"/>
                    </a:cubicBezTo>
                    <a:cubicBezTo>
                      <a:pt x="5721" y="4937"/>
                      <a:pt x="5690" y="4950"/>
                      <a:pt x="5655" y="4950"/>
                    </a:cubicBezTo>
                    <a:cubicBezTo>
                      <a:pt x="5644" y="4950"/>
                      <a:pt x="5632" y="4949"/>
                      <a:pt x="5620" y="4946"/>
                    </a:cubicBezTo>
                    <a:cubicBezTo>
                      <a:pt x="5596" y="4946"/>
                      <a:pt x="5572" y="4910"/>
                      <a:pt x="5572" y="4898"/>
                    </a:cubicBezTo>
                    <a:cubicBezTo>
                      <a:pt x="5572" y="4875"/>
                      <a:pt x="5608" y="4851"/>
                      <a:pt x="5620" y="4851"/>
                    </a:cubicBezTo>
                    <a:cubicBezTo>
                      <a:pt x="5632" y="4851"/>
                      <a:pt x="5656" y="4851"/>
                      <a:pt x="5668" y="4839"/>
                    </a:cubicBezTo>
                    <a:cubicBezTo>
                      <a:pt x="5680" y="4827"/>
                      <a:pt x="5691" y="4815"/>
                      <a:pt x="5691" y="4791"/>
                    </a:cubicBezTo>
                    <a:cubicBezTo>
                      <a:pt x="5691" y="4755"/>
                      <a:pt x="5680" y="4708"/>
                      <a:pt x="5632" y="4708"/>
                    </a:cubicBezTo>
                    <a:cubicBezTo>
                      <a:pt x="5614" y="4702"/>
                      <a:pt x="5593" y="4699"/>
                      <a:pt x="5571" y="4699"/>
                    </a:cubicBezTo>
                    <a:cubicBezTo>
                      <a:pt x="5549" y="4699"/>
                      <a:pt x="5525" y="4702"/>
                      <a:pt x="5501" y="4708"/>
                    </a:cubicBezTo>
                    <a:cubicBezTo>
                      <a:pt x="5453" y="4720"/>
                      <a:pt x="5441" y="4755"/>
                      <a:pt x="5430" y="4779"/>
                    </a:cubicBezTo>
                    <a:cubicBezTo>
                      <a:pt x="5418" y="4827"/>
                      <a:pt x="5441" y="4886"/>
                      <a:pt x="5477" y="4934"/>
                    </a:cubicBezTo>
                    <a:cubicBezTo>
                      <a:pt x="5513" y="4970"/>
                      <a:pt x="5596" y="5065"/>
                      <a:pt x="5680" y="5065"/>
                    </a:cubicBezTo>
                    <a:cubicBezTo>
                      <a:pt x="5739" y="5065"/>
                      <a:pt x="5799" y="5029"/>
                      <a:pt x="5846" y="5017"/>
                    </a:cubicBezTo>
                    <a:lnTo>
                      <a:pt x="5977" y="4886"/>
                    </a:lnTo>
                    <a:cubicBezTo>
                      <a:pt x="6025" y="4827"/>
                      <a:pt x="6108" y="4791"/>
                      <a:pt x="6203" y="4791"/>
                    </a:cubicBezTo>
                    <a:cubicBezTo>
                      <a:pt x="6311" y="4791"/>
                      <a:pt x="6406" y="4839"/>
                      <a:pt x="6465" y="4934"/>
                    </a:cubicBezTo>
                    <a:cubicBezTo>
                      <a:pt x="6501" y="4898"/>
                      <a:pt x="6549" y="4886"/>
                      <a:pt x="6573" y="4886"/>
                    </a:cubicBezTo>
                    <a:cubicBezTo>
                      <a:pt x="6644" y="4886"/>
                      <a:pt x="6703" y="4946"/>
                      <a:pt x="6703" y="5017"/>
                    </a:cubicBezTo>
                    <a:cubicBezTo>
                      <a:pt x="6703" y="5053"/>
                      <a:pt x="6692" y="5065"/>
                      <a:pt x="6668" y="5065"/>
                    </a:cubicBezTo>
                    <a:cubicBezTo>
                      <a:pt x="6632" y="5065"/>
                      <a:pt x="6620" y="5053"/>
                      <a:pt x="6620" y="5017"/>
                    </a:cubicBezTo>
                    <a:cubicBezTo>
                      <a:pt x="6620" y="5006"/>
                      <a:pt x="6584" y="4970"/>
                      <a:pt x="6573" y="4970"/>
                    </a:cubicBezTo>
                    <a:cubicBezTo>
                      <a:pt x="6561" y="4970"/>
                      <a:pt x="6549" y="4970"/>
                      <a:pt x="6525" y="4994"/>
                    </a:cubicBezTo>
                    <a:cubicBezTo>
                      <a:pt x="6513" y="5006"/>
                      <a:pt x="6501" y="5029"/>
                      <a:pt x="6501" y="5053"/>
                    </a:cubicBezTo>
                    <a:cubicBezTo>
                      <a:pt x="6501" y="5089"/>
                      <a:pt x="6549" y="5125"/>
                      <a:pt x="6584" y="5136"/>
                    </a:cubicBezTo>
                    <a:cubicBezTo>
                      <a:pt x="6632" y="5136"/>
                      <a:pt x="6680" y="5125"/>
                      <a:pt x="6727" y="5089"/>
                    </a:cubicBezTo>
                    <a:cubicBezTo>
                      <a:pt x="6763" y="5065"/>
                      <a:pt x="6763" y="5006"/>
                      <a:pt x="6763" y="4946"/>
                    </a:cubicBezTo>
                    <a:cubicBezTo>
                      <a:pt x="6763" y="4898"/>
                      <a:pt x="6751" y="4851"/>
                      <a:pt x="6727" y="4815"/>
                    </a:cubicBezTo>
                    <a:cubicBezTo>
                      <a:pt x="6692" y="4767"/>
                      <a:pt x="6668" y="4755"/>
                      <a:pt x="6620" y="4732"/>
                    </a:cubicBezTo>
                    <a:lnTo>
                      <a:pt x="6561" y="4732"/>
                    </a:lnTo>
                    <a:cubicBezTo>
                      <a:pt x="6549" y="4732"/>
                      <a:pt x="6513" y="4732"/>
                      <a:pt x="6501" y="4720"/>
                    </a:cubicBezTo>
                    <a:cubicBezTo>
                      <a:pt x="6453" y="4708"/>
                      <a:pt x="6430" y="4672"/>
                      <a:pt x="6406" y="4660"/>
                    </a:cubicBezTo>
                    <a:cubicBezTo>
                      <a:pt x="6346" y="4601"/>
                      <a:pt x="6322" y="4529"/>
                      <a:pt x="6322" y="4458"/>
                    </a:cubicBezTo>
                    <a:cubicBezTo>
                      <a:pt x="6322" y="4363"/>
                      <a:pt x="6382" y="4291"/>
                      <a:pt x="6453" y="4255"/>
                    </a:cubicBezTo>
                    <a:cubicBezTo>
                      <a:pt x="6476" y="4250"/>
                      <a:pt x="6498" y="4247"/>
                      <a:pt x="6519" y="4247"/>
                    </a:cubicBezTo>
                    <a:cubicBezTo>
                      <a:pt x="6586" y="4247"/>
                      <a:pt x="6643" y="4278"/>
                      <a:pt x="6680" y="4351"/>
                    </a:cubicBezTo>
                    <a:cubicBezTo>
                      <a:pt x="6692" y="4398"/>
                      <a:pt x="6692" y="4434"/>
                      <a:pt x="6680" y="4482"/>
                    </a:cubicBezTo>
                    <a:cubicBezTo>
                      <a:pt x="6668" y="4529"/>
                      <a:pt x="6620" y="4553"/>
                      <a:pt x="6573" y="4553"/>
                    </a:cubicBezTo>
                    <a:cubicBezTo>
                      <a:pt x="6549" y="4553"/>
                      <a:pt x="6525" y="4541"/>
                      <a:pt x="6525" y="4517"/>
                    </a:cubicBezTo>
                    <a:cubicBezTo>
                      <a:pt x="6525" y="4482"/>
                      <a:pt x="6549" y="4470"/>
                      <a:pt x="6573" y="4470"/>
                    </a:cubicBezTo>
                    <a:cubicBezTo>
                      <a:pt x="6584" y="4470"/>
                      <a:pt x="6608" y="4458"/>
                      <a:pt x="6620" y="4434"/>
                    </a:cubicBezTo>
                    <a:cubicBezTo>
                      <a:pt x="6632" y="4422"/>
                      <a:pt x="6632" y="4398"/>
                      <a:pt x="6620" y="4374"/>
                    </a:cubicBezTo>
                    <a:cubicBezTo>
                      <a:pt x="6608" y="4351"/>
                      <a:pt x="6549" y="4339"/>
                      <a:pt x="6513" y="4339"/>
                    </a:cubicBezTo>
                    <a:cubicBezTo>
                      <a:pt x="6489" y="4339"/>
                      <a:pt x="6442" y="4398"/>
                      <a:pt x="6442" y="4434"/>
                    </a:cubicBezTo>
                    <a:cubicBezTo>
                      <a:pt x="6442" y="4482"/>
                      <a:pt x="6465" y="4541"/>
                      <a:pt x="6501" y="4577"/>
                    </a:cubicBezTo>
                    <a:cubicBezTo>
                      <a:pt x="6525" y="4601"/>
                      <a:pt x="6561" y="4613"/>
                      <a:pt x="6584" y="4613"/>
                    </a:cubicBezTo>
                    <a:cubicBezTo>
                      <a:pt x="6632" y="4613"/>
                      <a:pt x="6668" y="4601"/>
                      <a:pt x="6727" y="4577"/>
                    </a:cubicBezTo>
                    <a:cubicBezTo>
                      <a:pt x="6799" y="4529"/>
                      <a:pt x="6834" y="4470"/>
                      <a:pt x="6870" y="4410"/>
                    </a:cubicBezTo>
                    <a:cubicBezTo>
                      <a:pt x="6906" y="4351"/>
                      <a:pt x="6918" y="4279"/>
                      <a:pt x="6882" y="4220"/>
                    </a:cubicBezTo>
                    <a:lnTo>
                      <a:pt x="6882" y="4196"/>
                    </a:lnTo>
                    <a:cubicBezTo>
                      <a:pt x="6870" y="4160"/>
                      <a:pt x="6870" y="4124"/>
                      <a:pt x="6858" y="4101"/>
                    </a:cubicBezTo>
                    <a:cubicBezTo>
                      <a:pt x="6811" y="4136"/>
                      <a:pt x="6739" y="4160"/>
                      <a:pt x="6680" y="4172"/>
                    </a:cubicBezTo>
                    <a:cubicBezTo>
                      <a:pt x="6632" y="4172"/>
                      <a:pt x="6596" y="4172"/>
                      <a:pt x="6573" y="4160"/>
                    </a:cubicBezTo>
                    <a:cubicBezTo>
                      <a:pt x="6525" y="4136"/>
                      <a:pt x="6501" y="4113"/>
                      <a:pt x="6477" y="4077"/>
                    </a:cubicBezTo>
                    <a:cubicBezTo>
                      <a:pt x="6442" y="4017"/>
                      <a:pt x="6418" y="3922"/>
                      <a:pt x="6465" y="3863"/>
                    </a:cubicBezTo>
                    <a:cubicBezTo>
                      <a:pt x="6501" y="3815"/>
                      <a:pt x="6525" y="3803"/>
                      <a:pt x="6573" y="3779"/>
                    </a:cubicBezTo>
                    <a:cubicBezTo>
                      <a:pt x="6620" y="3779"/>
                      <a:pt x="6656" y="3779"/>
                      <a:pt x="6692" y="3815"/>
                    </a:cubicBezTo>
                    <a:cubicBezTo>
                      <a:pt x="6739" y="3839"/>
                      <a:pt x="6751" y="3874"/>
                      <a:pt x="6739" y="3922"/>
                    </a:cubicBezTo>
                    <a:cubicBezTo>
                      <a:pt x="6739" y="3946"/>
                      <a:pt x="6703" y="3958"/>
                      <a:pt x="6692" y="3982"/>
                    </a:cubicBezTo>
                    <a:cubicBezTo>
                      <a:pt x="6688" y="3985"/>
                      <a:pt x="6683" y="3986"/>
                      <a:pt x="6678" y="3986"/>
                    </a:cubicBezTo>
                    <a:cubicBezTo>
                      <a:pt x="6661" y="3986"/>
                      <a:pt x="6638" y="3975"/>
                      <a:pt x="6620" y="3958"/>
                    </a:cubicBezTo>
                    <a:cubicBezTo>
                      <a:pt x="6596" y="3946"/>
                      <a:pt x="6584" y="3922"/>
                      <a:pt x="6620" y="3898"/>
                    </a:cubicBezTo>
                    <a:cubicBezTo>
                      <a:pt x="6620" y="3886"/>
                      <a:pt x="6632" y="3886"/>
                      <a:pt x="6644" y="3886"/>
                    </a:cubicBezTo>
                    <a:cubicBezTo>
                      <a:pt x="6636" y="3886"/>
                      <a:pt x="6628" y="3881"/>
                      <a:pt x="6617" y="3881"/>
                    </a:cubicBezTo>
                    <a:cubicBezTo>
                      <a:pt x="6611" y="3881"/>
                      <a:pt x="6604" y="3882"/>
                      <a:pt x="6596" y="3886"/>
                    </a:cubicBezTo>
                    <a:cubicBezTo>
                      <a:pt x="6584" y="3886"/>
                      <a:pt x="6561" y="3898"/>
                      <a:pt x="6561" y="3922"/>
                    </a:cubicBezTo>
                    <a:cubicBezTo>
                      <a:pt x="6537" y="3946"/>
                      <a:pt x="6537" y="4005"/>
                      <a:pt x="6561" y="4041"/>
                    </a:cubicBezTo>
                    <a:cubicBezTo>
                      <a:pt x="6584" y="4065"/>
                      <a:pt x="6632" y="4077"/>
                      <a:pt x="6680" y="4077"/>
                    </a:cubicBezTo>
                    <a:cubicBezTo>
                      <a:pt x="6715" y="4077"/>
                      <a:pt x="6763" y="4053"/>
                      <a:pt x="6811" y="4017"/>
                    </a:cubicBezTo>
                    <a:lnTo>
                      <a:pt x="6858" y="3982"/>
                    </a:lnTo>
                    <a:cubicBezTo>
                      <a:pt x="6882" y="3815"/>
                      <a:pt x="7001" y="3696"/>
                      <a:pt x="7168" y="3648"/>
                    </a:cubicBezTo>
                    <a:cubicBezTo>
                      <a:pt x="7120" y="3577"/>
                      <a:pt x="7073" y="3505"/>
                      <a:pt x="7049" y="3422"/>
                    </a:cubicBezTo>
                    <a:cubicBezTo>
                      <a:pt x="6973" y="3244"/>
                      <a:pt x="6831" y="3160"/>
                      <a:pt x="6721" y="3160"/>
                    </a:cubicBezTo>
                    <a:cubicBezTo>
                      <a:pt x="6640" y="3160"/>
                      <a:pt x="6578" y="3205"/>
                      <a:pt x="6573" y="3291"/>
                    </a:cubicBezTo>
                    <a:cubicBezTo>
                      <a:pt x="6573" y="3414"/>
                      <a:pt x="6622" y="3442"/>
                      <a:pt x="6667" y="3442"/>
                    </a:cubicBezTo>
                    <a:cubicBezTo>
                      <a:pt x="6704" y="3442"/>
                      <a:pt x="6739" y="3422"/>
                      <a:pt x="6739" y="3422"/>
                    </a:cubicBezTo>
                    <a:lnTo>
                      <a:pt x="6739" y="3422"/>
                    </a:lnTo>
                    <a:cubicBezTo>
                      <a:pt x="6692" y="3452"/>
                      <a:pt x="6650" y="3467"/>
                      <a:pt x="6613" y="3467"/>
                    </a:cubicBezTo>
                    <a:cubicBezTo>
                      <a:pt x="6575" y="3467"/>
                      <a:pt x="6543" y="3452"/>
                      <a:pt x="6513" y="3422"/>
                    </a:cubicBezTo>
                    <a:cubicBezTo>
                      <a:pt x="6501" y="3470"/>
                      <a:pt x="6501" y="3529"/>
                      <a:pt x="6513" y="3577"/>
                    </a:cubicBezTo>
                    <a:cubicBezTo>
                      <a:pt x="6532" y="3626"/>
                      <a:pt x="6592" y="3666"/>
                      <a:pt x="6652" y="3666"/>
                    </a:cubicBezTo>
                    <a:cubicBezTo>
                      <a:pt x="6665" y="3666"/>
                      <a:pt x="6679" y="3664"/>
                      <a:pt x="6692" y="3660"/>
                    </a:cubicBezTo>
                    <a:cubicBezTo>
                      <a:pt x="6763" y="3660"/>
                      <a:pt x="6823" y="3601"/>
                      <a:pt x="6858" y="3541"/>
                    </a:cubicBezTo>
                    <a:cubicBezTo>
                      <a:pt x="6870" y="3505"/>
                      <a:pt x="6870" y="3458"/>
                      <a:pt x="6858" y="3410"/>
                    </a:cubicBezTo>
                    <a:cubicBezTo>
                      <a:pt x="6834" y="3362"/>
                      <a:pt x="6799" y="3351"/>
                      <a:pt x="6763" y="3351"/>
                    </a:cubicBezTo>
                    <a:cubicBezTo>
                      <a:pt x="6739" y="3351"/>
                      <a:pt x="6727" y="3339"/>
                      <a:pt x="6727" y="3303"/>
                    </a:cubicBezTo>
                    <a:cubicBezTo>
                      <a:pt x="6727" y="3279"/>
                      <a:pt x="6739" y="3267"/>
                      <a:pt x="6763" y="3267"/>
                    </a:cubicBezTo>
                    <a:cubicBezTo>
                      <a:pt x="6834" y="3267"/>
                      <a:pt x="6918" y="3303"/>
                      <a:pt x="6942" y="3362"/>
                    </a:cubicBezTo>
                    <a:cubicBezTo>
                      <a:pt x="6977" y="3422"/>
                      <a:pt x="6977" y="3505"/>
                      <a:pt x="6942" y="3577"/>
                    </a:cubicBezTo>
                    <a:cubicBezTo>
                      <a:pt x="6906" y="3684"/>
                      <a:pt x="6811" y="3755"/>
                      <a:pt x="6703" y="3755"/>
                    </a:cubicBezTo>
                    <a:cubicBezTo>
                      <a:pt x="6668" y="3755"/>
                      <a:pt x="6620" y="3755"/>
                      <a:pt x="6584" y="3743"/>
                    </a:cubicBezTo>
                    <a:lnTo>
                      <a:pt x="6501" y="3696"/>
                    </a:lnTo>
                    <a:cubicBezTo>
                      <a:pt x="6453" y="3696"/>
                      <a:pt x="6394" y="3708"/>
                      <a:pt x="6370" y="3755"/>
                    </a:cubicBezTo>
                    <a:cubicBezTo>
                      <a:pt x="6334" y="3803"/>
                      <a:pt x="6346" y="3863"/>
                      <a:pt x="6370" y="3886"/>
                    </a:cubicBezTo>
                    <a:cubicBezTo>
                      <a:pt x="6382" y="3898"/>
                      <a:pt x="6382" y="3934"/>
                      <a:pt x="6346" y="3946"/>
                    </a:cubicBezTo>
                    <a:cubicBezTo>
                      <a:pt x="6338" y="3946"/>
                      <a:pt x="6330" y="3951"/>
                      <a:pt x="6322" y="3951"/>
                    </a:cubicBezTo>
                    <a:cubicBezTo>
                      <a:pt x="6319" y="3951"/>
                      <a:pt x="6315" y="3950"/>
                      <a:pt x="6311" y="3946"/>
                    </a:cubicBezTo>
                    <a:cubicBezTo>
                      <a:pt x="6311" y="3946"/>
                      <a:pt x="6287" y="3946"/>
                      <a:pt x="6287" y="3934"/>
                    </a:cubicBezTo>
                    <a:cubicBezTo>
                      <a:pt x="6251" y="3863"/>
                      <a:pt x="6227" y="3767"/>
                      <a:pt x="6275" y="3696"/>
                    </a:cubicBezTo>
                    <a:cubicBezTo>
                      <a:pt x="6311" y="3648"/>
                      <a:pt x="6370" y="3601"/>
                      <a:pt x="6406" y="3589"/>
                    </a:cubicBezTo>
                    <a:cubicBezTo>
                      <a:pt x="6370" y="3505"/>
                      <a:pt x="6382" y="3410"/>
                      <a:pt x="6430" y="3339"/>
                    </a:cubicBezTo>
                    <a:cubicBezTo>
                      <a:pt x="6394" y="3267"/>
                      <a:pt x="6394" y="3172"/>
                      <a:pt x="6453" y="3101"/>
                    </a:cubicBezTo>
                    <a:cubicBezTo>
                      <a:pt x="6465" y="3089"/>
                      <a:pt x="6489" y="3053"/>
                      <a:pt x="6501" y="3053"/>
                    </a:cubicBezTo>
                    <a:cubicBezTo>
                      <a:pt x="6469" y="3053"/>
                      <a:pt x="6448" y="3058"/>
                      <a:pt x="6427" y="3058"/>
                    </a:cubicBezTo>
                    <a:cubicBezTo>
                      <a:pt x="6416" y="3058"/>
                      <a:pt x="6406" y="3057"/>
                      <a:pt x="6394" y="3053"/>
                    </a:cubicBezTo>
                    <a:lnTo>
                      <a:pt x="6382" y="3053"/>
                    </a:lnTo>
                    <a:cubicBezTo>
                      <a:pt x="6299" y="3029"/>
                      <a:pt x="6263" y="2946"/>
                      <a:pt x="6275" y="2874"/>
                    </a:cubicBezTo>
                    <a:cubicBezTo>
                      <a:pt x="6275" y="2815"/>
                      <a:pt x="6334" y="2755"/>
                      <a:pt x="6406" y="2755"/>
                    </a:cubicBezTo>
                    <a:cubicBezTo>
                      <a:pt x="6442" y="2755"/>
                      <a:pt x="6465" y="2755"/>
                      <a:pt x="6477" y="2767"/>
                    </a:cubicBezTo>
                    <a:cubicBezTo>
                      <a:pt x="6513" y="2791"/>
                      <a:pt x="6525" y="2827"/>
                      <a:pt x="6513" y="2862"/>
                    </a:cubicBezTo>
                    <a:cubicBezTo>
                      <a:pt x="6513" y="2879"/>
                      <a:pt x="6495" y="2896"/>
                      <a:pt x="6476" y="2896"/>
                    </a:cubicBezTo>
                    <a:cubicBezTo>
                      <a:pt x="6468" y="2896"/>
                      <a:pt x="6460" y="2893"/>
                      <a:pt x="6453" y="2886"/>
                    </a:cubicBezTo>
                    <a:cubicBezTo>
                      <a:pt x="6418" y="2886"/>
                      <a:pt x="6406" y="2862"/>
                      <a:pt x="6418" y="2850"/>
                    </a:cubicBezTo>
                    <a:lnTo>
                      <a:pt x="6406" y="2850"/>
                    </a:lnTo>
                    <a:cubicBezTo>
                      <a:pt x="6394" y="2850"/>
                      <a:pt x="6358" y="2862"/>
                      <a:pt x="6358" y="2886"/>
                    </a:cubicBezTo>
                    <a:cubicBezTo>
                      <a:pt x="6358" y="2922"/>
                      <a:pt x="6394" y="2946"/>
                      <a:pt x="6418" y="2970"/>
                    </a:cubicBezTo>
                    <a:cubicBezTo>
                      <a:pt x="6465" y="2970"/>
                      <a:pt x="6513" y="2970"/>
                      <a:pt x="6561" y="2934"/>
                    </a:cubicBezTo>
                    <a:cubicBezTo>
                      <a:pt x="6620" y="2886"/>
                      <a:pt x="6656" y="2815"/>
                      <a:pt x="6680" y="2755"/>
                    </a:cubicBezTo>
                    <a:cubicBezTo>
                      <a:pt x="6680" y="2743"/>
                      <a:pt x="6692" y="2731"/>
                      <a:pt x="6703" y="2708"/>
                    </a:cubicBezTo>
                    <a:cubicBezTo>
                      <a:pt x="6692" y="2612"/>
                      <a:pt x="6703" y="2493"/>
                      <a:pt x="6739" y="2374"/>
                    </a:cubicBezTo>
                    <a:lnTo>
                      <a:pt x="6739" y="2374"/>
                    </a:lnTo>
                    <a:cubicBezTo>
                      <a:pt x="6692" y="2386"/>
                      <a:pt x="6656" y="2410"/>
                      <a:pt x="6632" y="2410"/>
                    </a:cubicBezTo>
                    <a:cubicBezTo>
                      <a:pt x="6584" y="2410"/>
                      <a:pt x="6537" y="2410"/>
                      <a:pt x="6501" y="2398"/>
                    </a:cubicBezTo>
                    <a:cubicBezTo>
                      <a:pt x="6477" y="2398"/>
                      <a:pt x="6465" y="2386"/>
                      <a:pt x="6453" y="2386"/>
                    </a:cubicBezTo>
                    <a:cubicBezTo>
                      <a:pt x="6418" y="2374"/>
                      <a:pt x="6406" y="2350"/>
                      <a:pt x="6394" y="2327"/>
                    </a:cubicBezTo>
                    <a:cubicBezTo>
                      <a:pt x="6358" y="2327"/>
                      <a:pt x="6322" y="2315"/>
                      <a:pt x="6299" y="2291"/>
                    </a:cubicBezTo>
                    <a:cubicBezTo>
                      <a:pt x="6287" y="2291"/>
                      <a:pt x="6275" y="2291"/>
                      <a:pt x="6275" y="2279"/>
                    </a:cubicBezTo>
                    <a:cubicBezTo>
                      <a:pt x="6239" y="2291"/>
                      <a:pt x="6227" y="2339"/>
                      <a:pt x="6227" y="2374"/>
                    </a:cubicBezTo>
                    <a:cubicBezTo>
                      <a:pt x="6215" y="2446"/>
                      <a:pt x="6239" y="2529"/>
                      <a:pt x="6299" y="2589"/>
                    </a:cubicBezTo>
                    <a:lnTo>
                      <a:pt x="6346" y="2636"/>
                    </a:lnTo>
                    <a:cubicBezTo>
                      <a:pt x="6350" y="2640"/>
                      <a:pt x="6356" y="2641"/>
                      <a:pt x="6361" y="2641"/>
                    </a:cubicBezTo>
                    <a:cubicBezTo>
                      <a:pt x="6373" y="2641"/>
                      <a:pt x="6386" y="2636"/>
                      <a:pt x="6394" y="2636"/>
                    </a:cubicBezTo>
                    <a:cubicBezTo>
                      <a:pt x="6406" y="2636"/>
                      <a:pt x="6418" y="2612"/>
                      <a:pt x="6418" y="2577"/>
                    </a:cubicBezTo>
                    <a:lnTo>
                      <a:pt x="6418" y="2529"/>
                    </a:lnTo>
                    <a:cubicBezTo>
                      <a:pt x="6418" y="2553"/>
                      <a:pt x="6394" y="2565"/>
                      <a:pt x="6382" y="2565"/>
                    </a:cubicBezTo>
                    <a:cubicBezTo>
                      <a:pt x="6346" y="2565"/>
                      <a:pt x="6334" y="2529"/>
                      <a:pt x="6334" y="2517"/>
                    </a:cubicBezTo>
                    <a:cubicBezTo>
                      <a:pt x="6334" y="2505"/>
                      <a:pt x="6346" y="2469"/>
                      <a:pt x="6382" y="2469"/>
                    </a:cubicBezTo>
                    <a:cubicBezTo>
                      <a:pt x="6394" y="2458"/>
                      <a:pt x="6418" y="2458"/>
                      <a:pt x="6453" y="2458"/>
                    </a:cubicBezTo>
                    <a:cubicBezTo>
                      <a:pt x="6501" y="2458"/>
                      <a:pt x="6513" y="2505"/>
                      <a:pt x="6525" y="2529"/>
                    </a:cubicBezTo>
                    <a:lnTo>
                      <a:pt x="6525" y="2624"/>
                    </a:lnTo>
                    <a:cubicBezTo>
                      <a:pt x="6513" y="2684"/>
                      <a:pt x="6489" y="2708"/>
                      <a:pt x="6442" y="2743"/>
                    </a:cubicBezTo>
                    <a:cubicBezTo>
                      <a:pt x="6424" y="2749"/>
                      <a:pt x="6403" y="2752"/>
                      <a:pt x="6383" y="2752"/>
                    </a:cubicBezTo>
                    <a:cubicBezTo>
                      <a:pt x="6364" y="2752"/>
                      <a:pt x="6346" y="2749"/>
                      <a:pt x="6334" y="2743"/>
                    </a:cubicBezTo>
                    <a:cubicBezTo>
                      <a:pt x="6299" y="2731"/>
                      <a:pt x="6275" y="2708"/>
                      <a:pt x="6239" y="2684"/>
                    </a:cubicBezTo>
                    <a:cubicBezTo>
                      <a:pt x="6168" y="2589"/>
                      <a:pt x="6144" y="2493"/>
                      <a:pt x="6156" y="2386"/>
                    </a:cubicBezTo>
                    <a:cubicBezTo>
                      <a:pt x="6156" y="2339"/>
                      <a:pt x="6180" y="2291"/>
                      <a:pt x="6203" y="2267"/>
                    </a:cubicBezTo>
                    <a:cubicBezTo>
                      <a:pt x="6203" y="2267"/>
                      <a:pt x="6180" y="2267"/>
                      <a:pt x="6180" y="2255"/>
                    </a:cubicBezTo>
                    <a:cubicBezTo>
                      <a:pt x="6096" y="2172"/>
                      <a:pt x="6061" y="2088"/>
                      <a:pt x="6084" y="1993"/>
                    </a:cubicBezTo>
                    <a:cubicBezTo>
                      <a:pt x="6084" y="1934"/>
                      <a:pt x="6120" y="1898"/>
                      <a:pt x="6168" y="1862"/>
                    </a:cubicBezTo>
                    <a:cubicBezTo>
                      <a:pt x="6179" y="1859"/>
                      <a:pt x="6191" y="1858"/>
                      <a:pt x="6203" y="1858"/>
                    </a:cubicBezTo>
                    <a:cubicBezTo>
                      <a:pt x="6241" y="1858"/>
                      <a:pt x="6280" y="1874"/>
                      <a:pt x="6299" y="1910"/>
                    </a:cubicBezTo>
                    <a:cubicBezTo>
                      <a:pt x="6334" y="1934"/>
                      <a:pt x="6346" y="1981"/>
                      <a:pt x="6346" y="2029"/>
                    </a:cubicBezTo>
                    <a:cubicBezTo>
                      <a:pt x="6346" y="2053"/>
                      <a:pt x="6334" y="2077"/>
                      <a:pt x="6299" y="2077"/>
                    </a:cubicBezTo>
                    <a:cubicBezTo>
                      <a:pt x="6275" y="2077"/>
                      <a:pt x="6263" y="2053"/>
                      <a:pt x="6263" y="2029"/>
                    </a:cubicBezTo>
                    <a:cubicBezTo>
                      <a:pt x="6263" y="1993"/>
                      <a:pt x="6239" y="1969"/>
                      <a:pt x="6227" y="1958"/>
                    </a:cubicBezTo>
                    <a:cubicBezTo>
                      <a:pt x="6215" y="1934"/>
                      <a:pt x="6203" y="1934"/>
                      <a:pt x="6180" y="1934"/>
                    </a:cubicBezTo>
                    <a:cubicBezTo>
                      <a:pt x="6168" y="1934"/>
                      <a:pt x="6156" y="1969"/>
                      <a:pt x="6156" y="1981"/>
                    </a:cubicBezTo>
                    <a:cubicBezTo>
                      <a:pt x="6156" y="2041"/>
                      <a:pt x="6180" y="2112"/>
                      <a:pt x="6227" y="2160"/>
                    </a:cubicBezTo>
                    <a:cubicBezTo>
                      <a:pt x="6263" y="2196"/>
                      <a:pt x="6299" y="2208"/>
                      <a:pt x="6358" y="2231"/>
                    </a:cubicBezTo>
                    <a:cubicBezTo>
                      <a:pt x="6358" y="2160"/>
                      <a:pt x="6406" y="2100"/>
                      <a:pt x="6477" y="2077"/>
                    </a:cubicBezTo>
                    <a:cubicBezTo>
                      <a:pt x="6492" y="2072"/>
                      <a:pt x="6507" y="2070"/>
                      <a:pt x="6522" y="2070"/>
                    </a:cubicBezTo>
                    <a:cubicBezTo>
                      <a:pt x="6588" y="2070"/>
                      <a:pt x="6646" y="2111"/>
                      <a:pt x="6656" y="2160"/>
                    </a:cubicBezTo>
                    <a:cubicBezTo>
                      <a:pt x="6656" y="2196"/>
                      <a:pt x="6656" y="2208"/>
                      <a:pt x="6632" y="2219"/>
                    </a:cubicBezTo>
                    <a:cubicBezTo>
                      <a:pt x="6596" y="2219"/>
                      <a:pt x="6584" y="2219"/>
                      <a:pt x="6573" y="2196"/>
                    </a:cubicBezTo>
                    <a:cubicBezTo>
                      <a:pt x="6573" y="2169"/>
                      <a:pt x="6546" y="2155"/>
                      <a:pt x="6522" y="2155"/>
                    </a:cubicBezTo>
                    <a:cubicBezTo>
                      <a:pt x="6514" y="2155"/>
                      <a:pt x="6507" y="2157"/>
                      <a:pt x="6501" y="2160"/>
                    </a:cubicBezTo>
                    <a:cubicBezTo>
                      <a:pt x="6465" y="2160"/>
                      <a:pt x="6453" y="2208"/>
                      <a:pt x="6453" y="2231"/>
                    </a:cubicBezTo>
                    <a:cubicBezTo>
                      <a:pt x="6453" y="2267"/>
                      <a:pt x="6465" y="2315"/>
                      <a:pt x="6501" y="2327"/>
                    </a:cubicBezTo>
                    <a:cubicBezTo>
                      <a:pt x="6518" y="2335"/>
                      <a:pt x="6547" y="2343"/>
                      <a:pt x="6579" y="2343"/>
                    </a:cubicBezTo>
                    <a:cubicBezTo>
                      <a:pt x="6592" y="2343"/>
                      <a:pt x="6606" y="2342"/>
                      <a:pt x="6620" y="2339"/>
                    </a:cubicBezTo>
                    <a:cubicBezTo>
                      <a:pt x="6656" y="2339"/>
                      <a:pt x="6692" y="2315"/>
                      <a:pt x="6739" y="2279"/>
                    </a:cubicBezTo>
                    <a:lnTo>
                      <a:pt x="6775" y="2231"/>
                    </a:lnTo>
                    <a:cubicBezTo>
                      <a:pt x="6775" y="2219"/>
                      <a:pt x="6775" y="2208"/>
                      <a:pt x="6799" y="2196"/>
                    </a:cubicBezTo>
                    <a:cubicBezTo>
                      <a:pt x="6811" y="2136"/>
                      <a:pt x="6823" y="2077"/>
                      <a:pt x="6823" y="2017"/>
                    </a:cubicBezTo>
                    <a:cubicBezTo>
                      <a:pt x="6823" y="1981"/>
                      <a:pt x="6811" y="1969"/>
                      <a:pt x="6799" y="1958"/>
                    </a:cubicBezTo>
                    <a:cubicBezTo>
                      <a:pt x="6763" y="1910"/>
                      <a:pt x="6703" y="1874"/>
                      <a:pt x="6656" y="1874"/>
                    </a:cubicBezTo>
                    <a:lnTo>
                      <a:pt x="6632" y="1874"/>
                    </a:lnTo>
                    <a:cubicBezTo>
                      <a:pt x="6632" y="1898"/>
                      <a:pt x="6620" y="1922"/>
                      <a:pt x="6596" y="1922"/>
                    </a:cubicBezTo>
                    <a:cubicBezTo>
                      <a:pt x="6573" y="1922"/>
                      <a:pt x="6561" y="1922"/>
                      <a:pt x="6537" y="1898"/>
                    </a:cubicBezTo>
                    <a:cubicBezTo>
                      <a:pt x="6525" y="1850"/>
                      <a:pt x="6537" y="1815"/>
                      <a:pt x="6584" y="1791"/>
                    </a:cubicBezTo>
                    <a:cubicBezTo>
                      <a:pt x="6596" y="1779"/>
                      <a:pt x="6632" y="1779"/>
                      <a:pt x="6680" y="1779"/>
                    </a:cubicBezTo>
                    <a:cubicBezTo>
                      <a:pt x="6715" y="1779"/>
                      <a:pt x="6763" y="1791"/>
                      <a:pt x="6811" y="1815"/>
                    </a:cubicBezTo>
                    <a:cubicBezTo>
                      <a:pt x="6764" y="1690"/>
                      <a:pt x="6677" y="1612"/>
                      <a:pt x="6589" y="1612"/>
                    </a:cubicBezTo>
                    <a:cubicBezTo>
                      <a:pt x="6542" y="1612"/>
                      <a:pt x="6495" y="1634"/>
                      <a:pt x="6453" y="1684"/>
                    </a:cubicBezTo>
                    <a:cubicBezTo>
                      <a:pt x="6275" y="1898"/>
                      <a:pt x="6501" y="1958"/>
                      <a:pt x="6501" y="1958"/>
                    </a:cubicBezTo>
                    <a:cubicBezTo>
                      <a:pt x="6227" y="1958"/>
                      <a:pt x="6215" y="1660"/>
                      <a:pt x="6358" y="1505"/>
                    </a:cubicBezTo>
                    <a:cubicBezTo>
                      <a:pt x="6334" y="1493"/>
                      <a:pt x="6322" y="1481"/>
                      <a:pt x="6287" y="1446"/>
                    </a:cubicBezTo>
                    <a:cubicBezTo>
                      <a:pt x="6263" y="1446"/>
                      <a:pt x="6239" y="1434"/>
                      <a:pt x="6215" y="1434"/>
                    </a:cubicBezTo>
                    <a:lnTo>
                      <a:pt x="6001" y="1434"/>
                    </a:lnTo>
                    <a:lnTo>
                      <a:pt x="5989" y="1446"/>
                    </a:lnTo>
                    <a:cubicBezTo>
                      <a:pt x="5941" y="1457"/>
                      <a:pt x="5918" y="1505"/>
                      <a:pt x="5918" y="1553"/>
                    </a:cubicBezTo>
                    <a:cubicBezTo>
                      <a:pt x="5918" y="1600"/>
                      <a:pt x="5930" y="1636"/>
                      <a:pt x="5965" y="1684"/>
                    </a:cubicBezTo>
                    <a:cubicBezTo>
                      <a:pt x="5989" y="1696"/>
                      <a:pt x="6001" y="1719"/>
                      <a:pt x="6049" y="1719"/>
                    </a:cubicBezTo>
                    <a:cubicBezTo>
                      <a:pt x="6084" y="1719"/>
                      <a:pt x="6096" y="1696"/>
                      <a:pt x="6108" y="1684"/>
                    </a:cubicBezTo>
                    <a:lnTo>
                      <a:pt x="6108" y="1660"/>
                    </a:lnTo>
                    <a:cubicBezTo>
                      <a:pt x="6108" y="1660"/>
                      <a:pt x="6108" y="1636"/>
                      <a:pt x="6096" y="1636"/>
                    </a:cubicBezTo>
                    <a:cubicBezTo>
                      <a:pt x="6061" y="1636"/>
                      <a:pt x="6049" y="1600"/>
                      <a:pt x="6061" y="1577"/>
                    </a:cubicBezTo>
                    <a:cubicBezTo>
                      <a:pt x="6061" y="1559"/>
                      <a:pt x="6080" y="1548"/>
                      <a:pt x="6099" y="1548"/>
                    </a:cubicBezTo>
                    <a:cubicBezTo>
                      <a:pt x="6106" y="1548"/>
                      <a:pt x="6114" y="1550"/>
                      <a:pt x="6120" y="1553"/>
                    </a:cubicBezTo>
                    <a:cubicBezTo>
                      <a:pt x="6156" y="1565"/>
                      <a:pt x="6168" y="1577"/>
                      <a:pt x="6180" y="1612"/>
                    </a:cubicBezTo>
                    <a:cubicBezTo>
                      <a:pt x="6203" y="1636"/>
                      <a:pt x="6203" y="1684"/>
                      <a:pt x="6180" y="1719"/>
                    </a:cubicBezTo>
                    <a:cubicBezTo>
                      <a:pt x="6168" y="1755"/>
                      <a:pt x="6108" y="1803"/>
                      <a:pt x="6049" y="1803"/>
                    </a:cubicBezTo>
                    <a:cubicBezTo>
                      <a:pt x="6025" y="1803"/>
                      <a:pt x="6001" y="1803"/>
                      <a:pt x="5977" y="1791"/>
                    </a:cubicBezTo>
                    <a:cubicBezTo>
                      <a:pt x="5941" y="1779"/>
                      <a:pt x="5930" y="1755"/>
                      <a:pt x="5906" y="1743"/>
                    </a:cubicBezTo>
                    <a:cubicBezTo>
                      <a:pt x="5846" y="1696"/>
                      <a:pt x="5811" y="1612"/>
                      <a:pt x="5811" y="1541"/>
                    </a:cubicBezTo>
                    <a:cubicBezTo>
                      <a:pt x="5811" y="1493"/>
                      <a:pt x="5846" y="1446"/>
                      <a:pt x="5870" y="1422"/>
                    </a:cubicBezTo>
                    <a:lnTo>
                      <a:pt x="5846" y="1422"/>
                    </a:lnTo>
                    <a:cubicBezTo>
                      <a:pt x="5787" y="1386"/>
                      <a:pt x="5727" y="1362"/>
                      <a:pt x="5703" y="1315"/>
                    </a:cubicBezTo>
                    <a:cubicBezTo>
                      <a:pt x="5691" y="1267"/>
                      <a:pt x="5680" y="1219"/>
                      <a:pt x="5680" y="1184"/>
                    </a:cubicBezTo>
                    <a:cubicBezTo>
                      <a:pt x="5668" y="1124"/>
                      <a:pt x="5620" y="1041"/>
                      <a:pt x="5560" y="1017"/>
                    </a:cubicBezTo>
                    <a:cubicBezTo>
                      <a:pt x="5536" y="1009"/>
                      <a:pt x="5517" y="995"/>
                      <a:pt x="5504" y="995"/>
                    </a:cubicBezTo>
                    <a:cubicBezTo>
                      <a:pt x="5498" y="995"/>
                      <a:pt x="5493" y="998"/>
                      <a:pt x="5489" y="1005"/>
                    </a:cubicBezTo>
                    <a:cubicBezTo>
                      <a:pt x="5465" y="1005"/>
                      <a:pt x="5465" y="1017"/>
                      <a:pt x="5453" y="1041"/>
                    </a:cubicBezTo>
                    <a:cubicBezTo>
                      <a:pt x="5441" y="1076"/>
                      <a:pt x="5441" y="1088"/>
                      <a:pt x="5453" y="1124"/>
                    </a:cubicBezTo>
                    <a:cubicBezTo>
                      <a:pt x="5453" y="1133"/>
                      <a:pt x="5471" y="1141"/>
                      <a:pt x="5486" y="1141"/>
                    </a:cubicBezTo>
                    <a:cubicBezTo>
                      <a:pt x="5492" y="1141"/>
                      <a:pt x="5497" y="1139"/>
                      <a:pt x="5501" y="1136"/>
                    </a:cubicBezTo>
                    <a:cubicBezTo>
                      <a:pt x="5525" y="1136"/>
                      <a:pt x="5549" y="1136"/>
                      <a:pt x="5560" y="1160"/>
                    </a:cubicBezTo>
                    <a:cubicBezTo>
                      <a:pt x="5572" y="1196"/>
                      <a:pt x="5560" y="1207"/>
                      <a:pt x="5525" y="1219"/>
                    </a:cubicBezTo>
                    <a:cubicBezTo>
                      <a:pt x="5513" y="1231"/>
                      <a:pt x="5498" y="1237"/>
                      <a:pt x="5483" y="1237"/>
                    </a:cubicBezTo>
                    <a:cubicBezTo>
                      <a:pt x="5468" y="1237"/>
                      <a:pt x="5453" y="1231"/>
                      <a:pt x="5441" y="1219"/>
                    </a:cubicBezTo>
                    <a:cubicBezTo>
                      <a:pt x="5406" y="1207"/>
                      <a:pt x="5394" y="1196"/>
                      <a:pt x="5370" y="1160"/>
                    </a:cubicBezTo>
                    <a:cubicBezTo>
                      <a:pt x="5334" y="1124"/>
                      <a:pt x="5334" y="1076"/>
                      <a:pt x="5370" y="1017"/>
                    </a:cubicBezTo>
                    <a:cubicBezTo>
                      <a:pt x="5382" y="969"/>
                      <a:pt x="5406" y="945"/>
                      <a:pt x="5441" y="922"/>
                    </a:cubicBezTo>
                    <a:cubicBezTo>
                      <a:pt x="5458" y="913"/>
                      <a:pt x="5477" y="909"/>
                      <a:pt x="5496" y="909"/>
                    </a:cubicBezTo>
                    <a:close/>
                    <a:moveTo>
                      <a:pt x="13502" y="5458"/>
                    </a:moveTo>
                    <a:cubicBezTo>
                      <a:pt x="13535" y="5458"/>
                      <a:pt x="13567" y="5470"/>
                      <a:pt x="13597" y="5494"/>
                    </a:cubicBezTo>
                    <a:cubicBezTo>
                      <a:pt x="13657" y="5529"/>
                      <a:pt x="13692" y="5589"/>
                      <a:pt x="13704" y="5660"/>
                    </a:cubicBezTo>
                    <a:cubicBezTo>
                      <a:pt x="13716" y="5732"/>
                      <a:pt x="13692" y="5791"/>
                      <a:pt x="13657" y="5839"/>
                    </a:cubicBezTo>
                    <a:cubicBezTo>
                      <a:pt x="13633" y="5898"/>
                      <a:pt x="13609" y="5958"/>
                      <a:pt x="13609" y="6018"/>
                    </a:cubicBezTo>
                    <a:cubicBezTo>
                      <a:pt x="13633" y="6101"/>
                      <a:pt x="13716" y="6149"/>
                      <a:pt x="13788" y="6149"/>
                    </a:cubicBezTo>
                    <a:cubicBezTo>
                      <a:pt x="13847" y="6160"/>
                      <a:pt x="13907" y="6160"/>
                      <a:pt x="13966" y="6160"/>
                    </a:cubicBezTo>
                    <a:lnTo>
                      <a:pt x="14050" y="6160"/>
                    </a:lnTo>
                    <a:cubicBezTo>
                      <a:pt x="14133" y="6172"/>
                      <a:pt x="14228" y="6196"/>
                      <a:pt x="14288" y="6268"/>
                    </a:cubicBezTo>
                    <a:lnTo>
                      <a:pt x="14252" y="6268"/>
                    </a:lnTo>
                    <a:cubicBezTo>
                      <a:pt x="14204" y="6232"/>
                      <a:pt x="14121" y="6196"/>
                      <a:pt x="14026" y="6196"/>
                    </a:cubicBezTo>
                    <a:lnTo>
                      <a:pt x="13954" y="6196"/>
                    </a:lnTo>
                    <a:cubicBezTo>
                      <a:pt x="13895" y="6196"/>
                      <a:pt x="13823" y="6196"/>
                      <a:pt x="13764" y="6184"/>
                    </a:cubicBezTo>
                    <a:cubicBezTo>
                      <a:pt x="13669" y="6160"/>
                      <a:pt x="13585" y="6101"/>
                      <a:pt x="13550" y="6006"/>
                    </a:cubicBezTo>
                    <a:cubicBezTo>
                      <a:pt x="13538" y="5934"/>
                      <a:pt x="13573" y="5875"/>
                      <a:pt x="13597" y="5791"/>
                    </a:cubicBezTo>
                    <a:cubicBezTo>
                      <a:pt x="13633" y="5732"/>
                      <a:pt x="13645" y="5696"/>
                      <a:pt x="13645" y="5637"/>
                    </a:cubicBezTo>
                    <a:cubicBezTo>
                      <a:pt x="13645" y="5589"/>
                      <a:pt x="13609" y="5541"/>
                      <a:pt x="13561" y="5506"/>
                    </a:cubicBezTo>
                    <a:cubicBezTo>
                      <a:pt x="13544" y="5494"/>
                      <a:pt x="13520" y="5488"/>
                      <a:pt x="13496" y="5488"/>
                    </a:cubicBezTo>
                    <a:cubicBezTo>
                      <a:pt x="13472" y="5488"/>
                      <a:pt x="13448" y="5494"/>
                      <a:pt x="13431" y="5506"/>
                    </a:cubicBezTo>
                    <a:cubicBezTo>
                      <a:pt x="13383" y="5541"/>
                      <a:pt x="13371" y="5589"/>
                      <a:pt x="13383" y="5648"/>
                    </a:cubicBezTo>
                    <a:cubicBezTo>
                      <a:pt x="13383" y="5672"/>
                      <a:pt x="13419" y="5684"/>
                      <a:pt x="13431" y="5708"/>
                    </a:cubicBezTo>
                    <a:cubicBezTo>
                      <a:pt x="13442" y="5712"/>
                      <a:pt x="13452" y="5713"/>
                      <a:pt x="13460" y="5713"/>
                    </a:cubicBezTo>
                    <a:cubicBezTo>
                      <a:pt x="13475" y="5713"/>
                      <a:pt x="13486" y="5708"/>
                      <a:pt x="13502" y="5708"/>
                    </a:cubicBezTo>
                    <a:cubicBezTo>
                      <a:pt x="13526" y="5684"/>
                      <a:pt x="13526" y="5660"/>
                      <a:pt x="13502" y="5648"/>
                    </a:cubicBezTo>
                    <a:lnTo>
                      <a:pt x="13502" y="5613"/>
                    </a:lnTo>
                    <a:lnTo>
                      <a:pt x="13538" y="5613"/>
                    </a:lnTo>
                    <a:cubicBezTo>
                      <a:pt x="13573" y="5660"/>
                      <a:pt x="13550" y="5708"/>
                      <a:pt x="13526" y="5744"/>
                    </a:cubicBezTo>
                    <a:cubicBezTo>
                      <a:pt x="13503" y="5766"/>
                      <a:pt x="13471" y="5775"/>
                      <a:pt x="13444" y="5775"/>
                    </a:cubicBezTo>
                    <a:cubicBezTo>
                      <a:pt x="13429" y="5775"/>
                      <a:pt x="13415" y="5772"/>
                      <a:pt x="13407" y="5768"/>
                    </a:cubicBezTo>
                    <a:cubicBezTo>
                      <a:pt x="13359" y="5744"/>
                      <a:pt x="13347" y="5720"/>
                      <a:pt x="13335" y="5672"/>
                    </a:cubicBezTo>
                    <a:cubicBezTo>
                      <a:pt x="13311" y="5613"/>
                      <a:pt x="13347" y="5541"/>
                      <a:pt x="13407" y="5494"/>
                    </a:cubicBezTo>
                    <a:cubicBezTo>
                      <a:pt x="13436" y="5470"/>
                      <a:pt x="13469" y="5458"/>
                      <a:pt x="13502" y="5458"/>
                    </a:cubicBezTo>
                    <a:close/>
                    <a:moveTo>
                      <a:pt x="5418" y="6351"/>
                    </a:moveTo>
                    <a:cubicBezTo>
                      <a:pt x="5453" y="6351"/>
                      <a:pt x="5441" y="6399"/>
                      <a:pt x="5394" y="6399"/>
                    </a:cubicBezTo>
                    <a:cubicBezTo>
                      <a:pt x="5363" y="6397"/>
                      <a:pt x="5332" y="6396"/>
                      <a:pt x="5301" y="6396"/>
                    </a:cubicBezTo>
                    <a:cubicBezTo>
                      <a:pt x="5115" y="6396"/>
                      <a:pt x="4919" y="6422"/>
                      <a:pt x="4715" y="6422"/>
                    </a:cubicBezTo>
                    <a:cubicBezTo>
                      <a:pt x="4679" y="6422"/>
                      <a:pt x="4679" y="6363"/>
                      <a:pt x="4715" y="6363"/>
                    </a:cubicBezTo>
                    <a:cubicBezTo>
                      <a:pt x="4953" y="6363"/>
                      <a:pt x="5179" y="6351"/>
                      <a:pt x="5418" y="6351"/>
                    </a:cubicBezTo>
                    <a:close/>
                    <a:moveTo>
                      <a:pt x="9447" y="5950"/>
                    </a:moveTo>
                    <a:cubicBezTo>
                      <a:pt x="9498" y="5950"/>
                      <a:pt x="9545" y="5957"/>
                      <a:pt x="9585" y="5970"/>
                    </a:cubicBezTo>
                    <a:lnTo>
                      <a:pt x="9597" y="5994"/>
                    </a:lnTo>
                    <a:cubicBezTo>
                      <a:pt x="9585" y="5994"/>
                      <a:pt x="9561" y="6006"/>
                      <a:pt x="9549" y="6018"/>
                    </a:cubicBezTo>
                    <a:cubicBezTo>
                      <a:pt x="9523" y="6010"/>
                      <a:pt x="9490" y="6006"/>
                      <a:pt x="9455" y="6006"/>
                    </a:cubicBezTo>
                    <a:cubicBezTo>
                      <a:pt x="9378" y="6006"/>
                      <a:pt x="9285" y="6024"/>
                      <a:pt x="9204" y="6065"/>
                    </a:cubicBezTo>
                    <a:cubicBezTo>
                      <a:pt x="9109" y="6113"/>
                      <a:pt x="9025" y="6149"/>
                      <a:pt x="8966" y="6244"/>
                    </a:cubicBezTo>
                    <a:cubicBezTo>
                      <a:pt x="8894" y="6291"/>
                      <a:pt x="8847" y="6387"/>
                      <a:pt x="8870" y="6482"/>
                    </a:cubicBezTo>
                    <a:cubicBezTo>
                      <a:pt x="8870" y="6494"/>
                      <a:pt x="8870" y="6506"/>
                      <a:pt x="8847" y="6506"/>
                    </a:cubicBezTo>
                    <a:cubicBezTo>
                      <a:pt x="8835" y="6506"/>
                      <a:pt x="8823" y="6506"/>
                      <a:pt x="8823" y="6494"/>
                    </a:cubicBezTo>
                    <a:cubicBezTo>
                      <a:pt x="8799" y="6387"/>
                      <a:pt x="8847" y="6268"/>
                      <a:pt x="8918" y="6184"/>
                    </a:cubicBezTo>
                    <a:cubicBezTo>
                      <a:pt x="9001" y="6089"/>
                      <a:pt x="9073" y="6053"/>
                      <a:pt x="9180" y="6006"/>
                    </a:cubicBezTo>
                    <a:cubicBezTo>
                      <a:pt x="9269" y="5968"/>
                      <a:pt x="9363" y="5950"/>
                      <a:pt x="9447" y="5950"/>
                    </a:cubicBezTo>
                    <a:close/>
                    <a:moveTo>
                      <a:pt x="8358" y="6188"/>
                    </a:moveTo>
                    <a:cubicBezTo>
                      <a:pt x="8363" y="6188"/>
                      <a:pt x="8368" y="6191"/>
                      <a:pt x="8370" y="6196"/>
                    </a:cubicBezTo>
                    <a:cubicBezTo>
                      <a:pt x="8430" y="6291"/>
                      <a:pt x="8478" y="6387"/>
                      <a:pt x="8501" y="6494"/>
                    </a:cubicBezTo>
                    <a:cubicBezTo>
                      <a:pt x="8537" y="6601"/>
                      <a:pt x="8525" y="6720"/>
                      <a:pt x="8597" y="6791"/>
                    </a:cubicBezTo>
                    <a:cubicBezTo>
                      <a:pt x="8631" y="6835"/>
                      <a:pt x="8616" y="6865"/>
                      <a:pt x="8595" y="6865"/>
                    </a:cubicBezTo>
                    <a:cubicBezTo>
                      <a:pt x="8588" y="6865"/>
                      <a:pt x="8579" y="6861"/>
                      <a:pt x="8573" y="6851"/>
                    </a:cubicBezTo>
                    <a:cubicBezTo>
                      <a:pt x="8513" y="6791"/>
                      <a:pt x="8489" y="6708"/>
                      <a:pt x="8478" y="6613"/>
                    </a:cubicBezTo>
                    <a:cubicBezTo>
                      <a:pt x="8466" y="6482"/>
                      <a:pt x="8406" y="6363"/>
                      <a:pt x="8323" y="6244"/>
                    </a:cubicBezTo>
                    <a:cubicBezTo>
                      <a:pt x="8314" y="6216"/>
                      <a:pt x="8340" y="6188"/>
                      <a:pt x="8358" y="6188"/>
                    </a:cubicBezTo>
                    <a:close/>
                    <a:moveTo>
                      <a:pt x="11823" y="6851"/>
                    </a:moveTo>
                    <a:cubicBezTo>
                      <a:pt x="11823" y="6863"/>
                      <a:pt x="11847" y="6899"/>
                      <a:pt x="11847" y="6911"/>
                    </a:cubicBezTo>
                    <a:cubicBezTo>
                      <a:pt x="11802" y="6937"/>
                      <a:pt x="11744" y="6951"/>
                      <a:pt x="11693" y="6951"/>
                    </a:cubicBezTo>
                    <a:cubicBezTo>
                      <a:pt x="11676" y="6951"/>
                      <a:pt x="11659" y="6949"/>
                      <a:pt x="11645" y="6946"/>
                    </a:cubicBezTo>
                    <a:cubicBezTo>
                      <a:pt x="11605" y="6926"/>
                      <a:pt x="11615" y="6881"/>
                      <a:pt x="11647" y="6881"/>
                    </a:cubicBezTo>
                    <a:cubicBezTo>
                      <a:pt x="11654" y="6881"/>
                      <a:pt x="11661" y="6883"/>
                      <a:pt x="11668" y="6887"/>
                    </a:cubicBezTo>
                    <a:cubicBezTo>
                      <a:pt x="11728" y="6887"/>
                      <a:pt x="11787" y="6863"/>
                      <a:pt x="11823" y="6851"/>
                    </a:cubicBezTo>
                    <a:close/>
                    <a:moveTo>
                      <a:pt x="11440" y="6849"/>
                    </a:moveTo>
                    <a:cubicBezTo>
                      <a:pt x="11470" y="6849"/>
                      <a:pt x="11485" y="6900"/>
                      <a:pt x="11442" y="6911"/>
                    </a:cubicBezTo>
                    <a:cubicBezTo>
                      <a:pt x="11275" y="6958"/>
                      <a:pt x="11109" y="6958"/>
                      <a:pt x="10930" y="6970"/>
                    </a:cubicBezTo>
                    <a:cubicBezTo>
                      <a:pt x="10918" y="6970"/>
                      <a:pt x="10906" y="6911"/>
                      <a:pt x="10954" y="6899"/>
                    </a:cubicBezTo>
                    <a:cubicBezTo>
                      <a:pt x="11109" y="6887"/>
                      <a:pt x="11275" y="6899"/>
                      <a:pt x="11430" y="6851"/>
                    </a:cubicBezTo>
                    <a:cubicBezTo>
                      <a:pt x="11433" y="6850"/>
                      <a:pt x="11437" y="6849"/>
                      <a:pt x="11440" y="6849"/>
                    </a:cubicBezTo>
                    <a:close/>
                    <a:moveTo>
                      <a:pt x="9906" y="6672"/>
                    </a:moveTo>
                    <a:cubicBezTo>
                      <a:pt x="9918" y="6672"/>
                      <a:pt x="9918" y="6684"/>
                      <a:pt x="9918" y="6696"/>
                    </a:cubicBezTo>
                    <a:cubicBezTo>
                      <a:pt x="9906" y="6851"/>
                      <a:pt x="9835" y="6982"/>
                      <a:pt x="9716" y="7053"/>
                    </a:cubicBezTo>
                    <a:cubicBezTo>
                      <a:pt x="9644" y="7101"/>
                      <a:pt x="9561" y="7137"/>
                      <a:pt x="9490" y="7149"/>
                    </a:cubicBezTo>
                    <a:cubicBezTo>
                      <a:pt x="9430" y="7149"/>
                      <a:pt x="9359" y="7149"/>
                      <a:pt x="9311" y="7137"/>
                    </a:cubicBezTo>
                    <a:cubicBezTo>
                      <a:pt x="9299" y="7125"/>
                      <a:pt x="9287" y="7101"/>
                      <a:pt x="9299" y="7089"/>
                    </a:cubicBezTo>
                    <a:cubicBezTo>
                      <a:pt x="9299" y="7077"/>
                      <a:pt x="9311" y="7077"/>
                      <a:pt x="9323" y="7077"/>
                    </a:cubicBezTo>
                    <a:cubicBezTo>
                      <a:pt x="9360" y="7092"/>
                      <a:pt x="9401" y="7099"/>
                      <a:pt x="9443" y="7099"/>
                    </a:cubicBezTo>
                    <a:cubicBezTo>
                      <a:pt x="9534" y="7099"/>
                      <a:pt x="9630" y="7067"/>
                      <a:pt x="9704" y="7018"/>
                    </a:cubicBezTo>
                    <a:cubicBezTo>
                      <a:pt x="9799" y="6946"/>
                      <a:pt x="9882" y="6827"/>
                      <a:pt x="9882" y="6684"/>
                    </a:cubicBezTo>
                    <a:cubicBezTo>
                      <a:pt x="9882" y="6684"/>
                      <a:pt x="9894" y="6672"/>
                      <a:pt x="9906" y="6672"/>
                    </a:cubicBezTo>
                    <a:close/>
                    <a:moveTo>
                      <a:pt x="2780" y="7086"/>
                    </a:moveTo>
                    <a:lnTo>
                      <a:pt x="2780" y="7086"/>
                    </a:lnTo>
                    <a:cubicBezTo>
                      <a:pt x="2785" y="7111"/>
                      <a:pt x="2796" y="7134"/>
                      <a:pt x="2810" y="7149"/>
                    </a:cubicBezTo>
                    <a:cubicBezTo>
                      <a:pt x="2822" y="7161"/>
                      <a:pt x="2822" y="7172"/>
                      <a:pt x="2834" y="7172"/>
                    </a:cubicBezTo>
                    <a:cubicBezTo>
                      <a:pt x="2848" y="7182"/>
                      <a:pt x="2858" y="7187"/>
                      <a:pt x="2867" y="7191"/>
                    </a:cubicBezTo>
                    <a:lnTo>
                      <a:pt x="2867" y="7191"/>
                    </a:lnTo>
                    <a:cubicBezTo>
                      <a:pt x="2845" y="7146"/>
                      <a:pt x="2832" y="7112"/>
                      <a:pt x="2786" y="7089"/>
                    </a:cubicBezTo>
                    <a:cubicBezTo>
                      <a:pt x="2784" y="7088"/>
                      <a:pt x="2782" y="7087"/>
                      <a:pt x="2780" y="7086"/>
                    </a:cubicBezTo>
                    <a:close/>
                    <a:moveTo>
                      <a:pt x="10061" y="6577"/>
                    </a:moveTo>
                    <a:lnTo>
                      <a:pt x="10073" y="6601"/>
                    </a:lnTo>
                    <a:cubicBezTo>
                      <a:pt x="10085" y="6791"/>
                      <a:pt x="10013" y="6994"/>
                      <a:pt x="9859" y="7125"/>
                    </a:cubicBezTo>
                    <a:cubicBezTo>
                      <a:pt x="9775" y="7208"/>
                      <a:pt x="9644" y="7256"/>
                      <a:pt x="9525" y="7268"/>
                    </a:cubicBezTo>
                    <a:cubicBezTo>
                      <a:pt x="9466" y="7268"/>
                      <a:pt x="9382" y="7268"/>
                      <a:pt x="9323" y="7256"/>
                    </a:cubicBezTo>
                    <a:cubicBezTo>
                      <a:pt x="9311" y="7256"/>
                      <a:pt x="9299" y="7244"/>
                      <a:pt x="9299" y="7244"/>
                    </a:cubicBezTo>
                    <a:cubicBezTo>
                      <a:pt x="9299" y="7220"/>
                      <a:pt x="9311" y="7220"/>
                      <a:pt x="9323" y="7220"/>
                    </a:cubicBezTo>
                    <a:cubicBezTo>
                      <a:pt x="9365" y="7231"/>
                      <a:pt x="9408" y="7237"/>
                      <a:pt x="9451" y="7237"/>
                    </a:cubicBezTo>
                    <a:cubicBezTo>
                      <a:pt x="9592" y="7237"/>
                      <a:pt x="9735" y="7180"/>
                      <a:pt x="9835" y="7089"/>
                    </a:cubicBezTo>
                    <a:cubicBezTo>
                      <a:pt x="9966" y="6970"/>
                      <a:pt x="10037" y="6791"/>
                      <a:pt x="10025" y="6601"/>
                    </a:cubicBezTo>
                    <a:cubicBezTo>
                      <a:pt x="10037" y="6601"/>
                      <a:pt x="10037" y="6577"/>
                      <a:pt x="10061" y="6577"/>
                    </a:cubicBezTo>
                    <a:close/>
                    <a:moveTo>
                      <a:pt x="2655" y="6613"/>
                    </a:moveTo>
                    <a:cubicBezTo>
                      <a:pt x="2608" y="6613"/>
                      <a:pt x="2596" y="6637"/>
                      <a:pt x="2572" y="6672"/>
                    </a:cubicBezTo>
                    <a:cubicBezTo>
                      <a:pt x="2524" y="6744"/>
                      <a:pt x="2489" y="6851"/>
                      <a:pt x="2512" y="6922"/>
                    </a:cubicBezTo>
                    <a:cubicBezTo>
                      <a:pt x="2524" y="6970"/>
                      <a:pt x="2536" y="7018"/>
                      <a:pt x="2524" y="7041"/>
                    </a:cubicBezTo>
                    <a:lnTo>
                      <a:pt x="2536" y="7041"/>
                    </a:lnTo>
                    <a:cubicBezTo>
                      <a:pt x="2548" y="7041"/>
                      <a:pt x="2548" y="7077"/>
                      <a:pt x="2536" y="7077"/>
                    </a:cubicBezTo>
                    <a:cubicBezTo>
                      <a:pt x="2489" y="7137"/>
                      <a:pt x="2489" y="7208"/>
                      <a:pt x="2524" y="7268"/>
                    </a:cubicBezTo>
                    <a:cubicBezTo>
                      <a:pt x="2544" y="7316"/>
                      <a:pt x="2603" y="7357"/>
                      <a:pt x="2657" y="7357"/>
                    </a:cubicBezTo>
                    <a:cubicBezTo>
                      <a:pt x="2669" y="7357"/>
                      <a:pt x="2680" y="7355"/>
                      <a:pt x="2691" y="7351"/>
                    </a:cubicBezTo>
                    <a:cubicBezTo>
                      <a:pt x="2751" y="7339"/>
                      <a:pt x="2810" y="7268"/>
                      <a:pt x="2786" y="7208"/>
                    </a:cubicBezTo>
                    <a:cubicBezTo>
                      <a:pt x="2786" y="7172"/>
                      <a:pt x="2774" y="7161"/>
                      <a:pt x="2751" y="7137"/>
                    </a:cubicBezTo>
                    <a:cubicBezTo>
                      <a:pt x="2727" y="7113"/>
                      <a:pt x="2703" y="7113"/>
                      <a:pt x="2691" y="7113"/>
                    </a:cubicBezTo>
                    <a:cubicBezTo>
                      <a:pt x="2655" y="7113"/>
                      <a:pt x="2632" y="7161"/>
                      <a:pt x="2643" y="7196"/>
                    </a:cubicBezTo>
                    <a:cubicBezTo>
                      <a:pt x="2643" y="7220"/>
                      <a:pt x="2691" y="7256"/>
                      <a:pt x="2715" y="7256"/>
                    </a:cubicBezTo>
                    <a:cubicBezTo>
                      <a:pt x="2727" y="7256"/>
                      <a:pt x="2751" y="7268"/>
                      <a:pt x="2751" y="7280"/>
                    </a:cubicBezTo>
                    <a:cubicBezTo>
                      <a:pt x="2751" y="7292"/>
                      <a:pt x="2727" y="7315"/>
                      <a:pt x="2715" y="7315"/>
                    </a:cubicBezTo>
                    <a:cubicBezTo>
                      <a:pt x="2655" y="7315"/>
                      <a:pt x="2596" y="7268"/>
                      <a:pt x="2596" y="7208"/>
                    </a:cubicBezTo>
                    <a:cubicBezTo>
                      <a:pt x="2596" y="7149"/>
                      <a:pt x="2632" y="7089"/>
                      <a:pt x="2691" y="7077"/>
                    </a:cubicBezTo>
                    <a:cubicBezTo>
                      <a:pt x="2713" y="7077"/>
                      <a:pt x="2755" y="7077"/>
                      <a:pt x="2780" y="7086"/>
                    </a:cubicBezTo>
                    <a:lnTo>
                      <a:pt x="2780" y="7086"/>
                    </a:lnTo>
                    <a:cubicBezTo>
                      <a:pt x="2776" y="7071"/>
                      <a:pt x="2774" y="7055"/>
                      <a:pt x="2774" y="7041"/>
                    </a:cubicBezTo>
                    <a:cubicBezTo>
                      <a:pt x="2774" y="6994"/>
                      <a:pt x="2810" y="6958"/>
                      <a:pt x="2834" y="6922"/>
                    </a:cubicBezTo>
                    <a:lnTo>
                      <a:pt x="2834" y="6922"/>
                    </a:lnTo>
                    <a:cubicBezTo>
                      <a:pt x="2808" y="6935"/>
                      <a:pt x="2785" y="6945"/>
                      <a:pt x="2764" y="6945"/>
                    </a:cubicBezTo>
                    <a:cubicBezTo>
                      <a:pt x="2747" y="6945"/>
                      <a:pt x="2731" y="6939"/>
                      <a:pt x="2715" y="6922"/>
                    </a:cubicBezTo>
                    <a:cubicBezTo>
                      <a:pt x="2667" y="6875"/>
                      <a:pt x="2703" y="6827"/>
                      <a:pt x="2715" y="6756"/>
                    </a:cubicBezTo>
                    <a:cubicBezTo>
                      <a:pt x="2727" y="6696"/>
                      <a:pt x="2715" y="6625"/>
                      <a:pt x="2655" y="6613"/>
                    </a:cubicBezTo>
                    <a:close/>
                    <a:moveTo>
                      <a:pt x="8180" y="6256"/>
                    </a:moveTo>
                    <a:cubicBezTo>
                      <a:pt x="8382" y="6422"/>
                      <a:pt x="8299" y="6684"/>
                      <a:pt x="8442" y="6887"/>
                    </a:cubicBezTo>
                    <a:cubicBezTo>
                      <a:pt x="8448" y="6891"/>
                      <a:pt x="8451" y="6895"/>
                      <a:pt x="8453" y="6900"/>
                    </a:cubicBezTo>
                    <a:lnTo>
                      <a:pt x="8453" y="6900"/>
                    </a:lnTo>
                    <a:cubicBezTo>
                      <a:pt x="8437" y="6890"/>
                      <a:pt x="8424" y="6881"/>
                      <a:pt x="8418" y="6875"/>
                    </a:cubicBezTo>
                    <a:cubicBezTo>
                      <a:pt x="8402" y="6867"/>
                      <a:pt x="8383" y="6856"/>
                      <a:pt x="8363" y="6843"/>
                    </a:cubicBezTo>
                    <a:lnTo>
                      <a:pt x="8363" y="6843"/>
                    </a:lnTo>
                    <a:cubicBezTo>
                      <a:pt x="8375" y="6870"/>
                      <a:pt x="8389" y="6897"/>
                      <a:pt x="8406" y="6922"/>
                    </a:cubicBezTo>
                    <a:cubicBezTo>
                      <a:pt x="8409" y="6928"/>
                      <a:pt x="8414" y="6930"/>
                      <a:pt x="8420" y="6930"/>
                    </a:cubicBezTo>
                    <a:cubicBezTo>
                      <a:pt x="8436" y="6930"/>
                      <a:pt x="8457" y="6915"/>
                      <a:pt x="8453" y="6900"/>
                    </a:cubicBezTo>
                    <a:lnTo>
                      <a:pt x="8453" y="6900"/>
                    </a:lnTo>
                    <a:cubicBezTo>
                      <a:pt x="8480" y="6917"/>
                      <a:pt x="8518" y="6934"/>
                      <a:pt x="8546" y="6934"/>
                    </a:cubicBezTo>
                    <a:cubicBezTo>
                      <a:pt x="8564" y="6934"/>
                      <a:pt x="8578" y="6927"/>
                      <a:pt x="8585" y="6911"/>
                    </a:cubicBezTo>
                    <a:cubicBezTo>
                      <a:pt x="8585" y="6890"/>
                      <a:pt x="8596" y="6880"/>
                      <a:pt x="8609" y="6880"/>
                    </a:cubicBezTo>
                    <a:cubicBezTo>
                      <a:pt x="8625" y="6880"/>
                      <a:pt x="8644" y="6896"/>
                      <a:pt x="8644" y="6922"/>
                    </a:cubicBezTo>
                    <a:cubicBezTo>
                      <a:pt x="8635" y="6971"/>
                      <a:pt x="8602" y="6990"/>
                      <a:pt x="8558" y="6990"/>
                    </a:cubicBezTo>
                    <a:cubicBezTo>
                      <a:pt x="8482" y="6990"/>
                      <a:pt x="8374" y="6935"/>
                      <a:pt x="8299" y="6875"/>
                    </a:cubicBezTo>
                    <a:lnTo>
                      <a:pt x="8299" y="6911"/>
                    </a:lnTo>
                    <a:cubicBezTo>
                      <a:pt x="8311" y="6970"/>
                      <a:pt x="8347" y="7041"/>
                      <a:pt x="8358" y="7101"/>
                    </a:cubicBezTo>
                    <a:cubicBezTo>
                      <a:pt x="8406" y="7161"/>
                      <a:pt x="8478" y="7220"/>
                      <a:pt x="8549" y="7256"/>
                    </a:cubicBezTo>
                    <a:cubicBezTo>
                      <a:pt x="8572" y="7290"/>
                      <a:pt x="8633" y="7308"/>
                      <a:pt x="8687" y="7308"/>
                    </a:cubicBezTo>
                    <a:cubicBezTo>
                      <a:pt x="8745" y="7308"/>
                      <a:pt x="8794" y="7287"/>
                      <a:pt x="8775" y="7244"/>
                    </a:cubicBezTo>
                    <a:cubicBezTo>
                      <a:pt x="8768" y="7215"/>
                      <a:pt x="8787" y="7199"/>
                      <a:pt x="8806" y="7199"/>
                    </a:cubicBezTo>
                    <a:cubicBezTo>
                      <a:pt x="8818" y="7199"/>
                      <a:pt x="8830" y="7206"/>
                      <a:pt x="8835" y="7220"/>
                    </a:cubicBezTo>
                    <a:cubicBezTo>
                      <a:pt x="8870" y="7327"/>
                      <a:pt x="8739" y="7387"/>
                      <a:pt x="8656" y="7399"/>
                    </a:cubicBezTo>
                    <a:cubicBezTo>
                      <a:pt x="8636" y="7404"/>
                      <a:pt x="8616" y="7406"/>
                      <a:pt x="8598" y="7406"/>
                    </a:cubicBezTo>
                    <a:cubicBezTo>
                      <a:pt x="8530" y="7406"/>
                      <a:pt x="8474" y="7374"/>
                      <a:pt x="8418" y="7327"/>
                    </a:cubicBezTo>
                    <a:lnTo>
                      <a:pt x="8418" y="7327"/>
                    </a:lnTo>
                    <a:cubicBezTo>
                      <a:pt x="8424" y="7344"/>
                      <a:pt x="8430" y="7360"/>
                      <a:pt x="8438" y="7375"/>
                    </a:cubicBezTo>
                    <a:lnTo>
                      <a:pt x="8438" y="7375"/>
                    </a:lnTo>
                    <a:cubicBezTo>
                      <a:pt x="8407" y="7320"/>
                      <a:pt x="8385" y="7262"/>
                      <a:pt x="8358" y="7196"/>
                    </a:cubicBezTo>
                    <a:lnTo>
                      <a:pt x="8347" y="7172"/>
                    </a:lnTo>
                    <a:lnTo>
                      <a:pt x="8347" y="7149"/>
                    </a:lnTo>
                    <a:cubicBezTo>
                      <a:pt x="8311" y="7089"/>
                      <a:pt x="8299" y="7018"/>
                      <a:pt x="8287" y="6934"/>
                    </a:cubicBezTo>
                    <a:cubicBezTo>
                      <a:pt x="8263" y="6899"/>
                      <a:pt x="8251" y="6863"/>
                      <a:pt x="8239" y="6815"/>
                    </a:cubicBezTo>
                    <a:cubicBezTo>
                      <a:pt x="8239" y="6803"/>
                      <a:pt x="8227" y="6803"/>
                      <a:pt x="8227" y="6791"/>
                    </a:cubicBezTo>
                    <a:lnTo>
                      <a:pt x="8227" y="6756"/>
                    </a:lnTo>
                    <a:cubicBezTo>
                      <a:pt x="8180" y="6625"/>
                      <a:pt x="8120" y="6494"/>
                      <a:pt x="8013" y="6387"/>
                    </a:cubicBezTo>
                    <a:cubicBezTo>
                      <a:pt x="8013" y="6375"/>
                      <a:pt x="8025" y="6363"/>
                      <a:pt x="8049" y="6339"/>
                    </a:cubicBezTo>
                    <a:cubicBezTo>
                      <a:pt x="8144" y="6446"/>
                      <a:pt x="8227" y="6601"/>
                      <a:pt x="8263" y="6732"/>
                    </a:cubicBezTo>
                    <a:lnTo>
                      <a:pt x="8263" y="6744"/>
                    </a:lnTo>
                    <a:cubicBezTo>
                      <a:pt x="8287" y="6783"/>
                      <a:pt x="8326" y="6817"/>
                      <a:pt x="8363" y="6843"/>
                    </a:cubicBezTo>
                    <a:lnTo>
                      <a:pt x="8363" y="6843"/>
                    </a:lnTo>
                    <a:cubicBezTo>
                      <a:pt x="8289" y="6664"/>
                      <a:pt x="8318" y="6448"/>
                      <a:pt x="8132" y="6303"/>
                    </a:cubicBezTo>
                    <a:lnTo>
                      <a:pt x="8180" y="6256"/>
                    </a:lnTo>
                    <a:close/>
                    <a:moveTo>
                      <a:pt x="10144" y="6541"/>
                    </a:moveTo>
                    <a:cubicBezTo>
                      <a:pt x="10156" y="6541"/>
                      <a:pt x="10180" y="6541"/>
                      <a:pt x="10180" y="6553"/>
                    </a:cubicBezTo>
                    <a:cubicBezTo>
                      <a:pt x="10204" y="6827"/>
                      <a:pt x="10156" y="7065"/>
                      <a:pt x="10025" y="7244"/>
                    </a:cubicBezTo>
                    <a:cubicBezTo>
                      <a:pt x="9918" y="7387"/>
                      <a:pt x="9763" y="7482"/>
                      <a:pt x="9597" y="7494"/>
                    </a:cubicBezTo>
                    <a:cubicBezTo>
                      <a:pt x="9525" y="7494"/>
                      <a:pt x="9466" y="7494"/>
                      <a:pt x="9382" y="7482"/>
                    </a:cubicBezTo>
                    <a:cubicBezTo>
                      <a:pt x="9359" y="7482"/>
                      <a:pt x="9359" y="7458"/>
                      <a:pt x="9359" y="7458"/>
                    </a:cubicBezTo>
                    <a:cubicBezTo>
                      <a:pt x="9359" y="7446"/>
                      <a:pt x="9370" y="7446"/>
                      <a:pt x="9382" y="7446"/>
                    </a:cubicBezTo>
                    <a:cubicBezTo>
                      <a:pt x="9428" y="7459"/>
                      <a:pt x="9474" y="7465"/>
                      <a:pt x="9521" y="7465"/>
                    </a:cubicBezTo>
                    <a:cubicBezTo>
                      <a:pt x="9693" y="7465"/>
                      <a:pt x="9865" y="7380"/>
                      <a:pt x="9978" y="7220"/>
                    </a:cubicBezTo>
                    <a:cubicBezTo>
                      <a:pt x="10121" y="7053"/>
                      <a:pt x="10156" y="6827"/>
                      <a:pt x="10132" y="6565"/>
                    </a:cubicBezTo>
                    <a:cubicBezTo>
                      <a:pt x="10132" y="6553"/>
                      <a:pt x="10132" y="6541"/>
                      <a:pt x="10144" y="6541"/>
                    </a:cubicBezTo>
                    <a:close/>
                    <a:moveTo>
                      <a:pt x="10252" y="6482"/>
                    </a:moveTo>
                    <a:cubicBezTo>
                      <a:pt x="10335" y="6732"/>
                      <a:pt x="10311" y="7041"/>
                      <a:pt x="10156" y="7280"/>
                    </a:cubicBezTo>
                    <a:cubicBezTo>
                      <a:pt x="10013" y="7506"/>
                      <a:pt x="9775" y="7673"/>
                      <a:pt x="9501" y="7696"/>
                    </a:cubicBezTo>
                    <a:lnTo>
                      <a:pt x="9478" y="7696"/>
                    </a:lnTo>
                    <a:cubicBezTo>
                      <a:pt x="9454" y="7696"/>
                      <a:pt x="9442" y="7696"/>
                      <a:pt x="9442" y="7684"/>
                    </a:cubicBezTo>
                    <a:cubicBezTo>
                      <a:pt x="9466" y="7637"/>
                      <a:pt x="9478" y="7637"/>
                      <a:pt x="9478" y="7637"/>
                    </a:cubicBezTo>
                    <a:cubicBezTo>
                      <a:pt x="9728" y="7625"/>
                      <a:pt x="9978" y="7458"/>
                      <a:pt x="10132" y="7256"/>
                    </a:cubicBezTo>
                    <a:cubicBezTo>
                      <a:pt x="10263" y="7030"/>
                      <a:pt x="10311" y="6744"/>
                      <a:pt x="10204" y="6494"/>
                    </a:cubicBezTo>
                    <a:cubicBezTo>
                      <a:pt x="10216" y="6494"/>
                      <a:pt x="10240" y="6482"/>
                      <a:pt x="10252" y="6482"/>
                    </a:cubicBezTo>
                    <a:close/>
                    <a:moveTo>
                      <a:pt x="3080" y="7224"/>
                    </a:moveTo>
                    <a:cubicBezTo>
                      <a:pt x="3122" y="7224"/>
                      <a:pt x="3164" y="7242"/>
                      <a:pt x="3179" y="7280"/>
                    </a:cubicBezTo>
                    <a:cubicBezTo>
                      <a:pt x="3227" y="7327"/>
                      <a:pt x="3227" y="7387"/>
                      <a:pt x="3215" y="7446"/>
                    </a:cubicBezTo>
                    <a:cubicBezTo>
                      <a:pt x="3120" y="7542"/>
                      <a:pt x="3036" y="7637"/>
                      <a:pt x="2953" y="7744"/>
                    </a:cubicBezTo>
                    <a:cubicBezTo>
                      <a:pt x="2953" y="7684"/>
                      <a:pt x="3001" y="7625"/>
                      <a:pt x="3048" y="7601"/>
                    </a:cubicBezTo>
                    <a:lnTo>
                      <a:pt x="3072" y="7565"/>
                    </a:lnTo>
                    <a:cubicBezTo>
                      <a:pt x="3120" y="7518"/>
                      <a:pt x="3167" y="7494"/>
                      <a:pt x="3167" y="7434"/>
                    </a:cubicBezTo>
                    <a:cubicBezTo>
                      <a:pt x="3179" y="7387"/>
                      <a:pt x="3167" y="7339"/>
                      <a:pt x="3155" y="7315"/>
                    </a:cubicBezTo>
                    <a:cubicBezTo>
                      <a:pt x="3129" y="7289"/>
                      <a:pt x="3095" y="7275"/>
                      <a:pt x="3070" y="7275"/>
                    </a:cubicBezTo>
                    <a:cubicBezTo>
                      <a:pt x="3062" y="7275"/>
                      <a:pt x="3054" y="7277"/>
                      <a:pt x="3048" y="7280"/>
                    </a:cubicBezTo>
                    <a:cubicBezTo>
                      <a:pt x="3013" y="7303"/>
                      <a:pt x="3001" y="7327"/>
                      <a:pt x="3001" y="7363"/>
                    </a:cubicBezTo>
                    <a:cubicBezTo>
                      <a:pt x="3001" y="7387"/>
                      <a:pt x="3013" y="7422"/>
                      <a:pt x="3036" y="7434"/>
                    </a:cubicBezTo>
                    <a:cubicBezTo>
                      <a:pt x="3042" y="7440"/>
                      <a:pt x="3051" y="7443"/>
                      <a:pt x="3062" y="7443"/>
                    </a:cubicBezTo>
                    <a:cubicBezTo>
                      <a:pt x="3072" y="7443"/>
                      <a:pt x="3084" y="7440"/>
                      <a:pt x="3096" y="7434"/>
                    </a:cubicBezTo>
                    <a:cubicBezTo>
                      <a:pt x="3096" y="7434"/>
                      <a:pt x="3108" y="7422"/>
                      <a:pt x="3096" y="7399"/>
                    </a:cubicBezTo>
                    <a:cubicBezTo>
                      <a:pt x="3096" y="7387"/>
                      <a:pt x="3096" y="7387"/>
                      <a:pt x="3072" y="7387"/>
                    </a:cubicBezTo>
                    <a:cubicBezTo>
                      <a:pt x="3060" y="7387"/>
                      <a:pt x="3060" y="7375"/>
                      <a:pt x="3072" y="7363"/>
                    </a:cubicBezTo>
                    <a:cubicBezTo>
                      <a:pt x="3084" y="7351"/>
                      <a:pt x="3090" y="7345"/>
                      <a:pt x="3094" y="7345"/>
                    </a:cubicBezTo>
                    <a:cubicBezTo>
                      <a:pt x="3099" y="7345"/>
                      <a:pt x="3102" y="7351"/>
                      <a:pt x="3108" y="7363"/>
                    </a:cubicBezTo>
                    <a:cubicBezTo>
                      <a:pt x="3120" y="7375"/>
                      <a:pt x="3132" y="7387"/>
                      <a:pt x="3155" y="7422"/>
                    </a:cubicBezTo>
                    <a:cubicBezTo>
                      <a:pt x="3155" y="7446"/>
                      <a:pt x="3155" y="7458"/>
                      <a:pt x="3120" y="7494"/>
                    </a:cubicBezTo>
                    <a:cubicBezTo>
                      <a:pt x="3108" y="7506"/>
                      <a:pt x="3087" y="7512"/>
                      <a:pt x="3063" y="7512"/>
                    </a:cubicBezTo>
                    <a:cubicBezTo>
                      <a:pt x="3039" y="7512"/>
                      <a:pt x="3013" y="7506"/>
                      <a:pt x="2989" y="7494"/>
                    </a:cubicBezTo>
                    <a:cubicBezTo>
                      <a:pt x="2953" y="7458"/>
                      <a:pt x="2941" y="7422"/>
                      <a:pt x="2941" y="7375"/>
                    </a:cubicBezTo>
                    <a:cubicBezTo>
                      <a:pt x="2953" y="7303"/>
                      <a:pt x="2989" y="7256"/>
                      <a:pt x="3013" y="7244"/>
                    </a:cubicBezTo>
                    <a:cubicBezTo>
                      <a:pt x="3030" y="7230"/>
                      <a:pt x="3055" y="7224"/>
                      <a:pt x="3080" y="7224"/>
                    </a:cubicBezTo>
                    <a:close/>
                    <a:moveTo>
                      <a:pt x="2854" y="7481"/>
                    </a:moveTo>
                    <a:cubicBezTo>
                      <a:pt x="2866" y="7481"/>
                      <a:pt x="2879" y="7485"/>
                      <a:pt x="2893" y="7494"/>
                    </a:cubicBezTo>
                    <a:cubicBezTo>
                      <a:pt x="2929" y="7506"/>
                      <a:pt x="2953" y="7542"/>
                      <a:pt x="2953" y="7565"/>
                    </a:cubicBezTo>
                    <a:cubicBezTo>
                      <a:pt x="2953" y="7601"/>
                      <a:pt x="2953" y="7625"/>
                      <a:pt x="2941" y="7661"/>
                    </a:cubicBezTo>
                    <a:cubicBezTo>
                      <a:pt x="2929" y="7696"/>
                      <a:pt x="2893" y="7720"/>
                      <a:pt x="2846" y="7720"/>
                    </a:cubicBezTo>
                    <a:cubicBezTo>
                      <a:pt x="2822" y="7720"/>
                      <a:pt x="2810" y="7696"/>
                      <a:pt x="2786" y="7684"/>
                    </a:cubicBezTo>
                    <a:cubicBezTo>
                      <a:pt x="2774" y="7673"/>
                      <a:pt x="2774" y="7637"/>
                      <a:pt x="2786" y="7625"/>
                    </a:cubicBezTo>
                    <a:cubicBezTo>
                      <a:pt x="2786" y="7619"/>
                      <a:pt x="2795" y="7616"/>
                      <a:pt x="2804" y="7616"/>
                    </a:cubicBezTo>
                    <a:cubicBezTo>
                      <a:pt x="2813" y="7616"/>
                      <a:pt x="2822" y="7619"/>
                      <a:pt x="2822" y="7625"/>
                    </a:cubicBezTo>
                    <a:cubicBezTo>
                      <a:pt x="2834" y="7625"/>
                      <a:pt x="2834" y="7661"/>
                      <a:pt x="2822" y="7661"/>
                    </a:cubicBezTo>
                    <a:lnTo>
                      <a:pt x="2834" y="7673"/>
                    </a:lnTo>
                    <a:cubicBezTo>
                      <a:pt x="2858" y="7673"/>
                      <a:pt x="2882" y="7637"/>
                      <a:pt x="2882" y="7625"/>
                    </a:cubicBezTo>
                    <a:cubicBezTo>
                      <a:pt x="2882" y="7613"/>
                      <a:pt x="2893" y="7577"/>
                      <a:pt x="2893" y="7565"/>
                    </a:cubicBezTo>
                    <a:cubicBezTo>
                      <a:pt x="2893" y="7553"/>
                      <a:pt x="2882" y="7542"/>
                      <a:pt x="2870" y="7518"/>
                    </a:cubicBezTo>
                    <a:cubicBezTo>
                      <a:pt x="2834" y="7518"/>
                      <a:pt x="2810" y="7542"/>
                      <a:pt x="2786" y="7565"/>
                    </a:cubicBezTo>
                    <a:cubicBezTo>
                      <a:pt x="2751" y="7613"/>
                      <a:pt x="2751" y="7684"/>
                      <a:pt x="2751" y="7744"/>
                    </a:cubicBezTo>
                    <a:cubicBezTo>
                      <a:pt x="2751" y="7792"/>
                      <a:pt x="2774" y="7839"/>
                      <a:pt x="2822" y="7875"/>
                    </a:cubicBezTo>
                    <a:cubicBezTo>
                      <a:pt x="2763" y="7958"/>
                      <a:pt x="2703" y="8018"/>
                      <a:pt x="2643" y="8089"/>
                    </a:cubicBezTo>
                    <a:cubicBezTo>
                      <a:pt x="2608" y="8042"/>
                      <a:pt x="2596" y="7982"/>
                      <a:pt x="2632" y="7934"/>
                    </a:cubicBezTo>
                    <a:cubicBezTo>
                      <a:pt x="2632" y="7934"/>
                      <a:pt x="2632" y="7923"/>
                      <a:pt x="2643" y="7923"/>
                    </a:cubicBezTo>
                    <a:cubicBezTo>
                      <a:pt x="2632" y="7923"/>
                      <a:pt x="2632" y="7911"/>
                      <a:pt x="2632" y="7899"/>
                    </a:cubicBezTo>
                    <a:cubicBezTo>
                      <a:pt x="2643" y="7851"/>
                      <a:pt x="2655" y="7803"/>
                      <a:pt x="2655" y="7756"/>
                    </a:cubicBezTo>
                    <a:cubicBezTo>
                      <a:pt x="2655" y="7720"/>
                      <a:pt x="2632" y="7673"/>
                      <a:pt x="2596" y="7637"/>
                    </a:cubicBezTo>
                    <a:cubicBezTo>
                      <a:pt x="2583" y="7628"/>
                      <a:pt x="2566" y="7624"/>
                      <a:pt x="2548" y="7624"/>
                    </a:cubicBezTo>
                    <a:cubicBezTo>
                      <a:pt x="2515" y="7624"/>
                      <a:pt x="2480" y="7638"/>
                      <a:pt x="2465" y="7661"/>
                    </a:cubicBezTo>
                    <a:cubicBezTo>
                      <a:pt x="2441" y="7684"/>
                      <a:pt x="2429" y="7756"/>
                      <a:pt x="2465" y="7792"/>
                    </a:cubicBezTo>
                    <a:cubicBezTo>
                      <a:pt x="2477" y="7803"/>
                      <a:pt x="2512" y="7815"/>
                      <a:pt x="2524" y="7815"/>
                    </a:cubicBezTo>
                    <a:cubicBezTo>
                      <a:pt x="2536" y="7815"/>
                      <a:pt x="2572" y="7803"/>
                      <a:pt x="2572" y="7792"/>
                    </a:cubicBezTo>
                    <a:cubicBezTo>
                      <a:pt x="2572" y="7780"/>
                      <a:pt x="2572" y="7744"/>
                      <a:pt x="2548" y="7744"/>
                    </a:cubicBezTo>
                    <a:cubicBezTo>
                      <a:pt x="2536" y="7744"/>
                      <a:pt x="2536" y="7732"/>
                      <a:pt x="2536" y="7720"/>
                    </a:cubicBezTo>
                    <a:cubicBezTo>
                      <a:pt x="2536" y="7696"/>
                      <a:pt x="2548" y="7696"/>
                      <a:pt x="2572" y="7696"/>
                    </a:cubicBezTo>
                    <a:cubicBezTo>
                      <a:pt x="2608" y="7720"/>
                      <a:pt x="2632" y="7756"/>
                      <a:pt x="2608" y="7803"/>
                    </a:cubicBezTo>
                    <a:cubicBezTo>
                      <a:pt x="2596" y="7851"/>
                      <a:pt x="2572" y="7863"/>
                      <a:pt x="2524" y="7863"/>
                    </a:cubicBezTo>
                    <a:cubicBezTo>
                      <a:pt x="2489" y="7863"/>
                      <a:pt x="2477" y="7863"/>
                      <a:pt x="2453" y="7839"/>
                    </a:cubicBezTo>
                    <a:lnTo>
                      <a:pt x="2417" y="7803"/>
                    </a:lnTo>
                    <a:cubicBezTo>
                      <a:pt x="2358" y="7792"/>
                      <a:pt x="2358" y="7696"/>
                      <a:pt x="2405" y="7637"/>
                    </a:cubicBezTo>
                    <a:cubicBezTo>
                      <a:pt x="2432" y="7603"/>
                      <a:pt x="2470" y="7589"/>
                      <a:pt x="2513" y="7589"/>
                    </a:cubicBezTo>
                    <a:cubicBezTo>
                      <a:pt x="2547" y="7589"/>
                      <a:pt x="2583" y="7597"/>
                      <a:pt x="2620" y="7613"/>
                    </a:cubicBezTo>
                    <a:cubicBezTo>
                      <a:pt x="2655" y="7637"/>
                      <a:pt x="2691" y="7696"/>
                      <a:pt x="2691" y="7756"/>
                    </a:cubicBezTo>
                    <a:cubicBezTo>
                      <a:pt x="2691" y="7803"/>
                      <a:pt x="2691" y="7863"/>
                      <a:pt x="2667" y="7911"/>
                    </a:cubicBezTo>
                    <a:cubicBezTo>
                      <a:pt x="2691" y="7911"/>
                      <a:pt x="2704" y="7905"/>
                      <a:pt x="2721" y="7905"/>
                    </a:cubicBezTo>
                    <a:cubicBezTo>
                      <a:pt x="2729" y="7905"/>
                      <a:pt x="2739" y="7907"/>
                      <a:pt x="2751" y="7911"/>
                    </a:cubicBezTo>
                    <a:lnTo>
                      <a:pt x="2774" y="7911"/>
                    </a:lnTo>
                    <a:cubicBezTo>
                      <a:pt x="2751" y="7863"/>
                      <a:pt x="2715" y="7815"/>
                      <a:pt x="2715" y="7780"/>
                    </a:cubicBezTo>
                    <a:cubicBezTo>
                      <a:pt x="2703" y="7696"/>
                      <a:pt x="2715" y="7625"/>
                      <a:pt x="2763" y="7553"/>
                    </a:cubicBezTo>
                    <a:cubicBezTo>
                      <a:pt x="2790" y="7517"/>
                      <a:pt x="2817" y="7481"/>
                      <a:pt x="2854" y="7481"/>
                    </a:cubicBezTo>
                    <a:close/>
                    <a:moveTo>
                      <a:pt x="7911" y="7373"/>
                    </a:moveTo>
                    <a:cubicBezTo>
                      <a:pt x="8094" y="7373"/>
                      <a:pt x="8070" y="7596"/>
                      <a:pt x="8013" y="7744"/>
                    </a:cubicBezTo>
                    <a:cubicBezTo>
                      <a:pt x="8001" y="7756"/>
                      <a:pt x="8049" y="7756"/>
                      <a:pt x="8061" y="7756"/>
                    </a:cubicBezTo>
                    <a:cubicBezTo>
                      <a:pt x="8132" y="7792"/>
                      <a:pt x="8192" y="7863"/>
                      <a:pt x="8192" y="7934"/>
                    </a:cubicBezTo>
                    <a:cubicBezTo>
                      <a:pt x="8216" y="7934"/>
                      <a:pt x="8227" y="7934"/>
                      <a:pt x="8227" y="7970"/>
                    </a:cubicBezTo>
                    <a:cubicBezTo>
                      <a:pt x="8236" y="8041"/>
                      <a:pt x="8330" y="8144"/>
                      <a:pt x="8408" y="8144"/>
                    </a:cubicBezTo>
                    <a:cubicBezTo>
                      <a:pt x="8434" y="8144"/>
                      <a:pt x="8459" y="8132"/>
                      <a:pt x="8478" y="8101"/>
                    </a:cubicBezTo>
                    <a:cubicBezTo>
                      <a:pt x="8514" y="8047"/>
                      <a:pt x="8467" y="7950"/>
                      <a:pt x="8427" y="7950"/>
                    </a:cubicBezTo>
                    <a:cubicBezTo>
                      <a:pt x="8414" y="7950"/>
                      <a:pt x="8403" y="7960"/>
                      <a:pt x="8394" y="7982"/>
                    </a:cubicBezTo>
                    <a:cubicBezTo>
                      <a:pt x="8386" y="7990"/>
                      <a:pt x="8374" y="7994"/>
                      <a:pt x="8363" y="7994"/>
                    </a:cubicBezTo>
                    <a:cubicBezTo>
                      <a:pt x="8340" y="7994"/>
                      <a:pt x="8319" y="7978"/>
                      <a:pt x="8335" y="7946"/>
                    </a:cubicBezTo>
                    <a:cubicBezTo>
                      <a:pt x="8354" y="7904"/>
                      <a:pt x="8383" y="7886"/>
                      <a:pt x="8413" y="7886"/>
                    </a:cubicBezTo>
                    <a:cubicBezTo>
                      <a:pt x="8493" y="7886"/>
                      <a:pt x="8583" y="8006"/>
                      <a:pt x="8549" y="8101"/>
                    </a:cubicBezTo>
                    <a:cubicBezTo>
                      <a:pt x="8532" y="8162"/>
                      <a:pt x="8470" y="8203"/>
                      <a:pt x="8406" y="8203"/>
                    </a:cubicBezTo>
                    <a:cubicBezTo>
                      <a:pt x="8382" y="8203"/>
                      <a:pt x="8357" y="8197"/>
                      <a:pt x="8335" y="8184"/>
                    </a:cubicBezTo>
                    <a:cubicBezTo>
                      <a:pt x="8251" y="8161"/>
                      <a:pt x="8192" y="8101"/>
                      <a:pt x="8168" y="8018"/>
                    </a:cubicBezTo>
                    <a:cubicBezTo>
                      <a:pt x="8156" y="8042"/>
                      <a:pt x="8132" y="8054"/>
                      <a:pt x="8108" y="8065"/>
                    </a:cubicBezTo>
                    <a:cubicBezTo>
                      <a:pt x="8073" y="8092"/>
                      <a:pt x="8037" y="8106"/>
                      <a:pt x="8011" y="8106"/>
                    </a:cubicBezTo>
                    <a:cubicBezTo>
                      <a:pt x="8003" y="8106"/>
                      <a:pt x="7995" y="8104"/>
                      <a:pt x="7989" y="8101"/>
                    </a:cubicBezTo>
                    <a:cubicBezTo>
                      <a:pt x="7977" y="8101"/>
                      <a:pt x="7977" y="8089"/>
                      <a:pt x="7977" y="8065"/>
                    </a:cubicBezTo>
                    <a:cubicBezTo>
                      <a:pt x="7977" y="8054"/>
                      <a:pt x="7989" y="8054"/>
                      <a:pt x="8001" y="8054"/>
                    </a:cubicBezTo>
                    <a:cubicBezTo>
                      <a:pt x="8037" y="8054"/>
                      <a:pt x="8061" y="8054"/>
                      <a:pt x="8097" y="8042"/>
                    </a:cubicBezTo>
                    <a:cubicBezTo>
                      <a:pt x="8120" y="8030"/>
                      <a:pt x="8132" y="7994"/>
                      <a:pt x="8132" y="7946"/>
                    </a:cubicBezTo>
                    <a:cubicBezTo>
                      <a:pt x="8132" y="7887"/>
                      <a:pt x="8097" y="7815"/>
                      <a:pt x="8037" y="7803"/>
                    </a:cubicBezTo>
                    <a:cubicBezTo>
                      <a:pt x="8023" y="7801"/>
                      <a:pt x="8008" y="7799"/>
                      <a:pt x="7991" y="7799"/>
                    </a:cubicBezTo>
                    <a:cubicBezTo>
                      <a:pt x="7939" y="7799"/>
                      <a:pt x="7880" y="7815"/>
                      <a:pt x="7835" y="7851"/>
                    </a:cubicBezTo>
                    <a:cubicBezTo>
                      <a:pt x="7824" y="7862"/>
                      <a:pt x="7812" y="7875"/>
                      <a:pt x="7801" y="7889"/>
                    </a:cubicBezTo>
                    <a:lnTo>
                      <a:pt x="7801" y="7889"/>
                    </a:lnTo>
                    <a:cubicBezTo>
                      <a:pt x="7820" y="7858"/>
                      <a:pt x="7844" y="7830"/>
                      <a:pt x="7870" y="7803"/>
                    </a:cubicBezTo>
                    <a:cubicBezTo>
                      <a:pt x="7894" y="7792"/>
                      <a:pt x="7918" y="7756"/>
                      <a:pt x="7954" y="7756"/>
                    </a:cubicBezTo>
                    <a:cubicBezTo>
                      <a:pt x="8001" y="7684"/>
                      <a:pt x="8049" y="7518"/>
                      <a:pt x="7977" y="7458"/>
                    </a:cubicBezTo>
                    <a:cubicBezTo>
                      <a:pt x="7953" y="7440"/>
                      <a:pt x="7930" y="7432"/>
                      <a:pt x="7910" y="7432"/>
                    </a:cubicBezTo>
                    <a:cubicBezTo>
                      <a:pt x="7818" y="7432"/>
                      <a:pt x="7783" y="7591"/>
                      <a:pt x="7897" y="7591"/>
                    </a:cubicBezTo>
                    <a:cubicBezTo>
                      <a:pt x="7904" y="7591"/>
                      <a:pt x="7911" y="7590"/>
                      <a:pt x="7918" y="7589"/>
                    </a:cubicBezTo>
                    <a:cubicBezTo>
                      <a:pt x="7954" y="7589"/>
                      <a:pt x="7954" y="7649"/>
                      <a:pt x="7918" y="7649"/>
                    </a:cubicBezTo>
                    <a:cubicBezTo>
                      <a:pt x="7823" y="7649"/>
                      <a:pt x="7763" y="7613"/>
                      <a:pt x="7751" y="7518"/>
                    </a:cubicBezTo>
                    <a:cubicBezTo>
                      <a:pt x="7751" y="7446"/>
                      <a:pt x="7799" y="7387"/>
                      <a:pt x="7882" y="7375"/>
                    </a:cubicBezTo>
                    <a:cubicBezTo>
                      <a:pt x="7892" y="7374"/>
                      <a:pt x="7902" y="7373"/>
                      <a:pt x="7911" y="7373"/>
                    </a:cubicBezTo>
                    <a:close/>
                    <a:moveTo>
                      <a:pt x="3048" y="8220"/>
                    </a:moveTo>
                    <a:cubicBezTo>
                      <a:pt x="3048" y="8220"/>
                      <a:pt x="3060" y="8232"/>
                      <a:pt x="3060" y="8256"/>
                    </a:cubicBezTo>
                    <a:cubicBezTo>
                      <a:pt x="3060" y="8292"/>
                      <a:pt x="3013" y="8339"/>
                      <a:pt x="2965" y="8339"/>
                    </a:cubicBezTo>
                    <a:lnTo>
                      <a:pt x="2929" y="8339"/>
                    </a:lnTo>
                    <a:cubicBezTo>
                      <a:pt x="2965" y="8292"/>
                      <a:pt x="3001" y="8256"/>
                      <a:pt x="3048" y="8220"/>
                    </a:cubicBezTo>
                    <a:close/>
                    <a:moveTo>
                      <a:pt x="9083" y="7303"/>
                    </a:moveTo>
                    <a:cubicBezTo>
                      <a:pt x="9088" y="7303"/>
                      <a:pt x="9094" y="7306"/>
                      <a:pt x="9097" y="7315"/>
                    </a:cubicBezTo>
                    <a:cubicBezTo>
                      <a:pt x="9156" y="7399"/>
                      <a:pt x="9073" y="7506"/>
                      <a:pt x="9001" y="7565"/>
                    </a:cubicBezTo>
                    <a:cubicBezTo>
                      <a:pt x="8978" y="7577"/>
                      <a:pt x="8966" y="7577"/>
                      <a:pt x="8954" y="7589"/>
                    </a:cubicBezTo>
                    <a:lnTo>
                      <a:pt x="8966" y="7589"/>
                    </a:lnTo>
                    <a:cubicBezTo>
                      <a:pt x="9085" y="7684"/>
                      <a:pt x="9132" y="7839"/>
                      <a:pt x="9240" y="7923"/>
                    </a:cubicBezTo>
                    <a:cubicBezTo>
                      <a:pt x="9259" y="7942"/>
                      <a:pt x="9247" y="7977"/>
                      <a:pt x="9216" y="7977"/>
                    </a:cubicBezTo>
                    <a:cubicBezTo>
                      <a:pt x="9209" y="7977"/>
                      <a:pt x="9201" y="7975"/>
                      <a:pt x="9192" y="7970"/>
                    </a:cubicBezTo>
                    <a:cubicBezTo>
                      <a:pt x="9073" y="7875"/>
                      <a:pt x="9025" y="7732"/>
                      <a:pt x="8918" y="7637"/>
                    </a:cubicBezTo>
                    <a:cubicBezTo>
                      <a:pt x="8906" y="7625"/>
                      <a:pt x="8906" y="7613"/>
                      <a:pt x="8918" y="7589"/>
                    </a:cubicBezTo>
                    <a:lnTo>
                      <a:pt x="8918" y="7589"/>
                    </a:lnTo>
                    <a:cubicBezTo>
                      <a:pt x="8886" y="7605"/>
                      <a:pt x="8851" y="7612"/>
                      <a:pt x="8814" y="7612"/>
                    </a:cubicBezTo>
                    <a:cubicBezTo>
                      <a:pt x="8769" y="7612"/>
                      <a:pt x="8720" y="7602"/>
                      <a:pt x="8668" y="7589"/>
                    </a:cubicBezTo>
                    <a:lnTo>
                      <a:pt x="8668" y="7589"/>
                    </a:lnTo>
                    <a:cubicBezTo>
                      <a:pt x="8680" y="7613"/>
                      <a:pt x="8704" y="7625"/>
                      <a:pt x="8716" y="7625"/>
                    </a:cubicBezTo>
                    <a:cubicBezTo>
                      <a:pt x="8787" y="7684"/>
                      <a:pt x="8859" y="7732"/>
                      <a:pt x="8918" y="7803"/>
                    </a:cubicBezTo>
                    <a:cubicBezTo>
                      <a:pt x="8966" y="7863"/>
                      <a:pt x="9013" y="7934"/>
                      <a:pt x="9061" y="8006"/>
                    </a:cubicBezTo>
                    <a:cubicBezTo>
                      <a:pt x="9061" y="8030"/>
                      <a:pt x="9073" y="8042"/>
                      <a:pt x="9073" y="8054"/>
                    </a:cubicBezTo>
                    <a:cubicBezTo>
                      <a:pt x="9120" y="8149"/>
                      <a:pt x="9156" y="8220"/>
                      <a:pt x="9240" y="8280"/>
                    </a:cubicBezTo>
                    <a:cubicBezTo>
                      <a:pt x="9292" y="8324"/>
                      <a:pt x="9352" y="8348"/>
                      <a:pt x="9413" y="8348"/>
                    </a:cubicBezTo>
                    <a:cubicBezTo>
                      <a:pt x="9435" y="8348"/>
                      <a:pt x="9456" y="8345"/>
                      <a:pt x="9478" y="8339"/>
                    </a:cubicBezTo>
                    <a:cubicBezTo>
                      <a:pt x="9513" y="8327"/>
                      <a:pt x="9561" y="8292"/>
                      <a:pt x="9573" y="8244"/>
                    </a:cubicBezTo>
                    <a:cubicBezTo>
                      <a:pt x="9597" y="8220"/>
                      <a:pt x="9597" y="8173"/>
                      <a:pt x="9597" y="8149"/>
                    </a:cubicBezTo>
                    <a:cubicBezTo>
                      <a:pt x="9573" y="8101"/>
                      <a:pt x="9549" y="8089"/>
                      <a:pt x="9501" y="8065"/>
                    </a:cubicBezTo>
                    <a:cubicBezTo>
                      <a:pt x="9466" y="8065"/>
                      <a:pt x="9430" y="8065"/>
                      <a:pt x="9418" y="8101"/>
                    </a:cubicBezTo>
                    <a:cubicBezTo>
                      <a:pt x="9418" y="8107"/>
                      <a:pt x="9409" y="8110"/>
                      <a:pt x="9400" y="8110"/>
                    </a:cubicBezTo>
                    <a:cubicBezTo>
                      <a:pt x="9391" y="8110"/>
                      <a:pt x="9382" y="8107"/>
                      <a:pt x="9382" y="8101"/>
                    </a:cubicBezTo>
                    <a:cubicBezTo>
                      <a:pt x="9370" y="8101"/>
                      <a:pt x="9370" y="8065"/>
                      <a:pt x="9382" y="8065"/>
                    </a:cubicBezTo>
                    <a:cubicBezTo>
                      <a:pt x="9408" y="8040"/>
                      <a:pt x="9446" y="8020"/>
                      <a:pt x="9479" y="8020"/>
                    </a:cubicBezTo>
                    <a:cubicBezTo>
                      <a:pt x="9492" y="8020"/>
                      <a:pt x="9503" y="8023"/>
                      <a:pt x="9513" y="8030"/>
                    </a:cubicBezTo>
                    <a:cubicBezTo>
                      <a:pt x="9573" y="8042"/>
                      <a:pt x="9632" y="8065"/>
                      <a:pt x="9656" y="8125"/>
                    </a:cubicBezTo>
                    <a:cubicBezTo>
                      <a:pt x="9668" y="8173"/>
                      <a:pt x="9668" y="8220"/>
                      <a:pt x="9632" y="8268"/>
                    </a:cubicBezTo>
                    <a:cubicBezTo>
                      <a:pt x="9609" y="8304"/>
                      <a:pt x="9561" y="8351"/>
                      <a:pt x="9501" y="8387"/>
                    </a:cubicBezTo>
                    <a:cubicBezTo>
                      <a:pt x="9490" y="8387"/>
                      <a:pt x="9478" y="8387"/>
                      <a:pt x="9454" y="8399"/>
                    </a:cubicBezTo>
                    <a:cubicBezTo>
                      <a:pt x="9382" y="8399"/>
                      <a:pt x="9299" y="8387"/>
                      <a:pt x="9216" y="8327"/>
                    </a:cubicBezTo>
                    <a:cubicBezTo>
                      <a:pt x="9144" y="8268"/>
                      <a:pt x="9085" y="8173"/>
                      <a:pt x="9037" y="8089"/>
                    </a:cubicBezTo>
                    <a:cubicBezTo>
                      <a:pt x="9037" y="8065"/>
                      <a:pt x="9025" y="8054"/>
                      <a:pt x="9025" y="8042"/>
                    </a:cubicBezTo>
                    <a:cubicBezTo>
                      <a:pt x="8978" y="7970"/>
                      <a:pt x="8954" y="7911"/>
                      <a:pt x="8906" y="7851"/>
                    </a:cubicBezTo>
                    <a:cubicBezTo>
                      <a:pt x="8847" y="7768"/>
                      <a:pt x="8775" y="7732"/>
                      <a:pt x="8716" y="7673"/>
                    </a:cubicBezTo>
                    <a:cubicBezTo>
                      <a:pt x="8656" y="7625"/>
                      <a:pt x="8585" y="7577"/>
                      <a:pt x="8537" y="7506"/>
                    </a:cubicBezTo>
                    <a:lnTo>
                      <a:pt x="8537" y="7506"/>
                    </a:lnTo>
                    <a:lnTo>
                      <a:pt x="8549" y="7518"/>
                    </a:lnTo>
                    <a:lnTo>
                      <a:pt x="8585" y="7518"/>
                    </a:lnTo>
                    <a:cubicBezTo>
                      <a:pt x="8646" y="7553"/>
                      <a:pt x="8719" y="7575"/>
                      <a:pt x="8797" y="7575"/>
                    </a:cubicBezTo>
                    <a:cubicBezTo>
                      <a:pt x="8825" y="7575"/>
                      <a:pt x="8854" y="7572"/>
                      <a:pt x="8882" y="7565"/>
                    </a:cubicBezTo>
                    <a:cubicBezTo>
                      <a:pt x="8942" y="7553"/>
                      <a:pt x="9097" y="7446"/>
                      <a:pt x="9061" y="7363"/>
                    </a:cubicBezTo>
                    <a:cubicBezTo>
                      <a:pt x="9043" y="7336"/>
                      <a:pt x="9065" y="7303"/>
                      <a:pt x="9083" y="7303"/>
                    </a:cubicBezTo>
                    <a:close/>
                    <a:moveTo>
                      <a:pt x="12199" y="8144"/>
                    </a:moveTo>
                    <a:cubicBezTo>
                      <a:pt x="12209" y="8144"/>
                      <a:pt x="12218" y="8146"/>
                      <a:pt x="12228" y="8149"/>
                    </a:cubicBezTo>
                    <a:cubicBezTo>
                      <a:pt x="12288" y="8149"/>
                      <a:pt x="12347" y="8196"/>
                      <a:pt x="12359" y="8256"/>
                    </a:cubicBezTo>
                    <a:cubicBezTo>
                      <a:pt x="12383" y="8292"/>
                      <a:pt x="12359" y="8351"/>
                      <a:pt x="12323" y="8387"/>
                    </a:cubicBezTo>
                    <a:cubicBezTo>
                      <a:pt x="12298" y="8404"/>
                      <a:pt x="12267" y="8421"/>
                      <a:pt x="12238" y="8421"/>
                    </a:cubicBezTo>
                    <a:cubicBezTo>
                      <a:pt x="12226" y="8421"/>
                      <a:pt x="12215" y="8418"/>
                      <a:pt x="12204" y="8411"/>
                    </a:cubicBezTo>
                    <a:cubicBezTo>
                      <a:pt x="12157" y="8399"/>
                      <a:pt x="12121" y="8351"/>
                      <a:pt x="12121" y="8315"/>
                    </a:cubicBezTo>
                    <a:cubicBezTo>
                      <a:pt x="12121" y="8280"/>
                      <a:pt x="12145" y="8268"/>
                      <a:pt x="12168" y="8256"/>
                    </a:cubicBezTo>
                    <a:cubicBezTo>
                      <a:pt x="12174" y="8244"/>
                      <a:pt x="12186" y="8238"/>
                      <a:pt x="12200" y="8238"/>
                    </a:cubicBezTo>
                    <a:cubicBezTo>
                      <a:pt x="12213" y="8238"/>
                      <a:pt x="12228" y="8244"/>
                      <a:pt x="12240" y="8256"/>
                    </a:cubicBezTo>
                    <a:cubicBezTo>
                      <a:pt x="12264" y="8256"/>
                      <a:pt x="12264" y="8268"/>
                      <a:pt x="12264" y="8280"/>
                    </a:cubicBezTo>
                    <a:cubicBezTo>
                      <a:pt x="12264" y="8292"/>
                      <a:pt x="12240" y="8292"/>
                      <a:pt x="12228" y="8292"/>
                    </a:cubicBezTo>
                    <a:lnTo>
                      <a:pt x="12192" y="8292"/>
                    </a:lnTo>
                    <a:cubicBezTo>
                      <a:pt x="12180" y="8292"/>
                      <a:pt x="12180" y="8315"/>
                      <a:pt x="12180" y="8327"/>
                    </a:cubicBezTo>
                    <a:cubicBezTo>
                      <a:pt x="12180" y="8339"/>
                      <a:pt x="12192" y="8375"/>
                      <a:pt x="12228" y="8375"/>
                    </a:cubicBezTo>
                    <a:cubicBezTo>
                      <a:pt x="12252" y="8375"/>
                      <a:pt x="12276" y="8375"/>
                      <a:pt x="12299" y="8351"/>
                    </a:cubicBezTo>
                    <a:cubicBezTo>
                      <a:pt x="12335" y="8327"/>
                      <a:pt x="12347" y="8292"/>
                      <a:pt x="12335" y="8268"/>
                    </a:cubicBezTo>
                    <a:cubicBezTo>
                      <a:pt x="12335" y="8220"/>
                      <a:pt x="12288" y="8184"/>
                      <a:pt x="12240" y="8184"/>
                    </a:cubicBezTo>
                    <a:cubicBezTo>
                      <a:pt x="12192" y="8184"/>
                      <a:pt x="12157" y="8208"/>
                      <a:pt x="12133" y="8244"/>
                    </a:cubicBezTo>
                    <a:cubicBezTo>
                      <a:pt x="12121" y="8268"/>
                      <a:pt x="12121" y="8280"/>
                      <a:pt x="12109" y="8292"/>
                    </a:cubicBezTo>
                    <a:cubicBezTo>
                      <a:pt x="12109" y="8268"/>
                      <a:pt x="12121" y="8220"/>
                      <a:pt x="12121" y="8173"/>
                    </a:cubicBezTo>
                    <a:cubicBezTo>
                      <a:pt x="12147" y="8155"/>
                      <a:pt x="12173" y="8144"/>
                      <a:pt x="12199" y="8144"/>
                    </a:cubicBezTo>
                    <a:close/>
                    <a:moveTo>
                      <a:pt x="7727" y="6958"/>
                    </a:moveTo>
                    <a:cubicBezTo>
                      <a:pt x="7751" y="6958"/>
                      <a:pt x="7751" y="6970"/>
                      <a:pt x="7751" y="6982"/>
                    </a:cubicBezTo>
                    <a:cubicBezTo>
                      <a:pt x="7704" y="7113"/>
                      <a:pt x="7620" y="7256"/>
                      <a:pt x="7561" y="7387"/>
                    </a:cubicBezTo>
                    <a:lnTo>
                      <a:pt x="7418" y="7649"/>
                    </a:lnTo>
                    <a:cubicBezTo>
                      <a:pt x="7299" y="7923"/>
                      <a:pt x="7275" y="8161"/>
                      <a:pt x="7335" y="8351"/>
                    </a:cubicBezTo>
                    <a:cubicBezTo>
                      <a:pt x="7335" y="8387"/>
                      <a:pt x="7323" y="8399"/>
                      <a:pt x="7323" y="8435"/>
                    </a:cubicBezTo>
                    <a:cubicBezTo>
                      <a:pt x="7323" y="8411"/>
                      <a:pt x="7299" y="8387"/>
                      <a:pt x="7287" y="8375"/>
                    </a:cubicBezTo>
                    <a:cubicBezTo>
                      <a:pt x="7215" y="8161"/>
                      <a:pt x="7239" y="7911"/>
                      <a:pt x="7382" y="7625"/>
                    </a:cubicBezTo>
                    <a:lnTo>
                      <a:pt x="7513" y="7363"/>
                    </a:lnTo>
                    <a:cubicBezTo>
                      <a:pt x="7585" y="7220"/>
                      <a:pt x="7644" y="7101"/>
                      <a:pt x="7704" y="6970"/>
                    </a:cubicBezTo>
                    <a:cubicBezTo>
                      <a:pt x="7704" y="6958"/>
                      <a:pt x="7716" y="6958"/>
                      <a:pt x="7727" y="6958"/>
                    </a:cubicBezTo>
                    <a:close/>
                    <a:moveTo>
                      <a:pt x="10638" y="6970"/>
                    </a:moveTo>
                    <a:cubicBezTo>
                      <a:pt x="10653" y="6970"/>
                      <a:pt x="10668" y="6982"/>
                      <a:pt x="10668" y="7006"/>
                    </a:cubicBezTo>
                    <a:cubicBezTo>
                      <a:pt x="10704" y="7518"/>
                      <a:pt x="10597" y="7982"/>
                      <a:pt x="10383" y="8446"/>
                    </a:cubicBezTo>
                    <a:cubicBezTo>
                      <a:pt x="10379" y="8454"/>
                      <a:pt x="10369" y="8458"/>
                      <a:pt x="10359" y="8458"/>
                    </a:cubicBezTo>
                    <a:cubicBezTo>
                      <a:pt x="10339" y="8458"/>
                      <a:pt x="10315" y="8442"/>
                      <a:pt x="10323" y="8411"/>
                    </a:cubicBezTo>
                    <a:cubicBezTo>
                      <a:pt x="10537" y="7958"/>
                      <a:pt x="10656" y="7506"/>
                      <a:pt x="10609" y="7006"/>
                    </a:cubicBezTo>
                    <a:cubicBezTo>
                      <a:pt x="10609" y="6982"/>
                      <a:pt x="10624" y="6970"/>
                      <a:pt x="10638" y="6970"/>
                    </a:cubicBezTo>
                    <a:close/>
                    <a:moveTo>
                      <a:pt x="7614" y="8116"/>
                    </a:moveTo>
                    <a:cubicBezTo>
                      <a:pt x="7641" y="8116"/>
                      <a:pt x="7668" y="8119"/>
                      <a:pt x="7692" y="8125"/>
                    </a:cubicBezTo>
                    <a:cubicBezTo>
                      <a:pt x="7704" y="8125"/>
                      <a:pt x="7739" y="8161"/>
                      <a:pt x="7751" y="8173"/>
                    </a:cubicBezTo>
                    <a:lnTo>
                      <a:pt x="7751" y="8157"/>
                    </a:lnTo>
                    <a:lnTo>
                      <a:pt x="7751" y="8157"/>
                    </a:lnTo>
                    <a:cubicBezTo>
                      <a:pt x="7754" y="8185"/>
                      <a:pt x="7759" y="8213"/>
                      <a:pt x="7763" y="8244"/>
                    </a:cubicBezTo>
                    <a:lnTo>
                      <a:pt x="7763" y="8268"/>
                    </a:lnTo>
                    <a:cubicBezTo>
                      <a:pt x="7763" y="8292"/>
                      <a:pt x="7775" y="8327"/>
                      <a:pt x="7775" y="8351"/>
                    </a:cubicBezTo>
                    <a:cubicBezTo>
                      <a:pt x="7775" y="8423"/>
                      <a:pt x="7739" y="8482"/>
                      <a:pt x="7692" y="8542"/>
                    </a:cubicBezTo>
                    <a:cubicBezTo>
                      <a:pt x="7644" y="8577"/>
                      <a:pt x="7620" y="8589"/>
                      <a:pt x="7573" y="8589"/>
                    </a:cubicBezTo>
                    <a:lnTo>
                      <a:pt x="7537" y="8589"/>
                    </a:lnTo>
                    <a:lnTo>
                      <a:pt x="7537" y="8542"/>
                    </a:lnTo>
                    <a:cubicBezTo>
                      <a:pt x="7585" y="8542"/>
                      <a:pt x="7632" y="8530"/>
                      <a:pt x="7680" y="8506"/>
                    </a:cubicBezTo>
                    <a:cubicBezTo>
                      <a:pt x="7716" y="8458"/>
                      <a:pt x="7751" y="8411"/>
                      <a:pt x="7751" y="8351"/>
                    </a:cubicBezTo>
                    <a:cubicBezTo>
                      <a:pt x="7751" y="8280"/>
                      <a:pt x="7704" y="8208"/>
                      <a:pt x="7644" y="8173"/>
                    </a:cubicBezTo>
                    <a:cubicBezTo>
                      <a:pt x="7632" y="8167"/>
                      <a:pt x="7614" y="8164"/>
                      <a:pt x="7595" y="8164"/>
                    </a:cubicBezTo>
                    <a:cubicBezTo>
                      <a:pt x="7576" y="8164"/>
                      <a:pt x="7555" y="8167"/>
                      <a:pt x="7537" y="8173"/>
                    </a:cubicBezTo>
                    <a:cubicBezTo>
                      <a:pt x="7513" y="8184"/>
                      <a:pt x="7501" y="8220"/>
                      <a:pt x="7477" y="8232"/>
                    </a:cubicBezTo>
                    <a:cubicBezTo>
                      <a:pt x="7465" y="8268"/>
                      <a:pt x="7477" y="8292"/>
                      <a:pt x="7513" y="8327"/>
                    </a:cubicBezTo>
                    <a:cubicBezTo>
                      <a:pt x="7525" y="8351"/>
                      <a:pt x="7561" y="8351"/>
                      <a:pt x="7585" y="8351"/>
                    </a:cubicBezTo>
                    <a:cubicBezTo>
                      <a:pt x="7596" y="8351"/>
                      <a:pt x="7620" y="8351"/>
                      <a:pt x="7620" y="8363"/>
                    </a:cubicBezTo>
                    <a:cubicBezTo>
                      <a:pt x="7620" y="8387"/>
                      <a:pt x="7620" y="8399"/>
                      <a:pt x="7596" y="8399"/>
                    </a:cubicBezTo>
                    <a:cubicBezTo>
                      <a:pt x="7561" y="8399"/>
                      <a:pt x="7513" y="8399"/>
                      <a:pt x="7477" y="8351"/>
                    </a:cubicBezTo>
                    <a:cubicBezTo>
                      <a:pt x="7442" y="8304"/>
                      <a:pt x="7442" y="8268"/>
                      <a:pt x="7454" y="8220"/>
                    </a:cubicBezTo>
                    <a:cubicBezTo>
                      <a:pt x="7465" y="8173"/>
                      <a:pt x="7501" y="8149"/>
                      <a:pt x="7537" y="8125"/>
                    </a:cubicBezTo>
                    <a:cubicBezTo>
                      <a:pt x="7561" y="8119"/>
                      <a:pt x="7588" y="8116"/>
                      <a:pt x="7614" y="8116"/>
                    </a:cubicBezTo>
                    <a:close/>
                    <a:moveTo>
                      <a:pt x="12097" y="8339"/>
                    </a:moveTo>
                    <a:lnTo>
                      <a:pt x="12097" y="8411"/>
                    </a:lnTo>
                    <a:lnTo>
                      <a:pt x="12097" y="8458"/>
                    </a:lnTo>
                    <a:cubicBezTo>
                      <a:pt x="12097" y="8506"/>
                      <a:pt x="12085" y="8554"/>
                      <a:pt x="12049" y="8589"/>
                    </a:cubicBezTo>
                    <a:cubicBezTo>
                      <a:pt x="12049" y="8506"/>
                      <a:pt x="12085" y="8411"/>
                      <a:pt x="12097" y="8339"/>
                    </a:cubicBezTo>
                    <a:close/>
                    <a:moveTo>
                      <a:pt x="7227" y="8530"/>
                    </a:moveTo>
                    <a:cubicBezTo>
                      <a:pt x="7323" y="8637"/>
                      <a:pt x="7418" y="8708"/>
                      <a:pt x="7537" y="8792"/>
                    </a:cubicBezTo>
                    <a:cubicBezTo>
                      <a:pt x="7521" y="8792"/>
                      <a:pt x="7500" y="8797"/>
                      <a:pt x="7480" y="8797"/>
                    </a:cubicBezTo>
                    <a:cubicBezTo>
                      <a:pt x="7471" y="8797"/>
                      <a:pt x="7462" y="8796"/>
                      <a:pt x="7454" y="8792"/>
                    </a:cubicBezTo>
                    <a:cubicBezTo>
                      <a:pt x="7430" y="8792"/>
                      <a:pt x="7406" y="8792"/>
                      <a:pt x="7406" y="8768"/>
                    </a:cubicBezTo>
                    <a:cubicBezTo>
                      <a:pt x="7323" y="8744"/>
                      <a:pt x="7263" y="8673"/>
                      <a:pt x="7227" y="8565"/>
                    </a:cubicBezTo>
                    <a:lnTo>
                      <a:pt x="7227" y="8530"/>
                    </a:lnTo>
                    <a:close/>
                    <a:moveTo>
                      <a:pt x="7406" y="7077"/>
                    </a:moveTo>
                    <a:lnTo>
                      <a:pt x="7108" y="8232"/>
                    </a:lnTo>
                    <a:cubicBezTo>
                      <a:pt x="7061" y="8327"/>
                      <a:pt x="7001" y="8399"/>
                      <a:pt x="6930" y="8458"/>
                    </a:cubicBezTo>
                    <a:cubicBezTo>
                      <a:pt x="6811" y="8554"/>
                      <a:pt x="6692" y="8589"/>
                      <a:pt x="6584" y="8613"/>
                    </a:cubicBezTo>
                    <a:cubicBezTo>
                      <a:pt x="6573" y="8625"/>
                      <a:pt x="6573" y="8637"/>
                      <a:pt x="6561" y="8649"/>
                    </a:cubicBezTo>
                    <a:cubicBezTo>
                      <a:pt x="6549" y="8696"/>
                      <a:pt x="6561" y="8756"/>
                      <a:pt x="6608" y="8804"/>
                    </a:cubicBezTo>
                    <a:cubicBezTo>
                      <a:pt x="6624" y="8812"/>
                      <a:pt x="6646" y="8831"/>
                      <a:pt x="6666" y="8831"/>
                    </a:cubicBezTo>
                    <a:cubicBezTo>
                      <a:pt x="6675" y="8831"/>
                      <a:pt x="6684" y="8827"/>
                      <a:pt x="6692" y="8816"/>
                    </a:cubicBezTo>
                    <a:cubicBezTo>
                      <a:pt x="6692" y="8816"/>
                      <a:pt x="6703" y="8804"/>
                      <a:pt x="6703" y="8792"/>
                    </a:cubicBezTo>
                    <a:lnTo>
                      <a:pt x="6703" y="8768"/>
                    </a:lnTo>
                    <a:cubicBezTo>
                      <a:pt x="6680" y="8756"/>
                      <a:pt x="6680" y="8732"/>
                      <a:pt x="6680" y="8708"/>
                    </a:cubicBezTo>
                    <a:cubicBezTo>
                      <a:pt x="6692" y="8685"/>
                      <a:pt x="6727" y="8685"/>
                      <a:pt x="6739" y="8685"/>
                    </a:cubicBezTo>
                    <a:cubicBezTo>
                      <a:pt x="6787" y="8696"/>
                      <a:pt x="6799" y="8732"/>
                      <a:pt x="6799" y="8768"/>
                    </a:cubicBezTo>
                    <a:cubicBezTo>
                      <a:pt x="6799" y="8816"/>
                      <a:pt x="6787" y="8863"/>
                      <a:pt x="6739" y="8887"/>
                    </a:cubicBezTo>
                    <a:cubicBezTo>
                      <a:pt x="6715" y="8905"/>
                      <a:pt x="6692" y="8914"/>
                      <a:pt x="6669" y="8914"/>
                    </a:cubicBezTo>
                    <a:cubicBezTo>
                      <a:pt x="6647" y="8914"/>
                      <a:pt x="6626" y="8905"/>
                      <a:pt x="6608" y="8887"/>
                    </a:cubicBezTo>
                    <a:cubicBezTo>
                      <a:pt x="6573" y="8887"/>
                      <a:pt x="6561" y="8863"/>
                      <a:pt x="6549" y="8851"/>
                    </a:cubicBezTo>
                    <a:cubicBezTo>
                      <a:pt x="6489" y="8792"/>
                      <a:pt x="6453" y="8696"/>
                      <a:pt x="6465" y="8613"/>
                    </a:cubicBezTo>
                    <a:cubicBezTo>
                      <a:pt x="6465" y="8589"/>
                      <a:pt x="6465" y="8589"/>
                      <a:pt x="6489" y="8577"/>
                    </a:cubicBezTo>
                    <a:cubicBezTo>
                      <a:pt x="6430" y="8577"/>
                      <a:pt x="6382" y="8554"/>
                      <a:pt x="6346" y="8530"/>
                    </a:cubicBezTo>
                    <a:cubicBezTo>
                      <a:pt x="6095" y="8388"/>
                      <a:pt x="6074" y="7947"/>
                      <a:pt x="6356" y="7947"/>
                    </a:cubicBezTo>
                    <a:cubicBezTo>
                      <a:pt x="6382" y="7947"/>
                      <a:pt x="6411" y="7950"/>
                      <a:pt x="6442" y="7958"/>
                    </a:cubicBezTo>
                    <a:cubicBezTo>
                      <a:pt x="6442" y="7958"/>
                      <a:pt x="6168" y="7958"/>
                      <a:pt x="6346" y="8256"/>
                    </a:cubicBezTo>
                    <a:cubicBezTo>
                      <a:pt x="6393" y="8334"/>
                      <a:pt x="6459" y="8367"/>
                      <a:pt x="6532" y="8367"/>
                    </a:cubicBezTo>
                    <a:cubicBezTo>
                      <a:pt x="6683" y="8367"/>
                      <a:pt x="6865" y="8226"/>
                      <a:pt x="6977" y="8042"/>
                    </a:cubicBezTo>
                    <a:lnTo>
                      <a:pt x="6977" y="8042"/>
                    </a:lnTo>
                    <a:cubicBezTo>
                      <a:pt x="6926" y="8067"/>
                      <a:pt x="6879" y="8079"/>
                      <a:pt x="6831" y="8079"/>
                    </a:cubicBezTo>
                    <a:cubicBezTo>
                      <a:pt x="6789" y="8079"/>
                      <a:pt x="6748" y="8070"/>
                      <a:pt x="6703" y="8054"/>
                    </a:cubicBezTo>
                    <a:cubicBezTo>
                      <a:pt x="6620" y="8018"/>
                      <a:pt x="6525" y="7934"/>
                      <a:pt x="6525" y="7839"/>
                    </a:cubicBezTo>
                    <a:cubicBezTo>
                      <a:pt x="6513" y="7780"/>
                      <a:pt x="6525" y="7720"/>
                      <a:pt x="6573" y="7661"/>
                    </a:cubicBezTo>
                    <a:cubicBezTo>
                      <a:pt x="6561" y="7577"/>
                      <a:pt x="6525" y="7518"/>
                      <a:pt x="6489" y="7458"/>
                    </a:cubicBezTo>
                    <a:cubicBezTo>
                      <a:pt x="6442" y="7387"/>
                      <a:pt x="6370" y="7339"/>
                      <a:pt x="6287" y="7327"/>
                    </a:cubicBezTo>
                    <a:cubicBezTo>
                      <a:pt x="6275" y="7325"/>
                      <a:pt x="6263" y="7324"/>
                      <a:pt x="6251" y="7324"/>
                    </a:cubicBezTo>
                    <a:cubicBezTo>
                      <a:pt x="6192" y="7324"/>
                      <a:pt x="6136" y="7349"/>
                      <a:pt x="6096" y="7399"/>
                    </a:cubicBezTo>
                    <a:cubicBezTo>
                      <a:pt x="6096" y="7422"/>
                      <a:pt x="6096" y="7434"/>
                      <a:pt x="6084" y="7446"/>
                    </a:cubicBezTo>
                    <a:cubicBezTo>
                      <a:pt x="6072" y="7506"/>
                      <a:pt x="6084" y="7577"/>
                      <a:pt x="6144" y="7625"/>
                    </a:cubicBezTo>
                    <a:cubicBezTo>
                      <a:pt x="6192" y="7673"/>
                      <a:pt x="6227" y="7673"/>
                      <a:pt x="6275" y="7673"/>
                    </a:cubicBezTo>
                    <a:cubicBezTo>
                      <a:pt x="6322" y="7673"/>
                      <a:pt x="6346" y="7625"/>
                      <a:pt x="6346" y="7601"/>
                    </a:cubicBezTo>
                    <a:cubicBezTo>
                      <a:pt x="6346" y="7577"/>
                      <a:pt x="6346" y="7553"/>
                      <a:pt x="6322" y="7553"/>
                    </a:cubicBezTo>
                    <a:cubicBezTo>
                      <a:pt x="6322" y="7553"/>
                      <a:pt x="6311" y="7542"/>
                      <a:pt x="6275" y="7542"/>
                    </a:cubicBezTo>
                    <a:cubicBezTo>
                      <a:pt x="6251" y="7542"/>
                      <a:pt x="6227" y="7518"/>
                      <a:pt x="6215" y="7506"/>
                    </a:cubicBezTo>
                    <a:cubicBezTo>
                      <a:pt x="6215" y="7482"/>
                      <a:pt x="6227" y="7458"/>
                      <a:pt x="6251" y="7446"/>
                    </a:cubicBezTo>
                    <a:cubicBezTo>
                      <a:pt x="6287" y="7446"/>
                      <a:pt x="6334" y="7446"/>
                      <a:pt x="6370" y="7482"/>
                    </a:cubicBezTo>
                    <a:cubicBezTo>
                      <a:pt x="6406" y="7506"/>
                      <a:pt x="6430" y="7553"/>
                      <a:pt x="6430" y="7601"/>
                    </a:cubicBezTo>
                    <a:cubicBezTo>
                      <a:pt x="6430" y="7684"/>
                      <a:pt x="6346" y="7744"/>
                      <a:pt x="6275" y="7756"/>
                    </a:cubicBezTo>
                    <a:cubicBezTo>
                      <a:pt x="6227" y="7756"/>
                      <a:pt x="6203" y="7756"/>
                      <a:pt x="6156" y="7744"/>
                    </a:cubicBezTo>
                    <a:cubicBezTo>
                      <a:pt x="6132" y="7732"/>
                      <a:pt x="6108" y="7720"/>
                      <a:pt x="6084" y="7696"/>
                    </a:cubicBezTo>
                    <a:lnTo>
                      <a:pt x="6084" y="7839"/>
                    </a:lnTo>
                    <a:cubicBezTo>
                      <a:pt x="6072" y="7934"/>
                      <a:pt x="5989" y="8042"/>
                      <a:pt x="5894" y="8054"/>
                    </a:cubicBezTo>
                    <a:lnTo>
                      <a:pt x="5834" y="8054"/>
                    </a:lnTo>
                    <a:cubicBezTo>
                      <a:pt x="5799" y="8042"/>
                      <a:pt x="5775" y="8030"/>
                      <a:pt x="5751" y="7994"/>
                    </a:cubicBezTo>
                    <a:cubicBezTo>
                      <a:pt x="5691" y="7970"/>
                      <a:pt x="5680" y="7911"/>
                      <a:pt x="5691" y="7863"/>
                    </a:cubicBezTo>
                    <a:cubicBezTo>
                      <a:pt x="5715" y="7815"/>
                      <a:pt x="5739" y="7780"/>
                      <a:pt x="5799" y="7756"/>
                    </a:cubicBezTo>
                    <a:cubicBezTo>
                      <a:pt x="5816" y="7751"/>
                      <a:pt x="5835" y="7749"/>
                      <a:pt x="5855" y="7749"/>
                    </a:cubicBezTo>
                    <a:cubicBezTo>
                      <a:pt x="5888" y="7749"/>
                      <a:pt x="5923" y="7757"/>
                      <a:pt x="5953" y="7780"/>
                    </a:cubicBezTo>
                    <a:lnTo>
                      <a:pt x="5965" y="7792"/>
                    </a:lnTo>
                    <a:lnTo>
                      <a:pt x="5965" y="7720"/>
                    </a:lnTo>
                    <a:lnTo>
                      <a:pt x="5965" y="7601"/>
                    </a:lnTo>
                    <a:lnTo>
                      <a:pt x="5965" y="7577"/>
                    </a:lnTo>
                    <a:cubicBezTo>
                      <a:pt x="5953" y="7542"/>
                      <a:pt x="5953" y="7494"/>
                      <a:pt x="5953" y="7458"/>
                    </a:cubicBezTo>
                    <a:cubicBezTo>
                      <a:pt x="5918" y="7446"/>
                      <a:pt x="5894" y="7434"/>
                      <a:pt x="5858" y="7399"/>
                    </a:cubicBezTo>
                    <a:cubicBezTo>
                      <a:pt x="5811" y="7363"/>
                      <a:pt x="5799" y="7280"/>
                      <a:pt x="5799" y="7220"/>
                    </a:cubicBezTo>
                    <a:cubicBezTo>
                      <a:pt x="5811" y="7161"/>
                      <a:pt x="5846" y="7101"/>
                      <a:pt x="5906" y="7089"/>
                    </a:cubicBezTo>
                    <a:cubicBezTo>
                      <a:pt x="5912" y="7086"/>
                      <a:pt x="5919" y="7085"/>
                      <a:pt x="5928" y="7085"/>
                    </a:cubicBezTo>
                    <a:cubicBezTo>
                      <a:pt x="5953" y="7085"/>
                      <a:pt x="5986" y="7098"/>
                      <a:pt x="6013" y="7125"/>
                    </a:cubicBezTo>
                    <a:cubicBezTo>
                      <a:pt x="6037" y="7137"/>
                      <a:pt x="6049" y="7161"/>
                      <a:pt x="6049" y="7208"/>
                    </a:cubicBezTo>
                    <a:cubicBezTo>
                      <a:pt x="6049" y="7244"/>
                      <a:pt x="6037" y="7256"/>
                      <a:pt x="6013" y="7256"/>
                    </a:cubicBezTo>
                    <a:cubicBezTo>
                      <a:pt x="5977" y="7256"/>
                      <a:pt x="5965" y="7244"/>
                      <a:pt x="5965" y="7208"/>
                    </a:cubicBezTo>
                    <a:lnTo>
                      <a:pt x="5930" y="7208"/>
                    </a:lnTo>
                    <a:cubicBezTo>
                      <a:pt x="5918" y="7208"/>
                      <a:pt x="5906" y="7244"/>
                      <a:pt x="5894" y="7268"/>
                    </a:cubicBezTo>
                    <a:cubicBezTo>
                      <a:pt x="5870" y="7303"/>
                      <a:pt x="5894" y="7327"/>
                      <a:pt x="5918" y="7363"/>
                    </a:cubicBezTo>
                    <a:cubicBezTo>
                      <a:pt x="5930" y="7375"/>
                      <a:pt x="5953" y="7387"/>
                      <a:pt x="5965" y="7387"/>
                    </a:cubicBezTo>
                    <a:lnTo>
                      <a:pt x="5965" y="7375"/>
                    </a:lnTo>
                    <a:cubicBezTo>
                      <a:pt x="6017" y="7291"/>
                      <a:pt x="6115" y="7254"/>
                      <a:pt x="6211" y="7254"/>
                    </a:cubicBezTo>
                    <a:cubicBezTo>
                      <a:pt x="6224" y="7254"/>
                      <a:pt x="6238" y="7254"/>
                      <a:pt x="6251" y="7256"/>
                    </a:cubicBezTo>
                    <a:cubicBezTo>
                      <a:pt x="6334" y="7268"/>
                      <a:pt x="6430" y="7327"/>
                      <a:pt x="6501" y="7422"/>
                    </a:cubicBezTo>
                    <a:cubicBezTo>
                      <a:pt x="6525" y="7458"/>
                      <a:pt x="6561" y="7518"/>
                      <a:pt x="6584" y="7601"/>
                    </a:cubicBezTo>
                    <a:cubicBezTo>
                      <a:pt x="6608" y="7601"/>
                      <a:pt x="6620" y="7577"/>
                      <a:pt x="6632" y="7577"/>
                    </a:cubicBezTo>
                    <a:cubicBezTo>
                      <a:pt x="6644" y="7574"/>
                      <a:pt x="6657" y="7573"/>
                      <a:pt x="6671" y="7573"/>
                    </a:cubicBezTo>
                    <a:cubicBezTo>
                      <a:pt x="6714" y="7573"/>
                      <a:pt x="6763" y="7586"/>
                      <a:pt x="6799" y="7613"/>
                    </a:cubicBezTo>
                    <a:cubicBezTo>
                      <a:pt x="6846" y="7637"/>
                      <a:pt x="6882" y="7684"/>
                      <a:pt x="6882" y="7744"/>
                    </a:cubicBezTo>
                    <a:cubicBezTo>
                      <a:pt x="6882" y="7803"/>
                      <a:pt x="6870" y="7863"/>
                      <a:pt x="6823" y="7899"/>
                    </a:cubicBezTo>
                    <a:cubicBezTo>
                      <a:pt x="6806" y="7907"/>
                      <a:pt x="6783" y="7916"/>
                      <a:pt x="6758" y="7916"/>
                    </a:cubicBezTo>
                    <a:cubicBezTo>
                      <a:pt x="6748" y="7916"/>
                      <a:pt x="6738" y="7914"/>
                      <a:pt x="6727" y="7911"/>
                    </a:cubicBezTo>
                    <a:cubicBezTo>
                      <a:pt x="6692" y="7911"/>
                      <a:pt x="6668" y="7875"/>
                      <a:pt x="6644" y="7863"/>
                    </a:cubicBezTo>
                    <a:cubicBezTo>
                      <a:pt x="6632" y="7851"/>
                      <a:pt x="6644" y="7815"/>
                      <a:pt x="6668" y="7803"/>
                    </a:cubicBezTo>
                    <a:cubicBezTo>
                      <a:pt x="6671" y="7800"/>
                      <a:pt x="6676" y="7799"/>
                      <a:pt x="6681" y="7799"/>
                    </a:cubicBezTo>
                    <a:cubicBezTo>
                      <a:pt x="6694" y="7799"/>
                      <a:pt x="6710" y="7807"/>
                      <a:pt x="6727" y="7815"/>
                    </a:cubicBezTo>
                    <a:lnTo>
                      <a:pt x="6739" y="7839"/>
                    </a:lnTo>
                    <a:lnTo>
                      <a:pt x="6763" y="7839"/>
                    </a:lnTo>
                    <a:cubicBezTo>
                      <a:pt x="6787" y="7815"/>
                      <a:pt x="6799" y="7792"/>
                      <a:pt x="6799" y="7780"/>
                    </a:cubicBezTo>
                    <a:cubicBezTo>
                      <a:pt x="6799" y="7744"/>
                      <a:pt x="6787" y="7732"/>
                      <a:pt x="6751" y="7720"/>
                    </a:cubicBezTo>
                    <a:cubicBezTo>
                      <a:pt x="6734" y="7703"/>
                      <a:pt x="6710" y="7692"/>
                      <a:pt x="6689" y="7692"/>
                    </a:cubicBezTo>
                    <a:cubicBezTo>
                      <a:pt x="6681" y="7692"/>
                      <a:pt x="6674" y="7693"/>
                      <a:pt x="6668" y="7696"/>
                    </a:cubicBezTo>
                    <a:cubicBezTo>
                      <a:pt x="6644" y="7696"/>
                      <a:pt x="6632" y="7720"/>
                      <a:pt x="6620" y="7732"/>
                    </a:cubicBezTo>
                    <a:cubicBezTo>
                      <a:pt x="6620" y="7756"/>
                      <a:pt x="6608" y="7780"/>
                      <a:pt x="6584" y="7792"/>
                    </a:cubicBezTo>
                    <a:cubicBezTo>
                      <a:pt x="6584" y="7815"/>
                      <a:pt x="6573" y="7839"/>
                      <a:pt x="6584" y="7863"/>
                    </a:cubicBezTo>
                    <a:cubicBezTo>
                      <a:pt x="6608" y="7923"/>
                      <a:pt x="6644" y="7982"/>
                      <a:pt x="6727" y="8018"/>
                    </a:cubicBezTo>
                    <a:cubicBezTo>
                      <a:pt x="6749" y="8022"/>
                      <a:pt x="6774" y="8025"/>
                      <a:pt x="6800" y="8025"/>
                    </a:cubicBezTo>
                    <a:cubicBezTo>
                      <a:pt x="6846" y="8025"/>
                      <a:pt x="6896" y="8017"/>
                      <a:pt x="6942" y="7994"/>
                    </a:cubicBezTo>
                    <a:cubicBezTo>
                      <a:pt x="6977" y="7982"/>
                      <a:pt x="7001" y="7970"/>
                      <a:pt x="7037" y="7934"/>
                    </a:cubicBezTo>
                    <a:lnTo>
                      <a:pt x="7037" y="7923"/>
                    </a:lnTo>
                    <a:cubicBezTo>
                      <a:pt x="7144" y="7613"/>
                      <a:pt x="6965" y="7577"/>
                      <a:pt x="6787" y="7339"/>
                    </a:cubicBezTo>
                    <a:lnTo>
                      <a:pt x="6787" y="7339"/>
                    </a:lnTo>
                    <a:cubicBezTo>
                      <a:pt x="7025" y="7446"/>
                      <a:pt x="7156" y="7625"/>
                      <a:pt x="7180" y="7815"/>
                    </a:cubicBezTo>
                    <a:cubicBezTo>
                      <a:pt x="7180" y="7684"/>
                      <a:pt x="7215" y="7542"/>
                      <a:pt x="7275" y="7422"/>
                    </a:cubicBezTo>
                    <a:cubicBezTo>
                      <a:pt x="7180" y="7315"/>
                      <a:pt x="7085" y="7244"/>
                      <a:pt x="7084" y="7244"/>
                    </a:cubicBezTo>
                    <a:lnTo>
                      <a:pt x="7084" y="7244"/>
                    </a:lnTo>
                    <a:cubicBezTo>
                      <a:pt x="7168" y="7280"/>
                      <a:pt x="7227" y="7327"/>
                      <a:pt x="7287" y="7375"/>
                    </a:cubicBezTo>
                    <a:cubicBezTo>
                      <a:pt x="7299" y="7327"/>
                      <a:pt x="7335" y="7280"/>
                      <a:pt x="7358" y="7244"/>
                    </a:cubicBezTo>
                    <a:cubicBezTo>
                      <a:pt x="7346" y="7184"/>
                      <a:pt x="7358" y="7125"/>
                      <a:pt x="7406" y="7077"/>
                    </a:cubicBezTo>
                    <a:close/>
                    <a:moveTo>
                      <a:pt x="11621" y="8839"/>
                    </a:moveTo>
                    <a:lnTo>
                      <a:pt x="11573" y="9030"/>
                    </a:lnTo>
                    <a:lnTo>
                      <a:pt x="11526" y="8982"/>
                    </a:lnTo>
                    <a:cubicBezTo>
                      <a:pt x="11502" y="8935"/>
                      <a:pt x="11502" y="8887"/>
                      <a:pt x="11549" y="8863"/>
                    </a:cubicBezTo>
                    <a:cubicBezTo>
                      <a:pt x="11561" y="8839"/>
                      <a:pt x="11585" y="8839"/>
                      <a:pt x="11621" y="8839"/>
                    </a:cubicBezTo>
                    <a:close/>
                    <a:moveTo>
                      <a:pt x="9162" y="5711"/>
                    </a:moveTo>
                    <a:cubicBezTo>
                      <a:pt x="9174" y="5711"/>
                      <a:pt x="9186" y="5714"/>
                      <a:pt x="9192" y="5720"/>
                    </a:cubicBezTo>
                    <a:lnTo>
                      <a:pt x="9192" y="5732"/>
                    </a:lnTo>
                    <a:cubicBezTo>
                      <a:pt x="9180" y="5732"/>
                      <a:pt x="9144" y="5732"/>
                      <a:pt x="9144" y="5756"/>
                    </a:cubicBezTo>
                    <a:cubicBezTo>
                      <a:pt x="8954" y="5815"/>
                      <a:pt x="8775" y="5946"/>
                      <a:pt x="8597" y="6149"/>
                    </a:cubicBezTo>
                    <a:cubicBezTo>
                      <a:pt x="8632" y="6208"/>
                      <a:pt x="8656" y="6268"/>
                      <a:pt x="8668" y="6327"/>
                    </a:cubicBezTo>
                    <a:cubicBezTo>
                      <a:pt x="8704" y="6149"/>
                      <a:pt x="8835" y="6006"/>
                      <a:pt x="9013" y="5887"/>
                    </a:cubicBezTo>
                    <a:cubicBezTo>
                      <a:pt x="9104" y="5830"/>
                      <a:pt x="9227" y="5803"/>
                      <a:pt x="9351" y="5803"/>
                    </a:cubicBezTo>
                    <a:cubicBezTo>
                      <a:pt x="9488" y="5803"/>
                      <a:pt x="9628" y="5836"/>
                      <a:pt x="9728" y="5898"/>
                    </a:cubicBezTo>
                    <a:cubicBezTo>
                      <a:pt x="9728" y="5898"/>
                      <a:pt x="9740" y="5910"/>
                      <a:pt x="9740" y="5934"/>
                    </a:cubicBezTo>
                    <a:cubicBezTo>
                      <a:pt x="9728" y="5934"/>
                      <a:pt x="9716" y="5946"/>
                      <a:pt x="9704" y="5946"/>
                    </a:cubicBezTo>
                    <a:cubicBezTo>
                      <a:pt x="9610" y="5890"/>
                      <a:pt x="9482" y="5860"/>
                      <a:pt x="9357" y="5860"/>
                    </a:cubicBezTo>
                    <a:cubicBezTo>
                      <a:pt x="9244" y="5860"/>
                      <a:pt x="9133" y="5884"/>
                      <a:pt x="9049" y="5934"/>
                    </a:cubicBezTo>
                    <a:cubicBezTo>
                      <a:pt x="8847" y="6053"/>
                      <a:pt x="8728" y="6232"/>
                      <a:pt x="8716" y="6410"/>
                    </a:cubicBezTo>
                    <a:cubicBezTo>
                      <a:pt x="8716" y="6422"/>
                      <a:pt x="8716" y="6422"/>
                      <a:pt x="8704" y="6422"/>
                    </a:cubicBezTo>
                    <a:cubicBezTo>
                      <a:pt x="8704" y="6470"/>
                      <a:pt x="8716" y="6494"/>
                      <a:pt x="8716" y="6541"/>
                    </a:cubicBezTo>
                    <a:cubicBezTo>
                      <a:pt x="8728" y="6660"/>
                      <a:pt x="8763" y="6780"/>
                      <a:pt x="8823" y="6863"/>
                    </a:cubicBezTo>
                    <a:cubicBezTo>
                      <a:pt x="8870" y="6946"/>
                      <a:pt x="8942" y="7006"/>
                      <a:pt x="9013" y="7065"/>
                    </a:cubicBezTo>
                    <a:cubicBezTo>
                      <a:pt x="9109" y="7137"/>
                      <a:pt x="9192" y="7208"/>
                      <a:pt x="9240" y="7315"/>
                    </a:cubicBezTo>
                    <a:cubicBezTo>
                      <a:pt x="9263" y="7375"/>
                      <a:pt x="9287" y="7446"/>
                      <a:pt x="9287" y="7494"/>
                    </a:cubicBezTo>
                    <a:cubicBezTo>
                      <a:pt x="9299" y="7565"/>
                      <a:pt x="9311" y="7637"/>
                      <a:pt x="9359" y="7696"/>
                    </a:cubicBezTo>
                    <a:cubicBezTo>
                      <a:pt x="9418" y="7792"/>
                      <a:pt x="9525" y="7839"/>
                      <a:pt x="9621" y="7899"/>
                    </a:cubicBezTo>
                    <a:cubicBezTo>
                      <a:pt x="9740" y="7958"/>
                      <a:pt x="9859" y="8018"/>
                      <a:pt x="9918" y="8137"/>
                    </a:cubicBezTo>
                    <a:cubicBezTo>
                      <a:pt x="10013" y="8315"/>
                      <a:pt x="9882" y="8530"/>
                      <a:pt x="9704" y="8625"/>
                    </a:cubicBezTo>
                    <a:cubicBezTo>
                      <a:pt x="9644" y="8649"/>
                      <a:pt x="9561" y="8685"/>
                      <a:pt x="9490" y="8685"/>
                    </a:cubicBezTo>
                    <a:lnTo>
                      <a:pt x="9478" y="8685"/>
                    </a:lnTo>
                    <a:cubicBezTo>
                      <a:pt x="9621" y="8732"/>
                      <a:pt x="9740" y="8851"/>
                      <a:pt x="9680" y="8982"/>
                    </a:cubicBezTo>
                    <a:cubicBezTo>
                      <a:pt x="9659" y="9054"/>
                      <a:pt x="9598" y="9104"/>
                      <a:pt x="9538" y="9104"/>
                    </a:cubicBezTo>
                    <a:cubicBezTo>
                      <a:pt x="9498" y="9104"/>
                      <a:pt x="9458" y="9082"/>
                      <a:pt x="9430" y="9030"/>
                    </a:cubicBezTo>
                    <a:cubicBezTo>
                      <a:pt x="9421" y="9003"/>
                      <a:pt x="9446" y="8970"/>
                      <a:pt x="9463" y="8970"/>
                    </a:cubicBezTo>
                    <a:cubicBezTo>
                      <a:pt x="9469" y="8970"/>
                      <a:pt x="9475" y="8973"/>
                      <a:pt x="9478" y="8982"/>
                    </a:cubicBezTo>
                    <a:cubicBezTo>
                      <a:pt x="9499" y="9018"/>
                      <a:pt x="9524" y="9032"/>
                      <a:pt x="9547" y="9032"/>
                    </a:cubicBezTo>
                    <a:cubicBezTo>
                      <a:pt x="9601" y="9032"/>
                      <a:pt x="9649" y="8954"/>
                      <a:pt x="9632" y="8887"/>
                    </a:cubicBezTo>
                    <a:cubicBezTo>
                      <a:pt x="9632" y="8792"/>
                      <a:pt x="9513" y="8708"/>
                      <a:pt x="9430" y="8685"/>
                    </a:cubicBezTo>
                    <a:cubicBezTo>
                      <a:pt x="9425" y="8685"/>
                      <a:pt x="9422" y="8683"/>
                      <a:pt x="9421" y="8679"/>
                    </a:cubicBezTo>
                    <a:lnTo>
                      <a:pt x="9421" y="8679"/>
                    </a:lnTo>
                    <a:cubicBezTo>
                      <a:pt x="9423" y="8679"/>
                      <a:pt x="9426" y="8679"/>
                      <a:pt x="9429" y="8679"/>
                    </a:cubicBezTo>
                    <a:cubicBezTo>
                      <a:pt x="9518" y="8679"/>
                      <a:pt x="9605" y="8657"/>
                      <a:pt x="9680" y="8613"/>
                    </a:cubicBezTo>
                    <a:cubicBezTo>
                      <a:pt x="9847" y="8518"/>
                      <a:pt x="9954" y="8339"/>
                      <a:pt x="9894" y="8173"/>
                    </a:cubicBezTo>
                    <a:cubicBezTo>
                      <a:pt x="9847" y="8077"/>
                      <a:pt x="9728" y="8018"/>
                      <a:pt x="9609" y="7958"/>
                    </a:cubicBezTo>
                    <a:cubicBezTo>
                      <a:pt x="9501" y="7911"/>
                      <a:pt x="9382" y="7851"/>
                      <a:pt x="9323" y="7744"/>
                    </a:cubicBezTo>
                    <a:cubicBezTo>
                      <a:pt x="9275" y="7673"/>
                      <a:pt x="9263" y="7601"/>
                      <a:pt x="9251" y="7518"/>
                    </a:cubicBezTo>
                    <a:lnTo>
                      <a:pt x="9204" y="7339"/>
                    </a:lnTo>
                    <a:cubicBezTo>
                      <a:pt x="9168" y="7256"/>
                      <a:pt x="9073" y="7184"/>
                      <a:pt x="8978" y="7101"/>
                    </a:cubicBezTo>
                    <a:cubicBezTo>
                      <a:pt x="8906" y="7041"/>
                      <a:pt x="8835" y="6982"/>
                      <a:pt x="8775" y="6899"/>
                    </a:cubicBezTo>
                    <a:cubicBezTo>
                      <a:pt x="8704" y="6791"/>
                      <a:pt x="8680" y="6672"/>
                      <a:pt x="8668" y="6553"/>
                    </a:cubicBezTo>
                    <a:cubicBezTo>
                      <a:pt x="8656" y="6494"/>
                      <a:pt x="8656" y="6422"/>
                      <a:pt x="8620" y="6363"/>
                    </a:cubicBezTo>
                    <a:cubicBezTo>
                      <a:pt x="8608" y="6291"/>
                      <a:pt x="8573" y="6232"/>
                      <a:pt x="8537" y="6149"/>
                    </a:cubicBezTo>
                    <a:cubicBezTo>
                      <a:pt x="8537" y="6137"/>
                      <a:pt x="8549" y="6113"/>
                      <a:pt x="8549" y="6089"/>
                    </a:cubicBezTo>
                    <a:cubicBezTo>
                      <a:pt x="8549" y="6089"/>
                      <a:pt x="8573" y="6113"/>
                      <a:pt x="8573" y="6125"/>
                    </a:cubicBezTo>
                    <a:cubicBezTo>
                      <a:pt x="8704" y="5970"/>
                      <a:pt x="8823" y="5875"/>
                      <a:pt x="8954" y="5791"/>
                    </a:cubicBezTo>
                    <a:cubicBezTo>
                      <a:pt x="8954" y="5791"/>
                      <a:pt x="8966" y="5791"/>
                      <a:pt x="8989" y="5779"/>
                    </a:cubicBezTo>
                    <a:lnTo>
                      <a:pt x="9073" y="5732"/>
                    </a:lnTo>
                    <a:cubicBezTo>
                      <a:pt x="9073" y="5732"/>
                      <a:pt x="9073" y="5756"/>
                      <a:pt x="9085" y="5756"/>
                    </a:cubicBezTo>
                    <a:lnTo>
                      <a:pt x="9120" y="5756"/>
                    </a:lnTo>
                    <a:cubicBezTo>
                      <a:pt x="9120" y="5732"/>
                      <a:pt x="9132" y="5732"/>
                      <a:pt x="9132" y="5720"/>
                    </a:cubicBezTo>
                    <a:cubicBezTo>
                      <a:pt x="9138" y="5714"/>
                      <a:pt x="9150" y="5711"/>
                      <a:pt x="9162" y="5711"/>
                    </a:cubicBezTo>
                    <a:close/>
                    <a:moveTo>
                      <a:pt x="2274" y="8101"/>
                    </a:moveTo>
                    <a:lnTo>
                      <a:pt x="2405" y="8327"/>
                    </a:lnTo>
                    <a:cubicBezTo>
                      <a:pt x="2155" y="8589"/>
                      <a:pt x="1905" y="8875"/>
                      <a:pt x="1667" y="9125"/>
                    </a:cubicBezTo>
                    <a:cubicBezTo>
                      <a:pt x="1643" y="9101"/>
                      <a:pt x="1584" y="9089"/>
                      <a:pt x="1548" y="9054"/>
                    </a:cubicBezTo>
                    <a:cubicBezTo>
                      <a:pt x="1489" y="9006"/>
                      <a:pt x="1441" y="8935"/>
                      <a:pt x="1453" y="8875"/>
                    </a:cubicBezTo>
                    <a:cubicBezTo>
                      <a:pt x="1465" y="8804"/>
                      <a:pt x="1524" y="8744"/>
                      <a:pt x="1584" y="8732"/>
                    </a:cubicBezTo>
                    <a:cubicBezTo>
                      <a:pt x="1620" y="8732"/>
                      <a:pt x="1643" y="8732"/>
                      <a:pt x="1679" y="8708"/>
                    </a:cubicBezTo>
                    <a:cubicBezTo>
                      <a:pt x="1703" y="8696"/>
                      <a:pt x="1727" y="8673"/>
                      <a:pt x="1703" y="8637"/>
                    </a:cubicBezTo>
                    <a:lnTo>
                      <a:pt x="1703" y="8637"/>
                    </a:lnTo>
                    <a:cubicBezTo>
                      <a:pt x="1720" y="8641"/>
                      <a:pt x="1741" y="8644"/>
                      <a:pt x="1762" y="8644"/>
                    </a:cubicBezTo>
                    <a:cubicBezTo>
                      <a:pt x="1798" y="8644"/>
                      <a:pt x="1835" y="8636"/>
                      <a:pt x="1858" y="8613"/>
                    </a:cubicBezTo>
                    <a:cubicBezTo>
                      <a:pt x="1905" y="8565"/>
                      <a:pt x="1917" y="8518"/>
                      <a:pt x="1905" y="8458"/>
                    </a:cubicBezTo>
                    <a:lnTo>
                      <a:pt x="1905" y="8458"/>
                    </a:lnTo>
                    <a:cubicBezTo>
                      <a:pt x="1921" y="8479"/>
                      <a:pt x="1948" y="8489"/>
                      <a:pt x="1978" y="8489"/>
                    </a:cubicBezTo>
                    <a:cubicBezTo>
                      <a:pt x="2015" y="8489"/>
                      <a:pt x="2057" y="8473"/>
                      <a:pt x="2084" y="8446"/>
                    </a:cubicBezTo>
                    <a:cubicBezTo>
                      <a:pt x="2120" y="8399"/>
                      <a:pt x="2155" y="8339"/>
                      <a:pt x="2179" y="8280"/>
                    </a:cubicBezTo>
                    <a:cubicBezTo>
                      <a:pt x="2215" y="8220"/>
                      <a:pt x="2227" y="8149"/>
                      <a:pt x="2274" y="8101"/>
                    </a:cubicBezTo>
                    <a:close/>
                    <a:moveTo>
                      <a:pt x="12203" y="8536"/>
                    </a:moveTo>
                    <a:cubicBezTo>
                      <a:pt x="12219" y="8536"/>
                      <a:pt x="12234" y="8542"/>
                      <a:pt x="12240" y="8554"/>
                    </a:cubicBezTo>
                    <a:cubicBezTo>
                      <a:pt x="12288" y="8577"/>
                      <a:pt x="12288" y="8637"/>
                      <a:pt x="12276" y="8685"/>
                    </a:cubicBezTo>
                    <a:cubicBezTo>
                      <a:pt x="12240" y="8756"/>
                      <a:pt x="12204" y="8816"/>
                      <a:pt x="12145" y="8863"/>
                    </a:cubicBezTo>
                    <a:cubicBezTo>
                      <a:pt x="12111" y="8880"/>
                      <a:pt x="12077" y="8897"/>
                      <a:pt x="12039" y="8897"/>
                    </a:cubicBezTo>
                    <a:cubicBezTo>
                      <a:pt x="12024" y="8897"/>
                      <a:pt x="12007" y="8894"/>
                      <a:pt x="11990" y="8887"/>
                    </a:cubicBezTo>
                    <a:lnTo>
                      <a:pt x="11990" y="8887"/>
                    </a:lnTo>
                    <a:lnTo>
                      <a:pt x="12002" y="8911"/>
                    </a:lnTo>
                    <a:cubicBezTo>
                      <a:pt x="12026" y="8923"/>
                      <a:pt x="12037" y="8946"/>
                      <a:pt x="12049" y="8970"/>
                    </a:cubicBezTo>
                    <a:cubicBezTo>
                      <a:pt x="12085" y="8923"/>
                      <a:pt x="12109" y="8875"/>
                      <a:pt x="12157" y="8863"/>
                    </a:cubicBezTo>
                    <a:cubicBezTo>
                      <a:pt x="12188" y="8831"/>
                      <a:pt x="12231" y="8821"/>
                      <a:pt x="12269" y="8821"/>
                    </a:cubicBezTo>
                    <a:cubicBezTo>
                      <a:pt x="12289" y="8821"/>
                      <a:pt x="12307" y="8823"/>
                      <a:pt x="12323" y="8827"/>
                    </a:cubicBezTo>
                    <a:cubicBezTo>
                      <a:pt x="12395" y="8851"/>
                      <a:pt x="12442" y="8935"/>
                      <a:pt x="12418" y="9006"/>
                    </a:cubicBezTo>
                    <a:cubicBezTo>
                      <a:pt x="12407" y="9089"/>
                      <a:pt x="12335" y="9149"/>
                      <a:pt x="12264" y="9149"/>
                    </a:cubicBezTo>
                    <a:lnTo>
                      <a:pt x="12228" y="9149"/>
                    </a:lnTo>
                    <a:cubicBezTo>
                      <a:pt x="12204" y="9149"/>
                      <a:pt x="12180" y="9113"/>
                      <a:pt x="12168" y="9101"/>
                    </a:cubicBezTo>
                    <a:cubicBezTo>
                      <a:pt x="12145" y="9066"/>
                      <a:pt x="12145" y="9006"/>
                      <a:pt x="12168" y="8982"/>
                    </a:cubicBezTo>
                    <a:cubicBezTo>
                      <a:pt x="12192" y="8950"/>
                      <a:pt x="12216" y="8940"/>
                      <a:pt x="12243" y="8940"/>
                    </a:cubicBezTo>
                    <a:cubicBezTo>
                      <a:pt x="12257" y="8940"/>
                      <a:pt x="12272" y="8943"/>
                      <a:pt x="12288" y="8946"/>
                    </a:cubicBezTo>
                    <a:cubicBezTo>
                      <a:pt x="12299" y="8946"/>
                      <a:pt x="12299" y="8970"/>
                      <a:pt x="12288" y="8982"/>
                    </a:cubicBezTo>
                    <a:cubicBezTo>
                      <a:pt x="12282" y="8988"/>
                      <a:pt x="12279" y="8991"/>
                      <a:pt x="12276" y="8991"/>
                    </a:cubicBezTo>
                    <a:cubicBezTo>
                      <a:pt x="12273" y="8991"/>
                      <a:pt x="12270" y="8988"/>
                      <a:pt x="12264" y="8982"/>
                    </a:cubicBezTo>
                    <a:cubicBezTo>
                      <a:pt x="12240" y="8982"/>
                      <a:pt x="12216" y="8982"/>
                      <a:pt x="12216" y="8994"/>
                    </a:cubicBezTo>
                    <a:cubicBezTo>
                      <a:pt x="12204" y="9006"/>
                      <a:pt x="12216" y="9042"/>
                      <a:pt x="12216" y="9054"/>
                    </a:cubicBezTo>
                    <a:cubicBezTo>
                      <a:pt x="12228" y="9066"/>
                      <a:pt x="12264" y="9077"/>
                      <a:pt x="12276" y="9077"/>
                    </a:cubicBezTo>
                    <a:cubicBezTo>
                      <a:pt x="12323" y="9077"/>
                      <a:pt x="12383" y="9042"/>
                      <a:pt x="12383" y="8994"/>
                    </a:cubicBezTo>
                    <a:cubicBezTo>
                      <a:pt x="12383" y="8946"/>
                      <a:pt x="12347" y="8887"/>
                      <a:pt x="12299" y="8875"/>
                    </a:cubicBezTo>
                    <a:cubicBezTo>
                      <a:pt x="12290" y="8872"/>
                      <a:pt x="12279" y="8870"/>
                      <a:pt x="12269" y="8870"/>
                    </a:cubicBezTo>
                    <a:cubicBezTo>
                      <a:pt x="12239" y="8870"/>
                      <a:pt x="12206" y="8881"/>
                      <a:pt x="12180" y="8899"/>
                    </a:cubicBezTo>
                    <a:cubicBezTo>
                      <a:pt x="12157" y="8935"/>
                      <a:pt x="12109" y="8982"/>
                      <a:pt x="12097" y="9006"/>
                    </a:cubicBezTo>
                    <a:cubicBezTo>
                      <a:pt x="12097" y="9012"/>
                      <a:pt x="12094" y="9015"/>
                      <a:pt x="12088" y="9015"/>
                    </a:cubicBezTo>
                    <a:cubicBezTo>
                      <a:pt x="12082" y="9015"/>
                      <a:pt x="12073" y="9012"/>
                      <a:pt x="12061" y="9006"/>
                    </a:cubicBezTo>
                    <a:lnTo>
                      <a:pt x="12061" y="9018"/>
                    </a:lnTo>
                    <a:cubicBezTo>
                      <a:pt x="12049" y="9066"/>
                      <a:pt x="11990" y="9101"/>
                      <a:pt x="11942" y="9101"/>
                    </a:cubicBezTo>
                    <a:cubicBezTo>
                      <a:pt x="11942" y="9006"/>
                      <a:pt x="11978" y="8923"/>
                      <a:pt x="11990" y="8827"/>
                    </a:cubicBezTo>
                    <a:cubicBezTo>
                      <a:pt x="12037" y="8827"/>
                      <a:pt x="12085" y="8827"/>
                      <a:pt x="12121" y="8804"/>
                    </a:cubicBezTo>
                    <a:cubicBezTo>
                      <a:pt x="12180" y="8768"/>
                      <a:pt x="12228" y="8708"/>
                      <a:pt x="12240" y="8673"/>
                    </a:cubicBezTo>
                    <a:cubicBezTo>
                      <a:pt x="12252" y="8637"/>
                      <a:pt x="12252" y="8589"/>
                      <a:pt x="12228" y="8577"/>
                    </a:cubicBezTo>
                    <a:lnTo>
                      <a:pt x="12180" y="8577"/>
                    </a:lnTo>
                    <a:lnTo>
                      <a:pt x="12145" y="8625"/>
                    </a:lnTo>
                    <a:cubicBezTo>
                      <a:pt x="12145" y="8625"/>
                      <a:pt x="12121" y="8673"/>
                      <a:pt x="12145" y="8685"/>
                    </a:cubicBezTo>
                    <a:lnTo>
                      <a:pt x="12157" y="8685"/>
                    </a:lnTo>
                    <a:cubicBezTo>
                      <a:pt x="12157" y="8673"/>
                      <a:pt x="12168" y="8673"/>
                      <a:pt x="12180" y="8673"/>
                    </a:cubicBezTo>
                    <a:cubicBezTo>
                      <a:pt x="12204" y="8673"/>
                      <a:pt x="12204" y="8685"/>
                      <a:pt x="12204" y="8696"/>
                    </a:cubicBezTo>
                    <a:cubicBezTo>
                      <a:pt x="12204" y="8708"/>
                      <a:pt x="12168" y="8732"/>
                      <a:pt x="12157" y="8744"/>
                    </a:cubicBezTo>
                    <a:cubicBezTo>
                      <a:pt x="12121" y="8744"/>
                      <a:pt x="12109" y="8744"/>
                      <a:pt x="12097" y="8708"/>
                    </a:cubicBezTo>
                    <a:cubicBezTo>
                      <a:pt x="12085" y="8685"/>
                      <a:pt x="12085" y="8649"/>
                      <a:pt x="12097" y="8613"/>
                    </a:cubicBezTo>
                    <a:cubicBezTo>
                      <a:pt x="12109" y="8577"/>
                      <a:pt x="12145" y="8565"/>
                      <a:pt x="12157" y="8554"/>
                    </a:cubicBezTo>
                    <a:cubicBezTo>
                      <a:pt x="12168" y="8542"/>
                      <a:pt x="12186" y="8536"/>
                      <a:pt x="12203" y="8536"/>
                    </a:cubicBezTo>
                    <a:close/>
                    <a:moveTo>
                      <a:pt x="7894" y="6672"/>
                    </a:moveTo>
                    <a:cubicBezTo>
                      <a:pt x="7954" y="6780"/>
                      <a:pt x="8001" y="6887"/>
                      <a:pt x="8025" y="6982"/>
                    </a:cubicBezTo>
                    <a:cubicBezTo>
                      <a:pt x="8049" y="7041"/>
                      <a:pt x="8061" y="7125"/>
                      <a:pt x="8073" y="7161"/>
                    </a:cubicBezTo>
                    <a:cubicBezTo>
                      <a:pt x="8120" y="7327"/>
                      <a:pt x="8144" y="7482"/>
                      <a:pt x="8239" y="7601"/>
                    </a:cubicBezTo>
                    <a:cubicBezTo>
                      <a:pt x="8299" y="7684"/>
                      <a:pt x="8370" y="7732"/>
                      <a:pt x="8466" y="7803"/>
                    </a:cubicBezTo>
                    <a:cubicBezTo>
                      <a:pt x="8537" y="7863"/>
                      <a:pt x="8608" y="7911"/>
                      <a:pt x="8668" y="7982"/>
                    </a:cubicBezTo>
                    <a:cubicBezTo>
                      <a:pt x="8739" y="8054"/>
                      <a:pt x="8787" y="8149"/>
                      <a:pt x="8835" y="8232"/>
                    </a:cubicBezTo>
                    <a:lnTo>
                      <a:pt x="8966" y="8458"/>
                    </a:lnTo>
                    <a:lnTo>
                      <a:pt x="8978" y="8470"/>
                    </a:lnTo>
                    <a:lnTo>
                      <a:pt x="9011" y="8504"/>
                    </a:lnTo>
                    <a:lnTo>
                      <a:pt x="9011" y="8504"/>
                    </a:lnTo>
                    <a:cubicBezTo>
                      <a:pt x="8998" y="8597"/>
                      <a:pt x="8933" y="8679"/>
                      <a:pt x="8859" y="8732"/>
                    </a:cubicBezTo>
                    <a:cubicBezTo>
                      <a:pt x="8823" y="8792"/>
                      <a:pt x="8787" y="8863"/>
                      <a:pt x="8799" y="8946"/>
                    </a:cubicBezTo>
                    <a:cubicBezTo>
                      <a:pt x="8823" y="9054"/>
                      <a:pt x="8906" y="9149"/>
                      <a:pt x="9001" y="9161"/>
                    </a:cubicBezTo>
                    <a:cubicBezTo>
                      <a:pt x="9037" y="9161"/>
                      <a:pt x="9097" y="9149"/>
                      <a:pt x="9132" y="9113"/>
                    </a:cubicBezTo>
                    <a:cubicBezTo>
                      <a:pt x="9180" y="9089"/>
                      <a:pt x="9192" y="9042"/>
                      <a:pt x="9192" y="8994"/>
                    </a:cubicBezTo>
                    <a:cubicBezTo>
                      <a:pt x="9192" y="8946"/>
                      <a:pt x="9156" y="8911"/>
                      <a:pt x="9132" y="8887"/>
                    </a:cubicBezTo>
                    <a:lnTo>
                      <a:pt x="9073" y="8887"/>
                    </a:lnTo>
                    <a:cubicBezTo>
                      <a:pt x="9061" y="8887"/>
                      <a:pt x="9037" y="8911"/>
                      <a:pt x="9025" y="8935"/>
                    </a:cubicBezTo>
                    <a:cubicBezTo>
                      <a:pt x="9025" y="8946"/>
                      <a:pt x="9013" y="8946"/>
                      <a:pt x="9001" y="8946"/>
                    </a:cubicBezTo>
                    <a:cubicBezTo>
                      <a:pt x="8978" y="8946"/>
                      <a:pt x="8978" y="8935"/>
                      <a:pt x="8978" y="8923"/>
                    </a:cubicBezTo>
                    <a:cubicBezTo>
                      <a:pt x="9001" y="8887"/>
                      <a:pt x="9013" y="8875"/>
                      <a:pt x="9037" y="8863"/>
                    </a:cubicBezTo>
                    <a:cubicBezTo>
                      <a:pt x="9055" y="8857"/>
                      <a:pt x="9076" y="8854"/>
                      <a:pt x="9095" y="8854"/>
                    </a:cubicBezTo>
                    <a:cubicBezTo>
                      <a:pt x="9114" y="8854"/>
                      <a:pt x="9132" y="8857"/>
                      <a:pt x="9144" y="8863"/>
                    </a:cubicBezTo>
                    <a:cubicBezTo>
                      <a:pt x="9192" y="8887"/>
                      <a:pt x="9240" y="8946"/>
                      <a:pt x="9240" y="9006"/>
                    </a:cubicBezTo>
                    <a:cubicBezTo>
                      <a:pt x="9240" y="9066"/>
                      <a:pt x="9204" y="9125"/>
                      <a:pt x="9156" y="9173"/>
                    </a:cubicBezTo>
                    <a:cubicBezTo>
                      <a:pt x="9120" y="9220"/>
                      <a:pt x="9073" y="9232"/>
                      <a:pt x="9025" y="9232"/>
                    </a:cubicBezTo>
                    <a:lnTo>
                      <a:pt x="8978" y="9232"/>
                    </a:lnTo>
                    <a:cubicBezTo>
                      <a:pt x="8870" y="9220"/>
                      <a:pt x="8763" y="9113"/>
                      <a:pt x="8739" y="8994"/>
                    </a:cubicBezTo>
                    <a:cubicBezTo>
                      <a:pt x="8739" y="8935"/>
                      <a:pt x="8739" y="8863"/>
                      <a:pt x="8775" y="8816"/>
                    </a:cubicBezTo>
                    <a:lnTo>
                      <a:pt x="8728" y="8816"/>
                    </a:lnTo>
                    <a:cubicBezTo>
                      <a:pt x="8719" y="8816"/>
                      <a:pt x="8711" y="8817"/>
                      <a:pt x="8702" y="8817"/>
                    </a:cubicBezTo>
                    <a:cubicBezTo>
                      <a:pt x="8576" y="8817"/>
                      <a:pt x="8428" y="8736"/>
                      <a:pt x="8394" y="8613"/>
                    </a:cubicBezTo>
                    <a:lnTo>
                      <a:pt x="8394" y="8589"/>
                    </a:lnTo>
                    <a:cubicBezTo>
                      <a:pt x="8394" y="8589"/>
                      <a:pt x="8370" y="8589"/>
                      <a:pt x="8370" y="8577"/>
                    </a:cubicBezTo>
                    <a:cubicBezTo>
                      <a:pt x="8335" y="8506"/>
                      <a:pt x="8251" y="8435"/>
                      <a:pt x="8168" y="8399"/>
                    </a:cubicBezTo>
                    <a:cubicBezTo>
                      <a:pt x="8156" y="8396"/>
                      <a:pt x="8143" y="8394"/>
                      <a:pt x="8131" y="8394"/>
                    </a:cubicBezTo>
                    <a:cubicBezTo>
                      <a:pt x="8049" y="8394"/>
                      <a:pt x="7974" y="8460"/>
                      <a:pt x="7954" y="8554"/>
                    </a:cubicBezTo>
                    <a:cubicBezTo>
                      <a:pt x="7942" y="8613"/>
                      <a:pt x="7954" y="8696"/>
                      <a:pt x="8001" y="8744"/>
                    </a:cubicBezTo>
                    <a:cubicBezTo>
                      <a:pt x="8022" y="8770"/>
                      <a:pt x="8042" y="8780"/>
                      <a:pt x="8061" y="8780"/>
                    </a:cubicBezTo>
                    <a:cubicBezTo>
                      <a:pt x="8128" y="8780"/>
                      <a:pt x="8166" y="8646"/>
                      <a:pt x="8073" y="8637"/>
                    </a:cubicBezTo>
                    <a:cubicBezTo>
                      <a:pt x="8037" y="8637"/>
                      <a:pt x="8049" y="8577"/>
                      <a:pt x="8097" y="8577"/>
                    </a:cubicBezTo>
                    <a:cubicBezTo>
                      <a:pt x="8216" y="8589"/>
                      <a:pt x="8239" y="8756"/>
                      <a:pt x="8132" y="8816"/>
                    </a:cubicBezTo>
                    <a:cubicBezTo>
                      <a:pt x="8109" y="8831"/>
                      <a:pt x="8087" y="8837"/>
                      <a:pt x="8065" y="8837"/>
                    </a:cubicBezTo>
                    <a:cubicBezTo>
                      <a:pt x="7988" y="8837"/>
                      <a:pt x="7927" y="8750"/>
                      <a:pt x="7918" y="8685"/>
                    </a:cubicBezTo>
                    <a:cubicBezTo>
                      <a:pt x="7882" y="8554"/>
                      <a:pt x="7930" y="8399"/>
                      <a:pt x="8061" y="8351"/>
                    </a:cubicBezTo>
                    <a:cubicBezTo>
                      <a:pt x="8080" y="8345"/>
                      <a:pt x="8099" y="8343"/>
                      <a:pt x="8118" y="8343"/>
                    </a:cubicBezTo>
                    <a:cubicBezTo>
                      <a:pt x="8217" y="8343"/>
                      <a:pt x="8310" y="8414"/>
                      <a:pt x="8370" y="8494"/>
                    </a:cubicBezTo>
                    <a:cubicBezTo>
                      <a:pt x="8370" y="8470"/>
                      <a:pt x="8370" y="8470"/>
                      <a:pt x="8394" y="8458"/>
                    </a:cubicBezTo>
                    <a:cubicBezTo>
                      <a:pt x="8414" y="8409"/>
                      <a:pt x="8459" y="8384"/>
                      <a:pt x="8501" y="8384"/>
                    </a:cubicBezTo>
                    <a:cubicBezTo>
                      <a:pt x="8509" y="8384"/>
                      <a:pt x="8517" y="8385"/>
                      <a:pt x="8525" y="8387"/>
                    </a:cubicBezTo>
                    <a:cubicBezTo>
                      <a:pt x="8537" y="8387"/>
                      <a:pt x="8537" y="8399"/>
                      <a:pt x="8537" y="8411"/>
                    </a:cubicBezTo>
                    <a:cubicBezTo>
                      <a:pt x="8537" y="8435"/>
                      <a:pt x="8525" y="8435"/>
                      <a:pt x="8513" y="8435"/>
                    </a:cubicBezTo>
                    <a:cubicBezTo>
                      <a:pt x="8478" y="8435"/>
                      <a:pt x="8430" y="8446"/>
                      <a:pt x="8418" y="8470"/>
                    </a:cubicBezTo>
                    <a:cubicBezTo>
                      <a:pt x="8406" y="8518"/>
                      <a:pt x="8418" y="8565"/>
                      <a:pt x="8418" y="8589"/>
                    </a:cubicBezTo>
                    <a:cubicBezTo>
                      <a:pt x="8456" y="8702"/>
                      <a:pt x="8560" y="8771"/>
                      <a:pt x="8667" y="8771"/>
                    </a:cubicBezTo>
                    <a:cubicBezTo>
                      <a:pt x="8696" y="8771"/>
                      <a:pt x="8724" y="8766"/>
                      <a:pt x="8751" y="8756"/>
                    </a:cubicBezTo>
                    <a:cubicBezTo>
                      <a:pt x="8775" y="8756"/>
                      <a:pt x="8787" y="8744"/>
                      <a:pt x="8811" y="8732"/>
                    </a:cubicBezTo>
                    <a:lnTo>
                      <a:pt x="8870" y="8673"/>
                    </a:lnTo>
                    <a:lnTo>
                      <a:pt x="8882" y="8673"/>
                    </a:lnTo>
                    <a:cubicBezTo>
                      <a:pt x="8918" y="8613"/>
                      <a:pt x="8954" y="8530"/>
                      <a:pt x="8942" y="8458"/>
                    </a:cubicBezTo>
                    <a:cubicBezTo>
                      <a:pt x="8894" y="8411"/>
                      <a:pt x="8870" y="8375"/>
                      <a:pt x="8847" y="8327"/>
                    </a:cubicBezTo>
                    <a:cubicBezTo>
                      <a:pt x="8847" y="8327"/>
                      <a:pt x="8835" y="8339"/>
                      <a:pt x="8823" y="8339"/>
                    </a:cubicBezTo>
                    <a:cubicBezTo>
                      <a:pt x="8728" y="8339"/>
                      <a:pt x="8680" y="8387"/>
                      <a:pt x="8704" y="8470"/>
                    </a:cubicBezTo>
                    <a:cubicBezTo>
                      <a:pt x="8704" y="8506"/>
                      <a:pt x="8716" y="8530"/>
                      <a:pt x="8739" y="8554"/>
                    </a:cubicBezTo>
                    <a:cubicBezTo>
                      <a:pt x="8751" y="8560"/>
                      <a:pt x="8757" y="8562"/>
                      <a:pt x="8760" y="8562"/>
                    </a:cubicBezTo>
                    <a:cubicBezTo>
                      <a:pt x="8763" y="8562"/>
                      <a:pt x="8763" y="8560"/>
                      <a:pt x="8763" y="8554"/>
                    </a:cubicBezTo>
                    <a:cubicBezTo>
                      <a:pt x="8768" y="8535"/>
                      <a:pt x="8779" y="8528"/>
                      <a:pt x="8791" y="8528"/>
                    </a:cubicBezTo>
                    <a:cubicBezTo>
                      <a:pt x="8810" y="8528"/>
                      <a:pt x="8830" y="8548"/>
                      <a:pt x="8823" y="8577"/>
                    </a:cubicBezTo>
                    <a:cubicBezTo>
                      <a:pt x="8805" y="8614"/>
                      <a:pt x="8779" y="8629"/>
                      <a:pt x="8753" y="8629"/>
                    </a:cubicBezTo>
                    <a:cubicBezTo>
                      <a:pt x="8744" y="8629"/>
                      <a:pt x="8736" y="8628"/>
                      <a:pt x="8728" y="8625"/>
                    </a:cubicBezTo>
                    <a:cubicBezTo>
                      <a:pt x="8704" y="8613"/>
                      <a:pt x="8668" y="8554"/>
                      <a:pt x="8656" y="8518"/>
                    </a:cubicBezTo>
                    <a:cubicBezTo>
                      <a:pt x="8644" y="8470"/>
                      <a:pt x="8644" y="8411"/>
                      <a:pt x="8668" y="8375"/>
                    </a:cubicBezTo>
                    <a:cubicBezTo>
                      <a:pt x="8716" y="8327"/>
                      <a:pt x="8763" y="8315"/>
                      <a:pt x="8835" y="8315"/>
                    </a:cubicBezTo>
                    <a:cubicBezTo>
                      <a:pt x="8835" y="8292"/>
                      <a:pt x="8823" y="8280"/>
                      <a:pt x="8799" y="8268"/>
                    </a:cubicBezTo>
                    <a:cubicBezTo>
                      <a:pt x="8763" y="8173"/>
                      <a:pt x="8716" y="8089"/>
                      <a:pt x="8644" y="8030"/>
                    </a:cubicBezTo>
                    <a:cubicBezTo>
                      <a:pt x="8585" y="7970"/>
                      <a:pt x="8501" y="7911"/>
                      <a:pt x="8442" y="7851"/>
                    </a:cubicBezTo>
                    <a:cubicBezTo>
                      <a:pt x="8358" y="7792"/>
                      <a:pt x="8263" y="7720"/>
                      <a:pt x="8204" y="7625"/>
                    </a:cubicBezTo>
                    <a:cubicBezTo>
                      <a:pt x="8108" y="7494"/>
                      <a:pt x="8073" y="7327"/>
                      <a:pt x="8025" y="7161"/>
                    </a:cubicBezTo>
                    <a:cubicBezTo>
                      <a:pt x="8013" y="7101"/>
                      <a:pt x="8001" y="7030"/>
                      <a:pt x="7989" y="6982"/>
                    </a:cubicBezTo>
                    <a:cubicBezTo>
                      <a:pt x="7954" y="6899"/>
                      <a:pt x="7930" y="6803"/>
                      <a:pt x="7882" y="6732"/>
                    </a:cubicBezTo>
                    <a:cubicBezTo>
                      <a:pt x="7882" y="6720"/>
                      <a:pt x="7894" y="6684"/>
                      <a:pt x="7894" y="6672"/>
                    </a:cubicBezTo>
                    <a:close/>
                    <a:moveTo>
                      <a:pt x="5465" y="9613"/>
                    </a:moveTo>
                    <a:cubicBezTo>
                      <a:pt x="5560" y="9613"/>
                      <a:pt x="5644" y="9649"/>
                      <a:pt x="5703" y="9708"/>
                    </a:cubicBezTo>
                    <a:cubicBezTo>
                      <a:pt x="5727" y="9744"/>
                      <a:pt x="5727" y="9756"/>
                      <a:pt x="5715" y="9756"/>
                    </a:cubicBezTo>
                    <a:lnTo>
                      <a:pt x="5680" y="9756"/>
                    </a:lnTo>
                    <a:cubicBezTo>
                      <a:pt x="5641" y="9717"/>
                      <a:pt x="5578" y="9678"/>
                      <a:pt x="5517" y="9678"/>
                    </a:cubicBezTo>
                    <a:cubicBezTo>
                      <a:pt x="5504" y="9678"/>
                      <a:pt x="5490" y="9680"/>
                      <a:pt x="5477" y="9685"/>
                    </a:cubicBezTo>
                    <a:cubicBezTo>
                      <a:pt x="5430" y="9685"/>
                      <a:pt x="5382" y="9697"/>
                      <a:pt x="5382" y="9744"/>
                    </a:cubicBezTo>
                    <a:cubicBezTo>
                      <a:pt x="5382" y="9756"/>
                      <a:pt x="5382" y="9780"/>
                      <a:pt x="5394" y="9804"/>
                    </a:cubicBezTo>
                    <a:cubicBezTo>
                      <a:pt x="5418" y="9816"/>
                      <a:pt x="5430" y="9839"/>
                      <a:pt x="5453" y="9851"/>
                    </a:cubicBezTo>
                    <a:cubicBezTo>
                      <a:pt x="5471" y="9863"/>
                      <a:pt x="5483" y="9869"/>
                      <a:pt x="5495" y="9869"/>
                    </a:cubicBezTo>
                    <a:cubicBezTo>
                      <a:pt x="5507" y="9869"/>
                      <a:pt x="5519" y="9863"/>
                      <a:pt x="5537" y="9851"/>
                    </a:cubicBezTo>
                    <a:cubicBezTo>
                      <a:pt x="5560" y="9839"/>
                      <a:pt x="5560" y="9816"/>
                      <a:pt x="5549" y="9804"/>
                    </a:cubicBezTo>
                    <a:cubicBezTo>
                      <a:pt x="5549" y="9804"/>
                      <a:pt x="5537" y="9780"/>
                      <a:pt x="5513" y="9780"/>
                    </a:cubicBezTo>
                    <a:lnTo>
                      <a:pt x="5501" y="9780"/>
                    </a:lnTo>
                    <a:cubicBezTo>
                      <a:pt x="5501" y="9792"/>
                      <a:pt x="5492" y="9798"/>
                      <a:pt x="5483" y="9798"/>
                    </a:cubicBezTo>
                    <a:cubicBezTo>
                      <a:pt x="5474" y="9798"/>
                      <a:pt x="5465" y="9792"/>
                      <a:pt x="5465" y="9780"/>
                    </a:cubicBezTo>
                    <a:cubicBezTo>
                      <a:pt x="5453" y="9780"/>
                      <a:pt x="5453" y="9756"/>
                      <a:pt x="5465" y="9756"/>
                    </a:cubicBezTo>
                    <a:cubicBezTo>
                      <a:pt x="5483" y="9739"/>
                      <a:pt x="5500" y="9728"/>
                      <a:pt x="5513" y="9728"/>
                    </a:cubicBezTo>
                    <a:cubicBezTo>
                      <a:pt x="5518" y="9728"/>
                      <a:pt x="5522" y="9729"/>
                      <a:pt x="5525" y="9732"/>
                    </a:cubicBezTo>
                    <a:cubicBezTo>
                      <a:pt x="5560" y="9732"/>
                      <a:pt x="5572" y="9756"/>
                      <a:pt x="5584" y="9780"/>
                    </a:cubicBezTo>
                    <a:cubicBezTo>
                      <a:pt x="5608" y="9828"/>
                      <a:pt x="5584" y="9875"/>
                      <a:pt x="5549" y="9899"/>
                    </a:cubicBezTo>
                    <a:cubicBezTo>
                      <a:pt x="5525" y="9899"/>
                      <a:pt x="5513" y="9923"/>
                      <a:pt x="5501" y="9923"/>
                    </a:cubicBezTo>
                    <a:cubicBezTo>
                      <a:pt x="5465" y="9923"/>
                      <a:pt x="5453" y="9923"/>
                      <a:pt x="5430" y="9899"/>
                    </a:cubicBezTo>
                    <a:cubicBezTo>
                      <a:pt x="5394" y="9887"/>
                      <a:pt x="5370" y="9851"/>
                      <a:pt x="5346" y="9816"/>
                    </a:cubicBezTo>
                    <a:cubicBezTo>
                      <a:pt x="5334" y="9768"/>
                      <a:pt x="5322" y="9732"/>
                      <a:pt x="5334" y="9708"/>
                    </a:cubicBezTo>
                    <a:cubicBezTo>
                      <a:pt x="5346" y="9649"/>
                      <a:pt x="5430" y="9613"/>
                      <a:pt x="5465" y="9613"/>
                    </a:cubicBezTo>
                    <a:close/>
                    <a:moveTo>
                      <a:pt x="7084" y="8363"/>
                    </a:moveTo>
                    <a:cubicBezTo>
                      <a:pt x="7108" y="8423"/>
                      <a:pt x="7156" y="8482"/>
                      <a:pt x="7204" y="8542"/>
                    </a:cubicBezTo>
                    <a:cubicBezTo>
                      <a:pt x="7021" y="8886"/>
                      <a:pt x="7217" y="9084"/>
                      <a:pt x="7458" y="9084"/>
                    </a:cubicBezTo>
                    <a:cubicBezTo>
                      <a:pt x="7484" y="9084"/>
                      <a:pt x="7510" y="9082"/>
                      <a:pt x="7537" y="9077"/>
                    </a:cubicBezTo>
                    <a:cubicBezTo>
                      <a:pt x="7644" y="9066"/>
                      <a:pt x="7704" y="8994"/>
                      <a:pt x="7751" y="8899"/>
                    </a:cubicBezTo>
                    <a:cubicBezTo>
                      <a:pt x="7882" y="8958"/>
                      <a:pt x="8013" y="9018"/>
                      <a:pt x="8132" y="9077"/>
                    </a:cubicBezTo>
                    <a:cubicBezTo>
                      <a:pt x="8108" y="9185"/>
                      <a:pt x="8025" y="9292"/>
                      <a:pt x="7930" y="9363"/>
                    </a:cubicBezTo>
                    <a:cubicBezTo>
                      <a:pt x="8049" y="9423"/>
                      <a:pt x="8108" y="9518"/>
                      <a:pt x="8120" y="9625"/>
                    </a:cubicBezTo>
                    <a:cubicBezTo>
                      <a:pt x="8132" y="9768"/>
                      <a:pt x="8049" y="9923"/>
                      <a:pt x="7894" y="9970"/>
                    </a:cubicBezTo>
                    <a:cubicBezTo>
                      <a:pt x="7858" y="9988"/>
                      <a:pt x="7826" y="9997"/>
                      <a:pt x="7794" y="9997"/>
                    </a:cubicBezTo>
                    <a:cubicBezTo>
                      <a:pt x="7763" y="9997"/>
                      <a:pt x="7733" y="9988"/>
                      <a:pt x="7704" y="9970"/>
                    </a:cubicBezTo>
                    <a:cubicBezTo>
                      <a:pt x="7692" y="9970"/>
                      <a:pt x="7692" y="9970"/>
                      <a:pt x="7680" y="9959"/>
                    </a:cubicBezTo>
                    <a:cubicBezTo>
                      <a:pt x="7596" y="9911"/>
                      <a:pt x="7561" y="9828"/>
                      <a:pt x="7573" y="9756"/>
                    </a:cubicBezTo>
                    <a:cubicBezTo>
                      <a:pt x="7573" y="9732"/>
                      <a:pt x="7585" y="9708"/>
                      <a:pt x="7596" y="9697"/>
                    </a:cubicBezTo>
                    <a:cubicBezTo>
                      <a:pt x="7561" y="9637"/>
                      <a:pt x="7513" y="9601"/>
                      <a:pt x="7454" y="9578"/>
                    </a:cubicBezTo>
                    <a:cubicBezTo>
                      <a:pt x="7415" y="9554"/>
                      <a:pt x="7372" y="9541"/>
                      <a:pt x="7323" y="9541"/>
                    </a:cubicBezTo>
                    <a:cubicBezTo>
                      <a:pt x="7297" y="9541"/>
                      <a:pt x="7269" y="9545"/>
                      <a:pt x="7239" y="9554"/>
                    </a:cubicBezTo>
                    <a:cubicBezTo>
                      <a:pt x="7180" y="9589"/>
                      <a:pt x="7132" y="9649"/>
                      <a:pt x="7120" y="9708"/>
                    </a:cubicBezTo>
                    <a:cubicBezTo>
                      <a:pt x="7108" y="9768"/>
                      <a:pt x="7156" y="9839"/>
                      <a:pt x="7215" y="9851"/>
                    </a:cubicBezTo>
                    <a:cubicBezTo>
                      <a:pt x="7239" y="9851"/>
                      <a:pt x="7275" y="9851"/>
                      <a:pt x="7299" y="9839"/>
                    </a:cubicBezTo>
                    <a:cubicBezTo>
                      <a:pt x="7335" y="9828"/>
                      <a:pt x="7346" y="9792"/>
                      <a:pt x="7346" y="9780"/>
                    </a:cubicBezTo>
                    <a:cubicBezTo>
                      <a:pt x="7346" y="9768"/>
                      <a:pt x="7346" y="9732"/>
                      <a:pt x="7335" y="9720"/>
                    </a:cubicBezTo>
                    <a:cubicBezTo>
                      <a:pt x="7335" y="9720"/>
                      <a:pt x="7323" y="9708"/>
                      <a:pt x="7287" y="9708"/>
                    </a:cubicBezTo>
                    <a:cubicBezTo>
                      <a:pt x="7263" y="9708"/>
                      <a:pt x="7239" y="9697"/>
                      <a:pt x="7239" y="9661"/>
                    </a:cubicBezTo>
                    <a:cubicBezTo>
                      <a:pt x="7239" y="9637"/>
                      <a:pt x="7263" y="9613"/>
                      <a:pt x="7287" y="9613"/>
                    </a:cubicBezTo>
                    <a:cubicBezTo>
                      <a:pt x="7335" y="9613"/>
                      <a:pt x="7382" y="9637"/>
                      <a:pt x="7394" y="9673"/>
                    </a:cubicBezTo>
                    <a:cubicBezTo>
                      <a:pt x="7418" y="9720"/>
                      <a:pt x="7442" y="9768"/>
                      <a:pt x="7418" y="9816"/>
                    </a:cubicBezTo>
                    <a:cubicBezTo>
                      <a:pt x="7406" y="9851"/>
                      <a:pt x="7382" y="9899"/>
                      <a:pt x="7335" y="9935"/>
                    </a:cubicBezTo>
                    <a:cubicBezTo>
                      <a:pt x="7299" y="9947"/>
                      <a:pt x="7263" y="9959"/>
                      <a:pt x="7227" y="9959"/>
                    </a:cubicBezTo>
                    <a:cubicBezTo>
                      <a:pt x="7180" y="9911"/>
                      <a:pt x="7108" y="9875"/>
                      <a:pt x="7049" y="9828"/>
                    </a:cubicBezTo>
                    <a:cubicBezTo>
                      <a:pt x="7037" y="9780"/>
                      <a:pt x="7025" y="9732"/>
                      <a:pt x="7025" y="9708"/>
                    </a:cubicBezTo>
                    <a:cubicBezTo>
                      <a:pt x="7037" y="9613"/>
                      <a:pt x="7108" y="9530"/>
                      <a:pt x="7204" y="9482"/>
                    </a:cubicBezTo>
                    <a:cubicBezTo>
                      <a:pt x="7215" y="9482"/>
                      <a:pt x="7239" y="9470"/>
                      <a:pt x="7263" y="9470"/>
                    </a:cubicBezTo>
                    <a:cubicBezTo>
                      <a:pt x="7061" y="9411"/>
                      <a:pt x="6882" y="9244"/>
                      <a:pt x="6823" y="8982"/>
                    </a:cubicBezTo>
                    <a:cubicBezTo>
                      <a:pt x="6763" y="8685"/>
                      <a:pt x="6918" y="8542"/>
                      <a:pt x="7084" y="8363"/>
                    </a:cubicBezTo>
                    <a:close/>
                    <a:moveTo>
                      <a:pt x="10247" y="8649"/>
                    </a:moveTo>
                    <a:cubicBezTo>
                      <a:pt x="10270" y="8649"/>
                      <a:pt x="10291" y="8665"/>
                      <a:pt x="10275" y="8696"/>
                    </a:cubicBezTo>
                    <a:cubicBezTo>
                      <a:pt x="10168" y="8923"/>
                      <a:pt x="10025" y="9125"/>
                      <a:pt x="9918" y="9351"/>
                    </a:cubicBezTo>
                    <a:cubicBezTo>
                      <a:pt x="9799" y="9625"/>
                      <a:pt x="9894" y="9875"/>
                      <a:pt x="9847" y="10137"/>
                    </a:cubicBezTo>
                    <a:cubicBezTo>
                      <a:pt x="9847" y="10158"/>
                      <a:pt x="9835" y="10167"/>
                      <a:pt x="9822" y="10167"/>
                    </a:cubicBezTo>
                    <a:cubicBezTo>
                      <a:pt x="9806" y="10167"/>
                      <a:pt x="9787" y="10152"/>
                      <a:pt x="9787" y="10125"/>
                    </a:cubicBezTo>
                    <a:cubicBezTo>
                      <a:pt x="9835" y="9875"/>
                      <a:pt x="9740" y="9625"/>
                      <a:pt x="9847" y="9363"/>
                    </a:cubicBezTo>
                    <a:cubicBezTo>
                      <a:pt x="9954" y="9125"/>
                      <a:pt x="10109" y="8899"/>
                      <a:pt x="10216" y="8661"/>
                    </a:cubicBezTo>
                    <a:cubicBezTo>
                      <a:pt x="10224" y="8653"/>
                      <a:pt x="10236" y="8649"/>
                      <a:pt x="10247" y="8649"/>
                    </a:cubicBezTo>
                    <a:close/>
                    <a:moveTo>
                      <a:pt x="5175" y="9897"/>
                    </a:moveTo>
                    <a:cubicBezTo>
                      <a:pt x="5184" y="9897"/>
                      <a:pt x="5194" y="9897"/>
                      <a:pt x="5203" y="9899"/>
                    </a:cubicBezTo>
                    <a:cubicBezTo>
                      <a:pt x="5322" y="9947"/>
                      <a:pt x="5382" y="10006"/>
                      <a:pt x="5382" y="10066"/>
                    </a:cubicBezTo>
                    <a:cubicBezTo>
                      <a:pt x="5382" y="10125"/>
                      <a:pt x="5346" y="10185"/>
                      <a:pt x="5310" y="10197"/>
                    </a:cubicBezTo>
                    <a:lnTo>
                      <a:pt x="5215" y="10197"/>
                    </a:lnTo>
                    <a:cubicBezTo>
                      <a:pt x="5191" y="10185"/>
                      <a:pt x="5179" y="10173"/>
                      <a:pt x="5156" y="10137"/>
                    </a:cubicBezTo>
                    <a:cubicBezTo>
                      <a:pt x="5144" y="10113"/>
                      <a:pt x="5156" y="10078"/>
                      <a:pt x="5179" y="10054"/>
                    </a:cubicBezTo>
                    <a:cubicBezTo>
                      <a:pt x="5191" y="10018"/>
                      <a:pt x="5215" y="10006"/>
                      <a:pt x="5251" y="10006"/>
                    </a:cubicBezTo>
                    <a:cubicBezTo>
                      <a:pt x="5263" y="10006"/>
                      <a:pt x="5275" y="10018"/>
                      <a:pt x="5263" y="10030"/>
                    </a:cubicBezTo>
                    <a:cubicBezTo>
                      <a:pt x="5263" y="10047"/>
                      <a:pt x="5256" y="10058"/>
                      <a:pt x="5248" y="10058"/>
                    </a:cubicBezTo>
                    <a:cubicBezTo>
                      <a:pt x="5245" y="10058"/>
                      <a:pt x="5242" y="10057"/>
                      <a:pt x="5239" y="10054"/>
                    </a:cubicBezTo>
                    <a:cubicBezTo>
                      <a:pt x="5215" y="10054"/>
                      <a:pt x="5203" y="10054"/>
                      <a:pt x="5203" y="10066"/>
                    </a:cubicBezTo>
                    <a:cubicBezTo>
                      <a:pt x="5191" y="10078"/>
                      <a:pt x="5191" y="10101"/>
                      <a:pt x="5191" y="10113"/>
                    </a:cubicBezTo>
                    <a:cubicBezTo>
                      <a:pt x="5191" y="10125"/>
                      <a:pt x="5203" y="10137"/>
                      <a:pt x="5215" y="10137"/>
                    </a:cubicBezTo>
                    <a:lnTo>
                      <a:pt x="5263" y="10137"/>
                    </a:lnTo>
                    <a:cubicBezTo>
                      <a:pt x="5299" y="10125"/>
                      <a:pt x="5310" y="10101"/>
                      <a:pt x="5310" y="10054"/>
                    </a:cubicBezTo>
                    <a:cubicBezTo>
                      <a:pt x="5310" y="10006"/>
                      <a:pt x="5263" y="9959"/>
                      <a:pt x="5203" y="9947"/>
                    </a:cubicBezTo>
                    <a:cubicBezTo>
                      <a:pt x="5156" y="9947"/>
                      <a:pt x="5096" y="9959"/>
                      <a:pt x="5049" y="10006"/>
                    </a:cubicBezTo>
                    <a:cubicBezTo>
                      <a:pt x="5025" y="10054"/>
                      <a:pt x="4989" y="10101"/>
                      <a:pt x="4989" y="10149"/>
                    </a:cubicBezTo>
                    <a:cubicBezTo>
                      <a:pt x="4989" y="10173"/>
                      <a:pt x="4977" y="10185"/>
                      <a:pt x="4965" y="10185"/>
                    </a:cubicBezTo>
                    <a:cubicBezTo>
                      <a:pt x="4953" y="10185"/>
                      <a:pt x="4929" y="10173"/>
                      <a:pt x="4929" y="10149"/>
                    </a:cubicBezTo>
                    <a:cubicBezTo>
                      <a:pt x="4929" y="10078"/>
                      <a:pt x="4965" y="10018"/>
                      <a:pt x="5013" y="9970"/>
                    </a:cubicBezTo>
                    <a:cubicBezTo>
                      <a:pt x="5044" y="9929"/>
                      <a:pt x="5111" y="9897"/>
                      <a:pt x="5175" y="9897"/>
                    </a:cubicBezTo>
                    <a:close/>
                    <a:moveTo>
                      <a:pt x="12582" y="8794"/>
                    </a:moveTo>
                    <a:cubicBezTo>
                      <a:pt x="12569" y="8812"/>
                      <a:pt x="12558" y="8831"/>
                      <a:pt x="12549" y="8851"/>
                    </a:cubicBezTo>
                    <a:cubicBezTo>
                      <a:pt x="12514" y="8923"/>
                      <a:pt x="12490" y="8994"/>
                      <a:pt x="12526" y="9054"/>
                    </a:cubicBezTo>
                    <a:cubicBezTo>
                      <a:pt x="12526" y="9066"/>
                      <a:pt x="12538" y="9077"/>
                      <a:pt x="12549" y="9101"/>
                    </a:cubicBezTo>
                    <a:cubicBezTo>
                      <a:pt x="12549" y="9101"/>
                      <a:pt x="12573" y="9101"/>
                      <a:pt x="12573" y="9113"/>
                    </a:cubicBezTo>
                    <a:lnTo>
                      <a:pt x="12585" y="9113"/>
                    </a:lnTo>
                    <a:cubicBezTo>
                      <a:pt x="12621" y="9113"/>
                      <a:pt x="12633" y="9089"/>
                      <a:pt x="12657" y="9042"/>
                    </a:cubicBezTo>
                    <a:cubicBezTo>
                      <a:pt x="12680" y="9006"/>
                      <a:pt x="12692" y="8994"/>
                      <a:pt x="12692" y="8970"/>
                    </a:cubicBezTo>
                    <a:cubicBezTo>
                      <a:pt x="12692" y="8935"/>
                      <a:pt x="12692" y="8923"/>
                      <a:pt x="12680" y="8911"/>
                    </a:cubicBezTo>
                    <a:cubicBezTo>
                      <a:pt x="12669" y="8899"/>
                      <a:pt x="12657" y="8893"/>
                      <a:pt x="12648" y="8893"/>
                    </a:cubicBezTo>
                    <a:cubicBezTo>
                      <a:pt x="12639" y="8893"/>
                      <a:pt x="12633" y="8899"/>
                      <a:pt x="12633" y="8911"/>
                    </a:cubicBezTo>
                    <a:lnTo>
                      <a:pt x="12633" y="8982"/>
                    </a:lnTo>
                    <a:cubicBezTo>
                      <a:pt x="12633" y="8994"/>
                      <a:pt x="12633" y="9006"/>
                      <a:pt x="12621" y="9006"/>
                    </a:cubicBezTo>
                    <a:cubicBezTo>
                      <a:pt x="12597" y="9006"/>
                      <a:pt x="12585" y="9006"/>
                      <a:pt x="12585" y="8994"/>
                    </a:cubicBezTo>
                    <a:cubicBezTo>
                      <a:pt x="12585" y="8970"/>
                      <a:pt x="12573" y="8923"/>
                      <a:pt x="12597" y="8887"/>
                    </a:cubicBezTo>
                    <a:cubicBezTo>
                      <a:pt x="12617" y="8874"/>
                      <a:pt x="12643" y="8864"/>
                      <a:pt x="12668" y="8864"/>
                    </a:cubicBezTo>
                    <a:cubicBezTo>
                      <a:pt x="12687" y="8864"/>
                      <a:pt x="12705" y="8871"/>
                      <a:pt x="12716" y="8887"/>
                    </a:cubicBezTo>
                    <a:cubicBezTo>
                      <a:pt x="12752" y="8923"/>
                      <a:pt x="12764" y="8946"/>
                      <a:pt x="12764" y="8994"/>
                    </a:cubicBezTo>
                    <a:cubicBezTo>
                      <a:pt x="12764" y="9030"/>
                      <a:pt x="12752" y="9054"/>
                      <a:pt x="12728" y="9089"/>
                    </a:cubicBezTo>
                    <a:cubicBezTo>
                      <a:pt x="12716" y="9113"/>
                      <a:pt x="12692" y="9185"/>
                      <a:pt x="12609" y="9185"/>
                    </a:cubicBezTo>
                    <a:lnTo>
                      <a:pt x="12573" y="9185"/>
                    </a:lnTo>
                    <a:cubicBezTo>
                      <a:pt x="12490" y="9232"/>
                      <a:pt x="12418" y="9280"/>
                      <a:pt x="12371" y="9351"/>
                    </a:cubicBezTo>
                    <a:cubicBezTo>
                      <a:pt x="12347" y="9399"/>
                      <a:pt x="12347" y="9423"/>
                      <a:pt x="12347" y="9458"/>
                    </a:cubicBezTo>
                    <a:cubicBezTo>
                      <a:pt x="12347" y="9482"/>
                      <a:pt x="12359" y="9530"/>
                      <a:pt x="12395" y="9542"/>
                    </a:cubicBezTo>
                    <a:cubicBezTo>
                      <a:pt x="12408" y="9555"/>
                      <a:pt x="12424" y="9564"/>
                      <a:pt x="12441" y="9564"/>
                    </a:cubicBezTo>
                    <a:cubicBezTo>
                      <a:pt x="12454" y="9564"/>
                      <a:pt x="12467" y="9558"/>
                      <a:pt x="12478" y="9542"/>
                    </a:cubicBezTo>
                    <a:cubicBezTo>
                      <a:pt x="12514" y="9530"/>
                      <a:pt x="12526" y="9506"/>
                      <a:pt x="12514" y="9470"/>
                    </a:cubicBezTo>
                    <a:cubicBezTo>
                      <a:pt x="12514" y="9458"/>
                      <a:pt x="12490" y="9458"/>
                      <a:pt x="12466" y="9447"/>
                    </a:cubicBezTo>
                    <a:lnTo>
                      <a:pt x="12395" y="9447"/>
                    </a:lnTo>
                    <a:lnTo>
                      <a:pt x="12395" y="9411"/>
                    </a:lnTo>
                    <a:cubicBezTo>
                      <a:pt x="12403" y="9402"/>
                      <a:pt x="12417" y="9394"/>
                      <a:pt x="12438" y="9394"/>
                    </a:cubicBezTo>
                    <a:cubicBezTo>
                      <a:pt x="12446" y="9394"/>
                      <a:pt x="12456" y="9395"/>
                      <a:pt x="12466" y="9399"/>
                    </a:cubicBezTo>
                    <a:cubicBezTo>
                      <a:pt x="12490" y="9399"/>
                      <a:pt x="12526" y="9423"/>
                      <a:pt x="12538" y="9447"/>
                    </a:cubicBezTo>
                    <a:cubicBezTo>
                      <a:pt x="12573" y="9482"/>
                      <a:pt x="12538" y="9566"/>
                      <a:pt x="12490" y="9578"/>
                    </a:cubicBezTo>
                    <a:cubicBezTo>
                      <a:pt x="12466" y="9589"/>
                      <a:pt x="12442" y="9589"/>
                      <a:pt x="12395" y="9589"/>
                    </a:cubicBezTo>
                    <a:cubicBezTo>
                      <a:pt x="12371" y="9589"/>
                      <a:pt x="12371" y="9589"/>
                      <a:pt x="12359" y="9578"/>
                    </a:cubicBezTo>
                    <a:cubicBezTo>
                      <a:pt x="12311" y="9589"/>
                      <a:pt x="12288" y="9625"/>
                      <a:pt x="12276" y="9661"/>
                    </a:cubicBezTo>
                    <a:cubicBezTo>
                      <a:pt x="12276" y="9708"/>
                      <a:pt x="12288" y="9756"/>
                      <a:pt x="12311" y="9780"/>
                    </a:cubicBezTo>
                    <a:cubicBezTo>
                      <a:pt x="12335" y="9804"/>
                      <a:pt x="12347" y="9804"/>
                      <a:pt x="12359" y="9804"/>
                    </a:cubicBezTo>
                    <a:lnTo>
                      <a:pt x="12371" y="9780"/>
                    </a:lnTo>
                    <a:cubicBezTo>
                      <a:pt x="12359" y="9780"/>
                      <a:pt x="12359" y="9756"/>
                      <a:pt x="12371" y="9756"/>
                    </a:cubicBezTo>
                    <a:cubicBezTo>
                      <a:pt x="12371" y="9750"/>
                      <a:pt x="12380" y="9747"/>
                      <a:pt x="12389" y="9747"/>
                    </a:cubicBezTo>
                    <a:cubicBezTo>
                      <a:pt x="12398" y="9747"/>
                      <a:pt x="12407" y="9750"/>
                      <a:pt x="12407" y="9756"/>
                    </a:cubicBezTo>
                    <a:cubicBezTo>
                      <a:pt x="12418" y="9768"/>
                      <a:pt x="12418" y="9780"/>
                      <a:pt x="12418" y="9804"/>
                    </a:cubicBezTo>
                    <a:cubicBezTo>
                      <a:pt x="12418" y="9828"/>
                      <a:pt x="12407" y="9839"/>
                      <a:pt x="12371" y="9839"/>
                    </a:cubicBezTo>
                    <a:lnTo>
                      <a:pt x="12335" y="9839"/>
                    </a:lnTo>
                    <a:cubicBezTo>
                      <a:pt x="12323" y="9839"/>
                      <a:pt x="12299" y="9828"/>
                      <a:pt x="12288" y="9828"/>
                    </a:cubicBezTo>
                    <a:cubicBezTo>
                      <a:pt x="12240" y="9780"/>
                      <a:pt x="12216" y="9720"/>
                      <a:pt x="12228" y="9661"/>
                    </a:cubicBezTo>
                    <a:cubicBezTo>
                      <a:pt x="12228" y="9625"/>
                      <a:pt x="12264" y="9589"/>
                      <a:pt x="12288" y="9566"/>
                    </a:cubicBezTo>
                    <a:lnTo>
                      <a:pt x="12288" y="9566"/>
                    </a:lnTo>
                    <a:cubicBezTo>
                      <a:pt x="12192" y="9601"/>
                      <a:pt x="12157" y="9697"/>
                      <a:pt x="12157" y="9780"/>
                    </a:cubicBezTo>
                    <a:cubicBezTo>
                      <a:pt x="12168" y="9887"/>
                      <a:pt x="12264" y="9959"/>
                      <a:pt x="12359" y="9959"/>
                    </a:cubicBezTo>
                    <a:cubicBezTo>
                      <a:pt x="12383" y="9959"/>
                      <a:pt x="12395" y="9982"/>
                      <a:pt x="12395" y="9994"/>
                    </a:cubicBezTo>
                    <a:cubicBezTo>
                      <a:pt x="12395" y="10006"/>
                      <a:pt x="12383" y="10018"/>
                      <a:pt x="12359" y="10018"/>
                    </a:cubicBezTo>
                    <a:cubicBezTo>
                      <a:pt x="12335" y="10018"/>
                      <a:pt x="12323" y="10018"/>
                      <a:pt x="12288" y="10006"/>
                    </a:cubicBezTo>
                    <a:lnTo>
                      <a:pt x="12276" y="10006"/>
                    </a:lnTo>
                    <a:cubicBezTo>
                      <a:pt x="12311" y="10066"/>
                      <a:pt x="12335" y="10137"/>
                      <a:pt x="12311" y="10220"/>
                    </a:cubicBezTo>
                    <a:cubicBezTo>
                      <a:pt x="12311" y="10256"/>
                      <a:pt x="12299" y="10304"/>
                      <a:pt x="12276" y="10316"/>
                    </a:cubicBezTo>
                    <a:cubicBezTo>
                      <a:pt x="12247" y="10325"/>
                      <a:pt x="12226" y="10343"/>
                      <a:pt x="12200" y="10343"/>
                    </a:cubicBezTo>
                    <a:cubicBezTo>
                      <a:pt x="12194" y="10343"/>
                      <a:pt x="12187" y="10342"/>
                      <a:pt x="12180" y="10340"/>
                    </a:cubicBezTo>
                    <a:cubicBezTo>
                      <a:pt x="12157" y="10340"/>
                      <a:pt x="12145" y="10304"/>
                      <a:pt x="12121" y="10292"/>
                    </a:cubicBezTo>
                    <a:cubicBezTo>
                      <a:pt x="12109" y="10256"/>
                      <a:pt x="12109" y="10232"/>
                      <a:pt x="12121" y="10197"/>
                    </a:cubicBezTo>
                    <a:cubicBezTo>
                      <a:pt x="12145" y="10173"/>
                      <a:pt x="12168" y="10149"/>
                      <a:pt x="12192" y="10149"/>
                    </a:cubicBezTo>
                    <a:cubicBezTo>
                      <a:pt x="12216" y="10149"/>
                      <a:pt x="12228" y="10149"/>
                      <a:pt x="12228" y="10173"/>
                    </a:cubicBezTo>
                    <a:cubicBezTo>
                      <a:pt x="12228" y="10185"/>
                      <a:pt x="12228" y="10197"/>
                      <a:pt x="12216" y="10197"/>
                    </a:cubicBezTo>
                    <a:cubicBezTo>
                      <a:pt x="12192" y="10197"/>
                      <a:pt x="12180" y="10220"/>
                      <a:pt x="12168" y="10232"/>
                    </a:cubicBezTo>
                    <a:cubicBezTo>
                      <a:pt x="12168" y="10244"/>
                      <a:pt x="12157" y="10256"/>
                      <a:pt x="12168" y="10268"/>
                    </a:cubicBezTo>
                    <a:cubicBezTo>
                      <a:pt x="12168" y="10292"/>
                      <a:pt x="12180" y="10304"/>
                      <a:pt x="12216" y="10304"/>
                    </a:cubicBezTo>
                    <a:lnTo>
                      <a:pt x="12252" y="10304"/>
                    </a:lnTo>
                    <a:cubicBezTo>
                      <a:pt x="12276" y="10292"/>
                      <a:pt x="12288" y="10256"/>
                      <a:pt x="12288" y="10232"/>
                    </a:cubicBezTo>
                    <a:cubicBezTo>
                      <a:pt x="12288" y="10149"/>
                      <a:pt x="12276" y="10101"/>
                      <a:pt x="12228" y="10030"/>
                    </a:cubicBezTo>
                    <a:lnTo>
                      <a:pt x="12228" y="10006"/>
                    </a:lnTo>
                    <a:cubicBezTo>
                      <a:pt x="12168" y="9959"/>
                      <a:pt x="12109" y="9899"/>
                      <a:pt x="12109" y="9828"/>
                    </a:cubicBezTo>
                    <a:cubicBezTo>
                      <a:pt x="12097" y="9708"/>
                      <a:pt x="12180" y="9589"/>
                      <a:pt x="12288" y="9542"/>
                    </a:cubicBezTo>
                    <a:cubicBezTo>
                      <a:pt x="12276" y="9530"/>
                      <a:pt x="12276" y="9506"/>
                      <a:pt x="12276" y="9470"/>
                    </a:cubicBezTo>
                    <a:cubicBezTo>
                      <a:pt x="12276" y="9423"/>
                      <a:pt x="12288" y="9387"/>
                      <a:pt x="12323" y="9339"/>
                    </a:cubicBezTo>
                    <a:cubicBezTo>
                      <a:pt x="12359" y="9268"/>
                      <a:pt x="12442" y="9220"/>
                      <a:pt x="12514" y="9173"/>
                    </a:cubicBezTo>
                    <a:cubicBezTo>
                      <a:pt x="12490" y="9161"/>
                      <a:pt x="12478" y="9149"/>
                      <a:pt x="12478" y="9125"/>
                    </a:cubicBezTo>
                    <a:cubicBezTo>
                      <a:pt x="12454" y="9054"/>
                      <a:pt x="12466" y="8946"/>
                      <a:pt x="12514" y="8875"/>
                    </a:cubicBezTo>
                    <a:cubicBezTo>
                      <a:pt x="12537" y="8829"/>
                      <a:pt x="12549" y="8816"/>
                      <a:pt x="12582" y="8794"/>
                    </a:cubicBezTo>
                    <a:close/>
                    <a:moveTo>
                      <a:pt x="12157" y="9363"/>
                    </a:moveTo>
                    <a:lnTo>
                      <a:pt x="12157" y="9363"/>
                    </a:lnTo>
                    <a:cubicBezTo>
                      <a:pt x="12145" y="9423"/>
                      <a:pt x="12109" y="9506"/>
                      <a:pt x="12085" y="9542"/>
                    </a:cubicBezTo>
                    <a:cubicBezTo>
                      <a:pt x="12049" y="9601"/>
                      <a:pt x="12026" y="9661"/>
                      <a:pt x="12002" y="9720"/>
                    </a:cubicBezTo>
                    <a:cubicBezTo>
                      <a:pt x="12002" y="9780"/>
                      <a:pt x="12049" y="9851"/>
                      <a:pt x="12109" y="9875"/>
                    </a:cubicBezTo>
                    <a:cubicBezTo>
                      <a:pt x="12061" y="9887"/>
                      <a:pt x="12026" y="9947"/>
                      <a:pt x="12026" y="10006"/>
                    </a:cubicBezTo>
                    <a:cubicBezTo>
                      <a:pt x="12026" y="10066"/>
                      <a:pt x="12049" y="10113"/>
                      <a:pt x="12097" y="10137"/>
                    </a:cubicBezTo>
                    <a:cubicBezTo>
                      <a:pt x="12061" y="10137"/>
                      <a:pt x="12049" y="10185"/>
                      <a:pt x="12049" y="10209"/>
                    </a:cubicBezTo>
                    <a:cubicBezTo>
                      <a:pt x="12049" y="10244"/>
                      <a:pt x="12085" y="10268"/>
                      <a:pt x="12097" y="10304"/>
                    </a:cubicBezTo>
                    <a:cubicBezTo>
                      <a:pt x="12121" y="10363"/>
                      <a:pt x="12109" y="10447"/>
                      <a:pt x="12061" y="10506"/>
                    </a:cubicBezTo>
                    <a:cubicBezTo>
                      <a:pt x="12036" y="10540"/>
                      <a:pt x="11980" y="10568"/>
                      <a:pt x="11923" y="10568"/>
                    </a:cubicBezTo>
                    <a:cubicBezTo>
                      <a:pt x="11901" y="10568"/>
                      <a:pt x="11879" y="10564"/>
                      <a:pt x="11859" y="10554"/>
                    </a:cubicBezTo>
                    <a:cubicBezTo>
                      <a:pt x="11806" y="10533"/>
                      <a:pt x="11753" y="10492"/>
                      <a:pt x="11708" y="10492"/>
                    </a:cubicBezTo>
                    <a:cubicBezTo>
                      <a:pt x="11703" y="10492"/>
                      <a:pt x="11697" y="10493"/>
                      <a:pt x="11692" y="10494"/>
                    </a:cubicBezTo>
                    <a:cubicBezTo>
                      <a:pt x="11752" y="10149"/>
                      <a:pt x="11811" y="9768"/>
                      <a:pt x="11883" y="9411"/>
                    </a:cubicBezTo>
                    <a:cubicBezTo>
                      <a:pt x="11978" y="9411"/>
                      <a:pt x="12061" y="9399"/>
                      <a:pt x="12157" y="9363"/>
                    </a:cubicBezTo>
                    <a:close/>
                    <a:moveTo>
                      <a:pt x="5941" y="9411"/>
                    </a:moveTo>
                    <a:cubicBezTo>
                      <a:pt x="5977" y="9458"/>
                      <a:pt x="6025" y="9506"/>
                      <a:pt x="6061" y="9542"/>
                    </a:cubicBezTo>
                    <a:cubicBezTo>
                      <a:pt x="5941" y="9720"/>
                      <a:pt x="5846" y="9935"/>
                      <a:pt x="5870" y="10137"/>
                    </a:cubicBezTo>
                    <a:cubicBezTo>
                      <a:pt x="5870" y="10197"/>
                      <a:pt x="5894" y="10244"/>
                      <a:pt x="5870" y="10304"/>
                    </a:cubicBezTo>
                    <a:cubicBezTo>
                      <a:pt x="5859" y="10347"/>
                      <a:pt x="5809" y="10401"/>
                      <a:pt x="5764" y="10401"/>
                    </a:cubicBezTo>
                    <a:cubicBezTo>
                      <a:pt x="5759" y="10401"/>
                      <a:pt x="5755" y="10400"/>
                      <a:pt x="5751" y="10399"/>
                    </a:cubicBezTo>
                    <a:cubicBezTo>
                      <a:pt x="5691" y="10363"/>
                      <a:pt x="5680" y="10280"/>
                      <a:pt x="5620" y="10256"/>
                    </a:cubicBezTo>
                    <a:cubicBezTo>
                      <a:pt x="5617" y="10255"/>
                      <a:pt x="5613" y="10255"/>
                      <a:pt x="5610" y="10255"/>
                    </a:cubicBezTo>
                    <a:cubicBezTo>
                      <a:pt x="5555" y="10255"/>
                      <a:pt x="5513" y="10343"/>
                      <a:pt x="5513" y="10399"/>
                    </a:cubicBezTo>
                    <a:cubicBezTo>
                      <a:pt x="5513" y="10470"/>
                      <a:pt x="5537" y="10542"/>
                      <a:pt x="5489" y="10590"/>
                    </a:cubicBezTo>
                    <a:cubicBezTo>
                      <a:pt x="5474" y="10605"/>
                      <a:pt x="5452" y="10612"/>
                      <a:pt x="5429" y="10612"/>
                    </a:cubicBezTo>
                    <a:cubicBezTo>
                      <a:pt x="5381" y="10612"/>
                      <a:pt x="5327" y="10582"/>
                      <a:pt x="5310" y="10542"/>
                    </a:cubicBezTo>
                    <a:cubicBezTo>
                      <a:pt x="5275" y="10470"/>
                      <a:pt x="5310" y="10399"/>
                      <a:pt x="5346" y="10340"/>
                    </a:cubicBezTo>
                    <a:cubicBezTo>
                      <a:pt x="5394" y="10280"/>
                      <a:pt x="5453" y="10244"/>
                      <a:pt x="5513" y="10197"/>
                    </a:cubicBezTo>
                    <a:cubicBezTo>
                      <a:pt x="5680" y="10066"/>
                      <a:pt x="5787" y="9875"/>
                      <a:pt x="5858" y="9685"/>
                    </a:cubicBezTo>
                    <a:lnTo>
                      <a:pt x="5941" y="9411"/>
                    </a:lnTo>
                    <a:close/>
                    <a:moveTo>
                      <a:pt x="6013" y="10292"/>
                    </a:moveTo>
                    <a:cubicBezTo>
                      <a:pt x="6084" y="10399"/>
                      <a:pt x="6096" y="10542"/>
                      <a:pt x="6025" y="10661"/>
                    </a:cubicBezTo>
                    <a:cubicBezTo>
                      <a:pt x="5989" y="10709"/>
                      <a:pt x="5930" y="10756"/>
                      <a:pt x="5894" y="10756"/>
                    </a:cubicBezTo>
                    <a:cubicBezTo>
                      <a:pt x="5834" y="10756"/>
                      <a:pt x="5775" y="10721"/>
                      <a:pt x="5751" y="10661"/>
                    </a:cubicBezTo>
                    <a:cubicBezTo>
                      <a:pt x="5751" y="10637"/>
                      <a:pt x="5751" y="10590"/>
                      <a:pt x="5787" y="10566"/>
                    </a:cubicBezTo>
                    <a:cubicBezTo>
                      <a:pt x="5811" y="10542"/>
                      <a:pt x="5846" y="10542"/>
                      <a:pt x="5870" y="10542"/>
                    </a:cubicBezTo>
                    <a:cubicBezTo>
                      <a:pt x="5918" y="10554"/>
                      <a:pt x="5930" y="10590"/>
                      <a:pt x="5930" y="10637"/>
                    </a:cubicBezTo>
                    <a:cubicBezTo>
                      <a:pt x="5930" y="10646"/>
                      <a:pt x="5924" y="10654"/>
                      <a:pt x="5916" y="10654"/>
                    </a:cubicBezTo>
                    <a:cubicBezTo>
                      <a:pt x="5913" y="10654"/>
                      <a:pt x="5909" y="10653"/>
                      <a:pt x="5906" y="10649"/>
                    </a:cubicBezTo>
                    <a:cubicBezTo>
                      <a:pt x="5894" y="10649"/>
                      <a:pt x="5870" y="10637"/>
                      <a:pt x="5894" y="10613"/>
                    </a:cubicBezTo>
                    <a:cubicBezTo>
                      <a:pt x="5894" y="10601"/>
                      <a:pt x="5894" y="10590"/>
                      <a:pt x="5858" y="10590"/>
                    </a:cubicBezTo>
                    <a:cubicBezTo>
                      <a:pt x="5846" y="10590"/>
                      <a:pt x="5834" y="10590"/>
                      <a:pt x="5811" y="10601"/>
                    </a:cubicBezTo>
                    <a:cubicBezTo>
                      <a:pt x="5811" y="10637"/>
                      <a:pt x="5799" y="10649"/>
                      <a:pt x="5811" y="10661"/>
                    </a:cubicBezTo>
                    <a:cubicBezTo>
                      <a:pt x="5811" y="10709"/>
                      <a:pt x="5870" y="10709"/>
                      <a:pt x="5906" y="10709"/>
                    </a:cubicBezTo>
                    <a:cubicBezTo>
                      <a:pt x="5941" y="10709"/>
                      <a:pt x="5989" y="10661"/>
                      <a:pt x="5989" y="10637"/>
                    </a:cubicBezTo>
                    <a:cubicBezTo>
                      <a:pt x="6049" y="10542"/>
                      <a:pt x="6049" y="10411"/>
                      <a:pt x="5977" y="10316"/>
                    </a:cubicBezTo>
                    <a:lnTo>
                      <a:pt x="5977" y="10292"/>
                    </a:lnTo>
                    <a:close/>
                    <a:moveTo>
                      <a:pt x="5049" y="10351"/>
                    </a:moveTo>
                    <a:cubicBezTo>
                      <a:pt x="5072" y="10351"/>
                      <a:pt x="5084" y="10363"/>
                      <a:pt x="5084" y="10375"/>
                    </a:cubicBezTo>
                    <a:cubicBezTo>
                      <a:pt x="5084" y="10518"/>
                      <a:pt x="5120" y="10649"/>
                      <a:pt x="5179" y="10732"/>
                    </a:cubicBezTo>
                    <a:cubicBezTo>
                      <a:pt x="5246" y="10832"/>
                      <a:pt x="5353" y="10900"/>
                      <a:pt x="5463" y="10900"/>
                    </a:cubicBezTo>
                    <a:cubicBezTo>
                      <a:pt x="5472" y="10900"/>
                      <a:pt x="5480" y="10900"/>
                      <a:pt x="5489" y="10899"/>
                    </a:cubicBezTo>
                    <a:cubicBezTo>
                      <a:pt x="5537" y="10899"/>
                      <a:pt x="5572" y="10887"/>
                      <a:pt x="5596" y="10840"/>
                    </a:cubicBezTo>
                    <a:cubicBezTo>
                      <a:pt x="5596" y="10816"/>
                      <a:pt x="5596" y="10780"/>
                      <a:pt x="5549" y="10768"/>
                    </a:cubicBezTo>
                    <a:cubicBezTo>
                      <a:pt x="5513" y="10768"/>
                      <a:pt x="5489" y="10768"/>
                      <a:pt x="5477" y="10816"/>
                    </a:cubicBezTo>
                    <a:cubicBezTo>
                      <a:pt x="5477" y="10828"/>
                      <a:pt x="5453" y="10828"/>
                      <a:pt x="5441" y="10828"/>
                    </a:cubicBezTo>
                    <a:cubicBezTo>
                      <a:pt x="5430" y="10828"/>
                      <a:pt x="5430" y="10816"/>
                      <a:pt x="5430" y="10792"/>
                    </a:cubicBezTo>
                    <a:cubicBezTo>
                      <a:pt x="5440" y="10760"/>
                      <a:pt x="5489" y="10719"/>
                      <a:pt x="5541" y="10719"/>
                    </a:cubicBezTo>
                    <a:cubicBezTo>
                      <a:pt x="5548" y="10719"/>
                      <a:pt x="5554" y="10719"/>
                      <a:pt x="5560" y="10721"/>
                    </a:cubicBezTo>
                    <a:cubicBezTo>
                      <a:pt x="5608" y="10732"/>
                      <a:pt x="5656" y="10792"/>
                      <a:pt x="5632" y="10851"/>
                    </a:cubicBezTo>
                    <a:cubicBezTo>
                      <a:pt x="5620" y="10911"/>
                      <a:pt x="5549" y="10947"/>
                      <a:pt x="5501" y="10947"/>
                    </a:cubicBezTo>
                    <a:lnTo>
                      <a:pt x="5489" y="10947"/>
                    </a:lnTo>
                    <a:cubicBezTo>
                      <a:pt x="5479" y="10948"/>
                      <a:pt x="5468" y="10948"/>
                      <a:pt x="5458" y="10948"/>
                    </a:cubicBezTo>
                    <a:cubicBezTo>
                      <a:pt x="5326" y="10948"/>
                      <a:pt x="5198" y="10879"/>
                      <a:pt x="5132" y="10768"/>
                    </a:cubicBezTo>
                    <a:cubicBezTo>
                      <a:pt x="5049" y="10661"/>
                      <a:pt x="5013" y="10530"/>
                      <a:pt x="5025" y="10375"/>
                    </a:cubicBezTo>
                    <a:cubicBezTo>
                      <a:pt x="5025" y="10363"/>
                      <a:pt x="5037" y="10351"/>
                      <a:pt x="5049" y="10351"/>
                    </a:cubicBezTo>
                    <a:close/>
                    <a:moveTo>
                      <a:pt x="11734" y="7069"/>
                    </a:moveTo>
                    <a:cubicBezTo>
                      <a:pt x="11785" y="7069"/>
                      <a:pt x="11835" y="7071"/>
                      <a:pt x="11883" y="7077"/>
                    </a:cubicBezTo>
                    <a:cubicBezTo>
                      <a:pt x="11895" y="7137"/>
                      <a:pt x="11918" y="7208"/>
                      <a:pt x="11930" y="7268"/>
                    </a:cubicBezTo>
                    <a:cubicBezTo>
                      <a:pt x="11942" y="7422"/>
                      <a:pt x="11835" y="7970"/>
                      <a:pt x="11680" y="8649"/>
                    </a:cubicBezTo>
                    <a:cubicBezTo>
                      <a:pt x="11645" y="8631"/>
                      <a:pt x="11611" y="8620"/>
                      <a:pt x="11576" y="8620"/>
                    </a:cubicBezTo>
                    <a:cubicBezTo>
                      <a:pt x="11563" y="8620"/>
                      <a:pt x="11550" y="8622"/>
                      <a:pt x="11537" y="8625"/>
                    </a:cubicBezTo>
                    <a:cubicBezTo>
                      <a:pt x="11406" y="8637"/>
                      <a:pt x="11275" y="8744"/>
                      <a:pt x="11240" y="8875"/>
                    </a:cubicBezTo>
                    <a:cubicBezTo>
                      <a:pt x="11204" y="9066"/>
                      <a:pt x="11335" y="9268"/>
                      <a:pt x="11514" y="9351"/>
                    </a:cubicBezTo>
                    <a:cubicBezTo>
                      <a:pt x="11347" y="9935"/>
                      <a:pt x="11204" y="10554"/>
                      <a:pt x="11085" y="11078"/>
                    </a:cubicBezTo>
                    <a:cubicBezTo>
                      <a:pt x="10990" y="10887"/>
                      <a:pt x="10811" y="10721"/>
                      <a:pt x="10621" y="10601"/>
                    </a:cubicBezTo>
                    <a:cubicBezTo>
                      <a:pt x="10454" y="10518"/>
                      <a:pt x="10275" y="10423"/>
                      <a:pt x="10073" y="10363"/>
                    </a:cubicBezTo>
                    <a:cubicBezTo>
                      <a:pt x="10049" y="10268"/>
                      <a:pt x="10049" y="10197"/>
                      <a:pt x="10049" y="10137"/>
                    </a:cubicBezTo>
                    <a:cubicBezTo>
                      <a:pt x="10049" y="9708"/>
                      <a:pt x="9954" y="9661"/>
                      <a:pt x="10502" y="8923"/>
                    </a:cubicBezTo>
                    <a:cubicBezTo>
                      <a:pt x="11049" y="8196"/>
                      <a:pt x="10966" y="7196"/>
                      <a:pt x="10966" y="7196"/>
                    </a:cubicBezTo>
                    <a:cubicBezTo>
                      <a:pt x="10966" y="7196"/>
                      <a:pt x="11376" y="7069"/>
                      <a:pt x="11734" y="7069"/>
                    </a:cubicBezTo>
                    <a:close/>
                    <a:moveTo>
                      <a:pt x="4900" y="10835"/>
                    </a:moveTo>
                    <a:cubicBezTo>
                      <a:pt x="4934" y="10835"/>
                      <a:pt x="4967" y="10843"/>
                      <a:pt x="5001" y="10851"/>
                    </a:cubicBezTo>
                    <a:cubicBezTo>
                      <a:pt x="5049" y="10899"/>
                      <a:pt x="5084" y="10959"/>
                      <a:pt x="5096" y="11054"/>
                    </a:cubicBezTo>
                    <a:cubicBezTo>
                      <a:pt x="5096" y="11090"/>
                      <a:pt x="5096" y="11125"/>
                      <a:pt x="5084" y="11149"/>
                    </a:cubicBezTo>
                    <a:cubicBezTo>
                      <a:pt x="5072" y="11185"/>
                      <a:pt x="5037" y="11197"/>
                      <a:pt x="5001" y="11209"/>
                    </a:cubicBezTo>
                    <a:lnTo>
                      <a:pt x="4977" y="11209"/>
                    </a:lnTo>
                    <a:cubicBezTo>
                      <a:pt x="4941" y="11209"/>
                      <a:pt x="4906" y="11173"/>
                      <a:pt x="4906" y="11137"/>
                    </a:cubicBezTo>
                    <a:cubicBezTo>
                      <a:pt x="4906" y="11113"/>
                      <a:pt x="4918" y="11066"/>
                      <a:pt x="4953" y="11054"/>
                    </a:cubicBezTo>
                    <a:cubicBezTo>
                      <a:pt x="4965" y="11054"/>
                      <a:pt x="4977" y="11054"/>
                      <a:pt x="4977" y="11066"/>
                    </a:cubicBezTo>
                    <a:cubicBezTo>
                      <a:pt x="4977" y="11078"/>
                      <a:pt x="4977" y="11090"/>
                      <a:pt x="4965" y="11090"/>
                    </a:cubicBezTo>
                    <a:cubicBezTo>
                      <a:pt x="4953" y="11090"/>
                      <a:pt x="4929" y="11125"/>
                      <a:pt x="4929" y="11137"/>
                    </a:cubicBezTo>
                    <a:cubicBezTo>
                      <a:pt x="4941" y="11137"/>
                      <a:pt x="4953" y="11137"/>
                      <a:pt x="4965" y="11149"/>
                    </a:cubicBezTo>
                    <a:cubicBezTo>
                      <a:pt x="4977" y="11149"/>
                      <a:pt x="5013" y="11137"/>
                      <a:pt x="5013" y="11125"/>
                    </a:cubicBezTo>
                    <a:cubicBezTo>
                      <a:pt x="5025" y="11113"/>
                      <a:pt x="5025" y="11078"/>
                      <a:pt x="5025" y="11054"/>
                    </a:cubicBezTo>
                    <a:cubicBezTo>
                      <a:pt x="5025" y="10971"/>
                      <a:pt x="5001" y="10935"/>
                      <a:pt x="4953" y="10899"/>
                    </a:cubicBezTo>
                    <a:cubicBezTo>
                      <a:pt x="4918" y="10887"/>
                      <a:pt x="4894" y="10887"/>
                      <a:pt x="4858" y="10887"/>
                    </a:cubicBezTo>
                    <a:cubicBezTo>
                      <a:pt x="4834" y="10887"/>
                      <a:pt x="4822" y="10899"/>
                      <a:pt x="4798" y="10935"/>
                    </a:cubicBezTo>
                    <a:cubicBezTo>
                      <a:pt x="4798" y="10941"/>
                      <a:pt x="4795" y="10944"/>
                      <a:pt x="4791" y="10944"/>
                    </a:cubicBezTo>
                    <a:cubicBezTo>
                      <a:pt x="4787" y="10944"/>
                      <a:pt x="4781" y="10941"/>
                      <a:pt x="4775" y="10935"/>
                    </a:cubicBezTo>
                    <a:cubicBezTo>
                      <a:pt x="4751" y="10935"/>
                      <a:pt x="4751" y="10911"/>
                      <a:pt x="4775" y="10899"/>
                    </a:cubicBezTo>
                    <a:cubicBezTo>
                      <a:pt x="4787" y="10875"/>
                      <a:pt x="4810" y="10851"/>
                      <a:pt x="4858" y="10840"/>
                    </a:cubicBezTo>
                    <a:cubicBezTo>
                      <a:pt x="4872" y="10836"/>
                      <a:pt x="4886" y="10835"/>
                      <a:pt x="4900" y="10835"/>
                    </a:cubicBezTo>
                    <a:close/>
                    <a:moveTo>
                      <a:pt x="8418" y="10542"/>
                    </a:moveTo>
                    <a:lnTo>
                      <a:pt x="8418" y="10542"/>
                    </a:lnTo>
                    <a:cubicBezTo>
                      <a:pt x="8406" y="10578"/>
                      <a:pt x="8394" y="10601"/>
                      <a:pt x="8394" y="10637"/>
                    </a:cubicBezTo>
                    <a:cubicBezTo>
                      <a:pt x="8239" y="10768"/>
                      <a:pt x="8132" y="10971"/>
                      <a:pt x="8061" y="11149"/>
                    </a:cubicBezTo>
                    <a:cubicBezTo>
                      <a:pt x="8049" y="11185"/>
                      <a:pt x="8049" y="11197"/>
                      <a:pt x="8025" y="11232"/>
                    </a:cubicBezTo>
                    <a:lnTo>
                      <a:pt x="7942" y="11316"/>
                    </a:lnTo>
                    <a:cubicBezTo>
                      <a:pt x="8049" y="11054"/>
                      <a:pt x="8180" y="10721"/>
                      <a:pt x="8418" y="10542"/>
                    </a:cubicBezTo>
                    <a:close/>
                    <a:moveTo>
                      <a:pt x="7096" y="10712"/>
                    </a:moveTo>
                    <a:cubicBezTo>
                      <a:pt x="7102" y="10712"/>
                      <a:pt x="7108" y="10715"/>
                      <a:pt x="7108" y="10721"/>
                    </a:cubicBezTo>
                    <a:cubicBezTo>
                      <a:pt x="7120" y="10721"/>
                      <a:pt x="7120" y="10732"/>
                      <a:pt x="7108" y="10756"/>
                    </a:cubicBezTo>
                    <a:cubicBezTo>
                      <a:pt x="7037" y="10816"/>
                      <a:pt x="6918" y="10875"/>
                      <a:pt x="6787" y="10875"/>
                    </a:cubicBezTo>
                    <a:lnTo>
                      <a:pt x="6692" y="10875"/>
                    </a:lnTo>
                    <a:cubicBezTo>
                      <a:pt x="6644" y="10887"/>
                      <a:pt x="6644" y="10935"/>
                      <a:pt x="6632" y="10994"/>
                    </a:cubicBezTo>
                    <a:cubicBezTo>
                      <a:pt x="6632" y="11018"/>
                      <a:pt x="6620" y="11030"/>
                      <a:pt x="6620" y="11066"/>
                    </a:cubicBezTo>
                    <a:cubicBezTo>
                      <a:pt x="6582" y="11152"/>
                      <a:pt x="6505" y="11207"/>
                      <a:pt x="6421" y="11207"/>
                    </a:cubicBezTo>
                    <a:cubicBezTo>
                      <a:pt x="6400" y="11207"/>
                      <a:pt x="6379" y="11204"/>
                      <a:pt x="6358" y="11197"/>
                    </a:cubicBezTo>
                    <a:cubicBezTo>
                      <a:pt x="6334" y="11197"/>
                      <a:pt x="6299" y="11185"/>
                      <a:pt x="6275" y="11149"/>
                    </a:cubicBezTo>
                    <a:cubicBezTo>
                      <a:pt x="6236" y="11139"/>
                      <a:pt x="6198" y="11122"/>
                      <a:pt x="6172" y="11122"/>
                    </a:cubicBezTo>
                    <a:cubicBezTo>
                      <a:pt x="6166" y="11122"/>
                      <a:pt x="6160" y="11123"/>
                      <a:pt x="6156" y="11125"/>
                    </a:cubicBezTo>
                    <a:cubicBezTo>
                      <a:pt x="6084" y="11137"/>
                      <a:pt x="6037" y="11232"/>
                      <a:pt x="6037" y="11304"/>
                    </a:cubicBezTo>
                    <a:cubicBezTo>
                      <a:pt x="6037" y="11352"/>
                      <a:pt x="6072" y="11411"/>
                      <a:pt x="6096" y="11435"/>
                    </a:cubicBezTo>
                    <a:cubicBezTo>
                      <a:pt x="6130" y="11452"/>
                      <a:pt x="6164" y="11469"/>
                      <a:pt x="6193" y="11469"/>
                    </a:cubicBezTo>
                    <a:cubicBezTo>
                      <a:pt x="6205" y="11469"/>
                      <a:pt x="6217" y="11466"/>
                      <a:pt x="6227" y="11459"/>
                    </a:cubicBezTo>
                    <a:cubicBezTo>
                      <a:pt x="6239" y="11459"/>
                      <a:pt x="6275" y="11435"/>
                      <a:pt x="6275" y="11423"/>
                    </a:cubicBezTo>
                    <a:lnTo>
                      <a:pt x="6275" y="11375"/>
                    </a:lnTo>
                    <a:cubicBezTo>
                      <a:pt x="6275" y="11363"/>
                      <a:pt x="6239" y="11340"/>
                      <a:pt x="6227" y="11340"/>
                    </a:cubicBezTo>
                    <a:cubicBezTo>
                      <a:pt x="6215" y="11340"/>
                      <a:pt x="6192" y="11340"/>
                      <a:pt x="6192" y="11363"/>
                    </a:cubicBezTo>
                    <a:cubicBezTo>
                      <a:pt x="6192" y="11369"/>
                      <a:pt x="6183" y="11372"/>
                      <a:pt x="6174" y="11372"/>
                    </a:cubicBezTo>
                    <a:cubicBezTo>
                      <a:pt x="6165" y="11372"/>
                      <a:pt x="6156" y="11369"/>
                      <a:pt x="6156" y="11363"/>
                    </a:cubicBezTo>
                    <a:cubicBezTo>
                      <a:pt x="6144" y="11363"/>
                      <a:pt x="6144" y="11328"/>
                      <a:pt x="6156" y="11328"/>
                    </a:cubicBezTo>
                    <a:cubicBezTo>
                      <a:pt x="6165" y="11310"/>
                      <a:pt x="6186" y="11299"/>
                      <a:pt x="6211" y="11299"/>
                    </a:cubicBezTo>
                    <a:cubicBezTo>
                      <a:pt x="6220" y="11299"/>
                      <a:pt x="6230" y="11301"/>
                      <a:pt x="6239" y="11304"/>
                    </a:cubicBezTo>
                    <a:cubicBezTo>
                      <a:pt x="6287" y="11304"/>
                      <a:pt x="6322" y="11328"/>
                      <a:pt x="6334" y="11363"/>
                    </a:cubicBezTo>
                    <a:cubicBezTo>
                      <a:pt x="6346" y="11387"/>
                      <a:pt x="6346" y="11423"/>
                      <a:pt x="6334" y="11447"/>
                    </a:cubicBezTo>
                    <a:cubicBezTo>
                      <a:pt x="6322" y="11482"/>
                      <a:pt x="6287" y="11506"/>
                      <a:pt x="6263" y="11530"/>
                    </a:cubicBezTo>
                    <a:cubicBezTo>
                      <a:pt x="6239" y="11530"/>
                      <a:pt x="6227" y="11542"/>
                      <a:pt x="6215" y="11542"/>
                    </a:cubicBezTo>
                    <a:cubicBezTo>
                      <a:pt x="6168" y="11542"/>
                      <a:pt x="6132" y="11530"/>
                      <a:pt x="6084" y="11494"/>
                    </a:cubicBezTo>
                    <a:cubicBezTo>
                      <a:pt x="6037" y="11447"/>
                      <a:pt x="6013" y="11411"/>
                      <a:pt x="6013" y="11328"/>
                    </a:cubicBezTo>
                    <a:cubicBezTo>
                      <a:pt x="6013" y="11232"/>
                      <a:pt x="6049" y="11113"/>
                      <a:pt x="6156" y="11090"/>
                    </a:cubicBezTo>
                    <a:cubicBezTo>
                      <a:pt x="6215" y="11090"/>
                      <a:pt x="6263" y="11113"/>
                      <a:pt x="6311" y="11137"/>
                    </a:cubicBezTo>
                    <a:cubicBezTo>
                      <a:pt x="6334" y="11149"/>
                      <a:pt x="6370" y="11161"/>
                      <a:pt x="6394" y="11161"/>
                    </a:cubicBezTo>
                    <a:cubicBezTo>
                      <a:pt x="6407" y="11165"/>
                      <a:pt x="6420" y="11167"/>
                      <a:pt x="6435" y="11167"/>
                    </a:cubicBezTo>
                    <a:cubicBezTo>
                      <a:pt x="6500" y="11167"/>
                      <a:pt x="6575" y="11125"/>
                      <a:pt x="6584" y="11066"/>
                    </a:cubicBezTo>
                    <a:cubicBezTo>
                      <a:pt x="6584" y="11042"/>
                      <a:pt x="6608" y="11018"/>
                      <a:pt x="6608" y="11006"/>
                    </a:cubicBezTo>
                    <a:cubicBezTo>
                      <a:pt x="6620" y="10947"/>
                      <a:pt x="6632" y="10875"/>
                      <a:pt x="6692" y="10851"/>
                    </a:cubicBezTo>
                    <a:cubicBezTo>
                      <a:pt x="6703" y="10847"/>
                      <a:pt x="6714" y="10846"/>
                      <a:pt x="6724" y="10846"/>
                    </a:cubicBezTo>
                    <a:cubicBezTo>
                      <a:pt x="6744" y="10846"/>
                      <a:pt x="6763" y="10851"/>
                      <a:pt x="6787" y="10851"/>
                    </a:cubicBezTo>
                    <a:lnTo>
                      <a:pt x="6799" y="10851"/>
                    </a:lnTo>
                    <a:cubicBezTo>
                      <a:pt x="6906" y="10851"/>
                      <a:pt x="7025" y="10816"/>
                      <a:pt x="7084" y="10721"/>
                    </a:cubicBezTo>
                    <a:cubicBezTo>
                      <a:pt x="7084" y="10715"/>
                      <a:pt x="7090" y="10712"/>
                      <a:pt x="7096" y="10712"/>
                    </a:cubicBezTo>
                    <a:close/>
                    <a:moveTo>
                      <a:pt x="4632" y="11244"/>
                    </a:moveTo>
                    <a:cubicBezTo>
                      <a:pt x="4668" y="11244"/>
                      <a:pt x="4691" y="11244"/>
                      <a:pt x="4727" y="11256"/>
                    </a:cubicBezTo>
                    <a:cubicBezTo>
                      <a:pt x="4739" y="11256"/>
                      <a:pt x="4739" y="11292"/>
                      <a:pt x="4727" y="11292"/>
                    </a:cubicBezTo>
                    <a:cubicBezTo>
                      <a:pt x="4727" y="11298"/>
                      <a:pt x="4718" y="11301"/>
                      <a:pt x="4709" y="11301"/>
                    </a:cubicBezTo>
                    <a:cubicBezTo>
                      <a:pt x="4700" y="11301"/>
                      <a:pt x="4691" y="11298"/>
                      <a:pt x="4691" y="11292"/>
                    </a:cubicBezTo>
                    <a:cubicBezTo>
                      <a:pt x="4679" y="11268"/>
                      <a:pt x="4668" y="11268"/>
                      <a:pt x="4656" y="11268"/>
                    </a:cubicBezTo>
                    <a:cubicBezTo>
                      <a:pt x="4644" y="11268"/>
                      <a:pt x="4608" y="11292"/>
                      <a:pt x="4608" y="11304"/>
                    </a:cubicBezTo>
                    <a:cubicBezTo>
                      <a:pt x="4596" y="11352"/>
                      <a:pt x="4596" y="11411"/>
                      <a:pt x="4620" y="11435"/>
                    </a:cubicBezTo>
                    <a:cubicBezTo>
                      <a:pt x="4644" y="11447"/>
                      <a:pt x="4656" y="11447"/>
                      <a:pt x="4668" y="11471"/>
                    </a:cubicBezTo>
                    <a:cubicBezTo>
                      <a:pt x="4703" y="11482"/>
                      <a:pt x="4727" y="11506"/>
                      <a:pt x="4739" y="11542"/>
                    </a:cubicBezTo>
                    <a:cubicBezTo>
                      <a:pt x="4751" y="11566"/>
                      <a:pt x="4739" y="11602"/>
                      <a:pt x="4739" y="11625"/>
                    </a:cubicBezTo>
                    <a:cubicBezTo>
                      <a:pt x="4739" y="11649"/>
                      <a:pt x="4727" y="11661"/>
                      <a:pt x="4715" y="11661"/>
                    </a:cubicBezTo>
                    <a:lnTo>
                      <a:pt x="4715" y="11685"/>
                    </a:lnTo>
                    <a:lnTo>
                      <a:pt x="4691" y="11709"/>
                    </a:lnTo>
                    <a:lnTo>
                      <a:pt x="4679" y="11709"/>
                    </a:lnTo>
                    <a:lnTo>
                      <a:pt x="4656" y="11685"/>
                    </a:lnTo>
                    <a:cubicBezTo>
                      <a:pt x="4656" y="11685"/>
                      <a:pt x="4632" y="11673"/>
                      <a:pt x="4632" y="11661"/>
                    </a:cubicBezTo>
                    <a:cubicBezTo>
                      <a:pt x="4632" y="11649"/>
                      <a:pt x="4632" y="11649"/>
                      <a:pt x="4656" y="11649"/>
                    </a:cubicBezTo>
                    <a:cubicBezTo>
                      <a:pt x="4668" y="11649"/>
                      <a:pt x="4679" y="11625"/>
                      <a:pt x="4679" y="11613"/>
                    </a:cubicBezTo>
                    <a:lnTo>
                      <a:pt x="4679" y="11566"/>
                    </a:lnTo>
                    <a:cubicBezTo>
                      <a:pt x="4679" y="11554"/>
                      <a:pt x="4656" y="11530"/>
                      <a:pt x="4620" y="11530"/>
                    </a:cubicBezTo>
                    <a:cubicBezTo>
                      <a:pt x="4608" y="11506"/>
                      <a:pt x="4596" y="11506"/>
                      <a:pt x="4572" y="11482"/>
                    </a:cubicBezTo>
                    <a:cubicBezTo>
                      <a:pt x="4537" y="11435"/>
                      <a:pt x="4513" y="11363"/>
                      <a:pt x="4548" y="11304"/>
                    </a:cubicBezTo>
                    <a:cubicBezTo>
                      <a:pt x="4560" y="11268"/>
                      <a:pt x="4596" y="11256"/>
                      <a:pt x="4632" y="11244"/>
                    </a:cubicBezTo>
                    <a:close/>
                    <a:moveTo>
                      <a:pt x="10240" y="10649"/>
                    </a:moveTo>
                    <a:cubicBezTo>
                      <a:pt x="10537" y="10649"/>
                      <a:pt x="10775" y="10828"/>
                      <a:pt x="10894" y="11078"/>
                    </a:cubicBezTo>
                    <a:cubicBezTo>
                      <a:pt x="10954" y="11256"/>
                      <a:pt x="10966" y="11435"/>
                      <a:pt x="10966" y="11613"/>
                    </a:cubicBezTo>
                    <a:cubicBezTo>
                      <a:pt x="10966" y="11649"/>
                      <a:pt x="10954" y="11673"/>
                      <a:pt x="10954" y="11709"/>
                    </a:cubicBezTo>
                    <a:cubicBezTo>
                      <a:pt x="10918" y="11721"/>
                      <a:pt x="10906" y="11744"/>
                      <a:pt x="10894" y="11768"/>
                    </a:cubicBezTo>
                    <a:cubicBezTo>
                      <a:pt x="10894" y="11733"/>
                      <a:pt x="10906" y="11721"/>
                      <a:pt x="10906" y="11685"/>
                    </a:cubicBezTo>
                    <a:cubicBezTo>
                      <a:pt x="10954" y="11363"/>
                      <a:pt x="10835" y="10971"/>
                      <a:pt x="10561" y="10792"/>
                    </a:cubicBezTo>
                    <a:lnTo>
                      <a:pt x="10561" y="10792"/>
                    </a:lnTo>
                    <a:cubicBezTo>
                      <a:pt x="10680" y="10959"/>
                      <a:pt x="10775" y="11185"/>
                      <a:pt x="10633" y="11352"/>
                    </a:cubicBezTo>
                    <a:cubicBezTo>
                      <a:pt x="10603" y="11401"/>
                      <a:pt x="10532" y="11426"/>
                      <a:pt x="10467" y="11426"/>
                    </a:cubicBezTo>
                    <a:cubicBezTo>
                      <a:pt x="10455" y="11426"/>
                      <a:pt x="10442" y="11425"/>
                      <a:pt x="10430" y="11423"/>
                    </a:cubicBezTo>
                    <a:cubicBezTo>
                      <a:pt x="10335" y="11387"/>
                      <a:pt x="10311" y="11304"/>
                      <a:pt x="10311" y="11209"/>
                    </a:cubicBezTo>
                    <a:cubicBezTo>
                      <a:pt x="10311" y="11197"/>
                      <a:pt x="10311" y="11185"/>
                      <a:pt x="10323" y="11185"/>
                    </a:cubicBezTo>
                    <a:cubicBezTo>
                      <a:pt x="10339" y="11181"/>
                      <a:pt x="10349" y="11180"/>
                      <a:pt x="10358" y="11180"/>
                    </a:cubicBezTo>
                    <a:cubicBezTo>
                      <a:pt x="10376" y="11180"/>
                      <a:pt x="10386" y="11185"/>
                      <a:pt x="10418" y="11185"/>
                    </a:cubicBezTo>
                    <a:cubicBezTo>
                      <a:pt x="10454" y="11185"/>
                      <a:pt x="10442" y="11244"/>
                      <a:pt x="10394" y="11244"/>
                    </a:cubicBezTo>
                    <a:lnTo>
                      <a:pt x="10371" y="11244"/>
                    </a:lnTo>
                    <a:cubicBezTo>
                      <a:pt x="10371" y="11299"/>
                      <a:pt x="10411" y="11365"/>
                      <a:pt x="10474" y="11365"/>
                    </a:cubicBezTo>
                    <a:cubicBezTo>
                      <a:pt x="10479" y="11365"/>
                      <a:pt x="10484" y="11364"/>
                      <a:pt x="10490" y="11363"/>
                    </a:cubicBezTo>
                    <a:cubicBezTo>
                      <a:pt x="10561" y="11363"/>
                      <a:pt x="10621" y="11268"/>
                      <a:pt x="10633" y="11209"/>
                    </a:cubicBezTo>
                    <a:cubicBezTo>
                      <a:pt x="10680" y="11066"/>
                      <a:pt x="10561" y="10875"/>
                      <a:pt x="10454" y="10768"/>
                    </a:cubicBezTo>
                    <a:lnTo>
                      <a:pt x="10454" y="10756"/>
                    </a:lnTo>
                    <a:cubicBezTo>
                      <a:pt x="10394" y="10721"/>
                      <a:pt x="10323" y="10709"/>
                      <a:pt x="10240" y="10709"/>
                    </a:cubicBezTo>
                    <a:cubicBezTo>
                      <a:pt x="10192" y="10709"/>
                      <a:pt x="10192" y="10649"/>
                      <a:pt x="10240" y="10649"/>
                    </a:cubicBezTo>
                    <a:close/>
                    <a:moveTo>
                      <a:pt x="8585" y="9244"/>
                    </a:moveTo>
                    <a:cubicBezTo>
                      <a:pt x="8597" y="9244"/>
                      <a:pt x="8608" y="9268"/>
                      <a:pt x="8608" y="9268"/>
                    </a:cubicBezTo>
                    <a:cubicBezTo>
                      <a:pt x="8716" y="9363"/>
                      <a:pt x="8668" y="10078"/>
                      <a:pt x="8668" y="10173"/>
                    </a:cubicBezTo>
                    <a:cubicBezTo>
                      <a:pt x="8489" y="10197"/>
                      <a:pt x="8335" y="10256"/>
                      <a:pt x="8192" y="10363"/>
                    </a:cubicBezTo>
                    <a:cubicBezTo>
                      <a:pt x="7930" y="10578"/>
                      <a:pt x="7537" y="11447"/>
                      <a:pt x="7227" y="11590"/>
                    </a:cubicBezTo>
                    <a:cubicBezTo>
                      <a:pt x="6965" y="11709"/>
                      <a:pt x="6811" y="11840"/>
                      <a:pt x="6739" y="11971"/>
                    </a:cubicBezTo>
                    <a:cubicBezTo>
                      <a:pt x="6823" y="11744"/>
                      <a:pt x="7025" y="11590"/>
                      <a:pt x="7239" y="11494"/>
                    </a:cubicBezTo>
                    <a:cubicBezTo>
                      <a:pt x="7335" y="11447"/>
                      <a:pt x="7465" y="11423"/>
                      <a:pt x="7465" y="11316"/>
                    </a:cubicBezTo>
                    <a:cubicBezTo>
                      <a:pt x="7465" y="11209"/>
                      <a:pt x="7346" y="11137"/>
                      <a:pt x="7299" y="11054"/>
                    </a:cubicBezTo>
                    <a:cubicBezTo>
                      <a:pt x="7263" y="10947"/>
                      <a:pt x="7323" y="10828"/>
                      <a:pt x="7346" y="10709"/>
                    </a:cubicBezTo>
                    <a:cubicBezTo>
                      <a:pt x="7406" y="10554"/>
                      <a:pt x="7418" y="10399"/>
                      <a:pt x="7394" y="10244"/>
                    </a:cubicBezTo>
                    <a:lnTo>
                      <a:pt x="7394" y="10244"/>
                    </a:lnTo>
                    <a:cubicBezTo>
                      <a:pt x="7447" y="10251"/>
                      <a:pt x="7500" y="10254"/>
                      <a:pt x="7554" y="10254"/>
                    </a:cubicBezTo>
                    <a:cubicBezTo>
                      <a:pt x="7886" y="10254"/>
                      <a:pt x="8229" y="10123"/>
                      <a:pt x="8537" y="9816"/>
                    </a:cubicBezTo>
                    <a:cubicBezTo>
                      <a:pt x="8585" y="9768"/>
                      <a:pt x="8597" y="9530"/>
                      <a:pt x="8585" y="9244"/>
                    </a:cubicBezTo>
                    <a:close/>
                    <a:moveTo>
                      <a:pt x="6418" y="9875"/>
                    </a:moveTo>
                    <a:cubicBezTo>
                      <a:pt x="6465" y="9923"/>
                      <a:pt x="6525" y="9947"/>
                      <a:pt x="6584" y="9994"/>
                    </a:cubicBezTo>
                    <a:cubicBezTo>
                      <a:pt x="6513" y="10101"/>
                      <a:pt x="6501" y="10244"/>
                      <a:pt x="6573" y="10363"/>
                    </a:cubicBezTo>
                    <a:cubicBezTo>
                      <a:pt x="6596" y="10411"/>
                      <a:pt x="6656" y="10459"/>
                      <a:pt x="6703" y="10459"/>
                    </a:cubicBezTo>
                    <a:cubicBezTo>
                      <a:pt x="6763" y="10459"/>
                      <a:pt x="6823" y="10423"/>
                      <a:pt x="6834" y="10375"/>
                    </a:cubicBezTo>
                    <a:cubicBezTo>
                      <a:pt x="6858" y="10316"/>
                      <a:pt x="6823" y="10244"/>
                      <a:pt x="6870" y="10220"/>
                    </a:cubicBezTo>
                    <a:cubicBezTo>
                      <a:pt x="6884" y="10210"/>
                      <a:pt x="6900" y="10206"/>
                      <a:pt x="6916" y="10206"/>
                    </a:cubicBezTo>
                    <a:cubicBezTo>
                      <a:pt x="6956" y="10206"/>
                      <a:pt x="6996" y="10231"/>
                      <a:pt x="7013" y="10256"/>
                    </a:cubicBezTo>
                    <a:cubicBezTo>
                      <a:pt x="7061" y="10340"/>
                      <a:pt x="7073" y="10435"/>
                      <a:pt x="7037" y="10530"/>
                    </a:cubicBezTo>
                    <a:cubicBezTo>
                      <a:pt x="6989" y="10613"/>
                      <a:pt x="6894" y="10661"/>
                      <a:pt x="6811" y="10673"/>
                    </a:cubicBezTo>
                    <a:cubicBezTo>
                      <a:pt x="6776" y="10673"/>
                      <a:pt x="6737" y="10670"/>
                      <a:pt x="6698" y="10670"/>
                    </a:cubicBezTo>
                    <a:cubicBezTo>
                      <a:pt x="6631" y="10670"/>
                      <a:pt x="6567" y="10679"/>
                      <a:pt x="6537" y="10732"/>
                    </a:cubicBezTo>
                    <a:cubicBezTo>
                      <a:pt x="6513" y="10792"/>
                      <a:pt x="6561" y="10863"/>
                      <a:pt x="6525" y="10935"/>
                    </a:cubicBezTo>
                    <a:cubicBezTo>
                      <a:pt x="6506" y="10991"/>
                      <a:pt x="6436" y="11010"/>
                      <a:pt x="6372" y="11010"/>
                    </a:cubicBezTo>
                    <a:cubicBezTo>
                      <a:pt x="6355" y="11010"/>
                      <a:pt x="6338" y="11009"/>
                      <a:pt x="6322" y="11006"/>
                    </a:cubicBezTo>
                    <a:cubicBezTo>
                      <a:pt x="6248" y="10996"/>
                      <a:pt x="6183" y="10957"/>
                      <a:pt x="6111" y="10957"/>
                    </a:cubicBezTo>
                    <a:cubicBezTo>
                      <a:pt x="6102" y="10957"/>
                      <a:pt x="6093" y="10957"/>
                      <a:pt x="6084" y="10959"/>
                    </a:cubicBezTo>
                    <a:cubicBezTo>
                      <a:pt x="5989" y="10959"/>
                      <a:pt x="5906" y="11054"/>
                      <a:pt x="5870" y="11125"/>
                    </a:cubicBezTo>
                    <a:cubicBezTo>
                      <a:pt x="5822" y="11209"/>
                      <a:pt x="5822" y="11304"/>
                      <a:pt x="5822" y="11387"/>
                    </a:cubicBezTo>
                    <a:cubicBezTo>
                      <a:pt x="5822" y="11447"/>
                      <a:pt x="5822" y="11530"/>
                      <a:pt x="5787" y="11566"/>
                    </a:cubicBezTo>
                    <a:cubicBezTo>
                      <a:pt x="5739" y="11602"/>
                      <a:pt x="5691" y="11602"/>
                      <a:pt x="5644" y="11613"/>
                    </a:cubicBezTo>
                    <a:cubicBezTo>
                      <a:pt x="5572" y="11649"/>
                      <a:pt x="5513" y="11721"/>
                      <a:pt x="5489" y="11792"/>
                    </a:cubicBezTo>
                    <a:cubicBezTo>
                      <a:pt x="5453" y="11863"/>
                      <a:pt x="5430" y="11959"/>
                      <a:pt x="5382" y="12018"/>
                    </a:cubicBezTo>
                    <a:cubicBezTo>
                      <a:pt x="5341" y="12059"/>
                      <a:pt x="5279" y="12083"/>
                      <a:pt x="5224" y="12083"/>
                    </a:cubicBezTo>
                    <a:cubicBezTo>
                      <a:pt x="5199" y="12083"/>
                      <a:pt x="5175" y="12077"/>
                      <a:pt x="5156" y="12066"/>
                    </a:cubicBezTo>
                    <a:cubicBezTo>
                      <a:pt x="5275" y="11959"/>
                      <a:pt x="5334" y="11804"/>
                      <a:pt x="5334" y="11649"/>
                    </a:cubicBezTo>
                    <a:cubicBezTo>
                      <a:pt x="5334" y="11542"/>
                      <a:pt x="5334" y="11494"/>
                      <a:pt x="5346" y="11435"/>
                    </a:cubicBezTo>
                    <a:cubicBezTo>
                      <a:pt x="5366" y="11395"/>
                      <a:pt x="5395" y="11346"/>
                      <a:pt x="5439" y="11346"/>
                    </a:cubicBezTo>
                    <a:cubicBezTo>
                      <a:pt x="5447" y="11346"/>
                      <a:pt x="5456" y="11348"/>
                      <a:pt x="5465" y="11352"/>
                    </a:cubicBezTo>
                    <a:cubicBezTo>
                      <a:pt x="5513" y="11304"/>
                      <a:pt x="5453" y="11244"/>
                      <a:pt x="5394" y="11232"/>
                    </a:cubicBezTo>
                    <a:cubicBezTo>
                      <a:pt x="5334" y="11209"/>
                      <a:pt x="5275" y="11232"/>
                      <a:pt x="5251" y="11173"/>
                    </a:cubicBezTo>
                    <a:cubicBezTo>
                      <a:pt x="5203" y="11090"/>
                      <a:pt x="5287" y="11006"/>
                      <a:pt x="5370" y="11006"/>
                    </a:cubicBezTo>
                    <a:cubicBezTo>
                      <a:pt x="5453" y="11006"/>
                      <a:pt x="5525" y="11054"/>
                      <a:pt x="5620" y="11054"/>
                    </a:cubicBezTo>
                    <a:cubicBezTo>
                      <a:pt x="5703" y="11054"/>
                      <a:pt x="5799" y="10959"/>
                      <a:pt x="5751" y="10887"/>
                    </a:cubicBezTo>
                    <a:lnTo>
                      <a:pt x="5751" y="10887"/>
                    </a:lnTo>
                    <a:cubicBezTo>
                      <a:pt x="5778" y="10907"/>
                      <a:pt x="5808" y="10916"/>
                      <a:pt x="5838" y="10916"/>
                    </a:cubicBezTo>
                    <a:cubicBezTo>
                      <a:pt x="5915" y="10916"/>
                      <a:pt x="5994" y="10860"/>
                      <a:pt x="6037" y="10792"/>
                    </a:cubicBezTo>
                    <a:cubicBezTo>
                      <a:pt x="6096" y="10709"/>
                      <a:pt x="6144" y="10590"/>
                      <a:pt x="6239" y="10542"/>
                    </a:cubicBezTo>
                    <a:cubicBezTo>
                      <a:pt x="6322" y="10518"/>
                      <a:pt x="6418" y="10494"/>
                      <a:pt x="6442" y="10423"/>
                    </a:cubicBezTo>
                    <a:cubicBezTo>
                      <a:pt x="6442" y="10363"/>
                      <a:pt x="6382" y="10328"/>
                      <a:pt x="6334" y="10292"/>
                    </a:cubicBezTo>
                    <a:cubicBezTo>
                      <a:pt x="6239" y="10185"/>
                      <a:pt x="6287" y="10018"/>
                      <a:pt x="6382" y="9923"/>
                    </a:cubicBezTo>
                    <a:lnTo>
                      <a:pt x="6418" y="9875"/>
                    </a:lnTo>
                    <a:close/>
                    <a:moveTo>
                      <a:pt x="7930" y="11530"/>
                    </a:moveTo>
                    <a:lnTo>
                      <a:pt x="7930" y="11530"/>
                    </a:lnTo>
                    <a:cubicBezTo>
                      <a:pt x="7870" y="11661"/>
                      <a:pt x="7823" y="11804"/>
                      <a:pt x="7727" y="11947"/>
                    </a:cubicBezTo>
                    <a:cubicBezTo>
                      <a:pt x="7680" y="12042"/>
                      <a:pt x="7585" y="12149"/>
                      <a:pt x="7454" y="12161"/>
                    </a:cubicBezTo>
                    <a:cubicBezTo>
                      <a:pt x="7431" y="12167"/>
                      <a:pt x="7405" y="12170"/>
                      <a:pt x="7377" y="12170"/>
                    </a:cubicBezTo>
                    <a:cubicBezTo>
                      <a:pt x="7287" y="12170"/>
                      <a:pt x="7183" y="12139"/>
                      <a:pt x="7156" y="12066"/>
                    </a:cubicBezTo>
                    <a:cubicBezTo>
                      <a:pt x="7090" y="11942"/>
                      <a:pt x="7213" y="11858"/>
                      <a:pt x="7330" y="11858"/>
                    </a:cubicBezTo>
                    <a:cubicBezTo>
                      <a:pt x="7382" y="11858"/>
                      <a:pt x="7433" y="11875"/>
                      <a:pt x="7465" y="11911"/>
                    </a:cubicBezTo>
                    <a:cubicBezTo>
                      <a:pt x="7495" y="11941"/>
                      <a:pt x="7468" y="11962"/>
                      <a:pt x="7437" y="11962"/>
                    </a:cubicBezTo>
                    <a:cubicBezTo>
                      <a:pt x="7431" y="11962"/>
                      <a:pt x="7424" y="11961"/>
                      <a:pt x="7418" y="11959"/>
                    </a:cubicBezTo>
                    <a:cubicBezTo>
                      <a:pt x="7396" y="11932"/>
                      <a:pt x="7367" y="11921"/>
                      <a:pt x="7339" y="11921"/>
                    </a:cubicBezTo>
                    <a:cubicBezTo>
                      <a:pt x="7241" y="11921"/>
                      <a:pt x="7140" y="12047"/>
                      <a:pt x="7287" y="12102"/>
                    </a:cubicBezTo>
                    <a:cubicBezTo>
                      <a:pt x="7322" y="12115"/>
                      <a:pt x="7356" y="12121"/>
                      <a:pt x="7389" y="12121"/>
                    </a:cubicBezTo>
                    <a:cubicBezTo>
                      <a:pt x="7504" y="12121"/>
                      <a:pt x="7606" y="12048"/>
                      <a:pt x="7680" y="11947"/>
                    </a:cubicBezTo>
                    <a:cubicBezTo>
                      <a:pt x="7763" y="11828"/>
                      <a:pt x="7811" y="11673"/>
                      <a:pt x="7858" y="11542"/>
                    </a:cubicBezTo>
                    <a:cubicBezTo>
                      <a:pt x="7882" y="11542"/>
                      <a:pt x="7894" y="11542"/>
                      <a:pt x="7930" y="11530"/>
                    </a:cubicBezTo>
                    <a:close/>
                    <a:moveTo>
                      <a:pt x="10573" y="11709"/>
                    </a:moveTo>
                    <a:cubicBezTo>
                      <a:pt x="10752" y="11709"/>
                      <a:pt x="10787" y="11959"/>
                      <a:pt x="10609" y="11983"/>
                    </a:cubicBezTo>
                    <a:cubicBezTo>
                      <a:pt x="10561" y="11983"/>
                      <a:pt x="10561" y="11935"/>
                      <a:pt x="10609" y="11923"/>
                    </a:cubicBezTo>
                    <a:cubicBezTo>
                      <a:pt x="10722" y="11904"/>
                      <a:pt x="10663" y="11758"/>
                      <a:pt x="10574" y="11758"/>
                    </a:cubicBezTo>
                    <a:cubicBezTo>
                      <a:pt x="10551" y="11758"/>
                      <a:pt x="10526" y="11768"/>
                      <a:pt x="10502" y="11792"/>
                    </a:cubicBezTo>
                    <a:cubicBezTo>
                      <a:pt x="10394" y="11887"/>
                      <a:pt x="10359" y="12090"/>
                      <a:pt x="10490" y="12185"/>
                    </a:cubicBezTo>
                    <a:cubicBezTo>
                      <a:pt x="10524" y="12209"/>
                      <a:pt x="10557" y="12219"/>
                      <a:pt x="10588" y="12219"/>
                    </a:cubicBezTo>
                    <a:cubicBezTo>
                      <a:pt x="10725" y="12219"/>
                      <a:pt x="10822" y="12007"/>
                      <a:pt x="10871" y="11852"/>
                    </a:cubicBezTo>
                    <a:cubicBezTo>
                      <a:pt x="10871" y="11899"/>
                      <a:pt x="10894" y="11947"/>
                      <a:pt x="10906" y="11971"/>
                    </a:cubicBezTo>
                    <a:cubicBezTo>
                      <a:pt x="10833" y="12107"/>
                      <a:pt x="10712" y="12272"/>
                      <a:pt x="10567" y="12272"/>
                    </a:cubicBezTo>
                    <a:cubicBezTo>
                      <a:pt x="10524" y="12272"/>
                      <a:pt x="10477" y="12257"/>
                      <a:pt x="10430" y="12221"/>
                    </a:cubicBezTo>
                    <a:cubicBezTo>
                      <a:pt x="10263" y="12090"/>
                      <a:pt x="10335" y="11709"/>
                      <a:pt x="10573" y="11709"/>
                    </a:cubicBezTo>
                    <a:close/>
                    <a:moveTo>
                      <a:pt x="7037" y="11375"/>
                    </a:moveTo>
                    <a:cubicBezTo>
                      <a:pt x="7049" y="11375"/>
                      <a:pt x="7061" y="11387"/>
                      <a:pt x="7049" y="11411"/>
                    </a:cubicBezTo>
                    <a:cubicBezTo>
                      <a:pt x="7049" y="11419"/>
                      <a:pt x="7043" y="11428"/>
                      <a:pt x="7035" y="11428"/>
                    </a:cubicBezTo>
                    <a:cubicBezTo>
                      <a:pt x="7032" y="11428"/>
                      <a:pt x="7028" y="11426"/>
                      <a:pt x="7025" y="11423"/>
                    </a:cubicBezTo>
                    <a:cubicBezTo>
                      <a:pt x="7012" y="11422"/>
                      <a:pt x="6998" y="11421"/>
                      <a:pt x="6985" y="11421"/>
                    </a:cubicBezTo>
                    <a:cubicBezTo>
                      <a:pt x="6889" y="11421"/>
                      <a:pt x="6787" y="11459"/>
                      <a:pt x="6703" y="11542"/>
                    </a:cubicBezTo>
                    <a:cubicBezTo>
                      <a:pt x="6632" y="11613"/>
                      <a:pt x="6573" y="11721"/>
                      <a:pt x="6525" y="11840"/>
                    </a:cubicBezTo>
                    <a:cubicBezTo>
                      <a:pt x="6513" y="11863"/>
                      <a:pt x="6513" y="11899"/>
                      <a:pt x="6501" y="11923"/>
                    </a:cubicBezTo>
                    <a:cubicBezTo>
                      <a:pt x="6501" y="11971"/>
                      <a:pt x="6465" y="12066"/>
                      <a:pt x="6430" y="12137"/>
                    </a:cubicBezTo>
                    <a:cubicBezTo>
                      <a:pt x="6382" y="12209"/>
                      <a:pt x="6287" y="12280"/>
                      <a:pt x="6192" y="12304"/>
                    </a:cubicBezTo>
                    <a:lnTo>
                      <a:pt x="6096" y="12304"/>
                    </a:lnTo>
                    <a:cubicBezTo>
                      <a:pt x="6037" y="12280"/>
                      <a:pt x="5977" y="12221"/>
                      <a:pt x="5965" y="12161"/>
                    </a:cubicBezTo>
                    <a:cubicBezTo>
                      <a:pt x="5965" y="12149"/>
                      <a:pt x="5941" y="12125"/>
                      <a:pt x="5941" y="12102"/>
                    </a:cubicBezTo>
                    <a:cubicBezTo>
                      <a:pt x="5870" y="12066"/>
                      <a:pt x="5811" y="12018"/>
                      <a:pt x="5739" y="12018"/>
                    </a:cubicBezTo>
                    <a:cubicBezTo>
                      <a:pt x="5644" y="12018"/>
                      <a:pt x="5572" y="12042"/>
                      <a:pt x="5537" y="12102"/>
                    </a:cubicBezTo>
                    <a:cubicBezTo>
                      <a:pt x="5489" y="12161"/>
                      <a:pt x="5489" y="12268"/>
                      <a:pt x="5549" y="12316"/>
                    </a:cubicBezTo>
                    <a:cubicBezTo>
                      <a:pt x="5565" y="12324"/>
                      <a:pt x="5594" y="12333"/>
                      <a:pt x="5622" y="12333"/>
                    </a:cubicBezTo>
                    <a:cubicBezTo>
                      <a:pt x="5634" y="12333"/>
                      <a:pt x="5645" y="12331"/>
                      <a:pt x="5656" y="12328"/>
                    </a:cubicBezTo>
                    <a:cubicBezTo>
                      <a:pt x="5680" y="12316"/>
                      <a:pt x="5715" y="12304"/>
                      <a:pt x="5715" y="12268"/>
                    </a:cubicBezTo>
                    <a:cubicBezTo>
                      <a:pt x="5715" y="12221"/>
                      <a:pt x="5691" y="12197"/>
                      <a:pt x="5668" y="12185"/>
                    </a:cubicBezTo>
                    <a:cubicBezTo>
                      <a:pt x="5648" y="12172"/>
                      <a:pt x="5632" y="12162"/>
                      <a:pt x="5616" y="12162"/>
                    </a:cubicBezTo>
                    <a:cubicBezTo>
                      <a:pt x="5602" y="12162"/>
                      <a:pt x="5589" y="12169"/>
                      <a:pt x="5572" y="12185"/>
                    </a:cubicBezTo>
                    <a:lnTo>
                      <a:pt x="5549" y="12185"/>
                    </a:lnTo>
                    <a:lnTo>
                      <a:pt x="5549" y="12149"/>
                    </a:lnTo>
                    <a:cubicBezTo>
                      <a:pt x="5572" y="12137"/>
                      <a:pt x="5593" y="12131"/>
                      <a:pt x="5614" y="12131"/>
                    </a:cubicBezTo>
                    <a:cubicBezTo>
                      <a:pt x="5635" y="12131"/>
                      <a:pt x="5656" y="12137"/>
                      <a:pt x="5680" y="12149"/>
                    </a:cubicBezTo>
                    <a:cubicBezTo>
                      <a:pt x="5727" y="12185"/>
                      <a:pt x="5751" y="12244"/>
                      <a:pt x="5739" y="12280"/>
                    </a:cubicBezTo>
                    <a:cubicBezTo>
                      <a:pt x="5727" y="12328"/>
                      <a:pt x="5691" y="12364"/>
                      <a:pt x="5644" y="12375"/>
                    </a:cubicBezTo>
                    <a:cubicBezTo>
                      <a:pt x="5632" y="12375"/>
                      <a:pt x="5620" y="12375"/>
                      <a:pt x="5608" y="12387"/>
                    </a:cubicBezTo>
                    <a:cubicBezTo>
                      <a:pt x="5560" y="12387"/>
                      <a:pt x="5513" y="12387"/>
                      <a:pt x="5489" y="12364"/>
                    </a:cubicBezTo>
                    <a:cubicBezTo>
                      <a:pt x="5418" y="12304"/>
                      <a:pt x="5394" y="12185"/>
                      <a:pt x="5453" y="12090"/>
                    </a:cubicBezTo>
                    <a:cubicBezTo>
                      <a:pt x="5496" y="12026"/>
                      <a:pt x="5587" y="11981"/>
                      <a:pt x="5682" y="11981"/>
                    </a:cubicBezTo>
                    <a:cubicBezTo>
                      <a:pt x="5693" y="11981"/>
                      <a:pt x="5704" y="11981"/>
                      <a:pt x="5715" y="11983"/>
                    </a:cubicBezTo>
                    <a:cubicBezTo>
                      <a:pt x="5787" y="11983"/>
                      <a:pt x="5846" y="12018"/>
                      <a:pt x="5918" y="12078"/>
                    </a:cubicBezTo>
                    <a:cubicBezTo>
                      <a:pt x="5918" y="12042"/>
                      <a:pt x="5930" y="12030"/>
                      <a:pt x="5953" y="12006"/>
                    </a:cubicBezTo>
                    <a:cubicBezTo>
                      <a:pt x="5985" y="11953"/>
                      <a:pt x="6056" y="11909"/>
                      <a:pt x="6113" y="11909"/>
                    </a:cubicBezTo>
                    <a:cubicBezTo>
                      <a:pt x="6119" y="11909"/>
                      <a:pt x="6126" y="11910"/>
                      <a:pt x="6132" y="11911"/>
                    </a:cubicBezTo>
                    <a:cubicBezTo>
                      <a:pt x="6168" y="11911"/>
                      <a:pt x="6203" y="11959"/>
                      <a:pt x="6215" y="11983"/>
                    </a:cubicBezTo>
                    <a:cubicBezTo>
                      <a:pt x="6227" y="12018"/>
                      <a:pt x="6227" y="12066"/>
                      <a:pt x="6215" y="12090"/>
                    </a:cubicBezTo>
                    <a:cubicBezTo>
                      <a:pt x="6192" y="12137"/>
                      <a:pt x="6144" y="12137"/>
                      <a:pt x="6108" y="12137"/>
                    </a:cubicBezTo>
                    <a:cubicBezTo>
                      <a:pt x="6072" y="12137"/>
                      <a:pt x="6037" y="12090"/>
                      <a:pt x="6037" y="12066"/>
                    </a:cubicBezTo>
                    <a:cubicBezTo>
                      <a:pt x="6037" y="12042"/>
                      <a:pt x="6037" y="12030"/>
                      <a:pt x="6049" y="12030"/>
                    </a:cubicBezTo>
                    <a:cubicBezTo>
                      <a:pt x="6072" y="12030"/>
                      <a:pt x="6084" y="12030"/>
                      <a:pt x="6084" y="12042"/>
                    </a:cubicBezTo>
                    <a:cubicBezTo>
                      <a:pt x="6084" y="12078"/>
                      <a:pt x="6108" y="12078"/>
                      <a:pt x="6132" y="12078"/>
                    </a:cubicBezTo>
                    <a:cubicBezTo>
                      <a:pt x="6144" y="12078"/>
                      <a:pt x="6168" y="12078"/>
                      <a:pt x="6192" y="12066"/>
                    </a:cubicBezTo>
                    <a:cubicBezTo>
                      <a:pt x="6203" y="12042"/>
                      <a:pt x="6192" y="12018"/>
                      <a:pt x="6192" y="12006"/>
                    </a:cubicBezTo>
                    <a:cubicBezTo>
                      <a:pt x="6168" y="11971"/>
                      <a:pt x="6156" y="11959"/>
                      <a:pt x="6132" y="11959"/>
                    </a:cubicBezTo>
                    <a:cubicBezTo>
                      <a:pt x="6126" y="11957"/>
                      <a:pt x="6119" y="11956"/>
                      <a:pt x="6112" y="11956"/>
                    </a:cubicBezTo>
                    <a:cubicBezTo>
                      <a:pt x="6069" y="11956"/>
                      <a:pt x="6020" y="11987"/>
                      <a:pt x="5989" y="12018"/>
                    </a:cubicBezTo>
                    <a:cubicBezTo>
                      <a:pt x="5977" y="12042"/>
                      <a:pt x="5977" y="12066"/>
                      <a:pt x="5977" y="12102"/>
                    </a:cubicBezTo>
                    <a:cubicBezTo>
                      <a:pt x="5989" y="12102"/>
                      <a:pt x="5989" y="12137"/>
                      <a:pt x="5977" y="12137"/>
                    </a:cubicBezTo>
                    <a:cubicBezTo>
                      <a:pt x="5977" y="12149"/>
                      <a:pt x="5977" y="12161"/>
                      <a:pt x="5989" y="12185"/>
                    </a:cubicBezTo>
                    <a:cubicBezTo>
                      <a:pt x="6013" y="12221"/>
                      <a:pt x="6049" y="12268"/>
                      <a:pt x="6096" y="12280"/>
                    </a:cubicBezTo>
                    <a:cubicBezTo>
                      <a:pt x="6115" y="12287"/>
                      <a:pt x="6135" y="12290"/>
                      <a:pt x="6155" y="12290"/>
                    </a:cubicBezTo>
                    <a:cubicBezTo>
                      <a:pt x="6244" y="12290"/>
                      <a:pt x="6333" y="12227"/>
                      <a:pt x="6382" y="12149"/>
                    </a:cubicBezTo>
                    <a:cubicBezTo>
                      <a:pt x="6430" y="12078"/>
                      <a:pt x="6453" y="12006"/>
                      <a:pt x="6465" y="11911"/>
                    </a:cubicBezTo>
                    <a:cubicBezTo>
                      <a:pt x="6489" y="11887"/>
                      <a:pt x="6489" y="11852"/>
                      <a:pt x="6501" y="11828"/>
                    </a:cubicBezTo>
                    <a:cubicBezTo>
                      <a:pt x="6549" y="11685"/>
                      <a:pt x="6620" y="11590"/>
                      <a:pt x="6692" y="11506"/>
                    </a:cubicBezTo>
                    <a:cubicBezTo>
                      <a:pt x="6799" y="11423"/>
                      <a:pt x="6918" y="11375"/>
                      <a:pt x="7037" y="11375"/>
                    </a:cubicBezTo>
                    <a:close/>
                    <a:moveTo>
                      <a:pt x="16824" y="12399"/>
                    </a:moveTo>
                    <a:lnTo>
                      <a:pt x="16824" y="12399"/>
                    </a:lnTo>
                    <a:cubicBezTo>
                      <a:pt x="16751" y="12416"/>
                      <a:pt x="16684" y="12438"/>
                      <a:pt x="16623" y="12463"/>
                    </a:cubicBezTo>
                    <a:lnTo>
                      <a:pt x="16623" y="12463"/>
                    </a:lnTo>
                    <a:cubicBezTo>
                      <a:pt x="16695" y="12443"/>
                      <a:pt x="16762" y="12425"/>
                      <a:pt x="16824" y="12399"/>
                    </a:cubicBezTo>
                    <a:close/>
                    <a:moveTo>
                      <a:pt x="5037" y="11947"/>
                    </a:moveTo>
                    <a:cubicBezTo>
                      <a:pt x="5060" y="11947"/>
                      <a:pt x="5072" y="11947"/>
                      <a:pt x="5072" y="11959"/>
                    </a:cubicBezTo>
                    <a:cubicBezTo>
                      <a:pt x="5072" y="11971"/>
                      <a:pt x="5072" y="11983"/>
                      <a:pt x="5060" y="11983"/>
                    </a:cubicBezTo>
                    <a:cubicBezTo>
                      <a:pt x="4941" y="12006"/>
                      <a:pt x="4834" y="12078"/>
                      <a:pt x="4787" y="12185"/>
                    </a:cubicBezTo>
                    <a:cubicBezTo>
                      <a:pt x="4739" y="12280"/>
                      <a:pt x="4798" y="12423"/>
                      <a:pt x="4894" y="12459"/>
                    </a:cubicBezTo>
                    <a:cubicBezTo>
                      <a:pt x="4918" y="12471"/>
                      <a:pt x="4938" y="12477"/>
                      <a:pt x="4958" y="12477"/>
                    </a:cubicBezTo>
                    <a:cubicBezTo>
                      <a:pt x="4977" y="12477"/>
                      <a:pt x="4995" y="12471"/>
                      <a:pt x="5013" y="12459"/>
                    </a:cubicBezTo>
                    <a:cubicBezTo>
                      <a:pt x="5060" y="12447"/>
                      <a:pt x="5084" y="12387"/>
                      <a:pt x="5072" y="12340"/>
                    </a:cubicBezTo>
                    <a:cubicBezTo>
                      <a:pt x="5072" y="12304"/>
                      <a:pt x="5025" y="12256"/>
                      <a:pt x="4977" y="12256"/>
                    </a:cubicBezTo>
                    <a:cubicBezTo>
                      <a:pt x="4941" y="12256"/>
                      <a:pt x="4882" y="12268"/>
                      <a:pt x="4858" y="12316"/>
                    </a:cubicBezTo>
                    <a:cubicBezTo>
                      <a:pt x="4858" y="12328"/>
                      <a:pt x="4846" y="12328"/>
                      <a:pt x="4834" y="12328"/>
                    </a:cubicBezTo>
                    <a:cubicBezTo>
                      <a:pt x="4822" y="12328"/>
                      <a:pt x="4822" y="12316"/>
                      <a:pt x="4822" y="12304"/>
                    </a:cubicBezTo>
                    <a:cubicBezTo>
                      <a:pt x="4846" y="12244"/>
                      <a:pt x="4918" y="12209"/>
                      <a:pt x="5001" y="12209"/>
                    </a:cubicBezTo>
                    <a:cubicBezTo>
                      <a:pt x="5072" y="12221"/>
                      <a:pt x="5120" y="12280"/>
                      <a:pt x="5132" y="12340"/>
                    </a:cubicBezTo>
                    <a:cubicBezTo>
                      <a:pt x="5132" y="12411"/>
                      <a:pt x="5096" y="12471"/>
                      <a:pt x="5037" y="12518"/>
                    </a:cubicBezTo>
                    <a:cubicBezTo>
                      <a:pt x="5025" y="12518"/>
                      <a:pt x="5001" y="12530"/>
                      <a:pt x="4977" y="12530"/>
                    </a:cubicBezTo>
                    <a:cubicBezTo>
                      <a:pt x="4953" y="12530"/>
                      <a:pt x="4906" y="12530"/>
                      <a:pt x="4882" y="12518"/>
                    </a:cubicBezTo>
                    <a:cubicBezTo>
                      <a:pt x="4751" y="12459"/>
                      <a:pt x="4703" y="12304"/>
                      <a:pt x="4739" y="12161"/>
                    </a:cubicBezTo>
                    <a:cubicBezTo>
                      <a:pt x="4787" y="12042"/>
                      <a:pt x="4906" y="11959"/>
                      <a:pt x="5037" y="11947"/>
                    </a:cubicBezTo>
                    <a:close/>
                    <a:moveTo>
                      <a:pt x="6513" y="12447"/>
                    </a:moveTo>
                    <a:cubicBezTo>
                      <a:pt x="6489" y="12494"/>
                      <a:pt x="6454" y="12518"/>
                      <a:pt x="6430" y="12541"/>
                    </a:cubicBezTo>
                    <a:lnTo>
                      <a:pt x="6430" y="12541"/>
                    </a:lnTo>
                    <a:cubicBezTo>
                      <a:pt x="6415" y="12540"/>
                      <a:pt x="6387" y="12535"/>
                      <a:pt x="6370" y="12518"/>
                    </a:cubicBezTo>
                    <a:cubicBezTo>
                      <a:pt x="6370" y="12518"/>
                      <a:pt x="6382" y="12518"/>
                      <a:pt x="6394" y="12506"/>
                    </a:cubicBezTo>
                    <a:cubicBezTo>
                      <a:pt x="6442" y="12495"/>
                      <a:pt x="6489" y="12459"/>
                      <a:pt x="6513" y="12447"/>
                    </a:cubicBezTo>
                    <a:close/>
                    <a:moveTo>
                      <a:pt x="6430" y="12542"/>
                    </a:moveTo>
                    <a:cubicBezTo>
                      <a:pt x="6322" y="12614"/>
                      <a:pt x="6212" y="12634"/>
                      <a:pt x="6104" y="12634"/>
                    </a:cubicBezTo>
                    <a:cubicBezTo>
                      <a:pt x="5995" y="12634"/>
                      <a:pt x="5888" y="12614"/>
                      <a:pt x="5787" y="12602"/>
                    </a:cubicBezTo>
                    <a:cubicBezTo>
                      <a:pt x="5870" y="12566"/>
                      <a:pt x="5977" y="12554"/>
                      <a:pt x="6084" y="12542"/>
                    </a:cubicBezTo>
                    <a:cubicBezTo>
                      <a:pt x="6108" y="12554"/>
                      <a:pt x="6156" y="12566"/>
                      <a:pt x="6203" y="12566"/>
                    </a:cubicBezTo>
                    <a:cubicBezTo>
                      <a:pt x="6239" y="12566"/>
                      <a:pt x="6311" y="12554"/>
                      <a:pt x="6346" y="12542"/>
                    </a:cubicBezTo>
                    <a:close/>
                    <a:moveTo>
                      <a:pt x="4370" y="6887"/>
                    </a:moveTo>
                    <a:lnTo>
                      <a:pt x="5691" y="6958"/>
                    </a:lnTo>
                    <a:cubicBezTo>
                      <a:pt x="5632" y="7518"/>
                      <a:pt x="5489" y="8089"/>
                      <a:pt x="5668" y="8732"/>
                    </a:cubicBezTo>
                    <a:cubicBezTo>
                      <a:pt x="5620" y="8804"/>
                      <a:pt x="5584" y="8863"/>
                      <a:pt x="5560" y="8923"/>
                    </a:cubicBezTo>
                    <a:cubicBezTo>
                      <a:pt x="5513" y="8994"/>
                      <a:pt x="5453" y="9054"/>
                      <a:pt x="5406" y="9125"/>
                    </a:cubicBezTo>
                    <a:cubicBezTo>
                      <a:pt x="5370" y="9208"/>
                      <a:pt x="5346" y="9304"/>
                      <a:pt x="5406" y="9363"/>
                    </a:cubicBezTo>
                    <a:cubicBezTo>
                      <a:pt x="5453" y="9423"/>
                      <a:pt x="5560" y="9447"/>
                      <a:pt x="5632" y="9458"/>
                    </a:cubicBezTo>
                    <a:cubicBezTo>
                      <a:pt x="5727" y="9470"/>
                      <a:pt x="5799" y="9542"/>
                      <a:pt x="5763" y="9637"/>
                    </a:cubicBezTo>
                    <a:cubicBezTo>
                      <a:pt x="5659" y="9575"/>
                      <a:pt x="5546" y="9540"/>
                      <a:pt x="5432" y="9540"/>
                    </a:cubicBezTo>
                    <a:cubicBezTo>
                      <a:pt x="5415" y="9540"/>
                      <a:pt x="5399" y="9540"/>
                      <a:pt x="5382" y="9542"/>
                    </a:cubicBezTo>
                    <a:cubicBezTo>
                      <a:pt x="5287" y="9566"/>
                      <a:pt x="5215" y="9589"/>
                      <a:pt x="5156" y="9661"/>
                    </a:cubicBezTo>
                    <a:cubicBezTo>
                      <a:pt x="5108" y="9744"/>
                      <a:pt x="5108" y="9839"/>
                      <a:pt x="5191" y="9887"/>
                    </a:cubicBezTo>
                    <a:cubicBezTo>
                      <a:pt x="5186" y="9887"/>
                      <a:pt x="5181" y="9887"/>
                      <a:pt x="5175" y="9887"/>
                    </a:cubicBezTo>
                    <a:cubicBezTo>
                      <a:pt x="5003" y="9887"/>
                      <a:pt x="4846" y="10071"/>
                      <a:pt x="4846" y="10232"/>
                    </a:cubicBezTo>
                    <a:cubicBezTo>
                      <a:pt x="4834" y="10411"/>
                      <a:pt x="4906" y="10590"/>
                      <a:pt x="4977" y="10756"/>
                    </a:cubicBezTo>
                    <a:cubicBezTo>
                      <a:pt x="4950" y="10729"/>
                      <a:pt x="4915" y="10717"/>
                      <a:pt x="4878" y="10717"/>
                    </a:cubicBezTo>
                    <a:cubicBezTo>
                      <a:pt x="4800" y="10717"/>
                      <a:pt x="4716" y="10771"/>
                      <a:pt x="4691" y="10851"/>
                    </a:cubicBezTo>
                    <a:cubicBezTo>
                      <a:pt x="4656" y="10959"/>
                      <a:pt x="4715" y="11090"/>
                      <a:pt x="4798" y="11173"/>
                    </a:cubicBezTo>
                    <a:cubicBezTo>
                      <a:pt x="4764" y="11154"/>
                      <a:pt x="4725" y="11144"/>
                      <a:pt x="4686" y="11144"/>
                    </a:cubicBezTo>
                    <a:cubicBezTo>
                      <a:pt x="4607" y="11144"/>
                      <a:pt x="4529" y="11184"/>
                      <a:pt x="4489" y="11256"/>
                    </a:cubicBezTo>
                    <a:cubicBezTo>
                      <a:pt x="4429" y="11363"/>
                      <a:pt x="4489" y="11506"/>
                      <a:pt x="4596" y="11566"/>
                    </a:cubicBezTo>
                    <a:cubicBezTo>
                      <a:pt x="4501" y="11602"/>
                      <a:pt x="4477" y="11709"/>
                      <a:pt x="4537" y="11780"/>
                    </a:cubicBezTo>
                    <a:cubicBezTo>
                      <a:pt x="4559" y="11826"/>
                      <a:pt x="4617" y="11847"/>
                      <a:pt x="4677" y="11847"/>
                    </a:cubicBezTo>
                    <a:cubicBezTo>
                      <a:pt x="4710" y="11847"/>
                      <a:pt x="4745" y="11841"/>
                      <a:pt x="4775" y="11828"/>
                    </a:cubicBezTo>
                    <a:cubicBezTo>
                      <a:pt x="4846" y="11780"/>
                      <a:pt x="4906" y="11709"/>
                      <a:pt x="4918" y="11613"/>
                    </a:cubicBezTo>
                    <a:cubicBezTo>
                      <a:pt x="4928" y="11552"/>
                      <a:pt x="4965" y="11463"/>
                      <a:pt x="5021" y="11463"/>
                    </a:cubicBezTo>
                    <a:cubicBezTo>
                      <a:pt x="5029" y="11463"/>
                      <a:pt x="5039" y="11466"/>
                      <a:pt x="5049" y="11471"/>
                    </a:cubicBezTo>
                    <a:cubicBezTo>
                      <a:pt x="5096" y="11482"/>
                      <a:pt x="5108" y="11542"/>
                      <a:pt x="5096" y="11590"/>
                    </a:cubicBezTo>
                    <a:cubicBezTo>
                      <a:pt x="5084" y="11709"/>
                      <a:pt x="5013" y="11804"/>
                      <a:pt x="4918" y="11863"/>
                    </a:cubicBezTo>
                    <a:cubicBezTo>
                      <a:pt x="4834" y="11911"/>
                      <a:pt x="4727" y="11947"/>
                      <a:pt x="4656" y="12006"/>
                    </a:cubicBezTo>
                    <a:cubicBezTo>
                      <a:pt x="4572" y="12066"/>
                      <a:pt x="4537" y="12209"/>
                      <a:pt x="4620" y="12256"/>
                    </a:cubicBezTo>
                    <a:cubicBezTo>
                      <a:pt x="4601" y="12263"/>
                      <a:pt x="4581" y="12266"/>
                      <a:pt x="4562" y="12266"/>
                    </a:cubicBezTo>
                    <a:cubicBezTo>
                      <a:pt x="4436" y="12266"/>
                      <a:pt x="4312" y="12142"/>
                      <a:pt x="4322" y="12018"/>
                    </a:cubicBezTo>
                    <a:cubicBezTo>
                      <a:pt x="4322" y="11971"/>
                      <a:pt x="4358" y="11923"/>
                      <a:pt x="4346" y="11887"/>
                    </a:cubicBezTo>
                    <a:cubicBezTo>
                      <a:pt x="4330" y="11847"/>
                      <a:pt x="4286" y="11823"/>
                      <a:pt x="4241" y="11823"/>
                    </a:cubicBezTo>
                    <a:cubicBezTo>
                      <a:pt x="4220" y="11823"/>
                      <a:pt x="4198" y="11828"/>
                      <a:pt x="4179" y="11840"/>
                    </a:cubicBezTo>
                    <a:cubicBezTo>
                      <a:pt x="4120" y="11863"/>
                      <a:pt x="4084" y="11923"/>
                      <a:pt x="4072" y="12006"/>
                    </a:cubicBezTo>
                    <a:cubicBezTo>
                      <a:pt x="4013" y="12244"/>
                      <a:pt x="4108" y="12506"/>
                      <a:pt x="4298" y="12661"/>
                    </a:cubicBezTo>
                    <a:cubicBezTo>
                      <a:pt x="3429" y="12161"/>
                      <a:pt x="1298" y="10673"/>
                      <a:pt x="1215" y="10411"/>
                    </a:cubicBezTo>
                    <a:cubicBezTo>
                      <a:pt x="1155" y="10244"/>
                      <a:pt x="1917" y="9399"/>
                      <a:pt x="2691" y="8577"/>
                    </a:cubicBezTo>
                    <a:cubicBezTo>
                      <a:pt x="2768" y="8624"/>
                      <a:pt x="2858" y="8648"/>
                      <a:pt x="2947" y="8648"/>
                    </a:cubicBezTo>
                    <a:cubicBezTo>
                      <a:pt x="3063" y="8648"/>
                      <a:pt x="3176" y="8606"/>
                      <a:pt x="3251" y="8518"/>
                    </a:cubicBezTo>
                    <a:cubicBezTo>
                      <a:pt x="3346" y="8411"/>
                      <a:pt x="3346" y="8232"/>
                      <a:pt x="3263" y="8137"/>
                    </a:cubicBezTo>
                    <a:cubicBezTo>
                      <a:pt x="3251" y="8101"/>
                      <a:pt x="3227" y="8089"/>
                      <a:pt x="3191" y="8054"/>
                    </a:cubicBezTo>
                    <a:cubicBezTo>
                      <a:pt x="3822" y="7399"/>
                      <a:pt x="4370" y="6887"/>
                      <a:pt x="4370" y="6887"/>
                    </a:cubicBezTo>
                    <a:close/>
                    <a:moveTo>
                      <a:pt x="7061" y="12100"/>
                    </a:moveTo>
                    <a:cubicBezTo>
                      <a:pt x="7098" y="12100"/>
                      <a:pt x="7104" y="12150"/>
                      <a:pt x="7061" y="12161"/>
                    </a:cubicBezTo>
                    <a:cubicBezTo>
                      <a:pt x="6977" y="12209"/>
                      <a:pt x="6882" y="12268"/>
                      <a:pt x="6846" y="12340"/>
                    </a:cubicBezTo>
                    <a:cubicBezTo>
                      <a:pt x="6751" y="12495"/>
                      <a:pt x="6799" y="12697"/>
                      <a:pt x="6930" y="12816"/>
                    </a:cubicBezTo>
                    <a:cubicBezTo>
                      <a:pt x="6969" y="12852"/>
                      <a:pt x="7015" y="12867"/>
                      <a:pt x="7062" y="12867"/>
                    </a:cubicBezTo>
                    <a:cubicBezTo>
                      <a:pt x="7174" y="12867"/>
                      <a:pt x="7289" y="12782"/>
                      <a:pt x="7323" y="12673"/>
                    </a:cubicBezTo>
                    <a:cubicBezTo>
                      <a:pt x="7346" y="12566"/>
                      <a:pt x="7239" y="12495"/>
                      <a:pt x="7156" y="12471"/>
                    </a:cubicBezTo>
                    <a:cubicBezTo>
                      <a:pt x="7137" y="12468"/>
                      <a:pt x="7119" y="12467"/>
                      <a:pt x="7103" y="12467"/>
                    </a:cubicBezTo>
                    <a:cubicBezTo>
                      <a:pt x="7034" y="12467"/>
                      <a:pt x="6991" y="12491"/>
                      <a:pt x="7049" y="12578"/>
                    </a:cubicBezTo>
                    <a:cubicBezTo>
                      <a:pt x="7078" y="12607"/>
                      <a:pt x="7043" y="12629"/>
                      <a:pt x="7016" y="12629"/>
                    </a:cubicBezTo>
                    <a:cubicBezTo>
                      <a:pt x="7011" y="12629"/>
                      <a:pt x="7005" y="12628"/>
                      <a:pt x="7001" y="12625"/>
                    </a:cubicBezTo>
                    <a:cubicBezTo>
                      <a:pt x="6930" y="12530"/>
                      <a:pt x="6965" y="12447"/>
                      <a:pt x="7084" y="12435"/>
                    </a:cubicBezTo>
                    <a:cubicBezTo>
                      <a:pt x="7144" y="12435"/>
                      <a:pt x="7215" y="12435"/>
                      <a:pt x="7275" y="12459"/>
                    </a:cubicBezTo>
                    <a:cubicBezTo>
                      <a:pt x="7349" y="12351"/>
                      <a:pt x="7516" y="12269"/>
                      <a:pt x="7665" y="12269"/>
                    </a:cubicBezTo>
                    <a:cubicBezTo>
                      <a:pt x="7779" y="12269"/>
                      <a:pt x="7883" y="12317"/>
                      <a:pt x="7930" y="12435"/>
                    </a:cubicBezTo>
                    <a:cubicBezTo>
                      <a:pt x="7954" y="12554"/>
                      <a:pt x="7882" y="12685"/>
                      <a:pt x="7799" y="12756"/>
                    </a:cubicBezTo>
                    <a:cubicBezTo>
                      <a:pt x="7757" y="12780"/>
                      <a:pt x="7713" y="12801"/>
                      <a:pt x="7674" y="12801"/>
                    </a:cubicBezTo>
                    <a:cubicBezTo>
                      <a:pt x="7635" y="12801"/>
                      <a:pt x="7602" y="12780"/>
                      <a:pt x="7585" y="12721"/>
                    </a:cubicBezTo>
                    <a:cubicBezTo>
                      <a:pt x="7577" y="12692"/>
                      <a:pt x="7596" y="12676"/>
                      <a:pt x="7615" y="12676"/>
                    </a:cubicBezTo>
                    <a:cubicBezTo>
                      <a:pt x="7627" y="12676"/>
                      <a:pt x="7639" y="12683"/>
                      <a:pt x="7644" y="12697"/>
                    </a:cubicBezTo>
                    <a:cubicBezTo>
                      <a:pt x="7655" y="12728"/>
                      <a:pt x="7672" y="12740"/>
                      <a:pt x="7693" y="12740"/>
                    </a:cubicBezTo>
                    <a:cubicBezTo>
                      <a:pt x="7741" y="12740"/>
                      <a:pt x="7806" y="12671"/>
                      <a:pt x="7823" y="12637"/>
                    </a:cubicBezTo>
                    <a:cubicBezTo>
                      <a:pt x="7882" y="12554"/>
                      <a:pt x="7870" y="12435"/>
                      <a:pt x="7775" y="12375"/>
                    </a:cubicBezTo>
                    <a:cubicBezTo>
                      <a:pt x="7738" y="12349"/>
                      <a:pt x="7691" y="12337"/>
                      <a:pt x="7639" y="12337"/>
                    </a:cubicBezTo>
                    <a:cubicBezTo>
                      <a:pt x="7509" y="12337"/>
                      <a:pt x="7355" y="12412"/>
                      <a:pt x="7287" y="12506"/>
                    </a:cubicBezTo>
                    <a:lnTo>
                      <a:pt x="7335" y="12554"/>
                    </a:lnTo>
                    <a:cubicBezTo>
                      <a:pt x="7418" y="12673"/>
                      <a:pt x="7335" y="12804"/>
                      <a:pt x="7239" y="12876"/>
                    </a:cubicBezTo>
                    <a:cubicBezTo>
                      <a:pt x="7178" y="12934"/>
                      <a:pt x="7116" y="12959"/>
                      <a:pt x="7058" y="12959"/>
                    </a:cubicBezTo>
                    <a:cubicBezTo>
                      <a:pt x="6877" y="12959"/>
                      <a:pt x="6730" y="12722"/>
                      <a:pt x="6739" y="12506"/>
                    </a:cubicBezTo>
                    <a:lnTo>
                      <a:pt x="6739" y="12506"/>
                    </a:lnTo>
                    <a:cubicBezTo>
                      <a:pt x="6692" y="12578"/>
                      <a:pt x="6644" y="12673"/>
                      <a:pt x="6608" y="12733"/>
                    </a:cubicBezTo>
                    <a:cubicBezTo>
                      <a:pt x="6513" y="12899"/>
                      <a:pt x="6394" y="13078"/>
                      <a:pt x="6215" y="13149"/>
                    </a:cubicBezTo>
                    <a:cubicBezTo>
                      <a:pt x="6139" y="13182"/>
                      <a:pt x="6041" y="13202"/>
                      <a:pt x="5944" y="13202"/>
                    </a:cubicBezTo>
                    <a:cubicBezTo>
                      <a:pt x="5827" y="13202"/>
                      <a:pt x="5710" y="13173"/>
                      <a:pt x="5632" y="13102"/>
                    </a:cubicBezTo>
                    <a:cubicBezTo>
                      <a:pt x="5620" y="13090"/>
                      <a:pt x="5608" y="13054"/>
                      <a:pt x="5596" y="13042"/>
                    </a:cubicBezTo>
                    <a:cubicBezTo>
                      <a:pt x="5545" y="13031"/>
                      <a:pt x="5491" y="13026"/>
                      <a:pt x="5436" y="13026"/>
                    </a:cubicBezTo>
                    <a:cubicBezTo>
                      <a:pt x="5250" y="13026"/>
                      <a:pt x="5055" y="13087"/>
                      <a:pt x="4918" y="13197"/>
                    </a:cubicBezTo>
                    <a:cubicBezTo>
                      <a:pt x="4941" y="13161"/>
                      <a:pt x="4965" y="13137"/>
                      <a:pt x="4965" y="13090"/>
                    </a:cubicBezTo>
                    <a:cubicBezTo>
                      <a:pt x="5118" y="13014"/>
                      <a:pt x="5316" y="12976"/>
                      <a:pt x="5468" y="12976"/>
                    </a:cubicBezTo>
                    <a:cubicBezTo>
                      <a:pt x="5506" y="12976"/>
                      <a:pt x="5541" y="12978"/>
                      <a:pt x="5572" y="12983"/>
                    </a:cubicBezTo>
                    <a:cubicBezTo>
                      <a:pt x="5586" y="12887"/>
                      <a:pt x="5690" y="12803"/>
                      <a:pt x="5769" y="12803"/>
                    </a:cubicBezTo>
                    <a:cubicBezTo>
                      <a:pt x="5828" y="12803"/>
                      <a:pt x="5873" y="12849"/>
                      <a:pt x="5858" y="12971"/>
                    </a:cubicBezTo>
                    <a:cubicBezTo>
                      <a:pt x="5858" y="12989"/>
                      <a:pt x="5849" y="12997"/>
                      <a:pt x="5839" y="12997"/>
                    </a:cubicBezTo>
                    <a:cubicBezTo>
                      <a:pt x="5821" y="12997"/>
                      <a:pt x="5799" y="12976"/>
                      <a:pt x="5799" y="12947"/>
                    </a:cubicBezTo>
                    <a:cubicBezTo>
                      <a:pt x="5807" y="12890"/>
                      <a:pt x="5792" y="12844"/>
                      <a:pt x="5756" y="12844"/>
                    </a:cubicBezTo>
                    <a:cubicBezTo>
                      <a:pt x="5739" y="12844"/>
                      <a:pt x="5718" y="12853"/>
                      <a:pt x="5691" y="12876"/>
                    </a:cubicBezTo>
                    <a:cubicBezTo>
                      <a:pt x="5668" y="12911"/>
                      <a:pt x="5632" y="12947"/>
                      <a:pt x="5656" y="12983"/>
                    </a:cubicBezTo>
                    <a:cubicBezTo>
                      <a:pt x="5668" y="12983"/>
                      <a:pt x="5668" y="13006"/>
                      <a:pt x="5668" y="13030"/>
                    </a:cubicBezTo>
                    <a:cubicBezTo>
                      <a:pt x="5668" y="13042"/>
                      <a:pt x="5680" y="13054"/>
                      <a:pt x="5715" y="13078"/>
                    </a:cubicBezTo>
                    <a:cubicBezTo>
                      <a:pt x="5769" y="13124"/>
                      <a:pt x="5861" y="13145"/>
                      <a:pt x="5952" y="13145"/>
                    </a:cubicBezTo>
                    <a:cubicBezTo>
                      <a:pt x="6003" y="13145"/>
                      <a:pt x="6054" y="13138"/>
                      <a:pt x="6096" y="13126"/>
                    </a:cubicBezTo>
                    <a:cubicBezTo>
                      <a:pt x="6203" y="13114"/>
                      <a:pt x="6311" y="13054"/>
                      <a:pt x="6370" y="12971"/>
                    </a:cubicBezTo>
                    <a:cubicBezTo>
                      <a:pt x="6620" y="12709"/>
                      <a:pt x="6692" y="12256"/>
                      <a:pt x="7049" y="12102"/>
                    </a:cubicBezTo>
                    <a:cubicBezTo>
                      <a:pt x="7053" y="12101"/>
                      <a:pt x="7057" y="12100"/>
                      <a:pt x="7061" y="12100"/>
                    </a:cubicBezTo>
                    <a:close/>
                    <a:moveTo>
                      <a:pt x="6763" y="12804"/>
                    </a:moveTo>
                    <a:cubicBezTo>
                      <a:pt x="6783" y="12804"/>
                      <a:pt x="6807" y="12820"/>
                      <a:pt x="6799" y="12852"/>
                    </a:cubicBezTo>
                    <a:cubicBezTo>
                      <a:pt x="6692" y="13090"/>
                      <a:pt x="6537" y="13328"/>
                      <a:pt x="6299" y="13423"/>
                    </a:cubicBezTo>
                    <a:cubicBezTo>
                      <a:pt x="6217" y="13460"/>
                      <a:pt x="6114" y="13475"/>
                      <a:pt x="6012" y="13475"/>
                    </a:cubicBezTo>
                    <a:cubicBezTo>
                      <a:pt x="5980" y="13475"/>
                      <a:pt x="5949" y="13474"/>
                      <a:pt x="5918" y="13471"/>
                    </a:cubicBezTo>
                    <a:cubicBezTo>
                      <a:pt x="5751" y="13447"/>
                      <a:pt x="5608" y="13352"/>
                      <a:pt x="5441" y="13340"/>
                    </a:cubicBezTo>
                    <a:cubicBezTo>
                      <a:pt x="5394" y="13328"/>
                      <a:pt x="5418" y="13268"/>
                      <a:pt x="5441" y="13268"/>
                    </a:cubicBezTo>
                    <a:cubicBezTo>
                      <a:pt x="5668" y="13287"/>
                      <a:pt x="5865" y="13419"/>
                      <a:pt x="6073" y="13419"/>
                    </a:cubicBezTo>
                    <a:cubicBezTo>
                      <a:pt x="6127" y="13419"/>
                      <a:pt x="6182" y="13410"/>
                      <a:pt x="6239" y="13387"/>
                    </a:cubicBezTo>
                    <a:cubicBezTo>
                      <a:pt x="6489" y="13292"/>
                      <a:pt x="6632" y="13054"/>
                      <a:pt x="6739" y="12816"/>
                    </a:cubicBezTo>
                    <a:cubicBezTo>
                      <a:pt x="6743" y="12808"/>
                      <a:pt x="6752" y="12804"/>
                      <a:pt x="6763" y="12804"/>
                    </a:cubicBezTo>
                    <a:close/>
                    <a:moveTo>
                      <a:pt x="6908" y="12983"/>
                    </a:moveTo>
                    <a:cubicBezTo>
                      <a:pt x="6924" y="12983"/>
                      <a:pt x="6938" y="12999"/>
                      <a:pt x="6930" y="13030"/>
                    </a:cubicBezTo>
                    <a:cubicBezTo>
                      <a:pt x="6811" y="13292"/>
                      <a:pt x="6632" y="13554"/>
                      <a:pt x="6334" y="13626"/>
                    </a:cubicBezTo>
                    <a:cubicBezTo>
                      <a:pt x="6243" y="13652"/>
                      <a:pt x="6152" y="13663"/>
                      <a:pt x="6062" y="13663"/>
                    </a:cubicBezTo>
                    <a:cubicBezTo>
                      <a:pt x="5872" y="13663"/>
                      <a:pt x="5683" y="13615"/>
                      <a:pt x="5489" y="13566"/>
                    </a:cubicBezTo>
                    <a:cubicBezTo>
                      <a:pt x="5441" y="13554"/>
                      <a:pt x="5465" y="13507"/>
                      <a:pt x="5513" y="13507"/>
                    </a:cubicBezTo>
                    <a:cubicBezTo>
                      <a:pt x="5686" y="13562"/>
                      <a:pt x="5863" y="13601"/>
                      <a:pt x="6043" y="13601"/>
                    </a:cubicBezTo>
                    <a:cubicBezTo>
                      <a:pt x="6136" y="13601"/>
                      <a:pt x="6229" y="13590"/>
                      <a:pt x="6322" y="13566"/>
                    </a:cubicBezTo>
                    <a:cubicBezTo>
                      <a:pt x="6596" y="13471"/>
                      <a:pt x="6787" y="13257"/>
                      <a:pt x="6882" y="12995"/>
                    </a:cubicBezTo>
                    <a:cubicBezTo>
                      <a:pt x="6890" y="12987"/>
                      <a:pt x="6899" y="12983"/>
                      <a:pt x="6908" y="12983"/>
                    </a:cubicBezTo>
                    <a:close/>
                    <a:moveTo>
                      <a:pt x="4834" y="13268"/>
                    </a:moveTo>
                    <a:lnTo>
                      <a:pt x="4834" y="13268"/>
                    </a:lnTo>
                    <a:cubicBezTo>
                      <a:pt x="4763" y="13352"/>
                      <a:pt x="4739" y="13495"/>
                      <a:pt x="4798" y="13590"/>
                    </a:cubicBezTo>
                    <a:cubicBezTo>
                      <a:pt x="4833" y="13651"/>
                      <a:pt x="4900" y="13712"/>
                      <a:pt x="4967" y="13712"/>
                    </a:cubicBezTo>
                    <a:cubicBezTo>
                      <a:pt x="4991" y="13712"/>
                      <a:pt x="5014" y="13704"/>
                      <a:pt x="5037" y="13685"/>
                    </a:cubicBezTo>
                    <a:cubicBezTo>
                      <a:pt x="5151" y="13599"/>
                      <a:pt x="5067" y="13468"/>
                      <a:pt x="4961" y="13468"/>
                    </a:cubicBezTo>
                    <a:cubicBezTo>
                      <a:pt x="4935" y="13468"/>
                      <a:pt x="4908" y="13476"/>
                      <a:pt x="4882" y="13495"/>
                    </a:cubicBezTo>
                    <a:cubicBezTo>
                      <a:pt x="4876" y="13499"/>
                      <a:pt x="4870" y="13500"/>
                      <a:pt x="4865" y="13500"/>
                    </a:cubicBezTo>
                    <a:cubicBezTo>
                      <a:pt x="4839" y="13500"/>
                      <a:pt x="4824" y="13457"/>
                      <a:pt x="4834" y="13447"/>
                    </a:cubicBezTo>
                    <a:cubicBezTo>
                      <a:pt x="4872" y="13425"/>
                      <a:pt x="4912" y="13415"/>
                      <a:pt x="4950" y="13415"/>
                    </a:cubicBezTo>
                    <a:cubicBezTo>
                      <a:pt x="5097" y="13415"/>
                      <a:pt x="5226" y="13556"/>
                      <a:pt x="5132" y="13697"/>
                    </a:cubicBezTo>
                    <a:cubicBezTo>
                      <a:pt x="5093" y="13761"/>
                      <a:pt x="5043" y="13787"/>
                      <a:pt x="4991" y="13787"/>
                    </a:cubicBezTo>
                    <a:cubicBezTo>
                      <a:pt x="4870" y="13787"/>
                      <a:pt x="4740" y="13647"/>
                      <a:pt x="4715" y="13530"/>
                    </a:cubicBezTo>
                    <a:cubicBezTo>
                      <a:pt x="4703" y="13447"/>
                      <a:pt x="4703" y="13387"/>
                      <a:pt x="4727" y="13316"/>
                    </a:cubicBezTo>
                    <a:cubicBezTo>
                      <a:pt x="4775" y="13316"/>
                      <a:pt x="4798" y="13292"/>
                      <a:pt x="4834" y="13268"/>
                    </a:cubicBezTo>
                    <a:close/>
                    <a:moveTo>
                      <a:pt x="4826" y="13748"/>
                    </a:moveTo>
                    <a:cubicBezTo>
                      <a:pt x="4848" y="13748"/>
                      <a:pt x="4872" y="13763"/>
                      <a:pt x="4858" y="13792"/>
                    </a:cubicBezTo>
                    <a:cubicBezTo>
                      <a:pt x="4834" y="13888"/>
                      <a:pt x="4787" y="13995"/>
                      <a:pt x="4727" y="14066"/>
                    </a:cubicBezTo>
                    <a:cubicBezTo>
                      <a:pt x="4721" y="14075"/>
                      <a:pt x="4713" y="14079"/>
                      <a:pt x="4705" y="14079"/>
                    </a:cubicBezTo>
                    <a:cubicBezTo>
                      <a:pt x="4683" y="14079"/>
                      <a:pt x="4659" y="14048"/>
                      <a:pt x="4668" y="14030"/>
                    </a:cubicBezTo>
                    <a:cubicBezTo>
                      <a:pt x="4727" y="13947"/>
                      <a:pt x="4775" y="13864"/>
                      <a:pt x="4798" y="13768"/>
                    </a:cubicBezTo>
                    <a:cubicBezTo>
                      <a:pt x="4798" y="13754"/>
                      <a:pt x="4811" y="13748"/>
                      <a:pt x="4826" y="13748"/>
                    </a:cubicBezTo>
                    <a:close/>
                    <a:moveTo>
                      <a:pt x="11182" y="13974"/>
                    </a:moveTo>
                    <a:cubicBezTo>
                      <a:pt x="11105" y="14026"/>
                      <a:pt x="11049" y="14073"/>
                      <a:pt x="11008" y="14117"/>
                    </a:cubicBezTo>
                    <a:lnTo>
                      <a:pt x="11008" y="14117"/>
                    </a:lnTo>
                    <a:cubicBezTo>
                      <a:pt x="10990" y="14150"/>
                      <a:pt x="10976" y="14185"/>
                      <a:pt x="10966" y="14221"/>
                    </a:cubicBezTo>
                    <a:cubicBezTo>
                      <a:pt x="10959" y="14248"/>
                      <a:pt x="10971" y="14263"/>
                      <a:pt x="10987" y="14263"/>
                    </a:cubicBezTo>
                    <a:cubicBezTo>
                      <a:pt x="11000" y="14263"/>
                      <a:pt x="11015" y="14254"/>
                      <a:pt x="11025" y="14233"/>
                    </a:cubicBezTo>
                    <a:cubicBezTo>
                      <a:pt x="11042" y="14136"/>
                      <a:pt x="11112" y="14056"/>
                      <a:pt x="11182" y="13974"/>
                    </a:cubicBezTo>
                    <a:close/>
                    <a:moveTo>
                      <a:pt x="5343" y="13667"/>
                    </a:moveTo>
                    <a:cubicBezTo>
                      <a:pt x="5370" y="13667"/>
                      <a:pt x="5389" y="13699"/>
                      <a:pt x="5370" y="13709"/>
                    </a:cubicBezTo>
                    <a:cubicBezTo>
                      <a:pt x="5096" y="13864"/>
                      <a:pt x="5072" y="14328"/>
                      <a:pt x="4715" y="14340"/>
                    </a:cubicBezTo>
                    <a:cubicBezTo>
                      <a:pt x="4668" y="14340"/>
                      <a:pt x="4668" y="14280"/>
                      <a:pt x="4703" y="14280"/>
                    </a:cubicBezTo>
                    <a:cubicBezTo>
                      <a:pt x="5037" y="14269"/>
                      <a:pt x="5049" y="13816"/>
                      <a:pt x="5322" y="13673"/>
                    </a:cubicBezTo>
                    <a:cubicBezTo>
                      <a:pt x="5329" y="13669"/>
                      <a:pt x="5336" y="13667"/>
                      <a:pt x="5343" y="13667"/>
                    </a:cubicBezTo>
                    <a:close/>
                    <a:moveTo>
                      <a:pt x="11002" y="13524"/>
                    </a:moveTo>
                    <a:cubicBezTo>
                      <a:pt x="11019" y="13524"/>
                      <a:pt x="11037" y="13539"/>
                      <a:pt x="11037" y="13566"/>
                    </a:cubicBezTo>
                    <a:cubicBezTo>
                      <a:pt x="10978" y="13911"/>
                      <a:pt x="10728" y="14185"/>
                      <a:pt x="10668" y="14530"/>
                    </a:cubicBezTo>
                    <a:cubicBezTo>
                      <a:pt x="10621" y="14757"/>
                      <a:pt x="10704" y="14959"/>
                      <a:pt x="10906" y="15066"/>
                    </a:cubicBezTo>
                    <a:cubicBezTo>
                      <a:pt x="10936" y="15090"/>
                      <a:pt x="10978" y="15105"/>
                      <a:pt x="11017" y="15105"/>
                    </a:cubicBezTo>
                    <a:cubicBezTo>
                      <a:pt x="11055" y="15105"/>
                      <a:pt x="11091" y="15090"/>
                      <a:pt x="11109" y="15054"/>
                    </a:cubicBezTo>
                    <a:cubicBezTo>
                      <a:pt x="11151" y="14971"/>
                      <a:pt x="11101" y="14933"/>
                      <a:pt x="11032" y="14933"/>
                    </a:cubicBezTo>
                    <a:cubicBezTo>
                      <a:pt x="11022" y="14933"/>
                      <a:pt x="11012" y="14934"/>
                      <a:pt x="11002" y="14935"/>
                    </a:cubicBezTo>
                    <a:cubicBezTo>
                      <a:pt x="10966" y="14935"/>
                      <a:pt x="10966" y="14876"/>
                      <a:pt x="11002" y="14876"/>
                    </a:cubicBezTo>
                    <a:cubicBezTo>
                      <a:pt x="11009" y="14875"/>
                      <a:pt x="11017" y="14875"/>
                      <a:pt x="11024" y="14875"/>
                    </a:cubicBezTo>
                    <a:cubicBezTo>
                      <a:pt x="11147" y="14875"/>
                      <a:pt x="11257" y="14966"/>
                      <a:pt x="11156" y="15078"/>
                    </a:cubicBezTo>
                    <a:cubicBezTo>
                      <a:pt x="11120" y="15133"/>
                      <a:pt x="11073" y="15154"/>
                      <a:pt x="11023" y="15154"/>
                    </a:cubicBezTo>
                    <a:cubicBezTo>
                      <a:pt x="10911" y="15154"/>
                      <a:pt x="10785" y="15049"/>
                      <a:pt x="10728" y="14983"/>
                    </a:cubicBezTo>
                    <a:cubicBezTo>
                      <a:pt x="10359" y="14530"/>
                      <a:pt x="10894" y="13995"/>
                      <a:pt x="10978" y="13554"/>
                    </a:cubicBezTo>
                    <a:cubicBezTo>
                      <a:pt x="10978" y="13533"/>
                      <a:pt x="10989" y="13524"/>
                      <a:pt x="11002" y="13524"/>
                    </a:cubicBezTo>
                    <a:close/>
                    <a:moveTo>
                      <a:pt x="5894" y="13673"/>
                    </a:moveTo>
                    <a:cubicBezTo>
                      <a:pt x="5941" y="13685"/>
                      <a:pt x="5941" y="13745"/>
                      <a:pt x="5918" y="13745"/>
                    </a:cubicBezTo>
                    <a:cubicBezTo>
                      <a:pt x="5620" y="13757"/>
                      <a:pt x="5489" y="14090"/>
                      <a:pt x="5370" y="14304"/>
                    </a:cubicBezTo>
                    <a:cubicBezTo>
                      <a:pt x="5263" y="14530"/>
                      <a:pt x="5179" y="14757"/>
                      <a:pt x="5025" y="14947"/>
                    </a:cubicBezTo>
                    <a:cubicBezTo>
                      <a:pt x="4934" y="15058"/>
                      <a:pt x="4783" y="15187"/>
                      <a:pt x="4630" y="15187"/>
                    </a:cubicBezTo>
                    <a:cubicBezTo>
                      <a:pt x="4603" y="15187"/>
                      <a:pt x="4576" y="15182"/>
                      <a:pt x="4548" y="15173"/>
                    </a:cubicBezTo>
                    <a:cubicBezTo>
                      <a:pt x="4336" y="15106"/>
                      <a:pt x="4344" y="14704"/>
                      <a:pt x="4562" y="14704"/>
                    </a:cubicBezTo>
                    <a:cubicBezTo>
                      <a:pt x="4577" y="14704"/>
                      <a:pt x="4592" y="14705"/>
                      <a:pt x="4608" y="14709"/>
                    </a:cubicBezTo>
                    <a:cubicBezTo>
                      <a:pt x="4652" y="14709"/>
                      <a:pt x="4645" y="14770"/>
                      <a:pt x="4606" y="14770"/>
                    </a:cubicBezTo>
                    <a:cubicBezTo>
                      <a:pt x="4603" y="14770"/>
                      <a:pt x="4600" y="14770"/>
                      <a:pt x="4596" y="14769"/>
                    </a:cubicBezTo>
                    <a:cubicBezTo>
                      <a:pt x="4583" y="14765"/>
                      <a:pt x="4570" y="14763"/>
                      <a:pt x="4558" y="14763"/>
                    </a:cubicBezTo>
                    <a:cubicBezTo>
                      <a:pt x="4418" y="14763"/>
                      <a:pt x="4424" y="15014"/>
                      <a:pt x="4501" y="15102"/>
                    </a:cubicBezTo>
                    <a:cubicBezTo>
                      <a:pt x="4532" y="15125"/>
                      <a:pt x="4567" y="15135"/>
                      <a:pt x="4602" y="15135"/>
                    </a:cubicBezTo>
                    <a:cubicBezTo>
                      <a:pt x="4675" y="15135"/>
                      <a:pt x="4750" y="15095"/>
                      <a:pt x="4798" y="15054"/>
                    </a:cubicBezTo>
                    <a:cubicBezTo>
                      <a:pt x="4906" y="14983"/>
                      <a:pt x="4989" y="14876"/>
                      <a:pt x="5049" y="14769"/>
                    </a:cubicBezTo>
                    <a:cubicBezTo>
                      <a:pt x="5191" y="14530"/>
                      <a:pt x="5275" y="14269"/>
                      <a:pt x="5430" y="14030"/>
                    </a:cubicBezTo>
                    <a:cubicBezTo>
                      <a:pt x="5537" y="13852"/>
                      <a:pt x="5680" y="13685"/>
                      <a:pt x="5894" y="13673"/>
                    </a:cubicBezTo>
                    <a:close/>
                    <a:moveTo>
                      <a:pt x="10544" y="1"/>
                    </a:moveTo>
                    <a:cubicBezTo>
                      <a:pt x="10530" y="1"/>
                      <a:pt x="10516" y="2"/>
                      <a:pt x="10502" y="5"/>
                    </a:cubicBezTo>
                    <a:cubicBezTo>
                      <a:pt x="10442" y="5"/>
                      <a:pt x="10383" y="53"/>
                      <a:pt x="10347" y="88"/>
                    </a:cubicBezTo>
                    <a:cubicBezTo>
                      <a:pt x="10311" y="64"/>
                      <a:pt x="10263" y="53"/>
                      <a:pt x="10216" y="53"/>
                    </a:cubicBezTo>
                    <a:cubicBezTo>
                      <a:pt x="10144" y="53"/>
                      <a:pt x="10085" y="112"/>
                      <a:pt x="10049" y="183"/>
                    </a:cubicBezTo>
                    <a:cubicBezTo>
                      <a:pt x="10027" y="174"/>
                      <a:pt x="10004" y="169"/>
                      <a:pt x="9980" y="169"/>
                    </a:cubicBezTo>
                    <a:cubicBezTo>
                      <a:pt x="9917" y="169"/>
                      <a:pt x="9855" y="203"/>
                      <a:pt x="9811" y="255"/>
                    </a:cubicBezTo>
                    <a:cubicBezTo>
                      <a:pt x="9799" y="291"/>
                      <a:pt x="9775" y="303"/>
                      <a:pt x="9775" y="350"/>
                    </a:cubicBezTo>
                    <a:cubicBezTo>
                      <a:pt x="9740" y="326"/>
                      <a:pt x="9716" y="326"/>
                      <a:pt x="9680" y="326"/>
                    </a:cubicBezTo>
                    <a:cubicBezTo>
                      <a:pt x="9597" y="326"/>
                      <a:pt x="9513" y="410"/>
                      <a:pt x="9490" y="481"/>
                    </a:cubicBezTo>
                    <a:cubicBezTo>
                      <a:pt x="9478" y="505"/>
                      <a:pt x="9478" y="541"/>
                      <a:pt x="9478" y="564"/>
                    </a:cubicBezTo>
                    <a:cubicBezTo>
                      <a:pt x="9430" y="564"/>
                      <a:pt x="9382" y="564"/>
                      <a:pt x="9359" y="588"/>
                    </a:cubicBezTo>
                    <a:cubicBezTo>
                      <a:pt x="9263" y="624"/>
                      <a:pt x="9204" y="719"/>
                      <a:pt x="9204" y="803"/>
                    </a:cubicBezTo>
                    <a:lnTo>
                      <a:pt x="9204" y="850"/>
                    </a:lnTo>
                    <a:cubicBezTo>
                      <a:pt x="9144" y="850"/>
                      <a:pt x="9085" y="862"/>
                      <a:pt x="9037" y="898"/>
                    </a:cubicBezTo>
                    <a:cubicBezTo>
                      <a:pt x="8954" y="969"/>
                      <a:pt x="8906" y="1076"/>
                      <a:pt x="8918" y="1196"/>
                    </a:cubicBezTo>
                    <a:cubicBezTo>
                      <a:pt x="8918" y="1207"/>
                      <a:pt x="8918" y="1219"/>
                      <a:pt x="8942" y="1243"/>
                    </a:cubicBezTo>
                    <a:cubicBezTo>
                      <a:pt x="8859" y="1243"/>
                      <a:pt x="8799" y="1279"/>
                      <a:pt x="8763" y="1326"/>
                    </a:cubicBezTo>
                    <a:cubicBezTo>
                      <a:pt x="8680" y="1422"/>
                      <a:pt x="8668" y="1541"/>
                      <a:pt x="8716" y="1624"/>
                    </a:cubicBezTo>
                    <a:cubicBezTo>
                      <a:pt x="8716" y="1624"/>
                      <a:pt x="8716" y="1636"/>
                      <a:pt x="8728" y="1636"/>
                    </a:cubicBezTo>
                    <a:cubicBezTo>
                      <a:pt x="8668" y="1672"/>
                      <a:pt x="8620" y="1719"/>
                      <a:pt x="8597" y="1779"/>
                    </a:cubicBezTo>
                    <a:cubicBezTo>
                      <a:pt x="8549" y="1874"/>
                      <a:pt x="8549" y="2017"/>
                      <a:pt x="8644" y="2100"/>
                    </a:cubicBezTo>
                    <a:lnTo>
                      <a:pt x="8656" y="2112"/>
                    </a:lnTo>
                    <a:cubicBezTo>
                      <a:pt x="8561" y="2231"/>
                      <a:pt x="8537" y="2374"/>
                      <a:pt x="8608" y="2505"/>
                    </a:cubicBezTo>
                    <a:cubicBezTo>
                      <a:pt x="8620" y="2553"/>
                      <a:pt x="8656" y="2589"/>
                      <a:pt x="8704" y="2612"/>
                    </a:cubicBezTo>
                    <a:cubicBezTo>
                      <a:pt x="8656" y="2672"/>
                      <a:pt x="8620" y="2743"/>
                      <a:pt x="8620" y="2803"/>
                    </a:cubicBezTo>
                    <a:cubicBezTo>
                      <a:pt x="7867" y="1234"/>
                      <a:pt x="6424" y="672"/>
                      <a:pt x="5521" y="672"/>
                    </a:cubicBezTo>
                    <a:cubicBezTo>
                      <a:pt x="5068" y="672"/>
                      <a:pt x="4751" y="814"/>
                      <a:pt x="4727" y="1041"/>
                    </a:cubicBezTo>
                    <a:cubicBezTo>
                      <a:pt x="4727" y="1049"/>
                      <a:pt x="4741" y="1051"/>
                      <a:pt x="4767" y="1051"/>
                    </a:cubicBezTo>
                    <a:cubicBezTo>
                      <a:pt x="4787" y="1051"/>
                      <a:pt x="4813" y="1050"/>
                      <a:pt x="4844" y="1050"/>
                    </a:cubicBezTo>
                    <a:cubicBezTo>
                      <a:pt x="5057" y="1050"/>
                      <a:pt x="5518" y="1099"/>
                      <a:pt x="5846" y="1862"/>
                    </a:cubicBezTo>
                    <a:cubicBezTo>
                      <a:pt x="6227" y="2815"/>
                      <a:pt x="6203" y="3589"/>
                      <a:pt x="6084" y="4577"/>
                    </a:cubicBezTo>
                    <a:cubicBezTo>
                      <a:pt x="5893" y="4441"/>
                      <a:pt x="5675" y="4359"/>
                      <a:pt x="5458" y="4359"/>
                    </a:cubicBezTo>
                    <a:cubicBezTo>
                      <a:pt x="5352" y="4359"/>
                      <a:pt x="5246" y="4379"/>
                      <a:pt x="5144" y="4422"/>
                    </a:cubicBezTo>
                    <a:cubicBezTo>
                      <a:pt x="4894" y="4529"/>
                      <a:pt x="4668" y="4779"/>
                      <a:pt x="4751" y="4851"/>
                    </a:cubicBezTo>
                    <a:cubicBezTo>
                      <a:pt x="4810" y="4898"/>
                      <a:pt x="5144" y="4946"/>
                      <a:pt x="5346" y="5291"/>
                    </a:cubicBezTo>
                    <a:cubicBezTo>
                      <a:pt x="5549" y="5613"/>
                      <a:pt x="5632" y="5922"/>
                      <a:pt x="5668" y="6220"/>
                    </a:cubicBezTo>
                    <a:lnTo>
                      <a:pt x="4441" y="6220"/>
                    </a:lnTo>
                    <a:cubicBezTo>
                      <a:pt x="4365" y="6188"/>
                      <a:pt x="4290" y="6173"/>
                      <a:pt x="4219" y="6173"/>
                    </a:cubicBezTo>
                    <a:cubicBezTo>
                      <a:pt x="3951" y="6173"/>
                      <a:pt x="3751" y="6387"/>
                      <a:pt x="3798" y="6660"/>
                    </a:cubicBezTo>
                    <a:cubicBezTo>
                      <a:pt x="3798" y="6684"/>
                      <a:pt x="3667" y="6863"/>
                      <a:pt x="3441" y="7137"/>
                    </a:cubicBezTo>
                    <a:cubicBezTo>
                      <a:pt x="3465" y="7089"/>
                      <a:pt x="3489" y="7041"/>
                      <a:pt x="3489" y="6994"/>
                    </a:cubicBezTo>
                    <a:cubicBezTo>
                      <a:pt x="3501" y="6922"/>
                      <a:pt x="3489" y="6851"/>
                      <a:pt x="3429" y="6803"/>
                    </a:cubicBezTo>
                    <a:cubicBezTo>
                      <a:pt x="3477" y="6756"/>
                      <a:pt x="3501" y="6720"/>
                      <a:pt x="3489" y="6660"/>
                    </a:cubicBezTo>
                    <a:cubicBezTo>
                      <a:pt x="3482" y="6593"/>
                      <a:pt x="3438" y="6564"/>
                      <a:pt x="3389" y="6564"/>
                    </a:cubicBezTo>
                    <a:cubicBezTo>
                      <a:pt x="3352" y="6564"/>
                      <a:pt x="3312" y="6582"/>
                      <a:pt x="3286" y="6613"/>
                    </a:cubicBezTo>
                    <a:cubicBezTo>
                      <a:pt x="3239" y="6672"/>
                      <a:pt x="3239" y="6744"/>
                      <a:pt x="3191" y="6803"/>
                    </a:cubicBezTo>
                    <a:cubicBezTo>
                      <a:pt x="3286" y="6839"/>
                      <a:pt x="3346" y="6899"/>
                      <a:pt x="3358" y="6982"/>
                    </a:cubicBezTo>
                    <a:cubicBezTo>
                      <a:pt x="3370" y="7030"/>
                      <a:pt x="3358" y="7077"/>
                      <a:pt x="3346" y="7113"/>
                    </a:cubicBezTo>
                    <a:cubicBezTo>
                      <a:pt x="3310" y="7161"/>
                      <a:pt x="3263" y="7196"/>
                      <a:pt x="3227" y="7196"/>
                    </a:cubicBezTo>
                    <a:cubicBezTo>
                      <a:pt x="3191" y="7196"/>
                      <a:pt x="3167" y="7196"/>
                      <a:pt x="3132" y="7161"/>
                    </a:cubicBezTo>
                    <a:lnTo>
                      <a:pt x="3084" y="7113"/>
                    </a:lnTo>
                    <a:lnTo>
                      <a:pt x="3084" y="7041"/>
                    </a:lnTo>
                    <a:lnTo>
                      <a:pt x="3084" y="7030"/>
                    </a:lnTo>
                    <a:cubicBezTo>
                      <a:pt x="3084" y="6982"/>
                      <a:pt x="3060" y="6958"/>
                      <a:pt x="3013" y="6946"/>
                    </a:cubicBezTo>
                    <a:cubicBezTo>
                      <a:pt x="2998" y="6939"/>
                      <a:pt x="2984" y="6936"/>
                      <a:pt x="2971" y="6936"/>
                    </a:cubicBezTo>
                    <a:cubicBezTo>
                      <a:pt x="2943" y="6936"/>
                      <a:pt x="2918" y="6950"/>
                      <a:pt x="2893" y="6958"/>
                    </a:cubicBezTo>
                    <a:cubicBezTo>
                      <a:pt x="2870" y="6982"/>
                      <a:pt x="2834" y="7018"/>
                      <a:pt x="2834" y="7065"/>
                    </a:cubicBezTo>
                    <a:cubicBezTo>
                      <a:pt x="2834" y="7089"/>
                      <a:pt x="2834" y="7125"/>
                      <a:pt x="2846" y="7137"/>
                    </a:cubicBezTo>
                    <a:cubicBezTo>
                      <a:pt x="2870" y="7149"/>
                      <a:pt x="2893" y="7161"/>
                      <a:pt x="2905" y="7161"/>
                    </a:cubicBezTo>
                    <a:cubicBezTo>
                      <a:pt x="2929" y="7161"/>
                      <a:pt x="2953" y="7149"/>
                      <a:pt x="2953" y="7125"/>
                    </a:cubicBezTo>
                    <a:cubicBezTo>
                      <a:pt x="2953" y="7125"/>
                      <a:pt x="2953" y="7101"/>
                      <a:pt x="2941" y="7089"/>
                    </a:cubicBezTo>
                    <a:lnTo>
                      <a:pt x="2929" y="7077"/>
                    </a:lnTo>
                    <a:cubicBezTo>
                      <a:pt x="2905" y="7077"/>
                      <a:pt x="2893" y="7053"/>
                      <a:pt x="2893" y="7041"/>
                    </a:cubicBezTo>
                    <a:cubicBezTo>
                      <a:pt x="2893" y="7030"/>
                      <a:pt x="2905" y="7018"/>
                      <a:pt x="2929" y="7018"/>
                    </a:cubicBezTo>
                    <a:cubicBezTo>
                      <a:pt x="2941" y="7018"/>
                      <a:pt x="2965" y="7030"/>
                      <a:pt x="2989" y="7041"/>
                    </a:cubicBezTo>
                    <a:cubicBezTo>
                      <a:pt x="3001" y="7065"/>
                      <a:pt x="3013" y="7089"/>
                      <a:pt x="3001" y="7101"/>
                    </a:cubicBezTo>
                    <a:cubicBezTo>
                      <a:pt x="3001" y="7149"/>
                      <a:pt x="2953" y="7172"/>
                      <a:pt x="2905" y="7196"/>
                    </a:cubicBezTo>
                    <a:cubicBezTo>
                      <a:pt x="2891" y="7196"/>
                      <a:pt x="2881" y="7196"/>
                      <a:pt x="2867" y="7191"/>
                    </a:cubicBezTo>
                    <a:lnTo>
                      <a:pt x="2867" y="7191"/>
                    </a:lnTo>
                    <a:cubicBezTo>
                      <a:pt x="2868" y="7193"/>
                      <a:pt x="2869" y="7194"/>
                      <a:pt x="2870" y="7196"/>
                    </a:cubicBezTo>
                    <a:cubicBezTo>
                      <a:pt x="2882" y="7280"/>
                      <a:pt x="2822" y="7375"/>
                      <a:pt x="2715" y="7387"/>
                    </a:cubicBezTo>
                    <a:cubicBezTo>
                      <a:pt x="2704" y="7390"/>
                      <a:pt x="2692" y="7391"/>
                      <a:pt x="2680" y="7391"/>
                    </a:cubicBezTo>
                    <a:cubicBezTo>
                      <a:pt x="2640" y="7391"/>
                      <a:pt x="2599" y="7376"/>
                      <a:pt x="2572" y="7339"/>
                    </a:cubicBezTo>
                    <a:cubicBezTo>
                      <a:pt x="2536" y="7327"/>
                      <a:pt x="2524" y="7292"/>
                      <a:pt x="2512" y="7268"/>
                    </a:cubicBezTo>
                    <a:cubicBezTo>
                      <a:pt x="2512" y="7315"/>
                      <a:pt x="2489" y="7351"/>
                      <a:pt x="2477" y="7387"/>
                    </a:cubicBezTo>
                    <a:cubicBezTo>
                      <a:pt x="2453" y="7470"/>
                      <a:pt x="2370" y="7553"/>
                      <a:pt x="2298" y="7565"/>
                    </a:cubicBezTo>
                    <a:lnTo>
                      <a:pt x="2239" y="7565"/>
                    </a:lnTo>
                    <a:cubicBezTo>
                      <a:pt x="2251" y="7649"/>
                      <a:pt x="2251" y="7744"/>
                      <a:pt x="2227" y="7815"/>
                    </a:cubicBezTo>
                    <a:cubicBezTo>
                      <a:pt x="2215" y="7863"/>
                      <a:pt x="2179" y="7911"/>
                      <a:pt x="2155" y="7934"/>
                    </a:cubicBezTo>
                    <a:cubicBezTo>
                      <a:pt x="2131" y="7946"/>
                      <a:pt x="2108" y="7970"/>
                      <a:pt x="2096" y="7970"/>
                    </a:cubicBezTo>
                    <a:cubicBezTo>
                      <a:pt x="2131" y="8065"/>
                      <a:pt x="2096" y="8220"/>
                      <a:pt x="1989" y="8280"/>
                    </a:cubicBezTo>
                    <a:cubicBezTo>
                      <a:pt x="1957" y="8305"/>
                      <a:pt x="1915" y="8317"/>
                      <a:pt x="1871" y="8317"/>
                    </a:cubicBezTo>
                    <a:cubicBezTo>
                      <a:pt x="1834" y="8317"/>
                      <a:pt x="1796" y="8308"/>
                      <a:pt x="1762" y="8292"/>
                    </a:cubicBezTo>
                    <a:cubicBezTo>
                      <a:pt x="1762" y="8315"/>
                      <a:pt x="1750" y="8315"/>
                      <a:pt x="1739" y="8315"/>
                    </a:cubicBezTo>
                    <a:cubicBezTo>
                      <a:pt x="1655" y="8315"/>
                      <a:pt x="1596" y="8339"/>
                      <a:pt x="1536" y="8387"/>
                    </a:cubicBezTo>
                    <a:cubicBezTo>
                      <a:pt x="1512" y="8411"/>
                      <a:pt x="1500" y="8435"/>
                      <a:pt x="1500" y="8446"/>
                    </a:cubicBezTo>
                    <a:cubicBezTo>
                      <a:pt x="1500" y="8458"/>
                      <a:pt x="1500" y="8470"/>
                      <a:pt x="1512" y="8482"/>
                    </a:cubicBezTo>
                    <a:cubicBezTo>
                      <a:pt x="1524" y="8506"/>
                      <a:pt x="1536" y="8506"/>
                      <a:pt x="1560" y="8506"/>
                    </a:cubicBezTo>
                    <a:cubicBezTo>
                      <a:pt x="1572" y="8506"/>
                      <a:pt x="1584" y="8482"/>
                      <a:pt x="1584" y="8470"/>
                    </a:cubicBezTo>
                    <a:lnTo>
                      <a:pt x="1584" y="8435"/>
                    </a:lnTo>
                    <a:lnTo>
                      <a:pt x="1584" y="8399"/>
                    </a:lnTo>
                    <a:lnTo>
                      <a:pt x="1620" y="8399"/>
                    </a:lnTo>
                    <a:cubicBezTo>
                      <a:pt x="1631" y="8435"/>
                      <a:pt x="1631" y="8458"/>
                      <a:pt x="1620" y="8494"/>
                    </a:cubicBezTo>
                    <a:cubicBezTo>
                      <a:pt x="1596" y="8518"/>
                      <a:pt x="1572" y="8530"/>
                      <a:pt x="1560" y="8554"/>
                    </a:cubicBezTo>
                    <a:cubicBezTo>
                      <a:pt x="1524" y="8554"/>
                      <a:pt x="1500" y="8554"/>
                      <a:pt x="1465" y="8530"/>
                    </a:cubicBezTo>
                    <a:cubicBezTo>
                      <a:pt x="1441" y="8518"/>
                      <a:pt x="1429" y="8482"/>
                      <a:pt x="1429" y="8458"/>
                    </a:cubicBezTo>
                    <a:cubicBezTo>
                      <a:pt x="1429" y="8435"/>
                      <a:pt x="1441" y="8387"/>
                      <a:pt x="1465" y="8351"/>
                    </a:cubicBezTo>
                    <a:cubicBezTo>
                      <a:pt x="1512" y="8315"/>
                      <a:pt x="1584" y="8280"/>
                      <a:pt x="1655" y="8268"/>
                    </a:cubicBezTo>
                    <a:lnTo>
                      <a:pt x="1643" y="8268"/>
                    </a:lnTo>
                    <a:cubicBezTo>
                      <a:pt x="1631" y="8244"/>
                      <a:pt x="1596" y="8232"/>
                      <a:pt x="1596" y="8220"/>
                    </a:cubicBezTo>
                    <a:lnTo>
                      <a:pt x="1596" y="8184"/>
                    </a:lnTo>
                    <a:lnTo>
                      <a:pt x="1631" y="8184"/>
                    </a:lnTo>
                    <a:cubicBezTo>
                      <a:pt x="1667" y="8241"/>
                      <a:pt x="1724" y="8268"/>
                      <a:pt x="1781" y="8268"/>
                    </a:cubicBezTo>
                    <a:cubicBezTo>
                      <a:pt x="1820" y="8268"/>
                      <a:pt x="1860" y="8256"/>
                      <a:pt x="1893" y="8232"/>
                    </a:cubicBezTo>
                    <a:cubicBezTo>
                      <a:pt x="1977" y="8184"/>
                      <a:pt x="2012" y="8089"/>
                      <a:pt x="1989" y="7994"/>
                    </a:cubicBezTo>
                    <a:lnTo>
                      <a:pt x="1989" y="7994"/>
                    </a:lnTo>
                    <a:cubicBezTo>
                      <a:pt x="1989" y="8042"/>
                      <a:pt x="1977" y="8089"/>
                      <a:pt x="1941" y="8113"/>
                    </a:cubicBezTo>
                    <a:cubicBezTo>
                      <a:pt x="1915" y="8148"/>
                      <a:pt x="1870" y="8170"/>
                      <a:pt x="1819" y="8170"/>
                    </a:cubicBezTo>
                    <a:cubicBezTo>
                      <a:pt x="1801" y="8170"/>
                      <a:pt x="1782" y="8167"/>
                      <a:pt x="1762" y="8161"/>
                    </a:cubicBezTo>
                    <a:cubicBezTo>
                      <a:pt x="1750" y="8161"/>
                      <a:pt x="1739" y="8149"/>
                      <a:pt x="1727" y="8149"/>
                    </a:cubicBezTo>
                    <a:cubicBezTo>
                      <a:pt x="1703" y="8125"/>
                      <a:pt x="1691" y="8113"/>
                      <a:pt x="1691" y="8101"/>
                    </a:cubicBezTo>
                    <a:cubicBezTo>
                      <a:pt x="1691" y="8089"/>
                      <a:pt x="1691" y="8054"/>
                      <a:pt x="1703" y="8042"/>
                    </a:cubicBezTo>
                    <a:cubicBezTo>
                      <a:pt x="1727" y="8030"/>
                      <a:pt x="1739" y="8030"/>
                      <a:pt x="1750" y="8030"/>
                    </a:cubicBezTo>
                    <a:cubicBezTo>
                      <a:pt x="1762" y="8030"/>
                      <a:pt x="1762" y="8042"/>
                      <a:pt x="1762" y="8054"/>
                    </a:cubicBezTo>
                    <a:cubicBezTo>
                      <a:pt x="1762" y="8065"/>
                      <a:pt x="1750" y="8065"/>
                      <a:pt x="1739" y="8065"/>
                    </a:cubicBezTo>
                    <a:lnTo>
                      <a:pt x="1739" y="8089"/>
                    </a:lnTo>
                    <a:cubicBezTo>
                      <a:pt x="1739" y="8101"/>
                      <a:pt x="1762" y="8113"/>
                      <a:pt x="1774" y="8113"/>
                    </a:cubicBezTo>
                    <a:cubicBezTo>
                      <a:pt x="1787" y="8119"/>
                      <a:pt x="1800" y="8122"/>
                      <a:pt x="1813" y="8122"/>
                    </a:cubicBezTo>
                    <a:cubicBezTo>
                      <a:pt x="1847" y="8122"/>
                      <a:pt x="1882" y="8100"/>
                      <a:pt x="1917" y="8065"/>
                    </a:cubicBezTo>
                    <a:cubicBezTo>
                      <a:pt x="1941" y="8042"/>
                      <a:pt x="1953" y="7982"/>
                      <a:pt x="1941" y="7934"/>
                    </a:cubicBezTo>
                    <a:cubicBezTo>
                      <a:pt x="1929" y="7934"/>
                      <a:pt x="1929" y="7934"/>
                      <a:pt x="1917" y="7923"/>
                    </a:cubicBezTo>
                    <a:cubicBezTo>
                      <a:pt x="1881" y="7911"/>
                      <a:pt x="1870" y="7875"/>
                      <a:pt x="1858" y="7827"/>
                    </a:cubicBezTo>
                    <a:cubicBezTo>
                      <a:pt x="1858" y="7768"/>
                      <a:pt x="1881" y="7708"/>
                      <a:pt x="1941" y="7708"/>
                    </a:cubicBezTo>
                    <a:cubicBezTo>
                      <a:pt x="1977" y="7708"/>
                      <a:pt x="2001" y="7708"/>
                      <a:pt x="2036" y="7744"/>
                    </a:cubicBezTo>
                    <a:cubicBezTo>
                      <a:pt x="2048" y="7756"/>
                      <a:pt x="2060" y="7792"/>
                      <a:pt x="2060" y="7815"/>
                    </a:cubicBezTo>
                    <a:cubicBezTo>
                      <a:pt x="2060" y="7827"/>
                      <a:pt x="2048" y="7851"/>
                      <a:pt x="2036" y="7851"/>
                    </a:cubicBezTo>
                    <a:cubicBezTo>
                      <a:pt x="2012" y="7851"/>
                      <a:pt x="2001" y="7827"/>
                      <a:pt x="2001" y="7815"/>
                    </a:cubicBezTo>
                    <a:cubicBezTo>
                      <a:pt x="2001" y="7803"/>
                      <a:pt x="2001" y="7792"/>
                      <a:pt x="1989" y="7792"/>
                    </a:cubicBezTo>
                    <a:cubicBezTo>
                      <a:pt x="1977" y="7768"/>
                      <a:pt x="1953" y="7768"/>
                      <a:pt x="1941" y="7768"/>
                    </a:cubicBezTo>
                    <a:cubicBezTo>
                      <a:pt x="1917" y="7768"/>
                      <a:pt x="1893" y="7815"/>
                      <a:pt x="1893" y="7851"/>
                    </a:cubicBezTo>
                    <a:cubicBezTo>
                      <a:pt x="1893" y="7875"/>
                      <a:pt x="1929" y="7911"/>
                      <a:pt x="1953" y="7911"/>
                    </a:cubicBezTo>
                    <a:cubicBezTo>
                      <a:pt x="1989" y="7911"/>
                      <a:pt x="2036" y="7911"/>
                      <a:pt x="2060" y="7875"/>
                    </a:cubicBezTo>
                    <a:cubicBezTo>
                      <a:pt x="2096" y="7863"/>
                      <a:pt x="2108" y="7827"/>
                      <a:pt x="2120" y="7792"/>
                    </a:cubicBezTo>
                    <a:cubicBezTo>
                      <a:pt x="2155" y="7708"/>
                      <a:pt x="2131" y="7613"/>
                      <a:pt x="2120" y="7530"/>
                    </a:cubicBezTo>
                    <a:lnTo>
                      <a:pt x="2096" y="7506"/>
                    </a:lnTo>
                    <a:cubicBezTo>
                      <a:pt x="2048" y="7446"/>
                      <a:pt x="2096" y="7375"/>
                      <a:pt x="2108" y="7339"/>
                    </a:cubicBezTo>
                    <a:cubicBezTo>
                      <a:pt x="2120" y="7315"/>
                      <a:pt x="2131" y="7280"/>
                      <a:pt x="2167" y="7256"/>
                    </a:cubicBezTo>
                    <a:cubicBezTo>
                      <a:pt x="2185" y="7229"/>
                      <a:pt x="2216" y="7216"/>
                      <a:pt x="2246" y="7216"/>
                    </a:cubicBezTo>
                    <a:cubicBezTo>
                      <a:pt x="2256" y="7216"/>
                      <a:pt x="2265" y="7217"/>
                      <a:pt x="2274" y="7220"/>
                    </a:cubicBezTo>
                    <a:cubicBezTo>
                      <a:pt x="2310" y="7220"/>
                      <a:pt x="2346" y="7268"/>
                      <a:pt x="2346" y="7315"/>
                    </a:cubicBezTo>
                    <a:cubicBezTo>
                      <a:pt x="2346" y="7351"/>
                      <a:pt x="2286" y="7387"/>
                      <a:pt x="2251" y="7387"/>
                    </a:cubicBezTo>
                    <a:cubicBezTo>
                      <a:pt x="2239" y="7387"/>
                      <a:pt x="2227" y="7387"/>
                      <a:pt x="2227" y="7375"/>
                    </a:cubicBezTo>
                    <a:cubicBezTo>
                      <a:pt x="2227" y="7351"/>
                      <a:pt x="2227" y="7339"/>
                      <a:pt x="2239" y="7339"/>
                    </a:cubicBezTo>
                    <a:cubicBezTo>
                      <a:pt x="2274" y="7327"/>
                      <a:pt x="2286" y="7315"/>
                      <a:pt x="2286" y="7292"/>
                    </a:cubicBezTo>
                    <a:cubicBezTo>
                      <a:pt x="2286" y="7280"/>
                      <a:pt x="2274" y="7268"/>
                      <a:pt x="2251" y="7256"/>
                    </a:cubicBezTo>
                    <a:cubicBezTo>
                      <a:pt x="2239" y="7256"/>
                      <a:pt x="2215" y="7256"/>
                      <a:pt x="2191" y="7268"/>
                    </a:cubicBezTo>
                    <a:cubicBezTo>
                      <a:pt x="2179" y="7280"/>
                      <a:pt x="2167" y="7315"/>
                      <a:pt x="2155" y="7339"/>
                    </a:cubicBezTo>
                    <a:cubicBezTo>
                      <a:pt x="2120" y="7387"/>
                      <a:pt x="2120" y="7434"/>
                      <a:pt x="2131" y="7446"/>
                    </a:cubicBezTo>
                    <a:lnTo>
                      <a:pt x="2155" y="7458"/>
                    </a:lnTo>
                    <a:lnTo>
                      <a:pt x="2215" y="7458"/>
                    </a:lnTo>
                    <a:cubicBezTo>
                      <a:pt x="2274" y="7446"/>
                      <a:pt x="2334" y="7387"/>
                      <a:pt x="2358" y="7292"/>
                    </a:cubicBezTo>
                    <a:cubicBezTo>
                      <a:pt x="2393" y="7220"/>
                      <a:pt x="2393" y="7137"/>
                      <a:pt x="2393" y="7053"/>
                    </a:cubicBezTo>
                    <a:cubicBezTo>
                      <a:pt x="2393" y="7041"/>
                      <a:pt x="2393" y="7041"/>
                      <a:pt x="2405" y="7030"/>
                    </a:cubicBezTo>
                    <a:lnTo>
                      <a:pt x="2405" y="6994"/>
                    </a:lnTo>
                    <a:cubicBezTo>
                      <a:pt x="2370" y="7018"/>
                      <a:pt x="2334" y="7018"/>
                      <a:pt x="2286" y="7030"/>
                    </a:cubicBezTo>
                    <a:cubicBezTo>
                      <a:pt x="2167" y="7053"/>
                      <a:pt x="2072" y="7149"/>
                      <a:pt x="2036" y="7232"/>
                    </a:cubicBezTo>
                    <a:cubicBezTo>
                      <a:pt x="1977" y="7339"/>
                      <a:pt x="1941" y="7446"/>
                      <a:pt x="1917" y="7565"/>
                    </a:cubicBezTo>
                    <a:cubicBezTo>
                      <a:pt x="1893" y="7547"/>
                      <a:pt x="1867" y="7539"/>
                      <a:pt x="1840" y="7539"/>
                    </a:cubicBezTo>
                    <a:cubicBezTo>
                      <a:pt x="1813" y="7539"/>
                      <a:pt x="1786" y="7547"/>
                      <a:pt x="1762" y="7565"/>
                    </a:cubicBezTo>
                    <a:cubicBezTo>
                      <a:pt x="1727" y="7589"/>
                      <a:pt x="1691" y="7649"/>
                      <a:pt x="1703" y="7696"/>
                    </a:cubicBezTo>
                    <a:cubicBezTo>
                      <a:pt x="1703" y="7744"/>
                      <a:pt x="1750" y="7803"/>
                      <a:pt x="1739" y="7851"/>
                    </a:cubicBezTo>
                    <a:cubicBezTo>
                      <a:pt x="1727" y="7911"/>
                      <a:pt x="1667" y="7934"/>
                      <a:pt x="1608" y="7970"/>
                    </a:cubicBezTo>
                    <a:cubicBezTo>
                      <a:pt x="1548" y="7994"/>
                      <a:pt x="1489" y="8054"/>
                      <a:pt x="1512" y="8113"/>
                    </a:cubicBezTo>
                    <a:cubicBezTo>
                      <a:pt x="1453" y="8208"/>
                      <a:pt x="1393" y="8292"/>
                      <a:pt x="1346" y="8399"/>
                    </a:cubicBezTo>
                    <a:cubicBezTo>
                      <a:pt x="1310" y="8482"/>
                      <a:pt x="1239" y="8577"/>
                      <a:pt x="1215" y="8661"/>
                    </a:cubicBezTo>
                    <a:cubicBezTo>
                      <a:pt x="1179" y="8756"/>
                      <a:pt x="1179" y="8875"/>
                      <a:pt x="1227" y="8958"/>
                    </a:cubicBezTo>
                    <a:cubicBezTo>
                      <a:pt x="1274" y="9042"/>
                      <a:pt x="1334" y="9077"/>
                      <a:pt x="1405" y="9101"/>
                    </a:cubicBezTo>
                    <a:cubicBezTo>
                      <a:pt x="977" y="9554"/>
                      <a:pt x="631" y="9899"/>
                      <a:pt x="596" y="9911"/>
                    </a:cubicBezTo>
                    <a:cubicBezTo>
                      <a:pt x="72" y="10006"/>
                      <a:pt x="0" y="10482"/>
                      <a:pt x="369" y="10673"/>
                    </a:cubicBezTo>
                    <a:cubicBezTo>
                      <a:pt x="691" y="10840"/>
                      <a:pt x="3346" y="12530"/>
                      <a:pt x="4179" y="13030"/>
                    </a:cubicBezTo>
                    <a:cubicBezTo>
                      <a:pt x="4132" y="13066"/>
                      <a:pt x="4108" y="13114"/>
                      <a:pt x="4084" y="13185"/>
                    </a:cubicBezTo>
                    <a:cubicBezTo>
                      <a:pt x="4025" y="13447"/>
                      <a:pt x="4132" y="13709"/>
                      <a:pt x="4108" y="13983"/>
                    </a:cubicBezTo>
                    <a:cubicBezTo>
                      <a:pt x="4048" y="14519"/>
                      <a:pt x="3453" y="14900"/>
                      <a:pt x="3477" y="15435"/>
                    </a:cubicBezTo>
                    <a:cubicBezTo>
                      <a:pt x="3489" y="15733"/>
                      <a:pt x="3632" y="16495"/>
                      <a:pt x="3941" y="16519"/>
                    </a:cubicBezTo>
                    <a:cubicBezTo>
                      <a:pt x="4063" y="16530"/>
                      <a:pt x="4213" y="16535"/>
                      <a:pt x="4383" y="16535"/>
                    </a:cubicBezTo>
                    <a:cubicBezTo>
                      <a:pt x="6027" y="16535"/>
                      <a:pt x="9658" y="16063"/>
                      <a:pt x="10132" y="16031"/>
                    </a:cubicBezTo>
                    <a:cubicBezTo>
                      <a:pt x="10311" y="16031"/>
                      <a:pt x="11585" y="15733"/>
                      <a:pt x="11704" y="15614"/>
                    </a:cubicBezTo>
                    <a:cubicBezTo>
                      <a:pt x="11847" y="15495"/>
                      <a:pt x="11490" y="14828"/>
                      <a:pt x="11395" y="14673"/>
                    </a:cubicBezTo>
                    <a:cubicBezTo>
                      <a:pt x="11322" y="14559"/>
                      <a:pt x="10705" y="14445"/>
                      <a:pt x="11008" y="14117"/>
                    </a:cubicBezTo>
                    <a:lnTo>
                      <a:pt x="11008" y="14117"/>
                    </a:lnTo>
                    <a:cubicBezTo>
                      <a:pt x="11055" y="14030"/>
                      <a:pt x="11123" y="13953"/>
                      <a:pt x="11192" y="13876"/>
                    </a:cubicBezTo>
                    <a:cubicBezTo>
                      <a:pt x="11323" y="13709"/>
                      <a:pt x="11299" y="13530"/>
                      <a:pt x="11192" y="13376"/>
                    </a:cubicBezTo>
                    <a:cubicBezTo>
                      <a:pt x="11002" y="13090"/>
                      <a:pt x="10680" y="12959"/>
                      <a:pt x="10633" y="12602"/>
                    </a:cubicBezTo>
                    <a:cubicBezTo>
                      <a:pt x="10633" y="12578"/>
                      <a:pt x="10644" y="12566"/>
                      <a:pt x="10658" y="12566"/>
                    </a:cubicBezTo>
                    <a:cubicBezTo>
                      <a:pt x="10671" y="12566"/>
                      <a:pt x="10686" y="12578"/>
                      <a:pt x="10692" y="12602"/>
                    </a:cubicBezTo>
                    <a:cubicBezTo>
                      <a:pt x="10740" y="12983"/>
                      <a:pt x="11145" y="13114"/>
                      <a:pt x="11287" y="13447"/>
                    </a:cubicBezTo>
                    <a:cubicBezTo>
                      <a:pt x="11347" y="13578"/>
                      <a:pt x="11347" y="13709"/>
                      <a:pt x="11275" y="13852"/>
                    </a:cubicBezTo>
                    <a:cubicBezTo>
                      <a:pt x="11248" y="13894"/>
                      <a:pt x="11215" y="13934"/>
                      <a:pt x="11182" y="13974"/>
                    </a:cubicBezTo>
                    <a:lnTo>
                      <a:pt x="11182" y="13974"/>
                    </a:lnTo>
                    <a:cubicBezTo>
                      <a:pt x="11189" y="13969"/>
                      <a:pt x="11196" y="13964"/>
                      <a:pt x="11204" y="13959"/>
                    </a:cubicBezTo>
                    <a:cubicBezTo>
                      <a:pt x="12037" y="13423"/>
                      <a:pt x="10811" y="12756"/>
                      <a:pt x="10799" y="12506"/>
                    </a:cubicBezTo>
                    <a:cubicBezTo>
                      <a:pt x="10799" y="12411"/>
                      <a:pt x="10799" y="12340"/>
                      <a:pt x="10811" y="12256"/>
                    </a:cubicBezTo>
                    <a:cubicBezTo>
                      <a:pt x="10861" y="12287"/>
                      <a:pt x="10922" y="12298"/>
                      <a:pt x="10984" y="12298"/>
                    </a:cubicBezTo>
                    <a:cubicBezTo>
                      <a:pt x="11068" y="12298"/>
                      <a:pt x="11154" y="12277"/>
                      <a:pt x="11216" y="12256"/>
                    </a:cubicBezTo>
                    <a:cubicBezTo>
                      <a:pt x="11275" y="12268"/>
                      <a:pt x="11347" y="12280"/>
                      <a:pt x="11430" y="12292"/>
                    </a:cubicBezTo>
                    <a:cubicBezTo>
                      <a:pt x="11764" y="12352"/>
                      <a:pt x="14085" y="12864"/>
                      <a:pt x="15240" y="13090"/>
                    </a:cubicBezTo>
                    <a:cubicBezTo>
                      <a:pt x="15336" y="13102"/>
                      <a:pt x="15443" y="13233"/>
                      <a:pt x="15574" y="13268"/>
                    </a:cubicBezTo>
                    <a:lnTo>
                      <a:pt x="13835" y="17305"/>
                    </a:lnTo>
                    <a:lnTo>
                      <a:pt x="13954" y="17340"/>
                    </a:lnTo>
                    <a:lnTo>
                      <a:pt x="15728" y="13221"/>
                    </a:lnTo>
                    <a:cubicBezTo>
                      <a:pt x="15740" y="13221"/>
                      <a:pt x="15752" y="13209"/>
                      <a:pt x="15764" y="13197"/>
                    </a:cubicBezTo>
                    <a:cubicBezTo>
                      <a:pt x="16015" y="13019"/>
                      <a:pt x="16175" y="12647"/>
                      <a:pt x="16623" y="12463"/>
                    </a:cubicBezTo>
                    <a:lnTo>
                      <a:pt x="16623" y="12463"/>
                    </a:lnTo>
                    <a:cubicBezTo>
                      <a:pt x="16388" y="12528"/>
                      <a:pt x="16084" y="12605"/>
                      <a:pt x="15621" y="12959"/>
                    </a:cubicBezTo>
                    <a:cubicBezTo>
                      <a:pt x="15264" y="12876"/>
                      <a:pt x="11918" y="12256"/>
                      <a:pt x="11573" y="11792"/>
                    </a:cubicBezTo>
                    <a:cubicBezTo>
                      <a:pt x="11537" y="11768"/>
                      <a:pt x="11526" y="11733"/>
                      <a:pt x="11502" y="11721"/>
                    </a:cubicBezTo>
                    <a:cubicBezTo>
                      <a:pt x="11537" y="11423"/>
                      <a:pt x="11597" y="11054"/>
                      <a:pt x="11656" y="10637"/>
                    </a:cubicBezTo>
                    <a:cubicBezTo>
                      <a:pt x="11696" y="10696"/>
                      <a:pt x="11775" y="10739"/>
                      <a:pt x="11862" y="10739"/>
                    </a:cubicBezTo>
                    <a:cubicBezTo>
                      <a:pt x="11880" y="10739"/>
                      <a:pt x="11899" y="10737"/>
                      <a:pt x="11918" y="10732"/>
                    </a:cubicBezTo>
                    <a:cubicBezTo>
                      <a:pt x="12026" y="10721"/>
                      <a:pt x="12097" y="10649"/>
                      <a:pt x="12168" y="10554"/>
                    </a:cubicBezTo>
                    <a:cubicBezTo>
                      <a:pt x="12228" y="10470"/>
                      <a:pt x="12264" y="10375"/>
                      <a:pt x="12299" y="10292"/>
                    </a:cubicBezTo>
                    <a:cubicBezTo>
                      <a:pt x="12347" y="10185"/>
                      <a:pt x="12383" y="10078"/>
                      <a:pt x="12418" y="9994"/>
                    </a:cubicBezTo>
                    <a:cubicBezTo>
                      <a:pt x="12478" y="9970"/>
                      <a:pt x="12490" y="9899"/>
                      <a:pt x="12478" y="9828"/>
                    </a:cubicBezTo>
                    <a:cubicBezTo>
                      <a:pt x="12466" y="9768"/>
                      <a:pt x="12454" y="9697"/>
                      <a:pt x="12490" y="9649"/>
                    </a:cubicBezTo>
                    <a:cubicBezTo>
                      <a:pt x="12526" y="9601"/>
                      <a:pt x="12585" y="9601"/>
                      <a:pt x="12633" y="9578"/>
                    </a:cubicBezTo>
                    <a:cubicBezTo>
                      <a:pt x="12669" y="9542"/>
                      <a:pt x="12704" y="9482"/>
                      <a:pt x="12692" y="9447"/>
                    </a:cubicBezTo>
                    <a:cubicBezTo>
                      <a:pt x="12692" y="9399"/>
                      <a:pt x="12645" y="9339"/>
                      <a:pt x="12597" y="9327"/>
                    </a:cubicBezTo>
                    <a:cubicBezTo>
                      <a:pt x="12669" y="9232"/>
                      <a:pt x="12728" y="9149"/>
                      <a:pt x="12776" y="9042"/>
                    </a:cubicBezTo>
                    <a:cubicBezTo>
                      <a:pt x="12823" y="8935"/>
                      <a:pt x="12835" y="8816"/>
                      <a:pt x="12776" y="8708"/>
                    </a:cubicBezTo>
                    <a:cubicBezTo>
                      <a:pt x="12764" y="8673"/>
                      <a:pt x="12740" y="8637"/>
                      <a:pt x="12740" y="8613"/>
                    </a:cubicBezTo>
                    <a:cubicBezTo>
                      <a:pt x="12740" y="8613"/>
                      <a:pt x="12716" y="8625"/>
                      <a:pt x="12716" y="8637"/>
                    </a:cubicBezTo>
                    <a:lnTo>
                      <a:pt x="12716" y="8673"/>
                    </a:lnTo>
                    <a:cubicBezTo>
                      <a:pt x="12672" y="8699"/>
                      <a:pt x="12621" y="8739"/>
                      <a:pt x="12583" y="8792"/>
                    </a:cubicBezTo>
                    <a:lnTo>
                      <a:pt x="12490" y="8792"/>
                    </a:lnTo>
                    <a:cubicBezTo>
                      <a:pt x="12454" y="8768"/>
                      <a:pt x="12407" y="8744"/>
                      <a:pt x="12383" y="8696"/>
                    </a:cubicBezTo>
                    <a:cubicBezTo>
                      <a:pt x="12335" y="8613"/>
                      <a:pt x="12359" y="8506"/>
                      <a:pt x="12442" y="8458"/>
                    </a:cubicBezTo>
                    <a:cubicBezTo>
                      <a:pt x="12468" y="8450"/>
                      <a:pt x="12499" y="8441"/>
                      <a:pt x="12523" y="8441"/>
                    </a:cubicBezTo>
                    <a:cubicBezTo>
                      <a:pt x="12533" y="8441"/>
                      <a:pt x="12542" y="8443"/>
                      <a:pt x="12549" y="8446"/>
                    </a:cubicBezTo>
                    <a:cubicBezTo>
                      <a:pt x="12597" y="8458"/>
                      <a:pt x="12609" y="8482"/>
                      <a:pt x="12633" y="8506"/>
                    </a:cubicBezTo>
                    <a:cubicBezTo>
                      <a:pt x="12657" y="8542"/>
                      <a:pt x="12633" y="8625"/>
                      <a:pt x="12585" y="8649"/>
                    </a:cubicBezTo>
                    <a:cubicBezTo>
                      <a:pt x="12569" y="8661"/>
                      <a:pt x="12549" y="8666"/>
                      <a:pt x="12530" y="8666"/>
                    </a:cubicBezTo>
                    <a:cubicBezTo>
                      <a:pt x="12494" y="8666"/>
                      <a:pt x="12458" y="8648"/>
                      <a:pt x="12442" y="8625"/>
                    </a:cubicBezTo>
                    <a:lnTo>
                      <a:pt x="12442" y="8589"/>
                    </a:lnTo>
                    <a:lnTo>
                      <a:pt x="12466" y="8589"/>
                    </a:lnTo>
                    <a:cubicBezTo>
                      <a:pt x="12474" y="8612"/>
                      <a:pt x="12496" y="8625"/>
                      <a:pt x="12521" y="8625"/>
                    </a:cubicBezTo>
                    <a:cubicBezTo>
                      <a:pt x="12535" y="8625"/>
                      <a:pt x="12549" y="8622"/>
                      <a:pt x="12561" y="8613"/>
                    </a:cubicBezTo>
                    <a:cubicBezTo>
                      <a:pt x="12585" y="8589"/>
                      <a:pt x="12597" y="8554"/>
                      <a:pt x="12585" y="8518"/>
                    </a:cubicBezTo>
                    <a:cubicBezTo>
                      <a:pt x="12585" y="8506"/>
                      <a:pt x="12561" y="8482"/>
                      <a:pt x="12538" y="8470"/>
                    </a:cubicBezTo>
                    <a:lnTo>
                      <a:pt x="12454" y="8470"/>
                    </a:lnTo>
                    <a:cubicBezTo>
                      <a:pt x="12395" y="8506"/>
                      <a:pt x="12383" y="8589"/>
                      <a:pt x="12407" y="8649"/>
                    </a:cubicBezTo>
                    <a:cubicBezTo>
                      <a:pt x="12435" y="8696"/>
                      <a:pt x="12485" y="8728"/>
                      <a:pt x="12540" y="8728"/>
                    </a:cubicBezTo>
                    <a:cubicBezTo>
                      <a:pt x="12555" y="8728"/>
                      <a:pt x="12570" y="8725"/>
                      <a:pt x="12585" y="8720"/>
                    </a:cubicBezTo>
                    <a:cubicBezTo>
                      <a:pt x="12645" y="8708"/>
                      <a:pt x="12704" y="8649"/>
                      <a:pt x="12716" y="8589"/>
                    </a:cubicBezTo>
                    <a:cubicBezTo>
                      <a:pt x="12716" y="8577"/>
                      <a:pt x="12740" y="8577"/>
                      <a:pt x="12752" y="8577"/>
                    </a:cubicBezTo>
                    <a:lnTo>
                      <a:pt x="12764" y="8577"/>
                    </a:lnTo>
                    <a:cubicBezTo>
                      <a:pt x="12799" y="8542"/>
                      <a:pt x="12835" y="8530"/>
                      <a:pt x="12871" y="8518"/>
                    </a:cubicBezTo>
                    <a:cubicBezTo>
                      <a:pt x="12942" y="8470"/>
                      <a:pt x="13002" y="8387"/>
                      <a:pt x="13038" y="8315"/>
                    </a:cubicBezTo>
                    <a:cubicBezTo>
                      <a:pt x="13050" y="8280"/>
                      <a:pt x="13050" y="8232"/>
                      <a:pt x="13038" y="8208"/>
                    </a:cubicBezTo>
                    <a:cubicBezTo>
                      <a:pt x="13024" y="8194"/>
                      <a:pt x="13008" y="8189"/>
                      <a:pt x="12991" y="8189"/>
                    </a:cubicBezTo>
                    <a:cubicBezTo>
                      <a:pt x="12951" y="8189"/>
                      <a:pt x="12908" y="8222"/>
                      <a:pt x="12883" y="8256"/>
                    </a:cubicBezTo>
                    <a:cubicBezTo>
                      <a:pt x="12835" y="8292"/>
                      <a:pt x="12811" y="8351"/>
                      <a:pt x="12752" y="8351"/>
                    </a:cubicBezTo>
                    <a:cubicBezTo>
                      <a:pt x="12704" y="8351"/>
                      <a:pt x="12680" y="8315"/>
                      <a:pt x="12680" y="8268"/>
                    </a:cubicBezTo>
                    <a:cubicBezTo>
                      <a:pt x="12680" y="8315"/>
                      <a:pt x="12645" y="8351"/>
                      <a:pt x="12621" y="8387"/>
                    </a:cubicBezTo>
                    <a:cubicBezTo>
                      <a:pt x="12585" y="8411"/>
                      <a:pt x="12561" y="8435"/>
                      <a:pt x="12514" y="8435"/>
                    </a:cubicBezTo>
                    <a:lnTo>
                      <a:pt x="12466" y="8435"/>
                    </a:lnTo>
                    <a:cubicBezTo>
                      <a:pt x="12442" y="8435"/>
                      <a:pt x="12418" y="8399"/>
                      <a:pt x="12407" y="8387"/>
                    </a:cubicBezTo>
                    <a:cubicBezTo>
                      <a:pt x="12383" y="8339"/>
                      <a:pt x="12395" y="8292"/>
                      <a:pt x="12418" y="8268"/>
                    </a:cubicBezTo>
                    <a:cubicBezTo>
                      <a:pt x="12442" y="8244"/>
                      <a:pt x="12466" y="8232"/>
                      <a:pt x="12478" y="8232"/>
                    </a:cubicBezTo>
                    <a:cubicBezTo>
                      <a:pt x="12502" y="8232"/>
                      <a:pt x="12526" y="8256"/>
                      <a:pt x="12538" y="8268"/>
                    </a:cubicBezTo>
                    <a:lnTo>
                      <a:pt x="12538" y="8292"/>
                    </a:lnTo>
                    <a:lnTo>
                      <a:pt x="12514" y="8292"/>
                    </a:lnTo>
                    <a:cubicBezTo>
                      <a:pt x="12514" y="8292"/>
                      <a:pt x="12502" y="8292"/>
                      <a:pt x="12502" y="8280"/>
                    </a:cubicBezTo>
                    <a:cubicBezTo>
                      <a:pt x="12478" y="8280"/>
                      <a:pt x="12478" y="8280"/>
                      <a:pt x="12466" y="8292"/>
                    </a:cubicBezTo>
                    <a:cubicBezTo>
                      <a:pt x="12454" y="8315"/>
                      <a:pt x="12454" y="8339"/>
                      <a:pt x="12466" y="8351"/>
                    </a:cubicBezTo>
                    <a:cubicBezTo>
                      <a:pt x="12478" y="8363"/>
                      <a:pt x="12514" y="8387"/>
                      <a:pt x="12526" y="8387"/>
                    </a:cubicBezTo>
                    <a:cubicBezTo>
                      <a:pt x="12538" y="8387"/>
                      <a:pt x="12573" y="8363"/>
                      <a:pt x="12597" y="8351"/>
                    </a:cubicBezTo>
                    <a:cubicBezTo>
                      <a:pt x="12633" y="8327"/>
                      <a:pt x="12645" y="8280"/>
                      <a:pt x="12645" y="8232"/>
                    </a:cubicBezTo>
                    <a:cubicBezTo>
                      <a:pt x="12645" y="8184"/>
                      <a:pt x="12621" y="8149"/>
                      <a:pt x="12585" y="8125"/>
                    </a:cubicBezTo>
                    <a:cubicBezTo>
                      <a:pt x="12573" y="8113"/>
                      <a:pt x="12552" y="8107"/>
                      <a:pt x="12532" y="8107"/>
                    </a:cubicBezTo>
                    <a:cubicBezTo>
                      <a:pt x="12511" y="8107"/>
                      <a:pt x="12490" y="8113"/>
                      <a:pt x="12478" y="8125"/>
                    </a:cubicBezTo>
                    <a:lnTo>
                      <a:pt x="12466" y="8125"/>
                    </a:lnTo>
                    <a:cubicBezTo>
                      <a:pt x="12454" y="8161"/>
                      <a:pt x="12442" y="8173"/>
                      <a:pt x="12407" y="8173"/>
                    </a:cubicBezTo>
                    <a:lnTo>
                      <a:pt x="12335" y="8173"/>
                    </a:lnTo>
                    <a:cubicBezTo>
                      <a:pt x="12299" y="8173"/>
                      <a:pt x="12288" y="8149"/>
                      <a:pt x="12264" y="8125"/>
                    </a:cubicBezTo>
                    <a:cubicBezTo>
                      <a:pt x="12228" y="8089"/>
                      <a:pt x="12228" y="8042"/>
                      <a:pt x="12240" y="7994"/>
                    </a:cubicBezTo>
                    <a:cubicBezTo>
                      <a:pt x="12264" y="7946"/>
                      <a:pt x="12288" y="7923"/>
                      <a:pt x="12335" y="7911"/>
                    </a:cubicBezTo>
                    <a:cubicBezTo>
                      <a:pt x="12366" y="7890"/>
                      <a:pt x="12405" y="7880"/>
                      <a:pt x="12443" y="7880"/>
                    </a:cubicBezTo>
                    <a:cubicBezTo>
                      <a:pt x="12491" y="7880"/>
                      <a:pt x="12540" y="7896"/>
                      <a:pt x="12573" y="7923"/>
                    </a:cubicBezTo>
                    <a:cubicBezTo>
                      <a:pt x="12585" y="7863"/>
                      <a:pt x="12657" y="7815"/>
                      <a:pt x="12680" y="7744"/>
                    </a:cubicBezTo>
                    <a:cubicBezTo>
                      <a:pt x="12699" y="7670"/>
                      <a:pt x="12653" y="7590"/>
                      <a:pt x="12582" y="7590"/>
                    </a:cubicBezTo>
                    <a:cubicBezTo>
                      <a:pt x="12561" y="7590"/>
                      <a:pt x="12538" y="7597"/>
                      <a:pt x="12514" y="7613"/>
                    </a:cubicBezTo>
                    <a:cubicBezTo>
                      <a:pt x="12466" y="7637"/>
                      <a:pt x="12442" y="7696"/>
                      <a:pt x="12442" y="7744"/>
                    </a:cubicBezTo>
                    <a:cubicBezTo>
                      <a:pt x="12432" y="7742"/>
                      <a:pt x="12421" y="7741"/>
                      <a:pt x="12410" y="7741"/>
                    </a:cubicBezTo>
                    <a:cubicBezTo>
                      <a:pt x="12356" y="7741"/>
                      <a:pt x="12293" y="7764"/>
                      <a:pt x="12264" y="7803"/>
                    </a:cubicBezTo>
                    <a:cubicBezTo>
                      <a:pt x="12335" y="7530"/>
                      <a:pt x="12395" y="7327"/>
                      <a:pt x="12466" y="7256"/>
                    </a:cubicBezTo>
                    <a:cubicBezTo>
                      <a:pt x="12811" y="6780"/>
                      <a:pt x="12276" y="6482"/>
                      <a:pt x="12276" y="6482"/>
                    </a:cubicBezTo>
                    <a:cubicBezTo>
                      <a:pt x="12228" y="6422"/>
                      <a:pt x="11704" y="6303"/>
                      <a:pt x="10906" y="6244"/>
                    </a:cubicBezTo>
                    <a:cubicBezTo>
                      <a:pt x="11192" y="6101"/>
                      <a:pt x="11466" y="5982"/>
                      <a:pt x="11692" y="5910"/>
                    </a:cubicBezTo>
                    <a:cubicBezTo>
                      <a:pt x="11867" y="5856"/>
                      <a:pt x="12019" y="5834"/>
                      <a:pt x="12151" y="5834"/>
                    </a:cubicBezTo>
                    <a:cubicBezTo>
                      <a:pt x="12479" y="5834"/>
                      <a:pt x="12688" y="5965"/>
                      <a:pt x="12823" y="6041"/>
                    </a:cubicBezTo>
                    <a:cubicBezTo>
                      <a:pt x="13014" y="6160"/>
                      <a:pt x="13121" y="6399"/>
                      <a:pt x="13466" y="6625"/>
                    </a:cubicBezTo>
                    <a:cubicBezTo>
                      <a:pt x="13617" y="6724"/>
                      <a:pt x="13713" y="6761"/>
                      <a:pt x="13781" y="6761"/>
                    </a:cubicBezTo>
                    <a:cubicBezTo>
                      <a:pt x="13868" y="6761"/>
                      <a:pt x="13907" y="6699"/>
                      <a:pt x="13954" y="6625"/>
                    </a:cubicBezTo>
                    <a:cubicBezTo>
                      <a:pt x="14001" y="6561"/>
                      <a:pt x="14025" y="6534"/>
                      <a:pt x="14055" y="6534"/>
                    </a:cubicBezTo>
                    <a:cubicBezTo>
                      <a:pt x="14086" y="6534"/>
                      <a:pt x="14125" y="6564"/>
                      <a:pt x="14204" y="6613"/>
                    </a:cubicBezTo>
                    <a:cubicBezTo>
                      <a:pt x="14227" y="6624"/>
                      <a:pt x="14247" y="6629"/>
                      <a:pt x="14263" y="6629"/>
                    </a:cubicBezTo>
                    <a:cubicBezTo>
                      <a:pt x="14365" y="6629"/>
                      <a:pt x="14347" y="6434"/>
                      <a:pt x="14347" y="6434"/>
                    </a:cubicBezTo>
                    <a:lnTo>
                      <a:pt x="14347" y="6434"/>
                    </a:lnTo>
                    <a:lnTo>
                      <a:pt x="14621" y="6613"/>
                    </a:lnTo>
                    <a:cubicBezTo>
                      <a:pt x="14667" y="6641"/>
                      <a:pt x="14704" y="6652"/>
                      <a:pt x="14736" y="6652"/>
                    </a:cubicBezTo>
                    <a:cubicBezTo>
                      <a:pt x="14853" y="6652"/>
                      <a:pt x="14883" y="6490"/>
                      <a:pt x="14883" y="6387"/>
                    </a:cubicBezTo>
                    <a:cubicBezTo>
                      <a:pt x="14883" y="6375"/>
                      <a:pt x="14883" y="6363"/>
                      <a:pt x="14859" y="6339"/>
                    </a:cubicBezTo>
                    <a:cubicBezTo>
                      <a:pt x="14847" y="6279"/>
                      <a:pt x="14800" y="6256"/>
                      <a:pt x="14764" y="6220"/>
                    </a:cubicBezTo>
                    <a:cubicBezTo>
                      <a:pt x="14744" y="6210"/>
                      <a:pt x="14724" y="6206"/>
                      <a:pt x="14704" y="6206"/>
                    </a:cubicBezTo>
                    <a:cubicBezTo>
                      <a:pt x="14676" y="6206"/>
                      <a:pt x="14649" y="6213"/>
                      <a:pt x="14621" y="6220"/>
                    </a:cubicBezTo>
                    <a:cubicBezTo>
                      <a:pt x="14597" y="6244"/>
                      <a:pt x="14585" y="6268"/>
                      <a:pt x="14585" y="6303"/>
                    </a:cubicBezTo>
                    <a:cubicBezTo>
                      <a:pt x="14585" y="6327"/>
                      <a:pt x="14597" y="6363"/>
                      <a:pt x="14621" y="6363"/>
                    </a:cubicBezTo>
                    <a:cubicBezTo>
                      <a:pt x="14621" y="6363"/>
                      <a:pt x="14645" y="6363"/>
                      <a:pt x="14657" y="6339"/>
                    </a:cubicBezTo>
                    <a:cubicBezTo>
                      <a:pt x="14657" y="6339"/>
                      <a:pt x="14669" y="6327"/>
                      <a:pt x="14669" y="6315"/>
                    </a:cubicBezTo>
                    <a:cubicBezTo>
                      <a:pt x="14669" y="6303"/>
                      <a:pt x="14669" y="6279"/>
                      <a:pt x="14681" y="6279"/>
                    </a:cubicBezTo>
                    <a:cubicBezTo>
                      <a:pt x="14704" y="6279"/>
                      <a:pt x="14716" y="6279"/>
                      <a:pt x="14716" y="6303"/>
                    </a:cubicBezTo>
                    <a:cubicBezTo>
                      <a:pt x="14716" y="6327"/>
                      <a:pt x="14716" y="6363"/>
                      <a:pt x="14681" y="6375"/>
                    </a:cubicBezTo>
                    <a:cubicBezTo>
                      <a:pt x="14669" y="6387"/>
                      <a:pt x="14645" y="6399"/>
                      <a:pt x="14621" y="6399"/>
                    </a:cubicBezTo>
                    <a:cubicBezTo>
                      <a:pt x="14585" y="6399"/>
                      <a:pt x="14538" y="6339"/>
                      <a:pt x="14538" y="6303"/>
                    </a:cubicBezTo>
                    <a:cubicBezTo>
                      <a:pt x="14538" y="6256"/>
                      <a:pt x="14550" y="6208"/>
                      <a:pt x="14597" y="6184"/>
                    </a:cubicBezTo>
                    <a:cubicBezTo>
                      <a:pt x="14625" y="6156"/>
                      <a:pt x="14661" y="6145"/>
                      <a:pt x="14698" y="6145"/>
                    </a:cubicBezTo>
                    <a:cubicBezTo>
                      <a:pt x="14725" y="6145"/>
                      <a:pt x="14751" y="6151"/>
                      <a:pt x="14776" y="6160"/>
                    </a:cubicBezTo>
                    <a:cubicBezTo>
                      <a:pt x="14824" y="6196"/>
                      <a:pt x="14859" y="6244"/>
                      <a:pt x="14895" y="6303"/>
                    </a:cubicBezTo>
                    <a:cubicBezTo>
                      <a:pt x="14943" y="6375"/>
                      <a:pt x="15062" y="6541"/>
                      <a:pt x="15121" y="6756"/>
                    </a:cubicBezTo>
                    <a:cubicBezTo>
                      <a:pt x="15170" y="6929"/>
                      <a:pt x="15274" y="7001"/>
                      <a:pt x="15351" y="7001"/>
                    </a:cubicBezTo>
                    <a:cubicBezTo>
                      <a:pt x="15407" y="7001"/>
                      <a:pt x="15448" y="6963"/>
                      <a:pt x="15443" y="6899"/>
                    </a:cubicBezTo>
                    <a:cubicBezTo>
                      <a:pt x="15359" y="6125"/>
                      <a:pt x="15312" y="5244"/>
                      <a:pt x="15312" y="5244"/>
                    </a:cubicBezTo>
                    <a:cubicBezTo>
                      <a:pt x="15312" y="5244"/>
                      <a:pt x="15312" y="5077"/>
                      <a:pt x="15252" y="4898"/>
                    </a:cubicBezTo>
                    <a:lnTo>
                      <a:pt x="15252" y="4886"/>
                    </a:lnTo>
                    <a:cubicBezTo>
                      <a:pt x="15371" y="4410"/>
                      <a:pt x="15455" y="3922"/>
                      <a:pt x="15609" y="3446"/>
                    </a:cubicBezTo>
                    <a:cubicBezTo>
                      <a:pt x="15618" y="3403"/>
                      <a:pt x="15584" y="3367"/>
                      <a:pt x="15546" y="3367"/>
                    </a:cubicBezTo>
                    <a:cubicBezTo>
                      <a:pt x="15531" y="3367"/>
                      <a:pt x="15516" y="3373"/>
                      <a:pt x="15502" y="3386"/>
                    </a:cubicBezTo>
                    <a:cubicBezTo>
                      <a:pt x="15478" y="3422"/>
                      <a:pt x="15443" y="3470"/>
                      <a:pt x="15395" y="3505"/>
                    </a:cubicBezTo>
                    <a:cubicBezTo>
                      <a:pt x="15443" y="3362"/>
                      <a:pt x="15490" y="3243"/>
                      <a:pt x="15490" y="3112"/>
                    </a:cubicBezTo>
                    <a:cubicBezTo>
                      <a:pt x="15490" y="3078"/>
                      <a:pt x="15458" y="3059"/>
                      <a:pt x="15429" y="3059"/>
                    </a:cubicBezTo>
                    <a:cubicBezTo>
                      <a:pt x="15408" y="3059"/>
                      <a:pt x="15388" y="3069"/>
                      <a:pt x="15383" y="3089"/>
                    </a:cubicBezTo>
                    <a:cubicBezTo>
                      <a:pt x="15324" y="3184"/>
                      <a:pt x="15276" y="3303"/>
                      <a:pt x="15181" y="3386"/>
                    </a:cubicBezTo>
                    <a:cubicBezTo>
                      <a:pt x="15119" y="3413"/>
                      <a:pt x="14999" y="3472"/>
                      <a:pt x="14907" y="3472"/>
                    </a:cubicBezTo>
                    <a:cubicBezTo>
                      <a:pt x="14874" y="3472"/>
                      <a:pt x="14845" y="3464"/>
                      <a:pt x="14824" y="3446"/>
                    </a:cubicBezTo>
                    <a:cubicBezTo>
                      <a:pt x="14824" y="3386"/>
                      <a:pt x="14800" y="3327"/>
                      <a:pt x="14776" y="3279"/>
                    </a:cubicBezTo>
                    <a:cubicBezTo>
                      <a:pt x="14740" y="3231"/>
                      <a:pt x="14681" y="3208"/>
                      <a:pt x="14645" y="3184"/>
                    </a:cubicBezTo>
                    <a:cubicBezTo>
                      <a:pt x="14645" y="3172"/>
                      <a:pt x="14657" y="3160"/>
                      <a:pt x="14657" y="3148"/>
                    </a:cubicBezTo>
                    <a:cubicBezTo>
                      <a:pt x="14669" y="3053"/>
                      <a:pt x="14645" y="2970"/>
                      <a:pt x="14562" y="2922"/>
                    </a:cubicBezTo>
                    <a:cubicBezTo>
                      <a:pt x="14526" y="2886"/>
                      <a:pt x="14478" y="2874"/>
                      <a:pt x="14431" y="2874"/>
                    </a:cubicBezTo>
                    <a:lnTo>
                      <a:pt x="14431" y="2791"/>
                    </a:lnTo>
                    <a:cubicBezTo>
                      <a:pt x="14407" y="2696"/>
                      <a:pt x="14347" y="2636"/>
                      <a:pt x="14252" y="2624"/>
                    </a:cubicBezTo>
                    <a:cubicBezTo>
                      <a:pt x="14204" y="2624"/>
                      <a:pt x="14181" y="2624"/>
                      <a:pt x="14145" y="2636"/>
                    </a:cubicBezTo>
                    <a:cubicBezTo>
                      <a:pt x="14145" y="2612"/>
                      <a:pt x="14133" y="2577"/>
                      <a:pt x="14109" y="2553"/>
                    </a:cubicBezTo>
                    <a:cubicBezTo>
                      <a:pt x="14069" y="2483"/>
                      <a:pt x="13987" y="2455"/>
                      <a:pt x="13919" y="2455"/>
                    </a:cubicBezTo>
                    <a:cubicBezTo>
                      <a:pt x="13906" y="2455"/>
                      <a:pt x="13894" y="2456"/>
                      <a:pt x="13883" y="2458"/>
                    </a:cubicBezTo>
                    <a:lnTo>
                      <a:pt x="13871" y="2458"/>
                    </a:lnTo>
                    <a:cubicBezTo>
                      <a:pt x="13871" y="2386"/>
                      <a:pt x="13788" y="2327"/>
                      <a:pt x="13716" y="2315"/>
                    </a:cubicBezTo>
                    <a:cubicBezTo>
                      <a:pt x="13702" y="2308"/>
                      <a:pt x="13687" y="2305"/>
                      <a:pt x="13672" y="2305"/>
                    </a:cubicBezTo>
                    <a:cubicBezTo>
                      <a:pt x="13636" y="2305"/>
                      <a:pt x="13599" y="2322"/>
                      <a:pt x="13573" y="2339"/>
                    </a:cubicBezTo>
                    <a:cubicBezTo>
                      <a:pt x="13550" y="2279"/>
                      <a:pt x="13490" y="2231"/>
                      <a:pt x="13431" y="2219"/>
                    </a:cubicBezTo>
                    <a:cubicBezTo>
                      <a:pt x="13416" y="2217"/>
                      <a:pt x="13402" y="2215"/>
                      <a:pt x="13389" y="2215"/>
                    </a:cubicBezTo>
                    <a:cubicBezTo>
                      <a:pt x="13344" y="2215"/>
                      <a:pt x="13303" y="2231"/>
                      <a:pt x="13276" y="2267"/>
                    </a:cubicBezTo>
                    <a:cubicBezTo>
                      <a:pt x="13240" y="2219"/>
                      <a:pt x="13180" y="2208"/>
                      <a:pt x="13133" y="2208"/>
                    </a:cubicBezTo>
                    <a:cubicBezTo>
                      <a:pt x="13061" y="2208"/>
                      <a:pt x="13002" y="2255"/>
                      <a:pt x="12954" y="2315"/>
                    </a:cubicBezTo>
                    <a:cubicBezTo>
                      <a:pt x="12942" y="2315"/>
                      <a:pt x="12942" y="2291"/>
                      <a:pt x="12930" y="2279"/>
                    </a:cubicBezTo>
                    <a:cubicBezTo>
                      <a:pt x="12912" y="2270"/>
                      <a:pt x="12891" y="2266"/>
                      <a:pt x="12868" y="2266"/>
                    </a:cubicBezTo>
                    <a:cubicBezTo>
                      <a:pt x="12832" y="2266"/>
                      <a:pt x="12793" y="2276"/>
                      <a:pt x="12764" y="2291"/>
                    </a:cubicBezTo>
                    <a:cubicBezTo>
                      <a:pt x="12764" y="2291"/>
                      <a:pt x="12752" y="2291"/>
                      <a:pt x="12740" y="2315"/>
                    </a:cubicBezTo>
                    <a:cubicBezTo>
                      <a:pt x="12692" y="2350"/>
                      <a:pt x="12621" y="2386"/>
                      <a:pt x="12549" y="2386"/>
                    </a:cubicBezTo>
                    <a:cubicBezTo>
                      <a:pt x="12490" y="2386"/>
                      <a:pt x="12418" y="2315"/>
                      <a:pt x="12407" y="2255"/>
                    </a:cubicBezTo>
                    <a:cubicBezTo>
                      <a:pt x="12395" y="2196"/>
                      <a:pt x="12395" y="2160"/>
                      <a:pt x="12454" y="2112"/>
                    </a:cubicBezTo>
                    <a:cubicBezTo>
                      <a:pt x="12466" y="2106"/>
                      <a:pt x="12484" y="2103"/>
                      <a:pt x="12502" y="2103"/>
                    </a:cubicBezTo>
                    <a:cubicBezTo>
                      <a:pt x="12520" y="2103"/>
                      <a:pt x="12538" y="2106"/>
                      <a:pt x="12549" y="2112"/>
                    </a:cubicBezTo>
                    <a:cubicBezTo>
                      <a:pt x="12585" y="2136"/>
                      <a:pt x="12597" y="2148"/>
                      <a:pt x="12597" y="2160"/>
                    </a:cubicBezTo>
                    <a:cubicBezTo>
                      <a:pt x="12597" y="2172"/>
                      <a:pt x="12597" y="2208"/>
                      <a:pt x="12585" y="2208"/>
                    </a:cubicBezTo>
                    <a:lnTo>
                      <a:pt x="12573" y="2208"/>
                    </a:lnTo>
                    <a:cubicBezTo>
                      <a:pt x="12573" y="2172"/>
                      <a:pt x="12573" y="2160"/>
                      <a:pt x="12538" y="2148"/>
                    </a:cubicBezTo>
                    <a:cubicBezTo>
                      <a:pt x="12514" y="2148"/>
                      <a:pt x="12490" y="2148"/>
                      <a:pt x="12478" y="2172"/>
                    </a:cubicBezTo>
                    <a:cubicBezTo>
                      <a:pt x="12466" y="2219"/>
                      <a:pt x="12478" y="2267"/>
                      <a:pt x="12526" y="2291"/>
                    </a:cubicBezTo>
                    <a:cubicBezTo>
                      <a:pt x="12548" y="2307"/>
                      <a:pt x="12572" y="2316"/>
                      <a:pt x="12595" y="2316"/>
                    </a:cubicBezTo>
                    <a:cubicBezTo>
                      <a:pt x="12621" y="2316"/>
                      <a:pt x="12644" y="2305"/>
                      <a:pt x="12657" y="2279"/>
                    </a:cubicBezTo>
                    <a:cubicBezTo>
                      <a:pt x="12692" y="2231"/>
                      <a:pt x="12716" y="2196"/>
                      <a:pt x="12704" y="2136"/>
                    </a:cubicBezTo>
                    <a:cubicBezTo>
                      <a:pt x="12692" y="2088"/>
                      <a:pt x="12657" y="2041"/>
                      <a:pt x="12597" y="2029"/>
                    </a:cubicBezTo>
                    <a:cubicBezTo>
                      <a:pt x="12567" y="2011"/>
                      <a:pt x="12538" y="2002"/>
                      <a:pt x="12508" y="2002"/>
                    </a:cubicBezTo>
                    <a:cubicBezTo>
                      <a:pt x="12478" y="2002"/>
                      <a:pt x="12448" y="2011"/>
                      <a:pt x="12418" y="2029"/>
                    </a:cubicBezTo>
                    <a:cubicBezTo>
                      <a:pt x="12418" y="1981"/>
                      <a:pt x="12418" y="1958"/>
                      <a:pt x="12395" y="1922"/>
                    </a:cubicBezTo>
                    <a:cubicBezTo>
                      <a:pt x="12430" y="1898"/>
                      <a:pt x="12478" y="1850"/>
                      <a:pt x="12478" y="1791"/>
                    </a:cubicBezTo>
                    <a:cubicBezTo>
                      <a:pt x="12490" y="1731"/>
                      <a:pt x="12466" y="1672"/>
                      <a:pt x="12430" y="1636"/>
                    </a:cubicBezTo>
                    <a:cubicBezTo>
                      <a:pt x="12478" y="1600"/>
                      <a:pt x="12514" y="1541"/>
                      <a:pt x="12490" y="1457"/>
                    </a:cubicBezTo>
                    <a:cubicBezTo>
                      <a:pt x="12490" y="1398"/>
                      <a:pt x="12454" y="1338"/>
                      <a:pt x="12395" y="1326"/>
                    </a:cubicBezTo>
                    <a:cubicBezTo>
                      <a:pt x="12407" y="1279"/>
                      <a:pt x="12418" y="1243"/>
                      <a:pt x="12407" y="1196"/>
                    </a:cubicBezTo>
                    <a:cubicBezTo>
                      <a:pt x="12395" y="1136"/>
                      <a:pt x="12347" y="1088"/>
                      <a:pt x="12288" y="1076"/>
                    </a:cubicBezTo>
                    <a:lnTo>
                      <a:pt x="12288" y="981"/>
                    </a:lnTo>
                    <a:cubicBezTo>
                      <a:pt x="12276" y="898"/>
                      <a:pt x="12192" y="850"/>
                      <a:pt x="12109" y="850"/>
                    </a:cubicBezTo>
                    <a:lnTo>
                      <a:pt x="12097" y="850"/>
                    </a:lnTo>
                    <a:lnTo>
                      <a:pt x="12097" y="791"/>
                    </a:lnTo>
                    <a:cubicBezTo>
                      <a:pt x="12073" y="707"/>
                      <a:pt x="12014" y="648"/>
                      <a:pt x="11942" y="648"/>
                    </a:cubicBezTo>
                    <a:lnTo>
                      <a:pt x="11918" y="648"/>
                    </a:lnTo>
                    <a:cubicBezTo>
                      <a:pt x="11918" y="564"/>
                      <a:pt x="11871" y="493"/>
                      <a:pt x="11799" y="469"/>
                    </a:cubicBezTo>
                    <a:cubicBezTo>
                      <a:pt x="11776" y="469"/>
                      <a:pt x="11762" y="459"/>
                      <a:pt x="11746" y="459"/>
                    </a:cubicBezTo>
                    <a:cubicBezTo>
                      <a:pt x="11737" y="459"/>
                      <a:pt x="11728" y="461"/>
                      <a:pt x="11716" y="469"/>
                    </a:cubicBezTo>
                    <a:cubicBezTo>
                      <a:pt x="11716" y="386"/>
                      <a:pt x="11680" y="326"/>
                      <a:pt x="11621" y="303"/>
                    </a:cubicBezTo>
                    <a:cubicBezTo>
                      <a:pt x="11595" y="283"/>
                      <a:pt x="11565" y="274"/>
                      <a:pt x="11533" y="274"/>
                    </a:cubicBezTo>
                    <a:cubicBezTo>
                      <a:pt x="11508" y="274"/>
                      <a:pt x="11481" y="280"/>
                      <a:pt x="11454" y="291"/>
                    </a:cubicBezTo>
                    <a:cubicBezTo>
                      <a:pt x="11442" y="243"/>
                      <a:pt x="11406" y="183"/>
                      <a:pt x="11347" y="172"/>
                    </a:cubicBezTo>
                    <a:cubicBezTo>
                      <a:pt x="11325" y="155"/>
                      <a:pt x="11301" y="149"/>
                      <a:pt x="11276" y="149"/>
                    </a:cubicBezTo>
                    <a:cubicBezTo>
                      <a:pt x="11246" y="149"/>
                      <a:pt x="11213" y="159"/>
                      <a:pt x="11180" y="172"/>
                    </a:cubicBezTo>
                    <a:lnTo>
                      <a:pt x="11180" y="148"/>
                    </a:lnTo>
                    <a:cubicBezTo>
                      <a:pt x="11153" y="94"/>
                      <a:pt x="11093" y="67"/>
                      <a:pt x="11035" y="67"/>
                    </a:cubicBezTo>
                    <a:cubicBezTo>
                      <a:pt x="11015" y="67"/>
                      <a:pt x="10996" y="70"/>
                      <a:pt x="10978" y="76"/>
                    </a:cubicBezTo>
                    <a:cubicBezTo>
                      <a:pt x="10966" y="76"/>
                      <a:pt x="10942" y="88"/>
                      <a:pt x="10942" y="88"/>
                    </a:cubicBezTo>
                    <a:cubicBezTo>
                      <a:pt x="10918" y="53"/>
                      <a:pt x="10859" y="17"/>
                      <a:pt x="10799" y="5"/>
                    </a:cubicBezTo>
                    <a:cubicBezTo>
                      <a:pt x="10752" y="5"/>
                      <a:pt x="10692" y="17"/>
                      <a:pt x="10668" y="53"/>
                    </a:cubicBezTo>
                    <a:cubicBezTo>
                      <a:pt x="10632" y="16"/>
                      <a:pt x="10589" y="1"/>
                      <a:pt x="10544" y="1"/>
                    </a:cubicBezTo>
                    <a:close/>
                  </a:path>
                </a:pathLst>
              </a:custGeom>
              <a:solidFill>
                <a:srgbClr val="794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8" name="Google Shape;1558;p9"/>
          <p:cNvSpPr txBox="1">
            <a:spLocks noGrp="1"/>
          </p:cNvSpPr>
          <p:nvPr>
            <p:ph type="title"/>
          </p:nvPr>
        </p:nvSpPr>
        <p:spPr>
          <a:xfrm>
            <a:off x="652100" y="2519700"/>
            <a:ext cx="5185800" cy="8451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Kesimpulan</a:t>
            </a:r>
            <a:endParaRPr sz="6000"/>
          </a:p>
        </p:txBody>
      </p:sp>
      <p:sp>
        <p:nvSpPr>
          <p:cNvPr id="1559" name="Google Shape;1559;p9"/>
          <p:cNvSpPr txBox="1">
            <a:spLocks noGrp="1"/>
          </p:cNvSpPr>
          <p:nvPr>
            <p:ph type="title" idx="4294967295"/>
          </p:nvPr>
        </p:nvSpPr>
        <p:spPr>
          <a:xfrm>
            <a:off x="652100" y="1778688"/>
            <a:ext cx="4566600" cy="7410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03</a:t>
            </a: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1053598447_0_56"/>
          <p:cNvSpPr txBox="1">
            <a:spLocks noGrp="1"/>
          </p:cNvSpPr>
          <p:nvPr>
            <p:ph type="title"/>
          </p:nvPr>
        </p:nvSpPr>
        <p:spPr>
          <a:xfrm>
            <a:off x="713100" y="55225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Perbandingan dengan Hasil Hipotesis</a:t>
            </a:r>
            <a:endParaRPr/>
          </a:p>
        </p:txBody>
      </p:sp>
      <p:graphicFrame>
        <p:nvGraphicFramePr>
          <p:cNvPr id="1565" name="Google Shape;1565;g11053598447_0_56"/>
          <p:cNvGraphicFramePr/>
          <p:nvPr/>
        </p:nvGraphicFramePr>
        <p:xfrm>
          <a:off x="567050" y="3115325"/>
          <a:ext cx="8010150" cy="2165959"/>
        </p:xfrm>
        <a:graphic>
          <a:graphicData uri="http://schemas.openxmlformats.org/drawingml/2006/table">
            <a:tbl>
              <a:tblPr>
                <a:noFill/>
                <a:tableStyleId>{4FC6488D-BEE6-4F22-8AEA-C36A3C2E36A5}</a:tableStyleId>
              </a:tblPr>
              <a:tblGrid>
                <a:gridCol w="178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Cluster 0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Cluster 1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Cluster 2</a:t>
                      </a:r>
                      <a:endParaRPr sz="1800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Cluster 3</a:t>
                      </a:r>
                      <a:endParaRPr sz="1800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75">
                <a:tc rowSpan="4">
                  <a:txBody>
                    <a:bodyPr/>
                    <a:lstStyle/>
                    <a:p>
                      <a:pPr marL="114300" lvl="0" indent="-133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Kasus Covid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rendah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Jumlah Pengunjung Rendah hingga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Menengah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Faskes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Menengah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 rowSpan="4">
                  <a:txBody>
                    <a:bodyPr/>
                    <a:lstStyle/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Kasus Covid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Sangat Tinggi 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Jumlah Pengunjung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Rendah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Faskes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Menengah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 rowSpan="4">
                  <a:txBody>
                    <a:bodyPr/>
                    <a:lstStyle/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Kasus Covid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Rendah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Jumlah Pengunjung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Rendah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Faskes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Rendah</a:t>
                      </a:r>
                      <a:endParaRPr sz="1100" b="1" u="sng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 rowSpan="4">
                  <a:txBody>
                    <a:bodyPr/>
                    <a:lstStyle/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Kasus Covid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Menengah </a:t>
                      </a: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sampai dengan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tinggi 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Jumlah Pengunjung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Menengah hingga Tinggi 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Faskes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Tinggi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marL="114300" lvl="0" indent="-11430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“High Priority”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lvl="0" indent="-11430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“Non Priority”</a:t>
                      </a:r>
                      <a:endParaRPr sz="11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lvl="0" indent="-11430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“Medium Priority”</a:t>
                      </a:r>
                      <a:endParaRPr sz="1100" u="sng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lvl="0" indent="-11430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“Low Priority”</a:t>
                      </a:r>
                      <a:endParaRPr sz="1100" u="sng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66" name="Google Shape;1566;g11053598447_0_56"/>
          <p:cNvSpPr txBox="1">
            <a:spLocks noGrp="1"/>
          </p:cNvSpPr>
          <p:nvPr>
            <p:ph type="title"/>
          </p:nvPr>
        </p:nvSpPr>
        <p:spPr>
          <a:xfrm>
            <a:off x="713225" y="2703825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Hasil Clustering</a:t>
            </a:r>
            <a:endParaRPr sz="2000"/>
          </a:p>
        </p:txBody>
      </p:sp>
      <p:sp>
        <p:nvSpPr>
          <p:cNvPr id="1567" name="Google Shape;1567;g11053598447_0_56"/>
          <p:cNvSpPr txBox="1">
            <a:spLocks noGrp="1"/>
          </p:cNvSpPr>
          <p:nvPr>
            <p:ph type="title"/>
          </p:nvPr>
        </p:nvSpPr>
        <p:spPr>
          <a:xfrm>
            <a:off x="713100" y="5001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Hipotesa</a:t>
            </a:r>
            <a:endParaRPr sz="2000"/>
          </a:p>
        </p:txBody>
      </p:sp>
      <p:graphicFrame>
        <p:nvGraphicFramePr>
          <p:cNvPr id="1568" name="Google Shape;1568;g11053598447_0_56"/>
          <p:cNvGraphicFramePr/>
          <p:nvPr/>
        </p:nvGraphicFramePr>
        <p:xfrm>
          <a:off x="566925" y="870888"/>
          <a:ext cx="8010150" cy="1828879"/>
        </p:xfrm>
        <a:graphic>
          <a:graphicData uri="http://schemas.openxmlformats.org/drawingml/2006/table">
            <a:tbl>
              <a:tblPr>
                <a:noFill/>
                <a:tableStyleId>{4FC6488D-BEE6-4F22-8AEA-C36A3C2E36A5}</a:tableStyleId>
              </a:tblPr>
              <a:tblGrid>
                <a:gridCol w="178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Cluster 0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Cluster 1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Cluster 2</a:t>
                      </a:r>
                      <a:endParaRPr sz="1800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Cluster 3</a:t>
                      </a:r>
                      <a:endParaRPr sz="1800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75">
                <a:tc rowSpan="4">
                  <a:txBody>
                    <a:bodyPr/>
                    <a:lstStyle/>
                    <a:p>
                      <a:pPr marL="114300" lvl="0" indent="-1333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Kasus Covid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Rendah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Jumlah Pengunjung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Tinggi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 rowSpan="4">
                  <a:txBody>
                    <a:bodyPr/>
                    <a:lstStyle/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Kasus Covid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Rendah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Jumlah Pengunjung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Rendah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 rowSpan="4">
                  <a:txBody>
                    <a:bodyPr/>
                    <a:lstStyle/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Kasus Covid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Tinggi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Jumlah Pengunjung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Tinggi</a:t>
                      </a:r>
                      <a:endParaRPr sz="1100" b="1" u="sng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 rowSpan="4">
                  <a:txBody>
                    <a:bodyPr/>
                    <a:lstStyle/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Kasus Covid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Tinggi 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333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200"/>
                        <a:buFont typeface="Sen"/>
                        <a:buChar char="●"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Jumlah Pengunjung </a:t>
                      </a:r>
                      <a:r>
                        <a:rPr lang="en" sz="12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Rendah </a:t>
                      </a:r>
                      <a:endParaRPr sz="12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550">
                <a:tc>
                  <a:txBody>
                    <a:bodyPr/>
                    <a:lstStyle/>
                    <a:p>
                      <a:pPr marL="114300" lvl="0" indent="-11430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“High Priority”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lvl="0" indent="-11430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“Medium Priority”</a:t>
                      </a:r>
                      <a:endParaRPr sz="11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lvl="0" indent="-11430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“Low Priority”</a:t>
                      </a:r>
                      <a:endParaRPr sz="1100" u="sng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14300" lvl="0" indent="-114300" algn="ctr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“Non Priority”</a:t>
                      </a:r>
                      <a:endParaRPr sz="1100" u="sng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1103b495d1b_0_5132"/>
          <p:cNvSpPr txBox="1">
            <a:spLocks noGrp="1"/>
          </p:cNvSpPr>
          <p:nvPr>
            <p:ph type="subTitle" idx="1"/>
          </p:nvPr>
        </p:nvSpPr>
        <p:spPr>
          <a:xfrm>
            <a:off x="635475" y="1041050"/>
            <a:ext cx="7717800" cy="3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Sen"/>
              <a:buChar char="●"/>
            </a:pPr>
            <a:r>
              <a:rPr lang="en" sz="150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Pada 2 - cluster, terbagi kelas yang </a:t>
            </a:r>
            <a:r>
              <a:rPr lang="en" sz="1500" b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lebih jelas </a:t>
            </a:r>
            <a:r>
              <a:rPr lang="en" sz="150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terlihat dari karakteristik setiap clusternya. Namun, peneliti menilai bahwa clustering dengan 2 jenis cluster </a:t>
            </a:r>
            <a:r>
              <a:rPr lang="en" sz="1500" b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tidak cukup </a:t>
            </a:r>
            <a:r>
              <a:rPr lang="en" sz="150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merepresentasikan beberapa dugaan peneliti.</a:t>
            </a:r>
            <a:endParaRPr sz="150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Sen"/>
              <a:buChar char="●"/>
            </a:pPr>
            <a:r>
              <a:rPr lang="en" sz="150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Sedangkan, pada 4-cluster, untuk cluster 0 dan 2 memiliki karakteristik yang </a:t>
            </a:r>
            <a:r>
              <a:rPr lang="en" sz="1500" b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tidak jauh berbeda</a:t>
            </a:r>
            <a:r>
              <a:rPr lang="en" sz="150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sehingga dari hipotesa clustering yang dibuat tidak sesuai dengan harapan optimal-nya. Peneliti menyarankan untuk menggabungkan cluster 0 dan 2 menjadi 1 jenis cluster</a:t>
            </a:r>
            <a:endParaRPr sz="150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Sen"/>
              <a:buChar char="●"/>
            </a:pPr>
            <a:r>
              <a:rPr lang="en" sz="150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Saran yang diberikan pemerintah akan menggunakan jumlah dengan </a:t>
            </a:r>
            <a:r>
              <a:rPr lang="en" sz="1500" b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4 Clustering</a:t>
            </a:r>
            <a:endParaRPr sz="150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1574" name="Google Shape;1574;g1103b495d1b_0_5132"/>
          <p:cNvSpPr txBox="1"/>
          <p:nvPr/>
        </p:nvSpPr>
        <p:spPr>
          <a:xfrm>
            <a:off x="727950" y="412500"/>
            <a:ext cx="76881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0">
                <a:solidFill>
                  <a:schemeClr val="dk2"/>
                </a:solidFill>
                <a:latin typeface="Sen ExtraBold"/>
                <a:ea typeface="Sen ExtraBold"/>
                <a:cs typeface="Sen ExtraBold"/>
                <a:sym typeface="Sen ExtraBold"/>
              </a:rPr>
              <a:t>Analisis Keseluruhan </a:t>
            </a:r>
            <a:endParaRPr sz="2980">
              <a:solidFill>
                <a:schemeClr val="dk2"/>
              </a:solidFill>
              <a:latin typeface="Sen ExtraBold"/>
              <a:ea typeface="Sen ExtraBold"/>
              <a:cs typeface="Sen ExtraBold"/>
              <a:sym typeface="Sen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1053598447_0_50"/>
          <p:cNvSpPr txBox="1">
            <a:spLocks noGrp="1"/>
          </p:cNvSpPr>
          <p:nvPr>
            <p:ph type="subTitle" idx="1"/>
          </p:nvPr>
        </p:nvSpPr>
        <p:spPr>
          <a:xfrm>
            <a:off x="713100" y="1411825"/>
            <a:ext cx="7717800" cy="23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g11053598447_0_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80"/>
              <a:t>Saran terhadap Pemerintah</a:t>
            </a:r>
            <a:endParaRPr/>
          </a:p>
        </p:txBody>
      </p:sp>
      <p:graphicFrame>
        <p:nvGraphicFramePr>
          <p:cNvPr id="1581" name="Google Shape;1581;g11053598447_0_50"/>
          <p:cNvGraphicFramePr/>
          <p:nvPr/>
        </p:nvGraphicFramePr>
        <p:xfrm>
          <a:off x="567050" y="1137425"/>
          <a:ext cx="8010150" cy="3643875"/>
        </p:xfrm>
        <a:graphic>
          <a:graphicData uri="http://schemas.openxmlformats.org/drawingml/2006/table">
            <a:tbl>
              <a:tblPr>
                <a:noFill/>
                <a:tableStyleId>{4FC6488D-BEE6-4F22-8AEA-C36A3C2E36A5}</a:tableStyleId>
              </a:tblPr>
              <a:tblGrid>
                <a:gridCol w="21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Cluster 1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Cluster 0 dan 2</a:t>
                      </a:r>
                      <a:endParaRPr sz="1800" u="none" strike="noStrike" cap="none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Sen ExtraBold"/>
                          <a:ea typeface="Sen ExtraBold"/>
                          <a:cs typeface="Sen ExtraBold"/>
                          <a:sym typeface="Sen ExtraBold"/>
                        </a:rPr>
                        <a:t>Cluster 3</a:t>
                      </a:r>
                      <a:endParaRPr sz="1800">
                        <a:solidFill>
                          <a:schemeClr val="dk2"/>
                        </a:solidFill>
                        <a:latin typeface="Sen ExtraBold"/>
                        <a:ea typeface="Sen ExtraBold"/>
                        <a:cs typeface="Sen ExtraBold"/>
                        <a:sym typeface="Sen Extra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0">
                <a:tc rowSpan="4">
                  <a:txBody>
                    <a:bodyPr/>
                    <a:lstStyle/>
                    <a:p>
                      <a:pPr marL="114300" lvl="0" indent="-184150" algn="l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100"/>
                        <a:buFont typeface="Sen"/>
                        <a:buChar char="●"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Cluster 1 </a:t>
                      </a:r>
                      <a:r>
                        <a:rPr lang="en" sz="11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layak ditutup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atau </a:t>
                      </a:r>
                      <a:r>
                        <a:rPr lang="en" sz="11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tidak diizinkan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dibuka pada masa pandemi, hal tersebut karena tingkat </a:t>
                      </a:r>
                      <a:r>
                        <a:rPr lang="en" sz="1100" u="sng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covid yang tinggi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dan </a:t>
                      </a:r>
                      <a:r>
                        <a:rPr lang="en" sz="1100" u="sng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pengunjung rendah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.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 rowSpan="4">
                  <a:txBody>
                    <a:bodyPr/>
                    <a:lstStyle/>
                    <a:p>
                      <a:pPr marL="114300" marR="0" lvl="0" indent="-184150" algn="l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100"/>
                        <a:buFont typeface="Sen"/>
                        <a:buChar char="●"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Cluster 0 &amp; 2 </a:t>
                      </a:r>
                      <a:r>
                        <a:rPr lang="en" sz="11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layak dibuka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karena </a:t>
                      </a:r>
                      <a:r>
                        <a:rPr lang="en" sz="1100" u="sng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tingkat covid rendah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walaupun </a:t>
                      </a:r>
                      <a:r>
                        <a:rPr lang="en" sz="1100" u="sng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jumlah pengunjung juga relatif rendah hingga menengah</a:t>
                      </a:r>
                      <a:endParaRPr sz="1100" u="sng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84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100"/>
                        <a:buFont typeface="Sen"/>
                        <a:buChar char="●"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Kota/kabupaten di Cluster 2, diperlukan </a:t>
                      </a:r>
                      <a:r>
                        <a:rPr lang="en" sz="11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peningkatan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pada </a:t>
                      </a:r>
                      <a:r>
                        <a:rPr lang="en" sz="1100" u="sng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jumlah fasilitas kesehatan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apabila ingin </a:t>
                      </a:r>
                      <a:r>
                        <a:rPr lang="en" sz="11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membuka tempat wisata</a:t>
                      </a:r>
                      <a:endParaRPr sz="11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tc rowSpan="4">
                  <a:txBody>
                    <a:bodyPr/>
                    <a:lstStyle/>
                    <a:p>
                      <a:pPr marL="114300" marR="0" lvl="0" indent="-184150" algn="l" rtl="0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100"/>
                        <a:buFont typeface="Sen"/>
                        <a:buChar char="●"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Cluster 3 perlu menjadi </a:t>
                      </a:r>
                      <a:r>
                        <a:rPr lang="en" sz="11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cluster dengan pertimbangan serius, 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karena </a:t>
                      </a:r>
                      <a:r>
                        <a:rPr lang="en" sz="1100" u="sng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kasus covid yang tinggi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dan </a:t>
                      </a:r>
                      <a:r>
                        <a:rPr lang="en" sz="1100" u="sng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pengujung cukup tinggi</a:t>
                      </a:r>
                      <a:endParaRPr sz="1100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84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100"/>
                        <a:buFont typeface="Sen"/>
                        <a:buChar char="●"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Alangkah baiknya tempat wisata</a:t>
                      </a:r>
                      <a:r>
                        <a:rPr lang="en" sz="11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pun </a:t>
                      </a:r>
                      <a:r>
                        <a:rPr lang="en" sz="11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ditutup</a:t>
                      </a:r>
                      <a:endParaRPr sz="1100" b="1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  <a:p>
                      <a:pPr marL="114300" marR="0" lvl="0" indent="-1841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1100"/>
                        <a:buFont typeface="Sen"/>
                        <a:buChar char="●"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Apabila ingin </a:t>
                      </a:r>
                      <a:r>
                        <a:rPr lang="en" sz="11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dibuka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 maka perlu adanya </a:t>
                      </a:r>
                      <a:r>
                        <a:rPr lang="en" sz="1100" b="1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pengawasan dan penerapan protokol kesehatan yang ketat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. Karena jika dilihat, </a:t>
                      </a:r>
                      <a:r>
                        <a:rPr lang="en" sz="1100" u="sng">
                          <a:solidFill>
                            <a:schemeClr val="accent4"/>
                          </a:solidFill>
                          <a:latin typeface="Sen"/>
                          <a:ea typeface="Sen"/>
                          <a:cs typeface="Sen"/>
                          <a:sym typeface="Sen"/>
                        </a:rPr>
                        <a:t>jumlah faskes dapat dikatakan memadai</a:t>
                      </a:r>
                      <a:endParaRPr sz="1100" u="sng">
                        <a:solidFill>
                          <a:schemeClr val="accent4"/>
                        </a:solidFill>
                        <a:latin typeface="Sen"/>
                        <a:ea typeface="Sen"/>
                        <a:cs typeface="Sen"/>
                        <a:sym typeface="Sen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lt1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0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3"/>
          <p:cNvSpPr txBox="1">
            <a:spLocks noGrp="1"/>
          </p:cNvSpPr>
          <p:nvPr>
            <p:ph type="title"/>
          </p:nvPr>
        </p:nvSpPr>
        <p:spPr>
          <a:xfrm>
            <a:off x="1799650" y="1373563"/>
            <a:ext cx="5544600" cy="19086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103b495d1b_0_13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1592" name="Google Shape;1592;g1103b495d1b_0_1350"/>
          <p:cNvSpPr/>
          <p:nvPr/>
        </p:nvSpPr>
        <p:spPr>
          <a:xfrm>
            <a:off x="1296600" y="1360130"/>
            <a:ext cx="275326" cy="200220"/>
          </a:xfrm>
          <a:custGeom>
            <a:avLst/>
            <a:gdLst/>
            <a:ahLst/>
            <a:cxnLst/>
            <a:rect l="l" t="t" r="r" b="b"/>
            <a:pathLst>
              <a:path w="10169" h="7395" extrusionOk="0">
                <a:moveTo>
                  <a:pt x="6370" y="632"/>
                </a:moveTo>
                <a:cubicBezTo>
                  <a:pt x="7751" y="632"/>
                  <a:pt x="8882" y="1763"/>
                  <a:pt x="8882" y="3144"/>
                </a:cubicBezTo>
                <a:cubicBezTo>
                  <a:pt x="8882" y="3430"/>
                  <a:pt x="8847" y="3691"/>
                  <a:pt x="8751" y="3965"/>
                </a:cubicBezTo>
                <a:cubicBezTo>
                  <a:pt x="8620" y="3930"/>
                  <a:pt x="8489" y="3918"/>
                  <a:pt x="8346" y="3918"/>
                </a:cubicBezTo>
                <a:lnTo>
                  <a:pt x="8227" y="3918"/>
                </a:lnTo>
                <a:cubicBezTo>
                  <a:pt x="7977" y="3263"/>
                  <a:pt x="7334" y="2799"/>
                  <a:pt x="6608" y="2799"/>
                </a:cubicBezTo>
                <a:cubicBezTo>
                  <a:pt x="6501" y="2799"/>
                  <a:pt x="6382" y="2810"/>
                  <a:pt x="6287" y="2834"/>
                </a:cubicBezTo>
                <a:cubicBezTo>
                  <a:pt x="6001" y="2608"/>
                  <a:pt x="5632" y="2477"/>
                  <a:pt x="5239" y="2477"/>
                </a:cubicBezTo>
                <a:lnTo>
                  <a:pt x="5120" y="2477"/>
                </a:lnTo>
                <a:cubicBezTo>
                  <a:pt x="4977" y="2096"/>
                  <a:pt x="4703" y="1786"/>
                  <a:pt x="4358" y="1596"/>
                </a:cubicBezTo>
                <a:cubicBezTo>
                  <a:pt x="4858" y="989"/>
                  <a:pt x="5584" y="632"/>
                  <a:pt x="6370" y="632"/>
                </a:cubicBezTo>
                <a:close/>
                <a:moveTo>
                  <a:pt x="3548" y="1953"/>
                </a:moveTo>
                <a:cubicBezTo>
                  <a:pt x="4060" y="1953"/>
                  <a:pt x="4525" y="2322"/>
                  <a:pt x="4632" y="2846"/>
                </a:cubicBezTo>
                <a:cubicBezTo>
                  <a:pt x="4632" y="2870"/>
                  <a:pt x="4644" y="2906"/>
                  <a:pt x="4656" y="2929"/>
                </a:cubicBezTo>
                <a:cubicBezTo>
                  <a:pt x="4721" y="3023"/>
                  <a:pt x="4808" y="3072"/>
                  <a:pt x="4905" y="3072"/>
                </a:cubicBezTo>
                <a:cubicBezTo>
                  <a:pt x="4932" y="3072"/>
                  <a:pt x="4960" y="3068"/>
                  <a:pt x="4989" y="3060"/>
                </a:cubicBezTo>
                <a:cubicBezTo>
                  <a:pt x="5072" y="3049"/>
                  <a:pt x="5156" y="3037"/>
                  <a:pt x="5239" y="3037"/>
                </a:cubicBezTo>
                <a:cubicBezTo>
                  <a:pt x="5370" y="3037"/>
                  <a:pt x="5489" y="3060"/>
                  <a:pt x="5608" y="3096"/>
                </a:cubicBezTo>
                <a:cubicBezTo>
                  <a:pt x="5322" y="3287"/>
                  <a:pt x="5120" y="3572"/>
                  <a:pt x="4989" y="3906"/>
                </a:cubicBezTo>
                <a:lnTo>
                  <a:pt x="4870" y="3906"/>
                </a:lnTo>
                <a:cubicBezTo>
                  <a:pt x="4036" y="3918"/>
                  <a:pt x="3346" y="4501"/>
                  <a:pt x="3191" y="5287"/>
                </a:cubicBezTo>
                <a:lnTo>
                  <a:pt x="1858" y="5287"/>
                </a:lnTo>
                <a:cubicBezTo>
                  <a:pt x="1262" y="5287"/>
                  <a:pt x="762" y="4823"/>
                  <a:pt x="726" y="4227"/>
                </a:cubicBezTo>
                <a:cubicBezTo>
                  <a:pt x="703" y="3584"/>
                  <a:pt x="1203" y="3049"/>
                  <a:pt x="1846" y="3049"/>
                </a:cubicBezTo>
                <a:cubicBezTo>
                  <a:pt x="1929" y="3049"/>
                  <a:pt x="2024" y="3072"/>
                  <a:pt x="2096" y="3084"/>
                </a:cubicBezTo>
                <a:cubicBezTo>
                  <a:pt x="2113" y="3087"/>
                  <a:pt x="2131" y="3089"/>
                  <a:pt x="2149" y="3089"/>
                </a:cubicBezTo>
                <a:cubicBezTo>
                  <a:pt x="2210" y="3089"/>
                  <a:pt x="2276" y="3073"/>
                  <a:pt x="2322" y="3037"/>
                </a:cubicBezTo>
                <a:cubicBezTo>
                  <a:pt x="2381" y="2989"/>
                  <a:pt x="2441" y="2929"/>
                  <a:pt x="2453" y="2846"/>
                </a:cubicBezTo>
                <a:cubicBezTo>
                  <a:pt x="2560" y="2322"/>
                  <a:pt x="3024" y="1953"/>
                  <a:pt x="3548" y="1953"/>
                </a:cubicBezTo>
                <a:close/>
                <a:moveTo>
                  <a:pt x="6620" y="3346"/>
                </a:moveTo>
                <a:cubicBezTo>
                  <a:pt x="7156" y="3346"/>
                  <a:pt x="7632" y="3739"/>
                  <a:pt x="7751" y="4251"/>
                </a:cubicBezTo>
                <a:cubicBezTo>
                  <a:pt x="7763" y="4311"/>
                  <a:pt x="7799" y="4358"/>
                  <a:pt x="7834" y="4406"/>
                </a:cubicBezTo>
                <a:cubicBezTo>
                  <a:pt x="7887" y="4458"/>
                  <a:pt x="7952" y="4491"/>
                  <a:pt x="8020" y="4491"/>
                </a:cubicBezTo>
                <a:cubicBezTo>
                  <a:pt x="8045" y="4491"/>
                  <a:pt x="8071" y="4487"/>
                  <a:pt x="8096" y="4477"/>
                </a:cubicBezTo>
                <a:cubicBezTo>
                  <a:pt x="8192" y="4465"/>
                  <a:pt x="8275" y="4453"/>
                  <a:pt x="8370" y="4453"/>
                </a:cubicBezTo>
                <a:cubicBezTo>
                  <a:pt x="9001" y="4453"/>
                  <a:pt x="9513" y="4965"/>
                  <a:pt x="9513" y="5596"/>
                </a:cubicBezTo>
                <a:cubicBezTo>
                  <a:pt x="9501" y="6263"/>
                  <a:pt x="8989" y="6775"/>
                  <a:pt x="8346" y="6775"/>
                </a:cubicBezTo>
                <a:lnTo>
                  <a:pt x="4882" y="6775"/>
                </a:lnTo>
                <a:cubicBezTo>
                  <a:pt x="4275" y="6775"/>
                  <a:pt x="3751" y="6299"/>
                  <a:pt x="3727" y="5692"/>
                </a:cubicBezTo>
                <a:cubicBezTo>
                  <a:pt x="3691" y="5025"/>
                  <a:pt x="4215" y="4477"/>
                  <a:pt x="4870" y="4477"/>
                </a:cubicBezTo>
                <a:cubicBezTo>
                  <a:pt x="4953" y="4477"/>
                  <a:pt x="5048" y="4501"/>
                  <a:pt x="5132" y="4513"/>
                </a:cubicBezTo>
                <a:cubicBezTo>
                  <a:pt x="5151" y="4516"/>
                  <a:pt x="5171" y="4517"/>
                  <a:pt x="5190" y="4517"/>
                </a:cubicBezTo>
                <a:cubicBezTo>
                  <a:pt x="5253" y="4517"/>
                  <a:pt x="5312" y="4502"/>
                  <a:pt x="5358" y="4465"/>
                </a:cubicBezTo>
                <a:cubicBezTo>
                  <a:pt x="5418" y="4418"/>
                  <a:pt x="5477" y="4358"/>
                  <a:pt x="5489" y="4275"/>
                </a:cubicBezTo>
                <a:cubicBezTo>
                  <a:pt x="5596" y="3739"/>
                  <a:pt x="6072" y="3346"/>
                  <a:pt x="6620" y="3346"/>
                </a:cubicBezTo>
                <a:close/>
                <a:moveTo>
                  <a:pt x="6358" y="1"/>
                </a:moveTo>
                <a:cubicBezTo>
                  <a:pt x="5822" y="1"/>
                  <a:pt x="5287" y="155"/>
                  <a:pt x="4822" y="417"/>
                </a:cubicBezTo>
                <a:cubicBezTo>
                  <a:pt x="4405" y="655"/>
                  <a:pt x="4060" y="989"/>
                  <a:pt x="3798" y="1370"/>
                </a:cubicBezTo>
                <a:cubicBezTo>
                  <a:pt x="3703" y="1358"/>
                  <a:pt x="3632" y="1358"/>
                  <a:pt x="3536" y="1358"/>
                </a:cubicBezTo>
                <a:cubicBezTo>
                  <a:pt x="2822" y="1358"/>
                  <a:pt x="2203" y="1798"/>
                  <a:pt x="1953" y="2453"/>
                </a:cubicBezTo>
                <a:lnTo>
                  <a:pt x="1834" y="2453"/>
                </a:lnTo>
                <a:cubicBezTo>
                  <a:pt x="798" y="2453"/>
                  <a:pt x="0" y="3370"/>
                  <a:pt x="143" y="4418"/>
                </a:cubicBezTo>
                <a:cubicBezTo>
                  <a:pt x="262" y="5251"/>
                  <a:pt x="1000" y="5882"/>
                  <a:pt x="1846" y="5882"/>
                </a:cubicBezTo>
                <a:lnTo>
                  <a:pt x="3143" y="5882"/>
                </a:lnTo>
                <a:cubicBezTo>
                  <a:pt x="3239" y="6728"/>
                  <a:pt x="3977" y="7394"/>
                  <a:pt x="4846" y="7394"/>
                </a:cubicBezTo>
                <a:lnTo>
                  <a:pt x="8323" y="7394"/>
                </a:lnTo>
                <a:cubicBezTo>
                  <a:pt x="9180" y="7394"/>
                  <a:pt x="9930" y="6775"/>
                  <a:pt x="10049" y="5930"/>
                </a:cubicBezTo>
                <a:cubicBezTo>
                  <a:pt x="10168" y="5180"/>
                  <a:pt x="9835" y="4525"/>
                  <a:pt x="9287" y="4168"/>
                </a:cubicBezTo>
                <a:cubicBezTo>
                  <a:pt x="9406" y="3822"/>
                  <a:pt x="9466" y="3489"/>
                  <a:pt x="9466" y="3132"/>
                </a:cubicBezTo>
                <a:cubicBezTo>
                  <a:pt x="9466" y="1405"/>
                  <a:pt x="8061" y="1"/>
                  <a:pt x="63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3" name="Google Shape;1593;g1103b495d1b_0_1350"/>
          <p:cNvGrpSpPr/>
          <p:nvPr/>
        </p:nvGrpSpPr>
        <p:grpSpPr>
          <a:xfrm>
            <a:off x="1994794" y="1325549"/>
            <a:ext cx="269180" cy="269207"/>
            <a:chOff x="1437975" y="1438400"/>
            <a:chExt cx="248550" cy="248575"/>
          </a:xfrm>
        </p:grpSpPr>
        <p:sp>
          <p:nvSpPr>
            <p:cNvPr id="1594" name="Google Shape;1594;g1103b495d1b_0_1350"/>
            <p:cNvSpPr/>
            <p:nvPr/>
          </p:nvSpPr>
          <p:spPr>
            <a:xfrm>
              <a:off x="1437975" y="1438400"/>
              <a:ext cx="248550" cy="248575"/>
            </a:xfrm>
            <a:custGeom>
              <a:avLst/>
              <a:gdLst/>
              <a:ahLst/>
              <a:cxnLst/>
              <a:rect l="l" t="t" r="r" b="b"/>
              <a:pathLst>
                <a:path w="9942" h="9943" extrusionOk="0">
                  <a:moveTo>
                    <a:pt x="4989" y="1215"/>
                  </a:moveTo>
                  <a:lnTo>
                    <a:pt x="5513" y="2775"/>
                  </a:lnTo>
                  <a:cubicBezTo>
                    <a:pt x="5346" y="2727"/>
                    <a:pt x="5167" y="2715"/>
                    <a:pt x="4989" y="2715"/>
                  </a:cubicBezTo>
                  <a:cubicBezTo>
                    <a:pt x="4810" y="2715"/>
                    <a:pt x="4644" y="2727"/>
                    <a:pt x="4465" y="2775"/>
                  </a:cubicBezTo>
                  <a:lnTo>
                    <a:pt x="4989" y="1215"/>
                  </a:lnTo>
                  <a:close/>
                  <a:moveTo>
                    <a:pt x="2786" y="4477"/>
                  </a:moveTo>
                  <a:lnTo>
                    <a:pt x="2786" y="4477"/>
                  </a:lnTo>
                  <a:cubicBezTo>
                    <a:pt x="2762" y="4644"/>
                    <a:pt x="2727" y="4787"/>
                    <a:pt x="2727" y="4965"/>
                  </a:cubicBezTo>
                  <a:cubicBezTo>
                    <a:pt x="2727" y="5132"/>
                    <a:pt x="2739" y="5299"/>
                    <a:pt x="2786" y="5454"/>
                  </a:cubicBezTo>
                  <a:lnTo>
                    <a:pt x="1274" y="4965"/>
                  </a:lnTo>
                  <a:lnTo>
                    <a:pt x="2786" y="4477"/>
                  </a:lnTo>
                  <a:close/>
                  <a:moveTo>
                    <a:pt x="7180" y="4442"/>
                  </a:moveTo>
                  <a:lnTo>
                    <a:pt x="8739" y="4965"/>
                  </a:lnTo>
                  <a:lnTo>
                    <a:pt x="7180" y="5489"/>
                  </a:lnTo>
                  <a:cubicBezTo>
                    <a:pt x="7227" y="5323"/>
                    <a:pt x="7239" y="5144"/>
                    <a:pt x="7239" y="4965"/>
                  </a:cubicBezTo>
                  <a:cubicBezTo>
                    <a:pt x="7239" y="4787"/>
                    <a:pt x="7215" y="4620"/>
                    <a:pt x="7180" y="4442"/>
                  </a:cubicBezTo>
                  <a:close/>
                  <a:moveTo>
                    <a:pt x="4989" y="3299"/>
                  </a:moveTo>
                  <a:cubicBezTo>
                    <a:pt x="5918" y="3299"/>
                    <a:pt x="6656" y="4049"/>
                    <a:pt x="6656" y="4965"/>
                  </a:cubicBezTo>
                  <a:cubicBezTo>
                    <a:pt x="6656" y="5894"/>
                    <a:pt x="5918" y="6632"/>
                    <a:pt x="4989" y="6632"/>
                  </a:cubicBezTo>
                  <a:cubicBezTo>
                    <a:pt x="4072" y="6632"/>
                    <a:pt x="3322" y="5894"/>
                    <a:pt x="3322" y="4965"/>
                  </a:cubicBezTo>
                  <a:cubicBezTo>
                    <a:pt x="3322" y="4049"/>
                    <a:pt x="4072" y="3299"/>
                    <a:pt x="4989" y="3299"/>
                  </a:cubicBezTo>
                  <a:close/>
                  <a:moveTo>
                    <a:pt x="4501" y="7168"/>
                  </a:moveTo>
                  <a:cubicBezTo>
                    <a:pt x="4667" y="7204"/>
                    <a:pt x="4810" y="7228"/>
                    <a:pt x="4989" y="7228"/>
                  </a:cubicBezTo>
                  <a:cubicBezTo>
                    <a:pt x="5167" y="7228"/>
                    <a:pt x="5322" y="7216"/>
                    <a:pt x="5477" y="7168"/>
                  </a:cubicBezTo>
                  <a:lnTo>
                    <a:pt x="5477" y="7168"/>
                  </a:lnTo>
                  <a:lnTo>
                    <a:pt x="4989" y="8692"/>
                  </a:lnTo>
                  <a:lnTo>
                    <a:pt x="4501" y="7168"/>
                  </a:lnTo>
                  <a:close/>
                  <a:moveTo>
                    <a:pt x="4977" y="1"/>
                  </a:moveTo>
                  <a:cubicBezTo>
                    <a:pt x="4846" y="1"/>
                    <a:pt x="4739" y="72"/>
                    <a:pt x="4691" y="191"/>
                  </a:cubicBezTo>
                  <a:lnTo>
                    <a:pt x="3739" y="3072"/>
                  </a:lnTo>
                  <a:cubicBezTo>
                    <a:pt x="3691" y="3108"/>
                    <a:pt x="3655" y="3132"/>
                    <a:pt x="3608" y="3180"/>
                  </a:cubicBezTo>
                  <a:lnTo>
                    <a:pt x="2786" y="2358"/>
                  </a:lnTo>
                  <a:cubicBezTo>
                    <a:pt x="2727" y="2298"/>
                    <a:pt x="2652" y="2269"/>
                    <a:pt x="2578" y="2269"/>
                  </a:cubicBezTo>
                  <a:cubicBezTo>
                    <a:pt x="2503" y="2269"/>
                    <a:pt x="2429" y="2298"/>
                    <a:pt x="2369" y="2358"/>
                  </a:cubicBezTo>
                  <a:cubicBezTo>
                    <a:pt x="2250" y="2477"/>
                    <a:pt x="2250" y="2656"/>
                    <a:pt x="2369" y="2775"/>
                  </a:cubicBezTo>
                  <a:lnTo>
                    <a:pt x="3191" y="3596"/>
                  </a:lnTo>
                  <a:cubicBezTo>
                    <a:pt x="3143" y="3656"/>
                    <a:pt x="3096" y="3715"/>
                    <a:pt x="3072" y="3775"/>
                  </a:cubicBezTo>
                  <a:lnTo>
                    <a:pt x="214" y="4680"/>
                  </a:lnTo>
                  <a:cubicBezTo>
                    <a:pt x="95" y="4727"/>
                    <a:pt x="0" y="4835"/>
                    <a:pt x="0" y="4965"/>
                  </a:cubicBezTo>
                  <a:cubicBezTo>
                    <a:pt x="0" y="5096"/>
                    <a:pt x="95" y="5204"/>
                    <a:pt x="214" y="5251"/>
                  </a:cubicBezTo>
                  <a:lnTo>
                    <a:pt x="3072" y="6156"/>
                  </a:lnTo>
                  <a:cubicBezTo>
                    <a:pt x="3120" y="6216"/>
                    <a:pt x="3143" y="6275"/>
                    <a:pt x="3191" y="6335"/>
                  </a:cubicBezTo>
                  <a:lnTo>
                    <a:pt x="2369" y="7156"/>
                  </a:lnTo>
                  <a:cubicBezTo>
                    <a:pt x="2250" y="7275"/>
                    <a:pt x="2250" y="7454"/>
                    <a:pt x="2369" y="7573"/>
                  </a:cubicBezTo>
                  <a:cubicBezTo>
                    <a:pt x="2429" y="7632"/>
                    <a:pt x="2500" y="7656"/>
                    <a:pt x="2584" y="7656"/>
                  </a:cubicBezTo>
                  <a:cubicBezTo>
                    <a:pt x="2655" y="7656"/>
                    <a:pt x="2727" y="7632"/>
                    <a:pt x="2786" y="7573"/>
                  </a:cubicBezTo>
                  <a:lnTo>
                    <a:pt x="3608" y="6751"/>
                  </a:lnTo>
                  <a:cubicBezTo>
                    <a:pt x="3667" y="6799"/>
                    <a:pt x="3727" y="6847"/>
                    <a:pt x="3786" y="6870"/>
                  </a:cubicBezTo>
                  <a:lnTo>
                    <a:pt x="4691" y="9728"/>
                  </a:lnTo>
                  <a:cubicBezTo>
                    <a:pt x="4739" y="9847"/>
                    <a:pt x="4846" y="9942"/>
                    <a:pt x="4977" y="9942"/>
                  </a:cubicBezTo>
                  <a:cubicBezTo>
                    <a:pt x="5108" y="9942"/>
                    <a:pt x="5215" y="9847"/>
                    <a:pt x="5251" y="9728"/>
                  </a:cubicBezTo>
                  <a:lnTo>
                    <a:pt x="6168" y="6882"/>
                  </a:lnTo>
                  <a:lnTo>
                    <a:pt x="6168" y="6870"/>
                  </a:lnTo>
                  <a:cubicBezTo>
                    <a:pt x="6227" y="6823"/>
                    <a:pt x="6287" y="6799"/>
                    <a:pt x="6346" y="6751"/>
                  </a:cubicBezTo>
                  <a:lnTo>
                    <a:pt x="7168" y="7573"/>
                  </a:lnTo>
                  <a:cubicBezTo>
                    <a:pt x="7215" y="7632"/>
                    <a:pt x="7299" y="7656"/>
                    <a:pt x="7370" y="7656"/>
                  </a:cubicBezTo>
                  <a:cubicBezTo>
                    <a:pt x="7442" y="7656"/>
                    <a:pt x="7513" y="7632"/>
                    <a:pt x="7572" y="7573"/>
                  </a:cubicBezTo>
                  <a:cubicBezTo>
                    <a:pt x="7692" y="7454"/>
                    <a:pt x="7692" y="7275"/>
                    <a:pt x="7572" y="7156"/>
                  </a:cubicBezTo>
                  <a:lnTo>
                    <a:pt x="6763" y="6335"/>
                  </a:lnTo>
                  <a:cubicBezTo>
                    <a:pt x="6787" y="6287"/>
                    <a:pt x="6834" y="6251"/>
                    <a:pt x="6858" y="6204"/>
                  </a:cubicBezTo>
                  <a:lnTo>
                    <a:pt x="9751" y="5251"/>
                  </a:lnTo>
                  <a:cubicBezTo>
                    <a:pt x="9870" y="5204"/>
                    <a:pt x="9942" y="5096"/>
                    <a:pt x="9942" y="4965"/>
                  </a:cubicBezTo>
                  <a:cubicBezTo>
                    <a:pt x="9942" y="4835"/>
                    <a:pt x="9882" y="4727"/>
                    <a:pt x="9763" y="4680"/>
                  </a:cubicBezTo>
                  <a:lnTo>
                    <a:pt x="6894" y="3727"/>
                  </a:lnTo>
                  <a:lnTo>
                    <a:pt x="6882" y="3727"/>
                  </a:lnTo>
                  <a:cubicBezTo>
                    <a:pt x="6846" y="3692"/>
                    <a:pt x="6822" y="3644"/>
                    <a:pt x="6775" y="3596"/>
                  </a:cubicBezTo>
                  <a:lnTo>
                    <a:pt x="7596" y="2775"/>
                  </a:lnTo>
                  <a:cubicBezTo>
                    <a:pt x="7715" y="2656"/>
                    <a:pt x="7715" y="2477"/>
                    <a:pt x="7596" y="2358"/>
                  </a:cubicBezTo>
                  <a:cubicBezTo>
                    <a:pt x="7537" y="2298"/>
                    <a:pt x="7462" y="2269"/>
                    <a:pt x="7388" y="2269"/>
                  </a:cubicBezTo>
                  <a:cubicBezTo>
                    <a:pt x="7314" y="2269"/>
                    <a:pt x="7239" y="2298"/>
                    <a:pt x="7180" y="2358"/>
                  </a:cubicBezTo>
                  <a:lnTo>
                    <a:pt x="6358" y="3180"/>
                  </a:lnTo>
                  <a:cubicBezTo>
                    <a:pt x="6310" y="3156"/>
                    <a:pt x="6275" y="3108"/>
                    <a:pt x="6215" y="3072"/>
                  </a:cubicBezTo>
                  <a:cubicBezTo>
                    <a:pt x="6215" y="3060"/>
                    <a:pt x="6215" y="3049"/>
                    <a:pt x="6191" y="3049"/>
                  </a:cubicBezTo>
                  <a:lnTo>
                    <a:pt x="5251" y="191"/>
                  </a:lnTo>
                  <a:cubicBezTo>
                    <a:pt x="5215" y="72"/>
                    <a:pt x="5108" y="1"/>
                    <a:pt x="4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g1103b495d1b_0_1350"/>
            <p:cNvSpPr/>
            <p:nvPr/>
          </p:nvSpPr>
          <p:spPr>
            <a:xfrm>
              <a:off x="1537675" y="1537525"/>
              <a:ext cx="50025" cy="50025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596"/>
                  </a:moveTo>
                  <a:cubicBezTo>
                    <a:pt x="1227" y="596"/>
                    <a:pt x="1406" y="774"/>
                    <a:pt x="1406" y="1000"/>
                  </a:cubicBezTo>
                  <a:cubicBezTo>
                    <a:pt x="1406" y="1227"/>
                    <a:pt x="1227" y="1405"/>
                    <a:pt x="1001" y="1405"/>
                  </a:cubicBezTo>
                  <a:cubicBezTo>
                    <a:pt x="775" y="1405"/>
                    <a:pt x="596" y="1227"/>
                    <a:pt x="596" y="1000"/>
                  </a:cubicBezTo>
                  <a:cubicBezTo>
                    <a:pt x="596" y="774"/>
                    <a:pt x="775" y="596"/>
                    <a:pt x="1001" y="596"/>
                  </a:cubicBezTo>
                  <a:close/>
                  <a:moveTo>
                    <a:pt x="1001" y="0"/>
                  </a:moveTo>
                  <a:cubicBezTo>
                    <a:pt x="453" y="0"/>
                    <a:pt x="1" y="453"/>
                    <a:pt x="1" y="1000"/>
                  </a:cubicBezTo>
                  <a:cubicBezTo>
                    <a:pt x="1" y="1548"/>
                    <a:pt x="453" y="2001"/>
                    <a:pt x="1001" y="2001"/>
                  </a:cubicBezTo>
                  <a:cubicBezTo>
                    <a:pt x="1549" y="2001"/>
                    <a:pt x="2001" y="1548"/>
                    <a:pt x="2001" y="1000"/>
                  </a:cubicBezTo>
                  <a:cubicBezTo>
                    <a:pt x="2001" y="453"/>
                    <a:pt x="1549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6" name="Google Shape;1596;g1103b495d1b_0_1350"/>
          <p:cNvGrpSpPr/>
          <p:nvPr/>
        </p:nvGrpSpPr>
        <p:grpSpPr>
          <a:xfrm>
            <a:off x="2654989" y="1361665"/>
            <a:ext cx="269505" cy="197296"/>
            <a:chOff x="2047575" y="1471750"/>
            <a:chExt cx="248850" cy="182175"/>
          </a:xfrm>
        </p:grpSpPr>
        <p:sp>
          <p:nvSpPr>
            <p:cNvPr id="1597" name="Google Shape;1597;g1103b495d1b_0_1350"/>
            <p:cNvSpPr/>
            <p:nvPr/>
          </p:nvSpPr>
          <p:spPr>
            <a:xfrm>
              <a:off x="2047575" y="1471750"/>
              <a:ext cx="248850" cy="182175"/>
            </a:xfrm>
            <a:custGeom>
              <a:avLst/>
              <a:gdLst/>
              <a:ahLst/>
              <a:cxnLst/>
              <a:rect l="l" t="t" r="r" b="b"/>
              <a:pathLst>
                <a:path w="9954" h="7287" extrusionOk="0">
                  <a:moveTo>
                    <a:pt x="2262" y="572"/>
                  </a:moveTo>
                  <a:lnTo>
                    <a:pt x="2262" y="6668"/>
                  </a:lnTo>
                  <a:lnTo>
                    <a:pt x="595" y="6668"/>
                  </a:lnTo>
                  <a:lnTo>
                    <a:pt x="595" y="5072"/>
                  </a:lnTo>
                  <a:cubicBezTo>
                    <a:pt x="1119" y="4941"/>
                    <a:pt x="1500" y="4465"/>
                    <a:pt x="1500" y="3905"/>
                  </a:cubicBezTo>
                  <a:lnTo>
                    <a:pt x="1500" y="3370"/>
                  </a:lnTo>
                  <a:cubicBezTo>
                    <a:pt x="1500" y="2798"/>
                    <a:pt x="1119" y="2322"/>
                    <a:pt x="595" y="2191"/>
                  </a:cubicBezTo>
                  <a:lnTo>
                    <a:pt x="595" y="572"/>
                  </a:lnTo>
                  <a:close/>
                  <a:moveTo>
                    <a:pt x="9370" y="583"/>
                  </a:moveTo>
                  <a:lnTo>
                    <a:pt x="9370" y="2191"/>
                  </a:lnTo>
                  <a:cubicBezTo>
                    <a:pt x="8835" y="2310"/>
                    <a:pt x="8442" y="2798"/>
                    <a:pt x="8442" y="3370"/>
                  </a:cubicBezTo>
                  <a:lnTo>
                    <a:pt x="8442" y="3905"/>
                  </a:lnTo>
                  <a:cubicBezTo>
                    <a:pt x="8442" y="4465"/>
                    <a:pt x="8835" y="4941"/>
                    <a:pt x="9370" y="5072"/>
                  </a:cubicBezTo>
                  <a:lnTo>
                    <a:pt x="9370" y="6679"/>
                  </a:lnTo>
                  <a:lnTo>
                    <a:pt x="2858" y="6679"/>
                  </a:lnTo>
                  <a:lnTo>
                    <a:pt x="2858" y="583"/>
                  </a:lnTo>
                  <a:close/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lnTo>
                    <a:pt x="0" y="2453"/>
                  </a:lnTo>
                  <a:cubicBezTo>
                    <a:pt x="0" y="2619"/>
                    <a:pt x="131" y="2750"/>
                    <a:pt x="286" y="2750"/>
                  </a:cubicBezTo>
                  <a:cubicBezTo>
                    <a:pt x="619" y="2750"/>
                    <a:pt x="905" y="3036"/>
                    <a:pt x="905" y="3381"/>
                  </a:cubicBezTo>
                  <a:lnTo>
                    <a:pt x="905" y="3917"/>
                  </a:lnTo>
                  <a:cubicBezTo>
                    <a:pt x="905" y="4263"/>
                    <a:pt x="619" y="4536"/>
                    <a:pt x="286" y="4536"/>
                  </a:cubicBezTo>
                  <a:cubicBezTo>
                    <a:pt x="119" y="4536"/>
                    <a:pt x="0" y="4667"/>
                    <a:pt x="0" y="4834"/>
                  </a:cubicBezTo>
                  <a:lnTo>
                    <a:pt x="0" y="6989"/>
                  </a:lnTo>
                  <a:cubicBezTo>
                    <a:pt x="0" y="7156"/>
                    <a:pt x="131" y="7287"/>
                    <a:pt x="298" y="7287"/>
                  </a:cubicBezTo>
                  <a:lnTo>
                    <a:pt x="9811" y="7287"/>
                  </a:lnTo>
                  <a:cubicBezTo>
                    <a:pt x="9882" y="7287"/>
                    <a:pt x="9942" y="7227"/>
                    <a:pt x="9942" y="7156"/>
                  </a:cubicBezTo>
                  <a:lnTo>
                    <a:pt x="9942" y="4667"/>
                  </a:lnTo>
                  <a:cubicBezTo>
                    <a:pt x="9942" y="4596"/>
                    <a:pt x="9882" y="4536"/>
                    <a:pt x="9811" y="4536"/>
                  </a:cubicBezTo>
                  <a:lnTo>
                    <a:pt x="9311" y="4536"/>
                  </a:lnTo>
                  <a:cubicBezTo>
                    <a:pt x="9156" y="4536"/>
                    <a:pt x="9013" y="4405"/>
                    <a:pt x="9013" y="4239"/>
                  </a:cubicBezTo>
                  <a:lnTo>
                    <a:pt x="9013" y="3393"/>
                  </a:lnTo>
                  <a:cubicBezTo>
                    <a:pt x="9013" y="3024"/>
                    <a:pt x="9299" y="2739"/>
                    <a:pt x="9644" y="2739"/>
                  </a:cubicBezTo>
                  <a:lnTo>
                    <a:pt x="9656" y="2739"/>
                  </a:lnTo>
                  <a:cubicBezTo>
                    <a:pt x="9823" y="2739"/>
                    <a:pt x="9954" y="2608"/>
                    <a:pt x="9954" y="2441"/>
                  </a:cubicBezTo>
                  <a:lnTo>
                    <a:pt x="9954" y="298"/>
                  </a:lnTo>
                  <a:cubicBezTo>
                    <a:pt x="9954" y="131"/>
                    <a:pt x="9823" y="0"/>
                    <a:pt x="9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g1103b495d1b_0_1350"/>
            <p:cNvSpPr/>
            <p:nvPr/>
          </p:nvSpPr>
          <p:spPr>
            <a:xfrm>
              <a:off x="2144300" y="1506875"/>
              <a:ext cx="96475" cy="14300"/>
            </a:xfrm>
            <a:custGeom>
              <a:avLst/>
              <a:gdLst/>
              <a:ahLst/>
              <a:cxnLst/>
              <a:rect l="l" t="t" r="r" b="b"/>
              <a:pathLst>
                <a:path w="3859" h="572" extrusionOk="0">
                  <a:moveTo>
                    <a:pt x="310" y="0"/>
                  </a:moveTo>
                  <a:cubicBezTo>
                    <a:pt x="167" y="0"/>
                    <a:pt x="24" y="95"/>
                    <a:pt x="13" y="250"/>
                  </a:cubicBezTo>
                  <a:cubicBezTo>
                    <a:pt x="1" y="429"/>
                    <a:pt x="132" y="572"/>
                    <a:pt x="298" y="572"/>
                  </a:cubicBezTo>
                  <a:lnTo>
                    <a:pt x="3525" y="572"/>
                  </a:lnTo>
                  <a:cubicBezTo>
                    <a:pt x="3680" y="572"/>
                    <a:pt x="3811" y="476"/>
                    <a:pt x="3823" y="321"/>
                  </a:cubicBezTo>
                  <a:cubicBezTo>
                    <a:pt x="3858" y="143"/>
                    <a:pt x="3715" y="0"/>
                    <a:pt x="3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g1103b495d1b_0_1350"/>
            <p:cNvSpPr/>
            <p:nvPr/>
          </p:nvSpPr>
          <p:spPr>
            <a:xfrm>
              <a:off x="2144300" y="1539000"/>
              <a:ext cx="70275" cy="14625"/>
            </a:xfrm>
            <a:custGeom>
              <a:avLst/>
              <a:gdLst/>
              <a:ahLst/>
              <a:cxnLst/>
              <a:rect l="l" t="t" r="r" b="b"/>
              <a:pathLst>
                <a:path w="2811" h="585" extrusionOk="0">
                  <a:moveTo>
                    <a:pt x="310" y="1"/>
                  </a:moveTo>
                  <a:cubicBezTo>
                    <a:pt x="167" y="1"/>
                    <a:pt x="24" y="108"/>
                    <a:pt x="13" y="263"/>
                  </a:cubicBezTo>
                  <a:cubicBezTo>
                    <a:pt x="1" y="441"/>
                    <a:pt x="132" y="584"/>
                    <a:pt x="298" y="584"/>
                  </a:cubicBezTo>
                  <a:lnTo>
                    <a:pt x="2501" y="584"/>
                  </a:lnTo>
                  <a:cubicBezTo>
                    <a:pt x="2644" y="584"/>
                    <a:pt x="2775" y="477"/>
                    <a:pt x="2799" y="334"/>
                  </a:cubicBezTo>
                  <a:cubicBezTo>
                    <a:pt x="2811" y="156"/>
                    <a:pt x="2680" y="1"/>
                    <a:pt x="2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g1103b495d1b_0_1350"/>
            <p:cNvSpPr/>
            <p:nvPr/>
          </p:nvSpPr>
          <p:spPr>
            <a:xfrm>
              <a:off x="2144300" y="1603600"/>
              <a:ext cx="85150" cy="14325"/>
            </a:xfrm>
            <a:custGeom>
              <a:avLst/>
              <a:gdLst/>
              <a:ahLst/>
              <a:cxnLst/>
              <a:rect l="l" t="t" r="r" b="b"/>
              <a:pathLst>
                <a:path w="3406" h="573" extrusionOk="0">
                  <a:moveTo>
                    <a:pt x="310" y="1"/>
                  </a:moveTo>
                  <a:cubicBezTo>
                    <a:pt x="167" y="1"/>
                    <a:pt x="24" y="96"/>
                    <a:pt x="13" y="251"/>
                  </a:cubicBezTo>
                  <a:cubicBezTo>
                    <a:pt x="1" y="429"/>
                    <a:pt x="132" y="572"/>
                    <a:pt x="298" y="572"/>
                  </a:cubicBezTo>
                  <a:lnTo>
                    <a:pt x="3096" y="572"/>
                  </a:lnTo>
                  <a:cubicBezTo>
                    <a:pt x="3239" y="572"/>
                    <a:pt x="3382" y="477"/>
                    <a:pt x="3394" y="322"/>
                  </a:cubicBezTo>
                  <a:cubicBezTo>
                    <a:pt x="3406" y="143"/>
                    <a:pt x="3275" y="1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g1103b495d1b_0_1350"/>
            <p:cNvSpPr/>
            <p:nvPr/>
          </p:nvSpPr>
          <p:spPr>
            <a:xfrm>
              <a:off x="2144300" y="1571450"/>
              <a:ext cx="70275" cy="14625"/>
            </a:xfrm>
            <a:custGeom>
              <a:avLst/>
              <a:gdLst/>
              <a:ahLst/>
              <a:cxnLst/>
              <a:rect l="l" t="t" r="r" b="b"/>
              <a:pathLst>
                <a:path w="2811" h="585" extrusionOk="0">
                  <a:moveTo>
                    <a:pt x="310" y="1"/>
                  </a:moveTo>
                  <a:cubicBezTo>
                    <a:pt x="167" y="1"/>
                    <a:pt x="24" y="108"/>
                    <a:pt x="13" y="251"/>
                  </a:cubicBezTo>
                  <a:cubicBezTo>
                    <a:pt x="1" y="429"/>
                    <a:pt x="132" y="584"/>
                    <a:pt x="298" y="584"/>
                  </a:cubicBezTo>
                  <a:lnTo>
                    <a:pt x="2501" y="584"/>
                  </a:lnTo>
                  <a:cubicBezTo>
                    <a:pt x="2644" y="584"/>
                    <a:pt x="2775" y="477"/>
                    <a:pt x="2799" y="334"/>
                  </a:cubicBezTo>
                  <a:cubicBezTo>
                    <a:pt x="2811" y="155"/>
                    <a:pt x="2680" y="1"/>
                    <a:pt x="2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2" name="Google Shape;1602;g1103b495d1b_0_1350"/>
          <p:cNvGrpSpPr/>
          <p:nvPr/>
        </p:nvGrpSpPr>
        <p:grpSpPr>
          <a:xfrm>
            <a:off x="3427041" y="1325224"/>
            <a:ext cx="236960" cy="269532"/>
            <a:chOff x="2760450" y="1438100"/>
            <a:chExt cx="218800" cy="248875"/>
          </a:xfrm>
        </p:grpSpPr>
        <p:sp>
          <p:nvSpPr>
            <p:cNvPr id="1603" name="Google Shape;1603;g1103b495d1b_0_1350"/>
            <p:cNvSpPr/>
            <p:nvPr/>
          </p:nvSpPr>
          <p:spPr>
            <a:xfrm>
              <a:off x="2823250" y="1556275"/>
              <a:ext cx="93200" cy="60750"/>
            </a:xfrm>
            <a:custGeom>
              <a:avLst/>
              <a:gdLst/>
              <a:ahLst/>
              <a:cxnLst/>
              <a:rect l="l" t="t" r="r" b="b"/>
              <a:pathLst>
                <a:path w="3728" h="2430" extrusionOk="0">
                  <a:moveTo>
                    <a:pt x="3132" y="584"/>
                  </a:moveTo>
                  <a:lnTo>
                    <a:pt x="3132" y="1846"/>
                  </a:lnTo>
                  <a:lnTo>
                    <a:pt x="584" y="1846"/>
                  </a:lnTo>
                  <a:lnTo>
                    <a:pt x="584" y="584"/>
                  </a:lnTo>
                  <a:close/>
                  <a:moveTo>
                    <a:pt x="298" y="0"/>
                  </a:moveTo>
                  <a:cubicBezTo>
                    <a:pt x="132" y="0"/>
                    <a:pt x="1" y="131"/>
                    <a:pt x="1" y="298"/>
                  </a:cubicBezTo>
                  <a:lnTo>
                    <a:pt x="1" y="2132"/>
                  </a:lnTo>
                  <a:cubicBezTo>
                    <a:pt x="1" y="2286"/>
                    <a:pt x="132" y="2429"/>
                    <a:pt x="298" y="2429"/>
                  </a:cubicBezTo>
                  <a:lnTo>
                    <a:pt x="3430" y="2429"/>
                  </a:lnTo>
                  <a:cubicBezTo>
                    <a:pt x="3585" y="2429"/>
                    <a:pt x="3727" y="2286"/>
                    <a:pt x="3727" y="2132"/>
                  </a:cubicBezTo>
                  <a:lnTo>
                    <a:pt x="3727" y="286"/>
                  </a:lnTo>
                  <a:cubicBezTo>
                    <a:pt x="3704" y="131"/>
                    <a:pt x="3585" y="0"/>
                    <a:pt x="3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g1103b495d1b_0_1350"/>
            <p:cNvSpPr/>
            <p:nvPr/>
          </p:nvSpPr>
          <p:spPr>
            <a:xfrm>
              <a:off x="2760450" y="1438100"/>
              <a:ext cx="218800" cy="248875"/>
            </a:xfrm>
            <a:custGeom>
              <a:avLst/>
              <a:gdLst/>
              <a:ahLst/>
              <a:cxnLst/>
              <a:rect l="l" t="t" r="r" b="b"/>
              <a:pathLst>
                <a:path w="8752" h="9955" extrusionOk="0">
                  <a:moveTo>
                    <a:pt x="4454" y="584"/>
                  </a:moveTo>
                  <a:cubicBezTo>
                    <a:pt x="4787" y="584"/>
                    <a:pt x="5073" y="858"/>
                    <a:pt x="5108" y="1179"/>
                  </a:cubicBezTo>
                  <a:lnTo>
                    <a:pt x="3799" y="1179"/>
                  </a:lnTo>
                  <a:cubicBezTo>
                    <a:pt x="3822" y="858"/>
                    <a:pt x="4108" y="584"/>
                    <a:pt x="4454" y="584"/>
                  </a:cubicBezTo>
                  <a:close/>
                  <a:moveTo>
                    <a:pt x="6835" y="1751"/>
                  </a:moveTo>
                  <a:lnTo>
                    <a:pt x="6835" y="1775"/>
                  </a:lnTo>
                  <a:lnTo>
                    <a:pt x="6835" y="2870"/>
                  </a:lnTo>
                  <a:lnTo>
                    <a:pt x="5680" y="2870"/>
                  </a:lnTo>
                  <a:lnTo>
                    <a:pt x="5680" y="2715"/>
                  </a:lnTo>
                  <a:cubicBezTo>
                    <a:pt x="5680" y="2572"/>
                    <a:pt x="5573" y="2430"/>
                    <a:pt x="5430" y="2418"/>
                  </a:cubicBezTo>
                  <a:cubicBezTo>
                    <a:pt x="5422" y="2417"/>
                    <a:pt x="5415" y="2417"/>
                    <a:pt x="5407" y="2417"/>
                  </a:cubicBezTo>
                  <a:cubicBezTo>
                    <a:pt x="5238" y="2417"/>
                    <a:pt x="5096" y="2544"/>
                    <a:pt x="5096" y="2703"/>
                  </a:cubicBezTo>
                  <a:lnTo>
                    <a:pt x="5096" y="2846"/>
                  </a:lnTo>
                  <a:lnTo>
                    <a:pt x="3656" y="2846"/>
                  </a:lnTo>
                  <a:lnTo>
                    <a:pt x="3656" y="2703"/>
                  </a:lnTo>
                  <a:cubicBezTo>
                    <a:pt x="3656" y="2549"/>
                    <a:pt x="3549" y="2418"/>
                    <a:pt x="3406" y="2406"/>
                  </a:cubicBezTo>
                  <a:cubicBezTo>
                    <a:pt x="3398" y="2405"/>
                    <a:pt x="3391" y="2405"/>
                    <a:pt x="3383" y="2405"/>
                  </a:cubicBezTo>
                  <a:cubicBezTo>
                    <a:pt x="3214" y="2405"/>
                    <a:pt x="3072" y="2532"/>
                    <a:pt x="3072" y="2691"/>
                  </a:cubicBezTo>
                  <a:lnTo>
                    <a:pt x="3072" y="2834"/>
                  </a:lnTo>
                  <a:lnTo>
                    <a:pt x="1917" y="2834"/>
                  </a:lnTo>
                  <a:lnTo>
                    <a:pt x="1917" y="1751"/>
                  </a:lnTo>
                  <a:close/>
                  <a:moveTo>
                    <a:pt x="1334" y="3894"/>
                  </a:moveTo>
                  <a:lnTo>
                    <a:pt x="1334" y="4537"/>
                  </a:lnTo>
                  <a:lnTo>
                    <a:pt x="596" y="4537"/>
                  </a:lnTo>
                  <a:lnTo>
                    <a:pt x="596" y="3894"/>
                  </a:lnTo>
                  <a:close/>
                  <a:moveTo>
                    <a:pt x="8168" y="3894"/>
                  </a:moveTo>
                  <a:lnTo>
                    <a:pt x="8168" y="4537"/>
                  </a:lnTo>
                  <a:lnTo>
                    <a:pt x="7430" y="4537"/>
                  </a:lnTo>
                  <a:lnTo>
                    <a:pt x="7430" y="3894"/>
                  </a:lnTo>
                  <a:close/>
                  <a:moveTo>
                    <a:pt x="1334" y="5108"/>
                  </a:moveTo>
                  <a:lnTo>
                    <a:pt x="1334" y="6501"/>
                  </a:lnTo>
                  <a:lnTo>
                    <a:pt x="1060" y="6501"/>
                  </a:lnTo>
                  <a:cubicBezTo>
                    <a:pt x="798" y="6501"/>
                    <a:pt x="596" y="6287"/>
                    <a:pt x="596" y="6037"/>
                  </a:cubicBezTo>
                  <a:lnTo>
                    <a:pt x="596" y="5108"/>
                  </a:lnTo>
                  <a:close/>
                  <a:moveTo>
                    <a:pt x="8168" y="5108"/>
                  </a:moveTo>
                  <a:lnTo>
                    <a:pt x="8168" y="6037"/>
                  </a:lnTo>
                  <a:cubicBezTo>
                    <a:pt x="8168" y="6287"/>
                    <a:pt x="7966" y="6501"/>
                    <a:pt x="7704" y="6501"/>
                  </a:cubicBezTo>
                  <a:lnTo>
                    <a:pt x="7430" y="6501"/>
                  </a:lnTo>
                  <a:lnTo>
                    <a:pt x="7430" y="5108"/>
                  </a:lnTo>
                  <a:close/>
                  <a:moveTo>
                    <a:pt x="6811" y="3442"/>
                  </a:moveTo>
                  <a:lnTo>
                    <a:pt x="6811" y="6799"/>
                  </a:lnTo>
                  <a:lnTo>
                    <a:pt x="6811" y="7775"/>
                  </a:lnTo>
                  <a:lnTo>
                    <a:pt x="1917" y="7775"/>
                  </a:lnTo>
                  <a:lnTo>
                    <a:pt x="1917" y="3442"/>
                  </a:lnTo>
                  <a:lnTo>
                    <a:pt x="3072" y="3442"/>
                  </a:lnTo>
                  <a:cubicBezTo>
                    <a:pt x="3096" y="3596"/>
                    <a:pt x="3215" y="3704"/>
                    <a:pt x="3358" y="3704"/>
                  </a:cubicBezTo>
                  <a:cubicBezTo>
                    <a:pt x="3513" y="3704"/>
                    <a:pt x="3632" y="3596"/>
                    <a:pt x="3644" y="3442"/>
                  </a:cubicBezTo>
                  <a:lnTo>
                    <a:pt x="5085" y="3442"/>
                  </a:lnTo>
                  <a:cubicBezTo>
                    <a:pt x="5108" y="3596"/>
                    <a:pt x="5216" y="3704"/>
                    <a:pt x="5370" y="3704"/>
                  </a:cubicBezTo>
                  <a:cubicBezTo>
                    <a:pt x="5513" y="3704"/>
                    <a:pt x="5632" y="3596"/>
                    <a:pt x="5656" y="3442"/>
                  </a:cubicBezTo>
                  <a:close/>
                  <a:moveTo>
                    <a:pt x="2346" y="8359"/>
                  </a:moveTo>
                  <a:lnTo>
                    <a:pt x="2346" y="9371"/>
                  </a:lnTo>
                  <a:lnTo>
                    <a:pt x="1656" y="9371"/>
                  </a:lnTo>
                  <a:cubicBezTo>
                    <a:pt x="1596" y="9371"/>
                    <a:pt x="1548" y="9323"/>
                    <a:pt x="1548" y="9264"/>
                  </a:cubicBezTo>
                  <a:lnTo>
                    <a:pt x="1548" y="8466"/>
                  </a:lnTo>
                  <a:cubicBezTo>
                    <a:pt x="1548" y="8395"/>
                    <a:pt x="1584" y="8359"/>
                    <a:pt x="1656" y="8359"/>
                  </a:cubicBezTo>
                  <a:close/>
                  <a:moveTo>
                    <a:pt x="5835" y="8359"/>
                  </a:moveTo>
                  <a:lnTo>
                    <a:pt x="5835" y="9371"/>
                  </a:lnTo>
                  <a:lnTo>
                    <a:pt x="2906" y="9371"/>
                  </a:lnTo>
                  <a:lnTo>
                    <a:pt x="2906" y="8359"/>
                  </a:lnTo>
                  <a:close/>
                  <a:moveTo>
                    <a:pt x="7109" y="8359"/>
                  </a:moveTo>
                  <a:cubicBezTo>
                    <a:pt x="7168" y="8359"/>
                    <a:pt x="7216" y="8406"/>
                    <a:pt x="7216" y="8466"/>
                  </a:cubicBezTo>
                  <a:lnTo>
                    <a:pt x="7216" y="9264"/>
                  </a:lnTo>
                  <a:cubicBezTo>
                    <a:pt x="7216" y="9323"/>
                    <a:pt x="7168" y="9371"/>
                    <a:pt x="7109" y="9371"/>
                  </a:cubicBezTo>
                  <a:lnTo>
                    <a:pt x="6418" y="9371"/>
                  </a:lnTo>
                  <a:lnTo>
                    <a:pt x="6418" y="8359"/>
                  </a:lnTo>
                  <a:close/>
                  <a:moveTo>
                    <a:pt x="4430" y="1"/>
                  </a:moveTo>
                  <a:cubicBezTo>
                    <a:pt x="3763" y="1"/>
                    <a:pt x="3227" y="525"/>
                    <a:pt x="3203" y="1179"/>
                  </a:cubicBezTo>
                  <a:lnTo>
                    <a:pt x="1620" y="1179"/>
                  </a:lnTo>
                  <a:cubicBezTo>
                    <a:pt x="1453" y="1179"/>
                    <a:pt x="1322" y="1322"/>
                    <a:pt x="1322" y="1477"/>
                  </a:cubicBezTo>
                  <a:lnTo>
                    <a:pt x="1322" y="3311"/>
                  </a:lnTo>
                  <a:lnTo>
                    <a:pt x="298" y="3311"/>
                  </a:lnTo>
                  <a:cubicBezTo>
                    <a:pt x="132" y="3311"/>
                    <a:pt x="1" y="3442"/>
                    <a:pt x="1" y="3608"/>
                  </a:cubicBezTo>
                  <a:lnTo>
                    <a:pt x="1" y="6037"/>
                  </a:lnTo>
                  <a:cubicBezTo>
                    <a:pt x="1" y="6621"/>
                    <a:pt x="465" y="7073"/>
                    <a:pt x="1036" y="7073"/>
                  </a:cubicBezTo>
                  <a:lnTo>
                    <a:pt x="1334" y="7073"/>
                  </a:lnTo>
                  <a:lnTo>
                    <a:pt x="1334" y="7835"/>
                  </a:lnTo>
                  <a:cubicBezTo>
                    <a:pt x="1120" y="7942"/>
                    <a:pt x="953" y="8180"/>
                    <a:pt x="953" y="8442"/>
                  </a:cubicBezTo>
                  <a:lnTo>
                    <a:pt x="953" y="9264"/>
                  </a:lnTo>
                  <a:cubicBezTo>
                    <a:pt x="953" y="9633"/>
                    <a:pt x="1263" y="9954"/>
                    <a:pt x="1632" y="9954"/>
                  </a:cubicBezTo>
                  <a:lnTo>
                    <a:pt x="7097" y="9954"/>
                  </a:lnTo>
                  <a:cubicBezTo>
                    <a:pt x="7466" y="9954"/>
                    <a:pt x="7787" y="9633"/>
                    <a:pt x="7787" y="9264"/>
                  </a:cubicBezTo>
                  <a:lnTo>
                    <a:pt x="7787" y="8442"/>
                  </a:lnTo>
                  <a:cubicBezTo>
                    <a:pt x="7787" y="8180"/>
                    <a:pt x="7632" y="7942"/>
                    <a:pt x="7406" y="7835"/>
                  </a:cubicBezTo>
                  <a:lnTo>
                    <a:pt x="7406" y="7073"/>
                  </a:lnTo>
                  <a:lnTo>
                    <a:pt x="7692" y="7073"/>
                  </a:lnTo>
                  <a:cubicBezTo>
                    <a:pt x="8275" y="7073"/>
                    <a:pt x="8740" y="6621"/>
                    <a:pt x="8740" y="6037"/>
                  </a:cubicBezTo>
                  <a:lnTo>
                    <a:pt x="8740" y="3608"/>
                  </a:lnTo>
                  <a:cubicBezTo>
                    <a:pt x="8752" y="3430"/>
                    <a:pt x="8621" y="3311"/>
                    <a:pt x="8454" y="3311"/>
                  </a:cubicBezTo>
                  <a:lnTo>
                    <a:pt x="7394" y="3311"/>
                  </a:lnTo>
                  <a:lnTo>
                    <a:pt x="7394" y="1477"/>
                  </a:lnTo>
                  <a:cubicBezTo>
                    <a:pt x="7394" y="1322"/>
                    <a:pt x="7263" y="1179"/>
                    <a:pt x="7097" y="1179"/>
                  </a:cubicBezTo>
                  <a:lnTo>
                    <a:pt x="5668" y="1179"/>
                  </a:lnTo>
                  <a:cubicBezTo>
                    <a:pt x="5644" y="525"/>
                    <a:pt x="5108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5" name="Google Shape;1605;g1103b495d1b_0_1350"/>
          <p:cNvGrpSpPr/>
          <p:nvPr/>
        </p:nvGrpSpPr>
        <p:grpSpPr>
          <a:xfrm>
            <a:off x="4195230" y="1325549"/>
            <a:ext cx="142171" cy="269532"/>
            <a:chOff x="3469775" y="1438400"/>
            <a:chExt cx="131275" cy="248875"/>
          </a:xfrm>
        </p:grpSpPr>
        <p:sp>
          <p:nvSpPr>
            <p:cNvPr id="1606" name="Google Shape;1606;g1103b495d1b_0_1350"/>
            <p:cNvSpPr/>
            <p:nvPr/>
          </p:nvSpPr>
          <p:spPr>
            <a:xfrm>
              <a:off x="3469775" y="1438400"/>
              <a:ext cx="131275" cy="248875"/>
            </a:xfrm>
            <a:custGeom>
              <a:avLst/>
              <a:gdLst/>
              <a:ahLst/>
              <a:cxnLst/>
              <a:rect l="l" t="t" r="r" b="b"/>
              <a:pathLst>
                <a:path w="5251" h="9955" extrusionOk="0">
                  <a:moveTo>
                    <a:pt x="2358" y="572"/>
                  </a:moveTo>
                  <a:lnTo>
                    <a:pt x="2358" y="1620"/>
                  </a:lnTo>
                  <a:lnTo>
                    <a:pt x="1655" y="1620"/>
                  </a:lnTo>
                  <a:lnTo>
                    <a:pt x="1655" y="572"/>
                  </a:lnTo>
                  <a:close/>
                  <a:moveTo>
                    <a:pt x="3620" y="596"/>
                  </a:moveTo>
                  <a:lnTo>
                    <a:pt x="3620" y="1632"/>
                  </a:lnTo>
                  <a:lnTo>
                    <a:pt x="2965" y="1632"/>
                  </a:lnTo>
                  <a:lnTo>
                    <a:pt x="2965" y="596"/>
                  </a:lnTo>
                  <a:close/>
                  <a:moveTo>
                    <a:pt x="4203" y="2215"/>
                  </a:moveTo>
                  <a:cubicBezTo>
                    <a:pt x="4453" y="2215"/>
                    <a:pt x="4667" y="2418"/>
                    <a:pt x="4667" y="2679"/>
                  </a:cubicBezTo>
                  <a:lnTo>
                    <a:pt x="4667" y="3180"/>
                  </a:lnTo>
                  <a:lnTo>
                    <a:pt x="607" y="3180"/>
                  </a:lnTo>
                  <a:lnTo>
                    <a:pt x="607" y="2679"/>
                  </a:lnTo>
                  <a:cubicBezTo>
                    <a:pt x="607" y="2418"/>
                    <a:pt x="822" y="2215"/>
                    <a:pt x="1084" y="2215"/>
                  </a:cubicBezTo>
                  <a:close/>
                  <a:moveTo>
                    <a:pt x="4667" y="3751"/>
                  </a:moveTo>
                  <a:lnTo>
                    <a:pt x="4667" y="7811"/>
                  </a:lnTo>
                  <a:lnTo>
                    <a:pt x="607" y="7811"/>
                  </a:lnTo>
                  <a:lnTo>
                    <a:pt x="607" y="3751"/>
                  </a:lnTo>
                  <a:close/>
                  <a:moveTo>
                    <a:pt x="4679" y="8394"/>
                  </a:moveTo>
                  <a:lnTo>
                    <a:pt x="4679" y="8895"/>
                  </a:lnTo>
                  <a:cubicBezTo>
                    <a:pt x="4667" y="9145"/>
                    <a:pt x="4453" y="9359"/>
                    <a:pt x="4203" y="9359"/>
                  </a:cubicBezTo>
                  <a:lnTo>
                    <a:pt x="1084" y="9359"/>
                  </a:lnTo>
                  <a:cubicBezTo>
                    <a:pt x="822" y="9359"/>
                    <a:pt x="619" y="9145"/>
                    <a:pt x="619" y="8895"/>
                  </a:cubicBezTo>
                  <a:lnTo>
                    <a:pt x="619" y="8394"/>
                  </a:lnTo>
                  <a:close/>
                  <a:moveTo>
                    <a:pt x="1357" y="1"/>
                  </a:moveTo>
                  <a:cubicBezTo>
                    <a:pt x="1191" y="1"/>
                    <a:pt x="1060" y="132"/>
                    <a:pt x="1060" y="298"/>
                  </a:cubicBezTo>
                  <a:lnTo>
                    <a:pt x="1060" y="1632"/>
                  </a:lnTo>
                  <a:cubicBezTo>
                    <a:pt x="488" y="1632"/>
                    <a:pt x="0" y="2108"/>
                    <a:pt x="0" y="2691"/>
                  </a:cubicBezTo>
                  <a:lnTo>
                    <a:pt x="0" y="8895"/>
                  </a:lnTo>
                  <a:cubicBezTo>
                    <a:pt x="0" y="9478"/>
                    <a:pt x="488" y="9954"/>
                    <a:pt x="1060" y="9954"/>
                  </a:cubicBezTo>
                  <a:lnTo>
                    <a:pt x="4191" y="9954"/>
                  </a:lnTo>
                  <a:cubicBezTo>
                    <a:pt x="4763" y="9954"/>
                    <a:pt x="5251" y="9478"/>
                    <a:pt x="5251" y="8895"/>
                  </a:cubicBezTo>
                  <a:lnTo>
                    <a:pt x="5251" y="2679"/>
                  </a:lnTo>
                  <a:cubicBezTo>
                    <a:pt x="5251" y="2096"/>
                    <a:pt x="4786" y="1632"/>
                    <a:pt x="4203" y="1632"/>
                  </a:cubicBezTo>
                  <a:lnTo>
                    <a:pt x="4191" y="1632"/>
                  </a:lnTo>
                  <a:lnTo>
                    <a:pt x="4191" y="298"/>
                  </a:lnTo>
                  <a:cubicBezTo>
                    <a:pt x="4191" y="132"/>
                    <a:pt x="4060" y="1"/>
                    <a:pt x="3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g1103b495d1b_0_1350"/>
            <p:cNvSpPr/>
            <p:nvPr/>
          </p:nvSpPr>
          <p:spPr>
            <a:xfrm>
              <a:off x="3506375" y="1545325"/>
              <a:ext cx="58375" cy="74975"/>
            </a:xfrm>
            <a:custGeom>
              <a:avLst/>
              <a:gdLst/>
              <a:ahLst/>
              <a:cxnLst/>
              <a:rect l="l" t="t" r="r" b="b"/>
              <a:pathLst>
                <a:path w="2335" h="2999" extrusionOk="0">
                  <a:moveTo>
                    <a:pt x="1179" y="641"/>
                  </a:moveTo>
                  <a:cubicBezTo>
                    <a:pt x="1548" y="915"/>
                    <a:pt x="1763" y="1355"/>
                    <a:pt x="1763" y="1820"/>
                  </a:cubicBezTo>
                  <a:lnTo>
                    <a:pt x="1763" y="1855"/>
                  </a:lnTo>
                  <a:cubicBezTo>
                    <a:pt x="1763" y="2117"/>
                    <a:pt x="1596" y="2415"/>
                    <a:pt x="1179" y="2415"/>
                  </a:cubicBezTo>
                  <a:cubicBezTo>
                    <a:pt x="763" y="2415"/>
                    <a:pt x="596" y="2117"/>
                    <a:pt x="596" y="1855"/>
                  </a:cubicBezTo>
                  <a:lnTo>
                    <a:pt x="596" y="1820"/>
                  </a:lnTo>
                  <a:cubicBezTo>
                    <a:pt x="596" y="1355"/>
                    <a:pt x="822" y="927"/>
                    <a:pt x="1179" y="641"/>
                  </a:cubicBezTo>
                  <a:close/>
                  <a:moveTo>
                    <a:pt x="1178" y="1"/>
                  </a:moveTo>
                  <a:cubicBezTo>
                    <a:pt x="1126" y="1"/>
                    <a:pt x="1072" y="16"/>
                    <a:pt x="1025" y="46"/>
                  </a:cubicBezTo>
                  <a:cubicBezTo>
                    <a:pt x="405" y="427"/>
                    <a:pt x="1" y="1093"/>
                    <a:pt x="1" y="1820"/>
                  </a:cubicBezTo>
                  <a:lnTo>
                    <a:pt x="1" y="1867"/>
                  </a:lnTo>
                  <a:cubicBezTo>
                    <a:pt x="13" y="2605"/>
                    <a:pt x="596" y="2998"/>
                    <a:pt x="1167" y="2998"/>
                  </a:cubicBezTo>
                  <a:cubicBezTo>
                    <a:pt x="1727" y="2998"/>
                    <a:pt x="2310" y="2605"/>
                    <a:pt x="2322" y="1867"/>
                  </a:cubicBezTo>
                  <a:lnTo>
                    <a:pt x="2322" y="1820"/>
                  </a:lnTo>
                  <a:cubicBezTo>
                    <a:pt x="2334" y="1093"/>
                    <a:pt x="1953" y="403"/>
                    <a:pt x="1322" y="46"/>
                  </a:cubicBezTo>
                  <a:cubicBezTo>
                    <a:pt x="1281" y="16"/>
                    <a:pt x="1230" y="1"/>
                    <a:pt x="1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8" name="Google Shape;1608;g1103b495d1b_0_1350"/>
          <p:cNvGrpSpPr/>
          <p:nvPr/>
        </p:nvGrpSpPr>
        <p:grpSpPr>
          <a:xfrm>
            <a:off x="4826739" y="1325549"/>
            <a:ext cx="270154" cy="269207"/>
            <a:chOff x="4052875" y="1438400"/>
            <a:chExt cx="249450" cy="248575"/>
          </a:xfrm>
        </p:grpSpPr>
        <p:sp>
          <p:nvSpPr>
            <p:cNvPr id="1609" name="Google Shape;1609;g1103b495d1b_0_1350"/>
            <p:cNvSpPr/>
            <p:nvPr/>
          </p:nvSpPr>
          <p:spPr>
            <a:xfrm>
              <a:off x="4052875" y="1438400"/>
              <a:ext cx="249450" cy="248575"/>
            </a:xfrm>
            <a:custGeom>
              <a:avLst/>
              <a:gdLst/>
              <a:ahLst/>
              <a:cxnLst/>
              <a:rect l="l" t="t" r="r" b="b"/>
              <a:pathLst>
                <a:path w="9978" h="9943" extrusionOk="0">
                  <a:moveTo>
                    <a:pt x="3763" y="572"/>
                  </a:moveTo>
                  <a:lnTo>
                    <a:pt x="3763" y="1691"/>
                  </a:lnTo>
                  <a:cubicBezTo>
                    <a:pt x="3382" y="1429"/>
                    <a:pt x="2906" y="1263"/>
                    <a:pt x="2394" y="1263"/>
                  </a:cubicBezTo>
                  <a:cubicBezTo>
                    <a:pt x="1894" y="1263"/>
                    <a:pt x="1417" y="1429"/>
                    <a:pt x="1024" y="1691"/>
                  </a:cubicBezTo>
                  <a:lnTo>
                    <a:pt x="1024" y="572"/>
                  </a:lnTo>
                  <a:close/>
                  <a:moveTo>
                    <a:pt x="5477" y="2822"/>
                  </a:moveTo>
                  <a:lnTo>
                    <a:pt x="5477" y="4465"/>
                  </a:lnTo>
                  <a:lnTo>
                    <a:pt x="4644" y="4465"/>
                  </a:lnTo>
                  <a:cubicBezTo>
                    <a:pt x="4739" y="4203"/>
                    <a:pt x="4799" y="3930"/>
                    <a:pt x="4799" y="3644"/>
                  </a:cubicBezTo>
                  <a:cubicBezTo>
                    <a:pt x="4799" y="3358"/>
                    <a:pt x="4751" y="3072"/>
                    <a:pt x="4644" y="2822"/>
                  </a:cubicBezTo>
                  <a:close/>
                  <a:moveTo>
                    <a:pt x="9383" y="2298"/>
                  </a:moveTo>
                  <a:lnTo>
                    <a:pt x="9383" y="4977"/>
                  </a:lnTo>
                  <a:lnTo>
                    <a:pt x="6049" y="4977"/>
                  </a:lnTo>
                  <a:lnTo>
                    <a:pt x="6049" y="2298"/>
                  </a:lnTo>
                  <a:close/>
                  <a:moveTo>
                    <a:pt x="2406" y="1846"/>
                  </a:moveTo>
                  <a:cubicBezTo>
                    <a:pt x="3382" y="1846"/>
                    <a:pt x="4192" y="2644"/>
                    <a:pt x="4192" y="3644"/>
                  </a:cubicBezTo>
                  <a:cubicBezTo>
                    <a:pt x="4192" y="4644"/>
                    <a:pt x="3382" y="5442"/>
                    <a:pt x="2406" y="5442"/>
                  </a:cubicBezTo>
                  <a:cubicBezTo>
                    <a:pt x="1417" y="5442"/>
                    <a:pt x="620" y="4644"/>
                    <a:pt x="620" y="3644"/>
                  </a:cubicBezTo>
                  <a:cubicBezTo>
                    <a:pt x="620" y="2644"/>
                    <a:pt x="1417" y="1846"/>
                    <a:pt x="2406" y="1846"/>
                  </a:cubicBezTo>
                  <a:close/>
                  <a:moveTo>
                    <a:pt x="3775" y="5597"/>
                  </a:moveTo>
                  <a:lnTo>
                    <a:pt x="3775" y="9359"/>
                  </a:lnTo>
                  <a:lnTo>
                    <a:pt x="1036" y="9359"/>
                  </a:lnTo>
                  <a:lnTo>
                    <a:pt x="1036" y="5597"/>
                  </a:lnTo>
                  <a:cubicBezTo>
                    <a:pt x="1417" y="5858"/>
                    <a:pt x="1894" y="6025"/>
                    <a:pt x="2406" y="6025"/>
                  </a:cubicBezTo>
                  <a:cubicBezTo>
                    <a:pt x="2906" y="6025"/>
                    <a:pt x="3382" y="5858"/>
                    <a:pt x="3775" y="5597"/>
                  </a:cubicBezTo>
                  <a:close/>
                  <a:moveTo>
                    <a:pt x="739" y="1"/>
                  </a:moveTo>
                  <a:cubicBezTo>
                    <a:pt x="572" y="1"/>
                    <a:pt x="441" y="132"/>
                    <a:pt x="441" y="298"/>
                  </a:cubicBezTo>
                  <a:lnTo>
                    <a:pt x="441" y="2287"/>
                  </a:lnTo>
                  <a:cubicBezTo>
                    <a:pt x="167" y="2679"/>
                    <a:pt x="1" y="3132"/>
                    <a:pt x="1" y="3644"/>
                  </a:cubicBezTo>
                  <a:cubicBezTo>
                    <a:pt x="1" y="4144"/>
                    <a:pt x="167" y="4608"/>
                    <a:pt x="441" y="5001"/>
                  </a:cubicBezTo>
                  <a:lnTo>
                    <a:pt x="441" y="9645"/>
                  </a:lnTo>
                  <a:cubicBezTo>
                    <a:pt x="441" y="9799"/>
                    <a:pt x="572" y="9942"/>
                    <a:pt x="739" y="9942"/>
                  </a:cubicBezTo>
                  <a:lnTo>
                    <a:pt x="4049" y="9942"/>
                  </a:lnTo>
                  <a:cubicBezTo>
                    <a:pt x="4215" y="9942"/>
                    <a:pt x="4346" y="9799"/>
                    <a:pt x="4346" y="9645"/>
                  </a:cubicBezTo>
                  <a:lnTo>
                    <a:pt x="4346" y="5037"/>
                  </a:lnTo>
                  <a:lnTo>
                    <a:pt x="5454" y="5037"/>
                  </a:lnTo>
                  <a:lnTo>
                    <a:pt x="5454" y="5275"/>
                  </a:lnTo>
                  <a:cubicBezTo>
                    <a:pt x="5454" y="5442"/>
                    <a:pt x="5585" y="5573"/>
                    <a:pt x="5751" y="5573"/>
                  </a:cubicBezTo>
                  <a:lnTo>
                    <a:pt x="9680" y="5573"/>
                  </a:lnTo>
                  <a:cubicBezTo>
                    <a:pt x="9847" y="5573"/>
                    <a:pt x="9978" y="5442"/>
                    <a:pt x="9978" y="5275"/>
                  </a:cubicBezTo>
                  <a:lnTo>
                    <a:pt x="9978" y="2013"/>
                  </a:lnTo>
                  <a:cubicBezTo>
                    <a:pt x="9978" y="1858"/>
                    <a:pt x="9847" y="1727"/>
                    <a:pt x="9680" y="1727"/>
                  </a:cubicBezTo>
                  <a:lnTo>
                    <a:pt x="5775" y="1727"/>
                  </a:lnTo>
                  <a:cubicBezTo>
                    <a:pt x="5620" y="1727"/>
                    <a:pt x="5477" y="1858"/>
                    <a:pt x="5477" y="2025"/>
                  </a:cubicBezTo>
                  <a:lnTo>
                    <a:pt x="5477" y="2263"/>
                  </a:lnTo>
                  <a:lnTo>
                    <a:pt x="4346" y="2263"/>
                  </a:lnTo>
                  <a:lnTo>
                    <a:pt x="4346" y="298"/>
                  </a:lnTo>
                  <a:cubicBezTo>
                    <a:pt x="4346" y="132"/>
                    <a:pt x="4215" y="1"/>
                    <a:pt x="4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g1103b495d1b_0_1350"/>
            <p:cNvSpPr/>
            <p:nvPr/>
          </p:nvSpPr>
          <p:spPr>
            <a:xfrm>
              <a:off x="4092175" y="1604500"/>
              <a:ext cx="41975" cy="14600"/>
            </a:xfrm>
            <a:custGeom>
              <a:avLst/>
              <a:gdLst/>
              <a:ahLst/>
              <a:cxnLst/>
              <a:rect l="l" t="t" r="r" b="b"/>
              <a:pathLst>
                <a:path w="1679" h="584" extrusionOk="0">
                  <a:moveTo>
                    <a:pt x="310" y="0"/>
                  </a:moveTo>
                  <a:cubicBezTo>
                    <a:pt x="155" y="0"/>
                    <a:pt x="24" y="107"/>
                    <a:pt x="12" y="250"/>
                  </a:cubicBezTo>
                  <a:cubicBezTo>
                    <a:pt x="0" y="429"/>
                    <a:pt x="131" y="584"/>
                    <a:pt x="298" y="584"/>
                  </a:cubicBezTo>
                  <a:lnTo>
                    <a:pt x="1346" y="584"/>
                  </a:lnTo>
                  <a:cubicBezTo>
                    <a:pt x="1500" y="584"/>
                    <a:pt x="1631" y="476"/>
                    <a:pt x="1643" y="334"/>
                  </a:cubicBezTo>
                  <a:cubicBezTo>
                    <a:pt x="1679" y="155"/>
                    <a:pt x="1548" y="0"/>
                    <a:pt x="1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g1103b495d1b_0_1350"/>
            <p:cNvSpPr/>
            <p:nvPr/>
          </p:nvSpPr>
          <p:spPr>
            <a:xfrm>
              <a:off x="4092175" y="1635750"/>
              <a:ext cx="41975" cy="14600"/>
            </a:xfrm>
            <a:custGeom>
              <a:avLst/>
              <a:gdLst/>
              <a:ahLst/>
              <a:cxnLst/>
              <a:rect l="l" t="t" r="r" b="b"/>
              <a:pathLst>
                <a:path w="1679" h="584" extrusionOk="0">
                  <a:moveTo>
                    <a:pt x="310" y="0"/>
                  </a:moveTo>
                  <a:cubicBezTo>
                    <a:pt x="155" y="0"/>
                    <a:pt x="24" y="108"/>
                    <a:pt x="12" y="262"/>
                  </a:cubicBezTo>
                  <a:cubicBezTo>
                    <a:pt x="0" y="429"/>
                    <a:pt x="131" y="584"/>
                    <a:pt x="298" y="584"/>
                  </a:cubicBezTo>
                  <a:lnTo>
                    <a:pt x="1346" y="584"/>
                  </a:lnTo>
                  <a:cubicBezTo>
                    <a:pt x="1500" y="584"/>
                    <a:pt x="1631" y="477"/>
                    <a:pt x="1643" y="334"/>
                  </a:cubicBezTo>
                  <a:cubicBezTo>
                    <a:pt x="1679" y="155"/>
                    <a:pt x="1548" y="0"/>
                    <a:pt x="1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2" name="Google Shape;1612;g1103b495d1b_0_1350"/>
          <p:cNvSpPr/>
          <p:nvPr/>
        </p:nvSpPr>
        <p:spPr>
          <a:xfrm>
            <a:off x="5581316" y="1400420"/>
            <a:ext cx="274026" cy="119644"/>
          </a:xfrm>
          <a:custGeom>
            <a:avLst/>
            <a:gdLst/>
            <a:ahLst/>
            <a:cxnLst/>
            <a:rect l="l" t="t" r="r" b="b"/>
            <a:pathLst>
              <a:path w="10121" h="4419" extrusionOk="0">
                <a:moveTo>
                  <a:pt x="1000" y="584"/>
                </a:moveTo>
                <a:lnTo>
                  <a:pt x="1548" y="1656"/>
                </a:lnTo>
                <a:lnTo>
                  <a:pt x="607" y="1656"/>
                </a:lnTo>
                <a:lnTo>
                  <a:pt x="607" y="584"/>
                </a:lnTo>
                <a:close/>
                <a:moveTo>
                  <a:pt x="4096" y="1239"/>
                </a:moveTo>
                <a:lnTo>
                  <a:pt x="5560" y="2573"/>
                </a:lnTo>
                <a:lnTo>
                  <a:pt x="4227" y="2573"/>
                </a:lnTo>
                <a:lnTo>
                  <a:pt x="3405" y="1239"/>
                </a:lnTo>
                <a:close/>
                <a:moveTo>
                  <a:pt x="8204" y="2239"/>
                </a:moveTo>
                <a:cubicBezTo>
                  <a:pt x="8323" y="2239"/>
                  <a:pt x="8442" y="2299"/>
                  <a:pt x="8513" y="2382"/>
                </a:cubicBezTo>
                <a:lnTo>
                  <a:pt x="8870" y="2799"/>
                </a:lnTo>
                <a:lnTo>
                  <a:pt x="8489" y="2799"/>
                </a:lnTo>
                <a:cubicBezTo>
                  <a:pt x="8120" y="2799"/>
                  <a:pt x="7799" y="2561"/>
                  <a:pt x="7680" y="2239"/>
                </a:cubicBezTo>
                <a:close/>
                <a:moveTo>
                  <a:pt x="7072" y="2215"/>
                </a:moveTo>
                <a:cubicBezTo>
                  <a:pt x="7203" y="2870"/>
                  <a:pt x="7787" y="3358"/>
                  <a:pt x="8489" y="3358"/>
                </a:cubicBezTo>
                <a:lnTo>
                  <a:pt x="9347" y="3358"/>
                </a:lnTo>
                <a:cubicBezTo>
                  <a:pt x="9394" y="3454"/>
                  <a:pt x="9394" y="3561"/>
                  <a:pt x="9347" y="3632"/>
                </a:cubicBezTo>
                <a:cubicBezTo>
                  <a:pt x="9287" y="3751"/>
                  <a:pt x="9192" y="3811"/>
                  <a:pt x="9061" y="3811"/>
                </a:cubicBezTo>
                <a:lnTo>
                  <a:pt x="2167" y="3811"/>
                </a:lnTo>
                <a:cubicBezTo>
                  <a:pt x="1310" y="3811"/>
                  <a:pt x="607" y="3108"/>
                  <a:pt x="607" y="2263"/>
                </a:cubicBezTo>
                <a:lnTo>
                  <a:pt x="607" y="2215"/>
                </a:lnTo>
                <a:lnTo>
                  <a:pt x="3334" y="2215"/>
                </a:lnTo>
                <a:lnTo>
                  <a:pt x="3822" y="3013"/>
                </a:lnTo>
                <a:cubicBezTo>
                  <a:pt x="3882" y="3096"/>
                  <a:pt x="3977" y="3144"/>
                  <a:pt x="4084" y="3144"/>
                </a:cubicBezTo>
                <a:lnTo>
                  <a:pt x="6299" y="3144"/>
                </a:lnTo>
                <a:cubicBezTo>
                  <a:pt x="6382" y="3144"/>
                  <a:pt x="6489" y="3096"/>
                  <a:pt x="6537" y="3025"/>
                </a:cubicBezTo>
                <a:cubicBezTo>
                  <a:pt x="6620" y="2906"/>
                  <a:pt x="6608" y="2739"/>
                  <a:pt x="6489" y="2632"/>
                </a:cubicBezTo>
                <a:lnTo>
                  <a:pt x="6037" y="2215"/>
                </a:lnTo>
                <a:close/>
                <a:moveTo>
                  <a:pt x="298" y="1"/>
                </a:moveTo>
                <a:cubicBezTo>
                  <a:pt x="131" y="1"/>
                  <a:pt x="0" y="132"/>
                  <a:pt x="0" y="298"/>
                </a:cubicBezTo>
                <a:lnTo>
                  <a:pt x="0" y="3477"/>
                </a:lnTo>
                <a:cubicBezTo>
                  <a:pt x="0" y="4001"/>
                  <a:pt x="417" y="4418"/>
                  <a:pt x="941" y="4418"/>
                </a:cubicBezTo>
                <a:lnTo>
                  <a:pt x="9227" y="4418"/>
                </a:lnTo>
                <a:cubicBezTo>
                  <a:pt x="9299" y="4418"/>
                  <a:pt x="9382" y="4406"/>
                  <a:pt x="9442" y="4358"/>
                </a:cubicBezTo>
                <a:cubicBezTo>
                  <a:pt x="10049" y="3989"/>
                  <a:pt x="10120" y="3335"/>
                  <a:pt x="9751" y="2918"/>
                </a:cubicBezTo>
                <a:lnTo>
                  <a:pt x="8799" y="1799"/>
                </a:lnTo>
                <a:cubicBezTo>
                  <a:pt x="8716" y="1703"/>
                  <a:pt x="8585" y="1656"/>
                  <a:pt x="8465" y="1656"/>
                </a:cubicBezTo>
                <a:lnTo>
                  <a:pt x="5394" y="1656"/>
                </a:lnTo>
                <a:lnTo>
                  <a:pt x="4394" y="751"/>
                </a:lnTo>
                <a:cubicBezTo>
                  <a:pt x="4334" y="703"/>
                  <a:pt x="4274" y="668"/>
                  <a:pt x="4203" y="668"/>
                </a:cubicBezTo>
                <a:lnTo>
                  <a:pt x="2893" y="668"/>
                </a:lnTo>
                <a:cubicBezTo>
                  <a:pt x="2798" y="668"/>
                  <a:pt x="2715" y="703"/>
                  <a:pt x="2655" y="775"/>
                </a:cubicBezTo>
                <a:cubicBezTo>
                  <a:pt x="2584" y="882"/>
                  <a:pt x="2560" y="1001"/>
                  <a:pt x="2620" y="1096"/>
                </a:cubicBezTo>
                <a:lnTo>
                  <a:pt x="2965" y="1656"/>
                </a:lnTo>
                <a:lnTo>
                  <a:pt x="2191" y="1656"/>
                </a:lnTo>
                <a:lnTo>
                  <a:pt x="1417" y="168"/>
                </a:lnTo>
                <a:cubicBezTo>
                  <a:pt x="1369" y="72"/>
                  <a:pt x="1262" y="1"/>
                  <a:pt x="1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3" name="Google Shape;1613;g1103b495d1b_0_1350"/>
          <p:cNvGrpSpPr/>
          <p:nvPr/>
        </p:nvGrpSpPr>
        <p:grpSpPr>
          <a:xfrm>
            <a:off x="6255445" y="1325549"/>
            <a:ext cx="211808" cy="269532"/>
            <a:chOff x="5372100" y="1438400"/>
            <a:chExt cx="195575" cy="248875"/>
          </a:xfrm>
        </p:grpSpPr>
        <p:sp>
          <p:nvSpPr>
            <p:cNvPr id="1614" name="Google Shape;1614;g1103b495d1b_0_1350"/>
            <p:cNvSpPr/>
            <p:nvPr/>
          </p:nvSpPr>
          <p:spPr>
            <a:xfrm>
              <a:off x="5372100" y="1438400"/>
              <a:ext cx="195575" cy="248875"/>
            </a:xfrm>
            <a:custGeom>
              <a:avLst/>
              <a:gdLst/>
              <a:ahLst/>
              <a:cxnLst/>
              <a:rect l="l" t="t" r="r" b="b"/>
              <a:pathLst>
                <a:path w="7823" h="9955" extrusionOk="0">
                  <a:moveTo>
                    <a:pt x="5858" y="572"/>
                  </a:moveTo>
                  <a:lnTo>
                    <a:pt x="5858" y="1989"/>
                  </a:lnTo>
                  <a:lnTo>
                    <a:pt x="1965" y="1989"/>
                  </a:lnTo>
                  <a:lnTo>
                    <a:pt x="1965" y="572"/>
                  </a:lnTo>
                  <a:close/>
                  <a:moveTo>
                    <a:pt x="3631" y="8002"/>
                  </a:moveTo>
                  <a:lnTo>
                    <a:pt x="3631" y="9359"/>
                  </a:lnTo>
                  <a:lnTo>
                    <a:pt x="2750" y="9359"/>
                  </a:lnTo>
                  <a:lnTo>
                    <a:pt x="2750" y="8002"/>
                  </a:lnTo>
                  <a:close/>
                  <a:moveTo>
                    <a:pt x="5084" y="8002"/>
                  </a:moveTo>
                  <a:lnTo>
                    <a:pt x="5084" y="9359"/>
                  </a:lnTo>
                  <a:lnTo>
                    <a:pt x="4203" y="9359"/>
                  </a:lnTo>
                  <a:lnTo>
                    <a:pt x="4203" y="8002"/>
                  </a:lnTo>
                  <a:close/>
                  <a:moveTo>
                    <a:pt x="7203" y="1572"/>
                  </a:moveTo>
                  <a:lnTo>
                    <a:pt x="7215" y="9359"/>
                  </a:lnTo>
                  <a:lnTo>
                    <a:pt x="5667" y="9359"/>
                  </a:lnTo>
                  <a:lnTo>
                    <a:pt x="5667" y="7704"/>
                  </a:lnTo>
                  <a:cubicBezTo>
                    <a:pt x="5667" y="7537"/>
                    <a:pt x="5525" y="7406"/>
                    <a:pt x="5370" y="7406"/>
                  </a:cubicBezTo>
                  <a:lnTo>
                    <a:pt x="2453" y="7406"/>
                  </a:lnTo>
                  <a:cubicBezTo>
                    <a:pt x="2286" y="7406"/>
                    <a:pt x="2155" y="7537"/>
                    <a:pt x="2155" y="7704"/>
                  </a:cubicBezTo>
                  <a:lnTo>
                    <a:pt x="2155" y="9359"/>
                  </a:lnTo>
                  <a:lnTo>
                    <a:pt x="572" y="9359"/>
                  </a:lnTo>
                  <a:lnTo>
                    <a:pt x="572" y="1584"/>
                  </a:lnTo>
                  <a:lnTo>
                    <a:pt x="1345" y="1584"/>
                  </a:lnTo>
                  <a:lnTo>
                    <a:pt x="1345" y="2287"/>
                  </a:lnTo>
                  <a:cubicBezTo>
                    <a:pt x="1345" y="2453"/>
                    <a:pt x="1488" y="2584"/>
                    <a:pt x="1643" y="2584"/>
                  </a:cubicBezTo>
                  <a:lnTo>
                    <a:pt x="6132" y="2584"/>
                  </a:lnTo>
                  <a:cubicBezTo>
                    <a:pt x="6287" y="2584"/>
                    <a:pt x="6429" y="2453"/>
                    <a:pt x="6429" y="2287"/>
                  </a:cubicBezTo>
                  <a:lnTo>
                    <a:pt x="6429" y="1572"/>
                  </a:lnTo>
                  <a:close/>
                  <a:moveTo>
                    <a:pt x="1667" y="1"/>
                  </a:moveTo>
                  <a:cubicBezTo>
                    <a:pt x="1500" y="1"/>
                    <a:pt x="1369" y="132"/>
                    <a:pt x="1369" y="298"/>
                  </a:cubicBezTo>
                  <a:lnTo>
                    <a:pt x="1369" y="989"/>
                  </a:lnTo>
                  <a:lnTo>
                    <a:pt x="298" y="989"/>
                  </a:lnTo>
                  <a:cubicBezTo>
                    <a:pt x="131" y="989"/>
                    <a:pt x="0" y="1132"/>
                    <a:pt x="0" y="1286"/>
                  </a:cubicBezTo>
                  <a:lnTo>
                    <a:pt x="0" y="9657"/>
                  </a:lnTo>
                  <a:cubicBezTo>
                    <a:pt x="0" y="9811"/>
                    <a:pt x="131" y="9954"/>
                    <a:pt x="298" y="9954"/>
                  </a:cubicBezTo>
                  <a:lnTo>
                    <a:pt x="7513" y="9954"/>
                  </a:lnTo>
                  <a:cubicBezTo>
                    <a:pt x="7680" y="9954"/>
                    <a:pt x="7811" y="9811"/>
                    <a:pt x="7811" y="9657"/>
                  </a:cubicBezTo>
                  <a:lnTo>
                    <a:pt x="7811" y="1286"/>
                  </a:lnTo>
                  <a:cubicBezTo>
                    <a:pt x="7822" y="1108"/>
                    <a:pt x="7691" y="989"/>
                    <a:pt x="7525" y="989"/>
                  </a:cubicBezTo>
                  <a:lnTo>
                    <a:pt x="6441" y="989"/>
                  </a:lnTo>
                  <a:lnTo>
                    <a:pt x="6441" y="298"/>
                  </a:lnTo>
                  <a:cubicBezTo>
                    <a:pt x="6441" y="132"/>
                    <a:pt x="6310" y="1"/>
                    <a:pt x="6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g1103b495d1b_0_1350"/>
            <p:cNvSpPr/>
            <p:nvPr/>
          </p:nvSpPr>
          <p:spPr>
            <a:xfrm>
              <a:off x="5403925" y="1519650"/>
              <a:ext cx="131900" cy="89325"/>
            </a:xfrm>
            <a:custGeom>
              <a:avLst/>
              <a:gdLst/>
              <a:ahLst/>
              <a:cxnLst/>
              <a:rect l="l" t="t" r="r" b="b"/>
              <a:pathLst>
                <a:path w="5276" h="3573" extrusionOk="0">
                  <a:moveTo>
                    <a:pt x="1585" y="572"/>
                  </a:moveTo>
                  <a:lnTo>
                    <a:pt x="1585" y="1477"/>
                  </a:lnTo>
                  <a:lnTo>
                    <a:pt x="584" y="1477"/>
                  </a:lnTo>
                  <a:lnTo>
                    <a:pt x="584" y="572"/>
                  </a:lnTo>
                  <a:close/>
                  <a:moveTo>
                    <a:pt x="3132" y="572"/>
                  </a:moveTo>
                  <a:lnTo>
                    <a:pt x="3132" y="1477"/>
                  </a:lnTo>
                  <a:lnTo>
                    <a:pt x="2156" y="1477"/>
                  </a:lnTo>
                  <a:lnTo>
                    <a:pt x="2156" y="572"/>
                  </a:lnTo>
                  <a:close/>
                  <a:moveTo>
                    <a:pt x="4704" y="572"/>
                  </a:moveTo>
                  <a:lnTo>
                    <a:pt x="4704" y="1477"/>
                  </a:lnTo>
                  <a:lnTo>
                    <a:pt x="3740" y="1477"/>
                  </a:lnTo>
                  <a:lnTo>
                    <a:pt x="3740" y="572"/>
                  </a:lnTo>
                  <a:close/>
                  <a:moveTo>
                    <a:pt x="1585" y="2061"/>
                  </a:moveTo>
                  <a:lnTo>
                    <a:pt x="1585" y="2966"/>
                  </a:lnTo>
                  <a:lnTo>
                    <a:pt x="584" y="2966"/>
                  </a:lnTo>
                  <a:lnTo>
                    <a:pt x="584" y="2061"/>
                  </a:lnTo>
                  <a:close/>
                  <a:moveTo>
                    <a:pt x="3132" y="2061"/>
                  </a:moveTo>
                  <a:lnTo>
                    <a:pt x="3132" y="2966"/>
                  </a:lnTo>
                  <a:lnTo>
                    <a:pt x="2156" y="2966"/>
                  </a:lnTo>
                  <a:lnTo>
                    <a:pt x="2156" y="2061"/>
                  </a:lnTo>
                  <a:close/>
                  <a:moveTo>
                    <a:pt x="4704" y="2073"/>
                  </a:moveTo>
                  <a:lnTo>
                    <a:pt x="4704" y="2978"/>
                  </a:lnTo>
                  <a:lnTo>
                    <a:pt x="3740" y="2978"/>
                  </a:lnTo>
                  <a:lnTo>
                    <a:pt x="3740" y="2073"/>
                  </a:lnTo>
                  <a:close/>
                  <a:moveTo>
                    <a:pt x="299" y="1"/>
                  </a:moveTo>
                  <a:cubicBezTo>
                    <a:pt x="132" y="1"/>
                    <a:pt x="1" y="144"/>
                    <a:pt x="1" y="299"/>
                  </a:cubicBezTo>
                  <a:lnTo>
                    <a:pt x="1" y="3275"/>
                  </a:lnTo>
                  <a:cubicBezTo>
                    <a:pt x="1" y="3442"/>
                    <a:pt x="132" y="3573"/>
                    <a:pt x="299" y="3573"/>
                  </a:cubicBezTo>
                  <a:lnTo>
                    <a:pt x="4978" y="3573"/>
                  </a:lnTo>
                  <a:cubicBezTo>
                    <a:pt x="5133" y="3573"/>
                    <a:pt x="5275" y="3442"/>
                    <a:pt x="5275" y="3275"/>
                  </a:cubicBezTo>
                  <a:lnTo>
                    <a:pt x="5275" y="299"/>
                  </a:lnTo>
                  <a:cubicBezTo>
                    <a:pt x="5275" y="144"/>
                    <a:pt x="5133" y="1"/>
                    <a:pt x="4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g1103b495d1b_0_1350"/>
            <p:cNvSpPr/>
            <p:nvPr/>
          </p:nvSpPr>
          <p:spPr>
            <a:xfrm>
              <a:off x="5434600" y="1463100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3" y="1"/>
                    <a:pt x="0" y="144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41" y="596"/>
                    <a:pt x="596" y="465"/>
                    <a:pt x="596" y="298"/>
                  </a:cubicBezTo>
                  <a:cubicBezTo>
                    <a:pt x="572" y="144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g1103b495d1b_0_1350"/>
            <p:cNvSpPr/>
            <p:nvPr/>
          </p:nvSpPr>
          <p:spPr>
            <a:xfrm>
              <a:off x="5462275" y="1463100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55" y="1"/>
                    <a:pt x="1" y="144"/>
                    <a:pt x="1" y="298"/>
                  </a:cubicBezTo>
                  <a:cubicBezTo>
                    <a:pt x="1" y="465"/>
                    <a:pt x="143" y="596"/>
                    <a:pt x="298" y="596"/>
                  </a:cubicBezTo>
                  <a:cubicBezTo>
                    <a:pt x="453" y="596"/>
                    <a:pt x="596" y="465"/>
                    <a:pt x="596" y="298"/>
                  </a:cubicBezTo>
                  <a:cubicBezTo>
                    <a:pt x="584" y="144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g1103b495d1b_0_1350"/>
            <p:cNvSpPr/>
            <p:nvPr/>
          </p:nvSpPr>
          <p:spPr>
            <a:xfrm>
              <a:off x="5490250" y="14631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1"/>
                  </a:moveTo>
                  <a:cubicBezTo>
                    <a:pt x="156" y="1"/>
                    <a:pt x="1" y="144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53" y="596"/>
                    <a:pt x="596" y="465"/>
                    <a:pt x="596" y="298"/>
                  </a:cubicBezTo>
                  <a:cubicBezTo>
                    <a:pt x="596" y="144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9" name="Google Shape;1619;g1103b495d1b_0_1350"/>
          <p:cNvGrpSpPr/>
          <p:nvPr/>
        </p:nvGrpSpPr>
        <p:grpSpPr>
          <a:xfrm>
            <a:off x="6923382" y="1325548"/>
            <a:ext cx="143795" cy="269857"/>
            <a:chOff x="5988825" y="1438400"/>
            <a:chExt cx="132775" cy="249175"/>
          </a:xfrm>
        </p:grpSpPr>
        <p:sp>
          <p:nvSpPr>
            <p:cNvPr id="1620" name="Google Shape;1620;g1103b495d1b_0_1350"/>
            <p:cNvSpPr/>
            <p:nvPr/>
          </p:nvSpPr>
          <p:spPr>
            <a:xfrm>
              <a:off x="5988825" y="1438400"/>
              <a:ext cx="132775" cy="249175"/>
            </a:xfrm>
            <a:custGeom>
              <a:avLst/>
              <a:gdLst/>
              <a:ahLst/>
              <a:cxnLst/>
              <a:rect l="l" t="t" r="r" b="b"/>
              <a:pathLst>
                <a:path w="5311" h="9967" extrusionOk="0">
                  <a:moveTo>
                    <a:pt x="2656" y="596"/>
                  </a:moveTo>
                  <a:cubicBezTo>
                    <a:pt x="3763" y="596"/>
                    <a:pt x="4692" y="1525"/>
                    <a:pt x="4692" y="2644"/>
                  </a:cubicBezTo>
                  <a:lnTo>
                    <a:pt x="4692" y="9359"/>
                  </a:lnTo>
                  <a:lnTo>
                    <a:pt x="572" y="9359"/>
                  </a:lnTo>
                  <a:lnTo>
                    <a:pt x="572" y="6228"/>
                  </a:lnTo>
                  <a:cubicBezTo>
                    <a:pt x="572" y="5680"/>
                    <a:pt x="775" y="5156"/>
                    <a:pt x="1179" y="4775"/>
                  </a:cubicBezTo>
                  <a:cubicBezTo>
                    <a:pt x="1560" y="4382"/>
                    <a:pt x="2084" y="4168"/>
                    <a:pt x="2632" y="4168"/>
                  </a:cubicBezTo>
                  <a:cubicBezTo>
                    <a:pt x="3037" y="4168"/>
                    <a:pt x="3418" y="4001"/>
                    <a:pt x="3704" y="3703"/>
                  </a:cubicBezTo>
                  <a:cubicBezTo>
                    <a:pt x="3989" y="3406"/>
                    <a:pt x="4144" y="3013"/>
                    <a:pt x="4108" y="2596"/>
                  </a:cubicBezTo>
                  <a:cubicBezTo>
                    <a:pt x="4073" y="1822"/>
                    <a:pt x="3442" y="1215"/>
                    <a:pt x="2668" y="1191"/>
                  </a:cubicBezTo>
                  <a:cubicBezTo>
                    <a:pt x="2649" y="1191"/>
                    <a:pt x="2631" y="1190"/>
                    <a:pt x="2612" y="1190"/>
                  </a:cubicBezTo>
                  <a:cubicBezTo>
                    <a:pt x="1993" y="1190"/>
                    <a:pt x="1459" y="1577"/>
                    <a:pt x="1239" y="2156"/>
                  </a:cubicBezTo>
                  <a:cubicBezTo>
                    <a:pt x="1203" y="2255"/>
                    <a:pt x="1099" y="2320"/>
                    <a:pt x="988" y="2320"/>
                  </a:cubicBezTo>
                  <a:cubicBezTo>
                    <a:pt x="953" y="2320"/>
                    <a:pt x="917" y="2313"/>
                    <a:pt x="882" y="2298"/>
                  </a:cubicBezTo>
                  <a:cubicBezTo>
                    <a:pt x="870" y="2287"/>
                    <a:pt x="834" y="2287"/>
                    <a:pt x="822" y="2275"/>
                  </a:cubicBezTo>
                  <a:cubicBezTo>
                    <a:pt x="727" y="2203"/>
                    <a:pt x="679" y="2084"/>
                    <a:pt x="727" y="1977"/>
                  </a:cubicBezTo>
                  <a:cubicBezTo>
                    <a:pt x="1013" y="1144"/>
                    <a:pt x="1787" y="596"/>
                    <a:pt x="2656" y="596"/>
                  </a:cubicBezTo>
                  <a:close/>
                  <a:moveTo>
                    <a:pt x="2668" y="1"/>
                  </a:moveTo>
                  <a:cubicBezTo>
                    <a:pt x="1537" y="1"/>
                    <a:pt x="537" y="715"/>
                    <a:pt x="179" y="1787"/>
                  </a:cubicBezTo>
                  <a:cubicBezTo>
                    <a:pt x="72" y="2096"/>
                    <a:pt x="156" y="2441"/>
                    <a:pt x="417" y="2691"/>
                  </a:cubicBezTo>
                  <a:cubicBezTo>
                    <a:pt x="572" y="2834"/>
                    <a:pt x="775" y="2918"/>
                    <a:pt x="1001" y="2918"/>
                  </a:cubicBezTo>
                  <a:cubicBezTo>
                    <a:pt x="1358" y="2918"/>
                    <a:pt x="1680" y="2691"/>
                    <a:pt x="1799" y="2358"/>
                  </a:cubicBezTo>
                  <a:cubicBezTo>
                    <a:pt x="1935" y="2017"/>
                    <a:pt x="2266" y="1785"/>
                    <a:pt x="2627" y="1785"/>
                  </a:cubicBezTo>
                  <a:cubicBezTo>
                    <a:pt x="2645" y="1785"/>
                    <a:pt x="2662" y="1785"/>
                    <a:pt x="2680" y="1787"/>
                  </a:cubicBezTo>
                  <a:cubicBezTo>
                    <a:pt x="3156" y="1798"/>
                    <a:pt x="3525" y="2168"/>
                    <a:pt x="3561" y="2644"/>
                  </a:cubicBezTo>
                  <a:cubicBezTo>
                    <a:pt x="3573" y="2894"/>
                    <a:pt x="3489" y="3132"/>
                    <a:pt x="3311" y="3311"/>
                  </a:cubicBezTo>
                  <a:cubicBezTo>
                    <a:pt x="3132" y="3489"/>
                    <a:pt x="2906" y="3596"/>
                    <a:pt x="2656" y="3596"/>
                  </a:cubicBezTo>
                  <a:cubicBezTo>
                    <a:pt x="1941" y="3596"/>
                    <a:pt x="1287" y="3882"/>
                    <a:pt x="775" y="4370"/>
                  </a:cubicBezTo>
                  <a:cubicBezTo>
                    <a:pt x="275" y="4858"/>
                    <a:pt x="1" y="5537"/>
                    <a:pt x="1" y="6251"/>
                  </a:cubicBezTo>
                  <a:lnTo>
                    <a:pt x="1" y="9668"/>
                  </a:lnTo>
                  <a:cubicBezTo>
                    <a:pt x="1" y="9835"/>
                    <a:pt x="132" y="9966"/>
                    <a:pt x="298" y="9966"/>
                  </a:cubicBezTo>
                  <a:lnTo>
                    <a:pt x="5013" y="9966"/>
                  </a:lnTo>
                  <a:cubicBezTo>
                    <a:pt x="5180" y="9966"/>
                    <a:pt x="5311" y="9835"/>
                    <a:pt x="5311" y="9668"/>
                  </a:cubicBezTo>
                  <a:lnTo>
                    <a:pt x="5311" y="2644"/>
                  </a:lnTo>
                  <a:cubicBezTo>
                    <a:pt x="5299" y="1167"/>
                    <a:pt x="4120" y="1"/>
                    <a:pt x="2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g1103b495d1b_0_1350"/>
            <p:cNvSpPr/>
            <p:nvPr/>
          </p:nvSpPr>
          <p:spPr>
            <a:xfrm>
              <a:off x="6018900" y="1574125"/>
              <a:ext cx="71450" cy="71475"/>
            </a:xfrm>
            <a:custGeom>
              <a:avLst/>
              <a:gdLst/>
              <a:ahLst/>
              <a:cxnLst/>
              <a:rect l="l" t="t" r="r" b="b"/>
              <a:pathLst>
                <a:path w="2858" h="2859" extrusionOk="0">
                  <a:moveTo>
                    <a:pt x="1429" y="584"/>
                  </a:moveTo>
                  <a:cubicBezTo>
                    <a:pt x="1572" y="584"/>
                    <a:pt x="1691" y="608"/>
                    <a:pt x="1786" y="656"/>
                  </a:cubicBezTo>
                  <a:lnTo>
                    <a:pt x="679" y="1775"/>
                  </a:lnTo>
                  <a:cubicBezTo>
                    <a:pt x="631" y="1668"/>
                    <a:pt x="596" y="1549"/>
                    <a:pt x="596" y="1418"/>
                  </a:cubicBezTo>
                  <a:cubicBezTo>
                    <a:pt x="584" y="965"/>
                    <a:pt x="977" y="584"/>
                    <a:pt x="1429" y="584"/>
                  </a:cubicBezTo>
                  <a:close/>
                  <a:moveTo>
                    <a:pt x="2191" y="1084"/>
                  </a:moveTo>
                  <a:cubicBezTo>
                    <a:pt x="2239" y="1191"/>
                    <a:pt x="2262" y="1310"/>
                    <a:pt x="2262" y="1441"/>
                  </a:cubicBezTo>
                  <a:cubicBezTo>
                    <a:pt x="2286" y="1894"/>
                    <a:pt x="1905" y="2275"/>
                    <a:pt x="1429" y="2275"/>
                  </a:cubicBezTo>
                  <a:cubicBezTo>
                    <a:pt x="1298" y="2275"/>
                    <a:pt x="1179" y="2251"/>
                    <a:pt x="1072" y="2203"/>
                  </a:cubicBezTo>
                  <a:lnTo>
                    <a:pt x="2191" y="1084"/>
                  </a:lnTo>
                  <a:close/>
                  <a:moveTo>
                    <a:pt x="1429" y="1"/>
                  </a:moveTo>
                  <a:cubicBezTo>
                    <a:pt x="643" y="1"/>
                    <a:pt x="0" y="644"/>
                    <a:pt x="0" y="1430"/>
                  </a:cubicBezTo>
                  <a:cubicBezTo>
                    <a:pt x="0" y="2215"/>
                    <a:pt x="643" y="2858"/>
                    <a:pt x="1429" y="2858"/>
                  </a:cubicBezTo>
                  <a:cubicBezTo>
                    <a:pt x="2227" y="2858"/>
                    <a:pt x="2858" y="2215"/>
                    <a:pt x="2858" y="1430"/>
                  </a:cubicBezTo>
                  <a:cubicBezTo>
                    <a:pt x="2858" y="644"/>
                    <a:pt x="2227" y="1"/>
                    <a:pt x="1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2" name="Google Shape;1622;g1103b495d1b_0_1350"/>
          <p:cNvSpPr/>
          <p:nvPr/>
        </p:nvSpPr>
        <p:spPr>
          <a:xfrm>
            <a:off x="7581658" y="1325634"/>
            <a:ext cx="262113" cy="268557"/>
          </a:xfrm>
          <a:custGeom>
            <a:avLst/>
            <a:gdLst/>
            <a:ahLst/>
            <a:cxnLst/>
            <a:rect l="l" t="t" r="r" b="b"/>
            <a:pathLst>
              <a:path w="9681" h="9919" extrusionOk="0">
                <a:moveTo>
                  <a:pt x="5287" y="596"/>
                </a:moveTo>
                <a:lnTo>
                  <a:pt x="5287" y="1167"/>
                </a:lnTo>
                <a:lnTo>
                  <a:pt x="4441" y="1167"/>
                </a:lnTo>
                <a:lnTo>
                  <a:pt x="4441" y="596"/>
                </a:lnTo>
                <a:close/>
                <a:moveTo>
                  <a:pt x="5287" y="1751"/>
                </a:moveTo>
                <a:lnTo>
                  <a:pt x="5287" y="2346"/>
                </a:lnTo>
                <a:lnTo>
                  <a:pt x="4441" y="2346"/>
                </a:lnTo>
                <a:lnTo>
                  <a:pt x="4441" y="1751"/>
                </a:lnTo>
                <a:close/>
                <a:moveTo>
                  <a:pt x="7132" y="2941"/>
                </a:moveTo>
                <a:lnTo>
                  <a:pt x="7132" y="3703"/>
                </a:lnTo>
                <a:lnTo>
                  <a:pt x="2596" y="3703"/>
                </a:lnTo>
                <a:lnTo>
                  <a:pt x="2596" y="2941"/>
                </a:lnTo>
                <a:close/>
                <a:moveTo>
                  <a:pt x="8013" y="4287"/>
                </a:moveTo>
                <a:lnTo>
                  <a:pt x="8013" y="6466"/>
                </a:lnTo>
                <a:lnTo>
                  <a:pt x="5001" y="4918"/>
                </a:lnTo>
                <a:cubicBezTo>
                  <a:pt x="4959" y="4900"/>
                  <a:pt x="4915" y="4891"/>
                  <a:pt x="4870" y="4891"/>
                </a:cubicBezTo>
                <a:cubicBezTo>
                  <a:pt x="4825" y="4891"/>
                  <a:pt x="4781" y="4900"/>
                  <a:pt x="4739" y="4918"/>
                </a:cubicBezTo>
                <a:lnTo>
                  <a:pt x="1727" y="6466"/>
                </a:lnTo>
                <a:lnTo>
                  <a:pt x="1727" y="4287"/>
                </a:lnTo>
                <a:close/>
                <a:moveTo>
                  <a:pt x="5156" y="5632"/>
                </a:moveTo>
                <a:lnTo>
                  <a:pt x="8978" y="7597"/>
                </a:lnTo>
                <a:lnTo>
                  <a:pt x="8037" y="9347"/>
                </a:lnTo>
                <a:lnTo>
                  <a:pt x="5156" y="9347"/>
                </a:lnTo>
                <a:lnTo>
                  <a:pt x="5156" y="5632"/>
                </a:lnTo>
                <a:close/>
                <a:moveTo>
                  <a:pt x="4561" y="5656"/>
                </a:moveTo>
                <a:lnTo>
                  <a:pt x="4561" y="9359"/>
                </a:lnTo>
                <a:lnTo>
                  <a:pt x="1667" y="9359"/>
                </a:lnTo>
                <a:lnTo>
                  <a:pt x="739" y="7621"/>
                </a:lnTo>
                <a:lnTo>
                  <a:pt x="4561" y="5656"/>
                </a:lnTo>
                <a:close/>
                <a:moveTo>
                  <a:pt x="4120" y="1"/>
                </a:moveTo>
                <a:cubicBezTo>
                  <a:pt x="3965" y="1"/>
                  <a:pt x="3822" y="132"/>
                  <a:pt x="3822" y="298"/>
                </a:cubicBezTo>
                <a:lnTo>
                  <a:pt x="3822" y="2346"/>
                </a:lnTo>
                <a:lnTo>
                  <a:pt x="2275" y="2346"/>
                </a:lnTo>
                <a:cubicBezTo>
                  <a:pt x="2120" y="2346"/>
                  <a:pt x="1977" y="2477"/>
                  <a:pt x="1977" y="2644"/>
                </a:cubicBezTo>
                <a:lnTo>
                  <a:pt x="1977" y="3692"/>
                </a:lnTo>
                <a:lnTo>
                  <a:pt x="1405" y="3692"/>
                </a:lnTo>
                <a:cubicBezTo>
                  <a:pt x="1239" y="3692"/>
                  <a:pt x="1108" y="3822"/>
                  <a:pt x="1108" y="3989"/>
                </a:cubicBezTo>
                <a:lnTo>
                  <a:pt x="1108" y="6751"/>
                </a:lnTo>
                <a:lnTo>
                  <a:pt x="179" y="7228"/>
                </a:lnTo>
                <a:cubicBezTo>
                  <a:pt x="108" y="7263"/>
                  <a:pt x="60" y="7335"/>
                  <a:pt x="36" y="7406"/>
                </a:cubicBezTo>
                <a:cubicBezTo>
                  <a:pt x="0" y="7478"/>
                  <a:pt x="12" y="7561"/>
                  <a:pt x="48" y="7632"/>
                </a:cubicBezTo>
                <a:lnTo>
                  <a:pt x="1203" y="9776"/>
                </a:lnTo>
                <a:cubicBezTo>
                  <a:pt x="1251" y="9859"/>
                  <a:pt x="1358" y="9918"/>
                  <a:pt x="1465" y="9918"/>
                </a:cubicBezTo>
                <a:lnTo>
                  <a:pt x="8168" y="9918"/>
                </a:lnTo>
                <a:cubicBezTo>
                  <a:pt x="8275" y="9918"/>
                  <a:pt x="8382" y="9859"/>
                  <a:pt x="8430" y="9776"/>
                </a:cubicBezTo>
                <a:lnTo>
                  <a:pt x="9585" y="7632"/>
                </a:lnTo>
                <a:cubicBezTo>
                  <a:pt x="9680" y="7561"/>
                  <a:pt x="9680" y="7478"/>
                  <a:pt x="9668" y="7406"/>
                </a:cubicBezTo>
                <a:cubicBezTo>
                  <a:pt x="9633" y="7335"/>
                  <a:pt x="9585" y="7275"/>
                  <a:pt x="9514" y="7228"/>
                </a:cubicBezTo>
                <a:lnTo>
                  <a:pt x="8597" y="6751"/>
                </a:lnTo>
                <a:lnTo>
                  <a:pt x="8597" y="3989"/>
                </a:lnTo>
                <a:cubicBezTo>
                  <a:pt x="8597" y="3822"/>
                  <a:pt x="8454" y="3692"/>
                  <a:pt x="8299" y="3692"/>
                </a:cubicBezTo>
                <a:lnTo>
                  <a:pt x="7716" y="3692"/>
                </a:lnTo>
                <a:lnTo>
                  <a:pt x="7716" y="2644"/>
                </a:lnTo>
                <a:cubicBezTo>
                  <a:pt x="7716" y="2477"/>
                  <a:pt x="7573" y="2346"/>
                  <a:pt x="7418" y="2346"/>
                </a:cubicBezTo>
                <a:lnTo>
                  <a:pt x="5870" y="2346"/>
                </a:lnTo>
                <a:lnTo>
                  <a:pt x="5870" y="298"/>
                </a:lnTo>
                <a:cubicBezTo>
                  <a:pt x="5870" y="132"/>
                  <a:pt x="5727" y="1"/>
                  <a:pt x="55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3" name="Google Shape;1623;g1103b495d1b_0_1350"/>
          <p:cNvGrpSpPr/>
          <p:nvPr/>
        </p:nvGrpSpPr>
        <p:grpSpPr>
          <a:xfrm>
            <a:off x="1349732" y="1936739"/>
            <a:ext cx="169923" cy="269911"/>
            <a:chOff x="842350" y="2002750"/>
            <a:chExt cx="156900" cy="249225"/>
          </a:xfrm>
        </p:grpSpPr>
        <p:sp>
          <p:nvSpPr>
            <p:cNvPr id="1624" name="Google Shape;1624;g1103b495d1b_0_1350"/>
            <p:cNvSpPr/>
            <p:nvPr/>
          </p:nvSpPr>
          <p:spPr>
            <a:xfrm>
              <a:off x="842350" y="2002750"/>
              <a:ext cx="156900" cy="249225"/>
            </a:xfrm>
            <a:custGeom>
              <a:avLst/>
              <a:gdLst/>
              <a:ahLst/>
              <a:cxnLst/>
              <a:rect l="l" t="t" r="r" b="b"/>
              <a:pathLst>
                <a:path w="6276" h="9969" extrusionOk="0">
                  <a:moveTo>
                    <a:pt x="3787" y="596"/>
                  </a:moveTo>
                  <a:lnTo>
                    <a:pt x="3787" y="1287"/>
                  </a:lnTo>
                  <a:lnTo>
                    <a:pt x="2441" y="1287"/>
                  </a:lnTo>
                  <a:lnTo>
                    <a:pt x="2441" y="596"/>
                  </a:lnTo>
                  <a:close/>
                  <a:moveTo>
                    <a:pt x="5704" y="1870"/>
                  </a:moveTo>
                  <a:lnTo>
                    <a:pt x="5704" y="9002"/>
                  </a:lnTo>
                  <a:lnTo>
                    <a:pt x="596" y="9002"/>
                  </a:lnTo>
                  <a:lnTo>
                    <a:pt x="596" y="1870"/>
                  </a:lnTo>
                  <a:close/>
                  <a:moveTo>
                    <a:pt x="2144" y="1"/>
                  </a:moveTo>
                  <a:cubicBezTo>
                    <a:pt x="1977" y="1"/>
                    <a:pt x="1846" y="132"/>
                    <a:pt x="1846" y="298"/>
                  </a:cubicBezTo>
                  <a:lnTo>
                    <a:pt x="1846" y="1287"/>
                  </a:lnTo>
                  <a:lnTo>
                    <a:pt x="298" y="1287"/>
                  </a:lnTo>
                  <a:cubicBezTo>
                    <a:pt x="132" y="1287"/>
                    <a:pt x="1" y="1430"/>
                    <a:pt x="1" y="1584"/>
                  </a:cubicBezTo>
                  <a:lnTo>
                    <a:pt x="1" y="9300"/>
                  </a:lnTo>
                  <a:cubicBezTo>
                    <a:pt x="1" y="9466"/>
                    <a:pt x="132" y="9597"/>
                    <a:pt x="298" y="9597"/>
                  </a:cubicBezTo>
                  <a:lnTo>
                    <a:pt x="846" y="9597"/>
                  </a:lnTo>
                  <a:lnTo>
                    <a:pt x="846" y="9669"/>
                  </a:lnTo>
                  <a:cubicBezTo>
                    <a:pt x="846" y="9823"/>
                    <a:pt x="953" y="9954"/>
                    <a:pt x="1096" y="9966"/>
                  </a:cubicBezTo>
                  <a:cubicBezTo>
                    <a:pt x="1109" y="9968"/>
                    <a:pt x="1122" y="9969"/>
                    <a:pt x="1135" y="9969"/>
                  </a:cubicBezTo>
                  <a:cubicBezTo>
                    <a:pt x="1297" y="9969"/>
                    <a:pt x="1429" y="9836"/>
                    <a:pt x="1429" y="9692"/>
                  </a:cubicBezTo>
                  <a:lnTo>
                    <a:pt x="1429" y="9597"/>
                  </a:lnTo>
                  <a:lnTo>
                    <a:pt x="4870" y="9597"/>
                  </a:lnTo>
                  <a:lnTo>
                    <a:pt x="4870" y="9669"/>
                  </a:lnTo>
                  <a:cubicBezTo>
                    <a:pt x="4870" y="9823"/>
                    <a:pt x="4966" y="9954"/>
                    <a:pt x="5120" y="9966"/>
                  </a:cubicBezTo>
                  <a:cubicBezTo>
                    <a:pt x="5134" y="9968"/>
                    <a:pt x="5147" y="9969"/>
                    <a:pt x="5159" y="9969"/>
                  </a:cubicBezTo>
                  <a:cubicBezTo>
                    <a:pt x="5319" y="9969"/>
                    <a:pt x="5442" y="9836"/>
                    <a:pt x="5442" y="9692"/>
                  </a:cubicBezTo>
                  <a:lnTo>
                    <a:pt x="5442" y="9597"/>
                  </a:lnTo>
                  <a:lnTo>
                    <a:pt x="6037" y="9597"/>
                  </a:lnTo>
                  <a:cubicBezTo>
                    <a:pt x="6180" y="9597"/>
                    <a:pt x="6275" y="9490"/>
                    <a:pt x="6275" y="9359"/>
                  </a:cubicBezTo>
                  <a:lnTo>
                    <a:pt x="6275" y="1465"/>
                  </a:lnTo>
                  <a:cubicBezTo>
                    <a:pt x="6275" y="1351"/>
                    <a:pt x="6203" y="1282"/>
                    <a:pt x="6090" y="1282"/>
                  </a:cubicBezTo>
                  <a:cubicBezTo>
                    <a:pt x="6073" y="1282"/>
                    <a:pt x="6055" y="1284"/>
                    <a:pt x="6037" y="1287"/>
                  </a:cubicBezTo>
                  <a:lnTo>
                    <a:pt x="4358" y="1287"/>
                  </a:lnTo>
                  <a:lnTo>
                    <a:pt x="4358" y="298"/>
                  </a:lnTo>
                  <a:cubicBezTo>
                    <a:pt x="4358" y="132"/>
                    <a:pt x="4227" y="1"/>
                    <a:pt x="4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g1103b495d1b_0_1350"/>
            <p:cNvSpPr/>
            <p:nvPr/>
          </p:nvSpPr>
          <p:spPr>
            <a:xfrm>
              <a:off x="878075" y="2077450"/>
              <a:ext cx="14600" cy="121550"/>
            </a:xfrm>
            <a:custGeom>
              <a:avLst/>
              <a:gdLst/>
              <a:ahLst/>
              <a:cxnLst/>
              <a:rect l="l" t="t" r="r" b="b"/>
              <a:pathLst>
                <a:path w="584" h="4862" extrusionOk="0">
                  <a:moveTo>
                    <a:pt x="311" y="0"/>
                  </a:moveTo>
                  <a:cubicBezTo>
                    <a:pt x="142" y="0"/>
                    <a:pt x="0" y="127"/>
                    <a:pt x="0" y="287"/>
                  </a:cubicBezTo>
                  <a:lnTo>
                    <a:pt x="0" y="4573"/>
                  </a:lnTo>
                  <a:cubicBezTo>
                    <a:pt x="0" y="4738"/>
                    <a:pt x="132" y="4862"/>
                    <a:pt x="292" y="4862"/>
                  </a:cubicBezTo>
                  <a:cubicBezTo>
                    <a:pt x="306" y="4862"/>
                    <a:pt x="320" y="4861"/>
                    <a:pt x="334" y="4859"/>
                  </a:cubicBezTo>
                  <a:cubicBezTo>
                    <a:pt x="477" y="4859"/>
                    <a:pt x="584" y="4716"/>
                    <a:pt x="584" y="4573"/>
                  </a:cubicBezTo>
                  <a:lnTo>
                    <a:pt x="584" y="299"/>
                  </a:lnTo>
                  <a:cubicBezTo>
                    <a:pt x="584" y="156"/>
                    <a:pt x="477" y="13"/>
                    <a:pt x="334" y="1"/>
                  </a:cubicBezTo>
                  <a:cubicBezTo>
                    <a:pt x="326" y="1"/>
                    <a:pt x="319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g1103b495d1b_0_1350"/>
            <p:cNvSpPr/>
            <p:nvPr/>
          </p:nvSpPr>
          <p:spPr>
            <a:xfrm>
              <a:off x="914100" y="2066400"/>
              <a:ext cx="14600" cy="144525"/>
            </a:xfrm>
            <a:custGeom>
              <a:avLst/>
              <a:gdLst/>
              <a:ahLst/>
              <a:cxnLst/>
              <a:rect l="l" t="t" r="r" b="b"/>
              <a:pathLst>
                <a:path w="584" h="5781" extrusionOk="0">
                  <a:moveTo>
                    <a:pt x="294" y="0"/>
                  </a:moveTo>
                  <a:cubicBezTo>
                    <a:pt x="133" y="0"/>
                    <a:pt x="0" y="133"/>
                    <a:pt x="0" y="277"/>
                  </a:cubicBezTo>
                  <a:lnTo>
                    <a:pt x="0" y="5491"/>
                  </a:lnTo>
                  <a:cubicBezTo>
                    <a:pt x="0" y="5656"/>
                    <a:pt x="131" y="5780"/>
                    <a:pt x="292" y="5780"/>
                  </a:cubicBezTo>
                  <a:cubicBezTo>
                    <a:pt x="305" y="5780"/>
                    <a:pt x="319" y="5779"/>
                    <a:pt x="333" y="5777"/>
                  </a:cubicBezTo>
                  <a:cubicBezTo>
                    <a:pt x="464" y="5753"/>
                    <a:pt x="584" y="5634"/>
                    <a:pt x="584" y="5491"/>
                  </a:cubicBezTo>
                  <a:lnTo>
                    <a:pt x="584" y="300"/>
                  </a:lnTo>
                  <a:cubicBezTo>
                    <a:pt x="584" y="146"/>
                    <a:pt x="476" y="15"/>
                    <a:pt x="333" y="3"/>
                  </a:cubicBezTo>
                  <a:cubicBezTo>
                    <a:pt x="320" y="1"/>
                    <a:pt x="307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g1103b495d1b_0_1350"/>
            <p:cNvSpPr/>
            <p:nvPr/>
          </p:nvSpPr>
          <p:spPr>
            <a:xfrm>
              <a:off x="949500" y="2077450"/>
              <a:ext cx="14625" cy="121550"/>
            </a:xfrm>
            <a:custGeom>
              <a:avLst/>
              <a:gdLst/>
              <a:ahLst/>
              <a:cxnLst/>
              <a:rect l="l" t="t" r="r" b="b"/>
              <a:pathLst>
                <a:path w="585" h="4862" extrusionOk="0">
                  <a:moveTo>
                    <a:pt x="312" y="0"/>
                  </a:moveTo>
                  <a:cubicBezTo>
                    <a:pt x="143" y="0"/>
                    <a:pt x="1" y="127"/>
                    <a:pt x="1" y="287"/>
                  </a:cubicBezTo>
                  <a:lnTo>
                    <a:pt x="1" y="4573"/>
                  </a:lnTo>
                  <a:cubicBezTo>
                    <a:pt x="1" y="4738"/>
                    <a:pt x="132" y="4862"/>
                    <a:pt x="292" y="4862"/>
                  </a:cubicBezTo>
                  <a:cubicBezTo>
                    <a:pt x="306" y="4862"/>
                    <a:pt x="320" y="4861"/>
                    <a:pt x="334" y="4859"/>
                  </a:cubicBezTo>
                  <a:cubicBezTo>
                    <a:pt x="477" y="4859"/>
                    <a:pt x="584" y="4716"/>
                    <a:pt x="584" y="4573"/>
                  </a:cubicBezTo>
                  <a:lnTo>
                    <a:pt x="584" y="299"/>
                  </a:lnTo>
                  <a:cubicBezTo>
                    <a:pt x="584" y="156"/>
                    <a:pt x="477" y="13"/>
                    <a:pt x="334" y="1"/>
                  </a:cubicBezTo>
                  <a:cubicBezTo>
                    <a:pt x="327" y="1"/>
                    <a:pt x="319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8" name="Google Shape;1628;g1103b495d1b_0_1350"/>
          <p:cNvSpPr/>
          <p:nvPr/>
        </p:nvSpPr>
        <p:spPr>
          <a:xfrm>
            <a:off x="1995196" y="1955243"/>
            <a:ext cx="269829" cy="232764"/>
          </a:xfrm>
          <a:custGeom>
            <a:avLst/>
            <a:gdLst/>
            <a:ahLst/>
            <a:cxnLst/>
            <a:rect l="l" t="t" r="r" b="b"/>
            <a:pathLst>
              <a:path w="9966" h="8597" extrusionOk="0">
                <a:moveTo>
                  <a:pt x="6036" y="3144"/>
                </a:moveTo>
                <a:lnTo>
                  <a:pt x="6453" y="3870"/>
                </a:lnTo>
                <a:cubicBezTo>
                  <a:pt x="6394" y="3906"/>
                  <a:pt x="6346" y="3929"/>
                  <a:pt x="6322" y="3989"/>
                </a:cubicBezTo>
                <a:cubicBezTo>
                  <a:pt x="6275" y="4084"/>
                  <a:pt x="6275" y="4203"/>
                  <a:pt x="6322" y="4287"/>
                </a:cubicBezTo>
                <a:lnTo>
                  <a:pt x="6703" y="4977"/>
                </a:lnTo>
                <a:lnTo>
                  <a:pt x="5346" y="4977"/>
                </a:lnTo>
                <a:lnTo>
                  <a:pt x="5739" y="4287"/>
                </a:lnTo>
                <a:cubicBezTo>
                  <a:pt x="5810" y="4203"/>
                  <a:pt x="5810" y="4084"/>
                  <a:pt x="5751" y="3989"/>
                </a:cubicBezTo>
                <a:cubicBezTo>
                  <a:pt x="5727" y="3929"/>
                  <a:pt x="5679" y="3894"/>
                  <a:pt x="5620" y="3870"/>
                </a:cubicBezTo>
                <a:lnTo>
                  <a:pt x="6036" y="3144"/>
                </a:lnTo>
                <a:close/>
                <a:moveTo>
                  <a:pt x="3191" y="2167"/>
                </a:moveTo>
                <a:lnTo>
                  <a:pt x="3905" y="3418"/>
                </a:lnTo>
                <a:lnTo>
                  <a:pt x="2167" y="6430"/>
                </a:lnTo>
                <a:cubicBezTo>
                  <a:pt x="2072" y="6430"/>
                  <a:pt x="1988" y="6454"/>
                  <a:pt x="1869" y="6454"/>
                </a:cubicBezTo>
                <a:cubicBezTo>
                  <a:pt x="1512" y="6454"/>
                  <a:pt x="1334" y="6418"/>
                  <a:pt x="1143" y="6370"/>
                </a:cubicBezTo>
                <a:cubicBezTo>
                  <a:pt x="1036" y="6358"/>
                  <a:pt x="929" y="6335"/>
                  <a:pt x="798" y="6311"/>
                </a:cubicBezTo>
                <a:lnTo>
                  <a:pt x="3191" y="2167"/>
                </a:lnTo>
                <a:close/>
                <a:moveTo>
                  <a:pt x="6036" y="893"/>
                </a:moveTo>
                <a:lnTo>
                  <a:pt x="9180" y="6335"/>
                </a:lnTo>
                <a:cubicBezTo>
                  <a:pt x="9037" y="6346"/>
                  <a:pt x="8942" y="6358"/>
                  <a:pt x="8834" y="6394"/>
                </a:cubicBezTo>
                <a:cubicBezTo>
                  <a:pt x="8644" y="6418"/>
                  <a:pt x="8477" y="6466"/>
                  <a:pt x="8108" y="6466"/>
                </a:cubicBezTo>
                <a:cubicBezTo>
                  <a:pt x="7751" y="6466"/>
                  <a:pt x="7572" y="6430"/>
                  <a:pt x="7370" y="6394"/>
                </a:cubicBezTo>
                <a:cubicBezTo>
                  <a:pt x="7168" y="6346"/>
                  <a:pt x="6953" y="6299"/>
                  <a:pt x="6537" y="6299"/>
                </a:cubicBezTo>
                <a:lnTo>
                  <a:pt x="6287" y="6299"/>
                </a:lnTo>
                <a:lnTo>
                  <a:pt x="6287" y="5537"/>
                </a:lnTo>
                <a:lnTo>
                  <a:pt x="7215" y="5537"/>
                </a:lnTo>
                <a:cubicBezTo>
                  <a:pt x="7287" y="5537"/>
                  <a:pt x="7358" y="5513"/>
                  <a:pt x="7406" y="5465"/>
                </a:cubicBezTo>
                <a:cubicBezTo>
                  <a:pt x="7513" y="5370"/>
                  <a:pt x="7525" y="5215"/>
                  <a:pt x="7465" y="5108"/>
                </a:cubicBezTo>
                <a:lnTo>
                  <a:pt x="7060" y="4406"/>
                </a:lnTo>
                <a:cubicBezTo>
                  <a:pt x="7120" y="4382"/>
                  <a:pt x="7168" y="4346"/>
                  <a:pt x="7191" y="4287"/>
                </a:cubicBezTo>
                <a:cubicBezTo>
                  <a:pt x="7239" y="4203"/>
                  <a:pt x="7239" y="4084"/>
                  <a:pt x="7191" y="3989"/>
                </a:cubicBezTo>
                <a:lnTo>
                  <a:pt x="6287" y="2417"/>
                </a:lnTo>
                <a:cubicBezTo>
                  <a:pt x="6239" y="2322"/>
                  <a:pt x="6144" y="2263"/>
                  <a:pt x="6036" y="2263"/>
                </a:cubicBezTo>
                <a:cubicBezTo>
                  <a:pt x="5929" y="2263"/>
                  <a:pt x="5846" y="2322"/>
                  <a:pt x="5786" y="2417"/>
                </a:cubicBezTo>
                <a:lnTo>
                  <a:pt x="4870" y="3989"/>
                </a:lnTo>
                <a:cubicBezTo>
                  <a:pt x="4834" y="4084"/>
                  <a:pt x="4834" y="4203"/>
                  <a:pt x="4870" y="4287"/>
                </a:cubicBezTo>
                <a:cubicBezTo>
                  <a:pt x="4905" y="4346"/>
                  <a:pt x="4953" y="4394"/>
                  <a:pt x="5013" y="4406"/>
                </a:cubicBezTo>
                <a:lnTo>
                  <a:pt x="4608" y="5108"/>
                </a:lnTo>
                <a:cubicBezTo>
                  <a:pt x="4548" y="5227"/>
                  <a:pt x="4560" y="5382"/>
                  <a:pt x="4667" y="5465"/>
                </a:cubicBezTo>
                <a:cubicBezTo>
                  <a:pt x="4727" y="5513"/>
                  <a:pt x="4786" y="5537"/>
                  <a:pt x="4858" y="5537"/>
                </a:cubicBezTo>
                <a:lnTo>
                  <a:pt x="5703" y="5537"/>
                </a:lnTo>
                <a:lnTo>
                  <a:pt x="5703" y="6370"/>
                </a:lnTo>
                <a:cubicBezTo>
                  <a:pt x="5525" y="6406"/>
                  <a:pt x="5346" y="6454"/>
                  <a:pt x="4989" y="6454"/>
                </a:cubicBezTo>
                <a:cubicBezTo>
                  <a:pt x="4632" y="6454"/>
                  <a:pt x="4453" y="6418"/>
                  <a:pt x="4262" y="6370"/>
                </a:cubicBezTo>
                <a:cubicBezTo>
                  <a:pt x="4060" y="6323"/>
                  <a:pt x="3846" y="6287"/>
                  <a:pt x="3429" y="6287"/>
                </a:cubicBezTo>
                <a:cubicBezTo>
                  <a:pt x="3203" y="6287"/>
                  <a:pt x="3036" y="6299"/>
                  <a:pt x="2905" y="6311"/>
                </a:cubicBezTo>
                <a:lnTo>
                  <a:pt x="6036" y="893"/>
                </a:lnTo>
                <a:close/>
                <a:moveTo>
                  <a:pt x="6537" y="6870"/>
                </a:moveTo>
                <a:cubicBezTo>
                  <a:pt x="6894" y="6870"/>
                  <a:pt x="7072" y="6894"/>
                  <a:pt x="7275" y="6942"/>
                </a:cubicBezTo>
                <a:cubicBezTo>
                  <a:pt x="7477" y="6989"/>
                  <a:pt x="7691" y="7025"/>
                  <a:pt x="8108" y="7025"/>
                </a:cubicBezTo>
                <a:cubicBezTo>
                  <a:pt x="8525" y="7025"/>
                  <a:pt x="8727" y="6989"/>
                  <a:pt x="8942" y="6942"/>
                </a:cubicBezTo>
                <a:cubicBezTo>
                  <a:pt x="9073" y="6906"/>
                  <a:pt x="9192" y="6894"/>
                  <a:pt x="9370" y="6882"/>
                </a:cubicBezTo>
                <a:lnTo>
                  <a:pt x="9370" y="8013"/>
                </a:lnTo>
                <a:lnTo>
                  <a:pt x="583" y="8013"/>
                </a:lnTo>
                <a:lnTo>
                  <a:pt x="583" y="6882"/>
                </a:lnTo>
                <a:cubicBezTo>
                  <a:pt x="762" y="6894"/>
                  <a:pt x="881" y="6906"/>
                  <a:pt x="1024" y="6942"/>
                </a:cubicBezTo>
                <a:cubicBezTo>
                  <a:pt x="1226" y="6989"/>
                  <a:pt x="1441" y="7025"/>
                  <a:pt x="1857" y="7025"/>
                </a:cubicBezTo>
                <a:cubicBezTo>
                  <a:pt x="2274" y="7025"/>
                  <a:pt x="2477" y="6989"/>
                  <a:pt x="2691" y="6942"/>
                </a:cubicBezTo>
                <a:cubicBezTo>
                  <a:pt x="2869" y="6906"/>
                  <a:pt x="3048" y="6870"/>
                  <a:pt x="3417" y="6870"/>
                </a:cubicBezTo>
                <a:cubicBezTo>
                  <a:pt x="3774" y="6870"/>
                  <a:pt x="3953" y="6894"/>
                  <a:pt x="4143" y="6942"/>
                </a:cubicBezTo>
                <a:cubicBezTo>
                  <a:pt x="4346" y="6989"/>
                  <a:pt x="4560" y="7025"/>
                  <a:pt x="4977" y="7025"/>
                </a:cubicBezTo>
                <a:cubicBezTo>
                  <a:pt x="5394" y="7025"/>
                  <a:pt x="5608" y="6989"/>
                  <a:pt x="5810" y="6942"/>
                </a:cubicBezTo>
                <a:cubicBezTo>
                  <a:pt x="5989" y="6906"/>
                  <a:pt x="6167" y="6870"/>
                  <a:pt x="6537" y="6870"/>
                </a:cubicBezTo>
                <a:close/>
                <a:moveTo>
                  <a:pt x="6036" y="0"/>
                </a:moveTo>
                <a:cubicBezTo>
                  <a:pt x="5929" y="0"/>
                  <a:pt x="5846" y="60"/>
                  <a:pt x="5786" y="155"/>
                </a:cubicBezTo>
                <a:lnTo>
                  <a:pt x="4251" y="2822"/>
                </a:lnTo>
                <a:lnTo>
                  <a:pt x="3489" y="1489"/>
                </a:lnTo>
                <a:lnTo>
                  <a:pt x="3489" y="179"/>
                </a:lnTo>
                <a:cubicBezTo>
                  <a:pt x="3489" y="167"/>
                  <a:pt x="3489" y="155"/>
                  <a:pt x="3477" y="143"/>
                </a:cubicBezTo>
                <a:cubicBezTo>
                  <a:pt x="3388" y="46"/>
                  <a:pt x="3290" y="6"/>
                  <a:pt x="3200" y="6"/>
                </a:cubicBezTo>
                <a:cubicBezTo>
                  <a:pt x="3038" y="6"/>
                  <a:pt x="2905" y="137"/>
                  <a:pt x="2905" y="298"/>
                </a:cubicBezTo>
                <a:lnTo>
                  <a:pt x="2905" y="358"/>
                </a:lnTo>
                <a:lnTo>
                  <a:pt x="2429" y="358"/>
                </a:lnTo>
                <a:cubicBezTo>
                  <a:pt x="2417" y="358"/>
                  <a:pt x="2405" y="358"/>
                  <a:pt x="2393" y="381"/>
                </a:cubicBezTo>
                <a:cubicBezTo>
                  <a:pt x="2119" y="631"/>
                  <a:pt x="2298" y="941"/>
                  <a:pt x="2548" y="941"/>
                </a:cubicBezTo>
                <a:lnTo>
                  <a:pt x="2905" y="941"/>
                </a:lnTo>
                <a:lnTo>
                  <a:pt x="2905" y="1489"/>
                </a:lnTo>
                <a:lnTo>
                  <a:pt x="48" y="6418"/>
                </a:lnTo>
                <a:cubicBezTo>
                  <a:pt x="24" y="6466"/>
                  <a:pt x="0" y="6513"/>
                  <a:pt x="0" y="6573"/>
                </a:cubicBezTo>
                <a:lnTo>
                  <a:pt x="0" y="8299"/>
                </a:lnTo>
                <a:cubicBezTo>
                  <a:pt x="0" y="8454"/>
                  <a:pt x="143" y="8597"/>
                  <a:pt x="298" y="8597"/>
                </a:cubicBezTo>
                <a:lnTo>
                  <a:pt x="9668" y="8597"/>
                </a:lnTo>
                <a:cubicBezTo>
                  <a:pt x="9835" y="8597"/>
                  <a:pt x="9966" y="8454"/>
                  <a:pt x="9966" y="8299"/>
                </a:cubicBezTo>
                <a:lnTo>
                  <a:pt x="9966" y="6573"/>
                </a:lnTo>
                <a:cubicBezTo>
                  <a:pt x="9954" y="6525"/>
                  <a:pt x="9930" y="6477"/>
                  <a:pt x="9906" y="6430"/>
                </a:cubicBezTo>
                <a:lnTo>
                  <a:pt x="6287" y="155"/>
                </a:lnTo>
                <a:cubicBezTo>
                  <a:pt x="6239" y="60"/>
                  <a:pt x="6144" y="0"/>
                  <a:pt x="60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9" name="Google Shape;1629;g1103b495d1b_0_1350"/>
          <p:cNvGrpSpPr/>
          <p:nvPr/>
        </p:nvGrpSpPr>
        <p:grpSpPr>
          <a:xfrm>
            <a:off x="2654671" y="1937064"/>
            <a:ext cx="270154" cy="269532"/>
            <a:chOff x="2047275" y="2003050"/>
            <a:chExt cx="249450" cy="248875"/>
          </a:xfrm>
        </p:grpSpPr>
        <p:sp>
          <p:nvSpPr>
            <p:cNvPr id="1630" name="Google Shape;1630;g1103b495d1b_0_1350"/>
            <p:cNvSpPr/>
            <p:nvPr/>
          </p:nvSpPr>
          <p:spPr>
            <a:xfrm>
              <a:off x="2047275" y="2003050"/>
              <a:ext cx="249450" cy="248875"/>
            </a:xfrm>
            <a:custGeom>
              <a:avLst/>
              <a:gdLst/>
              <a:ahLst/>
              <a:cxnLst/>
              <a:rect l="l" t="t" r="r" b="b"/>
              <a:pathLst>
                <a:path w="9978" h="9955" extrusionOk="0">
                  <a:moveTo>
                    <a:pt x="6132" y="584"/>
                  </a:moveTo>
                  <a:lnTo>
                    <a:pt x="6132" y="1406"/>
                  </a:lnTo>
                  <a:lnTo>
                    <a:pt x="3894" y="1406"/>
                  </a:lnTo>
                  <a:lnTo>
                    <a:pt x="3894" y="584"/>
                  </a:lnTo>
                  <a:close/>
                  <a:moveTo>
                    <a:pt x="1393" y="2608"/>
                  </a:moveTo>
                  <a:lnTo>
                    <a:pt x="1215" y="3453"/>
                  </a:lnTo>
                  <a:lnTo>
                    <a:pt x="1036" y="3453"/>
                  </a:lnTo>
                  <a:lnTo>
                    <a:pt x="1036" y="3465"/>
                  </a:lnTo>
                  <a:cubicBezTo>
                    <a:pt x="798" y="3465"/>
                    <a:pt x="607" y="3275"/>
                    <a:pt x="607" y="3025"/>
                  </a:cubicBezTo>
                  <a:cubicBezTo>
                    <a:pt x="619" y="2787"/>
                    <a:pt x="810" y="2608"/>
                    <a:pt x="1036" y="2608"/>
                  </a:cubicBezTo>
                  <a:close/>
                  <a:moveTo>
                    <a:pt x="8954" y="2620"/>
                  </a:moveTo>
                  <a:cubicBezTo>
                    <a:pt x="9192" y="2620"/>
                    <a:pt x="9382" y="2811"/>
                    <a:pt x="9382" y="3072"/>
                  </a:cubicBezTo>
                  <a:cubicBezTo>
                    <a:pt x="9370" y="3311"/>
                    <a:pt x="9180" y="3489"/>
                    <a:pt x="8954" y="3489"/>
                  </a:cubicBezTo>
                  <a:lnTo>
                    <a:pt x="8775" y="3489"/>
                  </a:lnTo>
                  <a:lnTo>
                    <a:pt x="8597" y="2632"/>
                  </a:lnTo>
                  <a:lnTo>
                    <a:pt x="8954" y="2632"/>
                  </a:lnTo>
                  <a:lnTo>
                    <a:pt x="8954" y="2620"/>
                  </a:lnTo>
                  <a:close/>
                  <a:moveTo>
                    <a:pt x="7835" y="1977"/>
                  </a:moveTo>
                  <a:lnTo>
                    <a:pt x="8370" y="4525"/>
                  </a:lnTo>
                  <a:lnTo>
                    <a:pt x="1608" y="4525"/>
                  </a:lnTo>
                  <a:lnTo>
                    <a:pt x="2155" y="1977"/>
                  </a:lnTo>
                  <a:close/>
                  <a:moveTo>
                    <a:pt x="9382" y="5108"/>
                  </a:moveTo>
                  <a:lnTo>
                    <a:pt x="9382" y="8037"/>
                  </a:lnTo>
                  <a:lnTo>
                    <a:pt x="607" y="8037"/>
                  </a:lnTo>
                  <a:lnTo>
                    <a:pt x="607" y="5108"/>
                  </a:lnTo>
                  <a:close/>
                  <a:moveTo>
                    <a:pt x="2465" y="8621"/>
                  </a:moveTo>
                  <a:lnTo>
                    <a:pt x="2465" y="9359"/>
                  </a:lnTo>
                  <a:lnTo>
                    <a:pt x="1334" y="9359"/>
                  </a:lnTo>
                  <a:lnTo>
                    <a:pt x="1334" y="8621"/>
                  </a:lnTo>
                  <a:close/>
                  <a:moveTo>
                    <a:pt x="8644" y="8621"/>
                  </a:moveTo>
                  <a:lnTo>
                    <a:pt x="8644" y="9359"/>
                  </a:lnTo>
                  <a:lnTo>
                    <a:pt x="7513" y="9359"/>
                  </a:lnTo>
                  <a:lnTo>
                    <a:pt x="7513" y="8621"/>
                  </a:lnTo>
                  <a:close/>
                  <a:moveTo>
                    <a:pt x="3572" y="1"/>
                  </a:moveTo>
                  <a:cubicBezTo>
                    <a:pt x="3405" y="1"/>
                    <a:pt x="3274" y="132"/>
                    <a:pt x="3274" y="298"/>
                  </a:cubicBezTo>
                  <a:lnTo>
                    <a:pt x="3274" y="1406"/>
                  </a:lnTo>
                  <a:lnTo>
                    <a:pt x="1905" y="1406"/>
                  </a:lnTo>
                  <a:cubicBezTo>
                    <a:pt x="1762" y="1406"/>
                    <a:pt x="1643" y="1489"/>
                    <a:pt x="1619" y="1620"/>
                  </a:cubicBezTo>
                  <a:lnTo>
                    <a:pt x="1524" y="2037"/>
                  </a:lnTo>
                  <a:lnTo>
                    <a:pt x="1036" y="2037"/>
                  </a:lnTo>
                  <a:cubicBezTo>
                    <a:pt x="488" y="2037"/>
                    <a:pt x="24" y="2465"/>
                    <a:pt x="12" y="3037"/>
                  </a:cubicBezTo>
                  <a:cubicBezTo>
                    <a:pt x="0" y="3608"/>
                    <a:pt x="453" y="4061"/>
                    <a:pt x="1024" y="4061"/>
                  </a:cubicBezTo>
                  <a:lnTo>
                    <a:pt x="1096" y="4061"/>
                  </a:lnTo>
                  <a:lnTo>
                    <a:pt x="988" y="4525"/>
                  </a:lnTo>
                  <a:lnTo>
                    <a:pt x="298" y="4525"/>
                  </a:lnTo>
                  <a:cubicBezTo>
                    <a:pt x="131" y="4525"/>
                    <a:pt x="0" y="4656"/>
                    <a:pt x="0" y="4823"/>
                  </a:cubicBezTo>
                  <a:lnTo>
                    <a:pt x="0" y="8335"/>
                  </a:lnTo>
                  <a:cubicBezTo>
                    <a:pt x="0" y="8502"/>
                    <a:pt x="131" y="8633"/>
                    <a:pt x="298" y="8633"/>
                  </a:cubicBezTo>
                  <a:lnTo>
                    <a:pt x="738" y="8633"/>
                  </a:lnTo>
                  <a:lnTo>
                    <a:pt x="738" y="9657"/>
                  </a:lnTo>
                  <a:cubicBezTo>
                    <a:pt x="738" y="9823"/>
                    <a:pt x="869" y="9954"/>
                    <a:pt x="1036" y="9954"/>
                  </a:cubicBezTo>
                  <a:lnTo>
                    <a:pt x="2762" y="9954"/>
                  </a:lnTo>
                  <a:cubicBezTo>
                    <a:pt x="2929" y="9954"/>
                    <a:pt x="3060" y="9823"/>
                    <a:pt x="3060" y="9657"/>
                  </a:cubicBezTo>
                  <a:lnTo>
                    <a:pt x="3060" y="8633"/>
                  </a:lnTo>
                  <a:lnTo>
                    <a:pt x="6930" y="8633"/>
                  </a:lnTo>
                  <a:lnTo>
                    <a:pt x="6930" y="9657"/>
                  </a:lnTo>
                  <a:cubicBezTo>
                    <a:pt x="6930" y="9823"/>
                    <a:pt x="7061" y="9954"/>
                    <a:pt x="7227" y="9954"/>
                  </a:cubicBezTo>
                  <a:lnTo>
                    <a:pt x="8942" y="9954"/>
                  </a:lnTo>
                  <a:cubicBezTo>
                    <a:pt x="9108" y="9954"/>
                    <a:pt x="9239" y="9823"/>
                    <a:pt x="9239" y="9657"/>
                  </a:cubicBezTo>
                  <a:lnTo>
                    <a:pt x="9239" y="8633"/>
                  </a:lnTo>
                  <a:lnTo>
                    <a:pt x="9680" y="8633"/>
                  </a:lnTo>
                  <a:cubicBezTo>
                    <a:pt x="9847" y="8633"/>
                    <a:pt x="9978" y="8502"/>
                    <a:pt x="9978" y="8335"/>
                  </a:cubicBezTo>
                  <a:lnTo>
                    <a:pt x="9978" y="4823"/>
                  </a:lnTo>
                  <a:cubicBezTo>
                    <a:pt x="9966" y="4656"/>
                    <a:pt x="9835" y="4525"/>
                    <a:pt x="9668" y="4525"/>
                  </a:cubicBezTo>
                  <a:lnTo>
                    <a:pt x="8966" y="4525"/>
                  </a:lnTo>
                  <a:lnTo>
                    <a:pt x="8858" y="4061"/>
                  </a:lnTo>
                  <a:lnTo>
                    <a:pt x="8918" y="4061"/>
                  </a:lnTo>
                  <a:cubicBezTo>
                    <a:pt x="9478" y="4061"/>
                    <a:pt x="9930" y="3632"/>
                    <a:pt x="9954" y="3072"/>
                  </a:cubicBezTo>
                  <a:cubicBezTo>
                    <a:pt x="9966" y="2501"/>
                    <a:pt x="9501" y="2037"/>
                    <a:pt x="8942" y="2037"/>
                  </a:cubicBezTo>
                  <a:lnTo>
                    <a:pt x="8454" y="2037"/>
                  </a:lnTo>
                  <a:lnTo>
                    <a:pt x="8358" y="1620"/>
                  </a:lnTo>
                  <a:cubicBezTo>
                    <a:pt x="8323" y="1489"/>
                    <a:pt x="8216" y="1406"/>
                    <a:pt x="8073" y="1406"/>
                  </a:cubicBezTo>
                  <a:lnTo>
                    <a:pt x="6680" y="1406"/>
                  </a:lnTo>
                  <a:lnTo>
                    <a:pt x="6680" y="298"/>
                  </a:lnTo>
                  <a:cubicBezTo>
                    <a:pt x="6680" y="132"/>
                    <a:pt x="6549" y="1"/>
                    <a:pt x="6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g1103b495d1b_0_1350"/>
            <p:cNvSpPr/>
            <p:nvPr/>
          </p:nvSpPr>
          <p:spPr>
            <a:xfrm>
              <a:off x="2076150" y="2145625"/>
              <a:ext cx="45550" cy="43775"/>
            </a:xfrm>
            <a:custGeom>
              <a:avLst/>
              <a:gdLst/>
              <a:ahLst/>
              <a:cxnLst/>
              <a:rect l="l" t="t" r="r" b="b"/>
              <a:pathLst>
                <a:path w="1822" h="1751" extrusionOk="0">
                  <a:moveTo>
                    <a:pt x="905" y="584"/>
                  </a:moveTo>
                  <a:cubicBezTo>
                    <a:pt x="1084" y="584"/>
                    <a:pt x="1226" y="715"/>
                    <a:pt x="1226" y="882"/>
                  </a:cubicBezTo>
                  <a:cubicBezTo>
                    <a:pt x="1226" y="1037"/>
                    <a:pt x="1072" y="1179"/>
                    <a:pt x="905" y="1179"/>
                  </a:cubicBezTo>
                  <a:cubicBezTo>
                    <a:pt x="726" y="1179"/>
                    <a:pt x="595" y="1037"/>
                    <a:pt x="595" y="882"/>
                  </a:cubicBezTo>
                  <a:cubicBezTo>
                    <a:pt x="595" y="715"/>
                    <a:pt x="726" y="584"/>
                    <a:pt x="905" y="584"/>
                  </a:cubicBezTo>
                  <a:close/>
                  <a:moveTo>
                    <a:pt x="905" y="1"/>
                  </a:moveTo>
                  <a:cubicBezTo>
                    <a:pt x="417" y="1"/>
                    <a:pt x="0" y="406"/>
                    <a:pt x="0" y="882"/>
                  </a:cubicBezTo>
                  <a:cubicBezTo>
                    <a:pt x="0" y="1370"/>
                    <a:pt x="405" y="1751"/>
                    <a:pt x="905" y="1751"/>
                  </a:cubicBezTo>
                  <a:cubicBezTo>
                    <a:pt x="1405" y="1751"/>
                    <a:pt x="1822" y="1358"/>
                    <a:pt x="1822" y="882"/>
                  </a:cubicBezTo>
                  <a:cubicBezTo>
                    <a:pt x="1822" y="406"/>
                    <a:pt x="1417" y="1"/>
                    <a:pt x="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g1103b495d1b_0_1350"/>
            <p:cNvSpPr/>
            <p:nvPr/>
          </p:nvSpPr>
          <p:spPr>
            <a:xfrm>
              <a:off x="2222875" y="2145625"/>
              <a:ext cx="45275" cy="43775"/>
            </a:xfrm>
            <a:custGeom>
              <a:avLst/>
              <a:gdLst/>
              <a:ahLst/>
              <a:cxnLst/>
              <a:rect l="l" t="t" r="r" b="b"/>
              <a:pathLst>
                <a:path w="1811" h="1751" extrusionOk="0">
                  <a:moveTo>
                    <a:pt x="906" y="584"/>
                  </a:moveTo>
                  <a:cubicBezTo>
                    <a:pt x="1084" y="584"/>
                    <a:pt x="1215" y="715"/>
                    <a:pt x="1215" y="882"/>
                  </a:cubicBezTo>
                  <a:cubicBezTo>
                    <a:pt x="1215" y="1037"/>
                    <a:pt x="1072" y="1179"/>
                    <a:pt x="906" y="1179"/>
                  </a:cubicBezTo>
                  <a:cubicBezTo>
                    <a:pt x="727" y="1179"/>
                    <a:pt x="596" y="1037"/>
                    <a:pt x="596" y="882"/>
                  </a:cubicBezTo>
                  <a:cubicBezTo>
                    <a:pt x="596" y="715"/>
                    <a:pt x="727" y="584"/>
                    <a:pt x="906" y="584"/>
                  </a:cubicBezTo>
                  <a:close/>
                  <a:moveTo>
                    <a:pt x="906" y="1"/>
                  </a:moveTo>
                  <a:cubicBezTo>
                    <a:pt x="418" y="1"/>
                    <a:pt x="1" y="406"/>
                    <a:pt x="1" y="882"/>
                  </a:cubicBezTo>
                  <a:cubicBezTo>
                    <a:pt x="1" y="1370"/>
                    <a:pt x="418" y="1751"/>
                    <a:pt x="906" y="1751"/>
                  </a:cubicBezTo>
                  <a:cubicBezTo>
                    <a:pt x="1394" y="1751"/>
                    <a:pt x="1811" y="1358"/>
                    <a:pt x="1811" y="882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3" name="Google Shape;1633;g1103b495d1b_0_1350"/>
          <p:cNvGrpSpPr/>
          <p:nvPr/>
        </p:nvGrpSpPr>
        <p:grpSpPr>
          <a:xfrm>
            <a:off x="3410922" y="1970283"/>
            <a:ext cx="269505" cy="203090"/>
            <a:chOff x="2745575" y="2033725"/>
            <a:chExt cx="248850" cy="187525"/>
          </a:xfrm>
        </p:grpSpPr>
        <p:sp>
          <p:nvSpPr>
            <p:cNvPr id="1634" name="Google Shape;1634;g1103b495d1b_0_1350"/>
            <p:cNvSpPr/>
            <p:nvPr/>
          </p:nvSpPr>
          <p:spPr>
            <a:xfrm>
              <a:off x="2745575" y="2033725"/>
              <a:ext cx="248850" cy="187525"/>
            </a:xfrm>
            <a:custGeom>
              <a:avLst/>
              <a:gdLst/>
              <a:ahLst/>
              <a:cxnLst/>
              <a:rect l="l" t="t" r="r" b="b"/>
              <a:pathLst>
                <a:path w="9954" h="7501" extrusionOk="0">
                  <a:moveTo>
                    <a:pt x="9359" y="595"/>
                  </a:moveTo>
                  <a:lnTo>
                    <a:pt x="9359" y="6918"/>
                  </a:lnTo>
                  <a:lnTo>
                    <a:pt x="584" y="6918"/>
                  </a:lnTo>
                  <a:lnTo>
                    <a:pt x="584" y="595"/>
                  </a:lnTo>
                  <a:close/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lnTo>
                    <a:pt x="0" y="7203"/>
                  </a:lnTo>
                  <a:cubicBezTo>
                    <a:pt x="0" y="7358"/>
                    <a:pt x="131" y="7501"/>
                    <a:pt x="298" y="7501"/>
                  </a:cubicBezTo>
                  <a:lnTo>
                    <a:pt x="9656" y="7501"/>
                  </a:lnTo>
                  <a:cubicBezTo>
                    <a:pt x="9823" y="7501"/>
                    <a:pt x="9954" y="7358"/>
                    <a:pt x="9954" y="7203"/>
                  </a:cubicBezTo>
                  <a:lnTo>
                    <a:pt x="9954" y="298"/>
                  </a:lnTo>
                  <a:cubicBezTo>
                    <a:pt x="9942" y="131"/>
                    <a:pt x="9823" y="0"/>
                    <a:pt x="9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g1103b495d1b_0_1350"/>
            <p:cNvSpPr/>
            <p:nvPr/>
          </p:nvSpPr>
          <p:spPr>
            <a:xfrm>
              <a:off x="2860175" y="2070325"/>
              <a:ext cx="105375" cy="80975"/>
            </a:xfrm>
            <a:custGeom>
              <a:avLst/>
              <a:gdLst/>
              <a:ahLst/>
              <a:cxnLst/>
              <a:rect l="l" t="t" r="r" b="b"/>
              <a:pathLst>
                <a:path w="4215" h="3239" extrusionOk="0">
                  <a:moveTo>
                    <a:pt x="3620" y="584"/>
                  </a:moveTo>
                  <a:lnTo>
                    <a:pt x="3620" y="2644"/>
                  </a:lnTo>
                  <a:lnTo>
                    <a:pt x="584" y="2644"/>
                  </a:lnTo>
                  <a:lnTo>
                    <a:pt x="584" y="584"/>
                  </a:lnTo>
                  <a:close/>
                  <a:moveTo>
                    <a:pt x="298" y="0"/>
                  </a:moveTo>
                  <a:cubicBezTo>
                    <a:pt x="131" y="0"/>
                    <a:pt x="0" y="143"/>
                    <a:pt x="0" y="298"/>
                  </a:cubicBezTo>
                  <a:lnTo>
                    <a:pt x="0" y="2941"/>
                  </a:lnTo>
                  <a:cubicBezTo>
                    <a:pt x="0" y="3096"/>
                    <a:pt x="131" y="3239"/>
                    <a:pt x="298" y="3239"/>
                  </a:cubicBezTo>
                  <a:lnTo>
                    <a:pt x="3917" y="3239"/>
                  </a:lnTo>
                  <a:cubicBezTo>
                    <a:pt x="4072" y="3239"/>
                    <a:pt x="4215" y="3096"/>
                    <a:pt x="4215" y="2941"/>
                  </a:cubicBezTo>
                  <a:lnTo>
                    <a:pt x="4215" y="298"/>
                  </a:lnTo>
                  <a:cubicBezTo>
                    <a:pt x="4215" y="143"/>
                    <a:pt x="4072" y="0"/>
                    <a:pt x="3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g1103b495d1b_0_1350"/>
            <p:cNvSpPr/>
            <p:nvPr/>
          </p:nvSpPr>
          <p:spPr>
            <a:xfrm>
              <a:off x="2774450" y="2070325"/>
              <a:ext cx="68175" cy="14600"/>
            </a:xfrm>
            <a:custGeom>
              <a:avLst/>
              <a:gdLst/>
              <a:ahLst/>
              <a:cxnLst/>
              <a:rect l="l" t="t" r="r" b="b"/>
              <a:pathLst>
                <a:path w="2727" h="584" extrusionOk="0">
                  <a:moveTo>
                    <a:pt x="322" y="0"/>
                  </a:moveTo>
                  <a:cubicBezTo>
                    <a:pt x="167" y="0"/>
                    <a:pt x="36" y="108"/>
                    <a:pt x="24" y="262"/>
                  </a:cubicBezTo>
                  <a:cubicBezTo>
                    <a:pt x="0" y="441"/>
                    <a:pt x="143" y="584"/>
                    <a:pt x="298" y="584"/>
                  </a:cubicBezTo>
                  <a:lnTo>
                    <a:pt x="2417" y="584"/>
                  </a:lnTo>
                  <a:cubicBezTo>
                    <a:pt x="2560" y="584"/>
                    <a:pt x="2703" y="477"/>
                    <a:pt x="2715" y="334"/>
                  </a:cubicBezTo>
                  <a:cubicBezTo>
                    <a:pt x="2727" y="155"/>
                    <a:pt x="2596" y="0"/>
                    <a:pt x="2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g1103b495d1b_0_1350"/>
            <p:cNvSpPr/>
            <p:nvPr/>
          </p:nvSpPr>
          <p:spPr>
            <a:xfrm>
              <a:off x="2774450" y="2103650"/>
              <a:ext cx="68175" cy="14325"/>
            </a:xfrm>
            <a:custGeom>
              <a:avLst/>
              <a:gdLst/>
              <a:ahLst/>
              <a:cxnLst/>
              <a:rect l="l" t="t" r="r" b="b"/>
              <a:pathLst>
                <a:path w="2727" h="573" extrusionOk="0">
                  <a:moveTo>
                    <a:pt x="322" y="1"/>
                  </a:moveTo>
                  <a:cubicBezTo>
                    <a:pt x="167" y="1"/>
                    <a:pt x="36" y="96"/>
                    <a:pt x="24" y="251"/>
                  </a:cubicBezTo>
                  <a:cubicBezTo>
                    <a:pt x="0" y="430"/>
                    <a:pt x="143" y="572"/>
                    <a:pt x="298" y="572"/>
                  </a:cubicBezTo>
                  <a:lnTo>
                    <a:pt x="2417" y="572"/>
                  </a:lnTo>
                  <a:cubicBezTo>
                    <a:pt x="2560" y="572"/>
                    <a:pt x="2703" y="477"/>
                    <a:pt x="2715" y="322"/>
                  </a:cubicBezTo>
                  <a:cubicBezTo>
                    <a:pt x="2727" y="144"/>
                    <a:pt x="2596" y="1"/>
                    <a:pt x="2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g1103b495d1b_0_1350"/>
            <p:cNvSpPr/>
            <p:nvPr/>
          </p:nvSpPr>
          <p:spPr>
            <a:xfrm>
              <a:off x="2774450" y="2136700"/>
              <a:ext cx="68175" cy="14600"/>
            </a:xfrm>
            <a:custGeom>
              <a:avLst/>
              <a:gdLst/>
              <a:ahLst/>
              <a:cxnLst/>
              <a:rect l="l" t="t" r="r" b="b"/>
              <a:pathLst>
                <a:path w="2727" h="584" extrusionOk="0">
                  <a:moveTo>
                    <a:pt x="322" y="1"/>
                  </a:moveTo>
                  <a:cubicBezTo>
                    <a:pt x="167" y="1"/>
                    <a:pt x="36" y="108"/>
                    <a:pt x="24" y="251"/>
                  </a:cubicBezTo>
                  <a:cubicBezTo>
                    <a:pt x="0" y="429"/>
                    <a:pt x="143" y="584"/>
                    <a:pt x="298" y="584"/>
                  </a:cubicBezTo>
                  <a:lnTo>
                    <a:pt x="2417" y="584"/>
                  </a:lnTo>
                  <a:cubicBezTo>
                    <a:pt x="2560" y="584"/>
                    <a:pt x="2703" y="477"/>
                    <a:pt x="2715" y="322"/>
                  </a:cubicBezTo>
                  <a:cubicBezTo>
                    <a:pt x="2727" y="143"/>
                    <a:pt x="2596" y="1"/>
                    <a:pt x="2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g1103b495d1b_0_1350"/>
            <p:cNvSpPr/>
            <p:nvPr/>
          </p:nvSpPr>
          <p:spPr>
            <a:xfrm>
              <a:off x="2774450" y="2169750"/>
              <a:ext cx="191100" cy="14600"/>
            </a:xfrm>
            <a:custGeom>
              <a:avLst/>
              <a:gdLst/>
              <a:ahLst/>
              <a:cxnLst/>
              <a:rect l="l" t="t" r="r" b="b"/>
              <a:pathLst>
                <a:path w="7644" h="584" extrusionOk="0">
                  <a:moveTo>
                    <a:pt x="322" y="0"/>
                  </a:moveTo>
                  <a:cubicBezTo>
                    <a:pt x="167" y="0"/>
                    <a:pt x="36" y="107"/>
                    <a:pt x="24" y="250"/>
                  </a:cubicBezTo>
                  <a:cubicBezTo>
                    <a:pt x="0" y="429"/>
                    <a:pt x="143" y="584"/>
                    <a:pt x="298" y="584"/>
                  </a:cubicBezTo>
                  <a:lnTo>
                    <a:pt x="7323" y="584"/>
                  </a:lnTo>
                  <a:cubicBezTo>
                    <a:pt x="7477" y="584"/>
                    <a:pt x="7608" y="476"/>
                    <a:pt x="7620" y="334"/>
                  </a:cubicBezTo>
                  <a:cubicBezTo>
                    <a:pt x="7644" y="155"/>
                    <a:pt x="7501" y="0"/>
                    <a:pt x="7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0" name="Google Shape;1640;g1103b495d1b_0_1350"/>
          <p:cNvSpPr/>
          <p:nvPr/>
        </p:nvSpPr>
        <p:spPr>
          <a:xfrm>
            <a:off x="4132219" y="1968782"/>
            <a:ext cx="270154" cy="206339"/>
          </a:xfrm>
          <a:custGeom>
            <a:avLst/>
            <a:gdLst/>
            <a:ahLst/>
            <a:cxnLst/>
            <a:rect l="l" t="t" r="r" b="b"/>
            <a:pathLst>
              <a:path w="9978" h="7621" extrusionOk="0">
                <a:moveTo>
                  <a:pt x="4382" y="572"/>
                </a:moveTo>
                <a:lnTo>
                  <a:pt x="4382" y="1394"/>
                </a:lnTo>
                <a:lnTo>
                  <a:pt x="3441" y="1394"/>
                </a:lnTo>
                <a:lnTo>
                  <a:pt x="3441" y="572"/>
                </a:lnTo>
                <a:close/>
                <a:moveTo>
                  <a:pt x="5954" y="572"/>
                </a:moveTo>
                <a:lnTo>
                  <a:pt x="5954" y="1394"/>
                </a:lnTo>
                <a:lnTo>
                  <a:pt x="4930" y="1394"/>
                </a:lnTo>
                <a:lnTo>
                  <a:pt x="4930" y="572"/>
                </a:lnTo>
                <a:close/>
                <a:moveTo>
                  <a:pt x="7347" y="572"/>
                </a:moveTo>
                <a:lnTo>
                  <a:pt x="7347" y="1394"/>
                </a:lnTo>
                <a:lnTo>
                  <a:pt x="6549" y="1394"/>
                </a:lnTo>
                <a:lnTo>
                  <a:pt x="6549" y="572"/>
                </a:lnTo>
                <a:close/>
                <a:moveTo>
                  <a:pt x="2846" y="596"/>
                </a:moveTo>
                <a:lnTo>
                  <a:pt x="2846" y="1405"/>
                </a:lnTo>
                <a:lnTo>
                  <a:pt x="2060" y="1405"/>
                </a:lnTo>
                <a:lnTo>
                  <a:pt x="2060" y="596"/>
                </a:lnTo>
                <a:close/>
                <a:moveTo>
                  <a:pt x="1941" y="1977"/>
                </a:moveTo>
                <a:lnTo>
                  <a:pt x="1941" y="3739"/>
                </a:lnTo>
                <a:lnTo>
                  <a:pt x="655" y="3739"/>
                </a:lnTo>
                <a:lnTo>
                  <a:pt x="1001" y="1977"/>
                </a:lnTo>
                <a:close/>
                <a:moveTo>
                  <a:pt x="3834" y="1977"/>
                </a:moveTo>
                <a:lnTo>
                  <a:pt x="3834" y="3751"/>
                </a:lnTo>
                <a:lnTo>
                  <a:pt x="2537" y="3751"/>
                </a:lnTo>
                <a:lnTo>
                  <a:pt x="2537" y="1977"/>
                </a:lnTo>
                <a:close/>
                <a:moveTo>
                  <a:pt x="5882" y="1977"/>
                </a:moveTo>
                <a:lnTo>
                  <a:pt x="5882" y="3751"/>
                </a:lnTo>
                <a:lnTo>
                  <a:pt x="4394" y="3751"/>
                </a:lnTo>
                <a:lnTo>
                  <a:pt x="4394" y="1977"/>
                </a:lnTo>
                <a:close/>
                <a:moveTo>
                  <a:pt x="8252" y="1977"/>
                </a:moveTo>
                <a:lnTo>
                  <a:pt x="9168" y="3751"/>
                </a:lnTo>
                <a:lnTo>
                  <a:pt x="6466" y="3751"/>
                </a:lnTo>
                <a:lnTo>
                  <a:pt x="6466" y="1977"/>
                </a:lnTo>
                <a:close/>
                <a:moveTo>
                  <a:pt x="9383" y="4311"/>
                </a:moveTo>
                <a:lnTo>
                  <a:pt x="9383" y="4823"/>
                </a:lnTo>
                <a:lnTo>
                  <a:pt x="8966" y="4823"/>
                </a:lnTo>
                <a:cubicBezTo>
                  <a:pt x="8811" y="4823"/>
                  <a:pt x="8680" y="4918"/>
                  <a:pt x="8668" y="5073"/>
                </a:cubicBezTo>
                <a:cubicBezTo>
                  <a:pt x="8656" y="5251"/>
                  <a:pt x="8787" y="5394"/>
                  <a:pt x="8954" y="5394"/>
                </a:cubicBezTo>
                <a:lnTo>
                  <a:pt x="9383" y="5394"/>
                </a:lnTo>
                <a:lnTo>
                  <a:pt x="9383" y="6085"/>
                </a:lnTo>
                <a:lnTo>
                  <a:pt x="8299" y="6085"/>
                </a:lnTo>
                <a:cubicBezTo>
                  <a:pt x="8156" y="5549"/>
                  <a:pt x="7680" y="5156"/>
                  <a:pt x="7120" y="5156"/>
                </a:cubicBezTo>
                <a:cubicBezTo>
                  <a:pt x="6549" y="5156"/>
                  <a:pt x="6061" y="5561"/>
                  <a:pt x="5942" y="6085"/>
                </a:cubicBezTo>
                <a:lnTo>
                  <a:pt x="3811" y="6085"/>
                </a:lnTo>
                <a:cubicBezTo>
                  <a:pt x="3680" y="5549"/>
                  <a:pt x="3203" y="5156"/>
                  <a:pt x="2644" y="5156"/>
                </a:cubicBezTo>
                <a:cubicBezTo>
                  <a:pt x="2072" y="5156"/>
                  <a:pt x="1584" y="5561"/>
                  <a:pt x="1465" y="6085"/>
                </a:cubicBezTo>
                <a:lnTo>
                  <a:pt x="632" y="6085"/>
                </a:lnTo>
                <a:lnTo>
                  <a:pt x="632" y="4311"/>
                </a:lnTo>
                <a:close/>
                <a:moveTo>
                  <a:pt x="2620" y="5727"/>
                </a:moveTo>
                <a:cubicBezTo>
                  <a:pt x="2977" y="5727"/>
                  <a:pt x="3263" y="6001"/>
                  <a:pt x="3263" y="6370"/>
                </a:cubicBezTo>
                <a:cubicBezTo>
                  <a:pt x="3263" y="6728"/>
                  <a:pt x="2965" y="7001"/>
                  <a:pt x="2620" y="7001"/>
                </a:cubicBezTo>
                <a:cubicBezTo>
                  <a:pt x="2287" y="7001"/>
                  <a:pt x="1989" y="6728"/>
                  <a:pt x="1989" y="6370"/>
                </a:cubicBezTo>
                <a:cubicBezTo>
                  <a:pt x="1989" y="6025"/>
                  <a:pt x="2263" y="5727"/>
                  <a:pt x="2620" y="5727"/>
                </a:cubicBezTo>
                <a:close/>
                <a:moveTo>
                  <a:pt x="7109" y="5727"/>
                </a:moveTo>
                <a:cubicBezTo>
                  <a:pt x="7442" y="5727"/>
                  <a:pt x="7740" y="6001"/>
                  <a:pt x="7740" y="6370"/>
                </a:cubicBezTo>
                <a:cubicBezTo>
                  <a:pt x="7740" y="6728"/>
                  <a:pt x="7466" y="7001"/>
                  <a:pt x="7109" y="7001"/>
                </a:cubicBezTo>
                <a:cubicBezTo>
                  <a:pt x="6763" y="7001"/>
                  <a:pt x="6466" y="6728"/>
                  <a:pt x="6466" y="6370"/>
                </a:cubicBezTo>
                <a:cubicBezTo>
                  <a:pt x="6466" y="6025"/>
                  <a:pt x="6751" y="5727"/>
                  <a:pt x="7109" y="5727"/>
                </a:cubicBezTo>
                <a:close/>
                <a:moveTo>
                  <a:pt x="322" y="0"/>
                </a:moveTo>
                <a:cubicBezTo>
                  <a:pt x="167" y="0"/>
                  <a:pt x="36" y="96"/>
                  <a:pt x="24" y="251"/>
                </a:cubicBezTo>
                <a:cubicBezTo>
                  <a:pt x="1" y="429"/>
                  <a:pt x="143" y="572"/>
                  <a:pt x="298" y="572"/>
                </a:cubicBezTo>
                <a:lnTo>
                  <a:pt x="1489" y="572"/>
                </a:lnTo>
                <a:lnTo>
                  <a:pt x="1489" y="1394"/>
                </a:lnTo>
                <a:lnTo>
                  <a:pt x="763" y="1394"/>
                </a:lnTo>
                <a:cubicBezTo>
                  <a:pt x="632" y="1394"/>
                  <a:pt x="513" y="1501"/>
                  <a:pt x="477" y="1632"/>
                </a:cubicBezTo>
                <a:lnTo>
                  <a:pt x="48" y="3989"/>
                </a:lnTo>
                <a:lnTo>
                  <a:pt x="48" y="4049"/>
                </a:lnTo>
                <a:lnTo>
                  <a:pt x="48" y="6394"/>
                </a:lnTo>
                <a:cubicBezTo>
                  <a:pt x="48" y="6561"/>
                  <a:pt x="179" y="6692"/>
                  <a:pt x="346" y="6692"/>
                </a:cubicBezTo>
                <a:lnTo>
                  <a:pt x="1477" y="6692"/>
                </a:lnTo>
                <a:cubicBezTo>
                  <a:pt x="1608" y="7228"/>
                  <a:pt x="2084" y="7620"/>
                  <a:pt x="2656" y="7620"/>
                </a:cubicBezTo>
                <a:cubicBezTo>
                  <a:pt x="3215" y="7620"/>
                  <a:pt x="3715" y="7216"/>
                  <a:pt x="3834" y="6692"/>
                </a:cubicBezTo>
                <a:lnTo>
                  <a:pt x="5942" y="6692"/>
                </a:lnTo>
                <a:cubicBezTo>
                  <a:pt x="6073" y="7228"/>
                  <a:pt x="6549" y="7620"/>
                  <a:pt x="7120" y="7620"/>
                </a:cubicBezTo>
                <a:cubicBezTo>
                  <a:pt x="7680" y="7620"/>
                  <a:pt x="8180" y="7216"/>
                  <a:pt x="8299" y="6692"/>
                </a:cubicBezTo>
                <a:lnTo>
                  <a:pt x="9668" y="6692"/>
                </a:lnTo>
                <a:cubicBezTo>
                  <a:pt x="9823" y="6692"/>
                  <a:pt x="9966" y="6561"/>
                  <a:pt x="9966" y="6394"/>
                </a:cubicBezTo>
                <a:lnTo>
                  <a:pt x="9966" y="4049"/>
                </a:lnTo>
                <a:cubicBezTo>
                  <a:pt x="9966" y="4001"/>
                  <a:pt x="9942" y="3953"/>
                  <a:pt x="9930" y="3906"/>
                </a:cubicBezTo>
                <a:lnTo>
                  <a:pt x="8692" y="1560"/>
                </a:lnTo>
                <a:cubicBezTo>
                  <a:pt x="8656" y="1465"/>
                  <a:pt x="8549" y="1394"/>
                  <a:pt x="8442" y="1394"/>
                </a:cubicBezTo>
                <a:lnTo>
                  <a:pt x="7942" y="1394"/>
                </a:lnTo>
                <a:lnTo>
                  <a:pt x="7942" y="572"/>
                </a:lnTo>
                <a:lnTo>
                  <a:pt x="9668" y="572"/>
                </a:lnTo>
                <a:cubicBezTo>
                  <a:pt x="9811" y="572"/>
                  <a:pt x="9942" y="477"/>
                  <a:pt x="9966" y="322"/>
                </a:cubicBezTo>
                <a:cubicBezTo>
                  <a:pt x="9978" y="143"/>
                  <a:pt x="9847" y="0"/>
                  <a:pt x="96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g1103b495d1b_0_1350"/>
          <p:cNvSpPr/>
          <p:nvPr/>
        </p:nvSpPr>
        <p:spPr>
          <a:xfrm>
            <a:off x="4827593" y="1984892"/>
            <a:ext cx="269505" cy="174471"/>
          </a:xfrm>
          <a:custGeom>
            <a:avLst/>
            <a:gdLst/>
            <a:ahLst/>
            <a:cxnLst/>
            <a:rect l="l" t="t" r="r" b="b"/>
            <a:pathLst>
              <a:path w="9954" h="6444" extrusionOk="0">
                <a:moveTo>
                  <a:pt x="6251" y="572"/>
                </a:moveTo>
                <a:cubicBezTo>
                  <a:pt x="7442" y="572"/>
                  <a:pt x="8478" y="1251"/>
                  <a:pt x="9001" y="2227"/>
                </a:cubicBezTo>
                <a:lnTo>
                  <a:pt x="6025" y="2227"/>
                </a:lnTo>
                <a:lnTo>
                  <a:pt x="6025" y="572"/>
                </a:lnTo>
                <a:close/>
                <a:moveTo>
                  <a:pt x="5441" y="560"/>
                </a:moveTo>
                <a:lnTo>
                  <a:pt x="5441" y="572"/>
                </a:lnTo>
                <a:lnTo>
                  <a:pt x="5441" y="2513"/>
                </a:lnTo>
                <a:cubicBezTo>
                  <a:pt x="5441" y="2680"/>
                  <a:pt x="5572" y="2811"/>
                  <a:pt x="5739" y="2811"/>
                </a:cubicBezTo>
                <a:lnTo>
                  <a:pt x="9228" y="2811"/>
                </a:lnTo>
                <a:cubicBezTo>
                  <a:pt x="9287" y="3013"/>
                  <a:pt x="9323" y="3227"/>
                  <a:pt x="9347" y="3454"/>
                </a:cubicBezTo>
                <a:lnTo>
                  <a:pt x="4406" y="3430"/>
                </a:lnTo>
                <a:lnTo>
                  <a:pt x="4406" y="1882"/>
                </a:lnTo>
                <a:cubicBezTo>
                  <a:pt x="4406" y="1727"/>
                  <a:pt x="4263" y="1584"/>
                  <a:pt x="4108" y="1584"/>
                </a:cubicBezTo>
                <a:lnTo>
                  <a:pt x="2524" y="1584"/>
                </a:lnTo>
                <a:cubicBezTo>
                  <a:pt x="2358" y="1584"/>
                  <a:pt x="2227" y="1727"/>
                  <a:pt x="2227" y="1882"/>
                </a:cubicBezTo>
                <a:lnTo>
                  <a:pt x="2227" y="3418"/>
                </a:lnTo>
                <a:lnTo>
                  <a:pt x="572" y="3418"/>
                </a:lnTo>
                <a:lnTo>
                  <a:pt x="572" y="560"/>
                </a:lnTo>
                <a:close/>
                <a:moveTo>
                  <a:pt x="2239" y="4013"/>
                </a:moveTo>
                <a:lnTo>
                  <a:pt x="2239" y="5251"/>
                </a:lnTo>
                <a:lnTo>
                  <a:pt x="1739" y="5251"/>
                </a:lnTo>
                <a:cubicBezTo>
                  <a:pt x="1608" y="4906"/>
                  <a:pt x="1274" y="4656"/>
                  <a:pt x="893" y="4656"/>
                </a:cubicBezTo>
                <a:cubicBezTo>
                  <a:pt x="786" y="4656"/>
                  <a:pt x="679" y="4668"/>
                  <a:pt x="596" y="4716"/>
                </a:cubicBezTo>
                <a:lnTo>
                  <a:pt x="596" y="4013"/>
                </a:lnTo>
                <a:close/>
                <a:moveTo>
                  <a:pt x="3822" y="2180"/>
                </a:moveTo>
                <a:lnTo>
                  <a:pt x="3822" y="5251"/>
                </a:lnTo>
                <a:lnTo>
                  <a:pt x="2822" y="5251"/>
                </a:lnTo>
                <a:lnTo>
                  <a:pt x="2822" y="2180"/>
                </a:lnTo>
                <a:close/>
                <a:moveTo>
                  <a:pt x="4406" y="4013"/>
                </a:moveTo>
                <a:lnTo>
                  <a:pt x="9371" y="4025"/>
                </a:lnTo>
                <a:lnTo>
                  <a:pt x="9371" y="5263"/>
                </a:lnTo>
                <a:lnTo>
                  <a:pt x="8954" y="5263"/>
                </a:lnTo>
                <a:lnTo>
                  <a:pt x="8954" y="5251"/>
                </a:lnTo>
                <a:cubicBezTo>
                  <a:pt x="8835" y="4906"/>
                  <a:pt x="8501" y="4656"/>
                  <a:pt x="8120" y="4656"/>
                </a:cubicBezTo>
                <a:cubicBezTo>
                  <a:pt x="7894" y="4656"/>
                  <a:pt x="7692" y="4739"/>
                  <a:pt x="7525" y="4894"/>
                </a:cubicBezTo>
                <a:cubicBezTo>
                  <a:pt x="7358" y="4739"/>
                  <a:pt x="7156" y="4656"/>
                  <a:pt x="6930" y="4656"/>
                </a:cubicBezTo>
                <a:cubicBezTo>
                  <a:pt x="6704" y="4656"/>
                  <a:pt x="6501" y="4739"/>
                  <a:pt x="6334" y="4894"/>
                </a:cubicBezTo>
                <a:cubicBezTo>
                  <a:pt x="6168" y="4739"/>
                  <a:pt x="5965" y="4656"/>
                  <a:pt x="5739" y="4656"/>
                </a:cubicBezTo>
                <a:cubicBezTo>
                  <a:pt x="5358" y="4656"/>
                  <a:pt x="5025" y="4906"/>
                  <a:pt x="4906" y="5251"/>
                </a:cubicBezTo>
                <a:lnTo>
                  <a:pt x="4406" y="5251"/>
                </a:lnTo>
                <a:lnTo>
                  <a:pt x="4406" y="4013"/>
                </a:lnTo>
                <a:close/>
                <a:moveTo>
                  <a:pt x="905" y="5216"/>
                </a:moveTo>
                <a:cubicBezTo>
                  <a:pt x="1060" y="5216"/>
                  <a:pt x="1215" y="5347"/>
                  <a:pt x="1215" y="5525"/>
                </a:cubicBezTo>
                <a:cubicBezTo>
                  <a:pt x="1203" y="5716"/>
                  <a:pt x="1060" y="5847"/>
                  <a:pt x="905" y="5847"/>
                </a:cubicBezTo>
                <a:cubicBezTo>
                  <a:pt x="739" y="5847"/>
                  <a:pt x="596" y="5716"/>
                  <a:pt x="596" y="5525"/>
                </a:cubicBezTo>
                <a:cubicBezTo>
                  <a:pt x="596" y="5371"/>
                  <a:pt x="727" y="5216"/>
                  <a:pt x="905" y="5216"/>
                </a:cubicBezTo>
                <a:close/>
                <a:moveTo>
                  <a:pt x="5739" y="5216"/>
                </a:moveTo>
                <a:cubicBezTo>
                  <a:pt x="5918" y="5216"/>
                  <a:pt x="6049" y="5347"/>
                  <a:pt x="6049" y="5525"/>
                </a:cubicBezTo>
                <a:cubicBezTo>
                  <a:pt x="6037" y="5716"/>
                  <a:pt x="5906" y="5847"/>
                  <a:pt x="5739" y="5847"/>
                </a:cubicBezTo>
                <a:cubicBezTo>
                  <a:pt x="5572" y="5847"/>
                  <a:pt x="5430" y="5716"/>
                  <a:pt x="5430" y="5525"/>
                </a:cubicBezTo>
                <a:cubicBezTo>
                  <a:pt x="5430" y="5371"/>
                  <a:pt x="5561" y="5216"/>
                  <a:pt x="5739" y="5216"/>
                </a:cubicBezTo>
                <a:close/>
                <a:moveTo>
                  <a:pt x="6930" y="5216"/>
                </a:moveTo>
                <a:cubicBezTo>
                  <a:pt x="7096" y="5216"/>
                  <a:pt x="7239" y="5347"/>
                  <a:pt x="7239" y="5525"/>
                </a:cubicBezTo>
                <a:cubicBezTo>
                  <a:pt x="7239" y="5716"/>
                  <a:pt x="7096" y="5847"/>
                  <a:pt x="6930" y="5847"/>
                </a:cubicBezTo>
                <a:cubicBezTo>
                  <a:pt x="6763" y="5847"/>
                  <a:pt x="6620" y="5716"/>
                  <a:pt x="6620" y="5525"/>
                </a:cubicBezTo>
                <a:cubicBezTo>
                  <a:pt x="6620" y="5371"/>
                  <a:pt x="6751" y="5216"/>
                  <a:pt x="6930" y="5216"/>
                </a:cubicBezTo>
                <a:close/>
                <a:moveTo>
                  <a:pt x="8120" y="5216"/>
                </a:moveTo>
                <a:cubicBezTo>
                  <a:pt x="8299" y="5216"/>
                  <a:pt x="8430" y="5347"/>
                  <a:pt x="8430" y="5525"/>
                </a:cubicBezTo>
                <a:cubicBezTo>
                  <a:pt x="8430" y="5716"/>
                  <a:pt x="8299" y="5847"/>
                  <a:pt x="8120" y="5847"/>
                </a:cubicBezTo>
                <a:cubicBezTo>
                  <a:pt x="7954" y="5847"/>
                  <a:pt x="7811" y="5716"/>
                  <a:pt x="7811" y="5525"/>
                </a:cubicBezTo>
                <a:cubicBezTo>
                  <a:pt x="7811" y="5371"/>
                  <a:pt x="7942" y="5216"/>
                  <a:pt x="8120" y="5216"/>
                </a:cubicBezTo>
                <a:close/>
                <a:moveTo>
                  <a:pt x="298" y="1"/>
                </a:moveTo>
                <a:cubicBezTo>
                  <a:pt x="131" y="1"/>
                  <a:pt x="0" y="132"/>
                  <a:pt x="0" y="298"/>
                </a:cubicBezTo>
                <a:lnTo>
                  <a:pt x="0" y="5549"/>
                </a:lnTo>
                <a:cubicBezTo>
                  <a:pt x="0" y="6013"/>
                  <a:pt x="358" y="6406"/>
                  <a:pt x="810" y="6442"/>
                </a:cubicBezTo>
                <a:cubicBezTo>
                  <a:pt x="828" y="6443"/>
                  <a:pt x="847" y="6444"/>
                  <a:pt x="865" y="6444"/>
                </a:cubicBezTo>
                <a:cubicBezTo>
                  <a:pt x="1258" y="6444"/>
                  <a:pt x="1590" y="6200"/>
                  <a:pt x="1727" y="5847"/>
                </a:cubicBezTo>
                <a:lnTo>
                  <a:pt x="4894" y="5847"/>
                </a:lnTo>
                <a:cubicBezTo>
                  <a:pt x="5013" y="6192"/>
                  <a:pt x="5334" y="6442"/>
                  <a:pt x="5727" y="6442"/>
                </a:cubicBezTo>
                <a:cubicBezTo>
                  <a:pt x="5953" y="6442"/>
                  <a:pt x="6156" y="6347"/>
                  <a:pt x="6323" y="6204"/>
                </a:cubicBezTo>
                <a:cubicBezTo>
                  <a:pt x="6489" y="6347"/>
                  <a:pt x="6692" y="6442"/>
                  <a:pt x="6918" y="6442"/>
                </a:cubicBezTo>
                <a:cubicBezTo>
                  <a:pt x="7144" y="6442"/>
                  <a:pt x="7346" y="6347"/>
                  <a:pt x="7513" y="6204"/>
                </a:cubicBezTo>
                <a:cubicBezTo>
                  <a:pt x="7680" y="6347"/>
                  <a:pt x="7882" y="6442"/>
                  <a:pt x="8108" y="6442"/>
                </a:cubicBezTo>
                <a:cubicBezTo>
                  <a:pt x="8489" y="6442"/>
                  <a:pt x="8823" y="6192"/>
                  <a:pt x="8942" y="5847"/>
                </a:cubicBezTo>
                <a:lnTo>
                  <a:pt x="9644" y="5847"/>
                </a:lnTo>
                <a:cubicBezTo>
                  <a:pt x="9799" y="5847"/>
                  <a:pt x="9942" y="5716"/>
                  <a:pt x="9942" y="5549"/>
                </a:cubicBezTo>
                <a:lnTo>
                  <a:pt x="9942" y="3692"/>
                </a:lnTo>
                <a:cubicBezTo>
                  <a:pt x="9954" y="1632"/>
                  <a:pt x="8299" y="1"/>
                  <a:pt x="62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g1103b495d1b_0_1350"/>
          <p:cNvSpPr/>
          <p:nvPr/>
        </p:nvSpPr>
        <p:spPr>
          <a:xfrm>
            <a:off x="5582263" y="1967861"/>
            <a:ext cx="269207" cy="207746"/>
          </a:xfrm>
          <a:custGeom>
            <a:avLst/>
            <a:gdLst/>
            <a:ahLst/>
            <a:cxnLst/>
            <a:rect l="l" t="t" r="r" b="b"/>
            <a:pathLst>
              <a:path w="9943" h="7673" extrusionOk="0">
                <a:moveTo>
                  <a:pt x="3692" y="4404"/>
                </a:moveTo>
                <a:cubicBezTo>
                  <a:pt x="3918" y="4404"/>
                  <a:pt x="4097" y="4583"/>
                  <a:pt x="4097" y="4809"/>
                </a:cubicBezTo>
                <a:lnTo>
                  <a:pt x="4097" y="5309"/>
                </a:lnTo>
                <a:cubicBezTo>
                  <a:pt x="4097" y="6297"/>
                  <a:pt x="3299" y="7071"/>
                  <a:pt x="2334" y="7071"/>
                </a:cubicBezTo>
                <a:cubicBezTo>
                  <a:pt x="1370" y="7071"/>
                  <a:pt x="584" y="6285"/>
                  <a:pt x="584" y="5309"/>
                </a:cubicBezTo>
                <a:lnTo>
                  <a:pt x="584" y="4404"/>
                </a:lnTo>
                <a:close/>
                <a:moveTo>
                  <a:pt x="9359" y="4392"/>
                </a:moveTo>
                <a:lnTo>
                  <a:pt x="9359" y="5309"/>
                </a:lnTo>
                <a:cubicBezTo>
                  <a:pt x="9359" y="6261"/>
                  <a:pt x="8585" y="7059"/>
                  <a:pt x="7633" y="7071"/>
                </a:cubicBezTo>
                <a:cubicBezTo>
                  <a:pt x="7626" y="7071"/>
                  <a:pt x="7618" y="7071"/>
                  <a:pt x="7611" y="7071"/>
                </a:cubicBezTo>
                <a:cubicBezTo>
                  <a:pt x="6645" y="7071"/>
                  <a:pt x="5847" y="6278"/>
                  <a:pt x="5847" y="5285"/>
                </a:cubicBezTo>
                <a:lnTo>
                  <a:pt x="5847" y="4797"/>
                </a:lnTo>
                <a:cubicBezTo>
                  <a:pt x="5847" y="4571"/>
                  <a:pt x="6025" y="4392"/>
                  <a:pt x="6252" y="4392"/>
                </a:cubicBezTo>
                <a:close/>
                <a:moveTo>
                  <a:pt x="2752" y="1"/>
                </a:moveTo>
                <a:cubicBezTo>
                  <a:pt x="2344" y="1"/>
                  <a:pt x="1964" y="239"/>
                  <a:pt x="1787" y="630"/>
                </a:cubicBezTo>
                <a:lnTo>
                  <a:pt x="346" y="3809"/>
                </a:lnTo>
                <a:lnTo>
                  <a:pt x="48" y="3809"/>
                </a:lnTo>
                <a:cubicBezTo>
                  <a:pt x="13" y="3809"/>
                  <a:pt x="1" y="3821"/>
                  <a:pt x="1" y="3856"/>
                </a:cubicBezTo>
                <a:lnTo>
                  <a:pt x="1" y="6297"/>
                </a:lnTo>
                <a:cubicBezTo>
                  <a:pt x="1" y="6381"/>
                  <a:pt x="25" y="6464"/>
                  <a:pt x="84" y="6535"/>
                </a:cubicBezTo>
                <a:cubicBezTo>
                  <a:pt x="817" y="7341"/>
                  <a:pt x="1613" y="7672"/>
                  <a:pt x="2333" y="7672"/>
                </a:cubicBezTo>
                <a:cubicBezTo>
                  <a:pt x="3623" y="7672"/>
                  <a:pt x="4668" y="6608"/>
                  <a:pt x="4668" y="5309"/>
                </a:cubicBezTo>
                <a:lnTo>
                  <a:pt x="4668" y="5095"/>
                </a:lnTo>
                <a:lnTo>
                  <a:pt x="5252" y="5095"/>
                </a:lnTo>
                <a:lnTo>
                  <a:pt x="5252" y="5309"/>
                </a:lnTo>
                <a:cubicBezTo>
                  <a:pt x="5252" y="6607"/>
                  <a:pt x="6299" y="7654"/>
                  <a:pt x="7585" y="7654"/>
                </a:cubicBezTo>
                <a:cubicBezTo>
                  <a:pt x="8883" y="7654"/>
                  <a:pt x="9931" y="6607"/>
                  <a:pt x="9931" y="5309"/>
                </a:cubicBezTo>
                <a:lnTo>
                  <a:pt x="9931" y="4106"/>
                </a:lnTo>
                <a:cubicBezTo>
                  <a:pt x="9943" y="3964"/>
                  <a:pt x="9800" y="3821"/>
                  <a:pt x="9645" y="3821"/>
                </a:cubicBezTo>
                <a:lnTo>
                  <a:pt x="9585" y="3821"/>
                </a:lnTo>
                <a:lnTo>
                  <a:pt x="8157" y="642"/>
                </a:lnTo>
                <a:cubicBezTo>
                  <a:pt x="7981" y="244"/>
                  <a:pt x="7604" y="11"/>
                  <a:pt x="7198" y="11"/>
                </a:cubicBezTo>
                <a:cubicBezTo>
                  <a:pt x="7082" y="11"/>
                  <a:pt x="6964" y="30"/>
                  <a:pt x="6847" y="70"/>
                </a:cubicBezTo>
                <a:lnTo>
                  <a:pt x="6085" y="332"/>
                </a:lnTo>
                <a:cubicBezTo>
                  <a:pt x="6073" y="332"/>
                  <a:pt x="6073" y="344"/>
                  <a:pt x="6061" y="344"/>
                </a:cubicBezTo>
                <a:cubicBezTo>
                  <a:pt x="5908" y="620"/>
                  <a:pt x="6079" y="852"/>
                  <a:pt x="6281" y="852"/>
                </a:cubicBezTo>
                <a:cubicBezTo>
                  <a:pt x="6315" y="852"/>
                  <a:pt x="6349" y="846"/>
                  <a:pt x="6383" y="832"/>
                </a:cubicBezTo>
                <a:lnTo>
                  <a:pt x="7026" y="606"/>
                </a:lnTo>
                <a:cubicBezTo>
                  <a:pt x="7075" y="591"/>
                  <a:pt x="7125" y="584"/>
                  <a:pt x="7174" y="584"/>
                </a:cubicBezTo>
                <a:cubicBezTo>
                  <a:pt x="7361" y="584"/>
                  <a:pt x="7536" y="689"/>
                  <a:pt x="7621" y="868"/>
                </a:cubicBezTo>
                <a:lnTo>
                  <a:pt x="8942" y="3809"/>
                </a:lnTo>
                <a:lnTo>
                  <a:pt x="6240" y="3809"/>
                </a:lnTo>
                <a:cubicBezTo>
                  <a:pt x="5787" y="3809"/>
                  <a:pt x="5418" y="4106"/>
                  <a:pt x="5299" y="4511"/>
                </a:cubicBezTo>
                <a:lnTo>
                  <a:pt x="4632" y="4511"/>
                </a:lnTo>
                <a:cubicBezTo>
                  <a:pt x="4513" y="4106"/>
                  <a:pt x="4120" y="3809"/>
                  <a:pt x="3692" y="3809"/>
                </a:cubicBezTo>
                <a:lnTo>
                  <a:pt x="977" y="3809"/>
                </a:lnTo>
                <a:lnTo>
                  <a:pt x="2311" y="868"/>
                </a:lnTo>
                <a:cubicBezTo>
                  <a:pt x="2385" y="691"/>
                  <a:pt x="2562" y="579"/>
                  <a:pt x="2750" y="579"/>
                </a:cubicBezTo>
                <a:cubicBezTo>
                  <a:pt x="2802" y="579"/>
                  <a:pt x="2854" y="588"/>
                  <a:pt x="2906" y="606"/>
                </a:cubicBezTo>
                <a:lnTo>
                  <a:pt x="3537" y="832"/>
                </a:lnTo>
                <a:cubicBezTo>
                  <a:pt x="3569" y="842"/>
                  <a:pt x="3601" y="847"/>
                  <a:pt x="3633" y="847"/>
                </a:cubicBezTo>
                <a:cubicBezTo>
                  <a:pt x="3756" y="847"/>
                  <a:pt x="3871" y="776"/>
                  <a:pt x="3918" y="654"/>
                </a:cubicBezTo>
                <a:cubicBezTo>
                  <a:pt x="3954" y="511"/>
                  <a:pt x="3882" y="344"/>
                  <a:pt x="3739" y="285"/>
                </a:cubicBezTo>
                <a:lnTo>
                  <a:pt x="3096" y="58"/>
                </a:lnTo>
                <a:cubicBezTo>
                  <a:pt x="2982" y="19"/>
                  <a:pt x="2866" y="1"/>
                  <a:pt x="27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g1103b495d1b_0_1350"/>
          <p:cNvSpPr/>
          <p:nvPr/>
        </p:nvSpPr>
        <p:spPr>
          <a:xfrm>
            <a:off x="6227356" y="1937183"/>
            <a:ext cx="269180" cy="269207"/>
          </a:xfrm>
          <a:custGeom>
            <a:avLst/>
            <a:gdLst/>
            <a:ahLst/>
            <a:cxnLst/>
            <a:rect l="l" t="t" r="r" b="b"/>
            <a:pathLst>
              <a:path w="9942" h="9943" extrusionOk="0">
                <a:moveTo>
                  <a:pt x="4179" y="644"/>
                </a:moveTo>
                <a:lnTo>
                  <a:pt x="4179" y="644"/>
                </a:lnTo>
                <a:cubicBezTo>
                  <a:pt x="3751" y="1060"/>
                  <a:pt x="3394" y="1560"/>
                  <a:pt x="3132" y="2132"/>
                </a:cubicBezTo>
                <a:lnTo>
                  <a:pt x="2989" y="2441"/>
                </a:lnTo>
                <a:lnTo>
                  <a:pt x="2977" y="2441"/>
                </a:lnTo>
                <a:cubicBezTo>
                  <a:pt x="2560" y="2441"/>
                  <a:pt x="2203" y="2715"/>
                  <a:pt x="2084" y="3096"/>
                </a:cubicBezTo>
                <a:lnTo>
                  <a:pt x="1000" y="3096"/>
                </a:lnTo>
                <a:cubicBezTo>
                  <a:pt x="1203" y="2656"/>
                  <a:pt x="1489" y="2239"/>
                  <a:pt x="1858" y="1858"/>
                </a:cubicBezTo>
                <a:cubicBezTo>
                  <a:pt x="2501" y="1227"/>
                  <a:pt x="3310" y="810"/>
                  <a:pt x="4179" y="644"/>
                </a:cubicBezTo>
                <a:close/>
                <a:moveTo>
                  <a:pt x="4977" y="751"/>
                </a:moveTo>
                <a:cubicBezTo>
                  <a:pt x="5513" y="1179"/>
                  <a:pt x="5965" y="1739"/>
                  <a:pt x="6287" y="2418"/>
                </a:cubicBezTo>
                <a:cubicBezTo>
                  <a:pt x="6382" y="2632"/>
                  <a:pt x="6489" y="2870"/>
                  <a:pt x="6561" y="3108"/>
                </a:cubicBezTo>
                <a:lnTo>
                  <a:pt x="3870" y="3108"/>
                </a:lnTo>
                <a:cubicBezTo>
                  <a:pt x="3810" y="2918"/>
                  <a:pt x="3691" y="2751"/>
                  <a:pt x="3525" y="2656"/>
                </a:cubicBezTo>
                <a:cubicBezTo>
                  <a:pt x="3560" y="2572"/>
                  <a:pt x="3608" y="2489"/>
                  <a:pt x="3632" y="2406"/>
                </a:cubicBezTo>
                <a:cubicBezTo>
                  <a:pt x="3977" y="1739"/>
                  <a:pt x="4417" y="1167"/>
                  <a:pt x="4977" y="751"/>
                </a:cubicBezTo>
                <a:close/>
                <a:moveTo>
                  <a:pt x="5751" y="656"/>
                </a:moveTo>
                <a:lnTo>
                  <a:pt x="5751" y="656"/>
                </a:lnTo>
                <a:cubicBezTo>
                  <a:pt x="6620" y="810"/>
                  <a:pt x="7430" y="1239"/>
                  <a:pt x="8073" y="1870"/>
                </a:cubicBezTo>
                <a:cubicBezTo>
                  <a:pt x="8442" y="2239"/>
                  <a:pt x="8728" y="2656"/>
                  <a:pt x="8942" y="3108"/>
                </a:cubicBezTo>
                <a:lnTo>
                  <a:pt x="7180" y="3108"/>
                </a:lnTo>
                <a:cubicBezTo>
                  <a:pt x="7073" y="2787"/>
                  <a:pt x="6954" y="2453"/>
                  <a:pt x="6799" y="2144"/>
                </a:cubicBezTo>
                <a:cubicBezTo>
                  <a:pt x="6537" y="1572"/>
                  <a:pt x="6168" y="1072"/>
                  <a:pt x="5751" y="656"/>
                </a:cubicBezTo>
                <a:close/>
                <a:moveTo>
                  <a:pt x="2977" y="3037"/>
                </a:moveTo>
                <a:cubicBezTo>
                  <a:pt x="3167" y="3037"/>
                  <a:pt x="3334" y="3203"/>
                  <a:pt x="3334" y="3394"/>
                </a:cubicBezTo>
                <a:cubicBezTo>
                  <a:pt x="3334" y="3584"/>
                  <a:pt x="3167" y="3751"/>
                  <a:pt x="2977" y="3751"/>
                </a:cubicBezTo>
                <a:cubicBezTo>
                  <a:pt x="2786" y="3751"/>
                  <a:pt x="2620" y="3584"/>
                  <a:pt x="2620" y="3394"/>
                </a:cubicBezTo>
                <a:cubicBezTo>
                  <a:pt x="2620" y="3203"/>
                  <a:pt x="2786" y="3037"/>
                  <a:pt x="2977" y="3037"/>
                </a:cubicBezTo>
                <a:close/>
                <a:moveTo>
                  <a:pt x="6715" y="3692"/>
                </a:moveTo>
                <a:cubicBezTo>
                  <a:pt x="6799" y="4108"/>
                  <a:pt x="6846" y="4537"/>
                  <a:pt x="6846" y="4977"/>
                </a:cubicBezTo>
                <a:cubicBezTo>
                  <a:pt x="6846" y="5180"/>
                  <a:pt x="6834" y="5406"/>
                  <a:pt x="6823" y="5609"/>
                </a:cubicBezTo>
                <a:cubicBezTo>
                  <a:pt x="6668" y="5632"/>
                  <a:pt x="6537" y="5692"/>
                  <a:pt x="6418" y="5763"/>
                </a:cubicBezTo>
                <a:lnTo>
                  <a:pt x="3858" y="3739"/>
                </a:lnTo>
                <a:cubicBezTo>
                  <a:pt x="3858" y="3715"/>
                  <a:pt x="3870" y="3704"/>
                  <a:pt x="3870" y="3692"/>
                </a:cubicBezTo>
                <a:close/>
                <a:moveTo>
                  <a:pt x="2084" y="3692"/>
                </a:moveTo>
                <a:cubicBezTo>
                  <a:pt x="2155" y="3930"/>
                  <a:pt x="2322" y="4120"/>
                  <a:pt x="2548" y="4227"/>
                </a:cubicBezTo>
                <a:cubicBezTo>
                  <a:pt x="2512" y="4466"/>
                  <a:pt x="2501" y="4716"/>
                  <a:pt x="2501" y="4977"/>
                </a:cubicBezTo>
                <a:cubicBezTo>
                  <a:pt x="2501" y="5406"/>
                  <a:pt x="2548" y="5835"/>
                  <a:pt x="2620" y="6251"/>
                </a:cubicBezTo>
                <a:lnTo>
                  <a:pt x="774" y="6251"/>
                </a:lnTo>
                <a:cubicBezTo>
                  <a:pt x="643" y="5835"/>
                  <a:pt x="584" y="5418"/>
                  <a:pt x="584" y="4977"/>
                </a:cubicBezTo>
                <a:cubicBezTo>
                  <a:pt x="584" y="4525"/>
                  <a:pt x="643" y="4096"/>
                  <a:pt x="774" y="3692"/>
                </a:cubicBezTo>
                <a:close/>
                <a:moveTo>
                  <a:pt x="3501" y="4180"/>
                </a:moveTo>
                <a:lnTo>
                  <a:pt x="6061" y="6204"/>
                </a:lnTo>
                <a:cubicBezTo>
                  <a:pt x="6061" y="6228"/>
                  <a:pt x="6049" y="6240"/>
                  <a:pt x="6049" y="6251"/>
                </a:cubicBezTo>
                <a:lnTo>
                  <a:pt x="3203" y="6251"/>
                </a:lnTo>
                <a:cubicBezTo>
                  <a:pt x="3132" y="5835"/>
                  <a:pt x="3084" y="5406"/>
                  <a:pt x="3084" y="4977"/>
                </a:cubicBezTo>
                <a:cubicBezTo>
                  <a:pt x="3084" y="4763"/>
                  <a:pt x="3096" y="4537"/>
                  <a:pt x="3108" y="4335"/>
                </a:cubicBezTo>
                <a:cubicBezTo>
                  <a:pt x="3263" y="4311"/>
                  <a:pt x="3382" y="4263"/>
                  <a:pt x="3501" y="4180"/>
                </a:cubicBezTo>
                <a:close/>
                <a:moveTo>
                  <a:pt x="9168" y="3692"/>
                </a:moveTo>
                <a:cubicBezTo>
                  <a:pt x="9287" y="4108"/>
                  <a:pt x="9359" y="4525"/>
                  <a:pt x="9359" y="4977"/>
                </a:cubicBezTo>
                <a:cubicBezTo>
                  <a:pt x="9359" y="5418"/>
                  <a:pt x="9299" y="5847"/>
                  <a:pt x="9168" y="6251"/>
                </a:cubicBezTo>
                <a:lnTo>
                  <a:pt x="7846" y="6251"/>
                </a:lnTo>
                <a:cubicBezTo>
                  <a:pt x="7775" y="6013"/>
                  <a:pt x="7608" y="5823"/>
                  <a:pt x="7394" y="5716"/>
                </a:cubicBezTo>
                <a:cubicBezTo>
                  <a:pt x="7430" y="5478"/>
                  <a:pt x="7442" y="5228"/>
                  <a:pt x="7442" y="4977"/>
                </a:cubicBezTo>
                <a:cubicBezTo>
                  <a:pt x="7442" y="4537"/>
                  <a:pt x="7394" y="4108"/>
                  <a:pt x="7323" y="3692"/>
                </a:cubicBezTo>
                <a:close/>
                <a:moveTo>
                  <a:pt x="6954" y="6192"/>
                </a:moveTo>
                <a:cubicBezTo>
                  <a:pt x="7144" y="6192"/>
                  <a:pt x="7311" y="6359"/>
                  <a:pt x="7311" y="6549"/>
                </a:cubicBezTo>
                <a:cubicBezTo>
                  <a:pt x="7311" y="6740"/>
                  <a:pt x="7144" y="6906"/>
                  <a:pt x="6954" y="6906"/>
                </a:cubicBezTo>
                <a:cubicBezTo>
                  <a:pt x="6763" y="6906"/>
                  <a:pt x="6596" y="6740"/>
                  <a:pt x="6596" y="6549"/>
                </a:cubicBezTo>
                <a:cubicBezTo>
                  <a:pt x="6596" y="6359"/>
                  <a:pt x="6751" y="6192"/>
                  <a:pt x="6954" y="6192"/>
                </a:cubicBezTo>
                <a:close/>
                <a:moveTo>
                  <a:pt x="6061" y="6835"/>
                </a:moveTo>
                <a:cubicBezTo>
                  <a:pt x="6120" y="7025"/>
                  <a:pt x="6239" y="7192"/>
                  <a:pt x="6406" y="7311"/>
                </a:cubicBezTo>
                <a:cubicBezTo>
                  <a:pt x="6370" y="7383"/>
                  <a:pt x="6322" y="7478"/>
                  <a:pt x="6299" y="7549"/>
                </a:cubicBezTo>
                <a:cubicBezTo>
                  <a:pt x="5953" y="8204"/>
                  <a:pt x="5513" y="8764"/>
                  <a:pt x="4977" y="9204"/>
                </a:cubicBezTo>
                <a:cubicBezTo>
                  <a:pt x="4441" y="8764"/>
                  <a:pt x="3977" y="8204"/>
                  <a:pt x="3667" y="7537"/>
                </a:cubicBezTo>
                <a:cubicBezTo>
                  <a:pt x="3560" y="7311"/>
                  <a:pt x="3453" y="7073"/>
                  <a:pt x="3382" y="6835"/>
                </a:cubicBezTo>
                <a:close/>
                <a:moveTo>
                  <a:pt x="2751" y="6835"/>
                </a:moveTo>
                <a:cubicBezTo>
                  <a:pt x="2858" y="7156"/>
                  <a:pt x="2977" y="7490"/>
                  <a:pt x="3132" y="7799"/>
                </a:cubicBezTo>
                <a:cubicBezTo>
                  <a:pt x="3394" y="8371"/>
                  <a:pt x="3763" y="8871"/>
                  <a:pt x="4179" y="9288"/>
                </a:cubicBezTo>
                <a:cubicBezTo>
                  <a:pt x="3310" y="9145"/>
                  <a:pt x="2501" y="8704"/>
                  <a:pt x="1858" y="8073"/>
                </a:cubicBezTo>
                <a:cubicBezTo>
                  <a:pt x="1489" y="7716"/>
                  <a:pt x="1203" y="7299"/>
                  <a:pt x="988" y="6835"/>
                </a:cubicBezTo>
                <a:close/>
                <a:moveTo>
                  <a:pt x="8930" y="6835"/>
                </a:moveTo>
                <a:cubicBezTo>
                  <a:pt x="8728" y="7299"/>
                  <a:pt x="8442" y="7716"/>
                  <a:pt x="8073" y="8073"/>
                </a:cubicBezTo>
                <a:cubicBezTo>
                  <a:pt x="7430" y="8704"/>
                  <a:pt x="6620" y="9121"/>
                  <a:pt x="5751" y="9288"/>
                </a:cubicBezTo>
                <a:cubicBezTo>
                  <a:pt x="6180" y="8871"/>
                  <a:pt x="6537" y="8371"/>
                  <a:pt x="6799" y="7799"/>
                </a:cubicBezTo>
                <a:lnTo>
                  <a:pt x="6942" y="7490"/>
                </a:lnTo>
                <a:cubicBezTo>
                  <a:pt x="7358" y="7490"/>
                  <a:pt x="7716" y="7216"/>
                  <a:pt x="7835" y="6835"/>
                </a:cubicBezTo>
                <a:close/>
                <a:moveTo>
                  <a:pt x="4977" y="1"/>
                </a:moveTo>
                <a:cubicBezTo>
                  <a:pt x="3644" y="1"/>
                  <a:pt x="2393" y="525"/>
                  <a:pt x="1465" y="1465"/>
                </a:cubicBezTo>
                <a:cubicBezTo>
                  <a:pt x="524" y="2394"/>
                  <a:pt x="0" y="3644"/>
                  <a:pt x="0" y="4977"/>
                </a:cubicBezTo>
                <a:cubicBezTo>
                  <a:pt x="0" y="6299"/>
                  <a:pt x="524" y="7549"/>
                  <a:pt x="1465" y="8490"/>
                </a:cubicBezTo>
                <a:cubicBezTo>
                  <a:pt x="2393" y="9419"/>
                  <a:pt x="3644" y="9942"/>
                  <a:pt x="4977" y="9942"/>
                </a:cubicBezTo>
                <a:cubicBezTo>
                  <a:pt x="6299" y="9942"/>
                  <a:pt x="7549" y="9419"/>
                  <a:pt x="8489" y="8490"/>
                </a:cubicBezTo>
                <a:cubicBezTo>
                  <a:pt x="9418" y="7549"/>
                  <a:pt x="9942" y="6299"/>
                  <a:pt x="9942" y="4977"/>
                </a:cubicBezTo>
                <a:cubicBezTo>
                  <a:pt x="9930" y="3644"/>
                  <a:pt x="9418" y="2394"/>
                  <a:pt x="8489" y="1465"/>
                </a:cubicBezTo>
                <a:cubicBezTo>
                  <a:pt x="7549" y="525"/>
                  <a:pt x="6299" y="1"/>
                  <a:pt x="4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4" name="Google Shape;1644;g1103b495d1b_0_1350"/>
          <p:cNvGrpSpPr/>
          <p:nvPr/>
        </p:nvGrpSpPr>
        <p:grpSpPr>
          <a:xfrm>
            <a:off x="6860517" y="1954805"/>
            <a:ext cx="269180" cy="233738"/>
            <a:chOff x="5930800" y="2019425"/>
            <a:chExt cx="248550" cy="215825"/>
          </a:xfrm>
        </p:grpSpPr>
        <p:sp>
          <p:nvSpPr>
            <p:cNvPr id="1645" name="Google Shape;1645;g1103b495d1b_0_1350"/>
            <p:cNvSpPr/>
            <p:nvPr/>
          </p:nvSpPr>
          <p:spPr>
            <a:xfrm>
              <a:off x="5930800" y="2019425"/>
              <a:ext cx="115800" cy="215825"/>
            </a:xfrm>
            <a:custGeom>
              <a:avLst/>
              <a:gdLst/>
              <a:ahLst/>
              <a:cxnLst/>
              <a:rect l="l" t="t" r="r" b="b"/>
              <a:pathLst>
                <a:path w="4632" h="8633" extrusionOk="0">
                  <a:moveTo>
                    <a:pt x="2322" y="584"/>
                  </a:moveTo>
                  <a:cubicBezTo>
                    <a:pt x="3274" y="584"/>
                    <a:pt x="4048" y="1310"/>
                    <a:pt x="4048" y="2203"/>
                  </a:cubicBezTo>
                  <a:cubicBezTo>
                    <a:pt x="4036" y="2417"/>
                    <a:pt x="4024" y="2620"/>
                    <a:pt x="4001" y="2846"/>
                  </a:cubicBezTo>
                  <a:cubicBezTo>
                    <a:pt x="3512" y="2441"/>
                    <a:pt x="2977" y="2084"/>
                    <a:pt x="2429" y="1775"/>
                  </a:cubicBezTo>
                  <a:cubicBezTo>
                    <a:pt x="2381" y="1751"/>
                    <a:pt x="2334" y="1739"/>
                    <a:pt x="2286" y="1739"/>
                  </a:cubicBezTo>
                  <a:cubicBezTo>
                    <a:pt x="2238" y="1739"/>
                    <a:pt x="2191" y="1751"/>
                    <a:pt x="2143" y="1775"/>
                  </a:cubicBezTo>
                  <a:cubicBezTo>
                    <a:pt x="1607" y="2072"/>
                    <a:pt x="1084" y="2429"/>
                    <a:pt x="607" y="2810"/>
                  </a:cubicBezTo>
                  <a:cubicBezTo>
                    <a:pt x="595" y="2608"/>
                    <a:pt x="595" y="2417"/>
                    <a:pt x="595" y="2203"/>
                  </a:cubicBezTo>
                  <a:cubicBezTo>
                    <a:pt x="595" y="1310"/>
                    <a:pt x="1369" y="584"/>
                    <a:pt x="2322" y="584"/>
                  </a:cubicBezTo>
                  <a:close/>
                  <a:moveTo>
                    <a:pt x="2250" y="2370"/>
                  </a:moveTo>
                  <a:cubicBezTo>
                    <a:pt x="2810" y="2691"/>
                    <a:pt x="3346" y="3084"/>
                    <a:pt x="3858" y="3513"/>
                  </a:cubicBezTo>
                  <a:cubicBezTo>
                    <a:pt x="3846" y="3584"/>
                    <a:pt x="3822" y="3644"/>
                    <a:pt x="3810" y="3727"/>
                  </a:cubicBezTo>
                  <a:lnTo>
                    <a:pt x="3429" y="5192"/>
                  </a:lnTo>
                  <a:cubicBezTo>
                    <a:pt x="3429" y="5215"/>
                    <a:pt x="3429" y="5227"/>
                    <a:pt x="3405" y="5239"/>
                  </a:cubicBezTo>
                  <a:cubicBezTo>
                    <a:pt x="3393" y="5370"/>
                    <a:pt x="3393" y="5525"/>
                    <a:pt x="3405" y="5656"/>
                  </a:cubicBezTo>
                  <a:lnTo>
                    <a:pt x="3548" y="6620"/>
                  </a:lnTo>
                  <a:cubicBezTo>
                    <a:pt x="3584" y="6966"/>
                    <a:pt x="3489" y="7311"/>
                    <a:pt x="3250" y="7573"/>
                  </a:cubicBezTo>
                  <a:cubicBezTo>
                    <a:pt x="2989" y="7871"/>
                    <a:pt x="2608" y="8037"/>
                    <a:pt x="2191" y="8037"/>
                  </a:cubicBezTo>
                  <a:cubicBezTo>
                    <a:pt x="1786" y="8037"/>
                    <a:pt x="1405" y="7871"/>
                    <a:pt x="1131" y="7573"/>
                  </a:cubicBezTo>
                  <a:cubicBezTo>
                    <a:pt x="893" y="7311"/>
                    <a:pt x="786" y="6966"/>
                    <a:pt x="833" y="6620"/>
                  </a:cubicBezTo>
                  <a:lnTo>
                    <a:pt x="964" y="5668"/>
                  </a:lnTo>
                  <a:cubicBezTo>
                    <a:pt x="988" y="5525"/>
                    <a:pt x="988" y="5370"/>
                    <a:pt x="964" y="5227"/>
                  </a:cubicBezTo>
                  <a:lnTo>
                    <a:pt x="964" y="5215"/>
                  </a:lnTo>
                  <a:lnTo>
                    <a:pt x="714" y="3882"/>
                  </a:lnTo>
                  <a:cubicBezTo>
                    <a:pt x="691" y="3751"/>
                    <a:pt x="667" y="3620"/>
                    <a:pt x="643" y="3501"/>
                  </a:cubicBezTo>
                  <a:cubicBezTo>
                    <a:pt x="1143" y="3072"/>
                    <a:pt x="1679" y="2691"/>
                    <a:pt x="2250" y="2370"/>
                  </a:cubicBezTo>
                  <a:close/>
                  <a:moveTo>
                    <a:pt x="2310" y="1"/>
                  </a:moveTo>
                  <a:cubicBezTo>
                    <a:pt x="1024" y="1"/>
                    <a:pt x="0" y="989"/>
                    <a:pt x="0" y="2203"/>
                  </a:cubicBezTo>
                  <a:cubicBezTo>
                    <a:pt x="0" y="2798"/>
                    <a:pt x="60" y="3406"/>
                    <a:pt x="179" y="4001"/>
                  </a:cubicBezTo>
                  <a:lnTo>
                    <a:pt x="429" y="5311"/>
                  </a:lnTo>
                  <a:cubicBezTo>
                    <a:pt x="452" y="5406"/>
                    <a:pt x="452" y="5513"/>
                    <a:pt x="429" y="5596"/>
                  </a:cubicBezTo>
                  <a:lnTo>
                    <a:pt x="298" y="6549"/>
                  </a:lnTo>
                  <a:cubicBezTo>
                    <a:pt x="226" y="7061"/>
                    <a:pt x="393" y="7573"/>
                    <a:pt x="726" y="7966"/>
                  </a:cubicBezTo>
                  <a:cubicBezTo>
                    <a:pt x="1107" y="8383"/>
                    <a:pt x="1643" y="8633"/>
                    <a:pt x="2215" y="8633"/>
                  </a:cubicBezTo>
                  <a:cubicBezTo>
                    <a:pt x="2798" y="8633"/>
                    <a:pt x="3334" y="8394"/>
                    <a:pt x="3703" y="7966"/>
                  </a:cubicBezTo>
                  <a:cubicBezTo>
                    <a:pt x="4048" y="7573"/>
                    <a:pt x="4215" y="7061"/>
                    <a:pt x="4143" y="6549"/>
                  </a:cubicBezTo>
                  <a:lnTo>
                    <a:pt x="4001" y="5585"/>
                  </a:lnTo>
                  <a:cubicBezTo>
                    <a:pt x="3989" y="5489"/>
                    <a:pt x="3989" y="5418"/>
                    <a:pt x="4001" y="5335"/>
                  </a:cubicBezTo>
                  <a:lnTo>
                    <a:pt x="4405" y="3858"/>
                  </a:lnTo>
                  <a:cubicBezTo>
                    <a:pt x="4560" y="3322"/>
                    <a:pt x="4632" y="2751"/>
                    <a:pt x="4632" y="2203"/>
                  </a:cubicBezTo>
                  <a:cubicBezTo>
                    <a:pt x="4620" y="989"/>
                    <a:pt x="3584" y="1"/>
                    <a:pt x="2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g1103b495d1b_0_1350"/>
            <p:cNvSpPr/>
            <p:nvPr/>
          </p:nvSpPr>
          <p:spPr>
            <a:xfrm>
              <a:off x="6064150" y="2019425"/>
              <a:ext cx="115200" cy="215825"/>
            </a:xfrm>
            <a:custGeom>
              <a:avLst/>
              <a:gdLst/>
              <a:ahLst/>
              <a:cxnLst/>
              <a:rect l="l" t="t" r="r" b="b"/>
              <a:pathLst>
                <a:path w="4608" h="8633" extrusionOk="0">
                  <a:moveTo>
                    <a:pt x="2286" y="584"/>
                  </a:moveTo>
                  <a:cubicBezTo>
                    <a:pt x="3239" y="584"/>
                    <a:pt x="4012" y="1310"/>
                    <a:pt x="4012" y="2203"/>
                  </a:cubicBezTo>
                  <a:cubicBezTo>
                    <a:pt x="4012" y="2417"/>
                    <a:pt x="4012" y="2608"/>
                    <a:pt x="4001" y="2810"/>
                  </a:cubicBezTo>
                  <a:cubicBezTo>
                    <a:pt x="3512" y="2429"/>
                    <a:pt x="3000" y="2084"/>
                    <a:pt x="2465" y="1775"/>
                  </a:cubicBezTo>
                  <a:cubicBezTo>
                    <a:pt x="2423" y="1751"/>
                    <a:pt x="2375" y="1739"/>
                    <a:pt x="2326" y="1739"/>
                  </a:cubicBezTo>
                  <a:cubicBezTo>
                    <a:pt x="2277" y="1739"/>
                    <a:pt x="2227" y="1751"/>
                    <a:pt x="2179" y="1775"/>
                  </a:cubicBezTo>
                  <a:cubicBezTo>
                    <a:pt x="1631" y="2084"/>
                    <a:pt x="1095" y="2441"/>
                    <a:pt x="607" y="2846"/>
                  </a:cubicBezTo>
                  <a:cubicBezTo>
                    <a:pt x="572" y="2632"/>
                    <a:pt x="572" y="2429"/>
                    <a:pt x="572" y="2203"/>
                  </a:cubicBezTo>
                  <a:cubicBezTo>
                    <a:pt x="560" y="1310"/>
                    <a:pt x="1334" y="584"/>
                    <a:pt x="2286" y="584"/>
                  </a:cubicBezTo>
                  <a:close/>
                  <a:moveTo>
                    <a:pt x="2298" y="2334"/>
                  </a:moveTo>
                  <a:cubicBezTo>
                    <a:pt x="2869" y="2668"/>
                    <a:pt x="3405" y="3049"/>
                    <a:pt x="3905" y="3465"/>
                  </a:cubicBezTo>
                  <a:cubicBezTo>
                    <a:pt x="3893" y="3608"/>
                    <a:pt x="3870" y="3739"/>
                    <a:pt x="3834" y="3858"/>
                  </a:cubicBezTo>
                  <a:lnTo>
                    <a:pt x="3596" y="5215"/>
                  </a:lnTo>
                  <a:lnTo>
                    <a:pt x="3596" y="5227"/>
                  </a:lnTo>
                  <a:cubicBezTo>
                    <a:pt x="3584" y="5370"/>
                    <a:pt x="3584" y="5525"/>
                    <a:pt x="3596" y="5668"/>
                  </a:cubicBezTo>
                  <a:lnTo>
                    <a:pt x="3727" y="6620"/>
                  </a:lnTo>
                  <a:cubicBezTo>
                    <a:pt x="3774" y="6966"/>
                    <a:pt x="3667" y="7311"/>
                    <a:pt x="3429" y="7573"/>
                  </a:cubicBezTo>
                  <a:cubicBezTo>
                    <a:pt x="3179" y="7871"/>
                    <a:pt x="2798" y="8037"/>
                    <a:pt x="2381" y="8037"/>
                  </a:cubicBezTo>
                  <a:cubicBezTo>
                    <a:pt x="1976" y="8037"/>
                    <a:pt x="1584" y="7871"/>
                    <a:pt x="1322" y="7573"/>
                  </a:cubicBezTo>
                  <a:cubicBezTo>
                    <a:pt x="1084" y="7311"/>
                    <a:pt x="976" y="6966"/>
                    <a:pt x="1024" y="6620"/>
                  </a:cubicBezTo>
                  <a:lnTo>
                    <a:pt x="1155" y="5656"/>
                  </a:lnTo>
                  <a:cubicBezTo>
                    <a:pt x="1167" y="5525"/>
                    <a:pt x="1167" y="5370"/>
                    <a:pt x="1155" y="5239"/>
                  </a:cubicBezTo>
                  <a:cubicBezTo>
                    <a:pt x="1155" y="5227"/>
                    <a:pt x="1155" y="5215"/>
                    <a:pt x="1143" y="5192"/>
                  </a:cubicBezTo>
                  <a:lnTo>
                    <a:pt x="738" y="3691"/>
                  </a:lnTo>
                  <a:cubicBezTo>
                    <a:pt x="726" y="3620"/>
                    <a:pt x="714" y="3560"/>
                    <a:pt x="691" y="3489"/>
                  </a:cubicBezTo>
                  <a:cubicBezTo>
                    <a:pt x="1203" y="3049"/>
                    <a:pt x="1738" y="2679"/>
                    <a:pt x="2298" y="2334"/>
                  </a:cubicBezTo>
                  <a:close/>
                  <a:moveTo>
                    <a:pt x="2298" y="1"/>
                  </a:moveTo>
                  <a:cubicBezTo>
                    <a:pt x="1024" y="1"/>
                    <a:pt x="0" y="989"/>
                    <a:pt x="0" y="2203"/>
                  </a:cubicBezTo>
                  <a:cubicBezTo>
                    <a:pt x="0" y="2751"/>
                    <a:pt x="71" y="3322"/>
                    <a:pt x="214" y="3858"/>
                  </a:cubicBezTo>
                  <a:lnTo>
                    <a:pt x="619" y="5335"/>
                  </a:lnTo>
                  <a:cubicBezTo>
                    <a:pt x="631" y="5418"/>
                    <a:pt x="619" y="5489"/>
                    <a:pt x="619" y="5585"/>
                  </a:cubicBezTo>
                  <a:lnTo>
                    <a:pt x="488" y="6549"/>
                  </a:lnTo>
                  <a:cubicBezTo>
                    <a:pt x="417" y="7061"/>
                    <a:pt x="572" y="7573"/>
                    <a:pt x="917" y="7966"/>
                  </a:cubicBezTo>
                  <a:cubicBezTo>
                    <a:pt x="1286" y="8383"/>
                    <a:pt x="1822" y="8633"/>
                    <a:pt x="2405" y="8633"/>
                  </a:cubicBezTo>
                  <a:cubicBezTo>
                    <a:pt x="2989" y="8633"/>
                    <a:pt x="3524" y="8394"/>
                    <a:pt x="3893" y="7966"/>
                  </a:cubicBezTo>
                  <a:cubicBezTo>
                    <a:pt x="4239" y="7573"/>
                    <a:pt x="4405" y="7061"/>
                    <a:pt x="4322" y="6549"/>
                  </a:cubicBezTo>
                  <a:lnTo>
                    <a:pt x="4191" y="5596"/>
                  </a:lnTo>
                  <a:cubicBezTo>
                    <a:pt x="4179" y="5513"/>
                    <a:pt x="4179" y="5406"/>
                    <a:pt x="4191" y="5311"/>
                  </a:cubicBezTo>
                  <a:lnTo>
                    <a:pt x="4429" y="4001"/>
                  </a:lnTo>
                  <a:cubicBezTo>
                    <a:pt x="4548" y="3406"/>
                    <a:pt x="4608" y="2810"/>
                    <a:pt x="4608" y="2203"/>
                  </a:cubicBezTo>
                  <a:cubicBezTo>
                    <a:pt x="4608" y="989"/>
                    <a:pt x="3572" y="1"/>
                    <a:pt x="2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7" name="Google Shape;1647;g1103b495d1b_0_1350"/>
          <p:cNvSpPr/>
          <p:nvPr/>
        </p:nvSpPr>
        <p:spPr>
          <a:xfrm>
            <a:off x="7577786" y="1946227"/>
            <a:ext cx="269857" cy="250823"/>
          </a:xfrm>
          <a:custGeom>
            <a:avLst/>
            <a:gdLst/>
            <a:ahLst/>
            <a:cxnLst/>
            <a:rect l="l" t="t" r="r" b="b"/>
            <a:pathLst>
              <a:path w="9967" h="9264" extrusionOk="0">
                <a:moveTo>
                  <a:pt x="6323" y="1857"/>
                </a:moveTo>
                <a:lnTo>
                  <a:pt x="6442" y="2346"/>
                </a:lnTo>
                <a:lnTo>
                  <a:pt x="4632" y="2346"/>
                </a:lnTo>
                <a:cubicBezTo>
                  <a:pt x="4584" y="2346"/>
                  <a:pt x="4549" y="2346"/>
                  <a:pt x="4525" y="2357"/>
                </a:cubicBezTo>
                <a:lnTo>
                  <a:pt x="4192" y="2500"/>
                </a:lnTo>
                <a:lnTo>
                  <a:pt x="3870" y="2357"/>
                </a:lnTo>
                <a:cubicBezTo>
                  <a:pt x="3834" y="2346"/>
                  <a:pt x="3799" y="2346"/>
                  <a:pt x="3763" y="2346"/>
                </a:cubicBezTo>
                <a:lnTo>
                  <a:pt x="1929" y="2346"/>
                </a:lnTo>
                <a:lnTo>
                  <a:pt x="2048" y="1857"/>
                </a:lnTo>
                <a:close/>
                <a:moveTo>
                  <a:pt x="9406" y="572"/>
                </a:moveTo>
                <a:lnTo>
                  <a:pt x="9406" y="3548"/>
                </a:lnTo>
                <a:lnTo>
                  <a:pt x="8942" y="3548"/>
                </a:lnTo>
                <a:lnTo>
                  <a:pt x="8942" y="572"/>
                </a:lnTo>
                <a:close/>
                <a:moveTo>
                  <a:pt x="6930" y="2881"/>
                </a:moveTo>
                <a:cubicBezTo>
                  <a:pt x="7097" y="2881"/>
                  <a:pt x="7228" y="3012"/>
                  <a:pt x="7228" y="3179"/>
                </a:cubicBezTo>
                <a:lnTo>
                  <a:pt x="7228" y="5310"/>
                </a:lnTo>
                <a:lnTo>
                  <a:pt x="7216" y="5310"/>
                </a:lnTo>
                <a:cubicBezTo>
                  <a:pt x="7216" y="5548"/>
                  <a:pt x="7025" y="5739"/>
                  <a:pt x="6787" y="5739"/>
                </a:cubicBezTo>
                <a:lnTo>
                  <a:pt x="5608" y="5739"/>
                </a:lnTo>
                <a:cubicBezTo>
                  <a:pt x="5418" y="5739"/>
                  <a:pt x="5239" y="5608"/>
                  <a:pt x="5192" y="5417"/>
                </a:cubicBezTo>
                <a:lnTo>
                  <a:pt x="5085" y="5024"/>
                </a:lnTo>
                <a:cubicBezTo>
                  <a:pt x="4989" y="4608"/>
                  <a:pt x="4608" y="4322"/>
                  <a:pt x="4180" y="4322"/>
                </a:cubicBezTo>
                <a:lnTo>
                  <a:pt x="4156" y="4322"/>
                </a:lnTo>
                <a:cubicBezTo>
                  <a:pt x="3739" y="4346"/>
                  <a:pt x="3382" y="4608"/>
                  <a:pt x="3275" y="5013"/>
                </a:cubicBezTo>
                <a:lnTo>
                  <a:pt x="3168" y="5394"/>
                </a:lnTo>
                <a:cubicBezTo>
                  <a:pt x="3108" y="5596"/>
                  <a:pt x="2941" y="5727"/>
                  <a:pt x="2751" y="5727"/>
                </a:cubicBezTo>
                <a:lnTo>
                  <a:pt x="1572" y="5727"/>
                </a:lnTo>
                <a:cubicBezTo>
                  <a:pt x="1334" y="5727"/>
                  <a:pt x="1144" y="5536"/>
                  <a:pt x="1144" y="5298"/>
                </a:cubicBezTo>
                <a:lnTo>
                  <a:pt x="1144" y="3179"/>
                </a:lnTo>
                <a:cubicBezTo>
                  <a:pt x="1144" y="3012"/>
                  <a:pt x="1275" y="2881"/>
                  <a:pt x="1441" y="2881"/>
                </a:cubicBezTo>
                <a:lnTo>
                  <a:pt x="3691" y="2881"/>
                </a:lnTo>
                <a:lnTo>
                  <a:pt x="4072" y="3048"/>
                </a:lnTo>
                <a:cubicBezTo>
                  <a:pt x="4108" y="3060"/>
                  <a:pt x="4147" y="3066"/>
                  <a:pt x="4186" y="3066"/>
                </a:cubicBezTo>
                <a:cubicBezTo>
                  <a:pt x="4224" y="3066"/>
                  <a:pt x="4263" y="3060"/>
                  <a:pt x="4299" y="3048"/>
                </a:cubicBezTo>
                <a:lnTo>
                  <a:pt x="4680" y="2881"/>
                </a:lnTo>
                <a:close/>
                <a:moveTo>
                  <a:pt x="9406" y="4120"/>
                </a:moveTo>
                <a:lnTo>
                  <a:pt x="9406" y="7596"/>
                </a:lnTo>
                <a:cubicBezTo>
                  <a:pt x="9406" y="7989"/>
                  <a:pt x="9097" y="8299"/>
                  <a:pt x="8704" y="8299"/>
                </a:cubicBezTo>
                <a:lnTo>
                  <a:pt x="6835" y="8299"/>
                </a:lnTo>
                <a:lnTo>
                  <a:pt x="6835" y="7834"/>
                </a:lnTo>
                <a:lnTo>
                  <a:pt x="8383" y="7834"/>
                </a:lnTo>
                <a:cubicBezTo>
                  <a:pt x="8692" y="7834"/>
                  <a:pt x="8942" y="7584"/>
                  <a:pt x="8942" y="7275"/>
                </a:cubicBezTo>
                <a:lnTo>
                  <a:pt x="8942" y="4120"/>
                </a:lnTo>
                <a:close/>
                <a:moveTo>
                  <a:pt x="6251" y="7477"/>
                </a:moveTo>
                <a:lnTo>
                  <a:pt x="6251" y="8704"/>
                </a:lnTo>
                <a:lnTo>
                  <a:pt x="4727" y="8704"/>
                </a:lnTo>
                <a:lnTo>
                  <a:pt x="4727" y="7477"/>
                </a:lnTo>
                <a:close/>
                <a:moveTo>
                  <a:pt x="8656" y="0"/>
                </a:moveTo>
                <a:cubicBezTo>
                  <a:pt x="8502" y="0"/>
                  <a:pt x="8359" y="131"/>
                  <a:pt x="8359" y="298"/>
                </a:cubicBezTo>
                <a:lnTo>
                  <a:pt x="8359" y="3548"/>
                </a:lnTo>
                <a:lnTo>
                  <a:pt x="7799" y="3548"/>
                </a:lnTo>
                <a:lnTo>
                  <a:pt x="7799" y="3215"/>
                </a:lnTo>
                <a:cubicBezTo>
                  <a:pt x="7799" y="2762"/>
                  <a:pt x="7466" y="2405"/>
                  <a:pt x="7037" y="2346"/>
                </a:cubicBezTo>
                <a:lnTo>
                  <a:pt x="6811" y="1500"/>
                </a:lnTo>
                <a:cubicBezTo>
                  <a:pt x="6787" y="1369"/>
                  <a:pt x="6668" y="1274"/>
                  <a:pt x="6537" y="1274"/>
                </a:cubicBezTo>
                <a:lnTo>
                  <a:pt x="1798" y="1274"/>
                </a:lnTo>
                <a:cubicBezTo>
                  <a:pt x="1667" y="1274"/>
                  <a:pt x="1548" y="1369"/>
                  <a:pt x="1513" y="1500"/>
                </a:cubicBezTo>
                <a:lnTo>
                  <a:pt x="1298" y="2346"/>
                </a:lnTo>
                <a:cubicBezTo>
                  <a:pt x="858" y="2405"/>
                  <a:pt x="536" y="2774"/>
                  <a:pt x="536" y="3215"/>
                </a:cubicBezTo>
                <a:lnTo>
                  <a:pt x="536" y="3548"/>
                </a:lnTo>
                <a:lnTo>
                  <a:pt x="310" y="3548"/>
                </a:lnTo>
                <a:cubicBezTo>
                  <a:pt x="167" y="3548"/>
                  <a:pt x="24" y="3655"/>
                  <a:pt x="12" y="3810"/>
                </a:cubicBezTo>
                <a:cubicBezTo>
                  <a:pt x="1" y="3977"/>
                  <a:pt x="132" y="4132"/>
                  <a:pt x="298" y="4132"/>
                </a:cubicBezTo>
                <a:lnTo>
                  <a:pt x="524" y="4132"/>
                </a:lnTo>
                <a:lnTo>
                  <a:pt x="524" y="6108"/>
                </a:lnTo>
                <a:cubicBezTo>
                  <a:pt x="524" y="6227"/>
                  <a:pt x="620" y="6334"/>
                  <a:pt x="739" y="6334"/>
                </a:cubicBezTo>
                <a:lnTo>
                  <a:pt x="2703" y="6334"/>
                </a:lnTo>
                <a:cubicBezTo>
                  <a:pt x="3168" y="6334"/>
                  <a:pt x="3572" y="6025"/>
                  <a:pt x="3691" y="5596"/>
                </a:cubicBezTo>
                <a:lnTo>
                  <a:pt x="3799" y="5191"/>
                </a:lnTo>
                <a:cubicBezTo>
                  <a:pt x="3834" y="5036"/>
                  <a:pt x="3977" y="4941"/>
                  <a:pt x="4120" y="4917"/>
                </a:cubicBezTo>
                <a:cubicBezTo>
                  <a:pt x="4287" y="4917"/>
                  <a:pt x="4430" y="5024"/>
                  <a:pt x="4477" y="5191"/>
                </a:cubicBezTo>
                <a:lnTo>
                  <a:pt x="4584" y="5572"/>
                </a:lnTo>
                <a:cubicBezTo>
                  <a:pt x="4704" y="6025"/>
                  <a:pt x="5108" y="6334"/>
                  <a:pt x="5561" y="6334"/>
                </a:cubicBezTo>
                <a:lnTo>
                  <a:pt x="7525" y="6334"/>
                </a:lnTo>
                <a:cubicBezTo>
                  <a:pt x="7644" y="6334"/>
                  <a:pt x="7752" y="6227"/>
                  <a:pt x="7752" y="6108"/>
                </a:cubicBezTo>
                <a:lnTo>
                  <a:pt x="7752" y="4132"/>
                </a:lnTo>
                <a:lnTo>
                  <a:pt x="8323" y="4132"/>
                </a:lnTo>
                <a:lnTo>
                  <a:pt x="8323" y="7275"/>
                </a:lnTo>
                <a:lnTo>
                  <a:pt x="6787" y="7275"/>
                </a:lnTo>
                <a:lnTo>
                  <a:pt x="6787" y="7168"/>
                </a:lnTo>
                <a:cubicBezTo>
                  <a:pt x="6787" y="7001"/>
                  <a:pt x="6656" y="6870"/>
                  <a:pt x="6489" y="6870"/>
                </a:cubicBezTo>
                <a:lnTo>
                  <a:pt x="4394" y="6870"/>
                </a:lnTo>
                <a:cubicBezTo>
                  <a:pt x="4227" y="6870"/>
                  <a:pt x="4096" y="7001"/>
                  <a:pt x="4096" y="7168"/>
                </a:cubicBezTo>
                <a:lnTo>
                  <a:pt x="4096" y="8965"/>
                </a:lnTo>
                <a:cubicBezTo>
                  <a:pt x="4096" y="9132"/>
                  <a:pt x="4227" y="9263"/>
                  <a:pt x="4394" y="9263"/>
                </a:cubicBezTo>
                <a:lnTo>
                  <a:pt x="6489" y="9263"/>
                </a:lnTo>
                <a:cubicBezTo>
                  <a:pt x="6656" y="9263"/>
                  <a:pt x="6787" y="9132"/>
                  <a:pt x="6787" y="8965"/>
                </a:cubicBezTo>
                <a:lnTo>
                  <a:pt x="6787" y="8870"/>
                </a:lnTo>
                <a:lnTo>
                  <a:pt x="8644" y="8870"/>
                </a:lnTo>
                <a:cubicBezTo>
                  <a:pt x="9359" y="8870"/>
                  <a:pt x="9942" y="8287"/>
                  <a:pt x="9942" y="7572"/>
                </a:cubicBezTo>
                <a:lnTo>
                  <a:pt x="9942" y="298"/>
                </a:lnTo>
                <a:cubicBezTo>
                  <a:pt x="9966" y="131"/>
                  <a:pt x="9835" y="0"/>
                  <a:pt x="96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g1103b495d1b_0_1350"/>
          <p:cNvSpPr/>
          <p:nvPr/>
        </p:nvSpPr>
        <p:spPr>
          <a:xfrm>
            <a:off x="1357522" y="2589672"/>
            <a:ext cx="155410" cy="269207"/>
          </a:xfrm>
          <a:custGeom>
            <a:avLst/>
            <a:gdLst/>
            <a:ahLst/>
            <a:cxnLst/>
            <a:rect l="l" t="t" r="r" b="b"/>
            <a:pathLst>
              <a:path w="5740" h="9943" extrusionOk="0">
                <a:moveTo>
                  <a:pt x="2882" y="560"/>
                </a:moveTo>
                <a:cubicBezTo>
                  <a:pt x="2917" y="560"/>
                  <a:pt x="3060" y="668"/>
                  <a:pt x="3227" y="1132"/>
                </a:cubicBezTo>
                <a:cubicBezTo>
                  <a:pt x="3382" y="1596"/>
                  <a:pt x="3465" y="2204"/>
                  <a:pt x="3465" y="2870"/>
                </a:cubicBezTo>
                <a:cubicBezTo>
                  <a:pt x="3465" y="3513"/>
                  <a:pt x="3394" y="4347"/>
                  <a:pt x="3263" y="5061"/>
                </a:cubicBezTo>
                <a:cubicBezTo>
                  <a:pt x="3203" y="5371"/>
                  <a:pt x="3132" y="5609"/>
                  <a:pt x="3084" y="5787"/>
                </a:cubicBezTo>
                <a:lnTo>
                  <a:pt x="2691" y="5787"/>
                </a:lnTo>
                <a:cubicBezTo>
                  <a:pt x="2620" y="5609"/>
                  <a:pt x="2560" y="5371"/>
                  <a:pt x="2513" y="5061"/>
                </a:cubicBezTo>
                <a:cubicBezTo>
                  <a:pt x="2382" y="4359"/>
                  <a:pt x="2310" y="3513"/>
                  <a:pt x="2310" y="2870"/>
                </a:cubicBezTo>
                <a:cubicBezTo>
                  <a:pt x="2310" y="2215"/>
                  <a:pt x="2394" y="1596"/>
                  <a:pt x="2536" y="1132"/>
                </a:cubicBezTo>
                <a:cubicBezTo>
                  <a:pt x="2691" y="668"/>
                  <a:pt x="2858" y="560"/>
                  <a:pt x="2882" y="560"/>
                </a:cubicBezTo>
                <a:close/>
                <a:moveTo>
                  <a:pt x="2072" y="727"/>
                </a:moveTo>
                <a:lnTo>
                  <a:pt x="1977" y="953"/>
                </a:lnTo>
                <a:cubicBezTo>
                  <a:pt x="1798" y="1477"/>
                  <a:pt x="1715" y="2156"/>
                  <a:pt x="1715" y="2870"/>
                </a:cubicBezTo>
                <a:cubicBezTo>
                  <a:pt x="1715" y="3620"/>
                  <a:pt x="1810" y="4585"/>
                  <a:pt x="1965" y="5359"/>
                </a:cubicBezTo>
                <a:cubicBezTo>
                  <a:pt x="1989" y="5525"/>
                  <a:pt x="2025" y="5668"/>
                  <a:pt x="2060" y="5799"/>
                </a:cubicBezTo>
                <a:lnTo>
                  <a:pt x="1786" y="5799"/>
                </a:lnTo>
                <a:cubicBezTo>
                  <a:pt x="1608" y="5621"/>
                  <a:pt x="1441" y="5406"/>
                  <a:pt x="1286" y="5144"/>
                </a:cubicBezTo>
                <a:cubicBezTo>
                  <a:pt x="858" y="4430"/>
                  <a:pt x="584" y="3561"/>
                  <a:pt x="584" y="2882"/>
                </a:cubicBezTo>
                <a:cubicBezTo>
                  <a:pt x="584" y="1906"/>
                  <a:pt x="1203" y="1061"/>
                  <a:pt x="2072" y="727"/>
                </a:cubicBezTo>
                <a:close/>
                <a:moveTo>
                  <a:pt x="3668" y="727"/>
                </a:moveTo>
                <a:lnTo>
                  <a:pt x="3668" y="727"/>
                </a:lnTo>
                <a:cubicBezTo>
                  <a:pt x="4549" y="1061"/>
                  <a:pt x="5168" y="1894"/>
                  <a:pt x="5168" y="2882"/>
                </a:cubicBezTo>
                <a:cubicBezTo>
                  <a:pt x="5168" y="3561"/>
                  <a:pt x="4882" y="4454"/>
                  <a:pt x="4453" y="5144"/>
                </a:cubicBezTo>
                <a:cubicBezTo>
                  <a:pt x="4299" y="5406"/>
                  <a:pt x="4120" y="5621"/>
                  <a:pt x="3953" y="5799"/>
                </a:cubicBezTo>
                <a:lnTo>
                  <a:pt x="3679" y="5799"/>
                </a:lnTo>
                <a:cubicBezTo>
                  <a:pt x="3703" y="5668"/>
                  <a:pt x="3751" y="5525"/>
                  <a:pt x="3775" y="5359"/>
                </a:cubicBezTo>
                <a:cubicBezTo>
                  <a:pt x="3941" y="4585"/>
                  <a:pt x="4025" y="3620"/>
                  <a:pt x="4025" y="2870"/>
                </a:cubicBezTo>
                <a:cubicBezTo>
                  <a:pt x="4025" y="2144"/>
                  <a:pt x="3941" y="1477"/>
                  <a:pt x="3763" y="953"/>
                </a:cubicBezTo>
                <a:cubicBezTo>
                  <a:pt x="3727" y="858"/>
                  <a:pt x="3703" y="787"/>
                  <a:pt x="3668" y="727"/>
                </a:cubicBezTo>
                <a:close/>
                <a:moveTo>
                  <a:pt x="3775" y="6383"/>
                </a:moveTo>
                <a:lnTo>
                  <a:pt x="3775" y="6895"/>
                </a:lnTo>
                <a:lnTo>
                  <a:pt x="1953" y="6895"/>
                </a:lnTo>
                <a:lnTo>
                  <a:pt x="1953" y="6383"/>
                </a:lnTo>
                <a:close/>
                <a:moveTo>
                  <a:pt x="3453" y="7502"/>
                </a:moveTo>
                <a:lnTo>
                  <a:pt x="3453" y="8097"/>
                </a:lnTo>
                <a:lnTo>
                  <a:pt x="2310" y="8097"/>
                </a:lnTo>
                <a:lnTo>
                  <a:pt x="2310" y="7502"/>
                </a:lnTo>
                <a:close/>
                <a:moveTo>
                  <a:pt x="3799" y="8681"/>
                </a:moveTo>
                <a:lnTo>
                  <a:pt x="3799" y="9002"/>
                </a:lnTo>
                <a:cubicBezTo>
                  <a:pt x="3775" y="9192"/>
                  <a:pt x="3620" y="9371"/>
                  <a:pt x="3406" y="9371"/>
                </a:cubicBezTo>
                <a:lnTo>
                  <a:pt x="2334" y="9371"/>
                </a:lnTo>
                <a:cubicBezTo>
                  <a:pt x="2132" y="9371"/>
                  <a:pt x="1965" y="9216"/>
                  <a:pt x="1965" y="9002"/>
                </a:cubicBezTo>
                <a:lnTo>
                  <a:pt x="1965" y="8681"/>
                </a:lnTo>
                <a:close/>
                <a:moveTo>
                  <a:pt x="2870" y="1"/>
                </a:moveTo>
                <a:cubicBezTo>
                  <a:pt x="1286" y="1"/>
                  <a:pt x="0" y="1287"/>
                  <a:pt x="0" y="2870"/>
                </a:cubicBezTo>
                <a:cubicBezTo>
                  <a:pt x="0" y="3644"/>
                  <a:pt x="310" y="4644"/>
                  <a:pt x="798" y="5442"/>
                </a:cubicBezTo>
                <a:cubicBezTo>
                  <a:pt x="977" y="5740"/>
                  <a:pt x="1179" y="6002"/>
                  <a:pt x="1382" y="6204"/>
                </a:cubicBezTo>
                <a:lnTo>
                  <a:pt x="1382" y="7192"/>
                </a:lnTo>
                <a:cubicBezTo>
                  <a:pt x="1382" y="7347"/>
                  <a:pt x="1513" y="7490"/>
                  <a:pt x="1679" y="7490"/>
                </a:cubicBezTo>
                <a:lnTo>
                  <a:pt x="1727" y="7490"/>
                </a:lnTo>
                <a:lnTo>
                  <a:pt x="1727" y="8085"/>
                </a:lnTo>
                <a:lnTo>
                  <a:pt x="1536" y="8085"/>
                </a:lnTo>
                <a:cubicBezTo>
                  <a:pt x="1382" y="8085"/>
                  <a:pt x="1251" y="8180"/>
                  <a:pt x="1239" y="8335"/>
                </a:cubicBezTo>
                <a:cubicBezTo>
                  <a:pt x="1215" y="8466"/>
                  <a:pt x="1298" y="8585"/>
                  <a:pt x="1393" y="8633"/>
                </a:cubicBezTo>
                <a:lnTo>
                  <a:pt x="1393" y="8990"/>
                </a:lnTo>
                <a:cubicBezTo>
                  <a:pt x="1393" y="9526"/>
                  <a:pt x="1834" y="9943"/>
                  <a:pt x="2346" y="9943"/>
                </a:cubicBezTo>
                <a:lnTo>
                  <a:pt x="3418" y="9943"/>
                </a:lnTo>
                <a:cubicBezTo>
                  <a:pt x="3953" y="9943"/>
                  <a:pt x="4370" y="9514"/>
                  <a:pt x="4370" y="8990"/>
                </a:cubicBezTo>
                <a:lnTo>
                  <a:pt x="4370" y="8633"/>
                </a:lnTo>
                <a:cubicBezTo>
                  <a:pt x="4465" y="8585"/>
                  <a:pt x="4525" y="8514"/>
                  <a:pt x="4537" y="8419"/>
                </a:cubicBezTo>
                <a:cubicBezTo>
                  <a:pt x="4561" y="8240"/>
                  <a:pt x="4430" y="8085"/>
                  <a:pt x="4239" y="8085"/>
                </a:cubicBezTo>
                <a:lnTo>
                  <a:pt x="4049" y="8085"/>
                </a:lnTo>
                <a:lnTo>
                  <a:pt x="4049" y="7490"/>
                </a:lnTo>
                <a:lnTo>
                  <a:pt x="4060" y="7490"/>
                </a:lnTo>
                <a:cubicBezTo>
                  <a:pt x="4227" y="7490"/>
                  <a:pt x="4358" y="7347"/>
                  <a:pt x="4358" y="7192"/>
                </a:cubicBezTo>
                <a:lnTo>
                  <a:pt x="4358" y="6204"/>
                </a:lnTo>
                <a:cubicBezTo>
                  <a:pt x="4572" y="6002"/>
                  <a:pt x="4763" y="5740"/>
                  <a:pt x="4942" y="5442"/>
                </a:cubicBezTo>
                <a:cubicBezTo>
                  <a:pt x="5430" y="4644"/>
                  <a:pt x="5739" y="3656"/>
                  <a:pt x="5739" y="2870"/>
                </a:cubicBezTo>
                <a:cubicBezTo>
                  <a:pt x="5739" y="1275"/>
                  <a:pt x="4453" y="1"/>
                  <a:pt x="28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9" name="Google Shape;1649;g1103b495d1b_0_1350"/>
          <p:cNvGrpSpPr/>
          <p:nvPr/>
        </p:nvGrpSpPr>
        <p:grpSpPr>
          <a:xfrm>
            <a:off x="1994799" y="2608554"/>
            <a:ext cx="269829" cy="232114"/>
            <a:chOff x="1437975" y="2623075"/>
            <a:chExt cx="249150" cy="214325"/>
          </a:xfrm>
        </p:grpSpPr>
        <p:sp>
          <p:nvSpPr>
            <p:cNvPr id="1650" name="Google Shape;1650;g1103b495d1b_0_1350"/>
            <p:cNvSpPr/>
            <p:nvPr/>
          </p:nvSpPr>
          <p:spPr>
            <a:xfrm>
              <a:off x="1437975" y="2623075"/>
              <a:ext cx="249150" cy="214325"/>
            </a:xfrm>
            <a:custGeom>
              <a:avLst/>
              <a:gdLst/>
              <a:ahLst/>
              <a:cxnLst/>
              <a:rect l="l" t="t" r="r" b="b"/>
              <a:pathLst>
                <a:path w="9966" h="8573" extrusionOk="0">
                  <a:moveTo>
                    <a:pt x="8489" y="572"/>
                  </a:moveTo>
                  <a:lnTo>
                    <a:pt x="8489" y="1524"/>
                  </a:lnTo>
                  <a:lnTo>
                    <a:pt x="5572" y="1524"/>
                  </a:lnTo>
                  <a:lnTo>
                    <a:pt x="5572" y="572"/>
                  </a:lnTo>
                  <a:close/>
                  <a:moveTo>
                    <a:pt x="2238" y="965"/>
                  </a:moveTo>
                  <a:lnTo>
                    <a:pt x="2238" y="1536"/>
                  </a:lnTo>
                  <a:lnTo>
                    <a:pt x="1476" y="1536"/>
                  </a:lnTo>
                  <a:lnTo>
                    <a:pt x="1476" y="965"/>
                  </a:lnTo>
                  <a:close/>
                  <a:moveTo>
                    <a:pt x="9382" y="2108"/>
                  </a:moveTo>
                  <a:lnTo>
                    <a:pt x="9382" y="3251"/>
                  </a:lnTo>
                  <a:lnTo>
                    <a:pt x="6632" y="3251"/>
                  </a:lnTo>
                  <a:cubicBezTo>
                    <a:pt x="6191" y="2858"/>
                    <a:pt x="5620" y="2620"/>
                    <a:pt x="4989" y="2620"/>
                  </a:cubicBezTo>
                  <a:cubicBezTo>
                    <a:pt x="4370" y="2620"/>
                    <a:pt x="3786" y="2858"/>
                    <a:pt x="3358" y="3251"/>
                  </a:cubicBezTo>
                  <a:lnTo>
                    <a:pt x="595" y="3251"/>
                  </a:lnTo>
                  <a:lnTo>
                    <a:pt x="595" y="2108"/>
                  </a:lnTo>
                  <a:close/>
                  <a:moveTo>
                    <a:pt x="2881" y="3834"/>
                  </a:moveTo>
                  <a:cubicBezTo>
                    <a:pt x="2667" y="4191"/>
                    <a:pt x="2548" y="4596"/>
                    <a:pt x="2548" y="5037"/>
                  </a:cubicBezTo>
                  <a:cubicBezTo>
                    <a:pt x="2548" y="5477"/>
                    <a:pt x="2667" y="5894"/>
                    <a:pt x="2881" y="6251"/>
                  </a:cubicBezTo>
                  <a:lnTo>
                    <a:pt x="595" y="6251"/>
                  </a:lnTo>
                  <a:lnTo>
                    <a:pt x="595" y="3834"/>
                  </a:lnTo>
                  <a:close/>
                  <a:moveTo>
                    <a:pt x="9382" y="3834"/>
                  </a:moveTo>
                  <a:lnTo>
                    <a:pt x="9382" y="6251"/>
                  </a:lnTo>
                  <a:lnTo>
                    <a:pt x="7108" y="6251"/>
                  </a:lnTo>
                  <a:cubicBezTo>
                    <a:pt x="7311" y="5894"/>
                    <a:pt x="7430" y="5489"/>
                    <a:pt x="7430" y="5037"/>
                  </a:cubicBezTo>
                  <a:cubicBezTo>
                    <a:pt x="7430" y="4608"/>
                    <a:pt x="7311" y="4191"/>
                    <a:pt x="7108" y="3834"/>
                  </a:cubicBezTo>
                  <a:close/>
                  <a:moveTo>
                    <a:pt x="4989" y="3215"/>
                  </a:moveTo>
                  <a:cubicBezTo>
                    <a:pt x="6001" y="3215"/>
                    <a:pt x="6834" y="4048"/>
                    <a:pt x="6834" y="5060"/>
                  </a:cubicBezTo>
                  <a:cubicBezTo>
                    <a:pt x="6834" y="6061"/>
                    <a:pt x="6001" y="6894"/>
                    <a:pt x="4989" y="6894"/>
                  </a:cubicBezTo>
                  <a:cubicBezTo>
                    <a:pt x="3977" y="6894"/>
                    <a:pt x="3143" y="6073"/>
                    <a:pt x="3143" y="5060"/>
                  </a:cubicBezTo>
                  <a:cubicBezTo>
                    <a:pt x="3143" y="4048"/>
                    <a:pt x="3977" y="3215"/>
                    <a:pt x="4989" y="3215"/>
                  </a:cubicBezTo>
                  <a:close/>
                  <a:moveTo>
                    <a:pt x="9382" y="6823"/>
                  </a:moveTo>
                  <a:lnTo>
                    <a:pt x="9382" y="7978"/>
                  </a:lnTo>
                  <a:lnTo>
                    <a:pt x="595" y="7978"/>
                  </a:lnTo>
                  <a:lnTo>
                    <a:pt x="595" y="6823"/>
                  </a:lnTo>
                  <a:lnTo>
                    <a:pt x="3358" y="6823"/>
                  </a:lnTo>
                  <a:cubicBezTo>
                    <a:pt x="3786" y="7227"/>
                    <a:pt x="4370" y="7466"/>
                    <a:pt x="4989" y="7466"/>
                  </a:cubicBezTo>
                  <a:cubicBezTo>
                    <a:pt x="5620" y="7466"/>
                    <a:pt x="6191" y="7227"/>
                    <a:pt x="6632" y="6823"/>
                  </a:cubicBezTo>
                  <a:close/>
                  <a:moveTo>
                    <a:pt x="5286" y="0"/>
                  </a:moveTo>
                  <a:cubicBezTo>
                    <a:pt x="5120" y="0"/>
                    <a:pt x="4989" y="131"/>
                    <a:pt x="4989" y="298"/>
                  </a:cubicBezTo>
                  <a:lnTo>
                    <a:pt x="4989" y="1560"/>
                  </a:lnTo>
                  <a:lnTo>
                    <a:pt x="2822" y="1560"/>
                  </a:lnTo>
                  <a:lnTo>
                    <a:pt x="2822" y="679"/>
                  </a:lnTo>
                  <a:cubicBezTo>
                    <a:pt x="2822" y="512"/>
                    <a:pt x="2679" y="381"/>
                    <a:pt x="2524" y="381"/>
                  </a:cubicBezTo>
                  <a:lnTo>
                    <a:pt x="1179" y="381"/>
                  </a:lnTo>
                  <a:cubicBezTo>
                    <a:pt x="1012" y="381"/>
                    <a:pt x="881" y="512"/>
                    <a:pt x="881" y="679"/>
                  </a:cubicBezTo>
                  <a:lnTo>
                    <a:pt x="881" y="1560"/>
                  </a:lnTo>
                  <a:lnTo>
                    <a:pt x="298" y="1560"/>
                  </a:lnTo>
                  <a:cubicBezTo>
                    <a:pt x="131" y="1560"/>
                    <a:pt x="0" y="1691"/>
                    <a:pt x="0" y="1858"/>
                  </a:cubicBezTo>
                  <a:lnTo>
                    <a:pt x="0" y="8275"/>
                  </a:lnTo>
                  <a:cubicBezTo>
                    <a:pt x="0" y="8430"/>
                    <a:pt x="131" y="8573"/>
                    <a:pt x="298" y="8573"/>
                  </a:cubicBezTo>
                  <a:lnTo>
                    <a:pt x="9668" y="8573"/>
                  </a:lnTo>
                  <a:cubicBezTo>
                    <a:pt x="9823" y="8573"/>
                    <a:pt x="9966" y="8430"/>
                    <a:pt x="9966" y="8275"/>
                  </a:cubicBezTo>
                  <a:lnTo>
                    <a:pt x="9966" y="1846"/>
                  </a:lnTo>
                  <a:cubicBezTo>
                    <a:pt x="9966" y="1679"/>
                    <a:pt x="9823" y="1560"/>
                    <a:pt x="9668" y="1560"/>
                  </a:cubicBezTo>
                  <a:lnTo>
                    <a:pt x="9073" y="1560"/>
                  </a:lnTo>
                  <a:lnTo>
                    <a:pt x="9073" y="298"/>
                  </a:lnTo>
                  <a:cubicBezTo>
                    <a:pt x="9073" y="131"/>
                    <a:pt x="8930" y="0"/>
                    <a:pt x="8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g1103b495d1b_0_1350"/>
            <p:cNvSpPr/>
            <p:nvPr/>
          </p:nvSpPr>
          <p:spPr>
            <a:xfrm>
              <a:off x="1532325" y="2718925"/>
              <a:ext cx="61050" cy="61025"/>
            </a:xfrm>
            <a:custGeom>
              <a:avLst/>
              <a:gdLst/>
              <a:ahLst/>
              <a:cxnLst/>
              <a:rect l="l" t="t" r="r" b="b"/>
              <a:pathLst>
                <a:path w="2442" h="2441" extrusionOk="0">
                  <a:moveTo>
                    <a:pt x="1215" y="584"/>
                  </a:moveTo>
                  <a:cubicBezTo>
                    <a:pt x="1572" y="584"/>
                    <a:pt x="1858" y="857"/>
                    <a:pt x="1858" y="1226"/>
                  </a:cubicBezTo>
                  <a:cubicBezTo>
                    <a:pt x="1858" y="1572"/>
                    <a:pt x="1572" y="1858"/>
                    <a:pt x="1215" y="1858"/>
                  </a:cubicBezTo>
                  <a:cubicBezTo>
                    <a:pt x="858" y="1858"/>
                    <a:pt x="572" y="1560"/>
                    <a:pt x="572" y="1226"/>
                  </a:cubicBezTo>
                  <a:cubicBezTo>
                    <a:pt x="572" y="869"/>
                    <a:pt x="858" y="584"/>
                    <a:pt x="1215" y="584"/>
                  </a:cubicBezTo>
                  <a:close/>
                  <a:moveTo>
                    <a:pt x="1215" y="0"/>
                  </a:moveTo>
                  <a:cubicBezTo>
                    <a:pt x="548" y="0"/>
                    <a:pt x="0" y="548"/>
                    <a:pt x="0" y="1226"/>
                  </a:cubicBezTo>
                  <a:cubicBezTo>
                    <a:pt x="0" y="1893"/>
                    <a:pt x="548" y="2441"/>
                    <a:pt x="1215" y="2441"/>
                  </a:cubicBezTo>
                  <a:cubicBezTo>
                    <a:pt x="1882" y="2441"/>
                    <a:pt x="2441" y="1893"/>
                    <a:pt x="2441" y="1226"/>
                  </a:cubicBezTo>
                  <a:cubicBezTo>
                    <a:pt x="2441" y="548"/>
                    <a:pt x="1882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2" name="Google Shape;1652;g1103b495d1b_0_1350"/>
          <p:cNvSpPr/>
          <p:nvPr/>
        </p:nvSpPr>
        <p:spPr>
          <a:xfrm>
            <a:off x="2686047" y="2589997"/>
            <a:ext cx="207936" cy="269694"/>
          </a:xfrm>
          <a:custGeom>
            <a:avLst/>
            <a:gdLst/>
            <a:ahLst/>
            <a:cxnLst/>
            <a:rect l="l" t="t" r="r" b="b"/>
            <a:pathLst>
              <a:path w="7680" h="9961" extrusionOk="0">
                <a:moveTo>
                  <a:pt x="1226" y="584"/>
                </a:moveTo>
                <a:lnTo>
                  <a:pt x="1226" y="8216"/>
                </a:lnTo>
                <a:lnTo>
                  <a:pt x="584" y="8216"/>
                </a:lnTo>
                <a:lnTo>
                  <a:pt x="584" y="584"/>
                </a:lnTo>
                <a:close/>
                <a:moveTo>
                  <a:pt x="7096" y="584"/>
                </a:moveTo>
                <a:lnTo>
                  <a:pt x="7096" y="8216"/>
                </a:lnTo>
                <a:lnTo>
                  <a:pt x="1798" y="8216"/>
                </a:lnTo>
                <a:lnTo>
                  <a:pt x="1798" y="584"/>
                </a:lnTo>
                <a:close/>
                <a:moveTo>
                  <a:pt x="2441" y="8799"/>
                </a:moveTo>
                <a:lnTo>
                  <a:pt x="2453" y="9264"/>
                </a:lnTo>
                <a:lnTo>
                  <a:pt x="2203" y="9180"/>
                </a:lnTo>
                <a:cubicBezTo>
                  <a:pt x="2173" y="9175"/>
                  <a:pt x="2146" y="9172"/>
                  <a:pt x="2119" y="9172"/>
                </a:cubicBezTo>
                <a:cubicBezTo>
                  <a:pt x="2093" y="9172"/>
                  <a:pt x="2066" y="9175"/>
                  <a:pt x="2036" y="9180"/>
                </a:cubicBezTo>
                <a:lnTo>
                  <a:pt x="1786" y="9264"/>
                </a:lnTo>
                <a:lnTo>
                  <a:pt x="1786" y="8799"/>
                </a:lnTo>
                <a:close/>
                <a:moveTo>
                  <a:pt x="298" y="1"/>
                </a:moveTo>
                <a:cubicBezTo>
                  <a:pt x="131" y="1"/>
                  <a:pt x="0" y="132"/>
                  <a:pt x="0" y="298"/>
                </a:cubicBezTo>
                <a:lnTo>
                  <a:pt x="0" y="8514"/>
                </a:lnTo>
                <a:cubicBezTo>
                  <a:pt x="0" y="8680"/>
                  <a:pt x="131" y="8811"/>
                  <a:pt x="298" y="8811"/>
                </a:cubicBezTo>
                <a:lnTo>
                  <a:pt x="1238" y="8811"/>
                </a:lnTo>
                <a:lnTo>
                  <a:pt x="1238" y="9657"/>
                </a:lnTo>
                <a:cubicBezTo>
                  <a:pt x="1238" y="9716"/>
                  <a:pt x="1250" y="9776"/>
                  <a:pt x="1298" y="9835"/>
                </a:cubicBezTo>
                <a:cubicBezTo>
                  <a:pt x="1351" y="9914"/>
                  <a:pt x="1436" y="9961"/>
                  <a:pt x="1519" y="9961"/>
                </a:cubicBezTo>
                <a:cubicBezTo>
                  <a:pt x="1549" y="9961"/>
                  <a:pt x="1579" y="9955"/>
                  <a:pt x="1607" y="9942"/>
                </a:cubicBezTo>
                <a:lnTo>
                  <a:pt x="2143" y="9800"/>
                </a:lnTo>
                <a:lnTo>
                  <a:pt x="2679" y="9942"/>
                </a:lnTo>
                <a:cubicBezTo>
                  <a:pt x="2715" y="9942"/>
                  <a:pt x="2739" y="9954"/>
                  <a:pt x="2750" y="9954"/>
                </a:cubicBezTo>
                <a:cubicBezTo>
                  <a:pt x="2846" y="9954"/>
                  <a:pt x="2929" y="9919"/>
                  <a:pt x="2989" y="9835"/>
                </a:cubicBezTo>
                <a:cubicBezTo>
                  <a:pt x="3024" y="9800"/>
                  <a:pt x="3036" y="9740"/>
                  <a:pt x="3036" y="9657"/>
                </a:cubicBezTo>
                <a:lnTo>
                  <a:pt x="3036" y="8811"/>
                </a:lnTo>
                <a:lnTo>
                  <a:pt x="7382" y="8811"/>
                </a:lnTo>
                <a:cubicBezTo>
                  <a:pt x="7549" y="8811"/>
                  <a:pt x="7680" y="8680"/>
                  <a:pt x="7680" y="8514"/>
                </a:cubicBezTo>
                <a:lnTo>
                  <a:pt x="7680" y="298"/>
                </a:lnTo>
                <a:cubicBezTo>
                  <a:pt x="7680" y="132"/>
                  <a:pt x="7549" y="1"/>
                  <a:pt x="7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g1103b495d1b_0_1350"/>
          <p:cNvSpPr/>
          <p:nvPr/>
        </p:nvSpPr>
        <p:spPr>
          <a:xfrm>
            <a:off x="2748269" y="2650296"/>
            <a:ext cx="116720" cy="117045"/>
          </a:xfrm>
          <a:custGeom>
            <a:avLst/>
            <a:gdLst/>
            <a:ahLst/>
            <a:cxnLst/>
            <a:rect l="l" t="t" r="r" b="b"/>
            <a:pathLst>
              <a:path w="4311" h="4323" extrusionOk="0">
                <a:moveTo>
                  <a:pt x="1500" y="750"/>
                </a:moveTo>
                <a:lnTo>
                  <a:pt x="1500" y="750"/>
                </a:lnTo>
                <a:cubicBezTo>
                  <a:pt x="1334" y="1084"/>
                  <a:pt x="1226" y="1465"/>
                  <a:pt x="1203" y="1881"/>
                </a:cubicBezTo>
                <a:lnTo>
                  <a:pt x="619" y="1881"/>
                </a:lnTo>
                <a:cubicBezTo>
                  <a:pt x="714" y="1393"/>
                  <a:pt x="1048" y="965"/>
                  <a:pt x="1500" y="750"/>
                </a:cubicBezTo>
                <a:close/>
                <a:moveTo>
                  <a:pt x="2155" y="798"/>
                </a:moveTo>
                <a:cubicBezTo>
                  <a:pt x="2357" y="1084"/>
                  <a:pt x="2477" y="1465"/>
                  <a:pt x="2524" y="1893"/>
                </a:cubicBezTo>
                <a:lnTo>
                  <a:pt x="1786" y="1893"/>
                </a:lnTo>
                <a:cubicBezTo>
                  <a:pt x="1822" y="1465"/>
                  <a:pt x="1941" y="1096"/>
                  <a:pt x="2155" y="798"/>
                </a:cubicBezTo>
                <a:close/>
                <a:moveTo>
                  <a:pt x="2822" y="762"/>
                </a:moveTo>
                <a:lnTo>
                  <a:pt x="2822" y="762"/>
                </a:lnTo>
                <a:cubicBezTo>
                  <a:pt x="3274" y="965"/>
                  <a:pt x="3608" y="1393"/>
                  <a:pt x="3703" y="1893"/>
                </a:cubicBezTo>
                <a:lnTo>
                  <a:pt x="3119" y="1893"/>
                </a:lnTo>
                <a:cubicBezTo>
                  <a:pt x="3084" y="1477"/>
                  <a:pt x="2988" y="1096"/>
                  <a:pt x="2822" y="762"/>
                </a:cubicBezTo>
                <a:close/>
                <a:moveTo>
                  <a:pt x="2524" y="2477"/>
                </a:moveTo>
                <a:cubicBezTo>
                  <a:pt x="2477" y="2905"/>
                  <a:pt x="2357" y="3274"/>
                  <a:pt x="2155" y="3572"/>
                </a:cubicBezTo>
                <a:cubicBezTo>
                  <a:pt x="1965" y="3298"/>
                  <a:pt x="1822" y="2905"/>
                  <a:pt x="1786" y="2477"/>
                </a:cubicBezTo>
                <a:close/>
                <a:moveTo>
                  <a:pt x="1203" y="2477"/>
                </a:moveTo>
                <a:cubicBezTo>
                  <a:pt x="1226" y="2893"/>
                  <a:pt x="1334" y="3274"/>
                  <a:pt x="1500" y="3608"/>
                </a:cubicBezTo>
                <a:cubicBezTo>
                  <a:pt x="1048" y="3405"/>
                  <a:pt x="714" y="2989"/>
                  <a:pt x="619" y="2477"/>
                </a:cubicBezTo>
                <a:close/>
                <a:moveTo>
                  <a:pt x="3679" y="2477"/>
                </a:moveTo>
                <a:cubicBezTo>
                  <a:pt x="3608" y="2989"/>
                  <a:pt x="3274" y="3405"/>
                  <a:pt x="2810" y="3608"/>
                </a:cubicBezTo>
                <a:cubicBezTo>
                  <a:pt x="2977" y="3286"/>
                  <a:pt x="3072" y="2893"/>
                  <a:pt x="3108" y="2477"/>
                </a:cubicBezTo>
                <a:close/>
                <a:moveTo>
                  <a:pt x="2155" y="0"/>
                </a:moveTo>
                <a:cubicBezTo>
                  <a:pt x="964" y="0"/>
                  <a:pt x="0" y="977"/>
                  <a:pt x="0" y="2167"/>
                </a:cubicBezTo>
                <a:cubicBezTo>
                  <a:pt x="0" y="3358"/>
                  <a:pt x="976" y="4322"/>
                  <a:pt x="2155" y="4322"/>
                </a:cubicBezTo>
                <a:cubicBezTo>
                  <a:pt x="3346" y="4322"/>
                  <a:pt x="4310" y="3358"/>
                  <a:pt x="4310" y="2167"/>
                </a:cubicBezTo>
                <a:cubicBezTo>
                  <a:pt x="4310" y="977"/>
                  <a:pt x="3346" y="0"/>
                  <a:pt x="21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g1103b495d1b_0_1350"/>
          <p:cNvSpPr/>
          <p:nvPr/>
        </p:nvSpPr>
        <p:spPr>
          <a:xfrm>
            <a:off x="3409878" y="2622895"/>
            <a:ext cx="271021" cy="203117"/>
          </a:xfrm>
          <a:custGeom>
            <a:avLst/>
            <a:gdLst/>
            <a:ahLst/>
            <a:cxnLst/>
            <a:rect l="l" t="t" r="r" b="b"/>
            <a:pathLst>
              <a:path w="10010" h="7502" extrusionOk="0">
                <a:moveTo>
                  <a:pt x="6307" y="2834"/>
                </a:moveTo>
                <a:cubicBezTo>
                  <a:pt x="5997" y="3060"/>
                  <a:pt x="5712" y="3310"/>
                  <a:pt x="5474" y="3608"/>
                </a:cubicBezTo>
                <a:cubicBezTo>
                  <a:pt x="5188" y="3965"/>
                  <a:pt x="4997" y="4370"/>
                  <a:pt x="4878" y="4787"/>
                </a:cubicBezTo>
                <a:lnTo>
                  <a:pt x="3961" y="2834"/>
                </a:lnTo>
                <a:close/>
                <a:moveTo>
                  <a:pt x="2545" y="4929"/>
                </a:moveTo>
                <a:cubicBezTo>
                  <a:pt x="2687" y="5084"/>
                  <a:pt x="2807" y="5263"/>
                  <a:pt x="2866" y="5477"/>
                </a:cubicBezTo>
                <a:lnTo>
                  <a:pt x="2259" y="5477"/>
                </a:lnTo>
                <a:lnTo>
                  <a:pt x="2545" y="4929"/>
                </a:lnTo>
                <a:close/>
                <a:moveTo>
                  <a:pt x="3485" y="3191"/>
                </a:moveTo>
                <a:lnTo>
                  <a:pt x="4581" y="5477"/>
                </a:lnTo>
                <a:lnTo>
                  <a:pt x="3461" y="5477"/>
                </a:lnTo>
                <a:cubicBezTo>
                  <a:pt x="3390" y="5048"/>
                  <a:pt x="3152" y="4679"/>
                  <a:pt x="2830" y="4417"/>
                </a:cubicBezTo>
                <a:lnTo>
                  <a:pt x="3485" y="3191"/>
                </a:lnTo>
                <a:close/>
                <a:moveTo>
                  <a:pt x="1771" y="4644"/>
                </a:moveTo>
                <a:cubicBezTo>
                  <a:pt x="1854" y="4644"/>
                  <a:pt x="1949" y="4667"/>
                  <a:pt x="2021" y="4679"/>
                </a:cubicBezTo>
                <a:lnTo>
                  <a:pt x="1497" y="5644"/>
                </a:lnTo>
                <a:cubicBezTo>
                  <a:pt x="1473" y="5703"/>
                  <a:pt x="1461" y="5775"/>
                  <a:pt x="1473" y="5858"/>
                </a:cubicBezTo>
                <a:cubicBezTo>
                  <a:pt x="1497" y="5989"/>
                  <a:pt x="1616" y="6072"/>
                  <a:pt x="1759" y="6072"/>
                </a:cubicBezTo>
                <a:lnTo>
                  <a:pt x="2854" y="6072"/>
                </a:lnTo>
                <a:cubicBezTo>
                  <a:pt x="2735" y="6561"/>
                  <a:pt x="2306" y="6918"/>
                  <a:pt x="1771" y="6918"/>
                </a:cubicBezTo>
                <a:cubicBezTo>
                  <a:pt x="1140" y="6918"/>
                  <a:pt x="640" y="6406"/>
                  <a:pt x="640" y="5775"/>
                </a:cubicBezTo>
                <a:cubicBezTo>
                  <a:pt x="640" y="5156"/>
                  <a:pt x="1140" y="4644"/>
                  <a:pt x="1771" y="4644"/>
                </a:cubicBezTo>
                <a:close/>
                <a:moveTo>
                  <a:pt x="8343" y="4667"/>
                </a:moveTo>
                <a:lnTo>
                  <a:pt x="8343" y="4667"/>
                </a:lnTo>
                <a:cubicBezTo>
                  <a:pt x="8938" y="4691"/>
                  <a:pt x="9414" y="5203"/>
                  <a:pt x="9414" y="5799"/>
                </a:cubicBezTo>
                <a:cubicBezTo>
                  <a:pt x="9403" y="6406"/>
                  <a:pt x="8903" y="6918"/>
                  <a:pt x="8271" y="6918"/>
                </a:cubicBezTo>
                <a:cubicBezTo>
                  <a:pt x="7652" y="6918"/>
                  <a:pt x="7140" y="6406"/>
                  <a:pt x="7140" y="5775"/>
                </a:cubicBezTo>
                <a:cubicBezTo>
                  <a:pt x="7140" y="5334"/>
                  <a:pt x="7414" y="4941"/>
                  <a:pt x="7783" y="4751"/>
                </a:cubicBezTo>
                <a:lnTo>
                  <a:pt x="8010" y="5834"/>
                </a:lnTo>
                <a:cubicBezTo>
                  <a:pt x="8033" y="5977"/>
                  <a:pt x="8152" y="6072"/>
                  <a:pt x="8283" y="6072"/>
                </a:cubicBezTo>
                <a:lnTo>
                  <a:pt x="8343" y="6072"/>
                </a:lnTo>
                <a:cubicBezTo>
                  <a:pt x="8510" y="6049"/>
                  <a:pt x="8605" y="5882"/>
                  <a:pt x="8569" y="5739"/>
                </a:cubicBezTo>
                <a:lnTo>
                  <a:pt x="8343" y="4667"/>
                </a:lnTo>
                <a:close/>
                <a:moveTo>
                  <a:pt x="6236" y="0"/>
                </a:moveTo>
                <a:cubicBezTo>
                  <a:pt x="6069" y="24"/>
                  <a:pt x="5938" y="143"/>
                  <a:pt x="5938" y="298"/>
                </a:cubicBezTo>
                <a:cubicBezTo>
                  <a:pt x="5938" y="465"/>
                  <a:pt x="6236" y="596"/>
                  <a:pt x="6236" y="596"/>
                </a:cubicBezTo>
                <a:lnTo>
                  <a:pt x="6902" y="596"/>
                </a:lnTo>
                <a:lnTo>
                  <a:pt x="7259" y="2251"/>
                </a:lnTo>
                <a:lnTo>
                  <a:pt x="3688" y="2251"/>
                </a:lnTo>
                <a:lnTo>
                  <a:pt x="3307" y="1465"/>
                </a:lnTo>
                <a:lnTo>
                  <a:pt x="3580" y="1465"/>
                </a:lnTo>
                <a:cubicBezTo>
                  <a:pt x="3735" y="1465"/>
                  <a:pt x="3866" y="1358"/>
                  <a:pt x="3878" y="1215"/>
                </a:cubicBezTo>
                <a:cubicBezTo>
                  <a:pt x="3902" y="1036"/>
                  <a:pt x="3759" y="881"/>
                  <a:pt x="3604" y="881"/>
                </a:cubicBezTo>
                <a:lnTo>
                  <a:pt x="2485" y="881"/>
                </a:lnTo>
                <a:cubicBezTo>
                  <a:pt x="2330" y="881"/>
                  <a:pt x="2199" y="988"/>
                  <a:pt x="2187" y="1143"/>
                </a:cubicBezTo>
                <a:cubicBezTo>
                  <a:pt x="2175" y="1310"/>
                  <a:pt x="2306" y="1465"/>
                  <a:pt x="2473" y="1465"/>
                </a:cubicBezTo>
                <a:lnTo>
                  <a:pt x="2652" y="1465"/>
                </a:lnTo>
                <a:lnTo>
                  <a:pt x="3164" y="2536"/>
                </a:lnTo>
                <a:lnTo>
                  <a:pt x="2318" y="4144"/>
                </a:lnTo>
                <a:cubicBezTo>
                  <a:pt x="2199" y="4096"/>
                  <a:pt x="2080" y="4084"/>
                  <a:pt x="1949" y="4072"/>
                </a:cubicBezTo>
                <a:cubicBezTo>
                  <a:pt x="1891" y="4066"/>
                  <a:pt x="1833" y="4063"/>
                  <a:pt x="1776" y="4063"/>
                </a:cubicBezTo>
                <a:cubicBezTo>
                  <a:pt x="804" y="4063"/>
                  <a:pt x="1" y="4904"/>
                  <a:pt x="68" y="5882"/>
                </a:cubicBezTo>
                <a:cubicBezTo>
                  <a:pt x="128" y="6775"/>
                  <a:pt x="878" y="7489"/>
                  <a:pt x="1783" y="7489"/>
                </a:cubicBezTo>
                <a:cubicBezTo>
                  <a:pt x="2628" y="7489"/>
                  <a:pt x="3330" y="6870"/>
                  <a:pt x="3485" y="6060"/>
                </a:cubicBezTo>
                <a:lnTo>
                  <a:pt x="4747" y="6060"/>
                </a:lnTo>
                <a:lnTo>
                  <a:pt x="4747" y="6715"/>
                </a:lnTo>
                <a:cubicBezTo>
                  <a:pt x="4747" y="6882"/>
                  <a:pt x="4878" y="7013"/>
                  <a:pt x="5045" y="7013"/>
                </a:cubicBezTo>
                <a:lnTo>
                  <a:pt x="5604" y="7013"/>
                </a:lnTo>
                <a:cubicBezTo>
                  <a:pt x="5759" y="7013"/>
                  <a:pt x="5890" y="6906"/>
                  <a:pt x="5902" y="6763"/>
                </a:cubicBezTo>
                <a:cubicBezTo>
                  <a:pt x="5926" y="6584"/>
                  <a:pt x="5783" y="6430"/>
                  <a:pt x="5628" y="6430"/>
                </a:cubicBezTo>
                <a:lnTo>
                  <a:pt x="5343" y="6430"/>
                </a:lnTo>
                <a:lnTo>
                  <a:pt x="5343" y="5775"/>
                </a:lnTo>
                <a:cubicBezTo>
                  <a:pt x="5343" y="5775"/>
                  <a:pt x="5569" y="4489"/>
                  <a:pt x="5962" y="3965"/>
                </a:cubicBezTo>
                <a:cubicBezTo>
                  <a:pt x="6343" y="3489"/>
                  <a:pt x="6843" y="3132"/>
                  <a:pt x="7414" y="2953"/>
                </a:cubicBezTo>
                <a:lnTo>
                  <a:pt x="7664" y="4167"/>
                </a:lnTo>
                <a:cubicBezTo>
                  <a:pt x="7021" y="4429"/>
                  <a:pt x="6557" y="5048"/>
                  <a:pt x="6557" y="5775"/>
                </a:cubicBezTo>
                <a:cubicBezTo>
                  <a:pt x="6557" y="6727"/>
                  <a:pt x="7331" y="7501"/>
                  <a:pt x="8283" y="7501"/>
                </a:cubicBezTo>
                <a:cubicBezTo>
                  <a:pt x="9236" y="7501"/>
                  <a:pt x="10010" y="6727"/>
                  <a:pt x="10010" y="5775"/>
                </a:cubicBezTo>
                <a:cubicBezTo>
                  <a:pt x="10010" y="4822"/>
                  <a:pt x="9224" y="4060"/>
                  <a:pt x="8271" y="4060"/>
                </a:cubicBezTo>
                <a:lnTo>
                  <a:pt x="8212" y="4060"/>
                </a:lnTo>
                <a:lnTo>
                  <a:pt x="7414" y="250"/>
                </a:lnTo>
                <a:cubicBezTo>
                  <a:pt x="7379" y="107"/>
                  <a:pt x="7259" y="0"/>
                  <a:pt x="71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g1103b495d1b_0_1350"/>
          <p:cNvSpPr/>
          <p:nvPr/>
        </p:nvSpPr>
        <p:spPr>
          <a:xfrm>
            <a:off x="4137066" y="2589672"/>
            <a:ext cx="259189" cy="269532"/>
          </a:xfrm>
          <a:custGeom>
            <a:avLst/>
            <a:gdLst/>
            <a:ahLst/>
            <a:cxnLst/>
            <a:rect l="l" t="t" r="r" b="b"/>
            <a:pathLst>
              <a:path w="9573" h="9955" extrusionOk="0">
                <a:moveTo>
                  <a:pt x="4132" y="834"/>
                </a:moveTo>
                <a:cubicBezTo>
                  <a:pt x="4072" y="941"/>
                  <a:pt x="4013" y="1061"/>
                  <a:pt x="3941" y="1180"/>
                </a:cubicBezTo>
                <a:cubicBezTo>
                  <a:pt x="3667" y="1787"/>
                  <a:pt x="3501" y="2573"/>
                  <a:pt x="3453" y="3406"/>
                </a:cubicBezTo>
                <a:lnTo>
                  <a:pt x="2239" y="3406"/>
                </a:lnTo>
                <a:cubicBezTo>
                  <a:pt x="2346" y="2251"/>
                  <a:pt x="3096" y="1275"/>
                  <a:pt x="4132" y="834"/>
                </a:cubicBezTo>
                <a:close/>
                <a:moveTo>
                  <a:pt x="5334" y="596"/>
                </a:moveTo>
                <a:cubicBezTo>
                  <a:pt x="5918" y="596"/>
                  <a:pt x="6549" y="1739"/>
                  <a:pt x="6608" y="3406"/>
                </a:cubicBezTo>
                <a:lnTo>
                  <a:pt x="4036" y="3406"/>
                </a:lnTo>
                <a:cubicBezTo>
                  <a:pt x="4108" y="1739"/>
                  <a:pt x="4751" y="596"/>
                  <a:pt x="5334" y="596"/>
                </a:cubicBezTo>
                <a:close/>
                <a:moveTo>
                  <a:pt x="6537" y="834"/>
                </a:moveTo>
                <a:cubicBezTo>
                  <a:pt x="7561" y="1275"/>
                  <a:pt x="8311" y="2251"/>
                  <a:pt x="8430" y="3406"/>
                </a:cubicBezTo>
                <a:lnTo>
                  <a:pt x="7203" y="3406"/>
                </a:lnTo>
                <a:cubicBezTo>
                  <a:pt x="7180" y="2573"/>
                  <a:pt x="7001" y="1787"/>
                  <a:pt x="6715" y="1180"/>
                </a:cubicBezTo>
                <a:cubicBezTo>
                  <a:pt x="6656" y="1061"/>
                  <a:pt x="6596" y="941"/>
                  <a:pt x="6537" y="834"/>
                </a:cubicBezTo>
                <a:close/>
                <a:moveTo>
                  <a:pt x="1203" y="6384"/>
                </a:moveTo>
                <a:cubicBezTo>
                  <a:pt x="1453" y="6384"/>
                  <a:pt x="1704" y="6479"/>
                  <a:pt x="1893" y="6668"/>
                </a:cubicBezTo>
                <a:lnTo>
                  <a:pt x="2834" y="7597"/>
                </a:lnTo>
                <a:cubicBezTo>
                  <a:pt x="2893" y="7657"/>
                  <a:pt x="2965" y="7692"/>
                  <a:pt x="3036" y="7692"/>
                </a:cubicBezTo>
                <a:lnTo>
                  <a:pt x="7977" y="7692"/>
                </a:lnTo>
                <a:cubicBezTo>
                  <a:pt x="8430" y="7692"/>
                  <a:pt x="8799" y="7990"/>
                  <a:pt x="8930" y="8395"/>
                </a:cubicBezTo>
                <a:lnTo>
                  <a:pt x="2643" y="8395"/>
                </a:lnTo>
                <a:lnTo>
                  <a:pt x="738" y="6502"/>
                </a:lnTo>
                <a:cubicBezTo>
                  <a:pt x="882" y="6423"/>
                  <a:pt x="1042" y="6384"/>
                  <a:pt x="1203" y="6384"/>
                </a:cubicBezTo>
                <a:close/>
                <a:moveTo>
                  <a:pt x="5334" y="1"/>
                </a:moveTo>
                <a:cubicBezTo>
                  <a:pt x="3298" y="1"/>
                  <a:pt x="1643" y="1656"/>
                  <a:pt x="1643" y="3692"/>
                </a:cubicBezTo>
                <a:cubicBezTo>
                  <a:pt x="1643" y="3859"/>
                  <a:pt x="1774" y="3989"/>
                  <a:pt x="1941" y="3989"/>
                </a:cubicBezTo>
                <a:lnTo>
                  <a:pt x="5048" y="3989"/>
                </a:lnTo>
                <a:lnTo>
                  <a:pt x="5048" y="7109"/>
                </a:lnTo>
                <a:lnTo>
                  <a:pt x="3179" y="7109"/>
                </a:lnTo>
                <a:lnTo>
                  <a:pt x="2322" y="6264"/>
                </a:lnTo>
                <a:cubicBezTo>
                  <a:pt x="2018" y="5960"/>
                  <a:pt x="1616" y="5808"/>
                  <a:pt x="1215" y="5808"/>
                </a:cubicBezTo>
                <a:cubicBezTo>
                  <a:pt x="813" y="5808"/>
                  <a:pt x="411" y="5960"/>
                  <a:pt x="107" y="6264"/>
                </a:cubicBezTo>
                <a:cubicBezTo>
                  <a:pt x="72" y="6299"/>
                  <a:pt x="60" y="6323"/>
                  <a:pt x="48" y="6359"/>
                </a:cubicBezTo>
                <a:cubicBezTo>
                  <a:pt x="0" y="6466"/>
                  <a:pt x="36" y="6597"/>
                  <a:pt x="107" y="6680"/>
                </a:cubicBezTo>
                <a:lnTo>
                  <a:pt x="2203" y="8776"/>
                </a:lnTo>
                <a:cubicBezTo>
                  <a:pt x="2203" y="8800"/>
                  <a:pt x="2191" y="8800"/>
                  <a:pt x="2191" y="8811"/>
                </a:cubicBezTo>
                <a:lnTo>
                  <a:pt x="1988" y="9585"/>
                </a:lnTo>
                <a:cubicBezTo>
                  <a:pt x="1953" y="9716"/>
                  <a:pt x="2012" y="9883"/>
                  <a:pt x="2143" y="9931"/>
                </a:cubicBezTo>
                <a:cubicBezTo>
                  <a:pt x="2191" y="9943"/>
                  <a:pt x="2227" y="9954"/>
                  <a:pt x="2262" y="9954"/>
                </a:cubicBezTo>
                <a:cubicBezTo>
                  <a:pt x="2405" y="9954"/>
                  <a:pt x="2524" y="9871"/>
                  <a:pt x="2548" y="9728"/>
                </a:cubicBezTo>
                <a:lnTo>
                  <a:pt x="2739" y="8978"/>
                </a:lnTo>
                <a:lnTo>
                  <a:pt x="8358" y="8978"/>
                </a:lnTo>
                <a:lnTo>
                  <a:pt x="8358" y="9657"/>
                </a:lnTo>
                <a:cubicBezTo>
                  <a:pt x="8358" y="9788"/>
                  <a:pt x="8442" y="9907"/>
                  <a:pt x="8573" y="9943"/>
                </a:cubicBezTo>
                <a:cubicBezTo>
                  <a:pt x="8598" y="9949"/>
                  <a:pt x="8623" y="9952"/>
                  <a:pt x="8647" y="9952"/>
                </a:cubicBezTo>
                <a:cubicBezTo>
                  <a:pt x="8810" y="9952"/>
                  <a:pt x="8954" y="9822"/>
                  <a:pt x="8954" y="9657"/>
                </a:cubicBezTo>
                <a:lnTo>
                  <a:pt x="8954" y="8978"/>
                </a:lnTo>
                <a:lnTo>
                  <a:pt x="9275" y="8978"/>
                </a:lnTo>
                <a:cubicBezTo>
                  <a:pt x="9442" y="8978"/>
                  <a:pt x="9573" y="8835"/>
                  <a:pt x="9573" y="8681"/>
                </a:cubicBezTo>
                <a:cubicBezTo>
                  <a:pt x="9573" y="7823"/>
                  <a:pt x="8846" y="7109"/>
                  <a:pt x="7954" y="7109"/>
                </a:cubicBezTo>
                <a:lnTo>
                  <a:pt x="5620" y="7109"/>
                </a:lnTo>
                <a:lnTo>
                  <a:pt x="5620" y="3989"/>
                </a:lnTo>
                <a:lnTo>
                  <a:pt x="8727" y="3989"/>
                </a:lnTo>
                <a:cubicBezTo>
                  <a:pt x="8894" y="3989"/>
                  <a:pt x="9025" y="3859"/>
                  <a:pt x="9025" y="3692"/>
                </a:cubicBezTo>
                <a:cubicBezTo>
                  <a:pt x="9025" y="1656"/>
                  <a:pt x="7370" y="1"/>
                  <a:pt x="53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6" name="Google Shape;1656;g1103b495d1b_0_1350"/>
          <p:cNvGrpSpPr/>
          <p:nvPr/>
        </p:nvGrpSpPr>
        <p:grpSpPr>
          <a:xfrm>
            <a:off x="4827065" y="2607900"/>
            <a:ext cx="269829" cy="233089"/>
            <a:chOff x="4053175" y="2622475"/>
            <a:chExt cx="249150" cy="215225"/>
          </a:xfrm>
        </p:grpSpPr>
        <p:sp>
          <p:nvSpPr>
            <p:cNvPr id="1657" name="Google Shape;1657;g1103b495d1b_0_1350"/>
            <p:cNvSpPr/>
            <p:nvPr/>
          </p:nvSpPr>
          <p:spPr>
            <a:xfrm>
              <a:off x="4053175" y="2622475"/>
              <a:ext cx="249150" cy="215225"/>
            </a:xfrm>
            <a:custGeom>
              <a:avLst/>
              <a:gdLst/>
              <a:ahLst/>
              <a:cxnLst/>
              <a:rect l="l" t="t" r="r" b="b"/>
              <a:pathLst>
                <a:path w="9966" h="8609" extrusionOk="0">
                  <a:moveTo>
                    <a:pt x="5739" y="596"/>
                  </a:moveTo>
                  <a:lnTo>
                    <a:pt x="5739" y="1251"/>
                  </a:lnTo>
                  <a:lnTo>
                    <a:pt x="4203" y="1251"/>
                  </a:lnTo>
                  <a:lnTo>
                    <a:pt x="4203" y="596"/>
                  </a:lnTo>
                  <a:close/>
                  <a:moveTo>
                    <a:pt x="2536" y="1834"/>
                  </a:moveTo>
                  <a:lnTo>
                    <a:pt x="2536" y="5525"/>
                  </a:lnTo>
                  <a:lnTo>
                    <a:pt x="1941" y="5525"/>
                  </a:lnTo>
                  <a:lnTo>
                    <a:pt x="1941" y="1834"/>
                  </a:lnTo>
                  <a:close/>
                  <a:moveTo>
                    <a:pt x="6835" y="1834"/>
                  </a:moveTo>
                  <a:lnTo>
                    <a:pt x="6835" y="5525"/>
                  </a:lnTo>
                  <a:lnTo>
                    <a:pt x="3132" y="5525"/>
                  </a:lnTo>
                  <a:lnTo>
                    <a:pt x="3132" y="1834"/>
                  </a:lnTo>
                  <a:close/>
                  <a:moveTo>
                    <a:pt x="8025" y="1834"/>
                  </a:moveTo>
                  <a:lnTo>
                    <a:pt x="8025" y="5525"/>
                  </a:lnTo>
                  <a:lnTo>
                    <a:pt x="7430" y="5525"/>
                  </a:lnTo>
                  <a:lnTo>
                    <a:pt x="7430" y="1834"/>
                  </a:lnTo>
                  <a:close/>
                  <a:moveTo>
                    <a:pt x="8442" y="6108"/>
                  </a:moveTo>
                  <a:cubicBezTo>
                    <a:pt x="8966" y="6108"/>
                    <a:pt x="9383" y="6525"/>
                    <a:pt x="9383" y="7049"/>
                  </a:cubicBezTo>
                  <a:lnTo>
                    <a:pt x="9383" y="7073"/>
                  </a:lnTo>
                  <a:cubicBezTo>
                    <a:pt x="9371" y="7597"/>
                    <a:pt x="8954" y="8013"/>
                    <a:pt x="8442" y="8013"/>
                  </a:cubicBezTo>
                  <a:lnTo>
                    <a:pt x="1536" y="8013"/>
                  </a:lnTo>
                  <a:cubicBezTo>
                    <a:pt x="1012" y="8013"/>
                    <a:pt x="596" y="7597"/>
                    <a:pt x="596" y="7073"/>
                  </a:cubicBezTo>
                  <a:lnTo>
                    <a:pt x="596" y="7049"/>
                  </a:lnTo>
                  <a:cubicBezTo>
                    <a:pt x="596" y="6525"/>
                    <a:pt x="1012" y="6108"/>
                    <a:pt x="1536" y="6108"/>
                  </a:cubicBezTo>
                  <a:close/>
                  <a:moveTo>
                    <a:pt x="3918" y="1"/>
                  </a:moveTo>
                  <a:cubicBezTo>
                    <a:pt x="3751" y="1"/>
                    <a:pt x="3620" y="143"/>
                    <a:pt x="3620" y="298"/>
                  </a:cubicBezTo>
                  <a:lnTo>
                    <a:pt x="3620" y="1251"/>
                  </a:lnTo>
                  <a:lnTo>
                    <a:pt x="1643" y="1251"/>
                  </a:lnTo>
                  <a:cubicBezTo>
                    <a:pt x="1477" y="1251"/>
                    <a:pt x="1346" y="1394"/>
                    <a:pt x="1346" y="1548"/>
                  </a:cubicBezTo>
                  <a:lnTo>
                    <a:pt x="1346" y="5537"/>
                  </a:lnTo>
                  <a:cubicBezTo>
                    <a:pt x="584" y="5632"/>
                    <a:pt x="0" y="6275"/>
                    <a:pt x="0" y="7049"/>
                  </a:cubicBezTo>
                  <a:lnTo>
                    <a:pt x="0" y="7085"/>
                  </a:lnTo>
                  <a:cubicBezTo>
                    <a:pt x="0" y="7918"/>
                    <a:pt x="691" y="8609"/>
                    <a:pt x="1524" y="8609"/>
                  </a:cubicBezTo>
                  <a:lnTo>
                    <a:pt x="8430" y="8609"/>
                  </a:lnTo>
                  <a:cubicBezTo>
                    <a:pt x="9263" y="8609"/>
                    <a:pt x="9954" y="7918"/>
                    <a:pt x="9954" y="7085"/>
                  </a:cubicBezTo>
                  <a:lnTo>
                    <a:pt x="9954" y="7049"/>
                  </a:lnTo>
                  <a:cubicBezTo>
                    <a:pt x="9966" y="6251"/>
                    <a:pt x="9371" y="5620"/>
                    <a:pt x="8621" y="5537"/>
                  </a:cubicBezTo>
                  <a:lnTo>
                    <a:pt x="8621" y="1548"/>
                  </a:lnTo>
                  <a:cubicBezTo>
                    <a:pt x="8621" y="1394"/>
                    <a:pt x="8490" y="1251"/>
                    <a:pt x="8323" y="1251"/>
                  </a:cubicBezTo>
                  <a:lnTo>
                    <a:pt x="6335" y="1251"/>
                  </a:lnTo>
                  <a:lnTo>
                    <a:pt x="6335" y="298"/>
                  </a:lnTo>
                  <a:cubicBezTo>
                    <a:pt x="6335" y="143"/>
                    <a:pt x="6192" y="1"/>
                    <a:pt x="6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g1103b495d1b_0_1350"/>
            <p:cNvSpPr/>
            <p:nvPr/>
          </p:nvSpPr>
          <p:spPr>
            <a:xfrm>
              <a:off x="4170150" y="279185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55" y="0"/>
                    <a:pt x="1" y="131"/>
                    <a:pt x="1" y="298"/>
                  </a:cubicBezTo>
                  <a:cubicBezTo>
                    <a:pt x="1" y="465"/>
                    <a:pt x="132" y="595"/>
                    <a:pt x="298" y="595"/>
                  </a:cubicBezTo>
                  <a:cubicBezTo>
                    <a:pt x="453" y="595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g1103b495d1b_0_1350"/>
            <p:cNvSpPr/>
            <p:nvPr/>
          </p:nvSpPr>
          <p:spPr>
            <a:xfrm>
              <a:off x="4092475" y="279185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65"/>
                    <a:pt x="131" y="595"/>
                    <a:pt x="298" y="595"/>
                  </a:cubicBezTo>
                  <a:cubicBezTo>
                    <a:pt x="441" y="595"/>
                    <a:pt x="595" y="465"/>
                    <a:pt x="595" y="298"/>
                  </a:cubicBezTo>
                  <a:cubicBezTo>
                    <a:pt x="583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g1103b495d1b_0_1350"/>
            <p:cNvSpPr/>
            <p:nvPr/>
          </p:nvSpPr>
          <p:spPr>
            <a:xfrm>
              <a:off x="4131450" y="279185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98" y="0"/>
                  </a:moveTo>
                  <a:cubicBezTo>
                    <a:pt x="156" y="0"/>
                    <a:pt x="1" y="131"/>
                    <a:pt x="1" y="298"/>
                  </a:cubicBezTo>
                  <a:cubicBezTo>
                    <a:pt x="1" y="465"/>
                    <a:pt x="132" y="595"/>
                    <a:pt x="298" y="595"/>
                  </a:cubicBezTo>
                  <a:cubicBezTo>
                    <a:pt x="453" y="595"/>
                    <a:pt x="596" y="465"/>
                    <a:pt x="596" y="298"/>
                  </a:cubicBezTo>
                  <a:cubicBezTo>
                    <a:pt x="584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g1103b495d1b_0_1350"/>
            <p:cNvSpPr/>
            <p:nvPr/>
          </p:nvSpPr>
          <p:spPr>
            <a:xfrm>
              <a:off x="4209150" y="279185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55" y="0"/>
                    <a:pt x="0" y="131"/>
                    <a:pt x="0" y="298"/>
                  </a:cubicBezTo>
                  <a:cubicBezTo>
                    <a:pt x="0" y="465"/>
                    <a:pt x="143" y="595"/>
                    <a:pt x="298" y="595"/>
                  </a:cubicBezTo>
                  <a:cubicBezTo>
                    <a:pt x="453" y="595"/>
                    <a:pt x="596" y="465"/>
                    <a:pt x="596" y="298"/>
                  </a:cubicBezTo>
                  <a:cubicBezTo>
                    <a:pt x="584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g1103b495d1b_0_1350"/>
            <p:cNvSpPr/>
            <p:nvPr/>
          </p:nvSpPr>
          <p:spPr>
            <a:xfrm>
              <a:off x="4248425" y="279185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99" y="0"/>
                  </a:moveTo>
                  <a:cubicBezTo>
                    <a:pt x="144" y="0"/>
                    <a:pt x="1" y="131"/>
                    <a:pt x="1" y="298"/>
                  </a:cubicBezTo>
                  <a:cubicBezTo>
                    <a:pt x="1" y="465"/>
                    <a:pt x="132" y="595"/>
                    <a:pt x="299" y="595"/>
                  </a:cubicBezTo>
                  <a:cubicBezTo>
                    <a:pt x="441" y="595"/>
                    <a:pt x="596" y="465"/>
                    <a:pt x="596" y="298"/>
                  </a:cubicBezTo>
                  <a:cubicBezTo>
                    <a:pt x="572" y="131"/>
                    <a:pt x="453" y="0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3" name="Google Shape;1663;g1103b495d1b_0_1350"/>
          <p:cNvGrpSpPr/>
          <p:nvPr/>
        </p:nvGrpSpPr>
        <p:grpSpPr>
          <a:xfrm>
            <a:off x="5581691" y="2607253"/>
            <a:ext cx="268557" cy="234632"/>
            <a:chOff x="4749975" y="2621875"/>
            <a:chExt cx="247975" cy="216650"/>
          </a:xfrm>
        </p:grpSpPr>
        <p:sp>
          <p:nvSpPr>
            <p:cNvPr id="1664" name="Google Shape;1664;g1103b495d1b_0_1350"/>
            <p:cNvSpPr/>
            <p:nvPr/>
          </p:nvSpPr>
          <p:spPr>
            <a:xfrm>
              <a:off x="4872325" y="2621875"/>
              <a:ext cx="125625" cy="216650"/>
            </a:xfrm>
            <a:custGeom>
              <a:avLst/>
              <a:gdLst/>
              <a:ahLst/>
              <a:cxnLst/>
              <a:rect l="l" t="t" r="r" b="b"/>
              <a:pathLst>
                <a:path w="5025" h="8666" extrusionOk="0">
                  <a:moveTo>
                    <a:pt x="2560" y="560"/>
                  </a:moveTo>
                  <a:cubicBezTo>
                    <a:pt x="3144" y="560"/>
                    <a:pt x="3644" y="1013"/>
                    <a:pt x="3703" y="1584"/>
                  </a:cubicBezTo>
                  <a:lnTo>
                    <a:pt x="4418" y="7764"/>
                  </a:lnTo>
                  <a:cubicBezTo>
                    <a:pt x="4187" y="7631"/>
                    <a:pt x="3928" y="7562"/>
                    <a:pt x="3670" y="7562"/>
                  </a:cubicBezTo>
                  <a:cubicBezTo>
                    <a:pt x="3395" y="7562"/>
                    <a:pt x="3121" y="7640"/>
                    <a:pt x="2882" y="7799"/>
                  </a:cubicBezTo>
                  <a:lnTo>
                    <a:pt x="2560" y="8026"/>
                  </a:lnTo>
                  <a:lnTo>
                    <a:pt x="2227" y="7799"/>
                  </a:lnTo>
                  <a:cubicBezTo>
                    <a:pt x="1989" y="7633"/>
                    <a:pt x="1715" y="7561"/>
                    <a:pt x="1441" y="7561"/>
                  </a:cubicBezTo>
                  <a:cubicBezTo>
                    <a:pt x="1191" y="7561"/>
                    <a:pt x="917" y="7633"/>
                    <a:pt x="703" y="7764"/>
                  </a:cubicBezTo>
                  <a:lnTo>
                    <a:pt x="1417" y="1584"/>
                  </a:lnTo>
                  <a:cubicBezTo>
                    <a:pt x="1489" y="989"/>
                    <a:pt x="1977" y="560"/>
                    <a:pt x="2560" y="560"/>
                  </a:cubicBezTo>
                  <a:close/>
                  <a:moveTo>
                    <a:pt x="2513" y="1"/>
                  </a:moveTo>
                  <a:cubicBezTo>
                    <a:pt x="1632" y="1"/>
                    <a:pt x="893" y="656"/>
                    <a:pt x="786" y="1537"/>
                  </a:cubicBezTo>
                  <a:lnTo>
                    <a:pt x="12" y="8335"/>
                  </a:lnTo>
                  <a:cubicBezTo>
                    <a:pt x="0" y="8454"/>
                    <a:pt x="48" y="8561"/>
                    <a:pt x="143" y="8621"/>
                  </a:cubicBezTo>
                  <a:cubicBezTo>
                    <a:pt x="191" y="8651"/>
                    <a:pt x="247" y="8665"/>
                    <a:pt x="304" y="8665"/>
                  </a:cubicBezTo>
                  <a:cubicBezTo>
                    <a:pt x="361" y="8665"/>
                    <a:pt x="417" y="8651"/>
                    <a:pt x="465" y="8621"/>
                  </a:cubicBezTo>
                  <a:lnTo>
                    <a:pt x="953" y="8287"/>
                  </a:lnTo>
                  <a:cubicBezTo>
                    <a:pt x="1096" y="8192"/>
                    <a:pt x="1257" y="8145"/>
                    <a:pt x="1416" y="8145"/>
                  </a:cubicBezTo>
                  <a:cubicBezTo>
                    <a:pt x="1575" y="8145"/>
                    <a:pt x="1733" y="8192"/>
                    <a:pt x="1870" y="8287"/>
                  </a:cubicBezTo>
                  <a:lnTo>
                    <a:pt x="2370" y="8621"/>
                  </a:lnTo>
                  <a:cubicBezTo>
                    <a:pt x="2417" y="8651"/>
                    <a:pt x="2471" y="8665"/>
                    <a:pt x="2526" y="8665"/>
                  </a:cubicBezTo>
                  <a:cubicBezTo>
                    <a:pt x="2581" y="8665"/>
                    <a:pt x="2638" y="8651"/>
                    <a:pt x="2691" y="8621"/>
                  </a:cubicBezTo>
                  <a:lnTo>
                    <a:pt x="3179" y="8287"/>
                  </a:lnTo>
                  <a:cubicBezTo>
                    <a:pt x="3322" y="8192"/>
                    <a:pt x="3483" y="8145"/>
                    <a:pt x="3644" y="8145"/>
                  </a:cubicBezTo>
                  <a:cubicBezTo>
                    <a:pt x="3804" y="8145"/>
                    <a:pt x="3965" y="8192"/>
                    <a:pt x="4108" y="8287"/>
                  </a:cubicBezTo>
                  <a:lnTo>
                    <a:pt x="4596" y="8621"/>
                  </a:lnTo>
                  <a:cubicBezTo>
                    <a:pt x="4644" y="8645"/>
                    <a:pt x="4703" y="8657"/>
                    <a:pt x="4763" y="8657"/>
                  </a:cubicBezTo>
                  <a:cubicBezTo>
                    <a:pt x="4822" y="8657"/>
                    <a:pt x="4870" y="8645"/>
                    <a:pt x="4882" y="8621"/>
                  </a:cubicBezTo>
                  <a:cubicBezTo>
                    <a:pt x="4965" y="8561"/>
                    <a:pt x="5025" y="8454"/>
                    <a:pt x="5013" y="8335"/>
                  </a:cubicBezTo>
                  <a:lnTo>
                    <a:pt x="4239" y="1537"/>
                  </a:lnTo>
                  <a:cubicBezTo>
                    <a:pt x="4132" y="656"/>
                    <a:pt x="3394" y="1"/>
                    <a:pt x="2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g1103b495d1b_0_1350"/>
            <p:cNvSpPr/>
            <p:nvPr/>
          </p:nvSpPr>
          <p:spPr>
            <a:xfrm>
              <a:off x="4928275" y="2659675"/>
              <a:ext cx="14625" cy="52250"/>
            </a:xfrm>
            <a:custGeom>
              <a:avLst/>
              <a:gdLst/>
              <a:ahLst/>
              <a:cxnLst/>
              <a:rect l="l" t="t" r="r" b="b"/>
              <a:pathLst>
                <a:path w="585" h="2090" extrusionOk="0">
                  <a:moveTo>
                    <a:pt x="285" y="0"/>
                  </a:moveTo>
                  <a:cubicBezTo>
                    <a:pt x="278" y="0"/>
                    <a:pt x="270" y="0"/>
                    <a:pt x="263" y="1"/>
                  </a:cubicBezTo>
                  <a:cubicBezTo>
                    <a:pt x="108" y="25"/>
                    <a:pt x="1" y="156"/>
                    <a:pt x="1" y="298"/>
                  </a:cubicBezTo>
                  <a:lnTo>
                    <a:pt x="1" y="1811"/>
                  </a:lnTo>
                  <a:cubicBezTo>
                    <a:pt x="1" y="1965"/>
                    <a:pt x="132" y="2084"/>
                    <a:pt x="263" y="2084"/>
                  </a:cubicBezTo>
                  <a:cubicBezTo>
                    <a:pt x="281" y="2088"/>
                    <a:pt x="300" y="2090"/>
                    <a:pt x="317" y="2090"/>
                  </a:cubicBezTo>
                  <a:cubicBezTo>
                    <a:pt x="470" y="2090"/>
                    <a:pt x="584" y="1959"/>
                    <a:pt x="584" y="1799"/>
                  </a:cubicBezTo>
                  <a:lnTo>
                    <a:pt x="584" y="287"/>
                  </a:lnTo>
                  <a:cubicBezTo>
                    <a:pt x="584" y="127"/>
                    <a:pt x="453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g1103b495d1b_0_1350"/>
            <p:cNvSpPr/>
            <p:nvPr/>
          </p:nvSpPr>
          <p:spPr>
            <a:xfrm>
              <a:off x="4749975" y="2621950"/>
              <a:ext cx="126250" cy="216350"/>
            </a:xfrm>
            <a:custGeom>
              <a:avLst/>
              <a:gdLst/>
              <a:ahLst/>
              <a:cxnLst/>
              <a:rect l="l" t="t" r="r" b="b"/>
              <a:pathLst>
                <a:path w="5050" h="8654" extrusionOk="0">
                  <a:moveTo>
                    <a:pt x="2525" y="617"/>
                  </a:moveTo>
                  <a:lnTo>
                    <a:pt x="2858" y="843"/>
                  </a:lnTo>
                  <a:cubicBezTo>
                    <a:pt x="3096" y="1005"/>
                    <a:pt x="3372" y="1089"/>
                    <a:pt x="3650" y="1089"/>
                  </a:cubicBezTo>
                  <a:cubicBezTo>
                    <a:pt x="3903" y="1089"/>
                    <a:pt x="4156" y="1020"/>
                    <a:pt x="4382" y="879"/>
                  </a:cubicBezTo>
                  <a:lnTo>
                    <a:pt x="4382" y="879"/>
                  </a:lnTo>
                  <a:lnTo>
                    <a:pt x="3668" y="7046"/>
                  </a:lnTo>
                  <a:cubicBezTo>
                    <a:pt x="3597" y="7642"/>
                    <a:pt x="3108" y="8082"/>
                    <a:pt x="2525" y="8082"/>
                  </a:cubicBezTo>
                  <a:cubicBezTo>
                    <a:pt x="1942" y="8082"/>
                    <a:pt x="1442" y="7630"/>
                    <a:pt x="1382" y="7046"/>
                  </a:cubicBezTo>
                  <a:lnTo>
                    <a:pt x="668" y="879"/>
                  </a:lnTo>
                  <a:lnTo>
                    <a:pt x="668" y="879"/>
                  </a:lnTo>
                  <a:cubicBezTo>
                    <a:pt x="889" y="1020"/>
                    <a:pt x="1139" y="1089"/>
                    <a:pt x="1391" y="1089"/>
                  </a:cubicBezTo>
                  <a:cubicBezTo>
                    <a:pt x="1669" y="1089"/>
                    <a:pt x="1948" y="1005"/>
                    <a:pt x="2192" y="843"/>
                  </a:cubicBezTo>
                  <a:lnTo>
                    <a:pt x="2525" y="617"/>
                  </a:lnTo>
                  <a:close/>
                  <a:moveTo>
                    <a:pt x="308" y="1"/>
                  </a:moveTo>
                  <a:cubicBezTo>
                    <a:pt x="254" y="1"/>
                    <a:pt x="197" y="16"/>
                    <a:pt x="144" y="45"/>
                  </a:cubicBezTo>
                  <a:cubicBezTo>
                    <a:pt x="60" y="105"/>
                    <a:pt x="1" y="200"/>
                    <a:pt x="13" y="319"/>
                  </a:cubicBezTo>
                  <a:lnTo>
                    <a:pt x="787" y="7130"/>
                  </a:lnTo>
                  <a:cubicBezTo>
                    <a:pt x="882" y="7999"/>
                    <a:pt x="1632" y="8654"/>
                    <a:pt x="2513" y="8654"/>
                  </a:cubicBezTo>
                  <a:cubicBezTo>
                    <a:pt x="3406" y="8654"/>
                    <a:pt x="4132" y="7999"/>
                    <a:pt x="4263" y="7130"/>
                  </a:cubicBezTo>
                  <a:lnTo>
                    <a:pt x="5037" y="319"/>
                  </a:lnTo>
                  <a:cubicBezTo>
                    <a:pt x="5049" y="200"/>
                    <a:pt x="5013" y="105"/>
                    <a:pt x="4906" y="45"/>
                  </a:cubicBezTo>
                  <a:cubicBezTo>
                    <a:pt x="4865" y="16"/>
                    <a:pt x="4808" y="1"/>
                    <a:pt x="4752" y="1"/>
                  </a:cubicBezTo>
                  <a:cubicBezTo>
                    <a:pt x="4695" y="1"/>
                    <a:pt x="4638" y="16"/>
                    <a:pt x="4597" y="45"/>
                  </a:cubicBezTo>
                  <a:lnTo>
                    <a:pt x="4109" y="367"/>
                  </a:lnTo>
                  <a:cubicBezTo>
                    <a:pt x="3966" y="462"/>
                    <a:pt x="3805" y="510"/>
                    <a:pt x="3644" y="510"/>
                  </a:cubicBezTo>
                  <a:cubicBezTo>
                    <a:pt x="3484" y="510"/>
                    <a:pt x="3323" y="462"/>
                    <a:pt x="3180" y="367"/>
                  </a:cubicBezTo>
                  <a:lnTo>
                    <a:pt x="2692" y="45"/>
                  </a:lnTo>
                  <a:cubicBezTo>
                    <a:pt x="2638" y="16"/>
                    <a:pt x="2582" y="1"/>
                    <a:pt x="2525" y="1"/>
                  </a:cubicBezTo>
                  <a:cubicBezTo>
                    <a:pt x="2469" y="1"/>
                    <a:pt x="2412" y="16"/>
                    <a:pt x="2358" y="45"/>
                  </a:cubicBezTo>
                  <a:lnTo>
                    <a:pt x="1870" y="367"/>
                  </a:lnTo>
                  <a:cubicBezTo>
                    <a:pt x="1727" y="462"/>
                    <a:pt x="1567" y="510"/>
                    <a:pt x="1407" y="510"/>
                  </a:cubicBezTo>
                  <a:cubicBezTo>
                    <a:pt x="1248" y="510"/>
                    <a:pt x="1090" y="462"/>
                    <a:pt x="953" y="367"/>
                  </a:cubicBezTo>
                  <a:lnTo>
                    <a:pt x="453" y="45"/>
                  </a:lnTo>
                  <a:cubicBezTo>
                    <a:pt x="412" y="16"/>
                    <a:pt x="361" y="1"/>
                    <a:pt x="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g1103b495d1b_0_1350"/>
            <p:cNvSpPr/>
            <p:nvPr/>
          </p:nvSpPr>
          <p:spPr>
            <a:xfrm>
              <a:off x="4805350" y="2748025"/>
              <a:ext cx="14600" cy="52250"/>
            </a:xfrm>
            <a:custGeom>
              <a:avLst/>
              <a:gdLst/>
              <a:ahLst/>
              <a:cxnLst/>
              <a:rect l="l" t="t" r="r" b="b"/>
              <a:pathLst>
                <a:path w="584" h="2090" extrusionOk="0">
                  <a:moveTo>
                    <a:pt x="290" y="0"/>
                  </a:moveTo>
                  <a:cubicBezTo>
                    <a:pt x="277" y="0"/>
                    <a:pt x="264" y="1"/>
                    <a:pt x="251" y="3"/>
                  </a:cubicBezTo>
                  <a:cubicBezTo>
                    <a:pt x="108" y="15"/>
                    <a:pt x="1" y="146"/>
                    <a:pt x="1" y="301"/>
                  </a:cubicBezTo>
                  <a:lnTo>
                    <a:pt x="1" y="1801"/>
                  </a:lnTo>
                  <a:cubicBezTo>
                    <a:pt x="1" y="1944"/>
                    <a:pt x="108" y="2063"/>
                    <a:pt x="251" y="2087"/>
                  </a:cubicBezTo>
                  <a:cubicBezTo>
                    <a:pt x="265" y="2088"/>
                    <a:pt x="279" y="2089"/>
                    <a:pt x="292" y="2089"/>
                  </a:cubicBezTo>
                  <a:cubicBezTo>
                    <a:pt x="453" y="2089"/>
                    <a:pt x="584" y="1965"/>
                    <a:pt x="584" y="1801"/>
                  </a:cubicBezTo>
                  <a:lnTo>
                    <a:pt x="584" y="277"/>
                  </a:lnTo>
                  <a:cubicBezTo>
                    <a:pt x="584" y="133"/>
                    <a:pt x="451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8" name="Google Shape;1668;g1103b495d1b_0_1350"/>
          <p:cNvSpPr/>
          <p:nvPr/>
        </p:nvSpPr>
        <p:spPr>
          <a:xfrm>
            <a:off x="6254432" y="2589672"/>
            <a:ext cx="214407" cy="269857"/>
          </a:xfrm>
          <a:custGeom>
            <a:avLst/>
            <a:gdLst/>
            <a:ahLst/>
            <a:cxnLst/>
            <a:rect l="l" t="t" r="r" b="b"/>
            <a:pathLst>
              <a:path w="7919" h="9967" extrusionOk="0">
                <a:moveTo>
                  <a:pt x="4477" y="596"/>
                </a:moveTo>
                <a:lnTo>
                  <a:pt x="4477" y="1537"/>
                </a:lnTo>
                <a:lnTo>
                  <a:pt x="3465" y="1537"/>
                </a:lnTo>
                <a:lnTo>
                  <a:pt x="3465" y="596"/>
                </a:lnTo>
                <a:close/>
                <a:moveTo>
                  <a:pt x="5263" y="2108"/>
                </a:moveTo>
                <a:lnTo>
                  <a:pt x="5263" y="3108"/>
                </a:lnTo>
                <a:lnTo>
                  <a:pt x="1203" y="3108"/>
                </a:lnTo>
                <a:lnTo>
                  <a:pt x="703" y="2608"/>
                </a:lnTo>
                <a:lnTo>
                  <a:pt x="1203" y="2108"/>
                </a:lnTo>
                <a:close/>
                <a:moveTo>
                  <a:pt x="6751" y="3656"/>
                </a:moveTo>
                <a:lnTo>
                  <a:pt x="7263" y="4156"/>
                </a:lnTo>
                <a:lnTo>
                  <a:pt x="6751" y="4656"/>
                </a:lnTo>
                <a:lnTo>
                  <a:pt x="2691" y="4656"/>
                </a:lnTo>
                <a:lnTo>
                  <a:pt x="2691" y="3656"/>
                </a:lnTo>
                <a:close/>
                <a:moveTo>
                  <a:pt x="4465" y="5240"/>
                </a:moveTo>
                <a:lnTo>
                  <a:pt x="4465" y="6240"/>
                </a:lnTo>
                <a:lnTo>
                  <a:pt x="1786" y="6240"/>
                </a:lnTo>
                <a:lnTo>
                  <a:pt x="1274" y="5728"/>
                </a:lnTo>
                <a:lnTo>
                  <a:pt x="1786" y="5240"/>
                </a:lnTo>
                <a:close/>
                <a:moveTo>
                  <a:pt x="4477" y="6787"/>
                </a:moveTo>
                <a:lnTo>
                  <a:pt x="4477" y="9371"/>
                </a:lnTo>
                <a:lnTo>
                  <a:pt x="3465" y="9371"/>
                </a:lnTo>
                <a:lnTo>
                  <a:pt x="3465" y="6787"/>
                </a:lnTo>
                <a:close/>
                <a:moveTo>
                  <a:pt x="3156" y="1"/>
                </a:moveTo>
                <a:cubicBezTo>
                  <a:pt x="2989" y="1"/>
                  <a:pt x="2858" y="132"/>
                  <a:pt x="2858" y="299"/>
                </a:cubicBezTo>
                <a:lnTo>
                  <a:pt x="2858" y="1513"/>
                </a:lnTo>
                <a:lnTo>
                  <a:pt x="1120" y="1513"/>
                </a:lnTo>
                <a:cubicBezTo>
                  <a:pt x="1036" y="1513"/>
                  <a:pt x="965" y="1549"/>
                  <a:pt x="905" y="1608"/>
                </a:cubicBezTo>
                <a:lnTo>
                  <a:pt x="96" y="2394"/>
                </a:lnTo>
                <a:cubicBezTo>
                  <a:pt x="72" y="2430"/>
                  <a:pt x="60" y="2454"/>
                  <a:pt x="36" y="2489"/>
                </a:cubicBezTo>
                <a:cubicBezTo>
                  <a:pt x="0" y="2608"/>
                  <a:pt x="24" y="2739"/>
                  <a:pt x="96" y="2811"/>
                </a:cubicBezTo>
                <a:lnTo>
                  <a:pt x="905" y="3597"/>
                </a:lnTo>
                <a:cubicBezTo>
                  <a:pt x="965" y="3656"/>
                  <a:pt x="1036" y="3692"/>
                  <a:pt x="1120" y="3692"/>
                </a:cubicBezTo>
                <a:lnTo>
                  <a:pt x="2096" y="3692"/>
                </a:lnTo>
                <a:lnTo>
                  <a:pt x="2096" y="4656"/>
                </a:lnTo>
                <a:lnTo>
                  <a:pt x="1691" y="4656"/>
                </a:lnTo>
                <a:cubicBezTo>
                  <a:pt x="1620" y="4656"/>
                  <a:pt x="1548" y="4692"/>
                  <a:pt x="1489" y="4751"/>
                </a:cubicBezTo>
                <a:lnTo>
                  <a:pt x="679" y="5537"/>
                </a:lnTo>
                <a:cubicBezTo>
                  <a:pt x="655" y="5561"/>
                  <a:pt x="631" y="5597"/>
                  <a:pt x="620" y="5621"/>
                </a:cubicBezTo>
                <a:cubicBezTo>
                  <a:pt x="572" y="5740"/>
                  <a:pt x="608" y="5859"/>
                  <a:pt x="679" y="5954"/>
                </a:cubicBezTo>
                <a:lnTo>
                  <a:pt x="1489" y="6740"/>
                </a:lnTo>
                <a:cubicBezTo>
                  <a:pt x="1548" y="6799"/>
                  <a:pt x="1620" y="6835"/>
                  <a:pt x="1691" y="6835"/>
                </a:cubicBezTo>
                <a:lnTo>
                  <a:pt x="2870" y="6835"/>
                </a:lnTo>
                <a:lnTo>
                  <a:pt x="2870" y="9395"/>
                </a:lnTo>
                <a:lnTo>
                  <a:pt x="2667" y="9395"/>
                </a:lnTo>
                <a:cubicBezTo>
                  <a:pt x="2596" y="9395"/>
                  <a:pt x="2525" y="9419"/>
                  <a:pt x="2501" y="9466"/>
                </a:cubicBezTo>
                <a:cubicBezTo>
                  <a:pt x="2322" y="9704"/>
                  <a:pt x="2489" y="9966"/>
                  <a:pt x="2727" y="9966"/>
                </a:cubicBezTo>
                <a:lnTo>
                  <a:pt x="5263" y="9966"/>
                </a:lnTo>
                <a:cubicBezTo>
                  <a:pt x="5322" y="9966"/>
                  <a:pt x="5406" y="9943"/>
                  <a:pt x="5430" y="9895"/>
                </a:cubicBezTo>
                <a:cubicBezTo>
                  <a:pt x="5608" y="9657"/>
                  <a:pt x="5442" y="9395"/>
                  <a:pt x="5203" y="9395"/>
                </a:cubicBezTo>
                <a:lnTo>
                  <a:pt x="5049" y="9395"/>
                </a:lnTo>
                <a:lnTo>
                  <a:pt x="5049" y="5252"/>
                </a:lnTo>
                <a:lnTo>
                  <a:pt x="6811" y="5252"/>
                </a:lnTo>
                <a:cubicBezTo>
                  <a:pt x="6894" y="5252"/>
                  <a:pt x="6966" y="5228"/>
                  <a:pt x="7025" y="5168"/>
                </a:cubicBezTo>
                <a:lnTo>
                  <a:pt x="7823" y="4394"/>
                </a:lnTo>
                <a:cubicBezTo>
                  <a:pt x="7882" y="4335"/>
                  <a:pt x="7918" y="4251"/>
                  <a:pt x="7918" y="4180"/>
                </a:cubicBezTo>
                <a:cubicBezTo>
                  <a:pt x="7918" y="4097"/>
                  <a:pt x="7870" y="4013"/>
                  <a:pt x="7823" y="3954"/>
                </a:cubicBezTo>
                <a:lnTo>
                  <a:pt x="7025" y="3180"/>
                </a:lnTo>
                <a:cubicBezTo>
                  <a:pt x="6966" y="3120"/>
                  <a:pt x="6882" y="3097"/>
                  <a:pt x="6811" y="3097"/>
                </a:cubicBezTo>
                <a:lnTo>
                  <a:pt x="5846" y="3097"/>
                </a:lnTo>
                <a:lnTo>
                  <a:pt x="5846" y="1811"/>
                </a:lnTo>
                <a:cubicBezTo>
                  <a:pt x="5846" y="1644"/>
                  <a:pt x="5715" y="1513"/>
                  <a:pt x="5549" y="1513"/>
                </a:cubicBezTo>
                <a:lnTo>
                  <a:pt x="5037" y="1513"/>
                </a:lnTo>
                <a:lnTo>
                  <a:pt x="5037" y="299"/>
                </a:lnTo>
                <a:cubicBezTo>
                  <a:pt x="5037" y="132"/>
                  <a:pt x="4906" y="1"/>
                  <a:pt x="47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9" name="Google Shape;1669;g1103b495d1b_0_1350"/>
          <p:cNvGrpSpPr/>
          <p:nvPr/>
        </p:nvGrpSpPr>
        <p:grpSpPr>
          <a:xfrm>
            <a:off x="6860517" y="2589842"/>
            <a:ext cx="269180" cy="269207"/>
            <a:chOff x="5930800" y="2605800"/>
            <a:chExt cx="248550" cy="248575"/>
          </a:xfrm>
        </p:grpSpPr>
        <p:sp>
          <p:nvSpPr>
            <p:cNvPr id="1670" name="Google Shape;1670;g1103b495d1b_0_1350"/>
            <p:cNvSpPr/>
            <p:nvPr/>
          </p:nvSpPr>
          <p:spPr>
            <a:xfrm>
              <a:off x="5930800" y="2605800"/>
              <a:ext cx="248550" cy="248575"/>
            </a:xfrm>
            <a:custGeom>
              <a:avLst/>
              <a:gdLst/>
              <a:ahLst/>
              <a:cxnLst/>
              <a:rect l="l" t="t" r="r" b="b"/>
              <a:pathLst>
                <a:path w="9942" h="9943" extrusionOk="0">
                  <a:moveTo>
                    <a:pt x="4977" y="596"/>
                  </a:moveTo>
                  <a:cubicBezTo>
                    <a:pt x="6132" y="596"/>
                    <a:pt x="7251" y="1060"/>
                    <a:pt x="8072" y="1882"/>
                  </a:cubicBezTo>
                  <a:cubicBezTo>
                    <a:pt x="8906" y="2715"/>
                    <a:pt x="9346" y="3811"/>
                    <a:pt x="9346" y="4978"/>
                  </a:cubicBezTo>
                  <a:cubicBezTo>
                    <a:pt x="9346" y="6144"/>
                    <a:pt x="8906" y="7252"/>
                    <a:pt x="8072" y="8073"/>
                  </a:cubicBezTo>
                  <a:cubicBezTo>
                    <a:pt x="7239" y="8907"/>
                    <a:pt x="6132" y="9347"/>
                    <a:pt x="4977" y="9347"/>
                  </a:cubicBezTo>
                  <a:cubicBezTo>
                    <a:pt x="3810" y="9347"/>
                    <a:pt x="2691" y="8883"/>
                    <a:pt x="1881" y="8073"/>
                  </a:cubicBezTo>
                  <a:cubicBezTo>
                    <a:pt x="1048" y="7240"/>
                    <a:pt x="595" y="6132"/>
                    <a:pt x="595" y="4978"/>
                  </a:cubicBezTo>
                  <a:cubicBezTo>
                    <a:pt x="595" y="3799"/>
                    <a:pt x="1060" y="2692"/>
                    <a:pt x="1881" y="1882"/>
                  </a:cubicBezTo>
                  <a:cubicBezTo>
                    <a:pt x="2715" y="1037"/>
                    <a:pt x="3810" y="596"/>
                    <a:pt x="4977" y="596"/>
                  </a:cubicBezTo>
                  <a:close/>
                  <a:moveTo>
                    <a:pt x="4977" y="1"/>
                  </a:moveTo>
                  <a:cubicBezTo>
                    <a:pt x="3643" y="1"/>
                    <a:pt x="2393" y="525"/>
                    <a:pt x="1465" y="1465"/>
                  </a:cubicBezTo>
                  <a:cubicBezTo>
                    <a:pt x="524" y="2394"/>
                    <a:pt x="0" y="3644"/>
                    <a:pt x="0" y="4978"/>
                  </a:cubicBezTo>
                  <a:cubicBezTo>
                    <a:pt x="0" y="6299"/>
                    <a:pt x="524" y="7549"/>
                    <a:pt x="1465" y="8490"/>
                  </a:cubicBezTo>
                  <a:cubicBezTo>
                    <a:pt x="2393" y="9419"/>
                    <a:pt x="3643" y="9942"/>
                    <a:pt x="4977" y="9942"/>
                  </a:cubicBezTo>
                  <a:cubicBezTo>
                    <a:pt x="6298" y="9942"/>
                    <a:pt x="7549" y="9419"/>
                    <a:pt x="8489" y="8490"/>
                  </a:cubicBezTo>
                  <a:cubicBezTo>
                    <a:pt x="9418" y="7549"/>
                    <a:pt x="9942" y="6299"/>
                    <a:pt x="9942" y="4978"/>
                  </a:cubicBezTo>
                  <a:cubicBezTo>
                    <a:pt x="9930" y="3644"/>
                    <a:pt x="9418" y="2394"/>
                    <a:pt x="8489" y="1465"/>
                  </a:cubicBezTo>
                  <a:cubicBezTo>
                    <a:pt x="7549" y="525"/>
                    <a:pt x="6298" y="1"/>
                    <a:pt x="4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g1103b495d1b_0_1350"/>
            <p:cNvSpPr/>
            <p:nvPr/>
          </p:nvSpPr>
          <p:spPr>
            <a:xfrm>
              <a:off x="5987350" y="2654900"/>
              <a:ext cx="70850" cy="159600"/>
            </a:xfrm>
            <a:custGeom>
              <a:avLst/>
              <a:gdLst/>
              <a:ahLst/>
              <a:cxnLst/>
              <a:rect l="l" t="t" r="r" b="b"/>
              <a:pathLst>
                <a:path w="2834" h="6384" extrusionOk="0">
                  <a:moveTo>
                    <a:pt x="1715" y="3526"/>
                  </a:moveTo>
                  <a:lnTo>
                    <a:pt x="1715" y="5514"/>
                  </a:lnTo>
                  <a:cubicBezTo>
                    <a:pt x="1715" y="5691"/>
                    <a:pt x="1568" y="5832"/>
                    <a:pt x="1388" y="5832"/>
                  </a:cubicBezTo>
                  <a:cubicBezTo>
                    <a:pt x="1362" y="5832"/>
                    <a:pt x="1336" y="5829"/>
                    <a:pt x="1310" y="5823"/>
                  </a:cubicBezTo>
                  <a:cubicBezTo>
                    <a:pt x="1179" y="5788"/>
                    <a:pt x="1072" y="5645"/>
                    <a:pt x="1072" y="5514"/>
                  </a:cubicBezTo>
                  <a:lnTo>
                    <a:pt x="1072" y="3526"/>
                  </a:lnTo>
                  <a:close/>
                  <a:moveTo>
                    <a:pt x="310" y="1"/>
                  </a:moveTo>
                  <a:cubicBezTo>
                    <a:pt x="131" y="1"/>
                    <a:pt x="0" y="127"/>
                    <a:pt x="0" y="287"/>
                  </a:cubicBezTo>
                  <a:lnTo>
                    <a:pt x="0" y="430"/>
                  </a:lnTo>
                  <a:cubicBezTo>
                    <a:pt x="0" y="1109"/>
                    <a:pt x="465" y="1656"/>
                    <a:pt x="1084" y="1799"/>
                  </a:cubicBezTo>
                  <a:lnTo>
                    <a:pt x="1084" y="2930"/>
                  </a:lnTo>
                  <a:lnTo>
                    <a:pt x="679" y="2930"/>
                  </a:lnTo>
                  <a:cubicBezTo>
                    <a:pt x="584" y="2930"/>
                    <a:pt x="488" y="3025"/>
                    <a:pt x="488" y="3133"/>
                  </a:cubicBezTo>
                  <a:lnTo>
                    <a:pt x="488" y="5657"/>
                  </a:lnTo>
                  <a:cubicBezTo>
                    <a:pt x="488" y="5847"/>
                    <a:pt x="584" y="6026"/>
                    <a:pt x="727" y="6133"/>
                  </a:cubicBezTo>
                  <a:cubicBezTo>
                    <a:pt x="952" y="6309"/>
                    <a:pt x="1186" y="6384"/>
                    <a:pt x="1401" y="6384"/>
                  </a:cubicBezTo>
                  <a:cubicBezTo>
                    <a:pt x="1903" y="6384"/>
                    <a:pt x="2310" y="5978"/>
                    <a:pt x="2310" y="5478"/>
                  </a:cubicBezTo>
                  <a:lnTo>
                    <a:pt x="2310" y="3133"/>
                  </a:lnTo>
                  <a:cubicBezTo>
                    <a:pt x="2310" y="3025"/>
                    <a:pt x="2215" y="2930"/>
                    <a:pt x="2108" y="2930"/>
                  </a:cubicBezTo>
                  <a:lnTo>
                    <a:pt x="1679" y="2930"/>
                  </a:lnTo>
                  <a:lnTo>
                    <a:pt x="1679" y="1799"/>
                  </a:lnTo>
                  <a:cubicBezTo>
                    <a:pt x="2334" y="1680"/>
                    <a:pt x="2822" y="1109"/>
                    <a:pt x="2822" y="418"/>
                  </a:cubicBezTo>
                  <a:lnTo>
                    <a:pt x="2822" y="299"/>
                  </a:lnTo>
                  <a:cubicBezTo>
                    <a:pt x="2834" y="156"/>
                    <a:pt x="2715" y="37"/>
                    <a:pt x="2560" y="1"/>
                  </a:cubicBezTo>
                  <a:cubicBezTo>
                    <a:pt x="2553" y="1"/>
                    <a:pt x="2545" y="1"/>
                    <a:pt x="2538" y="1"/>
                  </a:cubicBezTo>
                  <a:cubicBezTo>
                    <a:pt x="2370" y="1"/>
                    <a:pt x="2239" y="127"/>
                    <a:pt x="2239" y="287"/>
                  </a:cubicBezTo>
                  <a:lnTo>
                    <a:pt x="2239" y="418"/>
                  </a:lnTo>
                  <a:cubicBezTo>
                    <a:pt x="2239" y="787"/>
                    <a:pt x="2000" y="1085"/>
                    <a:pt x="1667" y="1204"/>
                  </a:cubicBezTo>
                  <a:lnTo>
                    <a:pt x="1667" y="299"/>
                  </a:lnTo>
                  <a:cubicBezTo>
                    <a:pt x="1667" y="156"/>
                    <a:pt x="1560" y="13"/>
                    <a:pt x="1417" y="1"/>
                  </a:cubicBezTo>
                  <a:cubicBezTo>
                    <a:pt x="1410" y="1"/>
                    <a:pt x="1402" y="1"/>
                    <a:pt x="1395" y="1"/>
                  </a:cubicBezTo>
                  <a:cubicBezTo>
                    <a:pt x="1226" y="1"/>
                    <a:pt x="1084" y="127"/>
                    <a:pt x="1084" y="287"/>
                  </a:cubicBezTo>
                  <a:lnTo>
                    <a:pt x="1084" y="1180"/>
                  </a:lnTo>
                  <a:cubicBezTo>
                    <a:pt x="786" y="1061"/>
                    <a:pt x="584" y="763"/>
                    <a:pt x="584" y="418"/>
                  </a:cubicBezTo>
                  <a:lnTo>
                    <a:pt x="584" y="299"/>
                  </a:lnTo>
                  <a:cubicBezTo>
                    <a:pt x="584" y="156"/>
                    <a:pt x="476" y="13"/>
                    <a:pt x="334" y="1"/>
                  </a:cubicBezTo>
                  <a:cubicBezTo>
                    <a:pt x="326" y="1"/>
                    <a:pt x="318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g1103b495d1b_0_1350"/>
            <p:cNvSpPr/>
            <p:nvPr/>
          </p:nvSpPr>
          <p:spPr>
            <a:xfrm>
              <a:off x="6070400" y="2645400"/>
              <a:ext cx="51800" cy="169425"/>
            </a:xfrm>
            <a:custGeom>
              <a:avLst/>
              <a:gdLst/>
              <a:ahLst/>
              <a:cxnLst/>
              <a:rect l="l" t="t" r="r" b="b"/>
              <a:pathLst>
                <a:path w="2072" h="6777" extrusionOk="0">
                  <a:moveTo>
                    <a:pt x="595" y="619"/>
                  </a:moveTo>
                  <a:cubicBezTo>
                    <a:pt x="1095" y="750"/>
                    <a:pt x="1488" y="1215"/>
                    <a:pt x="1488" y="1762"/>
                  </a:cubicBezTo>
                  <a:lnTo>
                    <a:pt x="1488" y="3334"/>
                  </a:lnTo>
                  <a:lnTo>
                    <a:pt x="595" y="3334"/>
                  </a:lnTo>
                  <a:lnTo>
                    <a:pt x="595" y="619"/>
                  </a:lnTo>
                  <a:close/>
                  <a:moveTo>
                    <a:pt x="1238" y="3906"/>
                  </a:moveTo>
                  <a:lnTo>
                    <a:pt x="1238" y="5870"/>
                  </a:lnTo>
                  <a:cubicBezTo>
                    <a:pt x="1238" y="6043"/>
                    <a:pt x="1091" y="6196"/>
                    <a:pt x="904" y="6196"/>
                  </a:cubicBezTo>
                  <a:cubicBezTo>
                    <a:pt x="885" y="6196"/>
                    <a:pt x="865" y="6195"/>
                    <a:pt x="845" y="6192"/>
                  </a:cubicBezTo>
                  <a:cubicBezTo>
                    <a:pt x="703" y="6156"/>
                    <a:pt x="595" y="6001"/>
                    <a:pt x="595" y="5870"/>
                  </a:cubicBezTo>
                  <a:lnTo>
                    <a:pt x="595" y="3906"/>
                  </a:lnTo>
                  <a:close/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lnTo>
                    <a:pt x="0" y="5870"/>
                  </a:lnTo>
                  <a:cubicBezTo>
                    <a:pt x="0" y="6323"/>
                    <a:pt x="310" y="6704"/>
                    <a:pt x="738" y="6763"/>
                  </a:cubicBezTo>
                  <a:cubicBezTo>
                    <a:pt x="792" y="6772"/>
                    <a:pt x="845" y="6776"/>
                    <a:pt x="897" y="6776"/>
                  </a:cubicBezTo>
                  <a:cubicBezTo>
                    <a:pt x="1397" y="6776"/>
                    <a:pt x="1798" y="6377"/>
                    <a:pt x="1798" y="5870"/>
                  </a:cubicBezTo>
                  <a:lnTo>
                    <a:pt x="1798" y="3894"/>
                  </a:lnTo>
                  <a:cubicBezTo>
                    <a:pt x="1953" y="3882"/>
                    <a:pt x="2048" y="3763"/>
                    <a:pt x="2048" y="3608"/>
                  </a:cubicBezTo>
                  <a:lnTo>
                    <a:pt x="2048" y="1751"/>
                  </a:lnTo>
                  <a:cubicBezTo>
                    <a:pt x="2072" y="786"/>
                    <a:pt x="1274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3" name="Google Shape;1673;g1103b495d1b_0_1350"/>
          <p:cNvGrpSpPr/>
          <p:nvPr/>
        </p:nvGrpSpPr>
        <p:grpSpPr>
          <a:xfrm>
            <a:off x="7593879" y="2589842"/>
            <a:ext cx="238260" cy="269207"/>
            <a:chOff x="6607950" y="2605800"/>
            <a:chExt cx="220000" cy="248575"/>
          </a:xfrm>
        </p:grpSpPr>
        <p:sp>
          <p:nvSpPr>
            <p:cNvPr id="1674" name="Google Shape;1674;g1103b495d1b_0_1350"/>
            <p:cNvSpPr/>
            <p:nvPr/>
          </p:nvSpPr>
          <p:spPr>
            <a:xfrm>
              <a:off x="6654975" y="2605800"/>
              <a:ext cx="125350" cy="248575"/>
            </a:xfrm>
            <a:custGeom>
              <a:avLst/>
              <a:gdLst/>
              <a:ahLst/>
              <a:cxnLst/>
              <a:rect l="l" t="t" r="r" b="b"/>
              <a:pathLst>
                <a:path w="5014" h="9943" extrusionOk="0">
                  <a:moveTo>
                    <a:pt x="2513" y="1013"/>
                  </a:moveTo>
                  <a:cubicBezTo>
                    <a:pt x="3168" y="1013"/>
                    <a:pt x="3716" y="1418"/>
                    <a:pt x="3942" y="1977"/>
                  </a:cubicBezTo>
                  <a:lnTo>
                    <a:pt x="1073" y="1977"/>
                  </a:lnTo>
                  <a:cubicBezTo>
                    <a:pt x="1311" y="1418"/>
                    <a:pt x="1870" y="1013"/>
                    <a:pt x="2513" y="1013"/>
                  </a:cubicBezTo>
                  <a:close/>
                  <a:moveTo>
                    <a:pt x="4073" y="2561"/>
                  </a:moveTo>
                  <a:lnTo>
                    <a:pt x="4073" y="5668"/>
                  </a:lnTo>
                  <a:lnTo>
                    <a:pt x="989" y="5668"/>
                  </a:lnTo>
                  <a:lnTo>
                    <a:pt x="989" y="2561"/>
                  </a:lnTo>
                  <a:close/>
                  <a:moveTo>
                    <a:pt x="2516" y="7974"/>
                  </a:moveTo>
                  <a:cubicBezTo>
                    <a:pt x="2773" y="7974"/>
                    <a:pt x="2978" y="8178"/>
                    <a:pt x="2978" y="8442"/>
                  </a:cubicBezTo>
                  <a:lnTo>
                    <a:pt x="2978" y="9359"/>
                  </a:lnTo>
                  <a:lnTo>
                    <a:pt x="2049" y="9359"/>
                  </a:lnTo>
                  <a:lnTo>
                    <a:pt x="2049" y="8454"/>
                  </a:lnTo>
                  <a:cubicBezTo>
                    <a:pt x="2049" y="8228"/>
                    <a:pt x="2227" y="8014"/>
                    <a:pt x="2454" y="7978"/>
                  </a:cubicBezTo>
                  <a:cubicBezTo>
                    <a:pt x="2475" y="7975"/>
                    <a:pt x="2495" y="7974"/>
                    <a:pt x="2516" y="7974"/>
                  </a:cubicBezTo>
                  <a:close/>
                  <a:moveTo>
                    <a:pt x="4109" y="6252"/>
                  </a:moveTo>
                  <a:lnTo>
                    <a:pt x="4406" y="9359"/>
                  </a:lnTo>
                  <a:lnTo>
                    <a:pt x="3573" y="9359"/>
                  </a:lnTo>
                  <a:lnTo>
                    <a:pt x="3573" y="8454"/>
                  </a:lnTo>
                  <a:cubicBezTo>
                    <a:pt x="3573" y="7907"/>
                    <a:pt x="3156" y="7442"/>
                    <a:pt x="2597" y="7395"/>
                  </a:cubicBezTo>
                  <a:cubicBezTo>
                    <a:pt x="2575" y="7393"/>
                    <a:pt x="2554" y="7393"/>
                    <a:pt x="2532" y="7393"/>
                  </a:cubicBezTo>
                  <a:cubicBezTo>
                    <a:pt x="1953" y="7393"/>
                    <a:pt x="1465" y="7857"/>
                    <a:pt x="1465" y="8442"/>
                  </a:cubicBezTo>
                  <a:lnTo>
                    <a:pt x="1465" y="9359"/>
                  </a:lnTo>
                  <a:lnTo>
                    <a:pt x="656" y="9359"/>
                  </a:lnTo>
                  <a:lnTo>
                    <a:pt x="953" y="6252"/>
                  </a:lnTo>
                  <a:close/>
                  <a:moveTo>
                    <a:pt x="2538" y="0"/>
                  </a:moveTo>
                  <a:cubicBezTo>
                    <a:pt x="2369" y="0"/>
                    <a:pt x="2227" y="127"/>
                    <a:pt x="2227" y="287"/>
                  </a:cubicBezTo>
                  <a:lnTo>
                    <a:pt x="2227" y="429"/>
                  </a:lnTo>
                  <a:cubicBezTo>
                    <a:pt x="1382" y="548"/>
                    <a:pt x="692" y="1168"/>
                    <a:pt x="477" y="1965"/>
                  </a:cubicBezTo>
                  <a:lnTo>
                    <a:pt x="311" y="1965"/>
                  </a:lnTo>
                  <a:cubicBezTo>
                    <a:pt x="156" y="1965"/>
                    <a:pt x="25" y="2072"/>
                    <a:pt x="13" y="2215"/>
                  </a:cubicBezTo>
                  <a:cubicBezTo>
                    <a:pt x="1" y="2394"/>
                    <a:pt x="132" y="2549"/>
                    <a:pt x="299" y="2549"/>
                  </a:cubicBezTo>
                  <a:lnTo>
                    <a:pt x="394" y="2549"/>
                  </a:lnTo>
                  <a:lnTo>
                    <a:pt x="394" y="5942"/>
                  </a:lnTo>
                  <a:lnTo>
                    <a:pt x="60" y="9621"/>
                  </a:lnTo>
                  <a:cubicBezTo>
                    <a:pt x="37" y="9728"/>
                    <a:pt x="120" y="9859"/>
                    <a:pt x="239" y="9919"/>
                  </a:cubicBezTo>
                  <a:cubicBezTo>
                    <a:pt x="275" y="9931"/>
                    <a:pt x="311" y="9942"/>
                    <a:pt x="358" y="9942"/>
                  </a:cubicBezTo>
                  <a:lnTo>
                    <a:pt x="4716" y="9942"/>
                  </a:lnTo>
                  <a:cubicBezTo>
                    <a:pt x="4763" y="9942"/>
                    <a:pt x="4799" y="9942"/>
                    <a:pt x="4835" y="9919"/>
                  </a:cubicBezTo>
                  <a:cubicBezTo>
                    <a:pt x="4954" y="9859"/>
                    <a:pt x="5013" y="9728"/>
                    <a:pt x="5013" y="9621"/>
                  </a:cubicBezTo>
                  <a:lnTo>
                    <a:pt x="4656" y="5942"/>
                  </a:lnTo>
                  <a:lnTo>
                    <a:pt x="4656" y="2561"/>
                  </a:lnTo>
                  <a:cubicBezTo>
                    <a:pt x="4823" y="2561"/>
                    <a:pt x="4966" y="2418"/>
                    <a:pt x="4942" y="2239"/>
                  </a:cubicBezTo>
                  <a:cubicBezTo>
                    <a:pt x="4918" y="2084"/>
                    <a:pt x="4787" y="1977"/>
                    <a:pt x="4644" y="1977"/>
                  </a:cubicBezTo>
                  <a:lnTo>
                    <a:pt x="4561" y="1977"/>
                  </a:lnTo>
                  <a:cubicBezTo>
                    <a:pt x="4347" y="1180"/>
                    <a:pt x="3644" y="572"/>
                    <a:pt x="2811" y="453"/>
                  </a:cubicBezTo>
                  <a:lnTo>
                    <a:pt x="2811" y="298"/>
                  </a:lnTo>
                  <a:cubicBezTo>
                    <a:pt x="2811" y="156"/>
                    <a:pt x="2704" y="13"/>
                    <a:pt x="2561" y="1"/>
                  </a:cubicBezTo>
                  <a:cubicBezTo>
                    <a:pt x="2553" y="0"/>
                    <a:pt x="2546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g1103b495d1b_0_1350"/>
            <p:cNvSpPr/>
            <p:nvPr/>
          </p:nvSpPr>
          <p:spPr>
            <a:xfrm>
              <a:off x="6607950" y="2675225"/>
              <a:ext cx="39625" cy="24675"/>
            </a:xfrm>
            <a:custGeom>
              <a:avLst/>
              <a:gdLst/>
              <a:ahLst/>
              <a:cxnLst/>
              <a:rect l="l" t="t" r="r" b="b"/>
              <a:pathLst>
                <a:path w="1585" h="987" extrusionOk="0">
                  <a:moveTo>
                    <a:pt x="1242" y="1"/>
                  </a:moveTo>
                  <a:cubicBezTo>
                    <a:pt x="1206" y="1"/>
                    <a:pt x="1169" y="7"/>
                    <a:pt x="1132" y="22"/>
                  </a:cubicBezTo>
                  <a:lnTo>
                    <a:pt x="215" y="427"/>
                  </a:lnTo>
                  <a:cubicBezTo>
                    <a:pt x="60" y="486"/>
                    <a:pt x="1" y="665"/>
                    <a:pt x="60" y="808"/>
                  </a:cubicBezTo>
                  <a:cubicBezTo>
                    <a:pt x="108" y="915"/>
                    <a:pt x="215" y="986"/>
                    <a:pt x="322" y="986"/>
                  </a:cubicBezTo>
                  <a:cubicBezTo>
                    <a:pt x="370" y="986"/>
                    <a:pt x="406" y="974"/>
                    <a:pt x="441" y="962"/>
                  </a:cubicBezTo>
                  <a:lnTo>
                    <a:pt x="1370" y="558"/>
                  </a:lnTo>
                  <a:cubicBezTo>
                    <a:pt x="1513" y="498"/>
                    <a:pt x="1584" y="319"/>
                    <a:pt x="1513" y="177"/>
                  </a:cubicBezTo>
                  <a:cubicBezTo>
                    <a:pt x="1459" y="68"/>
                    <a:pt x="1356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g1103b495d1b_0_1350"/>
            <p:cNvSpPr/>
            <p:nvPr/>
          </p:nvSpPr>
          <p:spPr>
            <a:xfrm>
              <a:off x="6607950" y="2615350"/>
              <a:ext cx="39625" cy="24700"/>
            </a:xfrm>
            <a:custGeom>
              <a:avLst/>
              <a:gdLst/>
              <a:ahLst/>
              <a:cxnLst/>
              <a:rect l="l" t="t" r="r" b="b"/>
              <a:pathLst>
                <a:path w="1585" h="988" extrusionOk="0">
                  <a:moveTo>
                    <a:pt x="332" y="1"/>
                  </a:moveTo>
                  <a:cubicBezTo>
                    <a:pt x="218" y="1"/>
                    <a:pt x="113" y="61"/>
                    <a:pt x="60" y="166"/>
                  </a:cubicBezTo>
                  <a:cubicBezTo>
                    <a:pt x="1" y="321"/>
                    <a:pt x="60" y="488"/>
                    <a:pt x="215" y="559"/>
                  </a:cubicBezTo>
                  <a:lnTo>
                    <a:pt x="1132" y="964"/>
                  </a:lnTo>
                  <a:cubicBezTo>
                    <a:pt x="1179" y="976"/>
                    <a:pt x="1203" y="988"/>
                    <a:pt x="1251" y="988"/>
                  </a:cubicBezTo>
                  <a:cubicBezTo>
                    <a:pt x="1370" y="988"/>
                    <a:pt x="1477" y="928"/>
                    <a:pt x="1525" y="809"/>
                  </a:cubicBezTo>
                  <a:cubicBezTo>
                    <a:pt x="1584" y="667"/>
                    <a:pt x="1501" y="488"/>
                    <a:pt x="1370" y="428"/>
                  </a:cubicBezTo>
                  <a:lnTo>
                    <a:pt x="453" y="24"/>
                  </a:lnTo>
                  <a:cubicBezTo>
                    <a:pt x="413" y="8"/>
                    <a:pt x="372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g1103b495d1b_0_1350"/>
            <p:cNvSpPr/>
            <p:nvPr/>
          </p:nvSpPr>
          <p:spPr>
            <a:xfrm>
              <a:off x="6788325" y="2615350"/>
              <a:ext cx="39625" cy="24700"/>
            </a:xfrm>
            <a:custGeom>
              <a:avLst/>
              <a:gdLst/>
              <a:ahLst/>
              <a:cxnLst/>
              <a:rect l="l" t="t" r="r" b="b"/>
              <a:pathLst>
                <a:path w="1585" h="988" extrusionOk="0">
                  <a:moveTo>
                    <a:pt x="1255" y="1"/>
                  </a:moveTo>
                  <a:cubicBezTo>
                    <a:pt x="1214" y="1"/>
                    <a:pt x="1172" y="8"/>
                    <a:pt x="1132" y="24"/>
                  </a:cubicBezTo>
                  <a:lnTo>
                    <a:pt x="215" y="428"/>
                  </a:lnTo>
                  <a:cubicBezTo>
                    <a:pt x="60" y="488"/>
                    <a:pt x="1" y="667"/>
                    <a:pt x="60" y="809"/>
                  </a:cubicBezTo>
                  <a:cubicBezTo>
                    <a:pt x="108" y="917"/>
                    <a:pt x="215" y="988"/>
                    <a:pt x="334" y="988"/>
                  </a:cubicBezTo>
                  <a:cubicBezTo>
                    <a:pt x="382" y="988"/>
                    <a:pt x="406" y="976"/>
                    <a:pt x="453" y="964"/>
                  </a:cubicBezTo>
                  <a:lnTo>
                    <a:pt x="1370" y="559"/>
                  </a:lnTo>
                  <a:cubicBezTo>
                    <a:pt x="1525" y="500"/>
                    <a:pt x="1584" y="321"/>
                    <a:pt x="1525" y="166"/>
                  </a:cubicBezTo>
                  <a:cubicBezTo>
                    <a:pt x="1481" y="61"/>
                    <a:pt x="1372" y="1"/>
                    <a:pt x="1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g1103b495d1b_0_1350"/>
            <p:cNvSpPr/>
            <p:nvPr/>
          </p:nvSpPr>
          <p:spPr>
            <a:xfrm>
              <a:off x="6788050" y="2675200"/>
              <a:ext cx="39900" cy="24700"/>
            </a:xfrm>
            <a:custGeom>
              <a:avLst/>
              <a:gdLst/>
              <a:ahLst/>
              <a:cxnLst/>
              <a:rect l="l" t="t" r="r" b="b"/>
              <a:pathLst>
                <a:path w="1596" h="988" extrusionOk="0">
                  <a:moveTo>
                    <a:pt x="333" y="0"/>
                  </a:moveTo>
                  <a:cubicBezTo>
                    <a:pt x="218" y="0"/>
                    <a:pt x="113" y="62"/>
                    <a:pt x="60" y="178"/>
                  </a:cubicBezTo>
                  <a:cubicBezTo>
                    <a:pt x="0" y="320"/>
                    <a:pt x="60" y="487"/>
                    <a:pt x="214" y="559"/>
                  </a:cubicBezTo>
                  <a:lnTo>
                    <a:pt x="1131" y="963"/>
                  </a:lnTo>
                  <a:cubicBezTo>
                    <a:pt x="1179" y="975"/>
                    <a:pt x="1203" y="987"/>
                    <a:pt x="1250" y="987"/>
                  </a:cubicBezTo>
                  <a:cubicBezTo>
                    <a:pt x="1369" y="987"/>
                    <a:pt x="1476" y="928"/>
                    <a:pt x="1524" y="809"/>
                  </a:cubicBezTo>
                  <a:cubicBezTo>
                    <a:pt x="1595" y="666"/>
                    <a:pt x="1524" y="487"/>
                    <a:pt x="1369" y="428"/>
                  </a:cubicBezTo>
                  <a:lnTo>
                    <a:pt x="452" y="23"/>
                  </a:lnTo>
                  <a:cubicBezTo>
                    <a:pt x="413" y="7"/>
                    <a:pt x="372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g1103b495d1b_0_1350"/>
            <p:cNvSpPr/>
            <p:nvPr/>
          </p:nvSpPr>
          <p:spPr>
            <a:xfrm>
              <a:off x="6693075" y="2684400"/>
              <a:ext cx="49150" cy="49125"/>
            </a:xfrm>
            <a:custGeom>
              <a:avLst/>
              <a:gdLst/>
              <a:ahLst/>
              <a:cxnLst/>
              <a:rect l="l" t="t" r="r" b="b"/>
              <a:pathLst>
                <a:path w="1966" h="1965" extrusionOk="0">
                  <a:moveTo>
                    <a:pt x="989" y="583"/>
                  </a:moveTo>
                  <a:cubicBezTo>
                    <a:pt x="1215" y="583"/>
                    <a:pt x="1394" y="762"/>
                    <a:pt x="1394" y="976"/>
                  </a:cubicBezTo>
                  <a:cubicBezTo>
                    <a:pt x="1394" y="1203"/>
                    <a:pt x="1215" y="1381"/>
                    <a:pt x="989" y="1381"/>
                  </a:cubicBezTo>
                  <a:cubicBezTo>
                    <a:pt x="763" y="1381"/>
                    <a:pt x="584" y="1203"/>
                    <a:pt x="584" y="976"/>
                  </a:cubicBezTo>
                  <a:cubicBezTo>
                    <a:pt x="584" y="762"/>
                    <a:pt x="763" y="583"/>
                    <a:pt x="989" y="583"/>
                  </a:cubicBezTo>
                  <a:close/>
                  <a:moveTo>
                    <a:pt x="989" y="0"/>
                  </a:moveTo>
                  <a:cubicBezTo>
                    <a:pt x="453" y="0"/>
                    <a:pt x="1" y="441"/>
                    <a:pt x="1" y="976"/>
                  </a:cubicBezTo>
                  <a:cubicBezTo>
                    <a:pt x="1" y="1536"/>
                    <a:pt x="453" y="1965"/>
                    <a:pt x="989" y="1965"/>
                  </a:cubicBezTo>
                  <a:cubicBezTo>
                    <a:pt x="1525" y="1965"/>
                    <a:pt x="1965" y="1512"/>
                    <a:pt x="1965" y="976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0" name="Google Shape;1680;g1103b495d1b_0_1350"/>
          <p:cNvGrpSpPr/>
          <p:nvPr/>
        </p:nvGrpSpPr>
        <p:grpSpPr>
          <a:xfrm>
            <a:off x="1300107" y="3290847"/>
            <a:ext cx="269829" cy="269017"/>
            <a:chOff x="796525" y="3253075"/>
            <a:chExt cx="249150" cy="248400"/>
          </a:xfrm>
        </p:grpSpPr>
        <p:sp>
          <p:nvSpPr>
            <p:cNvPr id="1681" name="Google Shape;1681;g1103b495d1b_0_1350"/>
            <p:cNvSpPr/>
            <p:nvPr/>
          </p:nvSpPr>
          <p:spPr>
            <a:xfrm>
              <a:off x="796525" y="3313025"/>
              <a:ext cx="115200" cy="188450"/>
            </a:xfrm>
            <a:custGeom>
              <a:avLst/>
              <a:gdLst/>
              <a:ahLst/>
              <a:cxnLst/>
              <a:rect l="l" t="t" r="r" b="b"/>
              <a:pathLst>
                <a:path w="4608" h="7538" extrusionOk="0">
                  <a:moveTo>
                    <a:pt x="4013" y="584"/>
                  </a:moveTo>
                  <a:lnTo>
                    <a:pt x="4013" y="6942"/>
                  </a:lnTo>
                  <a:lnTo>
                    <a:pt x="584" y="6942"/>
                  </a:lnTo>
                  <a:lnTo>
                    <a:pt x="584" y="584"/>
                  </a:lnTo>
                  <a:close/>
                  <a:moveTo>
                    <a:pt x="298" y="1"/>
                  </a:moveTo>
                  <a:cubicBezTo>
                    <a:pt x="143" y="1"/>
                    <a:pt x="0" y="144"/>
                    <a:pt x="0" y="299"/>
                  </a:cubicBezTo>
                  <a:lnTo>
                    <a:pt x="0" y="7240"/>
                  </a:lnTo>
                  <a:cubicBezTo>
                    <a:pt x="0" y="7407"/>
                    <a:pt x="143" y="7538"/>
                    <a:pt x="298" y="7538"/>
                  </a:cubicBezTo>
                  <a:lnTo>
                    <a:pt x="4310" y="7538"/>
                  </a:lnTo>
                  <a:cubicBezTo>
                    <a:pt x="4465" y="7538"/>
                    <a:pt x="4608" y="7407"/>
                    <a:pt x="4608" y="7240"/>
                  </a:cubicBezTo>
                  <a:lnTo>
                    <a:pt x="4608" y="299"/>
                  </a:lnTo>
                  <a:cubicBezTo>
                    <a:pt x="4608" y="144"/>
                    <a:pt x="4465" y="1"/>
                    <a:pt x="4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g1103b495d1b_0_1350"/>
            <p:cNvSpPr/>
            <p:nvPr/>
          </p:nvSpPr>
          <p:spPr>
            <a:xfrm>
              <a:off x="821525" y="3366400"/>
              <a:ext cx="61925" cy="81200"/>
            </a:xfrm>
            <a:custGeom>
              <a:avLst/>
              <a:gdLst/>
              <a:ahLst/>
              <a:cxnLst/>
              <a:rect l="l" t="t" r="r" b="b"/>
              <a:pathLst>
                <a:path w="2477" h="3248" extrusionOk="0">
                  <a:moveTo>
                    <a:pt x="1392" y="0"/>
                  </a:moveTo>
                  <a:cubicBezTo>
                    <a:pt x="1188" y="0"/>
                    <a:pt x="983" y="51"/>
                    <a:pt x="822" y="152"/>
                  </a:cubicBezTo>
                  <a:cubicBezTo>
                    <a:pt x="548" y="295"/>
                    <a:pt x="393" y="569"/>
                    <a:pt x="393" y="878"/>
                  </a:cubicBezTo>
                  <a:cubicBezTo>
                    <a:pt x="393" y="1057"/>
                    <a:pt x="429" y="1224"/>
                    <a:pt x="488" y="1366"/>
                  </a:cubicBezTo>
                  <a:lnTo>
                    <a:pt x="334" y="1366"/>
                  </a:lnTo>
                  <a:cubicBezTo>
                    <a:pt x="298" y="1366"/>
                    <a:pt x="274" y="1378"/>
                    <a:pt x="238" y="1414"/>
                  </a:cubicBezTo>
                  <a:cubicBezTo>
                    <a:pt x="0" y="1664"/>
                    <a:pt x="179" y="1962"/>
                    <a:pt x="417" y="1962"/>
                  </a:cubicBezTo>
                  <a:lnTo>
                    <a:pt x="703" y="1962"/>
                  </a:lnTo>
                  <a:cubicBezTo>
                    <a:pt x="715" y="2176"/>
                    <a:pt x="703" y="2247"/>
                    <a:pt x="524" y="2486"/>
                  </a:cubicBezTo>
                  <a:lnTo>
                    <a:pt x="310" y="2748"/>
                  </a:lnTo>
                  <a:cubicBezTo>
                    <a:pt x="238" y="2843"/>
                    <a:pt x="226" y="2962"/>
                    <a:pt x="286" y="3069"/>
                  </a:cubicBezTo>
                  <a:cubicBezTo>
                    <a:pt x="334" y="3164"/>
                    <a:pt x="429" y="3224"/>
                    <a:pt x="536" y="3224"/>
                  </a:cubicBezTo>
                  <a:lnTo>
                    <a:pt x="2191" y="3248"/>
                  </a:lnTo>
                  <a:cubicBezTo>
                    <a:pt x="2358" y="3248"/>
                    <a:pt x="2477" y="3105"/>
                    <a:pt x="2477" y="2962"/>
                  </a:cubicBezTo>
                  <a:cubicBezTo>
                    <a:pt x="2477" y="2795"/>
                    <a:pt x="2334" y="2676"/>
                    <a:pt x="2191" y="2664"/>
                  </a:cubicBezTo>
                  <a:lnTo>
                    <a:pt x="1108" y="2652"/>
                  </a:lnTo>
                  <a:cubicBezTo>
                    <a:pt x="1250" y="2414"/>
                    <a:pt x="1298" y="2236"/>
                    <a:pt x="1274" y="1962"/>
                  </a:cubicBezTo>
                  <a:lnTo>
                    <a:pt x="1667" y="1962"/>
                  </a:lnTo>
                  <a:cubicBezTo>
                    <a:pt x="1691" y="1962"/>
                    <a:pt x="1727" y="1950"/>
                    <a:pt x="1750" y="1914"/>
                  </a:cubicBezTo>
                  <a:cubicBezTo>
                    <a:pt x="1989" y="1664"/>
                    <a:pt x="1810" y="1366"/>
                    <a:pt x="1572" y="1366"/>
                  </a:cubicBezTo>
                  <a:lnTo>
                    <a:pt x="1143" y="1366"/>
                  </a:lnTo>
                  <a:cubicBezTo>
                    <a:pt x="1072" y="1247"/>
                    <a:pt x="965" y="1045"/>
                    <a:pt x="965" y="878"/>
                  </a:cubicBezTo>
                  <a:cubicBezTo>
                    <a:pt x="965" y="807"/>
                    <a:pt x="977" y="712"/>
                    <a:pt x="1108" y="652"/>
                  </a:cubicBezTo>
                  <a:cubicBezTo>
                    <a:pt x="1182" y="612"/>
                    <a:pt x="1284" y="594"/>
                    <a:pt x="1383" y="594"/>
                  </a:cubicBezTo>
                  <a:cubicBezTo>
                    <a:pt x="1490" y="594"/>
                    <a:pt x="1593" y="615"/>
                    <a:pt x="1655" y="652"/>
                  </a:cubicBezTo>
                  <a:cubicBezTo>
                    <a:pt x="1750" y="723"/>
                    <a:pt x="1846" y="819"/>
                    <a:pt x="1870" y="890"/>
                  </a:cubicBezTo>
                  <a:cubicBezTo>
                    <a:pt x="1908" y="1016"/>
                    <a:pt x="2025" y="1094"/>
                    <a:pt x="2150" y="1094"/>
                  </a:cubicBezTo>
                  <a:cubicBezTo>
                    <a:pt x="2179" y="1094"/>
                    <a:pt x="2209" y="1090"/>
                    <a:pt x="2239" y="1081"/>
                  </a:cubicBezTo>
                  <a:cubicBezTo>
                    <a:pt x="2382" y="1045"/>
                    <a:pt x="2465" y="878"/>
                    <a:pt x="2429" y="723"/>
                  </a:cubicBezTo>
                  <a:cubicBezTo>
                    <a:pt x="2370" y="509"/>
                    <a:pt x="2191" y="295"/>
                    <a:pt x="1953" y="152"/>
                  </a:cubicBezTo>
                  <a:cubicBezTo>
                    <a:pt x="1798" y="51"/>
                    <a:pt x="1596" y="0"/>
                    <a:pt x="1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g1103b495d1b_0_1350"/>
            <p:cNvSpPr/>
            <p:nvPr/>
          </p:nvSpPr>
          <p:spPr>
            <a:xfrm>
              <a:off x="930450" y="3313025"/>
              <a:ext cx="115225" cy="188450"/>
            </a:xfrm>
            <a:custGeom>
              <a:avLst/>
              <a:gdLst/>
              <a:ahLst/>
              <a:cxnLst/>
              <a:rect l="l" t="t" r="r" b="b"/>
              <a:pathLst>
                <a:path w="4609" h="7538" extrusionOk="0">
                  <a:moveTo>
                    <a:pt x="4013" y="584"/>
                  </a:moveTo>
                  <a:lnTo>
                    <a:pt x="4013" y="6942"/>
                  </a:lnTo>
                  <a:lnTo>
                    <a:pt x="584" y="6942"/>
                  </a:lnTo>
                  <a:lnTo>
                    <a:pt x="584" y="584"/>
                  </a:lnTo>
                  <a:close/>
                  <a:moveTo>
                    <a:pt x="299" y="1"/>
                  </a:moveTo>
                  <a:cubicBezTo>
                    <a:pt x="144" y="1"/>
                    <a:pt x="1" y="144"/>
                    <a:pt x="1" y="299"/>
                  </a:cubicBezTo>
                  <a:lnTo>
                    <a:pt x="1" y="7240"/>
                  </a:lnTo>
                  <a:cubicBezTo>
                    <a:pt x="1" y="7407"/>
                    <a:pt x="144" y="7538"/>
                    <a:pt x="299" y="7538"/>
                  </a:cubicBezTo>
                  <a:lnTo>
                    <a:pt x="4311" y="7538"/>
                  </a:lnTo>
                  <a:cubicBezTo>
                    <a:pt x="4466" y="7538"/>
                    <a:pt x="4609" y="7407"/>
                    <a:pt x="4609" y="7240"/>
                  </a:cubicBezTo>
                  <a:lnTo>
                    <a:pt x="4609" y="299"/>
                  </a:lnTo>
                  <a:cubicBezTo>
                    <a:pt x="4609" y="144"/>
                    <a:pt x="4466" y="1"/>
                    <a:pt x="4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g1103b495d1b_0_1350"/>
            <p:cNvSpPr/>
            <p:nvPr/>
          </p:nvSpPr>
          <p:spPr>
            <a:xfrm>
              <a:off x="962900" y="3360300"/>
              <a:ext cx="50925" cy="94000"/>
            </a:xfrm>
            <a:custGeom>
              <a:avLst/>
              <a:gdLst/>
              <a:ahLst/>
              <a:cxnLst/>
              <a:rect l="l" t="t" r="r" b="b"/>
              <a:pathLst>
                <a:path w="2037" h="3760" extrusionOk="0">
                  <a:moveTo>
                    <a:pt x="1030" y="0"/>
                  </a:moveTo>
                  <a:cubicBezTo>
                    <a:pt x="868" y="0"/>
                    <a:pt x="727" y="124"/>
                    <a:pt x="727" y="289"/>
                  </a:cubicBezTo>
                  <a:lnTo>
                    <a:pt x="727" y="372"/>
                  </a:lnTo>
                  <a:cubicBezTo>
                    <a:pt x="429" y="467"/>
                    <a:pt x="227" y="717"/>
                    <a:pt x="167" y="1027"/>
                  </a:cubicBezTo>
                  <a:cubicBezTo>
                    <a:pt x="108" y="1313"/>
                    <a:pt x="215" y="1599"/>
                    <a:pt x="417" y="1765"/>
                  </a:cubicBezTo>
                  <a:cubicBezTo>
                    <a:pt x="632" y="1920"/>
                    <a:pt x="906" y="2039"/>
                    <a:pt x="1203" y="2134"/>
                  </a:cubicBezTo>
                  <a:cubicBezTo>
                    <a:pt x="1429" y="2206"/>
                    <a:pt x="1429" y="2384"/>
                    <a:pt x="1418" y="2480"/>
                  </a:cubicBezTo>
                  <a:cubicBezTo>
                    <a:pt x="1382" y="2634"/>
                    <a:pt x="1251" y="2801"/>
                    <a:pt x="1025" y="2801"/>
                  </a:cubicBezTo>
                  <a:cubicBezTo>
                    <a:pt x="787" y="2801"/>
                    <a:pt x="715" y="2789"/>
                    <a:pt x="537" y="2670"/>
                  </a:cubicBezTo>
                  <a:cubicBezTo>
                    <a:pt x="489" y="2636"/>
                    <a:pt x="436" y="2620"/>
                    <a:pt x="382" y="2620"/>
                  </a:cubicBezTo>
                  <a:cubicBezTo>
                    <a:pt x="288" y="2620"/>
                    <a:pt x="193" y="2670"/>
                    <a:pt x="132" y="2753"/>
                  </a:cubicBezTo>
                  <a:cubicBezTo>
                    <a:pt x="1" y="2908"/>
                    <a:pt x="48" y="3087"/>
                    <a:pt x="179" y="3170"/>
                  </a:cubicBezTo>
                  <a:cubicBezTo>
                    <a:pt x="370" y="3313"/>
                    <a:pt x="525" y="3373"/>
                    <a:pt x="703" y="3384"/>
                  </a:cubicBezTo>
                  <a:lnTo>
                    <a:pt x="703" y="3456"/>
                  </a:lnTo>
                  <a:cubicBezTo>
                    <a:pt x="703" y="3611"/>
                    <a:pt x="810" y="3718"/>
                    <a:pt x="941" y="3754"/>
                  </a:cubicBezTo>
                  <a:cubicBezTo>
                    <a:pt x="960" y="3757"/>
                    <a:pt x="978" y="3759"/>
                    <a:pt x="997" y="3759"/>
                  </a:cubicBezTo>
                  <a:cubicBezTo>
                    <a:pt x="1153" y="3759"/>
                    <a:pt x="1287" y="3628"/>
                    <a:pt x="1287" y="3468"/>
                  </a:cubicBezTo>
                  <a:lnTo>
                    <a:pt x="1287" y="3349"/>
                  </a:lnTo>
                  <a:cubicBezTo>
                    <a:pt x="1418" y="3313"/>
                    <a:pt x="1537" y="3230"/>
                    <a:pt x="1656" y="3146"/>
                  </a:cubicBezTo>
                  <a:cubicBezTo>
                    <a:pt x="1822" y="2992"/>
                    <a:pt x="1918" y="2801"/>
                    <a:pt x="1965" y="2575"/>
                  </a:cubicBezTo>
                  <a:cubicBezTo>
                    <a:pt x="2037" y="2134"/>
                    <a:pt x="1799" y="1741"/>
                    <a:pt x="1370" y="1587"/>
                  </a:cubicBezTo>
                  <a:cubicBezTo>
                    <a:pt x="1144" y="1503"/>
                    <a:pt x="894" y="1408"/>
                    <a:pt x="751" y="1301"/>
                  </a:cubicBezTo>
                  <a:cubicBezTo>
                    <a:pt x="715" y="1265"/>
                    <a:pt x="703" y="1206"/>
                    <a:pt x="715" y="1134"/>
                  </a:cubicBezTo>
                  <a:cubicBezTo>
                    <a:pt x="715" y="1087"/>
                    <a:pt x="763" y="967"/>
                    <a:pt x="882" y="944"/>
                  </a:cubicBezTo>
                  <a:cubicBezTo>
                    <a:pt x="926" y="929"/>
                    <a:pt x="971" y="923"/>
                    <a:pt x="1014" y="923"/>
                  </a:cubicBezTo>
                  <a:cubicBezTo>
                    <a:pt x="1143" y="923"/>
                    <a:pt x="1257" y="976"/>
                    <a:pt x="1310" y="1003"/>
                  </a:cubicBezTo>
                  <a:cubicBezTo>
                    <a:pt x="1352" y="1026"/>
                    <a:pt x="1398" y="1036"/>
                    <a:pt x="1444" y="1036"/>
                  </a:cubicBezTo>
                  <a:cubicBezTo>
                    <a:pt x="1546" y="1036"/>
                    <a:pt x="1650" y="986"/>
                    <a:pt x="1715" y="896"/>
                  </a:cubicBezTo>
                  <a:cubicBezTo>
                    <a:pt x="1787" y="765"/>
                    <a:pt x="1739" y="586"/>
                    <a:pt x="1608" y="491"/>
                  </a:cubicBezTo>
                  <a:cubicBezTo>
                    <a:pt x="1549" y="467"/>
                    <a:pt x="1441" y="408"/>
                    <a:pt x="1310" y="372"/>
                  </a:cubicBezTo>
                  <a:lnTo>
                    <a:pt x="1310" y="301"/>
                  </a:lnTo>
                  <a:cubicBezTo>
                    <a:pt x="1310" y="158"/>
                    <a:pt x="1203" y="39"/>
                    <a:pt x="1072" y="3"/>
                  </a:cubicBezTo>
                  <a:cubicBezTo>
                    <a:pt x="1058" y="1"/>
                    <a:pt x="1044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g1103b495d1b_0_1350"/>
            <p:cNvSpPr/>
            <p:nvPr/>
          </p:nvSpPr>
          <p:spPr>
            <a:xfrm>
              <a:off x="858425" y="3253075"/>
              <a:ext cx="125350" cy="45700"/>
            </a:xfrm>
            <a:custGeom>
              <a:avLst/>
              <a:gdLst/>
              <a:ahLst/>
              <a:cxnLst/>
              <a:rect l="l" t="t" r="r" b="b"/>
              <a:pathLst>
                <a:path w="5014" h="1828" extrusionOk="0">
                  <a:moveTo>
                    <a:pt x="730" y="1"/>
                  </a:moveTo>
                  <a:cubicBezTo>
                    <a:pt x="636" y="1"/>
                    <a:pt x="544" y="45"/>
                    <a:pt x="489" y="125"/>
                  </a:cubicBezTo>
                  <a:lnTo>
                    <a:pt x="72" y="732"/>
                  </a:lnTo>
                  <a:cubicBezTo>
                    <a:pt x="1" y="839"/>
                    <a:pt x="1" y="958"/>
                    <a:pt x="72" y="1065"/>
                  </a:cubicBezTo>
                  <a:lnTo>
                    <a:pt x="501" y="1685"/>
                  </a:lnTo>
                  <a:cubicBezTo>
                    <a:pt x="560" y="1780"/>
                    <a:pt x="655" y="1827"/>
                    <a:pt x="739" y="1827"/>
                  </a:cubicBezTo>
                  <a:cubicBezTo>
                    <a:pt x="882" y="1827"/>
                    <a:pt x="1013" y="1732"/>
                    <a:pt x="1060" y="1554"/>
                  </a:cubicBezTo>
                  <a:cubicBezTo>
                    <a:pt x="1072" y="1506"/>
                    <a:pt x="1060" y="1482"/>
                    <a:pt x="1036" y="1435"/>
                  </a:cubicBezTo>
                  <a:lnTo>
                    <a:pt x="894" y="1208"/>
                  </a:lnTo>
                  <a:lnTo>
                    <a:pt x="4132" y="1208"/>
                  </a:lnTo>
                  <a:lnTo>
                    <a:pt x="4037" y="1375"/>
                  </a:lnTo>
                  <a:cubicBezTo>
                    <a:pt x="3942" y="1506"/>
                    <a:pt x="3977" y="1685"/>
                    <a:pt x="4108" y="1780"/>
                  </a:cubicBezTo>
                  <a:cubicBezTo>
                    <a:pt x="4156" y="1804"/>
                    <a:pt x="4215" y="1827"/>
                    <a:pt x="4275" y="1827"/>
                  </a:cubicBezTo>
                  <a:cubicBezTo>
                    <a:pt x="4358" y="1827"/>
                    <a:pt x="4454" y="1780"/>
                    <a:pt x="4513" y="1685"/>
                  </a:cubicBezTo>
                  <a:lnTo>
                    <a:pt x="4989" y="994"/>
                  </a:lnTo>
                  <a:cubicBezTo>
                    <a:pt x="5013" y="946"/>
                    <a:pt x="5013" y="875"/>
                    <a:pt x="4989" y="827"/>
                  </a:cubicBezTo>
                  <a:lnTo>
                    <a:pt x="4513" y="125"/>
                  </a:lnTo>
                  <a:cubicBezTo>
                    <a:pt x="4453" y="45"/>
                    <a:pt x="4360" y="1"/>
                    <a:pt x="4266" y="1"/>
                  </a:cubicBezTo>
                  <a:cubicBezTo>
                    <a:pt x="4135" y="1"/>
                    <a:pt x="4002" y="86"/>
                    <a:pt x="3954" y="280"/>
                  </a:cubicBezTo>
                  <a:cubicBezTo>
                    <a:pt x="3942" y="315"/>
                    <a:pt x="3954" y="351"/>
                    <a:pt x="3977" y="399"/>
                  </a:cubicBezTo>
                  <a:lnTo>
                    <a:pt x="4120" y="613"/>
                  </a:lnTo>
                  <a:lnTo>
                    <a:pt x="882" y="613"/>
                  </a:lnTo>
                  <a:lnTo>
                    <a:pt x="1025" y="399"/>
                  </a:lnTo>
                  <a:cubicBezTo>
                    <a:pt x="1060" y="363"/>
                    <a:pt x="1060" y="315"/>
                    <a:pt x="1036" y="280"/>
                  </a:cubicBezTo>
                  <a:cubicBezTo>
                    <a:pt x="995" y="86"/>
                    <a:pt x="861" y="1"/>
                    <a:pt x="7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6" name="Google Shape;1686;g1103b495d1b_0_1350"/>
          <p:cNvGrpSpPr/>
          <p:nvPr/>
        </p:nvGrpSpPr>
        <p:grpSpPr>
          <a:xfrm>
            <a:off x="1994473" y="3290649"/>
            <a:ext cx="270154" cy="269532"/>
            <a:chOff x="1437675" y="3252900"/>
            <a:chExt cx="249450" cy="248875"/>
          </a:xfrm>
        </p:grpSpPr>
        <p:sp>
          <p:nvSpPr>
            <p:cNvPr id="1687" name="Google Shape;1687;g1103b495d1b_0_1350"/>
            <p:cNvSpPr/>
            <p:nvPr/>
          </p:nvSpPr>
          <p:spPr>
            <a:xfrm>
              <a:off x="1437675" y="3252900"/>
              <a:ext cx="249450" cy="248875"/>
            </a:xfrm>
            <a:custGeom>
              <a:avLst/>
              <a:gdLst/>
              <a:ahLst/>
              <a:cxnLst/>
              <a:rect l="l" t="t" r="r" b="b"/>
              <a:pathLst>
                <a:path w="9978" h="9955" extrusionOk="0">
                  <a:moveTo>
                    <a:pt x="5906" y="584"/>
                  </a:moveTo>
                  <a:cubicBezTo>
                    <a:pt x="6584" y="584"/>
                    <a:pt x="7132" y="1132"/>
                    <a:pt x="7132" y="1787"/>
                  </a:cubicBezTo>
                  <a:cubicBezTo>
                    <a:pt x="7132" y="2454"/>
                    <a:pt x="6584" y="2989"/>
                    <a:pt x="5906" y="2989"/>
                  </a:cubicBezTo>
                  <a:cubicBezTo>
                    <a:pt x="5775" y="2989"/>
                    <a:pt x="5656" y="2977"/>
                    <a:pt x="5537" y="2930"/>
                  </a:cubicBezTo>
                  <a:cubicBezTo>
                    <a:pt x="5608" y="2573"/>
                    <a:pt x="5810" y="2251"/>
                    <a:pt x="6084" y="1989"/>
                  </a:cubicBezTo>
                  <a:cubicBezTo>
                    <a:pt x="6191" y="1906"/>
                    <a:pt x="6227" y="1739"/>
                    <a:pt x="6144" y="1620"/>
                  </a:cubicBezTo>
                  <a:cubicBezTo>
                    <a:pt x="6095" y="1523"/>
                    <a:pt x="5998" y="1474"/>
                    <a:pt x="5899" y="1474"/>
                  </a:cubicBezTo>
                  <a:cubicBezTo>
                    <a:pt x="5829" y="1474"/>
                    <a:pt x="5758" y="1499"/>
                    <a:pt x="5703" y="1549"/>
                  </a:cubicBezTo>
                  <a:cubicBezTo>
                    <a:pt x="5370" y="1834"/>
                    <a:pt x="5132" y="2192"/>
                    <a:pt x="5013" y="2585"/>
                  </a:cubicBezTo>
                  <a:cubicBezTo>
                    <a:pt x="4977" y="2561"/>
                    <a:pt x="4917" y="2489"/>
                    <a:pt x="4882" y="2430"/>
                  </a:cubicBezTo>
                  <a:cubicBezTo>
                    <a:pt x="4822" y="2335"/>
                    <a:pt x="4739" y="2287"/>
                    <a:pt x="4632" y="2287"/>
                  </a:cubicBezTo>
                  <a:lnTo>
                    <a:pt x="1893" y="2287"/>
                  </a:lnTo>
                  <a:cubicBezTo>
                    <a:pt x="1286" y="2287"/>
                    <a:pt x="774" y="1870"/>
                    <a:pt x="643" y="1299"/>
                  </a:cubicBezTo>
                  <a:lnTo>
                    <a:pt x="4632" y="1299"/>
                  </a:lnTo>
                  <a:cubicBezTo>
                    <a:pt x="4739" y="1299"/>
                    <a:pt x="4822" y="1239"/>
                    <a:pt x="4882" y="1156"/>
                  </a:cubicBezTo>
                  <a:cubicBezTo>
                    <a:pt x="5108" y="799"/>
                    <a:pt x="5489" y="584"/>
                    <a:pt x="5906" y="584"/>
                  </a:cubicBezTo>
                  <a:close/>
                  <a:moveTo>
                    <a:pt x="7680" y="1680"/>
                  </a:moveTo>
                  <a:cubicBezTo>
                    <a:pt x="7965" y="1775"/>
                    <a:pt x="8216" y="1930"/>
                    <a:pt x="8430" y="2156"/>
                  </a:cubicBezTo>
                  <a:cubicBezTo>
                    <a:pt x="8727" y="2466"/>
                    <a:pt x="8870" y="2882"/>
                    <a:pt x="8870" y="3299"/>
                  </a:cubicBezTo>
                  <a:cubicBezTo>
                    <a:pt x="8870" y="3585"/>
                    <a:pt x="8799" y="3870"/>
                    <a:pt x="8668" y="4109"/>
                  </a:cubicBezTo>
                  <a:cubicBezTo>
                    <a:pt x="8644" y="4120"/>
                    <a:pt x="8644" y="4132"/>
                    <a:pt x="8644" y="4156"/>
                  </a:cubicBezTo>
                  <a:lnTo>
                    <a:pt x="5715" y="4156"/>
                  </a:lnTo>
                  <a:cubicBezTo>
                    <a:pt x="5608" y="3954"/>
                    <a:pt x="5537" y="3763"/>
                    <a:pt x="5513" y="3537"/>
                  </a:cubicBezTo>
                  <a:lnTo>
                    <a:pt x="5513" y="3537"/>
                  </a:lnTo>
                  <a:cubicBezTo>
                    <a:pt x="5644" y="3573"/>
                    <a:pt x="5763" y="3585"/>
                    <a:pt x="5894" y="3585"/>
                  </a:cubicBezTo>
                  <a:cubicBezTo>
                    <a:pt x="6882" y="3585"/>
                    <a:pt x="7680" y="2787"/>
                    <a:pt x="7680" y="1799"/>
                  </a:cubicBezTo>
                  <a:lnTo>
                    <a:pt x="7680" y="1680"/>
                  </a:lnTo>
                  <a:close/>
                  <a:moveTo>
                    <a:pt x="5418" y="4704"/>
                  </a:moveTo>
                  <a:cubicBezTo>
                    <a:pt x="5834" y="5204"/>
                    <a:pt x="6477" y="5537"/>
                    <a:pt x="7180" y="5549"/>
                  </a:cubicBezTo>
                  <a:cubicBezTo>
                    <a:pt x="7323" y="5549"/>
                    <a:pt x="7442" y="5442"/>
                    <a:pt x="7477" y="5311"/>
                  </a:cubicBezTo>
                  <a:cubicBezTo>
                    <a:pt x="7501" y="5133"/>
                    <a:pt x="7370" y="4966"/>
                    <a:pt x="7192" y="4966"/>
                  </a:cubicBezTo>
                  <a:cubicBezTo>
                    <a:pt x="6858" y="4966"/>
                    <a:pt x="6549" y="4882"/>
                    <a:pt x="6299" y="4716"/>
                  </a:cubicBezTo>
                  <a:lnTo>
                    <a:pt x="9406" y="4716"/>
                  </a:lnTo>
                  <a:lnTo>
                    <a:pt x="9406" y="9347"/>
                  </a:lnTo>
                  <a:lnTo>
                    <a:pt x="5048" y="9347"/>
                  </a:lnTo>
                  <a:lnTo>
                    <a:pt x="5048" y="4704"/>
                  </a:lnTo>
                  <a:close/>
                  <a:moveTo>
                    <a:pt x="5882" y="1"/>
                  </a:moveTo>
                  <a:cubicBezTo>
                    <a:pt x="5310" y="1"/>
                    <a:pt x="4798" y="263"/>
                    <a:pt x="4453" y="715"/>
                  </a:cubicBezTo>
                  <a:lnTo>
                    <a:pt x="298" y="715"/>
                  </a:lnTo>
                  <a:cubicBezTo>
                    <a:pt x="131" y="715"/>
                    <a:pt x="0" y="846"/>
                    <a:pt x="0" y="1013"/>
                  </a:cubicBezTo>
                  <a:cubicBezTo>
                    <a:pt x="0" y="2037"/>
                    <a:pt x="834" y="2870"/>
                    <a:pt x="1858" y="2870"/>
                  </a:cubicBezTo>
                  <a:lnTo>
                    <a:pt x="4441" y="2870"/>
                  </a:lnTo>
                  <a:cubicBezTo>
                    <a:pt x="4560" y="3037"/>
                    <a:pt x="4703" y="3168"/>
                    <a:pt x="4870" y="3287"/>
                  </a:cubicBezTo>
                  <a:cubicBezTo>
                    <a:pt x="4870" y="3585"/>
                    <a:pt x="4929" y="3870"/>
                    <a:pt x="5037" y="4132"/>
                  </a:cubicBezTo>
                  <a:lnTo>
                    <a:pt x="4703" y="4132"/>
                  </a:lnTo>
                  <a:cubicBezTo>
                    <a:pt x="4536" y="4132"/>
                    <a:pt x="4406" y="4263"/>
                    <a:pt x="4406" y="4430"/>
                  </a:cubicBezTo>
                  <a:lnTo>
                    <a:pt x="4406" y="9657"/>
                  </a:lnTo>
                  <a:cubicBezTo>
                    <a:pt x="4406" y="9824"/>
                    <a:pt x="4536" y="9955"/>
                    <a:pt x="4703" y="9955"/>
                  </a:cubicBezTo>
                  <a:lnTo>
                    <a:pt x="9632" y="9955"/>
                  </a:lnTo>
                  <a:cubicBezTo>
                    <a:pt x="9799" y="9955"/>
                    <a:pt x="9930" y="9824"/>
                    <a:pt x="9930" y="9657"/>
                  </a:cubicBezTo>
                  <a:lnTo>
                    <a:pt x="9930" y="4430"/>
                  </a:lnTo>
                  <a:cubicBezTo>
                    <a:pt x="9978" y="4251"/>
                    <a:pt x="9835" y="4120"/>
                    <a:pt x="9680" y="4120"/>
                  </a:cubicBezTo>
                  <a:lnTo>
                    <a:pt x="9287" y="4120"/>
                  </a:lnTo>
                  <a:cubicBezTo>
                    <a:pt x="9394" y="3859"/>
                    <a:pt x="9454" y="3561"/>
                    <a:pt x="9454" y="3275"/>
                  </a:cubicBezTo>
                  <a:cubicBezTo>
                    <a:pt x="9454" y="2692"/>
                    <a:pt x="9239" y="2156"/>
                    <a:pt x="8835" y="1727"/>
                  </a:cubicBezTo>
                  <a:cubicBezTo>
                    <a:pt x="8489" y="1334"/>
                    <a:pt x="8025" y="1096"/>
                    <a:pt x="7501" y="1025"/>
                  </a:cubicBezTo>
                  <a:cubicBezTo>
                    <a:pt x="7215" y="418"/>
                    <a:pt x="6596" y="1"/>
                    <a:pt x="5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g1103b495d1b_0_1350"/>
            <p:cNvSpPr/>
            <p:nvPr/>
          </p:nvSpPr>
          <p:spPr>
            <a:xfrm>
              <a:off x="1591850" y="3402025"/>
              <a:ext cx="53000" cy="70000"/>
            </a:xfrm>
            <a:custGeom>
              <a:avLst/>
              <a:gdLst/>
              <a:ahLst/>
              <a:cxnLst/>
              <a:rect l="l" t="t" r="r" b="b"/>
              <a:pathLst>
                <a:path w="2120" h="2800" extrusionOk="0">
                  <a:moveTo>
                    <a:pt x="300" y="0"/>
                  </a:moveTo>
                  <a:cubicBezTo>
                    <a:pt x="132" y="0"/>
                    <a:pt x="1" y="127"/>
                    <a:pt x="1" y="287"/>
                  </a:cubicBezTo>
                  <a:lnTo>
                    <a:pt x="1" y="2489"/>
                  </a:lnTo>
                  <a:cubicBezTo>
                    <a:pt x="1" y="2632"/>
                    <a:pt x="96" y="2763"/>
                    <a:pt x="251" y="2787"/>
                  </a:cubicBezTo>
                  <a:cubicBezTo>
                    <a:pt x="258" y="2788"/>
                    <a:pt x="266" y="2788"/>
                    <a:pt x="273" y="2788"/>
                  </a:cubicBezTo>
                  <a:cubicBezTo>
                    <a:pt x="441" y="2788"/>
                    <a:pt x="572" y="2661"/>
                    <a:pt x="572" y="2501"/>
                  </a:cubicBezTo>
                  <a:lnTo>
                    <a:pt x="572" y="1656"/>
                  </a:lnTo>
                  <a:lnTo>
                    <a:pt x="1525" y="1656"/>
                  </a:lnTo>
                  <a:lnTo>
                    <a:pt x="1525" y="2501"/>
                  </a:lnTo>
                  <a:cubicBezTo>
                    <a:pt x="1525" y="2644"/>
                    <a:pt x="1632" y="2787"/>
                    <a:pt x="1787" y="2799"/>
                  </a:cubicBezTo>
                  <a:cubicBezTo>
                    <a:pt x="1794" y="2799"/>
                    <a:pt x="1802" y="2800"/>
                    <a:pt x="1809" y="2800"/>
                  </a:cubicBezTo>
                  <a:cubicBezTo>
                    <a:pt x="1977" y="2800"/>
                    <a:pt x="2108" y="2673"/>
                    <a:pt x="2108" y="2513"/>
                  </a:cubicBezTo>
                  <a:lnTo>
                    <a:pt x="2108" y="299"/>
                  </a:lnTo>
                  <a:cubicBezTo>
                    <a:pt x="2120" y="132"/>
                    <a:pt x="1989" y="1"/>
                    <a:pt x="1822" y="1"/>
                  </a:cubicBezTo>
                  <a:cubicBezTo>
                    <a:pt x="1668" y="1"/>
                    <a:pt x="1525" y="132"/>
                    <a:pt x="1525" y="299"/>
                  </a:cubicBezTo>
                  <a:lnTo>
                    <a:pt x="1525" y="1073"/>
                  </a:lnTo>
                  <a:lnTo>
                    <a:pt x="572" y="1073"/>
                  </a:lnTo>
                  <a:lnTo>
                    <a:pt x="572" y="299"/>
                  </a:lnTo>
                  <a:cubicBezTo>
                    <a:pt x="572" y="156"/>
                    <a:pt x="477" y="13"/>
                    <a:pt x="322" y="1"/>
                  </a:cubicBezTo>
                  <a:cubicBezTo>
                    <a:pt x="315" y="0"/>
                    <a:pt x="307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9" name="Google Shape;1689;g1103b495d1b_0_1350"/>
          <p:cNvGrpSpPr/>
          <p:nvPr/>
        </p:nvGrpSpPr>
        <p:grpSpPr>
          <a:xfrm>
            <a:off x="2654992" y="3290649"/>
            <a:ext cx="271779" cy="269532"/>
            <a:chOff x="2047575" y="3252900"/>
            <a:chExt cx="250950" cy="248875"/>
          </a:xfrm>
        </p:grpSpPr>
        <p:sp>
          <p:nvSpPr>
            <p:cNvPr id="1690" name="Google Shape;1690;g1103b495d1b_0_1350"/>
            <p:cNvSpPr/>
            <p:nvPr/>
          </p:nvSpPr>
          <p:spPr>
            <a:xfrm>
              <a:off x="2195500" y="3285350"/>
              <a:ext cx="14900" cy="14925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55" y="1"/>
                    <a:pt x="1" y="132"/>
                    <a:pt x="1" y="298"/>
                  </a:cubicBezTo>
                  <a:cubicBezTo>
                    <a:pt x="1" y="453"/>
                    <a:pt x="143" y="596"/>
                    <a:pt x="298" y="596"/>
                  </a:cubicBezTo>
                  <a:cubicBezTo>
                    <a:pt x="453" y="596"/>
                    <a:pt x="596" y="453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g1103b495d1b_0_1350"/>
            <p:cNvSpPr/>
            <p:nvPr/>
          </p:nvSpPr>
          <p:spPr>
            <a:xfrm>
              <a:off x="2047575" y="3252900"/>
              <a:ext cx="250950" cy="248875"/>
            </a:xfrm>
            <a:custGeom>
              <a:avLst/>
              <a:gdLst/>
              <a:ahLst/>
              <a:cxnLst/>
              <a:rect l="l" t="t" r="r" b="b"/>
              <a:pathLst>
                <a:path w="10038" h="9955" extrusionOk="0">
                  <a:moveTo>
                    <a:pt x="6203" y="584"/>
                  </a:moveTo>
                  <a:cubicBezTo>
                    <a:pt x="6727" y="584"/>
                    <a:pt x="7156" y="1013"/>
                    <a:pt x="7156" y="1537"/>
                  </a:cubicBezTo>
                  <a:cubicBezTo>
                    <a:pt x="7168" y="1834"/>
                    <a:pt x="6787" y="2489"/>
                    <a:pt x="6203" y="3216"/>
                  </a:cubicBezTo>
                  <a:cubicBezTo>
                    <a:pt x="5763" y="2644"/>
                    <a:pt x="5251" y="1894"/>
                    <a:pt x="5251" y="1537"/>
                  </a:cubicBezTo>
                  <a:cubicBezTo>
                    <a:pt x="5251" y="1001"/>
                    <a:pt x="5679" y="584"/>
                    <a:pt x="6203" y="584"/>
                  </a:cubicBezTo>
                  <a:close/>
                  <a:moveTo>
                    <a:pt x="4977" y="5133"/>
                  </a:moveTo>
                  <a:cubicBezTo>
                    <a:pt x="5798" y="5133"/>
                    <a:pt x="6465" y="5799"/>
                    <a:pt x="6465" y="6621"/>
                  </a:cubicBezTo>
                  <a:cubicBezTo>
                    <a:pt x="6465" y="7192"/>
                    <a:pt x="5620" y="8395"/>
                    <a:pt x="4977" y="9193"/>
                  </a:cubicBezTo>
                  <a:cubicBezTo>
                    <a:pt x="4822" y="8990"/>
                    <a:pt x="4572" y="8681"/>
                    <a:pt x="4310" y="8323"/>
                  </a:cubicBezTo>
                  <a:cubicBezTo>
                    <a:pt x="3596" y="7288"/>
                    <a:pt x="3489" y="6811"/>
                    <a:pt x="3489" y="6621"/>
                  </a:cubicBezTo>
                  <a:cubicBezTo>
                    <a:pt x="3489" y="5799"/>
                    <a:pt x="4167" y="5133"/>
                    <a:pt x="4977" y="5133"/>
                  </a:cubicBezTo>
                  <a:close/>
                  <a:moveTo>
                    <a:pt x="2941" y="6204"/>
                  </a:moveTo>
                  <a:cubicBezTo>
                    <a:pt x="2917" y="6335"/>
                    <a:pt x="2893" y="6478"/>
                    <a:pt x="2893" y="6621"/>
                  </a:cubicBezTo>
                  <a:cubicBezTo>
                    <a:pt x="2893" y="7097"/>
                    <a:pt x="3191" y="7752"/>
                    <a:pt x="3822" y="8645"/>
                  </a:cubicBezTo>
                  <a:cubicBezTo>
                    <a:pt x="4013" y="8919"/>
                    <a:pt x="4191" y="9157"/>
                    <a:pt x="4346" y="9347"/>
                  </a:cubicBezTo>
                  <a:lnTo>
                    <a:pt x="2167" y="9359"/>
                  </a:lnTo>
                  <a:cubicBezTo>
                    <a:pt x="1310" y="9359"/>
                    <a:pt x="607" y="8681"/>
                    <a:pt x="595" y="7811"/>
                  </a:cubicBezTo>
                  <a:cubicBezTo>
                    <a:pt x="572" y="6930"/>
                    <a:pt x="1310" y="6204"/>
                    <a:pt x="2179" y="6204"/>
                  </a:cubicBezTo>
                  <a:close/>
                  <a:moveTo>
                    <a:pt x="6203" y="1"/>
                  </a:moveTo>
                  <a:cubicBezTo>
                    <a:pt x="5346" y="1"/>
                    <a:pt x="4655" y="680"/>
                    <a:pt x="4655" y="1549"/>
                  </a:cubicBezTo>
                  <a:cubicBezTo>
                    <a:pt x="4655" y="1906"/>
                    <a:pt x="4882" y="2382"/>
                    <a:pt x="5346" y="3037"/>
                  </a:cubicBezTo>
                  <a:cubicBezTo>
                    <a:pt x="5656" y="3478"/>
                    <a:pt x="5965" y="3859"/>
                    <a:pt x="5977" y="3870"/>
                  </a:cubicBezTo>
                  <a:cubicBezTo>
                    <a:pt x="6037" y="3930"/>
                    <a:pt x="6120" y="3978"/>
                    <a:pt x="6203" y="3978"/>
                  </a:cubicBezTo>
                  <a:lnTo>
                    <a:pt x="8513" y="3978"/>
                  </a:lnTo>
                  <a:cubicBezTo>
                    <a:pt x="8989" y="3978"/>
                    <a:pt x="9370" y="4359"/>
                    <a:pt x="9358" y="4847"/>
                  </a:cubicBezTo>
                  <a:cubicBezTo>
                    <a:pt x="9335" y="5287"/>
                    <a:pt x="8977" y="5621"/>
                    <a:pt x="8537" y="5621"/>
                  </a:cubicBezTo>
                  <a:lnTo>
                    <a:pt x="6799" y="5621"/>
                  </a:lnTo>
                  <a:cubicBezTo>
                    <a:pt x="6799" y="5621"/>
                    <a:pt x="5775" y="4573"/>
                    <a:pt x="4977" y="4573"/>
                  </a:cubicBezTo>
                  <a:cubicBezTo>
                    <a:pt x="4203" y="4573"/>
                    <a:pt x="3167" y="5656"/>
                    <a:pt x="3167" y="5656"/>
                  </a:cubicBezTo>
                  <a:lnTo>
                    <a:pt x="2167" y="5656"/>
                  </a:lnTo>
                  <a:cubicBezTo>
                    <a:pt x="1000" y="5656"/>
                    <a:pt x="48" y="6609"/>
                    <a:pt x="12" y="7764"/>
                  </a:cubicBezTo>
                  <a:cubicBezTo>
                    <a:pt x="0" y="8978"/>
                    <a:pt x="976" y="9955"/>
                    <a:pt x="2191" y="9955"/>
                  </a:cubicBezTo>
                  <a:lnTo>
                    <a:pt x="4965" y="9955"/>
                  </a:lnTo>
                  <a:cubicBezTo>
                    <a:pt x="5060" y="9955"/>
                    <a:pt x="5132" y="9931"/>
                    <a:pt x="5191" y="9847"/>
                  </a:cubicBezTo>
                  <a:cubicBezTo>
                    <a:pt x="5203" y="9835"/>
                    <a:pt x="5656" y="9312"/>
                    <a:pt x="6096" y="8681"/>
                  </a:cubicBezTo>
                  <a:cubicBezTo>
                    <a:pt x="6739" y="7764"/>
                    <a:pt x="7037" y="7097"/>
                    <a:pt x="7037" y="6621"/>
                  </a:cubicBezTo>
                  <a:cubicBezTo>
                    <a:pt x="7037" y="6490"/>
                    <a:pt x="7025" y="6335"/>
                    <a:pt x="6989" y="6204"/>
                  </a:cubicBezTo>
                  <a:lnTo>
                    <a:pt x="8513" y="6204"/>
                  </a:lnTo>
                  <a:cubicBezTo>
                    <a:pt x="9227" y="6204"/>
                    <a:pt x="9847" y="5668"/>
                    <a:pt x="9930" y="4954"/>
                  </a:cubicBezTo>
                  <a:cubicBezTo>
                    <a:pt x="10037" y="4109"/>
                    <a:pt x="9370" y="3382"/>
                    <a:pt x="8537" y="3382"/>
                  </a:cubicBezTo>
                  <a:lnTo>
                    <a:pt x="6834" y="3382"/>
                  </a:lnTo>
                  <a:cubicBezTo>
                    <a:pt x="6953" y="3228"/>
                    <a:pt x="7084" y="3037"/>
                    <a:pt x="7203" y="2858"/>
                  </a:cubicBezTo>
                  <a:cubicBezTo>
                    <a:pt x="7572" y="2287"/>
                    <a:pt x="7751" y="1858"/>
                    <a:pt x="7751" y="1549"/>
                  </a:cubicBezTo>
                  <a:cubicBezTo>
                    <a:pt x="7751" y="703"/>
                    <a:pt x="7072" y="1"/>
                    <a:pt x="6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g1103b495d1b_0_1350"/>
            <p:cNvSpPr/>
            <p:nvPr/>
          </p:nvSpPr>
          <p:spPr>
            <a:xfrm>
              <a:off x="2164550" y="341275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55" y="1"/>
                    <a:pt x="0" y="143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53" y="596"/>
                    <a:pt x="596" y="465"/>
                    <a:pt x="596" y="298"/>
                  </a:cubicBezTo>
                  <a:cubicBezTo>
                    <a:pt x="584" y="143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3" name="Google Shape;1693;g1103b495d1b_0_1350"/>
          <p:cNvGrpSpPr/>
          <p:nvPr/>
        </p:nvGrpSpPr>
        <p:grpSpPr>
          <a:xfrm>
            <a:off x="3411247" y="3297418"/>
            <a:ext cx="269505" cy="269532"/>
            <a:chOff x="2745875" y="3259150"/>
            <a:chExt cx="248850" cy="248875"/>
          </a:xfrm>
        </p:grpSpPr>
        <p:sp>
          <p:nvSpPr>
            <p:cNvPr id="1694" name="Google Shape;1694;g1103b495d1b_0_1350"/>
            <p:cNvSpPr/>
            <p:nvPr/>
          </p:nvSpPr>
          <p:spPr>
            <a:xfrm>
              <a:off x="2745875" y="3327325"/>
              <a:ext cx="248850" cy="180700"/>
            </a:xfrm>
            <a:custGeom>
              <a:avLst/>
              <a:gdLst/>
              <a:ahLst/>
              <a:cxnLst/>
              <a:rect l="l" t="t" r="r" b="b"/>
              <a:pathLst>
                <a:path w="9954" h="7228" extrusionOk="0">
                  <a:moveTo>
                    <a:pt x="4953" y="584"/>
                  </a:moveTo>
                  <a:cubicBezTo>
                    <a:pt x="6168" y="584"/>
                    <a:pt x="7192" y="1382"/>
                    <a:pt x="7513" y="2465"/>
                  </a:cubicBezTo>
                  <a:lnTo>
                    <a:pt x="2381" y="2465"/>
                  </a:lnTo>
                  <a:cubicBezTo>
                    <a:pt x="2739" y="1382"/>
                    <a:pt x="3751" y="584"/>
                    <a:pt x="4953" y="584"/>
                  </a:cubicBezTo>
                  <a:close/>
                  <a:moveTo>
                    <a:pt x="9347" y="3060"/>
                  </a:moveTo>
                  <a:lnTo>
                    <a:pt x="9347" y="6656"/>
                  </a:lnTo>
                  <a:lnTo>
                    <a:pt x="572" y="6656"/>
                  </a:lnTo>
                  <a:lnTo>
                    <a:pt x="572" y="3060"/>
                  </a:lnTo>
                  <a:close/>
                  <a:moveTo>
                    <a:pt x="4977" y="0"/>
                  </a:moveTo>
                  <a:cubicBezTo>
                    <a:pt x="3441" y="0"/>
                    <a:pt x="2155" y="1060"/>
                    <a:pt x="1798" y="2465"/>
                  </a:cubicBezTo>
                  <a:lnTo>
                    <a:pt x="298" y="2465"/>
                  </a:lnTo>
                  <a:cubicBezTo>
                    <a:pt x="131" y="2465"/>
                    <a:pt x="0" y="2608"/>
                    <a:pt x="0" y="2763"/>
                  </a:cubicBezTo>
                  <a:lnTo>
                    <a:pt x="0" y="6930"/>
                  </a:lnTo>
                  <a:cubicBezTo>
                    <a:pt x="0" y="7097"/>
                    <a:pt x="131" y="7228"/>
                    <a:pt x="298" y="7228"/>
                  </a:cubicBezTo>
                  <a:lnTo>
                    <a:pt x="9656" y="7228"/>
                  </a:lnTo>
                  <a:cubicBezTo>
                    <a:pt x="9823" y="7228"/>
                    <a:pt x="9954" y="7097"/>
                    <a:pt x="9954" y="6930"/>
                  </a:cubicBezTo>
                  <a:lnTo>
                    <a:pt x="9954" y="2763"/>
                  </a:lnTo>
                  <a:cubicBezTo>
                    <a:pt x="9930" y="2608"/>
                    <a:pt x="9811" y="2465"/>
                    <a:pt x="9644" y="2465"/>
                  </a:cubicBezTo>
                  <a:lnTo>
                    <a:pt x="8144" y="2465"/>
                  </a:lnTo>
                  <a:cubicBezTo>
                    <a:pt x="7787" y="1060"/>
                    <a:pt x="6501" y="0"/>
                    <a:pt x="4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g1103b495d1b_0_1350"/>
            <p:cNvSpPr/>
            <p:nvPr/>
          </p:nvSpPr>
          <p:spPr>
            <a:xfrm>
              <a:off x="2776525" y="3421075"/>
              <a:ext cx="57175" cy="14625"/>
            </a:xfrm>
            <a:custGeom>
              <a:avLst/>
              <a:gdLst/>
              <a:ahLst/>
              <a:cxnLst/>
              <a:rect l="l" t="t" r="r" b="b"/>
              <a:pathLst>
                <a:path w="2287" h="585" extrusionOk="0">
                  <a:moveTo>
                    <a:pt x="322" y="1"/>
                  </a:moveTo>
                  <a:cubicBezTo>
                    <a:pt x="179" y="1"/>
                    <a:pt x="36" y="96"/>
                    <a:pt x="24" y="251"/>
                  </a:cubicBezTo>
                  <a:cubicBezTo>
                    <a:pt x="1" y="430"/>
                    <a:pt x="131" y="584"/>
                    <a:pt x="310" y="584"/>
                  </a:cubicBezTo>
                  <a:lnTo>
                    <a:pt x="1977" y="584"/>
                  </a:lnTo>
                  <a:cubicBezTo>
                    <a:pt x="2120" y="584"/>
                    <a:pt x="2263" y="477"/>
                    <a:pt x="2275" y="322"/>
                  </a:cubicBezTo>
                  <a:cubicBezTo>
                    <a:pt x="2287" y="144"/>
                    <a:pt x="2156" y="1"/>
                    <a:pt x="1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g1103b495d1b_0_1350"/>
            <p:cNvSpPr/>
            <p:nvPr/>
          </p:nvSpPr>
          <p:spPr>
            <a:xfrm>
              <a:off x="2841425" y="3461575"/>
              <a:ext cx="57175" cy="14600"/>
            </a:xfrm>
            <a:custGeom>
              <a:avLst/>
              <a:gdLst/>
              <a:ahLst/>
              <a:cxnLst/>
              <a:rect l="l" t="t" r="r" b="b"/>
              <a:pathLst>
                <a:path w="2287" h="584" extrusionOk="0">
                  <a:moveTo>
                    <a:pt x="322" y="0"/>
                  </a:moveTo>
                  <a:cubicBezTo>
                    <a:pt x="167" y="0"/>
                    <a:pt x="36" y="107"/>
                    <a:pt x="24" y="250"/>
                  </a:cubicBezTo>
                  <a:cubicBezTo>
                    <a:pt x="0" y="429"/>
                    <a:pt x="143" y="584"/>
                    <a:pt x="298" y="584"/>
                  </a:cubicBezTo>
                  <a:lnTo>
                    <a:pt x="1965" y="584"/>
                  </a:lnTo>
                  <a:cubicBezTo>
                    <a:pt x="2119" y="584"/>
                    <a:pt x="2250" y="476"/>
                    <a:pt x="2262" y="334"/>
                  </a:cubicBezTo>
                  <a:cubicBezTo>
                    <a:pt x="2286" y="155"/>
                    <a:pt x="2143" y="0"/>
                    <a:pt x="1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g1103b495d1b_0_1350"/>
            <p:cNvSpPr/>
            <p:nvPr/>
          </p:nvSpPr>
          <p:spPr>
            <a:xfrm>
              <a:off x="2906300" y="3431800"/>
              <a:ext cx="57175" cy="14600"/>
            </a:xfrm>
            <a:custGeom>
              <a:avLst/>
              <a:gdLst/>
              <a:ahLst/>
              <a:cxnLst/>
              <a:rect l="l" t="t" r="r" b="b"/>
              <a:pathLst>
                <a:path w="2287" h="584" extrusionOk="0">
                  <a:moveTo>
                    <a:pt x="322" y="1"/>
                  </a:moveTo>
                  <a:cubicBezTo>
                    <a:pt x="179" y="1"/>
                    <a:pt x="48" y="108"/>
                    <a:pt x="24" y="251"/>
                  </a:cubicBezTo>
                  <a:cubicBezTo>
                    <a:pt x="1" y="429"/>
                    <a:pt x="144" y="584"/>
                    <a:pt x="310" y="584"/>
                  </a:cubicBezTo>
                  <a:lnTo>
                    <a:pt x="1977" y="584"/>
                  </a:lnTo>
                  <a:cubicBezTo>
                    <a:pt x="2132" y="584"/>
                    <a:pt x="2263" y="477"/>
                    <a:pt x="2275" y="334"/>
                  </a:cubicBezTo>
                  <a:cubicBezTo>
                    <a:pt x="2287" y="155"/>
                    <a:pt x="2156" y="1"/>
                    <a:pt x="1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g1103b495d1b_0_1350"/>
            <p:cNvSpPr/>
            <p:nvPr/>
          </p:nvSpPr>
          <p:spPr>
            <a:xfrm>
              <a:off x="2761950" y="3300975"/>
              <a:ext cx="40800" cy="39475"/>
            </a:xfrm>
            <a:custGeom>
              <a:avLst/>
              <a:gdLst/>
              <a:ahLst/>
              <a:cxnLst/>
              <a:rect l="l" t="t" r="r" b="b"/>
              <a:pathLst>
                <a:path w="1632" h="1579" extrusionOk="0">
                  <a:moveTo>
                    <a:pt x="328" y="1"/>
                  </a:moveTo>
                  <a:cubicBezTo>
                    <a:pt x="253" y="1"/>
                    <a:pt x="179" y="31"/>
                    <a:pt x="119" y="90"/>
                  </a:cubicBezTo>
                  <a:cubicBezTo>
                    <a:pt x="0" y="209"/>
                    <a:pt x="0" y="388"/>
                    <a:pt x="119" y="507"/>
                  </a:cubicBezTo>
                  <a:lnTo>
                    <a:pt x="1095" y="1483"/>
                  </a:lnTo>
                  <a:cubicBezTo>
                    <a:pt x="1155" y="1543"/>
                    <a:pt x="1238" y="1578"/>
                    <a:pt x="1310" y="1578"/>
                  </a:cubicBezTo>
                  <a:cubicBezTo>
                    <a:pt x="1381" y="1578"/>
                    <a:pt x="1453" y="1543"/>
                    <a:pt x="1512" y="1483"/>
                  </a:cubicBezTo>
                  <a:cubicBezTo>
                    <a:pt x="1631" y="1364"/>
                    <a:pt x="1631" y="1185"/>
                    <a:pt x="1512" y="1066"/>
                  </a:cubicBezTo>
                  <a:lnTo>
                    <a:pt x="536" y="90"/>
                  </a:lnTo>
                  <a:cubicBezTo>
                    <a:pt x="476" y="31"/>
                    <a:pt x="402" y="1"/>
                    <a:pt x="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g1103b495d1b_0_1350"/>
            <p:cNvSpPr/>
            <p:nvPr/>
          </p:nvSpPr>
          <p:spPr>
            <a:xfrm>
              <a:off x="2862250" y="3259150"/>
              <a:ext cx="14900" cy="50050"/>
            </a:xfrm>
            <a:custGeom>
              <a:avLst/>
              <a:gdLst/>
              <a:ahLst/>
              <a:cxnLst/>
              <a:rect l="l" t="t" r="r" b="b"/>
              <a:pathLst>
                <a:path w="596" h="2002" extrusionOk="0">
                  <a:moveTo>
                    <a:pt x="298" y="1"/>
                  </a:moveTo>
                  <a:cubicBezTo>
                    <a:pt x="143" y="1"/>
                    <a:pt x="1" y="132"/>
                    <a:pt x="1" y="299"/>
                  </a:cubicBezTo>
                  <a:lnTo>
                    <a:pt x="1" y="1704"/>
                  </a:lnTo>
                  <a:cubicBezTo>
                    <a:pt x="24" y="1858"/>
                    <a:pt x="155" y="2001"/>
                    <a:pt x="298" y="2001"/>
                  </a:cubicBezTo>
                  <a:cubicBezTo>
                    <a:pt x="465" y="2001"/>
                    <a:pt x="596" y="1858"/>
                    <a:pt x="596" y="1704"/>
                  </a:cubicBezTo>
                  <a:lnTo>
                    <a:pt x="596" y="299"/>
                  </a:ln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g1103b495d1b_0_1350"/>
            <p:cNvSpPr/>
            <p:nvPr/>
          </p:nvSpPr>
          <p:spPr>
            <a:xfrm>
              <a:off x="2937250" y="3300975"/>
              <a:ext cx="40825" cy="39475"/>
            </a:xfrm>
            <a:custGeom>
              <a:avLst/>
              <a:gdLst/>
              <a:ahLst/>
              <a:cxnLst/>
              <a:rect l="l" t="t" r="r" b="b"/>
              <a:pathLst>
                <a:path w="1633" h="1579" extrusionOk="0">
                  <a:moveTo>
                    <a:pt x="1305" y="1"/>
                  </a:moveTo>
                  <a:cubicBezTo>
                    <a:pt x="1230" y="1"/>
                    <a:pt x="1156" y="31"/>
                    <a:pt x="1096" y="90"/>
                  </a:cubicBezTo>
                  <a:lnTo>
                    <a:pt x="120" y="1066"/>
                  </a:lnTo>
                  <a:cubicBezTo>
                    <a:pt x="1" y="1185"/>
                    <a:pt x="1" y="1364"/>
                    <a:pt x="120" y="1483"/>
                  </a:cubicBezTo>
                  <a:cubicBezTo>
                    <a:pt x="179" y="1543"/>
                    <a:pt x="251" y="1578"/>
                    <a:pt x="322" y="1578"/>
                  </a:cubicBezTo>
                  <a:cubicBezTo>
                    <a:pt x="394" y="1578"/>
                    <a:pt x="477" y="1543"/>
                    <a:pt x="537" y="1483"/>
                  </a:cubicBezTo>
                  <a:lnTo>
                    <a:pt x="1513" y="507"/>
                  </a:lnTo>
                  <a:cubicBezTo>
                    <a:pt x="1632" y="388"/>
                    <a:pt x="1632" y="209"/>
                    <a:pt x="1513" y="90"/>
                  </a:cubicBezTo>
                  <a:cubicBezTo>
                    <a:pt x="1453" y="31"/>
                    <a:pt x="1379" y="1"/>
                    <a:pt x="1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g1103b495d1b_0_1350"/>
          <p:cNvSpPr/>
          <p:nvPr/>
        </p:nvSpPr>
        <p:spPr>
          <a:xfrm>
            <a:off x="4131570" y="3290546"/>
            <a:ext cx="269857" cy="269829"/>
          </a:xfrm>
          <a:custGeom>
            <a:avLst/>
            <a:gdLst/>
            <a:ahLst/>
            <a:cxnLst/>
            <a:rect l="l" t="t" r="r" b="b"/>
            <a:pathLst>
              <a:path w="9967" h="9966" extrusionOk="0">
                <a:moveTo>
                  <a:pt x="3204" y="595"/>
                </a:moveTo>
                <a:lnTo>
                  <a:pt x="3204" y="2512"/>
                </a:lnTo>
                <a:lnTo>
                  <a:pt x="2489" y="2512"/>
                </a:lnTo>
                <a:lnTo>
                  <a:pt x="2489" y="595"/>
                </a:lnTo>
                <a:close/>
                <a:moveTo>
                  <a:pt x="4477" y="595"/>
                </a:moveTo>
                <a:lnTo>
                  <a:pt x="4477" y="2512"/>
                </a:lnTo>
                <a:lnTo>
                  <a:pt x="3799" y="2512"/>
                </a:lnTo>
                <a:lnTo>
                  <a:pt x="3799" y="595"/>
                </a:lnTo>
                <a:close/>
                <a:moveTo>
                  <a:pt x="7454" y="595"/>
                </a:moveTo>
                <a:lnTo>
                  <a:pt x="7454" y="2512"/>
                </a:lnTo>
                <a:lnTo>
                  <a:pt x="5037" y="2512"/>
                </a:lnTo>
                <a:lnTo>
                  <a:pt x="5037" y="595"/>
                </a:lnTo>
                <a:close/>
                <a:moveTo>
                  <a:pt x="9395" y="5608"/>
                </a:moveTo>
                <a:lnTo>
                  <a:pt x="9395" y="6858"/>
                </a:lnTo>
                <a:lnTo>
                  <a:pt x="8145" y="6858"/>
                </a:lnTo>
                <a:cubicBezTo>
                  <a:pt x="7811" y="6858"/>
                  <a:pt x="7549" y="6584"/>
                  <a:pt x="7549" y="6263"/>
                </a:cubicBezTo>
                <a:lnTo>
                  <a:pt x="7549" y="6203"/>
                </a:lnTo>
                <a:cubicBezTo>
                  <a:pt x="7549" y="5870"/>
                  <a:pt x="7811" y="5608"/>
                  <a:pt x="8145" y="5608"/>
                </a:cubicBezTo>
                <a:close/>
                <a:moveTo>
                  <a:pt x="9371" y="3096"/>
                </a:moveTo>
                <a:lnTo>
                  <a:pt x="9371" y="5013"/>
                </a:lnTo>
                <a:lnTo>
                  <a:pt x="8121" y="5013"/>
                </a:lnTo>
                <a:cubicBezTo>
                  <a:pt x="7466" y="5013"/>
                  <a:pt x="6954" y="5548"/>
                  <a:pt x="6954" y="6191"/>
                </a:cubicBezTo>
                <a:lnTo>
                  <a:pt x="6954" y="6239"/>
                </a:lnTo>
                <a:cubicBezTo>
                  <a:pt x="6954" y="6894"/>
                  <a:pt x="7490" y="7418"/>
                  <a:pt x="8121" y="7418"/>
                </a:cubicBezTo>
                <a:lnTo>
                  <a:pt x="9371" y="7418"/>
                </a:lnTo>
                <a:lnTo>
                  <a:pt x="9371" y="9335"/>
                </a:lnTo>
                <a:lnTo>
                  <a:pt x="2465" y="9335"/>
                </a:lnTo>
                <a:lnTo>
                  <a:pt x="2465" y="3096"/>
                </a:lnTo>
                <a:close/>
                <a:moveTo>
                  <a:pt x="1894" y="3096"/>
                </a:moveTo>
                <a:lnTo>
                  <a:pt x="1894" y="9358"/>
                </a:lnTo>
                <a:lnTo>
                  <a:pt x="608" y="9358"/>
                </a:lnTo>
                <a:lnTo>
                  <a:pt x="608" y="3096"/>
                </a:lnTo>
                <a:close/>
                <a:moveTo>
                  <a:pt x="2191" y="0"/>
                </a:moveTo>
                <a:cubicBezTo>
                  <a:pt x="2025" y="0"/>
                  <a:pt x="1894" y="131"/>
                  <a:pt x="1894" y="298"/>
                </a:cubicBezTo>
                <a:lnTo>
                  <a:pt x="1894" y="2512"/>
                </a:lnTo>
                <a:lnTo>
                  <a:pt x="298" y="2512"/>
                </a:lnTo>
                <a:cubicBezTo>
                  <a:pt x="132" y="2512"/>
                  <a:pt x="1" y="2643"/>
                  <a:pt x="1" y="2810"/>
                </a:cubicBezTo>
                <a:lnTo>
                  <a:pt x="1" y="9668"/>
                </a:lnTo>
                <a:cubicBezTo>
                  <a:pt x="1" y="9835"/>
                  <a:pt x="132" y="9966"/>
                  <a:pt x="298" y="9966"/>
                </a:cubicBezTo>
                <a:lnTo>
                  <a:pt x="9657" y="9966"/>
                </a:lnTo>
                <a:cubicBezTo>
                  <a:pt x="9823" y="9966"/>
                  <a:pt x="9954" y="9835"/>
                  <a:pt x="9954" y="9668"/>
                </a:cubicBezTo>
                <a:lnTo>
                  <a:pt x="9954" y="2810"/>
                </a:lnTo>
                <a:cubicBezTo>
                  <a:pt x="9966" y="2643"/>
                  <a:pt x="9835" y="2512"/>
                  <a:pt x="9669" y="2512"/>
                </a:cubicBezTo>
                <a:lnTo>
                  <a:pt x="8037" y="2512"/>
                </a:lnTo>
                <a:lnTo>
                  <a:pt x="8037" y="298"/>
                </a:lnTo>
                <a:cubicBezTo>
                  <a:pt x="8037" y="131"/>
                  <a:pt x="7906" y="0"/>
                  <a:pt x="77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2" name="Google Shape;1702;g1103b495d1b_0_1350"/>
          <p:cNvGrpSpPr/>
          <p:nvPr/>
        </p:nvGrpSpPr>
        <p:grpSpPr>
          <a:xfrm>
            <a:off x="5581401" y="3299378"/>
            <a:ext cx="270154" cy="252122"/>
            <a:chOff x="4749700" y="3260950"/>
            <a:chExt cx="249450" cy="232800"/>
          </a:xfrm>
        </p:grpSpPr>
        <p:sp>
          <p:nvSpPr>
            <p:cNvPr id="1703" name="Google Shape;1703;g1103b495d1b_0_1350"/>
            <p:cNvSpPr/>
            <p:nvPr/>
          </p:nvSpPr>
          <p:spPr>
            <a:xfrm>
              <a:off x="4749700" y="3260950"/>
              <a:ext cx="249450" cy="232800"/>
            </a:xfrm>
            <a:custGeom>
              <a:avLst/>
              <a:gdLst/>
              <a:ahLst/>
              <a:cxnLst/>
              <a:rect l="l" t="t" r="r" b="b"/>
              <a:pathLst>
                <a:path w="9978" h="9312" extrusionOk="0">
                  <a:moveTo>
                    <a:pt x="4691" y="584"/>
                  </a:moveTo>
                  <a:lnTo>
                    <a:pt x="4691" y="1465"/>
                  </a:lnTo>
                  <a:lnTo>
                    <a:pt x="2000" y="1465"/>
                  </a:lnTo>
                  <a:lnTo>
                    <a:pt x="2000" y="584"/>
                  </a:lnTo>
                  <a:close/>
                  <a:moveTo>
                    <a:pt x="7965" y="584"/>
                  </a:moveTo>
                  <a:lnTo>
                    <a:pt x="7965" y="1465"/>
                  </a:lnTo>
                  <a:lnTo>
                    <a:pt x="5275" y="1465"/>
                  </a:lnTo>
                  <a:lnTo>
                    <a:pt x="5275" y="584"/>
                  </a:lnTo>
                  <a:close/>
                  <a:moveTo>
                    <a:pt x="9382" y="2048"/>
                  </a:moveTo>
                  <a:lnTo>
                    <a:pt x="9382" y="5977"/>
                  </a:lnTo>
                  <a:lnTo>
                    <a:pt x="595" y="5977"/>
                  </a:lnTo>
                  <a:lnTo>
                    <a:pt x="595" y="2048"/>
                  </a:lnTo>
                  <a:close/>
                  <a:moveTo>
                    <a:pt x="9382" y="6537"/>
                  </a:moveTo>
                  <a:lnTo>
                    <a:pt x="9382" y="8692"/>
                  </a:lnTo>
                  <a:lnTo>
                    <a:pt x="595" y="8692"/>
                  </a:lnTo>
                  <a:lnTo>
                    <a:pt x="595" y="6537"/>
                  </a:lnTo>
                  <a:close/>
                  <a:moveTo>
                    <a:pt x="322" y="0"/>
                  </a:moveTo>
                  <a:cubicBezTo>
                    <a:pt x="167" y="0"/>
                    <a:pt x="36" y="108"/>
                    <a:pt x="24" y="262"/>
                  </a:cubicBezTo>
                  <a:cubicBezTo>
                    <a:pt x="0" y="441"/>
                    <a:pt x="143" y="584"/>
                    <a:pt x="298" y="584"/>
                  </a:cubicBezTo>
                  <a:lnTo>
                    <a:pt x="1417" y="584"/>
                  </a:lnTo>
                  <a:lnTo>
                    <a:pt x="1417" y="1465"/>
                  </a:lnTo>
                  <a:lnTo>
                    <a:pt x="322" y="1465"/>
                  </a:lnTo>
                  <a:cubicBezTo>
                    <a:pt x="155" y="1465"/>
                    <a:pt x="24" y="1596"/>
                    <a:pt x="24" y="1763"/>
                  </a:cubicBezTo>
                  <a:lnTo>
                    <a:pt x="24" y="9013"/>
                  </a:lnTo>
                  <a:cubicBezTo>
                    <a:pt x="24" y="9168"/>
                    <a:pt x="155" y="9311"/>
                    <a:pt x="322" y="9311"/>
                  </a:cubicBezTo>
                  <a:lnTo>
                    <a:pt x="9680" y="9311"/>
                  </a:lnTo>
                  <a:cubicBezTo>
                    <a:pt x="9847" y="9311"/>
                    <a:pt x="9977" y="9168"/>
                    <a:pt x="9977" y="9013"/>
                  </a:cubicBezTo>
                  <a:lnTo>
                    <a:pt x="9977" y="1763"/>
                  </a:lnTo>
                  <a:cubicBezTo>
                    <a:pt x="9966" y="1584"/>
                    <a:pt x="9823" y="1465"/>
                    <a:pt x="9668" y="1465"/>
                  </a:cubicBezTo>
                  <a:lnTo>
                    <a:pt x="8561" y="1465"/>
                  </a:lnTo>
                  <a:lnTo>
                    <a:pt x="8561" y="584"/>
                  </a:lnTo>
                  <a:lnTo>
                    <a:pt x="9668" y="584"/>
                  </a:lnTo>
                  <a:cubicBezTo>
                    <a:pt x="9811" y="584"/>
                    <a:pt x="9954" y="477"/>
                    <a:pt x="9966" y="334"/>
                  </a:cubicBezTo>
                  <a:cubicBezTo>
                    <a:pt x="9977" y="155"/>
                    <a:pt x="9847" y="0"/>
                    <a:pt x="9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g1103b495d1b_0_1350"/>
            <p:cNvSpPr/>
            <p:nvPr/>
          </p:nvSpPr>
          <p:spPr>
            <a:xfrm>
              <a:off x="4822025" y="3325875"/>
              <a:ext cx="103900" cy="70825"/>
            </a:xfrm>
            <a:custGeom>
              <a:avLst/>
              <a:gdLst/>
              <a:ahLst/>
              <a:cxnLst/>
              <a:rect l="l" t="t" r="r" b="b"/>
              <a:pathLst>
                <a:path w="4156" h="2833" extrusionOk="0">
                  <a:moveTo>
                    <a:pt x="2277" y="0"/>
                  </a:moveTo>
                  <a:cubicBezTo>
                    <a:pt x="2236" y="0"/>
                    <a:pt x="2195" y="7"/>
                    <a:pt x="2155" y="23"/>
                  </a:cubicBezTo>
                  <a:cubicBezTo>
                    <a:pt x="2012" y="82"/>
                    <a:pt x="1953" y="261"/>
                    <a:pt x="2012" y="416"/>
                  </a:cubicBezTo>
                  <a:lnTo>
                    <a:pt x="2322" y="1130"/>
                  </a:lnTo>
                  <a:lnTo>
                    <a:pt x="750" y="1130"/>
                  </a:lnTo>
                  <a:lnTo>
                    <a:pt x="596" y="797"/>
                  </a:lnTo>
                  <a:cubicBezTo>
                    <a:pt x="552" y="691"/>
                    <a:pt x="442" y="631"/>
                    <a:pt x="331" y="631"/>
                  </a:cubicBezTo>
                  <a:cubicBezTo>
                    <a:pt x="291" y="631"/>
                    <a:pt x="252" y="638"/>
                    <a:pt x="215" y="654"/>
                  </a:cubicBezTo>
                  <a:cubicBezTo>
                    <a:pt x="60" y="713"/>
                    <a:pt x="0" y="892"/>
                    <a:pt x="60" y="1035"/>
                  </a:cubicBezTo>
                  <a:lnTo>
                    <a:pt x="226" y="1428"/>
                  </a:lnTo>
                  <a:lnTo>
                    <a:pt x="60" y="1797"/>
                  </a:lnTo>
                  <a:cubicBezTo>
                    <a:pt x="0" y="1928"/>
                    <a:pt x="48" y="2094"/>
                    <a:pt x="179" y="2166"/>
                  </a:cubicBezTo>
                  <a:cubicBezTo>
                    <a:pt x="226" y="2202"/>
                    <a:pt x="286" y="2214"/>
                    <a:pt x="334" y="2214"/>
                  </a:cubicBezTo>
                  <a:cubicBezTo>
                    <a:pt x="453" y="2214"/>
                    <a:pt x="548" y="2154"/>
                    <a:pt x="596" y="2035"/>
                  </a:cubicBezTo>
                  <a:lnTo>
                    <a:pt x="750" y="1702"/>
                  </a:lnTo>
                  <a:lnTo>
                    <a:pt x="2310" y="1702"/>
                  </a:lnTo>
                  <a:lnTo>
                    <a:pt x="2001" y="2416"/>
                  </a:lnTo>
                  <a:cubicBezTo>
                    <a:pt x="1941" y="2571"/>
                    <a:pt x="2001" y="2737"/>
                    <a:pt x="2143" y="2809"/>
                  </a:cubicBezTo>
                  <a:cubicBezTo>
                    <a:pt x="2191" y="2821"/>
                    <a:pt x="2215" y="2833"/>
                    <a:pt x="2262" y="2833"/>
                  </a:cubicBezTo>
                  <a:cubicBezTo>
                    <a:pt x="2382" y="2833"/>
                    <a:pt x="2489" y="2773"/>
                    <a:pt x="2536" y="2654"/>
                  </a:cubicBezTo>
                  <a:lnTo>
                    <a:pt x="2929" y="1725"/>
                  </a:lnTo>
                  <a:lnTo>
                    <a:pt x="3822" y="1725"/>
                  </a:lnTo>
                  <a:cubicBezTo>
                    <a:pt x="3977" y="1725"/>
                    <a:pt x="4108" y="1618"/>
                    <a:pt x="4120" y="1463"/>
                  </a:cubicBezTo>
                  <a:cubicBezTo>
                    <a:pt x="4156" y="1261"/>
                    <a:pt x="4025" y="1118"/>
                    <a:pt x="3858" y="1118"/>
                  </a:cubicBezTo>
                  <a:lnTo>
                    <a:pt x="2953" y="1118"/>
                  </a:lnTo>
                  <a:lnTo>
                    <a:pt x="2548" y="178"/>
                  </a:lnTo>
                  <a:cubicBezTo>
                    <a:pt x="2504" y="62"/>
                    <a:pt x="2394" y="0"/>
                    <a:pt x="2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g1103b495d1b_0_1350"/>
            <p:cNvSpPr/>
            <p:nvPr/>
          </p:nvSpPr>
          <p:spPr>
            <a:xfrm>
              <a:off x="4791950" y="3444600"/>
              <a:ext cx="164925" cy="14325"/>
            </a:xfrm>
            <a:custGeom>
              <a:avLst/>
              <a:gdLst/>
              <a:ahLst/>
              <a:cxnLst/>
              <a:rect l="l" t="t" r="r" b="b"/>
              <a:pathLst>
                <a:path w="6597" h="573" extrusionOk="0">
                  <a:moveTo>
                    <a:pt x="310" y="1"/>
                  </a:moveTo>
                  <a:cubicBezTo>
                    <a:pt x="167" y="1"/>
                    <a:pt x="25" y="96"/>
                    <a:pt x="13" y="251"/>
                  </a:cubicBezTo>
                  <a:cubicBezTo>
                    <a:pt x="1" y="429"/>
                    <a:pt x="132" y="572"/>
                    <a:pt x="298" y="572"/>
                  </a:cubicBezTo>
                  <a:lnTo>
                    <a:pt x="6275" y="572"/>
                  </a:lnTo>
                  <a:cubicBezTo>
                    <a:pt x="6430" y="572"/>
                    <a:pt x="6561" y="477"/>
                    <a:pt x="6573" y="322"/>
                  </a:cubicBezTo>
                  <a:cubicBezTo>
                    <a:pt x="6597" y="143"/>
                    <a:pt x="6454" y="1"/>
                    <a:pt x="6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6" name="Google Shape;1706;g1103b495d1b_0_1350"/>
          <p:cNvGrpSpPr/>
          <p:nvPr/>
        </p:nvGrpSpPr>
        <p:grpSpPr>
          <a:xfrm>
            <a:off x="4827376" y="3290648"/>
            <a:ext cx="269505" cy="269857"/>
            <a:chOff x="4053475" y="3252900"/>
            <a:chExt cx="248850" cy="249175"/>
          </a:xfrm>
        </p:grpSpPr>
        <p:sp>
          <p:nvSpPr>
            <p:cNvPr id="1707" name="Google Shape;1707;g1103b495d1b_0_1350"/>
            <p:cNvSpPr/>
            <p:nvPr/>
          </p:nvSpPr>
          <p:spPr>
            <a:xfrm>
              <a:off x="4171350" y="3306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381" y="24"/>
                  </a:moveTo>
                  <a:cubicBezTo>
                    <a:pt x="369" y="24"/>
                    <a:pt x="369" y="48"/>
                    <a:pt x="369" y="48"/>
                  </a:cubicBezTo>
                  <a:lnTo>
                    <a:pt x="369" y="83"/>
                  </a:lnTo>
                  <a:lnTo>
                    <a:pt x="417" y="83"/>
                  </a:lnTo>
                  <a:lnTo>
                    <a:pt x="417" y="48"/>
                  </a:lnTo>
                  <a:cubicBezTo>
                    <a:pt x="405" y="24"/>
                    <a:pt x="405" y="24"/>
                    <a:pt x="381" y="24"/>
                  </a:cubicBezTo>
                  <a:close/>
                  <a:moveTo>
                    <a:pt x="84" y="83"/>
                  </a:moveTo>
                  <a:lnTo>
                    <a:pt x="84" y="202"/>
                  </a:lnTo>
                  <a:lnTo>
                    <a:pt x="24" y="202"/>
                  </a:lnTo>
                  <a:lnTo>
                    <a:pt x="24" y="83"/>
                  </a:lnTo>
                  <a:close/>
                  <a:moveTo>
                    <a:pt x="60" y="0"/>
                  </a:moveTo>
                  <a:cubicBezTo>
                    <a:pt x="48" y="0"/>
                    <a:pt x="48" y="12"/>
                    <a:pt x="48" y="12"/>
                  </a:cubicBezTo>
                  <a:lnTo>
                    <a:pt x="48" y="60"/>
                  </a:lnTo>
                  <a:lnTo>
                    <a:pt x="12" y="60"/>
                  </a:lnTo>
                  <a:cubicBezTo>
                    <a:pt x="8" y="56"/>
                    <a:pt x="5" y="54"/>
                    <a:pt x="4" y="54"/>
                  </a:cubicBezTo>
                  <a:cubicBezTo>
                    <a:pt x="0" y="54"/>
                    <a:pt x="0" y="60"/>
                    <a:pt x="0" y="60"/>
                  </a:cubicBezTo>
                  <a:lnTo>
                    <a:pt x="0" y="202"/>
                  </a:lnTo>
                  <a:cubicBezTo>
                    <a:pt x="0" y="226"/>
                    <a:pt x="0" y="226"/>
                    <a:pt x="12" y="238"/>
                  </a:cubicBezTo>
                  <a:lnTo>
                    <a:pt x="48" y="238"/>
                  </a:lnTo>
                  <a:lnTo>
                    <a:pt x="48" y="500"/>
                  </a:lnTo>
                  <a:cubicBezTo>
                    <a:pt x="48" y="536"/>
                    <a:pt x="60" y="548"/>
                    <a:pt x="84" y="548"/>
                  </a:cubicBezTo>
                  <a:lnTo>
                    <a:pt x="476" y="548"/>
                  </a:lnTo>
                  <a:cubicBezTo>
                    <a:pt x="500" y="548"/>
                    <a:pt x="536" y="512"/>
                    <a:pt x="536" y="488"/>
                  </a:cubicBezTo>
                  <a:cubicBezTo>
                    <a:pt x="536" y="464"/>
                    <a:pt x="500" y="429"/>
                    <a:pt x="476" y="429"/>
                  </a:cubicBezTo>
                  <a:lnTo>
                    <a:pt x="441" y="429"/>
                  </a:lnTo>
                  <a:cubicBezTo>
                    <a:pt x="441" y="429"/>
                    <a:pt x="429" y="429"/>
                    <a:pt x="429" y="417"/>
                  </a:cubicBezTo>
                  <a:lnTo>
                    <a:pt x="429" y="369"/>
                  </a:lnTo>
                  <a:lnTo>
                    <a:pt x="322" y="369"/>
                  </a:lnTo>
                  <a:lnTo>
                    <a:pt x="322" y="179"/>
                  </a:lnTo>
                  <a:lnTo>
                    <a:pt x="512" y="179"/>
                  </a:lnTo>
                  <a:lnTo>
                    <a:pt x="512" y="369"/>
                  </a:lnTo>
                  <a:lnTo>
                    <a:pt x="536" y="369"/>
                  </a:lnTo>
                  <a:cubicBezTo>
                    <a:pt x="548" y="369"/>
                    <a:pt x="548" y="369"/>
                    <a:pt x="548" y="357"/>
                  </a:cubicBezTo>
                  <a:lnTo>
                    <a:pt x="548" y="131"/>
                  </a:lnTo>
                  <a:lnTo>
                    <a:pt x="512" y="131"/>
                  </a:lnTo>
                  <a:lnTo>
                    <a:pt x="512" y="83"/>
                  </a:lnTo>
                  <a:cubicBezTo>
                    <a:pt x="512" y="79"/>
                    <a:pt x="511" y="78"/>
                    <a:pt x="509" y="78"/>
                  </a:cubicBezTo>
                  <a:cubicBezTo>
                    <a:pt x="506" y="78"/>
                    <a:pt x="500" y="83"/>
                    <a:pt x="500" y="83"/>
                  </a:cubicBezTo>
                  <a:lnTo>
                    <a:pt x="488" y="83"/>
                  </a:lnTo>
                  <a:lnTo>
                    <a:pt x="488" y="48"/>
                  </a:lnTo>
                  <a:cubicBezTo>
                    <a:pt x="488" y="24"/>
                    <a:pt x="476" y="24"/>
                    <a:pt x="476" y="24"/>
                  </a:cubicBezTo>
                  <a:cubicBezTo>
                    <a:pt x="476" y="24"/>
                    <a:pt x="465" y="24"/>
                    <a:pt x="465" y="48"/>
                  </a:cubicBezTo>
                  <a:lnTo>
                    <a:pt x="465" y="83"/>
                  </a:lnTo>
                  <a:lnTo>
                    <a:pt x="476" y="83"/>
                  </a:lnTo>
                  <a:lnTo>
                    <a:pt x="476" y="131"/>
                  </a:lnTo>
                  <a:lnTo>
                    <a:pt x="345" y="131"/>
                  </a:lnTo>
                  <a:lnTo>
                    <a:pt x="345" y="83"/>
                  </a:lnTo>
                  <a:cubicBezTo>
                    <a:pt x="338" y="79"/>
                    <a:pt x="332" y="78"/>
                    <a:pt x="329" y="78"/>
                  </a:cubicBezTo>
                  <a:cubicBezTo>
                    <a:pt x="322" y="78"/>
                    <a:pt x="322" y="83"/>
                    <a:pt x="322" y="83"/>
                  </a:cubicBezTo>
                  <a:lnTo>
                    <a:pt x="322" y="131"/>
                  </a:lnTo>
                  <a:lnTo>
                    <a:pt x="298" y="131"/>
                  </a:lnTo>
                  <a:cubicBezTo>
                    <a:pt x="286" y="131"/>
                    <a:pt x="286" y="131"/>
                    <a:pt x="286" y="143"/>
                  </a:cubicBezTo>
                  <a:lnTo>
                    <a:pt x="286" y="369"/>
                  </a:lnTo>
                  <a:cubicBezTo>
                    <a:pt x="286" y="381"/>
                    <a:pt x="286" y="381"/>
                    <a:pt x="298" y="381"/>
                  </a:cubicBezTo>
                  <a:lnTo>
                    <a:pt x="405" y="381"/>
                  </a:lnTo>
                  <a:lnTo>
                    <a:pt x="405" y="429"/>
                  </a:lnTo>
                  <a:cubicBezTo>
                    <a:pt x="405" y="464"/>
                    <a:pt x="417" y="476"/>
                    <a:pt x="441" y="476"/>
                  </a:cubicBezTo>
                  <a:lnTo>
                    <a:pt x="476" y="476"/>
                  </a:lnTo>
                  <a:cubicBezTo>
                    <a:pt x="488" y="476"/>
                    <a:pt x="500" y="488"/>
                    <a:pt x="500" y="500"/>
                  </a:cubicBezTo>
                  <a:cubicBezTo>
                    <a:pt x="500" y="524"/>
                    <a:pt x="488" y="536"/>
                    <a:pt x="476" y="536"/>
                  </a:cubicBezTo>
                  <a:lnTo>
                    <a:pt x="84" y="536"/>
                  </a:lnTo>
                  <a:cubicBezTo>
                    <a:pt x="84" y="536"/>
                    <a:pt x="72" y="536"/>
                    <a:pt x="72" y="524"/>
                  </a:cubicBezTo>
                  <a:lnTo>
                    <a:pt x="72" y="238"/>
                  </a:lnTo>
                  <a:lnTo>
                    <a:pt x="107" y="238"/>
                  </a:lnTo>
                  <a:cubicBezTo>
                    <a:pt x="119" y="226"/>
                    <a:pt x="119" y="226"/>
                    <a:pt x="119" y="202"/>
                  </a:cubicBezTo>
                  <a:lnTo>
                    <a:pt x="119" y="60"/>
                  </a:lnTo>
                  <a:cubicBezTo>
                    <a:pt x="119" y="56"/>
                    <a:pt x="118" y="54"/>
                    <a:pt x="116" y="54"/>
                  </a:cubicBezTo>
                  <a:cubicBezTo>
                    <a:pt x="113" y="54"/>
                    <a:pt x="107" y="60"/>
                    <a:pt x="107" y="60"/>
                  </a:cubicBezTo>
                  <a:lnTo>
                    <a:pt x="72" y="60"/>
                  </a:lnTo>
                  <a:lnTo>
                    <a:pt x="72" y="12"/>
                  </a:lnTo>
                  <a:cubicBezTo>
                    <a:pt x="72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g1103b495d1b_0_1350"/>
            <p:cNvSpPr/>
            <p:nvPr/>
          </p:nvSpPr>
          <p:spPr>
            <a:xfrm>
              <a:off x="4180575" y="3311250"/>
              <a:ext cx="1800" cy="3300"/>
            </a:xfrm>
            <a:custGeom>
              <a:avLst/>
              <a:gdLst/>
              <a:ahLst/>
              <a:cxnLst/>
              <a:rect l="l" t="t" r="r" b="b"/>
              <a:pathLst>
                <a:path w="72" h="132" extrusionOk="0">
                  <a:moveTo>
                    <a:pt x="48" y="1"/>
                  </a:moveTo>
                  <a:lnTo>
                    <a:pt x="12" y="24"/>
                  </a:lnTo>
                  <a:lnTo>
                    <a:pt x="12" y="48"/>
                  </a:lnTo>
                  <a:lnTo>
                    <a:pt x="12" y="60"/>
                  </a:lnTo>
                  <a:lnTo>
                    <a:pt x="24" y="72"/>
                  </a:lnTo>
                  <a:lnTo>
                    <a:pt x="0" y="108"/>
                  </a:lnTo>
                  <a:cubicBezTo>
                    <a:pt x="0" y="108"/>
                    <a:pt x="0" y="120"/>
                    <a:pt x="36" y="132"/>
                  </a:cubicBezTo>
                  <a:lnTo>
                    <a:pt x="72" y="96"/>
                  </a:lnTo>
                  <a:lnTo>
                    <a:pt x="72" y="72"/>
                  </a:lnTo>
                  <a:lnTo>
                    <a:pt x="72" y="60"/>
                  </a:lnTo>
                  <a:lnTo>
                    <a:pt x="60" y="48"/>
                  </a:lnTo>
                  <a:lnTo>
                    <a:pt x="72" y="2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g1103b495d1b_0_1350"/>
            <p:cNvSpPr/>
            <p:nvPr/>
          </p:nvSpPr>
          <p:spPr>
            <a:xfrm>
              <a:off x="4053475" y="3252900"/>
              <a:ext cx="248850" cy="249175"/>
            </a:xfrm>
            <a:custGeom>
              <a:avLst/>
              <a:gdLst/>
              <a:ahLst/>
              <a:cxnLst/>
              <a:rect l="l" t="t" r="r" b="b"/>
              <a:pathLst>
                <a:path w="9954" h="9967" extrusionOk="0">
                  <a:moveTo>
                    <a:pt x="7025" y="584"/>
                  </a:moveTo>
                  <a:cubicBezTo>
                    <a:pt x="7656" y="584"/>
                    <a:pt x="8168" y="1096"/>
                    <a:pt x="8168" y="1727"/>
                  </a:cubicBezTo>
                  <a:lnTo>
                    <a:pt x="8168" y="4656"/>
                  </a:lnTo>
                  <a:lnTo>
                    <a:pt x="1739" y="4656"/>
                  </a:lnTo>
                  <a:lnTo>
                    <a:pt x="1739" y="1727"/>
                  </a:lnTo>
                  <a:cubicBezTo>
                    <a:pt x="1751" y="1084"/>
                    <a:pt x="2274" y="584"/>
                    <a:pt x="2894" y="584"/>
                  </a:cubicBezTo>
                  <a:close/>
                  <a:moveTo>
                    <a:pt x="8180" y="6442"/>
                  </a:moveTo>
                  <a:lnTo>
                    <a:pt x="8180" y="6954"/>
                  </a:lnTo>
                  <a:lnTo>
                    <a:pt x="7168" y="6930"/>
                  </a:lnTo>
                  <a:cubicBezTo>
                    <a:pt x="7287" y="6657"/>
                    <a:pt x="7561" y="6442"/>
                    <a:pt x="7882" y="6442"/>
                  </a:cubicBezTo>
                  <a:close/>
                  <a:moveTo>
                    <a:pt x="2060" y="6454"/>
                  </a:moveTo>
                  <a:cubicBezTo>
                    <a:pt x="2393" y="6454"/>
                    <a:pt x="2691" y="6668"/>
                    <a:pt x="2798" y="6966"/>
                  </a:cubicBezTo>
                  <a:lnTo>
                    <a:pt x="1751" y="6966"/>
                  </a:lnTo>
                  <a:lnTo>
                    <a:pt x="1751" y="6454"/>
                  </a:lnTo>
                  <a:close/>
                  <a:moveTo>
                    <a:pt x="8180" y="5240"/>
                  </a:moveTo>
                  <a:lnTo>
                    <a:pt x="8180" y="5859"/>
                  </a:lnTo>
                  <a:lnTo>
                    <a:pt x="7882" y="5859"/>
                  </a:lnTo>
                  <a:cubicBezTo>
                    <a:pt x="7144" y="5859"/>
                    <a:pt x="6525" y="6478"/>
                    <a:pt x="6525" y="7216"/>
                  </a:cubicBezTo>
                  <a:cubicBezTo>
                    <a:pt x="6525" y="7383"/>
                    <a:pt x="6668" y="7514"/>
                    <a:pt x="6811" y="7514"/>
                  </a:cubicBezTo>
                  <a:lnTo>
                    <a:pt x="8180" y="7526"/>
                  </a:lnTo>
                  <a:lnTo>
                    <a:pt x="8180" y="8169"/>
                  </a:lnTo>
                  <a:lnTo>
                    <a:pt x="1751" y="8169"/>
                  </a:lnTo>
                  <a:lnTo>
                    <a:pt x="1751" y="7549"/>
                  </a:lnTo>
                  <a:lnTo>
                    <a:pt x="3132" y="7549"/>
                  </a:lnTo>
                  <a:cubicBezTo>
                    <a:pt x="3298" y="7549"/>
                    <a:pt x="3429" y="7407"/>
                    <a:pt x="3429" y="7264"/>
                  </a:cubicBezTo>
                  <a:cubicBezTo>
                    <a:pt x="3429" y="6502"/>
                    <a:pt x="2822" y="5883"/>
                    <a:pt x="2060" y="5883"/>
                  </a:cubicBezTo>
                  <a:lnTo>
                    <a:pt x="1751" y="5883"/>
                  </a:lnTo>
                  <a:lnTo>
                    <a:pt x="1751" y="5240"/>
                  </a:lnTo>
                  <a:close/>
                  <a:moveTo>
                    <a:pt x="3191" y="8752"/>
                  </a:moveTo>
                  <a:lnTo>
                    <a:pt x="3191" y="9335"/>
                  </a:lnTo>
                  <a:lnTo>
                    <a:pt x="2382" y="9335"/>
                  </a:lnTo>
                  <a:lnTo>
                    <a:pt x="2382" y="8752"/>
                  </a:lnTo>
                  <a:close/>
                  <a:moveTo>
                    <a:pt x="7573" y="8752"/>
                  </a:moveTo>
                  <a:lnTo>
                    <a:pt x="7573" y="9335"/>
                  </a:lnTo>
                  <a:lnTo>
                    <a:pt x="6751" y="9335"/>
                  </a:lnTo>
                  <a:lnTo>
                    <a:pt x="6751" y="8752"/>
                  </a:lnTo>
                  <a:close/>
                  <a:moveTo>
                    <a:pt x="2917" y="1"/>
                  </a:moveTo>
                  <a:cubicBezTo>
                    <a:pt x="2048" y="1"/>
                    <a:pt x="1334" y="620"/>
                    <a:pt x="1203" y="1453"/>
                  </a:cubicBezTo>
                  <a:lnTo>
                    <a:pt x="298" y="1453"/>
                  </a:lnTo>
                  <a:cubicBezTo>
                    <a:pt x="131" y="1453"/>
                    <a:pt x="0" y="1596"/>
                    <a:pt x="0" y="1751"/>
                  </a:cubicBezTo>
                  <a:lnTo>
                    <a:pt x="0" y="3501"/>
                  </a:lnTo>
                  <a:cubicBezTo>
                    <a:pt x="0" y="3644"/>
                    <a:pt x="96" y="3775"/>
                    <a:pt x="250" y="3799"/>
                  </a:cubicBezTo>
                  <a:cubicBezTo>
                    <a:pt x="258" y="3800"/>
                    <a:pt x="265" y="3800"/>
                    <a:pt x="273" y="3800"/>
                  </a:cubicBezTo>
                  <a:cubicBezTo>
                    <a:pt x="441" y="3800"/>
                    <a:pt x="572" y="3673"/>
                    <a:pt x="572" y="3513"/>
                  </a:cubicBezTo>
                  <a:lnTo>
                    <a:pt x="572" y="2049"/>
                  </a:lnTo>
                  <a:lnTo>
                    <a:pt x="1155" y="2049"/>
                  </a:lnTo>
                  <a:lnTo>
                    <a:pt x="1155" y="8216"/>
                  </a:lnTo>
                  <a:cubicBezTo>
                    <a:pt x="1012" y="8228"/>
                    <a:pt x="893" y="8359"/>
                    <a:pt x="893" y="8526"/>
                  </a:cubicBezTo>
                  <a:cubicBezTo>
                    <a:pt x="905" y="8681"/>
                    <a:pt x="1036" y="8800"/>
                    <a:pt x="1191" y="8800"/>
                  </a:cubicBezTo>
                  <a:lnTo>
                    <a:pt x="1762" y="8776"/>
                  </a:lnTo>
                  <a:lnTo>
                    <a:pt x="1762" y="9669"/>
                  </a:lnTo>
                  <a:cubicBezTo>
                    <a:pt x="1762" y="9835"/>
                    <a:pt x="1905" y="9966"/>
                    <a:pt x="2060" y="9966"/>
                  </a:cubicBezTo>
                  <a:lnTo>
                    <a:pt x="3465" y="9966"/>
                  </a:lnTo>
                  <a:cubicBezTo>
                    <a:pt x="3632" y="9966"/>
                    <a:pt x="3763" y="9835"/>
                    <a:pt x="3763" y="9669"/>
                  </a:cubicBezTo>
                  <a:lnTo>
                    <a:pt x="3763" y="8776"/>
                  </a:lnTo>
                  <a:lnTo>
                    <a:pt x="6168" y="8776"/>
                  </a:lnTo>
                  <a:lnTo>
                    <a:pt x="6168" y="9657"/>
                  </a:lnTo>
                  <a:cubicBezTo>
                    <a:pt x="6168" y="9824"/>
                    <a:pt x="6311" y="9955"/>
                    <a:pt x="6465" y="9955"/>
                  </a:cubicBezTo>
                  <a:lnTo>
                    <a:pt x="7858" y="9955"/>
                  </a:lnTo>
                  <a:cubicBezTo>
                    <a:pt x="8013" y="9955"/>
                    <a:pt x="8156" y="9824"/>
                    <a:pt x="8156" y="9657"/>
                  </a:cubicBezTo>
                  <a:lnTo>
                    <a:pt x="8156" y="8812"/>
                  </a:lnTo>
                  <a:lnTo>
                    <a:pt x="8751" y="8812"/>
                  </a:lnTo>
                  <a:cubicBezTo>
                    <a:pt x="8894" y="8812"/>
                    <a:pt x="9025" y="8704"/>
                    <a:pt x="9049" y="8562"/>
                  </a:cubicBezTo>
                  <a:cubicBezTo>
                    <a:pt x="9073" y="8395"/>
                    <a:pt x="8942" y="8240"/>
                    <a:pt x="8775" y="8228"/>
                  </a:cubicBezTo>
                  <a:lnTo>
                    <a:pt x="8775" y="2061"/>
                  </a:lnTo>
                  <a:lnTo>
                    <a:pt x="9371" y="2061"/>
                  </a:lnTo>
                  <a:lnTo>
                    <a:pt x="9371" y="3525"/>
                  </a:lnTo>
                  <a:cubicBezTo>
                    <a:pt x="9371" y="3668"/>
                    <a:pt x="9478" y="3811"/>
                    <a:pt x="9621" y="3823"/>
                  </a:cubicBezTo>
                  <a:cubicBezTo>
                    <a:pt x="9628" y="3823"/>
                    <a:pt x="9636" y="3824"/>
                    <a:pt x="9643" y="3824"/>
                  </a:cubicBezTo>
                  <a:cubicBezTo>
                    <a:pt x="9812" y="3824"/>
                    <a:pt x="9954" y="3697"/>
                    <a:pt x="9954" y="3537"/>
                  </a:cubicBezTo>
                  <a:lnTo>
                    <a:pt x="9954" y="1787"/>
                  </a:lnTo>
                  <a:cubicBezTo>
                    <a:pt x="9954" y="1573"/>
                    <a:pt x="9823" y="1453"/>
                    <a:pt x="9656" y="1453"/>
                  </a:cubicBezTo>
                  <a:lnTo>
                    <a:pt x="8751" y="1453"/>
                  </a:lnTo>
                  <a:cubicBezTo>
                    <a:pt x="8609" y="644"/>
                    <a:pt x="7894" y="1"/>
                    <a:pt x="7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0" name="Google Shape;1710;g1103b495d1b_0_1350"/>
          <p:cNvGrpSpPr/>
          <p:nvPr/>
        </p:nvGrpSpPr>
        <p:grpSpPr>
          <a:xfrm>
            <a:off x="6267380" y="3290037"/>
            <a:ext cx="188604" cy="269829"/>
            <a:chOff x="5383100" y="3252325"/>
            <a:chExt cx="174150" cy="249150"/>
          </a:xfrm>
        </p:grpSpPr>
        <p:sp>
          <p:nvSpPr>
            <p:cNvPr id="1711" name="Google Shape;1711;g1103b495d1b_0_1350"/>
            <p:cNvSpPr/>
            <p:nvPr/>
          </p:nvSpPr>
          <p:spPr>
            <a:xfrm>
              <a:off x="5453050" y="3306050"/>
              <a:ext cx="14600" cy="61500"/>
            </a:xfrm>
            <a:custGeom>
              <a:avLst/>
              <a:gdLst/>
              <a:ahLst/>
              <a:cxnLst/>
              <a:rect l="l" t="t" r="r" b="b"/>
              <a:pathLst>
                <a:path w="584" h="2460" extrusionOk="0">
                  <a:moveTo>
                    <a:pt x="309" y="0"/>
                  </a:moveTo>
                  <a:cubicBezTo>
                    <a:pt x="290" y="0"/>
                    <a:pt x="270" y="2"/>
                    <a:pt x="251" y="6"/>
                  </a:cubicBezTo>
                  <a:cubicBezTo>
                    <a:pt x="108" y="6"/>
                    <a:pt x="1" y="137"/>
                    <a:pt x="1" y="280"/>
                  </a:cubicBezTo>
                  <a:lnTo>
                    <a:pt x="1" y="2161"/>
                  </a:lnTo>
                  <a:cubicBezTo>
                    <a:pt x="1" y="2304"/>
                    <a:pt x="108" y="2447"/>
                    <a:pt x="251" y="2459"/>
                  </a:cubicBezTo>
                  <a:cubicBezTo>
                    <a:pt x="258" y="2459"/>
                    <a:pt x="266" y="2460"/>
                    <a:pt x="273" y="2460"/>
                  </a:cubicBezTo>
                  <a:cubicBezTo>
                    <a:pt x="442" y="2460"/>
                    <a:pt x="584" y="2333"/>
                    <a:pt x="584" y="2173"/>
                  </a:cubicBezTo>
                  <a:lnTo>
                    <a:pt x="584" y="280"/>
                  </a:lnTo>
                  <a:cubicBezTo>
                    <a:pt x="584" y="121"/>
                    <a:pt x="462" y="0"/>
                    <a:pt x="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g1103b495d1b_0_1350"/>
            <p:cNvSpPr/>
            <p:nvPr/>
          </p:nvSpPr>
          <p:spPr>
            <a:xfrm>
              <a:off x="5453050" y="328090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55" y="0"/>
                    <a:pt x="1" y="131"/>
                    <a:pt x="1" y="298"/>
                  </a:cubicBezTo>
                  <a:cubicBezTo>
                    <a:pt x="12" y="453"/>
                    <a:pt x="131" y="595"/>
                    <a:pt x="298" y="595"/>
                  </a:cubicBezTo>
                  <a:cubicBezTo>
                    <a:pt x="453" y="595"/>
                    <a:pt x="596" y="453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g1103b495d1b_0_1350"/>
            <p:cNvSpPr/>
            <p:nvPr/>
          </p:nvSpPr>
          <p:spPr>
            <a:xfrm>
              <a:off x="5383100" y="3252325"/>
              <a:ext cx="174150" cy="249150"/>
            </a:xfrm>
            <a:custGeom>
              <a:avLst/>
              <a:gdLst/>
              <a:ahLst/>
              <a:cxnLst/>
              <a:rect l="l" t="t" r="r" b="b"/>
              <a:pathLst>
                <a:path w="6966" h="9966" extrusionOk="0">
                  <a:moveTo>
                    <a:pt x="6025" y="584"/>
                  </a:moveTo>
                  <a:lnTo>
                    <a:pt x="6025" y="5156"/>
                  </a:lnTo>
                  <a:lnTo>
                    <a:pt x="5394" y="5156"/>
                  </a:lnTo>
                  <a:lnTo>
                    <a:pt x="5394" y="584"/>
                  </a:lnTo>
                  <a:close/>
                  <a:moveTo>
                    <a:pt x="4823" y="607"/>
                  </a:moveTo>
                  <a:lnTo>
                    <a:pt x="4823" y="5167"/>
                  </a:lnTo>
                  <a:lnTo>
                    <a:pt x="2834" y="5167"/>
                  </a:lnTo>
                  <a:cubicBezTo>
                    <a:pt x="1584" y="5156"/>
                    <a:pt x="584" y="4155"/>
                    <a:pt x="584" y="2929"/>
                  </a:cubicBezTo>
                  <a:lnTo>
                    <a:pt x="584" y="2846"/>
                  </a:lnTo>
                  <a:cubicBezTo>
                    <a:pt x="584" y="1619"/>
                    <a:pt x="1596" y="607"/>
                    <a:pt x="2834" y="607"/>
                  </a:cubicBezTo>
                  <a:close/>
                  <a:moveTo>
                    <a:pt x="6025" y="5739"/>
                  </a:moveTo>
                  <a:lnTo>
                    <a:pt x="6025" y="9370"/>
                  </a:lnTo>
                  <a:lnTo>
                    <a:pt x="5394" y="9370"/>
                  </a:lnTo>
                  <a:lnTo>
                    <a:pt x="5394" y="5739"/>
                  </a:lnTo>
                  <a:close/>
                  <a:moveTo>
                    <a:pt x="2834" y="0"/>
                  </a:moveTo>
                  <a:cubicBezTo>
                    <a:pt x="1263" y="0"/>
                    <a:pt x="1" y="1274"/>
                    <a:pt x="1" y="2834"/>
                  </a:cubicBezTo>
                  <a:lnTo>
                    <a:pt x="1" y="2905"/>
                  </a:lnTo>
                  <a:cubicBezTo>
                    <a:pt x="1" y="4465"/>
                    <a:pt x="1263" y="5739"/>
                    <a:pt x="2834" y="5739"/>
                  </a:cubicBezTo>
                  <a:lnTo>
                    <a:pt x="4823" y="5739"/>
                  </a:lnTo>
                  <a:lnTo>
                    <a:pt x="4823" y="9668"/>
                  </a:lnTo>
                  <a:cubicBezTo>
                    <a:pt x="4823" y="9823"/>
                    <a:pt x="4954" y="9966"/>
                    <a:pt x="5120" y="9966"/>
                  </a:cubicBezTo>
                  <a:lnTo>
                    <a:pt x="6323" y="9966"/>
                  </a:lnTo>
                  <a:cubicBezTo>
                    <a:pt x="6489" y="9966"/>
                    <a:pt x="6609" y="9823"/>
                    <a:pt x="6609" y="9668"/>
                  </a:cubicBezTo>
                  <a:lnTo>
                    <a:pt x="6609" y="5739"/>
                  </a:lnTo>
                  <a:lnTo>
                    <a:pt x="6668" y="5739"/>
                  </a:lnTo>
                  <a:cubicBezTo>
                    <a:pt x="6835" y="5739"/>
                    <a:pt x="6966" y="5608"/>
                    <a:pt x="6966" y="5441"/>
                  </a:cubicBezTo>
                  <a:cubicBezTo>
                    <a:pt x="6966" y="5275"/>
                    <a:pt x="6835" y="5156"/>
                    <a:pt x="6668" y="5156"/>
                  </a:cubicBezTo>
                  <a:lnTo>
                    <a:pt x="6620" y="5156"/>
                  </a:lnTo>
                  <a:lnTo>
                    <a:pt x="6620" y="584"/>
                  </a:lnTo>
                  <a:lnTo>
                    <a:pt x="6656" y="584"/>
                  </a:lnTo>
                  <a:cubicBezTo>
                    <a:pt x="6799" y="584"/>
                    <a:pt x="6942" y="476"/>
                    <a:pt x="6954" y="333"/>
                  </a:cubicBezTo>
                  <a:cubicBezTo>
                    <a:pt x="6966" y="155"/>
                    <a:pt x="6835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4" name="Google Shape;1714;g1103b495d1b_0_1350"/>
          <p:cNvSpPr/>
          <p:nvPr/>
        </p:nvSpPr>
        <p:spPr>
          <a:xfrm>
            <a:off x="6864380" y="3290844"/>
            <a:ext cx="260813" cy="269532"/>
          </a:xfrm>
          <a:custGeom>
            <a:avLst/>
            <a:gdLst/>
            <a:ahLst/>
            <a:cxnLst/>
            <a:rect l="l" t="t" r="r" b="b"/>
            <a:pathLst>
              <a:path w="9633" h="9955" extrusionOk="0">
                <a:moveTo>
                  <a:pt x="6358" y="584"/>
                </a:moveTo>
                <a:cubicBezTo>
                  <a:pt x="7144" y="584"/>
                  <a:pt x="7787" y="1215"/>
                  <a:pt x="7787" y="2013"/>
                </a:cubicBezTo>
                <a:lnTo>
                  <a:pt x="7787" y="2727"/>
                </a:lnTo>
                <a:lnTo>
                  <a:pt x="1881" y="2727"/>
                </a:lnTo>
                <a:lnTo>
                  <a:pt x="1881" y="2013"/>
                </a:lnTo>
                <a:cubicBezTo>
                  <a:pt x="1881" y="1215"/>
                  <a:pt x="2524" y="584"/>
                  <a:pt x="3310" y="584"/>
                </a:cubicBezTo>
                <a:close/>
                <a:moveTo>
                  <a:pt x="7787" y="3287"/>
                </a:moveTo>
                <a:lnTo>
                  <a:pt x="7787" y="4109"/>
                </a:lnTo>
                <a:lnTo>
                  <a:pt x="1881" y="4109"/>
                </a:lnTo>
                <a:lnTo>
                  <a:pt x="1881" y="3287"/>
                </a:lnTo>
                <a:close/>
                <a:moveTo>
                  <a:pt x="8025" y="4716"/>
                </a:moveTo>
                <a:cubicBezTo>
                  <a:pt x="8311" y="4823"/>
                  <a:pt x="8573" y="4942"/>
                  <a:pt x="8811" y="5073"/>
                </a:cubicBezTo>
                <a:cubicBezTo>
                  <a:pt x="7882" y="5597"/>
                  <a:pt x="6406" y="5918"/>
                  <a:pt x="4822" y="5918"/>
                </a:cubicBezTo>
                <a:cubicBezTo>
                  <a:pt x="3250" y="5918"/>
                  <a:pt x="1774" y="5597"/>
                  <a:pt x="833" y="5073"/>
                </a:cubicBezTo>
                <a:cubicBezTo>
                  <a:pt x="1060" y="4942"/>
                  <a:pt x="1334" y="4823"/>
                  <a:pt x="1631" y="4716"/>
                </a:cubicBezTo>
                <a:close/>
                <a:moveTo>
                  <a:pt x="7525" y="6192"/>
                </a:moveTo>
                <a:lnTo>
                  <a:pt x="7525" y="7466"/>
                </a:lnTo>
                <a:cubicBezTo>
                  <a:pt x="7489" y="8514"/>
                  <a:pt x="6656" y="9347"/>
                  <a:pt x="5620" y="9347"/>
                </a:cubicBezTo>
                <a:lnTo>
                  <a:pt x="4060" y="9347"/>
                </a:lnTo>
                <a:cubicBezTo>
                  <a:pt x="3024" y="9347"/>
                  <a:pt x="2191" y="8502"/>
                  <a:pt x="2191" y="7466"/>
                </a:cubicBezTo>
                <a:lnTo>
                  <a:pt x="2191" y="6192"/>
                </a:lnTo>
                <a:cubicBezTo>
                  <a:pt x="3000" y="6395"/>
                  <a:pt x="3917" y="6502"/>
                  <a:pt x="4858" y="6502"/>
                </a:cubicBezTo>
                <a:cubicBezTo>
                  <a:pt x="5798" y="6502"/>
                  <a:pt x="6703" y="6395"/>
                  <a:pt x="7525" y="6192"/>
                </a:cubicBezTo>
                <a:close/>
                <a:moveTo>
                  <a:pt x="3298" y="1"/>
                </a:moveTo>
                <a:cubicBezTo>
                  <a:pt x="2191" y="1"/>
                  <a:pt x="1286" y="906"/>
                  <a:pt x="1286" y="2013"/>
                </a:cubicBezTo>
                <a:lnTo>
                  <a:pt x="1286" y="4216"/>
                </a:lnTo>
                <a:cubicBezTo>
                  <a:pt x="822" y="4394"/>
                  <a:pt x="441" y="4597"/>
                  <a:pt x="119" y="4823"/>
                </a:cubicBezTo>
                <a:cubicBezTo>
                  <a:pt x="48" y="4882"/>
                  <a:pt x="0" y="4954"/>
                  <a:pt x="0" y="5061"/>
                </a:cubicBezTo>
                <a:cubicBezTo>
                  <a:pt x="0" y="5144"/>
                  <a:pt x="48" y="5240"/>
                  <a:pt x="119" y="5299"/>
                </a:cubicBezTo>
                <a:cubicBezTo>
                  <a:pt x="500" y="5585"/>
                  <a:pt x="988" y="5835"/>
                  <a:pt x="1572" y="6025"/>
                </a:cubicBezTo>
                <a:lnTo>
                  <a:pt x="1572" y="7490"/>
                </a:lnTo>
                <a:cubicBezTo>
                  <a:pt x="1572" y="8835"/>
                  <a:pt x="2667" y="9955"/>
                  <a:pt x="4036" y="9955"/>
                </a:cubicBezTo>
                <a:lnTo>
                  <a:pt x="5584" y="9955"/>
                </a:lnTo>
                <a:cubicBezTo>
                  <a:pt x="6941" y="9955"/>
                  <a:pt x="8061" y="8859"/>
                  <a:pt x="8061" y="7490"/>
                </a:cubicBezTo>
                <a:lnTo>
                  <a:pt x="8061" y="6025"/>
                </a:lnTo>
                <a:cubicBezTo>
                  <a:pt x="8632" y="5835"/>
                  <a:pt x="9132" y="5585"/>
                  <a:pt x="9501" y="5299"/>
                </a:cubicBezTo>
                <a:cubicBezTo>
                  <a:pt x="9573" y="5240"/>
                  <a:pt x="9620" y="5168"/>
                  <a:pt x="9620" y="5061"/>
                </a:cubicBezTo>
                <a:cubicBezTo>
                  <a:pt x="9632" y="4966"/>
                  <a:pt x="9585" y="4882"/>
                  <a:pt x="9513" y="4823"/>
                </a:cubicBezTo>
                <a:cubicBezTo>
                  <a:pt x="9204" y="4585"/>
                  <a:pt x="8811" y="4371"/>
                  <a:pt x="8370" y="4216"/>
                </a:cubicBezTo>
                <a:lnTo>
                  <a:pt x="8370" y="2013"/>
                </a:lnTo>
                <a:cubicBezTo>
                  <a:pt x="8370" y="906"/>
                  <a:pt x="7477" y="1"/>
                  <a:pt x="63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g1103b495d1b_0_1350"/>
          <p:cNvSpPr/>
          <p:nvPr/>
        </p:nvSpPr>
        <p:spPr>
          <a:xfrm>
            <a:off x="7577786" y="3312126"/>
            <a:ext cx="269857" cy="227295"/>
          </a:xfrm>
          <a:custGeom>
            <a:avLst/>
            <a:gdLst/>
            <a:ahLst/>
            <a:cxnLst/>
            <a:rect l="l" t="t" r="r" b="b"/>
            <a:pathLst>
              <a:path w="9967" h="8395" extrusionOk="0">
                <a:moveTo>
                  <a:pt x="6335" y="584"/>
                </a:moveTo>
                <a:lnTo>
                  <a:pt x="6335" y="1727"/>
                </a:lnTo>
                <a:lnTo>
                  <a:pt x="3656" y="1727"/>
                </a:lnTo>
                <a:lnTo>
                  <a:pt x="3656" y="584"/>
                </a:lnTo>
                <a:close/>
                <a:moveTo>
                  <a:pt x="3775" y="2311"/>
                </a:moveTo>
                <a:lnTo>
                  <a:pt x="3620" y="3251"/>
                </a:lnTo>
                <a:lnTo>
                  <a:pt x="2584" y="3251"/>
                </a:lnTo>
                <a:lnTo>
                  <a:pt x="2572" y="2311"/>
                </a:lnTo>
                <a:close/>
                <a:moveTo>
                  <a:pt x="7442" y="2311"/>
                </a:moveTo>
                <a:lnTo>
                  <a:pt x="7430" y="3251"/>
                </a:lnTo>
                <a:lnTo>
                  <a:pt x="6394" y="3251"/>
                </a:lnTo>
                <a:lnTo>
                  <a:pt x="6239" y="2311"/>
                </a:lnTo>
                <a:close/>
                <a:moveTo>
                  <a:pt x="3501" y="3823"/>
                </a:moveTo>
                <a:lnTo>
                  <a:pt x="3334" y="4763"/>
                </a:lnTo>
                <a:lnTo>
                  <a:pt x="1917" y="4763"/>
                </a:lnTo>
                <a:lnTo>
                  <a:pt x="1917" y="3823"/>
                </a:lnTo>
                <a:close/>
                <a:moveTo>
                  <a:pt x="8097" y="3823"/>
                </a:moveTo>
                <a:lnTo>
                  <a:pt x="8097" y="4763"/>
                </a:lnTo>
                <a:lnTo>
                  <a:pt x="6680" y="4763"/>
                </a:lnTo>
                <a:lnTo>
                  <a:pt x="6513" y="3823"/>
                </a:lnTo>
                <a:close/>
                <a:moveTo>
                  <a:pt x="8740" y="5311"/>
                </a:moveTo>
                <a:lnTo>
                  <a:pt x="8740" y="6252"/>
                </a:lnTo>
                <a:lnTo>
                  <a:pt x="6930" y="6252"/>
                </a:lnTo>
                <a:lnTo>
                  <a:pt x="6775" y="5311"/>
                </a:lnTo>
                <a:close/>
                <a:moveTo>
                  <a:pt x="3239" y="5335"/>
                </a:moveTo>
                <a:lnTo>
                  <a:pt x="3084" y="6263"/>
                </a:lnTo>
                <a:lnTo>
                  <a:pt x="1275" y="6263"/>
                </a:lnTo>
                <a:lnTo>
                  <a:pt x="1275" y="5335"/>
                </a:lnTo>
                <a:close/>
                <a:moveTo>
                  <a:pt x="2977" y="6835"/>
                </a:moveTo>
                <a:lnTo>
                  <a:pt x="2810" y="7776"/>
                </a:lnTo>
                <a:lnTo>
                  <a:pt x="643" y="7776"/>
                </a:lnTo>
                <a:lnTo>
                  <a:pt x="643" y="6835"/>
                </a:lnTo>
                <a:close/>
                <a:moveTo>
                  <a:pt x="5656" y="2311"/>
                </a:moveTo>
                <a:lnTo>
                  <a:pt x="6632" y="7776"/>
                </a:lnTo>
                <a:lnTo>
                  <a:pt x="3382" y="7776"/>
                </a:lnTo>
                <a:lnTo>
                  <a:pt x="4358" y="2311"/>
                </a:lnTo>
                <a:close/>
                <a:moveTo>
                  <a:pt x="9406" y="6835"/>
                </a:moveTo>
                <a:lnTo>
                  <a:pt x="9406" y="7776"/>
                </a:lnTo>
                <a:lnTo>
                  <a:pt x="7216" y="7776"/>
                </a:lnTo>
                <a:lnTo>
                  <a:pt x="7049" y="6835"/>
                </a:lnTo>
                <a:close/>
                <a:moveTo>
                  <a:pt x="3358" y="1"/>
                </a:moveTo>
                <a:cubicBezTo>
                  <a:pt x="3203" y="1"/>
                  <a:pt x="3060" y="132"/>
                  <a:pt x="3060" y="298"/>
                </a:cubicBezTo>
                <a:lnTo>
                  <a:pt x="3060" y="1739"/>
                </a:lnTo>
                <a:lnTo>
                  <a:pt x="2275" y="1739"/>
                </a:lnTo>
                <a:cubicBezTo>
                  <a:pt x="2108" y="1739"/>
                  <a:pt x="1977" y="1882"/>
                  <a:pt x="1977" y="2037"/>
                </a:cubicBezTo>
                <a:lnTo>
                  <a:pt x="1977" y="3263"/>
                </a:lnTo>
                <a:lnTo>
                  <a:pt x="1608" y="3263"/>
                </a:lnTo>
                <a:cubicBezTo>
                  <a:pt x="1441" y="3263"/>
                  <a:pt x="1310" y="3394"/>
                  <a:pt x="1310" y="3561"/>
                </a:cubicBezTo>
                <a:lnTo>
                  <a:pt x="1310" y="4763"/>
                </a:lnTo>
                <a:lnTo>
                  <a:pt x="965" y="4763"/>
                </a:lnTo>
                <a:cubicBezTo>
                  <a:pt x="798" y="4763"/>
                  <a:pt x="667" y="4894"/>
                  <a:pt x="667" y="5061"/>
                </a:cubicBezTo>
                <a:lnTo>
                  <a:pt x="667" y="6287"/>
                </a:lnTo>
                <a:lnTo>
                  <a:pt x="298" y="6287"/>
                </a:lnTo>
                <a:cubicBezTo>
                  <a:pt x="132" y="6287"/>
                  <a:pt x="1" y="6418"/>
                  <a:pt x="1" y="6585"/>
                </a:cubicBezTo>
                <a:lnTo>
                  <a:pt x="1" y="8097"/>
                </a:lnTo>
                <a:cubicBezTo>
                  <a:pt x="1" y="8264"/>
                  <a:pt x="132" y="8395"/>
                  <a:pt x="298" y="8395"/>
                </a:cubicBezTo>
                <a:lnTo>
                  <a:pt x="9657" y="8395"/>
                </a:lnTo>
                <a:cubicBezTo>
                  <a:pt x="9823" y="8395"/>
                  <a:pt x="9954" y="8264"/>
                  <a:pt x="9954" y="8097"/>
                </a:cubicBezTo>
                <a:lnTo>
                  <a:pt x="9954" y="6549"/>
                </a:lnTo>
                <a:cubicBezTo>
                  <a:pt x="9966" y="6382"/>
                  <a:pt x="9847" y="6252"/>
                  <a:pt x="9692" y="6252"/>
                </a:cubicBezTo>
                <a:lnTo>
                  <a:pt x="9311" y="6252"/>
                </a:lnTo>
                <a:lnTo>
                  <a:pt x="9311" y="5037"/>
                </a:lnTo>
                <a:cubicBezTo>
                  <a:pt x="9311" y="4870"/>
                  <a:pt x="9180" y="4739"/>
                  <a:pt x="9014" y="4739"/>
                </a:cubicBezTo>
                <a:lnTo>
                  <a:pt x="8680" y="4739"/>
                </a:lnTo>
                <a:lnTo>
                  <a:pt x="8680" y="3525"/>
                </a:lnTo>
                <a:cubicBezTo>
                  <a:pt x="8680" y="3358"/>
                  <a:pt x="8537" y="3227"/>
                  <a:pt x="8383" y="3227"/>
                </a:cubicBezTo>
                <a:lnTo>
                  <a:pt x="8002" y="3227"/>
                </a:lnTo>
                <a:lnTo>
                  <a:pt x="8002" y="2013"/>
                </a:lnTo>
                <a:cubicBezTo>
                  <a:pt x="8002" y="1846"/>
                  <a:pt x="7871" y="1715"/>
                  <a:pt x="7704" y="1715"/>
                </a:cubicBezTo>
                <a:lnTo>
                  <a:pt x="6918" y="1715"/>
                </a:lnTo>
                <a:lnTo>
                  <a:pt x="6918" y="298"/>
                </a:lnTo>
                <a:cubicBezTo>
                  <a:pt x="6918" y="132"/>
                  <a:pt x="6787" y="1"/>
                  <a:pt x="66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6" name="Google Shape;1716;g1103b495d1b_0_1350"/>
          <p:cNvGrpSpPr/>
          <p:nvPr/>
        </p:nvGrpSpPr>
        <p:grpSpPr>
          <a:xfrm>
            <a:off x="1296885" y="3941272"/>
            <a:ext cx="282094" cy="269450"/>
            <a:chOff x="793550" y="3853650"/>
            <a:chExt cx="260475" cy="248800"/>
          </a:xfrm>
        </p:grpSpPr>
        <p:sp>
          <p:nvSpPr>
            <p:cNvPr id="1717" name="Google Shape;1717;g1103b495d1b_0_1350"/>
            <p:cNvSpPr/>
            <p:nvPr/>
          </p:nvSpPr>
          <p:spPr>
            <a:xfrm>
              <a:off x="793550" y="3853650"/>
              <a:ext cx="260475" cy="248800"/>
            </a:xfrm>
            <a:custGeom>
              <a:avLst/>
              <a:gdLst/>
              <a:ahLst/>
              <a:cxnLst/>
              <a:rect l="l" t="t" r="r" b="b"/>
              <a:pathLst>
                <a:path w="10419" h="9952" extrusionOk="0">
                  <a:moveTo>
                    <a:pt x="6477" y="605"/>
                  </a:moveTo>
                  <a:cubicBezTo>
                    <a:pt x="7251" y="605"/>
                    <a:pt x="8025" y="903"/>
                    <a:pt x="8608" y="1474"/>
                  </a:cubicBezTo>
                  <a:cubicBezTo>
                    <a:pt x="9168" y="2046"/>
                    <a:pt x="9489" y="2808"/>
                    <a:pt x="9489" y="3605"/>
                  </a:cubicBezTo>
                  <a:cubicBezTo>
                    <a:pt x="9501" y="4415"/>
                    <a:pt x="9168" y="5165"/>
                    <a:pt x="8608" y="5736"/>
                  </a:cubicBezTo>
                  <a:cubicBezTo>
                    <a:pt x="8037" y="6296"/>
                    <a:pt x="7287" y="6618"/>
                    <a:pt x="6477" y="6618"/>
                  </a:cubicBezTo>
                  <a:cubicBezTo>
                    <a:pt x="5667" y="6618"/>
                    <a:pt x="4917" y="6296"/>
                    <a:pt x="4346" y="5736"/>
                  </a:cubicBezTo>
                  <a:cubicBezTo>
                    <a:pt x="3786" y="5165"/>
                    <a:pt x="3465" y="4415"/>
                    <a:pt x="3465" y="3605"/>
                  </a:cubicBezTo>
                  <a:cubicBezTo>
                    <a:pt x="3465" y="2808"/>
                    <a:pt x="3786" y="2046"/>
                    <a:pt x="4346" y="1474"/>
                  </a:cubicBezTo>
                  <a:cubicBezTo>
                    <a:pt x="4941" y="879"/>
                    <a:pt x="5715" y="605"/>
                    <a:pt x="6477" y="605"/>
                  </a:cubicBezTo>
                  <a:close/>
                  <a:moveTo>
                    <a:pt x="3393" y="5486"/>
                  </a:moveTo>
                  <a:cubicBezTo>
                    <a:pt x="3548" y="5725"/>
                    <a:pt x="3727" y="5939"/>
                    <a:pt x="3917" y="6153"/>
                  </a:cubicBezTo>
                  <a:cubicBezTo>
                    <a:pt x="4132" y="6356"/>
                    <a:pt x="4346" y="6534"/>
                    <a:pt x="4584" y="6677"/>
                  </a:cubicBezTo>
                  <a:lnTo>
                    <a:pt x="3977" y="7284"/>
                  </a:lnTo>
                  <a:lnTo>
                    <a:pt x="2786" y="6094"/>
                  </a:lnTo>
                  <a:lnTo>
                    <a:pt x="3393" y="5486"/>
                  </a:lnTo>
                  <a:close/>
                  <a:moveTo>
                    <a:pt x="2381" y="6510"/>
                  </a:moveTo>
                  <a:lnTo>
                    <a:pt x="3572" y="7701"/>
                  </a:lnTo>
                  <a:lnTo>
                    <a:pt x="2167" y="9118"/>
                  </a:lnTo>
                  <a:cubicBezTo>
                    <a:pt x="2000" y="9273"/>
                    <a:pt x="1786" y="9368"/>
                    <a:pt x="1572" y="9368"/>
                  </a:cubicBezTo>
                  <a:cubicBezTo>
                    <a:pt x="1345" y="9368"/>
                    <a:pt x="1131" y="9273"/>
                    <a:pt x="976" y="9118"/>
                  </a:cubicBezTo>
                  <a:cubicBezTo>
                    <a:pt x="643" y="8784"/>
                    <a:pt x="643" y="8249"/>
                    <a:pt x="976" y="7927"/>
                  </a:cubicBezTo>
                  <a:lnTo>
                    <a:pt x="2381" y="6510"/>
                  </a:lnTo>
                  <a:close/>
                  <a:moveTo>
                    <a:pt x="6477" y="1"/>
                  </a:moveTo>
                  <a:cubicBezTo>
                    <a:pt x="5554" y="1"/>
                    <a:pt x="4632" y="349"/>
                    <a:pt x="3929" y="1045"/>
                  </a:cubicBezTo>
                  <a:cubicBezTo>
                    <a:pt x="3250" y="1736"/>
                    <a:pt x="2881" y="2641"/>
                    <a:pt x="2881" y="3593"/>
                  </a:cubicBezTo>
                  <a:cubicBezTo>
                    <a:pt x="2881" y="4058"/>
                    <a:pt x="2965" y="4498"/>
                    <a:pt x="3131" y="4915"/>
                  </a:cubicBezTo>
                  <a:lnTo>
                    <a:pt x="560" y="7511"/>
                  </a:lnTo>
                  <a:cubicBezTo>
                    <a:pt x="0" y="8058"/>
                    <a:pt x="0" y="8963"/>
                    <a:pt x="560" y="9535"/>
                  </a:cubicBezTo>
                  <a:cubicBezTo>
                    <a:pt x="822" y="9797"/>
                    <a:pt x="1179" y="9951"/>
                    <a:pt x="1572" y="9951"/>
                  </a:cubicBezTo>
                  <a:cubicBezTo>
                    <a:pt x="1953" y="9951"/>
                    <a:pt x="2310" y="9797"/>
                    <a:pt x="2584" y="9535"/>
                  </a:cubicBezTo>
                  <a:lnTo>
                    <a:pt x="5155" y="6951"/>
                  </a:lnTo>
                  <a:cubicBezTo>
                    <a:pt x="5572" y="7118"/>
                    <a:pt x="6013" y="7213"/>
                    <a:pt x="6477" y="7213"/>
                  </a:cubicBezTo>
                  <a:cubicBezTo>
                    <a:pt x="7441" y="7213"/>
                    <a:pt x="8334" y="6832"/>
                    <a:pt x="9025" y="6153"/>
                  </a:cubicBezTo>
                  <a:cubicBezTo>
                    <a:pt x="10418" y="4736"/>
                    <a:pt x="10418" y="2462"/>
                    <a:pt x="9025" y="1045"/>
                  </a:cubicBezTo>
                  <a:cubicBezTo>
                    <a:pt x="8323" y="349"/>
                    <a:pt x="7400" y="1"/>
                    <a:pt x="6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g1103b495d1b_0_1350"/>
            <p:cNvSpPr/>
            <p:nvPr/>
          </p:nvSpPr>
          <p:spPr>
            <a:xfrm>
              <a:off x="895925" y="3903025"/>
              <a:ext cx="120275" cy="81850"/>
            </a:xfrm>
            <a:custGeom>
              <a:avLst/>
              <a:gdLst/>
              <a:ahLst/>
              <a:cxnLst/>
              <a:rect l="l" t="t" r="r" b="b"/>
              <a:pathLst>
                <a:path w="4811" h="3274" extrusionOk="0">
                  <a:moveTo>
                    <a:pt x="2605" y="0"/>
                  </a:moveTo>
                  <a:cubicBezTo>
                    <a:pt x="2566" y="0"/>
                    <a:pt x="2526" y="7"/>
                    <a:pt x="2489" y="23"/>
                  </a:cubicBezTo>
                  <a:cubicBezTo>
                    <a:pt x="2334" y="82"/>
                    <a:pt x="2275" y="261"/>
                    <a:pt x="2334" y="416"/>
                  </a:cubicBezTo>
                  <a:lnTo>
                    <a:pt x="2739" y="1333"/>
                  </a:lnTo>
                  <a:lnTo>
                    <a:pt x="775" y="1333"/>
                  </a:lnTo>
                  <a:lnTo>
                    <a:pt x="596" y="916"/>
                  </a:lnTo>
                  <a:cubicBezTo>
                    <a:pt x="552" y="810"/>
                    <a:pt x="443" y="750"/>
                    <a:pt x="331" y="750"/>
                  </a:cubicBezTo>
                  <a:cubicBezTo>
                    <a:pt x="292" y="750"/>
                    <a:pt x="252" y="758"/>
                    <a:pt x="215" y="773"/>
                  </a:cubicBezTo>
                  <a:cubicBezTo>
                    <a:pt x="60" y="833"/>
                    <a:pt x="1" y="1011"/>
                    <a:pt x="60" y="1154"/>
                  </a:cubicBezTo>
                  <a:lnTo>
                    <a:pt x="275" y="1630"/>
                  </a:lnTo>
                  <a:lnTo>
                    <a:pt x="60" y="2107"/>
                  </a:lnTo>
                  <a:cubicBezTo>
                    <a:pt x="1" y="2261"/>
                    <a:pt x="60" y="2416"/>
                    <a:pt x="215" y="2499"/>
                  </a:cubicBezTo>
                  <a:cubicBezTo>
                    <a:pt x="251" y="2511"/>
                    <a:pt x="287" y="2523"/>
                    <a:pt x="334" y="2523"/>
                  </a:cubicBezTo>
                  <a:cubicBezTo>
                    <a:pt x="453" y="2523"/>
                    <a:pt x="549" y="2464"/>
                    <a:pt x="596" y="2345"/>
                  </a:cubicBezTo>
                  <a:lnTo>
                    <a:pt x="775" y="1928"/>
                  </a:lnTo>
                  <a:lnTo>
                    <a:pt x="2739" y="1928"/>
                  </a:lnTo>
                  <a:lnTo>
                    <a:pt x="2334" y="2857"/>
                  </a:lnTo>
                  <a:cubicBezTo>
                    <a:pt x="2275" y="2999"/>
                    <a:pt x="2334" y="3166"/>
                    <a:pt x="2489" y="3238"/>
                  </a:cubicBezTo>
                  <a:cubicBezTo>
                    <a:pt x="2537" y="3250"/>
                    <a:pt x="2561" y="3273"/>
                    <a:pt x="2608" y="3273"/>
                  </a:cubicBezTo>
                  <a:cubicBezTo>
                    <a:pt x="2727" y="3273"/>
                    <a:pt x="2835" y="3214"/>
                    <a:pt x="2870" y="3095"/>
                  </a:cubicBezTo>
                  <a:lnTo>
                    <a:pt x="3382" y="1940"/>
                  </a:lnTo>
                  <a:lnTo>
                    <a:pt x="4478" y="1940"/>
                  </a:lnTo>
                  <a:cubicBezTo>
                    <a:pt x="4632" y="1940"/>
                    <a:pt x="4763" y="1845"/>
                    <a:pt x="4775" y="1690"/>
                  </a:cubicBezTo>
                  <a:cubicBezTo>
                    <a:pt x="4811" y="1464"/>
                    <a:pt x="4680" y="1321"/>
                    <a:pt x="4501" y="1321"/>
                  </a:cubicBezTo>
                  <a:lnTo>
                    <a:pt x="3382" y="1321"/>
                  </a:lnTo>
                  <a:lnTo>
                    <a:pt x="2870" y="166"/>
                  </a:lnTo>
                  <a:cubicBezTo>
                    <a:pt x="2826" y="60"/>
                    <a:pt x="2717" y="0"/>
                    <a:pt x="26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9" name="Google Shape;1719;g1103b495d1b_0_1350"/>
          <p:cNvSpPr/>
          <p:nvPr/>
        </p:nvSpPr>
        <p:spPr>
          <a:xfrm>
            <a:off x="1994871" y="3941085"/>
            <a:ext cx="269829" cy="269207"/>
          </a:xfrm>
          <a:custGeom>
            <a:avLst/>
            <a:gdLst/>
            <a:ahLst/>
            <a:cxnLst/>
            <a:rect l="l" t="t" r="r" b="b"/>
            <a:pathLst>
              <a:path w="9966" h="9943" extrusionOk="0">
                <a:moveTo>
                  <a:pt x="9382" y="953"/>
                </a:moveTo>
                <a:lnTo>
                  <a:pt x="9382" y="2477"/>
                </a:lnTo>
                <a:lnTo>
                  <a:pt x="7132" y="2477"/>
                </a:lnTo>
                <a:lnTo>
                  <a:pt x="7132" y="953"/>
                </a:lnTo>
                <a:close/>
                <a:moveTo>
                  <a:pt x="1393" y="7799"/>
                </a:moveTo>
                <a:cubicBezTo>
                  <a:pt x="1822" y="7799"/>
                  <a:pt x="2179" y="8157"/>
                  <a:pt x="2179" y="8597"/>
                </a:cubicBezTo>
                <a:cubicBezTo>
                  <a:pt x="2179" y="9026"/>
                  <a:pt x="1822" y="9383"/>
                  <a:pt x="1393" y="9383"/>
                </a:cubicBezTo>
                <a:cubicBezTo>
                  <a:pt x="953" y="9383"/>
                  <a:pt x="595" y="9026"/>
                  <a:pt x="595" y="8597"/>
                </a:cubicBezTo>
                <a:cubicBezTo>
                  <a:pt x="595" y="8157"/>
                  <a:pt x="953" y="7799"/>
                  <a:pt x="1393" y="7799"/>
                </a:cubicBezTo>
                <a:close/>
                <a:moveTo>
                  <a:pt x="6847" y="0"/>
                </a:moveTo>
                <a:cubicBezTo>
                  <a:pt x="6679" y="0"/>
                  <a:pt x="6537" y="127"/>
                  <a:pt x="6537" y="287"/>
                </a:cubicBezTo>
                <a:lnTo>
                  <a:pt x="6537" y="644"/>
                </a:lnTo>
                <a:lnTo>
                  <a:pt x="6537" y="2442"/>
                </a:lnTo>
                <a:lnTo>
                  <a:pt x="2012" y="2442"/>
                </a:lnTo>
                <a:cubicBezTo>
                  <a:pt x="917" y="2442"/>
                  <a:pt x="24" y="3335"/>
                  <a:pt x="24" y="4442"/>
                </a:cubicBezTo>
                <a:cubicBezTo>
                  <a:pt x="24" y="5537"/>
                  <a:pt x="917" y="6430"/>
                  <a:pt x="2012" y="6430"/>
                </a:cubicBezTo>
                <a:lnTo>
                  <a:pt x="8442" y="6430"/>
                </a:lnTo>
                <a:cubicBezTo>
                  <a:pt x="8954" y="6430"/>
                  <a:pt x="9370" y="6847"/>
                  <a:pt x="9370" y="7359"/>
                </a:cubicBezTo>
                <a:cubicBezTo>
                  <a:pt x="9370" y="7859"/>
                  <a:pt x="8954" y="8276"/>
                  <a:pt x="8442" y="8276"/>
                </a:cubicBezTo>
                <a:lnTo>
                  <a:pt x="2715" y="8276"/>
                </a:lnTo>
                <a:cubicBezTo>
                  <a:pt x="2584" y="7668"/>
                  <a:pt x="2024" y="7204"/>
                  <a:pt x="1369" y="7204"/>
                </a:cubicBezTo>
                <a:cubicBezTo>
                  <a:pt x="607" y="7204"/>
                  <a:pt x="0" y="7823"/>
                  <a:pt x="0" y="8573"/>
                </a:cubicBezTo>
                <a:cubicBezTo>
                  <a:pt x="0" y="9335"/>
                  <a:pt x="619" y="9942"/>
                  <a:pt x="1369" y="9942"/>
                </a:cubicBezTo>
                <a:cubicBezTo>
                  <a:pt x="2024" y="9942"/>
                  <a:pt x="2584" y="9490"/>
                  <a:pt x="2715" y="8871"/>
                </a:cubicBezTo>
                <a:lnTo>
                  <a:pt x="8442" y="8871"/>
                </a:lnTo>
                <a:cubicBezTo>
                  <a:pt x="9275" y="8871"/>
                  <a:pt x="9942" y="8204"/>
                  <a:pt x="9942" y="7371"/>
                </a:cubicBezTo>
                <a:cubicBezTo>
                  <a:pt x="9942" y="6537"/>
                  <a:pt x="9275" y="5871"/>
                  <a:pt x="8442" y="5871"/>
                </a:cubicBezTo>
                <a:lnTo>
                  <a:pt x="2012" y="5871"/>
                </a:lnTo>
                <a:cubicBezTo>
                  <a:pt x="1238" y="5871"/>
                  <a:pt x="595" y="5240"/>
                  <a:pt x="595" y="4454"/>
                </a:cubicBezTo>
                <a:cubicBezTo>
                  <a:pt x="595" y="3668"/>
                  <a:pt x="1226" y="3037"/>
                  <a:pt x="2012" y="3037"/>
                </a:cubicBezTo>
                <a:lnTo>
                  <a:pt x="6537" y="3037"/>
                </a:lnTo>
                <a:lnTo>
                  <a:pt x="6537" y="4204"/>
                </a:lnTo>
                <a:lnTo>
                  <a:pt x="6037" y="4204"/>
                </a:lnTo>
                <a:cubicBezTo>
                  <a:pt x="5894" y="4204"/>
                  <a:pt x="5775" y="4287"/>
                  <a:pt x="5751" y="4430"/>
                </a:cubicBezTo>
                <a:cubicBezTo>
                  <a:pt x="5703" y="4620"/>
                  <a:pt x="5834" y="4799"/>
                  <a:pt x="6037" y="4799"/>
                </a:cubicBezTo>
                <a:lnTo>
                  <a:pt x="7656" y="4799"/>
                </a:lnTo>
                <a:cubicBezTo>
                  <a:pt x="7787" y="4799"/>
                  <a:pt x="7906" y="4704"/>
                  <a:pt x="7930" y="4573"/>
                </a:cubicBezTo>
                <a:cubicBezTo>
                  <a:pt x="7977" y="4382"/>
                  <a:pt x="7846" y="4204"/>
                  <a:pt x="7656" y="4204"/>
                </a:cubicBezTo>
                <a:lnTo>
                  <a:pt x="7120" y="4204"/>
                </a:lnTo>
                <a:lnTo>
                  <a:pt x="7120" y="3037"/>
                </a:lnTo>
                <a:lnTo>
                  <a:pt x="9668" y="3037"/>
                </a:lnTo>
                <a:lnTo>
                  <a:pt x="9668" y="3061"/>
                </a:lnTo>
                <a:cubicBezTo>
                  <a:pt x="9823" y="3061"/>
                  <a:pt x="9966" y="2918"/>
                  <a:pt x="9966" y="2763"/>
                </a:cubicBezTo>
                <a:lnTo>
                  <a:pt x="9966" y="656"/>
                </a:lnTo>
                <a:cubicBezTo>
                  <a:pt x="9966" y="501"/>
                  <a:pt x="9823" y="358"/>
                  <a:pt x="9668" y="358"/>
                </a:cubicBezTo>
                <a:lnTo>
                  <a:pt x="7120" y="358"/>
                </a:lnTo>
                <a:lnTo>
                  <a:pt x="7120" y="298"/>
                </a:lnTo>
                <a:cubicBezTo>
                  <a:pt x="7120" y="156"/>
                  <a:pt x="7013" y="25"/>
                  <a:pt x="6870" y="1"/>
                </a:cubicBezTo>
                <a:cubicBezTo>
                  <a:pt x="6862" y="0"/>
                  <a:pt x="6855" y="0"/>
                  <a:pt x="6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0" name="Google Shape;1720;g1103b495d1b_0_1350"/>
          <p:cNvGrpSpPr/>
          <p:nvPr/>
        </p:nvGrpSpPr>
        <p:grpSpPr>
          <a:xfrm>
            <a:off x="2654672" y="3974485"/>
            <a:ext cx="269829" cy="201411"/>
            <a:chOff x="2047275" y="3884325"/>
            <a:chExt cx="249150" cy="185975"/>
          </a:xfrm>
        </p:grpSpPr>
        <p:sp>
          <p:nvSpPr>
            <p:cNvPr id="1721" name="Google Shape;1721;g1103b495d1b_0_1350"/>
            <p:cNvSpPr/>
            <p:nvPr/>
          </p:nvSpPr>
          <p:spPr>
            <a:xfrm>
              <a:off x="2047275" y="3884325"/>
              <a:ext cx="249150" cy="185975"/>
            </a:xfrm>
            <a:custGeom>
              <a:avLst/>
              <a:gdLst/>
              <a:ahLst/>
              <a:cxnLst/>
              <a:rect l="l" t="t" r="r" b="b"/>
              <a:pathLst>
                <a:path w="9966" h="7439" extrusionOk="0">
                  <a:moveTo>
                    <a:pt x="3727" y="2247"/>
                  </a:moveTo>
                  <a:lnTo>
                    <a:pt x="5060" y="2593"/>
                  </a:lnTo>
                  <a:lnTo>
                    <a:pt x="5060" y="3450"/>
                  </a:lnTo>
                  <a:lnTo>
                    <a:pt x="3727" y="3105"/>
                  </a:lnTo>
                  <a:lnTo>
                    <a:pt x="3727" y="2247"/>
                  </a:lnTo>
                  <a:close/>
                  <a:moveTo>
                    <a:pt x="3715" y="688"/>
                  </a:moveTo>
                  <a:lnTo>
                    <a:pt x="6263" y="1354"/>
                  </a:lnTo>
                  <a:lnTo>
                    <a:pt x="6263" y="3756"/>
                  </a:lnTo>
                  <a:lnTo>
                    <a:pt x="6263" y="3756"/>
                  </a:lnTo>
                  <a:lnTo>
                    <a:pt x="5644" y="3605"/>
                  </a:lnTo>
                  <a:lnTo>
                    <a:pt x="5644" y="2366"/>
                  </a:lnTo>
                  <a:cubicBezTo>
                    <a:pt x="5644" y="2235"/>
                    <a:pt x="5560" y="2116"/>
                    <a:pt x="5429" y="2081"/>
                  </a:cubicBezTo>
                  <a:lnTo>
                    <a:pt x="3715" y="1640"/>
                  </a:lnTo>
                  <a:lnTo>
                    <a:pt x="3715" y="688"/>
                  </a:lnTo>
                  <a:close/>
                  <a:moveTo>
                    <a:pt x="1941" y="3986"/>
                  </a:moveTo>
                  <a:lnTo>
                    <a:pt x="1941" y="4855"/>
                  </a:lnTo>
                  <a:lnTo>
                    <a:pt x="619" y="5188"/>
                  </a:lnTo>
                  <a:lnTo>
                    <a:pt x="619" y="4331"/>
                  </a:lnTo>
                  <a:lnTo>
                    <a:pt x="1941" y="3986"/>
                  </a:lnTo>
                  <a:close/>
                  <a:moveTo>
                    <a:pt x="4953" y="4033"/>
                  </a:moveTo>
                  <a:lnTo>
                    <a:pt x="6275" y="4379"/>
                  </a:lnTo>
                  <a:lnTo>
                    <a:pt x="6275" y="5236"/>
                  </a:lnTo>
                  <a:lnTo>
                    <a:pt x="4953" y="4890"/>
                  </a:lnTo>
                  <a:lnTo>
                    <a:pt x="4953" y="4033"/>
                  </a:lnTo>
                  <a:close/>
                  <a:moveTo>
                    <a:pt x="3155" y="688"/>
                  </a:moveTo>
                  <a:lnTo>
                    <a:pt x="3155" y="6105"/>
                  </a:lnTo>
                  <a:lnTo>
                    <a:pt x="619" y="6760"/>
                  </a:lnTo>
                  <a:lnTo>
                    <a:pt x="619" y="5783"/>
                  </a:lnTo>
                  <a:lnTo>
                    <a:pt x="2298" y="5343"/>
                  </a:lnTo>
                  <a:cubicBezTo>
                    <a:pt x="2441" y="5307"/>
                    <a:pt x="2524" y="5188"/>
                    <a:pt x="2524" y="5057"/>
                  </a:cubicBezTo>
                  <a:lnTo>
                    <a:pt x="2524" y="3605"/>
                  </a:lnTo>
                  <a:cubicBezTo>
                    <a:pt x="2524" y="3545"/>
                    <a:pt x="2512" y="3497"/>
                    <a:pt x="2477" y="3438"/>
                  </a:cubicBezTo>
                  <a:cubicBezTo>
                    <a:pt x="2421" y="3345"/>
                    <a:pt x="2328" y="3295"/>
                    <a:pt x="2234" y="3295"/>
                  </a:cubicBezTo>
                  <a:cubicBezTo>
                    <a:pt x="2208" y="3295"/>
                    <a:pt x="2181" y="3299"/>
                    <a:pt x="2155" y="3307"/>
                  </a:cubicBezTo>
                  <a:lnTo>
                    <a:pt x="619" y="3700"/>
                  </a:lnTo>
                  <a:lnTo>
                    <a:pt x="619" y="1342"/>
                  </a:lnTo>
                  <a:lnTo>
                    <a:pt x="3155" y="688"/>
                  </a:lnTo>
                  <a:close/>
                  <a:moveTo>
                    <a:pt x="3727" y="3700"/>
                  </a:moveTo>
                  <a:lnTo>
                    <a:pt x="4370" y="3867"/>
                  </a:lnTo>
                  <a:lnTo>
                    <a:pt x="4370" y="5105"/>
                  </a:lnTo>
                  <a:cubicBezTo>
                    <a:pt x="4370" y="5236"/>
                    <a:pt x="4465" y="5355"/>
                    <a:pt x="4596" y="5379"/>
                  </a:cubicBezTo>
                  <a:lnTo>
                    <a:pt x="6275" y="5831"/>
                  </a:lnTo>
                  <a:lnTo>
                    <a:pt x="6275" y="6784"/>
                  </a:lnTo>
                  <a:lnTo>
                    <a:pt x="3727" y="6117"/>
                  </a:lnTo>
                  <a:lnTo>
                    <a:pt x="3727" y="3700"/>
                  </a:lnTo>
                  <a:close/>
                  <a:moveTo>
                    <a:pt x="9382" y="688"/>
                  </a:moveTo>
                  <a:lnTo>
                    <a:pt x="9382" y="6129"/>
                  </a:lnTo>
                  <a:lnTo>
                    <a:pt x="6834" y="6795"/>
                  </a:lnTo>
                  <a:lnTo>
                    <a:pt x="6834" y="1354"/>
                  </a:lnTo>
                  <a:lnTo>
                    <a:pt x="9382" y="688"/>
                  </a:lnTo>
                  <a:close/>
                  <a:moveTo>
                    <a:pt x="3422" y="0"/>
                  </a:moveTo>
                  <a:cubicBezTo>
                    <a:pt x="3396" y="0"/>
                    <a:pt x="3370" y="3"/>
                    <a:pt x="3346" y="9"/>
                  </a:cubicBezTo>
                  <a:lnTo>
                    <a:pt x="215" y="830"/>
                  </a:lnTo>
                  <a:cubicBezTo>
                    <a:pt x="84" y="866"/>
                    <a:pt x="0" y="985"/>
                    <a:pt x="0" y="1116"/>
                  </a:cubicBezTo>
                  <a:lnTo>
                    <a:pt x="0" y="7153"/>
                  </a:lnTo>
                  <a:cubicBezTo>
                    <a:pt x="0" y="7212"/>
                    <a:pt x="12" y="7260"/>
                    <a:pt x="36" y="7307"/>
                  </a:cubicBezTo>
                  <a:cubicBezTo>
                    <a:pt x="95" y="7391"/>
                    <a:pt x="191" y="7438"/>
                    <a:pt x="298" y="7438"/>
                  </a:cubicBezTo>
                  <a:cubicBezTo>
                    <a:pt x="322" y="7438"/>
                    <a:pt x="334" y="7438"/>
                    <a:pt x="369" y="7427"/>
                  </a:cubicBezTo>
                  <a:lnTo>
                    <a:pt x="3417" y="6617"/>
                  </a:lnTo>
                  <a:lnTo>
                    <a:pt x="6465" y="7427"/>
                  </a:lnTo>
                  <a:cubicBezTo>
                    <a:pt x="6489" y="7432"/>
                    <a:pt x="6516" y="7435"/>
                    <a:pt x="6543" y="7435"/>
                  </a:cubicBezTo>
                  <a:cubicBezTo>
                    <a:pt x="6569" y="7435"/>
                    <a:pt x="6596" y="7432"/>
                    <a:pt x="6620" y="7427"/>
                  </a:cubicBezTo>
                  <a:lnTo>
                    <a:pt x="9740" y="6605"/>
                  </a:lnTo>
                  <a:cubicBezTo>
                    <a:pt x="9882" y="6569"/>
                    <a:pt x="9966" y="6462"/>
                    <a:pt x="9966" y="6319"/>
                  </a:cubicBezTo>
                  <a:lnTo>
                    <a:pt x="9966" y="307"/>
                  </a:lnTo>
                  <a:cubicBezTo>
                    <a:pt x="9966" y="247"/>
                    <a:pt x="9954" y="211"/>
                    <a:pt x="9918" y="152"/>
                  </a:cubicBezTo>
                  <a:cubicBezTo>
                    <a:pt x="9859" y="53"/>
                    <a:pt x="9758" y="3"/>
                    <a:pt x="9657" y="3"/>
                  </a:cubicBezTo>
                  <a:cubicBezTo>
                    <a:pt x="9637" y="3"/>
                    <a:pt x="9616" y="5"/>
                    <a:pt x="9597" y="9"/>
                  </a:cubicBezTo>
                  <a:lnTo>
                    <a:pt x="6549" y="819"/>
                  </a:lnTo>
                  <a:lnTo>
                    <a:pt x="3489" y="9"/>
                  </a:lnTo>
                  <a:cubicBezTo>
                    <a:pt x="3471" y="3"/>
                    <a:pt x="3447" y="0"/>
                    <a:pt x="3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g1103b495d1b_0_1350"/>
            <p:cNvSpPr/>
            <p:nvPr/>
          </p:nvSpPr>
          <p:spPr>
            <a:xfrm>
              <a:off x="2076450" y="3933075"/>
              <a:ext cx="35425" cy="19950"/>
            </a:xfrm>
            <a:custGeom>
              <a:avLst/>
              <a:gdLst/>
              <a:ahLst/>
              <a:cxnLst/>
              <a:rect l="l" t="t" r="r" b="b"/>
              <a:pathLst>
                <a:path w="1417" h="798" extrusionOk="0">
                  <a:moveTo>
                    <a:pt x="1111" y="0"/>
                  </a:moveTo>
                  <a:cubicBezTo>
                    <a:pt x="1086" y="0"/>
                    <a:pt x="1061" y="4"/>
                    <a:pt x="1036" y="12"/>
                  </a:cubicBezTo>
                  <a:lnTo>
                    <a:pt x="262" y="226"/>
                  </a:lnTo>
                  <a:cubicBezTo>
                    <a:pt x="107" y="262"/>
                    <a:pt x="0" y="416"/>
                    <a:pt x="48" y="583"/>
                  </a:cubicBezTo>
                  <a:cubicBezTo>
                    <a:pt x="83" y="714"/>
                    <a:pt x="202" y="797"/>
                    <a:pt x="333" y="797"/>
                  </a:cubicBezTo>
                  <a:cubicBezTo>
                    <a:pt x="357" y="797"/>
                    <a:pt x="381" y="797"/>
                    <a:pt x="405" y="785"/>
                  </a:cubicBezTo>
                  <a:lnTo>
                    <a:pt x="1179" y="583"/>
                  </a:lnTo>
                  <a:cubicBezTo>
                    <a:pt x="1334" y="535"/>
                    <a:pt x="1417" y="369"/>
                    <a:pt x="1393" y="226"/>
                  </a:cubicBezTo>
                  <a:cubicBezTo>
                    <a:pt x="1353" y="96"/>
                    <a:pt x="1238" y="0"/>
                    <a:pt x="1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g1103b495d1b_0_1350"/>
            <p:cNvSpPr/>
            <p:nvPr/>
          </p:nvSpPr>
          <p:spPr>
            <a:xfrm>
              <a:off x="2232400" y="3929800"/>
              <a:ext cx="35750" cy="19950"/>
            </a:xfrm>
            <a:custGeom>
              <a:avLst/>
              <a:gdLst/>
              <a:ahLst/>
              <a:cxnLst/>
              <a:rect l="l" t="t" r="r" b="b"/>
              <a:pathLst>
                <a:path w="1430" h="798" extrusionOk="0">
                  <a:moveTo>
                    <a:pt x="1105" y="0"/>
                  </a:moveTo>
                  <a:cubicBezTo>
                    <a:pt x="1079" y="0"/>
                    <a:pt x="1052" y="4"/>
                    <a:pt x="1025" y="12"/>
                  </a:cubicBezTo>
                  <a:lnTo>
                    <a:pt x="251" y="214"/>
                  </a:lnTo>
                  <a:cubicBezTo>
                    <a:pt x="108" y="262"/>
                    <a:pt x="1" y="416"/>
                    <a:pt x="49" y="571"/>
                  </a:cubicBezTo>
                  <a:cubicBezTo>
                    <a:pt x="96" y="714"/>
                    <a:pt x="191" y="797"/>
                    <a:pt x="334" y="797"/>
                  </a:cubicBezTo>
                  <a:cubicBezTo>
                    <a:pt x="358" y="797"/>
                    <a:pt x="370" y="797"/>
                    <a:pt x="406" y="785"/>
                  </a:cubicBezTo>
                  <a:lnTo>
                    <a:pt x="1180" y="571"/>
                  </a:lnTo>
                  <a:cubicBezTo>
                    <a:pt x="1322" y="535"/>
                    <a:pt x="1430" y="381"/>
                    <a:pt x="1382" y="214"/>
                  </a:cubicBezTo>
                  <a:cubicBezTo>
                    <a:pt x="1352" y="95"/>
                    <a:pt x="1239" y="0"/>
                    <a:pt x="1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g1103b495d1b_0_1350"/>
            <p:cNvSpPr/>
            <p:nvPr/>
          </p:nvSpPr>
          <p:spPr>
            <a:xfrm>
              <a:off x="2232400" y="3967000"/>
              <a:ext cx="35750" cy="19950"/>
            </a:xfrm>
            <a:custGeom>
              <a:avLst/>
              <a:gdLst/>
              <a:ahLst/>
              <a:cxnLst/>
              <a:rect l="l" t="t" r="r" b="b"/>
              <a:pathLst>
                <a:path w="1430" h="798" extrusionOk="0">
                  <a:moveTo>
                    <a:pt x="1105" y="0"/>
                  </a:moveTo>
                  <a:cubicBezTo>
                    <a:pt x="1079" y="0"/>
                    <a:pt x="1052" y="4"/>
                    <a:pt x="1025" y="12"/>
                  </a:cubicBezTo>
                  <a:lnTo>
                    <a:pt x="251" y="214"/>
                  </a:lnTo>
                  <a:cubicBezTo>
                    <a:pt x="108" y="262"/>
                    <a:pt x="1" y="417"/>
                    <a:pt x="49" y="571"/>
                  </a:cubicBezTo>
                  <a:cubicBezTo>
                    <a:pt x="96" y="726"/>
                    <a:pt x="191" y="798"/>
                    <a:pt x="334" y="798"/>
                  </a:cubicBezTo>
                  <a:cubicBezTo>
                    <a:pt x="358" y="798"/>
                    <a:pt x="370" y="798"/>
                    <a:pt x="406" y="786"/>
                  </a:cubicBezTo>
                  <a:lnTo>
                    <a:pt x="1180" y="571"/>
                  </a:lnTo>
                  <a:cubicBezTo>
                    <a:pt x="1322" y="536"/>
                    <a:pt x="1430" y="381"/>
                    <a:pt x="1382" y="214"/>
                  </a:cubicBezTo>
                  <a:cubicBezTo>
                    <a:pt x="1352" y="95"/>
                    <a:pt x="1239" y="0"/>
                    <a:pt x="1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g1103b495d1b_0_1350"/>
            <p:cNvSpPr/>
            <p:nvPr/>
          </p:nvSpPr>
          <p:spPr>
            <a:xfrm>
              <a:off x="2232400" y="4004500"/>
              <a:ext cx="35750" cy="19950"/>
            </a:xfrm>
            <a:custGeom>
              <a:avLst/>
              <a:gdLst/>
              <a:ahLst/>
              <a:cxnLst/>
              <a:rect l="l" t="t" r="r" b="b"/>
              <a:pathLst>
                <a:path w="1430" h="798" extrusionOk="0">
                  <a:moveTo>
                    <a:pt x="1105" y="1"/>
                  </a:moveTo>
                  <a:cubicBezTo>
                    <a:pt x="1079" y="1"/>
                    <a:pt x="1052" y="4"/>
                    <a:pt x="1025" y="12"/>
                  </a:cubicBezTo>
                  <a:lnTo>
                    <a:pt x="251" y="226"/>
                  </a:lnTo>
                  <a:cubicBezTo>
                    <a:pt x="108" y="262"/>
                    <a:pt x="1" y="417"/>
                    <a:pt x="49" y="584"/>
                  </a:cubicBezTo>
                  <a:cubicBezTo>
                    <a:pt x="96" y="715"/>
                    <a:pt x="191" y="798"/>
                    <a:pt x="334" y="798"/>
                  </a:cubicBezTo>
                  <a:cubicBezTo>
                    <a:pt x="358" y="798"/>
                    <a:pt x="370" y="798"/>
                    <a:pt x="406" y="786"/>
                  </a:cubicBezTo>
                  <a:lnTo>
                    <a:pt x="1180" y="584"/>
                  </a:lnTo>
                  <a:cubicBezTo>
                    <a:pt x="1322" y="536"/>
                    <a:pt x="1430" y="381"/>
                    <a:pt x="1382" y="226"/>
                  </a:cubicBezTo>
                  <a:cubicBezTo>
                    <a:pt x="1352" y="97"/>
                    <a:pt x="1239" y="1"/>
                    <a:pt x="1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6" name="Google Shape;1726;g1103b495d1b_0_1350"/>
          <p:cNvGrpSpPr/>
          <p:nvPr/>
        </p:nvGrpSpPr>
        <p:grpSpPr>
          <a:xfrm>
            <a:off x="3466381" y="3941509"/>
            <a:ext cx="158930" cy="268557"/>
            <a:chOff x="2796775" y="3853875"/>
            <a:chExt cx="146750" cy="247975"/>
          </a:xfrm>
        </p:grpSpPr>
        <p:sp>
          <p:nvSpPr>
            <p:cNvPr id="1727" name="Google Shape;1727;g1103b495d1b_0_1350"/>
            <p:cNvSpPr/>
            <p:nvPr/>
          </p:nvSpPr>
          <p:spPr>
            <a:xfrm>
              <a:off x="2796775" y="3853875"/>
              <a:ext cx="146750" cy="247975"/>
            </a:xfrm>
            <a:custGeom>
              <a:avLst/>
              <a:gdLst/>
              <a:ahLst/>
              <a:cxnLst/>
              <a:rect l="l" t="t" r="r" b="b"/>
              <a:pathLst>
                <a:path w="5870" h="9919" extrusionOk="0">
                  <a:moveTo>
                    <a:pt x="5275" y="572"/>
                  </a:moveTo>
                  <a:lnTo>
                    <a:pt x="5215" y="1275"/>
                  </a:lnTo>
                  <a:lnTo>
                    <a:pt x="643" y="1275"/>
                  </a:lnTo>
                  <a:lnTo>
                    <a:pt x="584" y="572"/>
                  </a:lnTo>
                  <a:close/>
                  <a:moveTo>
                    <a:pt x="5144" y="1822"/>
                  </a:moveTo>
                  <a:lnTo>
                    <a:pt x="4727" y="6347"/>
                  </a:lnTo>
                  <a:lnTo>
                    <a:pt x="1119" y="6347"/>
                  </a:lnTo>
                  <a:lnTo>
                    <a:pt x="703" y="1822"/>
                  </a:lnTo>
                  <a:close/>
                  <a:moveTo>
                    <a:pt x="4513" y="6942"/>
                  </a:moveTo>
                  <a:lnTo>
                    <a:pt x="4227" y="7525"/>
                  </a:lnTo>
                  <a:lnTo>
                    <a:pt x="1596" y="7525"/>
                  </a:lnTo>
                  <a:lnTo>
                    <a:pt x="1298" y="6942"/>
                  </a:lnTo>
                  <a:close/>
                  <a:moveTo>
                    <a:pt x="4108" y="8109"/>
                  </a:moveTo>
                  <a:lnTo>
                    <a:pt x="4108" y="9347"/>
                  </a:lnTo>
                  <a:lnTo>
                    <a:pt x="1727" y="9347"/>
                  </a:lnTo>
                  <a:lnTo>
                    <a:pt x="1727" y="8109"/>
                  </a:lnTo>
                  <a:close/>
                  <a:moveTo>
                    <a:pt x="298" y="1"/>
                  </a:moveTo>
                  <a:cubicBezTo>
                    <a:pt x="262" y="1"/>
                    <a:pt x="214" y="1"/>
                    <a:pt x="179" y="24"/>
                  </a:cubicBezTo>
                  <a:cubicBezTo>
                    <a:pt x="60" y="84"/>
                    <a:pt x="0" y="203"/>
                    <a:pt x="0" y="322"/>
                  </a:cubicBezTo>
                  <a:lnTo>
                    <a:pt x="584" y="6692"/>
                  </a:lnTo>
                  <a:cubicBezTo>
                    <a:pt x="584" y="6728"/>
                    <a:pt x="595" y="6763"/>
                    <a:pt x="619" y="6799"/>
                  </a:cubicBezTo>
                  <a:lnTo>
                    <a:pt x="1167" y="7894"/>
                  </a:lnTo>
                  <a:lnTo>
                    <a:pt x="1167" y="9645"/>
                  </a:lnTo>
                  <a:cubicBezTo>
                    <a:pt x="1167" y="9799"/>
                    <a:pt x="1298" y="9918"/>
                    <a:pt x="1453" y="9918"/>
                  </a:cubicBezTo>
                  <a:lnTo>
                    <a:pt x="4429" y="9918"/>
                  </a:lnTo>
                  <a:cubicBezTo>
                    <a:pt x="4584" y="9918"/>
                    <a:pt x="4703" y="9788"/>
                    <a:pt x="4703" y="9645"/>
                  </a:cubicBezTo>
                  <a:lnTo>
                    <a:pt x="4703" y="7883"/>
                  </a:lnTo>
                  <a:lnTo>
                    <a:pt x="5263" y="6787"/>
                  </a:lnTo>
                  <a:cubicBezTo>
                    <a:pt x="5275" y="6751"/>
                    <a:pt x="5287" y="6704"/>
                    <a:pt x="5287" y="6680"/>
                  </a:cubicBezTo>
                  <a:lnTo>
                    <a:pt x="5870" y="310"/>
                  </a:lnTo>
                  <a:cubicBezTo>
                    <a:pt x="5870" y="215"/>
                    <a:pt x="5834" y="143"/>
                    <a:pt x="5798" y="84"/>
                  </a:cubicBezTo>
                  <a:cubicBezTo>
                    <a:pt x="5739" y="24"/>
                    <a:pt x="5656" y="1"/>
                    <a:pt x="5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g1103b495d1b_0_1350"/>
            <p:cNvSpPr/>
            <p:nvPr/>
          </p:nvSpPr>
          <p:spPr>
            <a:xfrm>
              <a:off x="2840825" y="3927400"/>
              <a:ext cx="58050" cy="58075"/>
            </a:xfrm>
            <a:custGeom>
              <a:avLst/>
              <a:gdLst/>
              <a:ahLst/>
              <a:cxnLst/>
              <a:rect l="l" t="t" r="r" b="b"/>
              <a:pathLst>
                <a:path w="2322" h="2323" extrusionOk="0">
                  <a:moveTo>
                    <a:pt x="1155" y="584"/>
                  </a:moveTo>
                  <a:cubicBezTo>
                    <a:pt x="1489" y="584"/>
                    <a:pt x="1739" y="846"/>
                    <a:pt x="1739" y="1167"/>
                  </a:cubicBezTo>
                  <a:cubicBezTo>
                    <a:pt x="1739" y="1489"/>
                    <a:pt x="1489" y="1739"/>
                    <a:pt x="1155" y="1739"/>
                  </a:cubicBezTo>
                  <a:cubicBezTo>
                    <a:pt x="834" y="1739"/>
                    <a:pt x="584" y="1477"/>
                    <a:pt x="584" y="1167"/>
                  </a:cubicBezTo>
                  <a:cubicBezTo>
                    <a:pt x="584" y="834"/>
                    <a:pt x="846" y="584"/>
                    <a:pt x="1155" y="584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67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67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9" name="Google Shape;1729;g1103b495d1b_0_1350"/>
          <p:cNvSpPr/>
          <p:nvPr/>
        </p:nvSpPr>
        <p:spPr>
          <a:xfrm>
            <a:off x="4165740" y="3941897"/>
            <a:ext cx="203442" cy="268394"/>
          </a:xfrm>
          <a:custGeom>
            <a:avLst/>
            <a:gdLst/>
            <a:ahLst/>
            <a:cxnLst/>
            <a:rect l="l" t="t" r="r" b="b"/>
            <a:pathLst>
              <a:path w="7514" h="9913" extrusionOk="0">
                <a:moveTo>
                  <a:pt x="4597" y="566"/>
                </a:moveTo>
                <a:lnTo>
                  <a:pt x="4597" y="566"/>
                </a:lnTo>
                <a:cubicBezTo>
                  <a:pt x="5287" y="661"/>
                  <a:pt x="5882" y="983"/>
                  <a:pt x="6299" y="1495"/>
                </a:cubicBezTo>
                <a:cubicBezTo>
                  <a:pt x="6668" y="1959"/>
                  <a:pt x="6859" y="2507"/>
                  <a:pt x="6859" y="3090"/>
                </a:cubicBezTo>
                <a:lnTo>
                  <a:pt x="5668" y="2412"/>
                </a:lnTo>
                <a:cubicBezTo>
                  <a:pt x="5541" y="2345"/>
                  <a:pt x="5403" y="2312"/>
                  <a:pt x="5266" y="2312"/>
                </a:cubicBezTo>
                <a:cubicBezTo>
                  <a:pt x="5083" y="2312"/>
                  <a:pt x="4901" y="2372"/>
                  <a:pt x="4751" y="2495"/>
                </a:cubicBezTo>
                <a:lnTo>
                  <a:pt x="4644" y="2578"/>
                </a:lnTo>
                <a:lnTo>
                  <a:pt x="4478" y="2519"/>
                </a:lnTo>
                <a:cubicBezTo>
                  <a:pt x="4418" y="2495"/>
                  <a:pt x="4370" y="2447"/>
                  <a:pt x="4347" y="2388"/>
                </a:cubicBezTo>
                <a:cubicBezTo>
                  <a:pt x="4311" y="2328"/>
                  <a:pt x="4311" y="2257"/>
                  <a:pt x="4347" y="2197"/>
                </a:cubicBezTo>
                <a:lnTo>
                  <a:pt x="4704" y="1423"/>
                </a:lnTo>
                <a:cubicBezTo>
                  <a:pt x="4835" y="1138"/>
                  <a:pt x="4787" y="804"/>
                  <a:pt x="4597" y="566"/>
                </a:cubicBezTo>
                <a:close/>
                <a:moveTo>
                  <a:pt x="3882" y="602"/>
                </a:moveTo>
                <a:lnTo>
                  <a:pt x="4156" y="935"/>
                </a:lnTo>
                <a:cubicBezTo>
                  <a:pt x="4216" y="1019"/>
                  <a:pt x="4228" y="1102"/>
                  <a:pt x="4180" y="1197"/>
                </a:cubicBezTo>
                <a:lnTo>
                  <a:pt x="3823" y="1971"/>
                </a:lnTo>
                <a:cubicBezTo>
                  <a:pt x="3739" y="2173"/>
                  <a:pt x="3727" y="2412"/>
                  <a:pt x="3811" y="2626"/>
                </a:cubicBezTo>
                <a:cubicBezTo>
                  <a:pt x="3906" y="2828"/>
                  <a:pt x="4061" y="2995"/>
                  <a:pt x="4287" y="3066"/>
                </a:cubicBezTo>
                <a:lnTo>
                  <a:pt x="4597" y="3185"/>
                </a:lnTo>
                <a:cubicBezTo>
                  <a:pt x="4632" y="3199"/>
                  <a:pt x="4671" y="3206"/>
                  <a:pt x="4710" y="3206"/>
                </a:cubicBezTo>
                <a:cubicBezTo>
                  <a:pt x="4774" y="3206"/>
                  <a:pt x="4838" y="3187"/>
                  <a:pt x="4882" y="3150"/>
                </a:cubicBezTo>
                <a:lnTo>
                  <a:pt x="5120" y="2947"/>
                </a:lnTo>
                <a:cubicBezTo>
                  <a:pt x="5160" y="2915"/>
                  <a:pt x="5210" y="2896"/>
                  <a:pt x="5263" y="2896"/>
                </a:cubicBezTo>
                <a:cubicBezTo>
                  <a:pt x="5306" y="2896"/>
                  <a:pt x="5351" y="2909"/>
                  <a:pt x="5394" y="2935"/>
                </a:cubicBezTo>
                <a:lnTo>
                  <a:pt x="6787" y="3721"/>
                </a:lnTo>
                <a:cubicBezTo>
                  <a:pt x="6656" y="4257"/>
                  <a:pt x="6359" y="4733"/>
                  <a:pt x="5930" y="5079"/>
                </a:cubicBezTo>
                <a:cubicBezTo>
                  <a:pt x="5632" y="5317"/>
                  <a:pt x="5299" y="5483"/>
                  <a:pt x="4954" y="5567"/>
                </a:cubicBezTo>
                <a:lnTo>
                  <a:pt x="4239" y="4698"/>
                </a:lnTo>
                <a:cubicBezTo>
                  <a:pt x="4180" y="4638"/>
                  <a:pt x="4168" y="4543"/>
                  <a:pt x="4168" y="4471"/>
                </a:cubicBezTo>
                <a:lnTo>
                  <a:pt x="4180" y="4281"/>
                </a:lnTo>
                <a:cubicBezTo>
                  <a:pt x="4228" y="3781"/>
                  <a:pt x="3870" y="3352"/>
                  <a:pt x="3394" y="3293"/>
                </a:cubicBezTo>
                <a:cubicBezTo>
                  <a:pt x="3364" y="3290"/>
                  <a:pt x="3334" y="3288"/>
                  <a:pt x="3303" y="3288"/>
                </a:cubicBezTo>
                <a:cubicBezTo>
                  <a:pt x="3096" y="3288"/>
                  <a:pt x="2895" y="3358"/>
                  <a:pt x="2739" y="3483"/>
                </a:cubicBezTo>
                <a:lnTo>
                  <a:pt x="1977" y="4102"/>
                </a:lnTo>
                <a:cubicBezTo>
                  <a:pt x="1549" y="3090"/>
                  <a:pt x="1834" y="1864"/>
                  <a:pt x="2727" y="1138"/>
                </a:cubicBezTo>
                <a:cubicBezTo>
                  <a:pt x="3073" y="852"/>
                  <a:pt x="3466" y="673"/>
                  <a:pt x="3882" y="602"/>
                </a:cubicBezTo>
                <a:close/>
                <a:moveTo>
                  <a:pt x="3335" y="3840"/>
                </a:moveTo>
                <a:cubicBezTo>
                  <a:pt x="3501" y="3864"/>
                  <a:pt x="3632" y="4007"/>
                  <a:pt x="3620" y="4186"/>
                </a:cubicBezTo>
                <a:lnTo>
                  <a:pt x="3608" y="4376"/>
                </a:lnTo>
                <a:cubicBezTo>
                  <a:pt x="3573" y="4638"/>
                  <a:pt x="3632" y="4852"/>
                  <a:pt x="3787" y="5055"/>
                </a:cubicBezTo>
                <a:lnTo>
                  <a:pt x="4275" y="5650"/>
                </a:lnTo>
                <a:cubicBezTo>
                  <a:pt x="3561" y="5626"/>
                  <a:pt x="2846" y="5305"/>
                  <a:pt x="2358" y="4709"/>
                </a:cubicBezTo>
                <a:cubicBezTo>
                  <a:pt x="2323" y="4674"/>
                  <a:pt x="2299" y="4638"/>
                  <a:pt x="2275" y="4602"/>
                </a:cubicBezTo>
                <a:lnTo>
                  <a:pt x="3108" y="3924"/>
                </a:lnTo>
                <a:cubicBezTo>
                  <a:pt x="3168" y="3864"/>
                  <a:pt x="3263" y="3840"/>
                  <a:pt x="3335" y="3840"/>
                </a:cubicBezTo>
                <a:close/>
                <a:moveTo>
                  <a:pt x="1489" y="673"/>
                </a:moveTo>
                <a:lnTo>
                  <a:pt x="1918" y="1102"/>
                </a:lnTo>
                <a:cubicBezTo>
                  <a:pt x="989" y="2233"/>
                  <a:pt x="953" y="3888"/>
                  <a:pt x="1906" y="5067"/>
                </a:cubicBezTo>
                <a:cubicBezTo>
                  <a:pt x="2513" y="5829"/>
                  <a:pt x="3430" y="6222"/>
                  <a:pt x="4335" y="6222"/>
                </a:cubicBezTo>
                <a:cubicBezTo>
                  <a:pt x="5037" y="6222"/>
                  <a:pt x="5716" y="6007"/>
                  <a:pt x="6299" y="5531"/>
                </a:cubicBezTo>
                <a:cubicBezTo>
                  <a:pt x="6311" y="5531"/>
                  <a:pt x="6311" y="5507"/>
                  <a:pt x="6323" y="5507"/>
                </a:cubicBezTo>
                <a:lnTo>
                  <a:pt x="6764" y="5948"/>
                </a:lnTo>
                <a:cubicBezTo>
                  <a:pt x="6085" y="6519"/>
                  <a:pt x="5240" y="6841"/>
                  <a:pt x="4335" y="6841"/>
                </a:cubicBezTo>
                <a:cubicBezTo>
                  <a:pt x="2263" y="6841"/>
                  <a:pt x="596" y="5150"/>
                  <a:pt x="596" y="3102"/>
                </a:cubicBezTo>
                <a:cubicBezTo>
                  <a:pt x="596" y="2209"/>
                  <a:pt x="906" y="1340"/>
                  <a:pt x="1489" y="673"/>
                </a:cubicBezTo>
                <a:close/>
                <a:moveTo>
                  <a:pt x="5716" y="8639"/>
                </a:moveTo>
                <a:cubicBezTo>
                  <a:pt x="6168" y="8650"/>
                  <a:pt x="6537" y="8936"/>
                  <a:pt x="6656" y="9317"/>
                </a:cubicBezTo>
                <a:lnTo>
                  <a:pt x="1918" y="9317"/>
                </a:lnTo>
                <a:cubicBezTo>
                  <a:pt x="2037" y="8936"/>
                  <a:pt x="2418" y="8639"/>
                  <a:pt x="2846" y="8639"/>
                </a:cubicBezTo>
                <a:close/>
                <a:moveTo>
                  <a:pt x="1471" y="1"/>
                </a:moveTo>
                <a:cubicBezTo>
                  <a:pt x="1397" y="1"/>
                  <a:pt x="1322" y="30"/>
                  <a:pt x="1263" y="90"/>
                </a:cubicBezTo>
                <a:cubicBezTo>
                  <a:pt x="453" y="911"/>
                  <a:pt x="1" y="1983"/>
                  <a:pt x="1" y="3126"/>
                </a:cubicBezTo>
                <a:cubicBezTo>
                  <a:pt x="1" y="4281"/>
                  <a:pt x="453" y="5364"/>
                  <a:pt x="1263" y="6162"/>
                </a:cubicBezTo>
                <a:cubicBezTo>
                  <a:pt x="2013" y="6900"/>
                  <a:pt x="2965" y="7341"/>
                  <a:pt x="3989" y="7412"/>
                </a:cubicBezTo>
                <a:lnTo>
                  <a:pt x="3989" y="8043"/>
                </a:lnTo>
                <a:lnTo>
                  <a:pt x="3989" y="8067"/>
                </a:lnTo>
                <a:lnTo>
                  <a:pt x="2834" y="8067"/>
                </a:lnTo>
                <a:cubicBezTo>
                  <a:pt x="1965" y="8067"/>
                  <a:pt x="1263" y="8769"/>
                  <a:pt x="1263" y="9615"/>
                </a:cubicBezTo>
                <a:cubicBezTo>
                  <a:pt x="1263" y="9782"/>
                  <a:pt x="1406" y="9912"/>
                  <a:pt x="1561" y="9912"/>
                </a:cubicBezTo>
                <a:lnTo>
                  <a:pt x="7002" y="9912"/>
                </a:lnTo>
                <a:cubicBezTo>
                  <a:pt x="7156" y="9912"/>
                  <a:pt x="7299" y="9782"/>
                  <a:pt x="7299" y="9615"/>
                </a:cubicBezTo>
                <a:cubicBezTo>
                  <a:pt x="7299" y="8758"/>
                  <a:pt x="6597" y="8067"/>
                  <a:pt x="5728" y="8067"/>
                </a:cubicBezTo>
                <a:lnTo>
                  <a:pt x="4573" y="8067"/>
                </a:lnTo>
                <a:lnTo>
                  <a:pt x="4573" y="8043"/>
                </a:lnTo>
                <a:lnTo>
                  <a:pt x="4573" y="7412"/>
                </a:lnTo>
                <a:cubicBezTo>
                  <a:pt x="5632" y="7353"/>
                  <a:pt x="6609" y="6912"/>
                  <a:pt x="7371" y="6162"/>
                </a:cubicBezTo>
                <a:cubicBezTo>
                  <a:pt x="7395" y="6138"/>
                  <a:pt x="7406" y="6102"/>
                  <a:pt x="7430" y="6079"/>
                </a:cubicBezTo>
                <a:cubicBezTo>
                  <a:pt x="7466" y="5960"/>
                  <a:pt x="7442" y="5841"/>
                  <a:pt x="7371" y="5769"/>
                </a:cubicBezTo>
                <a:lnTo>
                  <a:pt x="6728" y="5126"/>
                </a:lnTo>
                <a:cubicBezTo>
                  <a:pt x="7121" y="4650"/>
                  <a:pt x="7371" y="4078"/>
                  <a:pt x="7430" y="3459"/>
                </a:cubicBezTo>
                <a:cubicBezTo>
                  <a:pt x="7514" y="2626"/>
                  <a:pt x="7264" y="1816"/>
                  <a:pt x="6740" y="1161"/>
                </a:cubicBezTo>
                <a:cubicBezTo>
                  <a:pt x="6228" y="530"/>
                  <a:pt x="5466" y="114"/>
                  <a:pt x="4644" y="30"/>
                </a:cubicBezTo>
                <a:cubicBezTo>
                  <a:pt x="4536" y="19"/>
                  <a:pt x="4427" y="14"/>
                  <a:pt x="4320" y="14"/>
                </a:cubicBezTo>
                <a:cubicBezTo>
                  <a:pt x="3600" y="14"/>
                  <a:pt x="2907" y="255"/>
                  <a:pt x="2358" y="721"/>
                </a:cubicBezTo>
                <a:cubicBezTo>
                  <a:pt x="2334" y="721"/>
                  <a:pt x="2334" y="733"/>
                  <a:pt x="2323" y="733"/>
                </a:cubicBezTo>
                <a:lnTo>
                  <a:pt x="1680" y="90"/>
                </a:lnTo>
                <a:cubicBezTo>
                  <a:pt x="1620" y="30"/>
                  <a:pt x="1546" y="1"/>
                  <a:pt x="14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g1103b495d1b_0_1350"/>
          <p:cNvSpPr/>
          <p:nvPr/>
        </p:nvSpPr>
        <p:spPr>
          <a:xfrm>
            <a:off x="4828243" y="3948260"/>
            <a:ext cx="269180" cy="255290"/>
          </a:xfrm>
          <a:custGeom>
            <a:avLst/>
            <a:gdLst/>
            <a:ahLst/>
            <a:cxnLst/>
            <a:rect l="l" t="t" r="r" b="b"/>
            <a:pathLst>
              <a:path w="9942" h="9429" extrusionOk="0">
                <a:moveTo>
                  <a:pt x="5275" y="974"/>
                </a:moveTo>
                <a:lnTo>
                  <a:pt x="5275" y="1617"/>
                </a:lnTo>
                <a:lnTo>
                  <a:pt x="4084" y="1617"/>
                </a:lnTo>
                <a:lnTo>
                  <a:pt x="5275" y="974"/>
                </a:lnTo>
                <a:close/>
                <a:moveTo>
                  <a:pt x="7930" y="2200"/>
                </a:moveTo>
                <a:lnTo>
                  <a:pt x="7930" y="3415"/>
                </a:lnTo>
                <a:lnTo>
                  <a:pt x="6013" y="3415"/>
                </a:lnTo>
                <a:cubicBezTo>
                  <a:pt x="5846" y="3415"/>
                  <a:pt x="5715" y="3546"/>
                  <a:pt x="5715" y="3712"/>
                </a:cubicBezTo>
                <a:lnTo>
                  <a:pt x="5715" y="4224"/>
                </a:lnTo>
                <a:lnTo>
                  <a:pt x="4715" y="4224"/>
                </a:lnTo>
                <a:lnTo>
                  <a:pt x="4715" y="3712"/>
                </a:lnTo>
                <a:cubicBezTo>
                  <a:pt x="4715" y="3546"/>
                  <a:pt x="4584" y="3415"/>
                  <a:pt x="4417" y="3415"/>
                </a:cubicBezTo>
                <a:lnTo>
                  <a:pt x="1667" y="3415"/>
                </a:lnTo>
                <a:cubicBezTo>
                  <a:pt x="1500" y="3415"/>
                  <a:pt x="1369" y="3546"/>
                  <a:pt x="1369" y="3712"/>
                </a:cubicBezTo>
                <a:lnTo>
                  <a:pt x="1369" y="4224"/>
                </a:lnTo>
                <a:lnTo>
                  <a:pt x="548" y="4224"/>
                </a:lnTo>
                <a:lnTo>
                  <a:pt x="548" y="3891"/>
                </a:lnTo>
                <a:cubicBezTo>
                  <a:pt x="572" y="2950"/>
                  <a:pt x="1322" y="2200"/>
                  <a:pt x="2262" y="2200"/>
                </a:cubicBezTo>
                <a:close/>
                <a:moveTo>
                  <a:pt x="4144" y="3998"/>
                </a:moveTo>
                <a:lnTo>
                  <a:pt x="4144" y="5034"/>
                </a:lnTo>
                <a:lnTo>
                  <a:pt x="1965" y="5034"/>
                </a:lnTo>
                <a:lnTo>
                  <a:pt x="1965" y="3998"/>
                </a:lnTo>
                <a:close/>
                <a:moveTo>
                  <a:pt x="5751" y="4796"/>
                </a:moveTo>
                <a:lnTo>
                  <a:pt x="5751" y="7880"/>
                </a:lnTo>
                <a:lnTo>
                  <a:pt x="3882" y="7880"/>
                </a:lnTo>
                <a:cubicBezTo>
                  <a:pt x="3751" y="7332"/>
                  <a:pt x="3262" y="6915"/>
                  <a:pt x="2667" y="6915"/>
                </a:cubicBezTo>
                <a:cubicBezTo>
                  <a:pt x="2072" y="6915"/>
                  <a:pt x="1560" y="7332"/>
                  <a:pt x="1441" y="7880"/>
                </a:cubicBezTo>
                <a:lnTo>
                  <a:pt x="595" y="7880"/>
                </a:lnTo>
                <a:lnTo>
                  <a:pt x="595" y="4796"/>
                </a:lnTo>
                <a:lnTo>
                  <a:pt x="1381" y="4796"/>
                </a:lnTo>
                <a:lnTo>
                  <a:pt x="1381" y="5356"/>
                </a:lnTo>
                <a:cubicBezTo>
                  <a:pt x="1381" y="5510"/>
                  <a:pt x="1524" y="5653"/>
                  <a:pt x="1679" y="5653"/>
                </a:cubicBezTo>
                <a:lnTo>
                  <a:pt x="4441" y="5653"/>
                </a:lnTo>
                <a:cubicBezTo>
                  <a:pt x="4596" y="5653"/>
                  <a:pt x="4739" y="5510"/>
                  <a:pt x="4739" y="5356"/>
                </a:cubicBezTo>
                <a:lnTo>
                  <a:pt x="4739" y="4796"/>
                </a:lnTo>
                <a:close/>
                <a:moveTo>
                  <a:pt x="7918" y="3998"/>
                </a:moveTo>
                <a:lnTo>
                  <a:pt x="7918" y="7880"/>
                </a:lnTo>
                <a:lnTo>
                  <a:pt x="6287" y="7880"/>
                </a:lnTo>
                <a:lnTo>
                  <a:pt x="6287" y="3998"/>
                </a:lnTo>
                <a:close/>
                <a:moveTo>
                  <a:pt x="2655" y="7499"/>
                </a:moveTo>
                <a:cubicBezTo>
                  <a:pt x="3024" y="7499"/>
                  <a:pt x="3334" y="7796"/>
                  <a:pt x="3334" y="8177"/>
                </a:cubicBezTo>
                <a:cubicBezTo>
                  <a:pt x="3322" y="8546"/>
                  <a:pt x="3024" y="8868"/>
                  <a:pt x="2655" y="8868"/>
                </a:cubicBezTo>
                <a:cubicBezTo>
                  <a:pt x="2274" y="8868"/>
                  <a:pt x="1965" y="8570"/>
                  <a:pt x="1965" y="8177"/>
                </a:cubicBezTo>
                <a:cubicBezTo>
                  <a:pt x="1965" y="7808"/>
                  <a:pt x="2262" y="7499"/>
                  <a:pt x="2655" y="7499"/>
                </a:cubicBezTo>
                <a:close/>
                <a:moveTo>
                  <a:pt x="5937" y="1"/>
                </a:moveTo>
                <a:cubicBezTo>
                  <a:pt x="5890" y="1"/>
                  <a:pt x="5843" y="11"/>
                  <a:pt x="5798" y="33"/>
                </a:cubicBezTo>
                <a:lnTo>
                  <a:pt x="2846" y="1617"/>
                </a:lnTo>
                <a:lnTo>
                  <a:pt x="1429" y="1617"/>
                </a:lnTo>
                <a:cubicBezTo>
                  <a:pt x="643" y="1617"/>
                  <a:pt x="0" y="2248"/>
                  <a:pt x="0" y="3046"/>
                </a:cubicBezTo>
                <a:lnTo>
                  <a:pt x="0" y="8284"/>
                </a:lnTo>
                <a:cubicBezTo>
                  <a:pt x="0" y="8392"/>
                  <a:pt x="83" y="8463"/>
                  <a:pt x="179" y="8463"/>
                </a:cubicBezTo>
                <a:lnTo>
                  <a:pt x="1429" y="8463"/>
                </a:lnTo>
                <a:cubicBezTo>
                  <a:pt x="1560" y="9011"/>
                  <a:pt x="2060" y="9427"/>
                  <a:pt x="2655" y="9427"/>
                </a:cubicBezTo>
                <a:cubicBezTo>
                  <a:pt x="3251" y="9427"/>
                  <a:pt x="3751" y="9011"/>
                  <a:pt x="3870" y="8463"/>
                </a:cubicBezTo>
                <a:lnTo>
                  <a:pt x="8763" y="8463"/>
                </a:lnTo>
                <a:lnTo>
                  <a:pt x="8763" y="9130"/>
                </a:lnTo>
                <a:cubicBezTo>
                  <a:pt x="8763" y="9285"/>
                  <a:pt x="8870" y="9416"/>
                  <a:pt x="9025" y="9427"/>
                </a:cubicBezTo>
                <a:cubicBezTo>
                  <a:pt x="9033" y="9428"/>
                  <a:pt x="9040" y="9428"/>
                  <a:pt x="9048" y="9428"/>
                </a:cubicBezTo>
                <a:cubicBezTo>
                  <a:pt x="9216" y="9428"/>
                  <a:pt x="9347" y="9301"/>
                  <a:pt x="9347" y="9142"/>
                </a:cubicBezTo>
                <a:lnTo>
                  <a:pt x="9347" y="8463"/>
                </a:lnTo>
                <a:lnTo>
                  <a:pt x="9632" y="8463"/>
                </a:lnTo>
                <a:cubicBezTo>
                  <a:pt x="9775" y="8463"/>
                  <a:pt x="9918" y="8356"/>
                  <a:pt x="9930" y="8213"/>
                </a:cubicBezTo>
                <a:cubicBezTo>
                  <a:pt x="9942" y="8034"/>
                  <a:pt x="9799" y="7880"/>
                  <a:pt x="9632" y="7880"/>
                </a:cubicBezTo>
                <a:lnTo>
                  <a:pt x="8513" y="7880"/>
                </a:lnTo>
                <a:lnTo>
                  <a:pt x="8513" y="1891"/>
                </a:lnTo>
                <a:cubicBezTo>
                  <a:pt x="8513" y="1736"/>
                  <a:pt x="8382" y="1593"/>
                  <a:pt x="8215" y="1593"/>
                </a:cubicBezTo>
                <a:lnTo>
                  <a:pt x="5846" y="1593"/>
                </a:lnTo>
                <a:lnTo>
                  <a:pt x="5846" y="676"/>
                </a:lnTo>
                <a:lnTo>
                  <a:pt x="5846" y="664"/>
                </a:lnTo>
                <a:lnTo>
                  <a:pt x="6072" y="545"/>
                </a:lnTo>
                <a:cubicBezTo>
                  <a:pt x="6215" y="462"/>
                  <a:pt x="6263" y="283"/>
                  <a:pt x="6191" y="152"/>
                </a:cubicBezTo>
                <a:cubicBezTo>
                  <a:pt x="6142" y="54"/>
                  <a:pt x="6042" y="1"/>
                  <a:pt x="5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1" name="Google Shape;1731;g1103b495d1b_0_1350"/>
          <p:cNvGrpSpPr/>
          <p:nvPr/>
        </p:nvGrpSpPr>
        <p:grpSpPr>
          <a:xfrm>
            <a:off x="5624582" y="3940853"/>
            <a:ext cx="183785" cy="269857"/>
            <a:chOff x="4789575" y="3853275"/>
            <a:chExt cx="169700" cy="249175"/>
          </a:xfrm>
        </p:grpSpPr>
        <p:sp>
          <p:nvSpPr>
            <p:cNvPr id="1732" name="Google Shape;1732;g1103b495d1b_0_1350"/>
            <p:cNvSpPr/>
            <p:nvPr/>
          </p:nvSpPr>
          <p:spPr>
            <a:xfrm>
              <a:off x="4789575" y="3853275"/>
              <a:ext cx="169700" cy="249175"/>
            </a:xfrm>
            <a:custGeom>
              <a:avLst/>
              <a:gdLst/>
              <a:ahLst/>
              <a:cxnLst/>
              <a:rect l="l" t="t" r="r" b="b"/>
              <a:pathLst>
                <a:path w="6788" h="9967" extrusionOk="0">
                  <a:moveTo>
                    <a:pt x="2120" y="596"/>
                  </a:moveTo>
                  <a:lnTo>
                    <a:pt x="2120" y="1287"/>
                  </a:lnTo>
                  <a:lnTo>
                    <a:pt x="1477" y="1287"/>
                  </a:lnTo>
                  <a:lnTo>
                    <a:pt x="1477" y="596"/>
                  </a:lnTo>
                  <a:close/>
                  <a:moveTo>
                    <a:pt x="5323" y="596"/>
                  </a:moveTo>
                  <a:lnTo>
                    <a:pt x="5323" y="1287"/>
                  </a:lnTo>
                  <a:lnTo>
                    <a:pt x="2715" y="1287"/>
                  </a:lnTo>
                  <a:lnTo>
                    <a:pt x="2715" y="596"/>
                  </a:lnTo>
                  <a:close/>
                  <a:moveTo>
                    <a:pt x="6192" y="1846"/>
                  </a:moveTo>
                  <a:lnTo>
                    <a:pt x="6192" y="9371"/>
                  </a:lnTo>
                  <a:lnTo>
                    <a:pt x="584" y="9371"/>
                  </a:lnTo>
                  <a:lnTo>
                    <a:pt x="584" y="1846"/>
                  </a:lnTo>
                  <a:close/>
                  <a:moveTo>
                    <a:pt x="1191" y="1"/>
                  </a:moveTo>
                  <a:cubicBezTo>
                    <a:pt x="1036" y="1"/>
                    <a:pt x="893" y="144"/>
                    <a:pt x="893" y="298"/>
                  </a:cubicBezTo>
                  <a:lnTo>
                    <a:pt x="893" y="1275"/>
                  </a:lnTo>
                  <a:lnTo>
                    <a:pt x="298" y="1275"/>
                  </a:lnTo>
                  <a:cubicBezTo>
                    <a:pt x="143" y="1275"/>
                    <a:pt x="0" y="1406"/>
                    <a:pt x="0" y="1572"/>
                  </a:cubicBezTo>
                  <a:lnTo>
                    <a:pt x="0" y="9669"/>
                  </a:lnTo>
                  <a:cubicBezTo>
                    <a:pt x="0" y="9823"/>
                    <a:pt x="143" y="9966"/>
                    <a:pt x="298" y="9966"/>
                  </a:cubicBezTo>
                  <a:lnTo>
                    <a:pt x="6489" y="9966"/>
                  </a:lnTo>
                  <a:cubicBezTo>
                    <a:pt x="6656" y="9966"/>
                    <a:pt x="6787" y="9823"/>
                    <a:pt x="6787" y="9669"/>
                  </a:cubicBezTo>
                  <a:lnTo>
                    <a:pt x="6787" y="1572"/>
                  </a:lnTo>
                  <a:cubicBezTo>
                    <a:pt x="6775" y="1406"/>
                    <a:pt x="6656" y="1275"/>
                    <a:pt x="6489" y="1275"/>
                  </a:cubicBezTo>
                  <a:lnTo>
                    <a:pt x="5894" y="1275"/>
                  </a:lnTo>
                  <a:lnTo>
                    <a:pt x="5894" y="298"/>
                  </a:lnTo>
                  <a:cubicBezTo>
                    <a:pt x="5894" y="144"/>
                    <a:pt x="5763" y="1"/>
                    <a:pt x="5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g1103b495d1b_0_1350"/>
            <p:cNvSpPr/>
            <p:nvPr/>
          </p:nvSpPr>
          <p:spPr>
            <a:xfrm>
              <a:off x="4822900" y="4053300"/>
              <a:ext cx="103025" cy="14325"/>
            </a:xfrm>
            <a:custGeom>
              <a:avLst/>
              <a:gdLst/>
              <a:ahLst/>
              <a:cxnLst/>
              <a:rect l="l" t="t" r="r" b="b"/>
              <a:pathLst>
                <a:path w="4121" h="573" extrusionOk="0">
                  <a:moveTo>
                    <a:pt x="311" y="1"/>
                  </a:moveTo>
                  <a:cubicBezTo>
                    <a:pt x="156" y="1"/>
                    <a:pt x="25" y="96"/>
                    <a:pt x="13" y="251"/>
                  </a:cubicBezTo>
                  <a:cubicBezTo>
                    <a:pt x="1" y="429"/>
                    <a:pt x="132" y="572"/>
                    <a:pt x="299" y="572"/>
                  </a:cubicBezTo>
                  <a:lnTo>
                    <a:pt x="3811" y="572"/>
                  </a:lnTo>
                  <a:cubicBezTo>
                    <a:pt x="3954" y="572"/>
                    <a:pt x="4085" y="477"/>
                    <a:pt x="4109" y="322"/>
                  </a:cubicBezTo>
                  <a:cubicBezTo>
                    <a:pt x="4121" y="144"/>
                    <a:pt x="3990" y="1"/>
                    <a:pt x="3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g1103b495d1b_0_1350"/>
            <p:cNvSpPr/>
            <p:nvPr/>
          </p:nvSpPr>
          <p:spPr>
            <a:xfrm>
              <a:off x="4816650" y="3919950"/>
              <a:ext cx="114925" cy="114625"/>
            </a:xfrm>
            <a:custGeom>
              <a:avLst/>
              <a:gdLst/>
              <a:ahLst/>
              <a:cxnLst/>
              <a:rect l="l" t="t" r="r" b="b"/>
              <a:pathLst>
                <a:path w="4597" h="4585" extrusionOk="0">
                  <a:moveTo>
                    <a:pt x="1644" y="703"/>
                  </a:moveTo>
                  <a:lnTo>
                    <a:pt x="1644" y="703"/>
                  </a:lnTo>
                  <a:cubicBezTo>
                    <a:pt x="1454" y="1072"/>
                    <a:pt x="1334" y="1501"/>
                    <a:pt x="1287" y="1977"/>
                  </a:cubicBezTo>
                  <a:lnTo>
                    <a:pt x="620" y="1977"/>
                  </a:lnTo>
                  <a:cubicBezTo>
                    <a:pt x="727" y="1406"/>
                    <a:pt x="1120" y="929"/>
                    <a:pt x="1644" y="703"/>
                  </a:cubicBezTo>
                  <a:close/>
                  <a:moveTo>
                    <a:pt x="2299" y="751"/>
                  </a:moveTo>
                  <a:cubicBezTo>
                    <a:pt x="2525" y="1060"/>
                    <a:pt x="2668" y="1489"/>
                    <a:pt x="2716" y="1977"/>
                  </a:cubicBezTo>
                  <a:lnTo>
                    <a:pt x="1882" y="1977"/>
                  </a:lnTo>
                  <a:cubicBezTo>
                    <a:pt x="1930" y="1501"/>
                    <a:pt x="2073" y="1072"/>
                    <a:pt x="2299" y="751"/>
                  </a:cubicBezTo>
                  <a:close/>
                  <a:moveTo>
                    <a:pt x="2954" y="703"/>
                  </a:moveTo>
                  <a:cubicBezTo>
                    <a:pt x="3489" y="929"/>
                    <a:pt x="3870" y="1406"/>
                    <a:pt x="3978" y="1977"/>
                  </a:cubicBezTo>
                  <a:lnTo>
                    <a:pt x="3311" y="1977"/>
                  </a:lnTo>
                  <a:cubicBezTo>
                    <a:pt x="3275" y="1501"/>
                    <a:pt x="3168" y="1072"/>
                    <a:pt x="2954" y="703"/>
                  </a:cubicBezTo>
                  <a:close/>
                  <a:moveTo>
                    <a:pt x="2716" y="2561"/>
                  </a:moveTo>
                  <a:cubicBezTo>
                    <a:pt x="2668" y="3037"/>
                    <a:pt x="2525" y="3465"/>
                    <a:pt x="2299" y="3799"/>
                  </a:cubicBezTo>
                  <a:cubicBezTo>
                    <a:pt x="2073" y="3489"/>
                    <a:pt x="1930" y="3049"/>
                    <a:pt x="1882" y="2561"/>
                  </a:cubicBezTo>
                  <a:close/>
                  <a:moveTo>
                    <a:pt x="1299" y="2561"/>
                  </a:moveTo>
                  <a:cubicBezTo>
                    <a:pt x="1334" y="3037"/>
                    <a:pt x="1454" y="3465"/>
                    <a:pt x="1656" y="3846"/>
                  </a:cubicBezTo>
                  <a:cubicBezTo>
                    <a:pt x="1120" y="3632"/>
                    <a:pt x="727" y="3144"/>
                    <a:pt x="632" y="2561"/>
                  </a:cubicBezTo>
                  <a:close/>
                  <a:moveTo>
                    <a:pt x="3978" y="2561"/>
                  </a:moveTo>
                  <a:cubicBezTo>
                    <a:pt x="3870" y="3144"/>
                    <a:pt x="3489" y="3632"/>
                    <a:pt x="2954" y="3846"/>
                  </a:cubicBezTo>
                  <a:cubicBezTo>
                    <a:pt x="3144" y="3465"/>
                    <a:pt x="3263" y="3037"/>
                    <a:pt x="3311" y="2561"/>
                  </a:cubicBezTo>
                  <a:close/>
                  <a:moveTo>
                    <a:pt x="2299" y="1"/>
                  </a:moveTo>
                  <a:cubicBezTo>
                    <a:pt x="1037" y="1"/>
                    <a:pt x="1" y="1025"/>
                    <a:pt x="1" y="2299"/>
                  </a:cubicBezTo>
                  <a:cubicBezTo>
                    <a:pt x="1" y="3561"/>
                    <a:pt x="1037" y="4585"/>
                    <a:pt x="2299" y="4585"/>
                  </a:cubicBezTo>
                  <a:cubicBezTo>
                    <a:pt x="3561" y="4585"/>
                    <a:pt x="4597" y="3561"/>
                    <a:pt x="4597" y="2299"/>
                  </a:cubicBezTo>
                  <a:cubicBezTo>
                    <a:pt x="4597" y="1025"/>
                    <a:pt x="3561" y="1"/>
                    <a:pt x="2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5" name="Google Shape;1735;g1103b495d1b_0_1350"/>
          <p:cNvSpPr/>
          <p:nvPr/>
        </p:nvSpPr>
        <p:spPr>
          <a:xfrm>
            <a:off x="6227031" y="3941085"/>
            <a:ext cx="269505" cy="270181"/>
          </a:xfrm>
          <a:custGeom>
            <a:avLst/>
            <a:gdLst/>
            <a:ahLst/>
            <a:cxnLst/>
            <a:rect l="l" t="t" r="r" b="b"/>
            <a:pathLst>
              <a:path w="9954" h="9979" extrusionOk="0">
                <a:moveTo>
                  <a:pt x="2989" y="1834"/>
                </a:moveTo>
                <a:cubicBezTo>
                  <a:pt x="3537" y="1834"/>
                  <a:pt x="4037" y="2192"/>
                  <a:pt x="4215" y="2715"/>
                </a:cubicBezTo>
                <a:lnTo>
                  <a:pt x="1751" y="2715"/>
                </a:lnTo>
                <a:cubicBezTo>
                  <a:pt x="1929" y="2203"/>
                  <a:pt x="2429" y="1834"/>
                  <a:pt x="2989" y="1834"/>
                </a:cubicBezTo>
                <a:close/>
                <a:moveTo>
                  <a:pt x="5382" y="596"/>
                </a:moveTo>
                <a:lnTo>
                  <a:pt x="5382" y="2715"/>
                </a:lnTo>
                <a:lnTo>
                  <a:pt x="4822" y="2715"/>
                </a:lnTo>
                <a:cubicBezTo>
                  <a:pt x="4727" y="2346"/>
                  <a:pt x="4549" y="2013"/>
                  <a:pt x="4275" y="1751"/>
                </a:cubicBezTo>
                <a:cubicBezTo>
                  <a:pt x="3929" y="1418"/>
                  <a:pt x="3465" y="1239"/>
                  <a:pt x="2989" y="1239"/>
                </a:cubicBezTo>
                <a:cubicBezTo>
                  <a:pt x="2513" y="1239"/>
                  <a:pt x="2048" y="1418"/>
                  <a:pt x="1715" y="1751"/>
                </a:cubicBezTo>
                <a:cubicBezTo>
                  <a:pt x="1429" y="2001"/>
                  <a:pt x="1239" y="2346"/>
                  <a:pt x="1155" y="2715"/>
                </a:cubicBezTo>
                <a:lnTo>
                  <a:pt x="596" y="2715"/>
                </a:lnTo>
                <a:lnTo>
                  <a:pt x="596" y="596"/>
                </a:lnTo>
                <a:close/>
                <a:moveTo>
                  <a:pt x="5382" y="3299"/>
                </a:moveTo>
                <a:lnTo>
                  <a:pt x="5382" y="4013"/>
                </a:lnTo>
                <a:lnTo>
                  <a:pt x="4287" y="4013"/>
                </a:lnTo>
                <a:cubicBezTo>
                  <a:pt x="4120" y="4013"/>
                  <a:pt x="3989" y="4144"/>
                  <a:pt x="3989" y="4311"/>
                </a:cubicBezTo>
                <a:lnTo>
                  <a:pt x="3989" y="5382"/>
                </a:lnTo>
                <a:lnTo>
                  <a:pt x="596" y="5382"/>
                </a:lnTo>
                <a:lnTo>
                  <a:pt x="596" y="3299"/>
                </a:lnTo>
                <a:close/>
                <a:moveTo>
                  <a:pt x="9347" y="4585"/>
                </a:moveTo>
                <a:lnTo>
                  <a:pt x="9347" y="6573"/>
                </a:lnTo>
                <a:lnTo>
                  <a:pt x="9347" y="6573"/>
                </a:lnTo>
                <a:lnTo>
                  <a:pt x="8466" y="5692"/>
                </a:lnTo>
                <a:cubicBezTo>
                  <a:pt x="8406" y="5632"/>
                  <a:pt x="8332" y="5603"/>
                  <a:pt x="8257" y="5603"/>
                </a:cubicBezTo>
                <a:cubicBezTo>
                  <a:pt x="8183" y="5603"/>
                  <a:pt x="8109" y="5632"/>
                  <a:pt x="8049" y="5692"/>
                </a:cubicBezTo>
                <a:lnTo>
                  <a:pt x="7168" y="6573"/>
                </a:lnTo>
                <a:lnTo>
                  <a:pt x="5906" y="5323"/>
                </a:lnTo>
                <a:cubicBezTo>
                  <a:pt x="5846" y="5263"/>
                  <a:pt x="5772" y="5234"/>
                  <a:pt x="5697" y="5234"/>
                </a:cubicBezTo>
                <a:cubicBezTo>
                  <a:pt x="5623" y="5234"/>
                  <a:pt x="5549" y="5263"/>
                  <a:pt x="5489" y="5323"/>
                </a:cubicBezTo>
                <a:lnTo>
                  <a:pt x="4549" y="6252"/>
                </a:lnTo>
                <a:lnTo>
                  <a:pt x="4549" y="4585"/>
                </a:lnTo>
                <a:close/>
                <a:moveTo>
                  <a:pt x="5715" y="5942"/>
                </a:moveTo>
                <a:lnTo>
                  <a:pt x="6763" y="7002"/>
                </a:lnTo>
                <a:cubicBezTo>
                  <a:pt x="6680" y="7085"/>
                  <a:pt x="6656" y="7228"/>
                  <a:pt x="6704" y="7347"/>
                </a:cubicBezTo>
                <a:cubicBezTo>
                  <a:pt x="6765" y="7450"/>
                  <a:pt x="6867" y="7501"/>
                  <a:pt x="6967" y="7501"/>
                </a:cubicBezTo>
                <a:cubicBezTo>
                  <a:pt x="7040" y="7501"/>
                  <a:pt x="7113" y="7474"/>
                  <a:pt x="7168" y="7418"/>
                </a:cubicBezTo>
                <a:lnTo>
                  <a:pt x="8251" y="6335"/>
                </a:lnTo>
                <a:lnTo>
                  <a:pt x="9359" y="7430"/>
                </a:lnTo>
                <a:lnTo>
                  <a:pt x="9359" y="8014"/>
                </a:lnTo>
                <a:lnTo>
                  <a:pt x="4572" y="8014"/>
                </a:lnTo>
                <a:lnTo>
                  <a:pt x="4572" y="7073"/>
                </a:lnTo>
                <a:lnTo>
                  <a:pt x="5715" y="5942"/>
                </a:lnTo>
                <a:close/>
                <a:moveTo>
                  <a:pt x="9359" y="8597"/>
                </a:moveTo>
                <a:lnTo>
                  <a:pt x="9359" y="9371"/>
                </a:lnTo>
                <a:lnTo>
                  <a:pt x="4572" y="9371"/>
                </a:lnTo>
                <a:lnTo>
                  <a:pt x="4572" y="8597"/>
                </a:lnTo>
                <a:close/>
                <a:moveTo>
                  <a:pt x="298" y="1"/>
                </a:moveTo>
                <a:cubicBezTo>
                  <a:pt x="131" y="1"/>
                  <a:pt x="0" y="144"/>
                  <a:pt x="0" y="298"/>
                </a:cubicBezTo>
                <a:lnTo>
                  <a:pt x="0" y="3001"/>
                </a:lnTo>
                <a:lnTo>
                  <a:pt x="0" y="3192"/>
                </a:lnTo>
                <a:lnTo>
                  <a:pt x="0" y="5656"/>
                </a:lnTo>
                <a:cubicBezTo>
                  <a:pt x="0" y="5823"/>
                  <a:pt x="131" y="5954"/>
                  <a:pt x="298" y="5954"/>
                </a:cubicBezTo>
                <a:lnTo>
                  <a:pt x="3989" y="5954"/>
                </a:lnTo>
                <a:lnTo>
                  <a:pt x="3989" y="8311"/>
                </a:lnTo>
                <a:lnTo>
                  <a:pt x="3989" y="8752"/>
                </a:lnTo>
                <a:lnTo>
                  <a:pt x="3989" y="9681"/>
                </a:lnTo>
                <a:cubicBezTo>
                  <a:pt x="3989" y="9847"/>
                  <a:pt x="4120" y="9978"/>
                  <a:pt x="4287" y="9978"/>
                </a:cubicBezTo>
                <a:lnTo>
                  <a:pt x="9656" y="9978"/>
                </a:lnTo>
                <a:cubicBezTo>
                  <a:pt x="9823" y="9978"/>
                  <a:pt x="9954" y="9847"/>
                  <a:pt x="9954" y="9681"/>
                </a:cubicBezTo>
                <a:lnTo>
                  <a:pt x="9954" y="4323"/>
                </a:lnTo>
                <a:cubicBezTo>
                  <a:pt x="9942" y="4144"/>
                  <a:pt x="9823" y="4013"/>
                  <a:pt x="9656" y="4013"/>
                </a:cubicBezTo>
                <a:lnTo>
                  <a:pt x="5965" y="4013"/>
                </a:lnTo>
                <a:lnTo>
                  <a:pt x="5965" y="3001"/>
                </a:lnTo>
                <a:lnTo>
                  <a:pt x="5965" y="298"/>
                </a:lnTo>
                <a:cubicBezTo>
                  <a:pt x="5965" y="144"/>
                  <a:pt x="5834" y="1"/>
                  <a:pt x="56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6" name="Google Shape;1736;g1103b495d1b_0_1350"/>
          <p:cNvGrpSpPr/>
          <p:nvPr/>
        </p:nvGrpSpPr>
        <p:grpSpPr>
          <a:xfrm>
            <a:off x="6905630" y="3940853"/>
            <a:ext cx="178316" cy="269857"/>
            <a:chOff x="5972450" y="3853275"/>
            <a:chExt cx="164650" cy="249175"/>
          </a:xfrm>
        </p:grpSpPr>
        <p:sp>
          <p:nvSpPr>
            <p:cNvPr id="1737" name="Google Shape;1737;g1103b495d1b_0_1350"/>
            <p:cNvSpPr/>
            <p:nvPr/>
          </p:nvSpPr>
          <p:spPr>
            <a:xfrm>
              <a:off x="5972450" y="3853275"/>
              <a:ext cx="164650" cy="249175"/>
            </a:xfrm>
            <a:custGeom>
              <a:avLst/>
              <a:gdLst/>
              <a:ahLst/>
              <a:cxnLst/>
              <a:rect l="l" t="t" r="r" b="b"/>
              <a:pathLst>
                <a:path w="6586" h="9967" extrusionOk="0">
                  <a:moveTo>
                    <a:pt x="3013" y="596"/>
                  </a:moveTo>
                  <a:lnTo>
                    <a:pt x="3013" y="2013"/>
                  </a:lnTo>
                  <a:cubicBezTo>
                    <a:pt x="2489" y="2120"/>
                    <a:pt x="2073" y="2477"/>
                    <a:pt x="1882" y="2954"/>
                  </a:cubicBezTo>
                  <a:lnTo>
                    <a:pt x="596" y="2954"/>
                  </a:lnTo>
                  <a:lnTo>
                    <a:pt x="596" y="596"/>
                  </a:lnTo>
                  <a:close/>
                  <a:moveTo>
                    <a:pt x="3287" y="2561"/>
                  </a:moveTo>
                  <a:cubicBezTo>
                    <a:pt x="3811" y="2561"/>
                    <a:pt x="4228" y="2977"/>
                    <a:pt x="4228" y="3501"/>
                  </a:cubicBezTo>
                  <a:cubicBezTo>
                    <a:pt x="4228" y="3608"/>
                    <a:pt x="4168" y="3918"/>
                    <a:pt x="3668" y="4632"/>
                  </a:cubicBezTo>
                  <a:cubicBezTo>
                    <a:pt x="3525" y="4823"/>
                    <a:pt x="3394" y="5001"/>
                    <a:pt x="3275" y="5132"/>
                  </a:cubicBezTo>
                  <a:cubicBezTo>
                    <a:pt x="3168" y="5001"/>
                    <a:pt x="3037" y="4823"/>
                    <a:pt x="2894" y="4632"/>
                  </a:cubicBezTo>
                  <a:cubicBezTo>
                    <a:pt x="2382" y="3906"/>
                    <a:pt x="2323" y="3596"/>
                    <a:pt x="2323" y="3501"/>
                  </a:cubicBezTo>
                  <a:cubicBezTo>
                    <a:pt x="2358" y="2977"/>
                    <a:pt x="2775" y="2561"/>
                    <a:pt x="3287" y="2561"/>
                  </a:cubicBezTo>
                  <a:close/>
                  <a:moveTo>
                    <a:pt x="6002" y="584"/>
                  </a:moveTo>
                  <a:lnTo>
                    <a:pt x="6002" y="5597"/>
                  </a:lnTo>
                  <a:lnTo>
                    <a:pt x="3680" y="5597"/>
                  </a:lnTo>
                  <a:cubicBezTo>
                    <a:pt x="3799" y="5454"/>
                    <a:pt x="3978" y="5228"/>
                    <a:pt x="4156" y="4966"/>
                  </a:cubicBezTo>
                  <a:cubicBezTo>
                    <a:pt x="4597" y="4323"/>
                    <a:pt x="4823" y="3846"/>
                    <a:pt x="4823" y="3489"/>
                  </a:cubicBezTo>
                  <a:cubicBezTo>
                    <a:pt x="4823" y="2739"/>
                    <a:pt x="4287" y="2132"/>
                    <a:pt x="3585" y="2001"/>
                  </a:cubicBezTo>
                  <a:lnTo>
                    <a:pt x="3585" y="584"/>
                  </a:lnTo>
                  <a:close/>
                  <a:moveTo>
                    <a:pt x="1775" y="3537"/>
                  </a:moveTo>
                  <a:cubicBezTo>
                    <a:pt x="1787" y="3870"/>
                    <a:pt x="2001" y="4347"/>
                    <a:pt x="2442" y="4978"/>
                  </a:cubicBezTo>
                  <a:cubicBezTo>
                    <a:pt x="2620" y="5228"/>
                    <a:pt x="2799" y="5466"/>
                    <a:pt x="2918" y="5621"/>
                  </a:cubicBezTo>
                  <a:lnTo>
                    <a:pt x="596" y="5621"/>
                  </a:lnTo>
                  <a:lnTo>
                    <a:pt x="596" y="3537"/>
                  </a:lnTo>
                  <a:close/>
                  <a:moveTo>
                    <a:pt x="6002" y="6180"/>
                  </a:moveTo>
                  <a:lnTo>
                    <a:pt x="6002" y="7133"/>
                  </a:lnTo>
                  <a:lnTo>
                    <a:pt x="596" y="7133"/>
                  </a:lnTo>
                  <a:lnTo>
                    <a:pt x="596" y="6180"/>
                  </a:lnTo>
                  <a:close/>
                  <a:moveTo>
                    <a:pt x="6002" y="7716"/>
                  </a:moveTo>
                  <a:lnTo>
                    <a:pt x="6002" y="9371"/>
                  </a:lnTo>
                  <a:lnTo>
                    <a:pt x="596" y="9371"/>
                  </a:lnTo>
                  <a:lnTo>
                    <a:pt x="596" y="7716"/>
                  </a:lnTo>
                  <a:close/>
                  <a:moveTo>
                    <a:pt x="299" y="1"/>
                  </a:moveTo>
                  <a:cubicBezTo>
                    <a:pt x="132" y="1"/>
                    <a:pt x="1" y="144"/>
                    <a:pt x="1" y="298"/>
                  </a:cubicBezTo>
                  <a:lnTo>
                    <a:pt x="1" y="9669"/>
                  </a:lnTo>
                  <a:cubicBezTo>
                    <a:pt x="1" y="9823"/>
                    <a:pt x="132" y="9966"/>
                    <a:pt x="299" y="9966"/>
                  </a:cubicBezTo>
                  <a:lnTo>
                    <a:pt x="6287" y="9966"/>
                  </a:lnTo>
                  <a:cubicBezTo>
                    <a:pt x="6442" y="9966"/>
                    <a:pt x="6585" y="9823"/>
                    <a:pt x="6585" y="9669"/>
                  </a:cubicBezTo>
                  <a:lnTo>
                    <a:pt x="6585" y="298"/>
                  </a:lnTo>
                  <a:cubicBezTo>
                    <a:pt x="6585" y="144"/>
                    <a:pt x="6442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g1103b495d1b_0_1350"/>
            <p:cNvSpPr/>
            <p:nvPr/>
          </p:nvSpPr>
          <p:spPr>
            <a:xfrm>
              <a:off x="6047175" y="3934550"/>
              <a:ext cx="14900" cy="14900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55" y="0"/>
                    <a:pt x="0" y="131"/>
                    <a:pt x="0" y="298"/>
                  </a:cubicBezTo>
                  <a:cubicBezTo>
                    <a:pt x="24" y="465"/>
                    <a:pt x="143" y="595"/>
                    <a:pt x="298" y="595"/>
                  </a:cubicBezTo>
                  <a:cubicBezTo>
                    <a:pt x="453" y="595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g1103b495d1b_0_1350"/>
            <p:cNvSpPr/>
            <p:nvPr/>
          </p:nvSpPr>
          <p:spPr>
            <a:xfrm>
              <a:off x="6037950" y="4059550"/>
              <a:ext cx="33650" cy="14625"/>
            </a:xfrm>
            <a:custGeom>
              <a:avLst/>
              <a:gdLst/>
              <a:ahLst/>
              <a:cxnLst/>
              <a:rect l="l" t="t" r="r" b="b"/>
              <a:pathLst>
                <a:path w="1346" h="585" extrusionOk="0">
                  <a:moveTo>
                    <a:pt x="310" y="1"/>
                  </a:moveTo>
                  <a:cubicBezTo>
                    <a:pt x="167" y="1"/>
                    <a:pt x="36" y="108"/>
                    <a:pt x="12" y="251"/>
                  </a:cubicBezTo>
                  <a:cubicBezTo>
                    <a:pt x="0" y="429"/>
                    <a:pt x="131" y="584"/>
                    <a:pt x="298" y="584"/>
                  </a:cubicBezTo>
                  <a:lnTo>
                    <a:pt x="1012" y="584"/>
                  </a:lnTo>
                  <a:cubicBezTo>
                    <a:pt x="1167" y="584"/>
                    <a:pt x="1298" y="477"/>
                    <a:pt x="1310" y="322"/>
                  </a:cubicBezTo>
                  <a:cubicBezTo>
                    <a:pt x="1346" y="144"/>
                    <a:pt x="1203" y="1"/>
                    <a:pt x="1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0" name="Google Shape;1740;g1103b495d1b_0_1350"/>
          <p:cNvGrpSpPr/>
          <p:nvPr/>
        </p:nvGrpSpPr>
        <p:grpSpPr>
          <a:xfrm>
            <a:off x="7577759" y="3940542"/>
            <a:ext cx="269532" cy="270181"/>
            <a:chOff x="6593075" y="3852975"/>
            <a:chExt cx="248875" cy="249475"/>
          </a:xfrm>
        </p:grpSpPr>
        <p:sp>
          <p:nvSpPr>
            <p:cNvPr id="1741" name="Google Shape;1741;g1103b495d1b_0_1350"/>
            <p:cNvSpPr/>
            <p:nvPr/>
          </p:nvSpPr>
          <p:spPr>
            <a:xfrm>
              <a:off x="6593075" y="3852975"/>
              <a:ext cx="248875" cy="249475"/>
            </a:xfrm>
            <a:custGeom>
              <a:avLst/>
              <a:gdLst/>
              <a:ahLst/>
              <a:cxnLst/>
              <a:rect l="l" t="t" r="r" b="b"/>
              <a:pathLst>
                <a:path w="9955" h="9979" extrusionOk="0">
                  <a:moveTo>
                    <a:pt x="8823" y="1477"/>
                  </a:moveTo>
                  <a:lnTo>
                    <a:pt x="8823" y="2096"/>
                  </a:lnTo>
                  <a:lnTo>
                    <a:pt x="6418" y="2096"/>
                  </a:lnTo>
                  <a:lnTo>
                    <a:pt x="6418" y="1477"/>
                  </a:lnTo>
                  <a:close/>
                  <a:moveTo>
                    <a:pt x="1608" y="1477"/>
                  </a:moveTo>
                  <a:lnTo>
                    <a:pt x="1608" y="3442"/>
                  </a:lnTo>
                  <a:lnTo>
                    <a:pt x="608" y="3442"/>
                  </a:lnTo>
                  <a:lnTo>
                    <a:pt x="608" y="1477"/>
                  </a:lnTo>
                  <a:close/>
                  <a:moveTo>
                    <a:pt x="9383" y="2680"/>
                  </a:moveTo>
                  <a:lnTo>
                    <a:pt x="9383" y="6144"/>
                  </a:lnTo>
                  <a:lnTo>
                    <a:pt x="5882" y="6144"/>
                  </a:lnTo>
                  <a:lnTo>
                    <a:pt x="5882" y="2680"/>
                  </a:lnTo>
                  <a:close/>
                  <a:moveTo>
                    <a:pt x="1108" y="1"/>
                  </a:moveTo>
                  <a:cubicBezTo>
                    <a:pt x="941" y="1"/>
                    <a:pt x="810" y="132"/>
                    <a:pt x="810" y="299"/>
                  </a:cubicBezTo>
                  <a:lnTo>
                    <a:pt x="810" y="882"/>
                  </a:lnTo>
                  <a:lnTo>
                    <a:pt x="298" y="882"/>
                  </a:lnTo>
                  <a:cubicBezTo>
                    <a:pt x="131" y="882"/>
                    <a:pt x="0" y="1013"/>
                    <a:pt x="0" y="1180"/>
                  </a:cubicBezTo>
                  <a:lnTo>
                    <a:pt x="0" y="3728"/>
                  </a:lnTo>
                  <a:cubicBezTo>
                    <a:pt x="0" y="3882"/>
                    <a:pt x="131" y="4025"/>
                    <a:pt x="298" y="4025"/>
                  </a:cubicBezTo>
                  <a:lnTo>
                    <a:pt x="810" y="4025"/>
                  </a:lnTo>
                  <a:lnTo>
                    <a:pt x="810" y="9157"/>
                  </a:lnTo>
                  <a:cubicBezTo>
                    <a:pt x="810" y="9597"/>
                    <a:pt x="1179" y="9978"/>
                    <a:pt x="1620" y="9978"/>
                  </a:cubicBezTo>
                  <a:lnTo>
                    <a:pt x="8704" y="9978"/>
                  </a:lnTo>
                  <a:cubicBezTo>
                    <a:pt x="9323" y="9978"/>
                    <a:pt x="9811" y="9478"/>
                    <a:pt x="9811" y="8883"/>
                  </a:cubicBezTo>
                  <a:cubicBezTo>
                    <a:pt x="9811" y="8288"/>
                    <a:pt x="9323" y="7799"/>
                    <a:pt x="8704" y="7799"/>
                  </a:cubicBezTo>
                  <a:lnTo>
                    <a:pt x="8144" y="7799"/>
                  </a:lnTo>
                  <a:cubicBezTo>
                    <a:pt x="8013" y="7799"/>
                    <a:pt x="7906" y="7692"/>
                    <a:pt x="7906" y="7573"/>
                  </a:cubicBezTo>
                  <a:lnTo>
                    <a:pt x="7906" y="6764"/>
                  </a:lnTo>
                  <a:lnTo>
                    <a:pt x="9656" y="6764"/>
                  </a:lnTo>
                  <a:cubicBezTo>
                    <a:pt x="9823" y="6764"/>
                    <a:pt x="9954" y="6621"/>
                    <a:pt x="9954" y="6466"/>
                  </a:cubicBezTo>
                  <a:lnTo>
                    <a:pt x="9954" y="2382"/>
                  </a:lnTo>
                  <a:cubicBezTo>
                    <a:pt x="9954" y="2215"/>
                    <a:pt x="9835" y="2096"/>
                    <a:pt x="9680" y="2096"/>
                  </a:cubicBezTo>
                  <a:lnTo>
                    <a:pt x="9418" y="2096"/>
                  </a:lnTo>
                  <a:lnTo>
                    <a:pt x="9418" y="1191"/>
                  </a:lnTo>
                  <a:cubicBezTo>
                    <a:pt x="9418" y="1025"/>
                    <a:pt x="9287" y="894"/>
                    <a:pt x="9121" y="894"/>
                  </a:cubicBezTo>
                  <a:lnTo>
                    <a:pt x="8692" y="894"/>
                  </a:lnTo>
                  <a:lnTo>
                    <a:pt x="8692" y="310"/>
                  </a:lnTo>
                  <a:cubicBezTo>
                    <a:pt x="8692" y="156"/>
                    <a:pt x="8561" y="13"/>
                    <a:pt x="8394" y="13"/>
                  </a:cubicBezTo>
                  <a:cubicBezTo>
                    <a:pt x="8228" y="13"/>
                    <a:pt x="8097" y="156"/>
                    <a:pt x="8097" y="310"/>
                  </a:cubicBezTo>
                  <a:lnTo>
                    <a:pt x="8097" y="894"/>
                  </a:lnTo>
                  <a:lnTo>
                    <a:pt x="7132" y="894"/>
                  </a:lnTo>
                  <a:lnTo>
                    <a:pt x="7132" y="310"/>
                  </a:lnTo>
                  <a:cubicBezTo>
                    <a:pt x="7132" y="156"/>
                    <a:pt x="6989" y="13"/>
                    <a:pt x="6835" y="13"/>
                  </a:cubicBezTo>
                  <a:cubicBezTo>
                    <a:pt x="6668" y="13"/>
                    <a:pt x="6537" y="156"/>
                    <a:pt x="6537" y="310"/>
                  </a:cubicBezTo>
                  <a:lnTo>
                    <a:pt x="6537" y="894"/>
                  </a:lnTo>
                  <a:lnTo>
                    <a:pt x="6096" y="894"/>
                  </a:lnTo>
                  <a:cubicBezTo>
                    <a:pt x="5942" y="894"/>
                    <a:pt x="5799" y="1025"/>
                    <a:pt x="5799" y="1191"/>
                  </a:cubicBezTo>
                  <a:lnTo>
                    <a:pt x="5799" y="2096"/>
                  </a:lnTo>
                  <a:lnTo>
                    <a:pt x="5549" y="2096"/>
                  </a:lnTo>
                  <a:cubicBezTo>
                    <a:pt x="5382" y="2096"/>
                    <a:pt x="5251" y="2239"/>
                    <a:pt x="5251" y="2394"/>
                  </a:cubicBezTo>
                  <a:lnTo>
                    <a:pt x="5251" y="6466"/>
                  </a:lnTo>
                  <a:cubicBezTo>
                    <a:pt x="5251" y="6621"/>
                    <a:pt x="5382" y="6764"/>
                    <a:pt x="5549" y="6764"/>
                  </a:cubicBezTo>
                  <a:lnTo>
                    <a:pt x="7311" y="6764"/>
                  </a:lnTo>
                  <a:lnTo>
                    <a:pt x="7311" y="7573"/>
                  </a:lnTo>
                  <a:cubicBezTo>
                    <a:pt x="7311" y="8026"/>
                    <a:pt x="7680" y="8395"/>
                    <a:pt x="8121" y="8395"/>
                  </a:cubicBezTo>
                  <a:lnTo>
                    <a:pt x="8692" y="8395"/>
                  </a:lnTo>
                  <a:cubicBezTo>
                    <a:pt x="8978" y="8395"/>
                    <a:pt x="9216" y="8621"/>
                    <a:pt x="9216" y="8907"/>
                  </a:cubicBezTo>
                  <a:cubicBezTo>
                    <a:pt x="9216" y="9181"/>
                    <a:pt x="8978" y="9407"/>
                    <a:pt x="8692" y="9407"/>
                  </a:cubicBezTo>
                  <a:lnTo>
                    <a:pt x="1644" y="9407"/>
                  </a:lnTo>
                  <a:cubicBezTo>
                    <a:pt x="1501" y="9407"/>
                    <a:pt x="1405" y="9300"/>
                    <a:pt x="1405" y="9181"/>
                  </a:cubicBezTo>
                  <a:lnTo>
                    <a:pt x="1405" y="4025"/>
                  </a:lnTo>
                  <a:lnTo>
                    <a:pt x="1905" y="4025"/>
                  </a:lnTo>
                  <a:cubicBezTo>
                    <a:pt x="2072" y="4025"/>
                    <a:pt x="2203" y="3882"/>
                    <a:pt x="2203" y="3728"/>
                  </a:cubicBezTo>
                  <a:lnTo>
                    <a:pt x="2203" y="1180"/>
                  </a:lnTo>
                  <a:cubicBezTo>
                    <a:pt x="2203" y="1013"/>
                    <a:pt x="2072" y="882"/>
                    <a:pt x="1905" y="882"/>
                  </a:cubicBezTo>
                  <a:lnTo>
                    <a:pt x="1405" y="882"/>
                  </a:lnTo>
                  <a:lnTo>
                    <a:pt x="1405" y="299"/>
                  </a:lnTo>
                  <a:cubicBezTo>
                    <a:pt x="1405" y="132"/>
                    <a:pt x="1263" y="1"/>
                    <a:pt x="1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g1103b495d1b_0_1350"/>
            <p:cNvSpPr/>
            <p:nvPr/>
          </p:nvSpPr>
          <p:spPr>
            <a:xfrm>
              <a:off x="6768100" y="3935000"/>
              <a:ext cx="31875" cy="56125"/>
            </a:xfrm>
            <a:custGeom>
              <a:avLst/>
              <a:gdLst/>
              <a:ahLst/>
              <a:cxnLst/>
              <a:rect l="l" t="t" r="r" b="b"/>
              <a:pathLst>
                <a:path w="1275" h="2245" extrusionOk="0">
                  <a:moveTo>
                    <a:pt x="947" y="0"/>
                  </a:moveTo>
                  <a:cubicBezTo>
                    <a:pt x="872" y="0"/>
                    <a:pt x="798" y="30"/>
                    <a:pt x="739" y="89"/>
                  </a:cubicBezTo>
                  <a:lnTo>
                    <a:pt x="215" y="601"/>
                  </a:lnTo>
                  <a:cubicBezTo>
                    <a:pt x="155" y="661"/>
                    <a:pt x="131" y="744"/>
                    <a:pt x="131" y="816"/>
                  </a:cubicBezTo>
                  <a:cubicBezTo>
                    <a:pt x="131" y="887"/>
                    <a:pt x="155" y="958"/>
                    <a:pt x="215" y="1018"/>
                  </a:cubicBezTo>
                  <a:lnTo>
                    <a:pt x="536" y="1339"/>
                  </a:lnTo>
                  <a:lnTo>
                    <a:pt x="119" y="1732"/>
                  </a:lnTo>
                  <a:cubicBezTo>
                    <a:pt x="0" y="1851"/>
                    <a:pt x="0" y="2030"/>
                    <a:pt x="119" y="2149"/>
                  </a:cubicBezTo>
                  <a:cubicBezTo>
                    <a:pt x="179" y="2209"/>
                    <a:pt x="250" y="2244"/>
                    <a:pt x="322" y="2244"/>
                  </a:cubicBezTo>
                  <a:cubicBezTo>
                    <a:pt x="393" y="2244"/>
                    <a:pt x="477" y="2209"/>
                    <a:pt x="536" y="2149"/>
                  </a:cubicBezTo>
                  <a:lnTo>
                    <a:pt x="1155" y="1542"/>
                  </a:lnTo>
                  <a:cubicBezTo>
                    <a:pt x="1215" y="1482"/>
                    <a:pt x="1250" y="1411"/>
                    <a:pt x="1250" y="1339"/>
                  </a:cubicBezTo>
                  <a:cubicBezTo>
                    <a:pt x="1250" y="1256"/>
                    <a:pt x="1215" y="1185"/>
                    <a:pt x="1155" y="1125"/>
                  </a:cubicBezTo>
                  <a:lnTo>
                    <a:pt x="846" y="816"/>
                  </a:lnTo>
                  <a:lnTo>
                    <a:pt x="1155" y="506"/>
                  </a:lnTo>
                  <a:cubicBezTo>
                    <a:pt x="1274" y="387"/>
                    <a:pt x="1274" y="208"/>
                    <a:pt x="1155" y="89"/>
                  </a:cubicBezTo>
                  <a:cubicBezTo>
                    <a:pt x="1096" y="30"/>
                    <a:pt x="1021" y="0"/>
                    <a:pt x="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"/>
          <p:cNvSpPr txBox="1">
            <a:spLocks noGrp="1"/>
          </p:cNvSpPr>
          <p:nvPr>
            <p:ph type="title"/>
          </p:nvPr>
        </p:nvSpPr>
        <p:spPr>
          <a:xfrm>
            <a:off x="713225" y="722850"/>
            <a:ext cx="4792800" cy="2004600"/>
          </a:xfrm>
          <a:prstGeom prst="rect">
            <a:avLst/>
          </a:prstGeom>
          <a:noFill/>
          <a:ln>
            <a:noFill/>
          </a:ln>
          <a:effectLst>
            <a:outerShdw blurRad="214313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Latar Belakang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"/>
          <p:cNvSpPr txBox="1">
            <a:spLocks noGrp="1"/>
          </p:cNvSpPr>
          <p:nvPr>
            <p:ph type="subTitle" idx="1"/>
          </p:nvPr>
        </p:nvSpPr>
        <p:spPr>
          <a:xfrm>
            <a:off x="483450" y="357800"/>
            <a:ext cx="8177100" cy="4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Seperti yang diketahui bahwa Covid-19 terjadi di Indonesia pada tahun 2020 sampai saat ini. </a:t>
            </a:r>
            <a:r>
              <a:rPr lang="en" sz="16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Efek</a:t>
            </a: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karena adanya Covid pun terjadi pada berbagai sektor, terutama </a:t>
            </a:r>
            <a:r>
              <a:rPr lang="en" sz="16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pariwisata</a:t>
            </a: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. Hal ini merupakan </a:t>
            </a:r>
            <a:r>
              <a:rPr lang="en" sz="1600" u="sng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imbas</a:t>
            </a: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dari kebijakan - kebijakan yang diterapkan oleh pemerintah (Terkhususnya Jawa Barat).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Melihat </a:t>
            </a:r>
            <a:r>
              <a:rPr lang="en" sz="16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pengaruh </a:t>
            </a: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yang terjadi pada saat sebelum dan saat terjadinya </a:t>
            </a:r>
            <a:r>
              <a:rPr lang="en" sz="16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Covid-19</a:t>
            </a: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Permasalahan tersebut menjadi </a:t>
            </a:r>
            <a:r>
              <a:rPr lang="en" sz="16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concern </a:t>
            </a: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apakah kebijakan yang dilakukan pemerintah terhadap daerah </a:t>
            </a:r>
            <a:r>
              <a:rPr lang="en" sz="16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sudah tepat?</a:t>
            </a: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Apakah penerapan kebijakan harus disamakan pada semua daerah terdampak? </a:t>
            </a: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Kebijakan yang menjadi </a:t>
            </a:r>
            <a:r>
              <a:rPr lang="en" sz="16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concern </a:t>
            </a: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pada penelitian yang dilakukan dengan </a:t>
            </a:r>
            <a:r>
              <a:rPr lang="en" sz="1600" u="sng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berfokus</a:t>
            </a: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pada </a:t>
            </a:r>
            <a:r>
              <a:rPr lang="en" sz="16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sektor pariwisata</a:t>
            </a: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"/>
          <p:cNvSpPr/>
          <p:nvPr/>
        </p:nvSpPr>
        <p:spPr>
          <a:xfrm>
            <a:off x="1261775" y="759000"/>
            <a:ext cx="2962500" cy="3625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8575" cap="flat" cmpd="sng">
            <a:solidFill>
              <a:srgbClr val="5E30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Permasalahan :</a:t>
            </a:r>
            <a:endParaRPr sz="200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  <a:p>
            <a:pPr marL="2286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</a:pPr>
            <a:r>
              <a:rPr lang="en">
                <a:solidFill>
                  <a:schemeClr val="accent4"/>
                </a:solidFill>
              </a:rPr>
              <a:t>Apakah terdapat </a:t>
            </a:r>
            <a:r>
              <a:rPr lang="en" b="1">
                <a:solidFill>
                  <a:schemeClr val="accent4"/>
                </a:solidFill>
              </a:rPr>
              <a:t>pengaruh </a:t>
            </a:r>
            <a:r>
              <a:rPr lang="en">
                <a:solidFill>
                  <a:schemeClr val="accent4"/>
                </a:solidFill>
              </a:rPr>
              <a:t>pada saat Covid - 19 terhadap pengunjung wisata? Jika ya, bagaimana pengaruhnya?</a:t>
            </a:r>
            <a:endParaRPr>
              <a:solidFill>
                <a:schemeClr val="accent4"/>
              </a:solidFill>
            </a:endParaRPr>
          </a:p>
          <a:p>
            <a:pPr marL="228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  <a:p>
            <a:pPr marL="2286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</a:pPr>
            <a:r>
              <a:rPr lang="en">
                <a:solidFill>
                  <a:schemeClr val="accent4"/>
                </a:solidFill>
              </a:rPr>
              <a:t>Apakah setiap daerah di Jawa Barat perlu dilakukan kebijakan yang sama ?</a:t>
            </a:r>
            <a:endParaRPr>
              <a:solidFill>
                <a:schemeClr val="accent4"/>
              </a:solidFill>
            </a:endParaRPr>
          </a:p>
          <a:p>
            <a:pPr marL="228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  <a:p>
            <a:pPr marL="2286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</a:pPr>
            <a:r>
              <a:rPr lang="en">
                <a:solidFill>
                  <a:schemeClr val="accent4"/>
                </a:solidFill>
              </a:rPr>
              <a:t>Jika tidak, apa yang perlu dilakukan pemerintah Jawa Barat?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38" name="Google Shape;1238;p4"/>
          <p:cNvSpPr/>
          <p:nvPr/>
        </p:nvSpPr>
        <p:spPr>
          <a:xfrm>
            <a:off x="4556075" y="759000"/>
            <a:ext cx="3010200" cy="3625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5E30A1"/>
                </a:solidFill>
                <a:latin typeface="Raleway"/>
                <a:ea typeface="Raleway"/>
                <a:cs typeface="Raleway"/>
                <a:sym typeface="Raleway"/>
              </a:rPr>
              <a:t>Tujuan :</a:t>
            </a:r>
            <a:endParaRPr sz="2000">
              <a:solidFill>
                <a:srgbClr val="5E30A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30A1"/>
              </a:solidFill>
            </a:endParaRPr>
          </a:p>
          <a:p>
            <a:pPr marL="114300" lvl="0" indent="-146050" algn="ctr" rtl="0">
              <a:spcBef>
                <a:spcPts val="0"/>
              </a:spcBef>
              <a:spcAft>
                <a:spcPts val="0"/>
              </a:spcAft>
              <a:buClr>
                <a:srgbClr val="5E30A1"/>
              </a:buClr>
              <a:buSzPts val="1400"/>
              <a:buAutoNum type="arabicPeriod"/>
            </a:pPr>
            <a:r>
              <a:rPr lang="en">
                <a:solidFill>
                  <a:srgbClr val="5E30A1"/>
                </a:solidFill>
              </a:rPr>
              <a:t>Melihat </a:t>
            </a:r>
            <a:r>
              <a:rPr lang="en" b="1">
                <a:solidFill>
                  <a:srgbClr val="5E30A1"/>
                </a:solidFill>
              </a:rPr>
              <a:t>pengaruh </a:t>
            </a:r>
            <a:r>
              <a:rPr lang="en">
                <a:solidFill>
                  <a:srgbClr val="5E30A1"/>
                </a:solidFill>
              </a:rPr>
              <a:t>dan </a:t>
            </a:r>
            <a:r>
              <a:rPr lang="en" b="1">
                <a:solidFill>
                  <a:srgbClr val="5E30A1"/>
                </a:solidFill>
              </a:rPr>
              <a:t>bagaimana pengaruh</a:t>
            </a:r>
            <a:r>
              <a:rPr lang="en">
                <a:solidFill>
                  <a:srgbClr val="5E30A1"/>
                </a:solidFill>
              </a:rPr>
              <a:t> dengan adanya Covid-19 terhadap pengunjung wisata</a:t>
            </a:r>
            <a:endParaRPr>
              <a:solidFill>
                <a:srgbClr val="5E30A1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30A1"/>
              </a:solidFill>
            </a:endParaRPr>
          </a:p>
          <a:p>
            <a:pPr marL="114300" lvl="0" indent="-146050" algn="ctr" rtl="0">
              <a:spcBef>
                <a:spcPts val="0"/>
              </a:spcBef>
              <a:spcAft>
                <a:spcPts val="0"/>
              </a:spcAft>
              <a:buClr>
                <a:srgbClr val="5E30A1"/>
              </a:buClr>
              <a:buSzPts val="1400"/>
              <a:buAutoNum type="arabicPeriod"/>
            </a:pPr>
            <a:r>
              <a:rPr lang="en">
                <a:solidFill>
                  <a:srgbClr val="5E30A1"/>
                </a:solidFill>
              </a:rPr>
              <a:t>Mengetahui </a:t>
            </a:r>
            <a:r>
              <a:rPr lang="en" b="1">
                <a:solidFill>
                  <a:srgbClr val="5E30A1"/>
                </a:solidFill>
              </a:rPr>
              <a:t>diperlukan </a:t>
            </a:r>
            <a:r>
              <a:rPr lang="en">
                <a:solidFill>
                  <a:srgbClr val="5E30A1"/>
                </a:solidFill>
              </a:rPr>
              <a:t>atau </a:t>
            </a:r>
            <a:r>
              <a:rPr lang="en" b="1">
                <a:solidFill>
                  <a:srgbClr val="5E30A1"/>
                </a:solidFill>
              </a:rPr>
              <a:t>tidaknya</a:t>
            </a:r>
            <a:r>
              <a:rPr lang="en">
                <a:solidFill>
                  <a:srgbClr val="5E30A1"/>
                </a:solidFill>
              </a:rPr>
              <a:t> kebijakan yang sama pada semua daerah di Jawa Barat.</a:t>
            </a:r>
            <a:endParaRPr>
              <a:solidFill>
                <a:srgbClr val="5E30A1"/>
              </a:solidFill>
            </a:endParaRPr>
          </a:p>
          <a:p>
            <a:pPr marL="114300" lvl="0" indent="-5715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30A1"/>
              </a:solidFill>
            </a:endParaRPr>
          </a:p>
          <a:p>
            <a:pPr marL="114300" marR="0" lvl="0" indent="-146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30A1"/>
              </a:buClr>
              <a:buSzPts val="1400"/>
              <a:buAutoNum type="arabicPeriod"/>
            </a:pPr>
            <a:r>
              <a:rPr lang="en">
                <a:solidFill>
                  <a:srgbClr val="5E30A1"/>
                </a:solidFill>
              </a:rPr>
              <a:t>Menentukan penanganan yang </a:t>
            </a:r>
            <a:r>
              <a:rPr lang="en" b="1">
                <a:solidFill>
                  <a:srgbClr val="5E30A1"/>
                </a:solidFill>
              </a:rPr>
              <a:t>optimal </a:t>
            </a:r>
            <a:r>
              <a:rPr lang="en">
                <a:solidFill>
                  <a:srgbClr val="5E30A1"/>
                </a:solidFill>
              </a:rPr>
              <a:t>pada setiap daerah</a:t>
            </a:r>
            <a:endParaRPr>
              <a:solidFill>
                <a:srgbClr val="5E30A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6"/>
          <p:cNvSpPr txBox="1">
            <a:spLocks noGrp="1"/>
          </p:cNvSpPr>
          <p:nvPr>
            <p:ph type="title"/>
          </p:nvPr>
        </p:nvSpPr>
        <p:spPr>
          <a:xfrm>
            <a:off x="713225" y="2441450"/>
            <a:ext cx="5185800" cy="8451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Pembahasan</a:t>
            </a:r>
            <a:endParaRPr/>
          </a:p>
        </p:txBody>
      </p:sp>
      <p:sp>
        <p:nvSpPr>
          <p:cNvPr id="1244" name="Google Shape;1244;p6"/>
          <p:cNvSpPr txBox="1">
            <a:spLocks noGrp="1"/>
          </p:cNvSpPr>
          <p:nvPr>
            <p:ph type="title" idx="2"/>
          </p:nvPr>
        </p:nvSpPr>
        <p:spPr>
          <a:xfrm>
            <a:off x="713225" y="1425438"/>
            <a:ext cx="4566600" cy="7410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7"/>
          <p:cNvSpPr txBox="1">
            <a:spLocks noGrp="1"/>
          </p:cNvSpPr>
          <p:nvPr>
            <p:ph type="title"/>
          </p:nvPr>
        </p:nvSpPr>
        <p:spPr>
          <a:xfrm>
            <a:off x="712800" y="1294825"/>
            <a:ext cx="6796200" cy="5055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/>
              <a:t>Data yang digunakan </a:t>
            </a:r>
            <a:endParaRPr sz="3500"/>
          </a:p>
        </p:txBody>
      </p:sp>
      <p:sp>
        <p:nvSpPr>
          <p:cNvPr id="1250" name="Google Shape;1250;p7"/>
          <p:cNvSpPr txBox="1">
            <a:spLocks noGrp="1"/>
          </p:cNvSpPr>
          <p:nvPr>
            <p:ph type="subTitle" idx="1"/>
          </p:nvPr>
        </p:nvSpPr>
        <p:spPr>
          <a:xfrm>
            <a:off x="712800" y="1800325"/>
            <a:ext cx="6532800" cy="24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Data yang digunakan adalah sebagai berikut :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Data Covid - 19 Jawa Barat 2020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Data Pengunjung Tempat Rekreasi di Jawa Barat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Data Fasilitas Kesehatan di Jawa Barat</a:t>
            </a:r>
            <a:endParaRPr sz="18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8"/>
          <p:cNvSpPr txBox="1">
            <a:spLocks noGrp="1"/>
          </p:cNvSpPr>
          <p:nvPr>
            <p:ph type="title" idx="4294967295"/>
          </p:nvPr>
        </p:nvSpPr>
        <p:spPr>
          <a:xfrm>
            <a:off x="2186475" y="824675"/>
            <a:ext cx="4629900" cy="505500"/>
          </a:xfrm>
          <a:prstGeom prst="rect">
            <a:avLst/>
          </a:prstGeom>
          <a:noFill/>
          <a:ln>
            <a:noFill/>
          </a:ln>
          <a:effectLst>
            <a:outerShdw blurRad="228600" algn="bl" rotWithShape="0">
              <a:schemeClr val="lt2">
                <a:alpha val="2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Hipotesis</a:t>
            </a:r>
            <a:endParaRPr sz="3600"/>
          </a:p>
        </p:txBody>
      </p:sp>
      <p:sp>
        <p:nvSpPr>
          <p:cNvPr id="1256" name="Google Shape;1256;p8"/>
          <p:cNvSpPr txBox="1">
            <a:spLocks noGrp="1"/>
          </p:cNvSpPr>
          <p:nvPr>
            <p:ph type="subTitle" idx="3"/>
          </p:nvPr>
        </p:nvSpPr>
        <p:spPr>
          <a:xfrm>
            <a:off x="679800" y="1924325"/>
            <a:ext cx="7784400" cy="2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Sen"/>
              <a:buChar char="●"/>
            </a:pP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Pengelompokkan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hipotesis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diprioritaskan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pada cluster yang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tempat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wisatanya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700" b="1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dapat</a:t>
            </a:r>
            <a:r>
              <a:rPr lang="en" sz="1700" b="1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700" b="1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dibuka</a:t>
            </a:r>
            <a:endParaRPr sz="1700" b="1" dirty="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  <a:p>
            <a:pPr marL="1143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Sen"/>
              <a:buChar char="●"/>
            </a:pP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Hipotesis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yang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dilakukan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terhadap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clustering </a:t>
            </a:r>
            <a:r>
              <a:rPr lang="en" sz="1700" b="1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yang </a:t>
            </a:r>
            <a:r>
              <a:rPr lang="en" sz="1700" b="1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menjadi</a:t>
            </a:r>
            <a:r>
              <a:rPr lang="en" sz="1700" b="1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700" b="1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dasar</a:t>
            </a:r>
            <a:r>
              <a:rPr lang="en" sz="1700" b="1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terhadap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analisis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.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Terbagi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menjadi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4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kluster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,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sebagai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7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berikut</a:t>
            </a:r>
            <a:r>
              <a:rPr lang="en" sz="17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 </a:t>
            </a:r>
            <a:endParaRPr sz="1700" dirty="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en"/>
              <a:buChar char="○"/>
            </a:pP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Kelas 0 - “High Priority” :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Kasus</a:t>
            </a: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Positif</a:t>
            </a: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Covid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Rendah</a:t>
            </a: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, Pengunjung Tinggi</a:t>
            </a:r>
            <a:endParaRPr sz="1500" dirty="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en"/>
              <a:buChar char="○"/>
            </a:pP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Kelas 1 - “Medium Priority” :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Kasus</a:t>
            </a: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Positif</a:t>
            </a: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Covid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Rendah</a:t>
            </a: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, Pengunjung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Rendah</a:t>
            </a:r>
            <a:endParaRPr sz="1500" dirty="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en"/>
              <a:buChar char="○"/>
            </a:pP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Kelas 2 - “Low Priority” :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Kasus</a:t>
            </a: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Positif</a:t>
            </a: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Covid Tinggi, Pengunjung Tinggi</a:t>
            </a:r>
            <a:endParaRPr sz="1500" dirty="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en"/>
              <a:buChar char="○"/>
            </a:pP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Kelas 3 - “Not Priority” :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Kasus</a:t>
            </a: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Positif</a:t>
            </a:r>
            <a:r>
              <a:rPr lang="en" sz="1500" dirty="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 Covid Tinggi, Pengunjung </a:t>
            </a:r>
            <a:r>
              <a:rPr lang="en" sz="1500" dirty="0" err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Rendah</a:t>
            </a:r>
            <a:endParaRPr sz="1500" dirty="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0fb25447c9_0_8578"/>
          <p:cNvSpPr txBox="1"/>
          <p:nvPr/>
        </p:nvSpPr>
        <p:spPr>
          <a:xfrm>
            <a:off x="728700" y="618400"/>
            <a:ext cx="7688100" cy="1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  <a:latin typeface="Sen ExtraBold"/>
                <a:ea typeface="Sen ExtraBold"/>
                <a:cs typeface="Sen ExtraBold"/>
                <a:sym typeface="Sen ExtraBold"/>
              </a:rPr>
              <a:t>Clustering pada Data</a:t>
            </a:r>
            <a:endParaRPr sz="4200">
              <a:solidFill>
                <a:schemeClr val="dk2"/>
              </a:solidFill>
              <a:latin typeface="Sen ExtraBold"/>
              <a:ea typeface="Sen ExtraBold"/>
              <a:cs typeface="Sen ExtraBold"/>
              <a:sym typeface="Sen ExtraBold"/>
            </a:endParaRPr>
          </a:p>
        </p:txBody>
      </p:sp>
      <p:sp>
        <p:nvSpPr>
          <p:cNvPr id="1325" name="Google Shape;1325;g10fb25447c9_0_8578"/>
          <p:cNvSpPr txBox="1"/>
          <p:nvPr/>
        </p:nvSpPr>
        <p:spPr>
          <a:xfrm>
            <a:off x="727950" y="1495075"/>
            <a:ext cx="7688100" cy="29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en"/>
              <a:buChar char="●"/>
            </a:pPr>
            <a:r>
              <a:rPr lang="en" sz="180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Clustering akan dilakukan pada </a:t>
            </a:r>
            <a:r>
              <a:rPr lang="en" sz="1800" b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data 2019 </a:t>
            </a:r>
            <a:r>
              <a:rPr lang="en" sz="180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dan </a:t>
            </a:r>
            <a:r>
              <a:rPr lang="en" sz="1800" b="1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data 2020</a:t>
            </a:r>
            <a:endParaRPr sz="180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en"/>
              <a:buChar char="●"/>
            </a:pPr>
            <a:r>
              <a:rPr lang="en" sz="180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Setelah didapatkan kelas clustering yang optimal untuk penelitian ini, lalu hasilnya akan divisualisasikan, dengan tujuan agar terlihat behaviour  setiap kelas yang terbentuk. </a:t>
            </a:r>
            <a:endParaRPr sz="180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en"/>
              <a:buChar char="●"/>
            </a:pPr>
            <a:r>
              <a:rPr lang="en" sz="1800">
                <a:solidFill>
                  <a:schemeClr val="accent4"/>
                </a:solidFill>
                <a:latin typeface="Sen"/>
                <a:ea typeface="Sen"/>
                <a:cs typeface="Sen"/>
                <a:sym typeface="Sen"/>
              </a:rPr>
              <a:t>Metode clustering untuk clustering adalah K-Means</a:t>
            </a:r>
            <a:endParaRPr sz="1800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u="sng">
              <a:solidFill>
                <a:schemeClr val="accent4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vel Guide: Bali by Slidesgo">
  <a:themeElements>
    <a:clrScheme name="Simple Light">
      <a:dk1>
        <a:srgbClr val="F0ABFE"/>
      </a:dk1>
      <a:lt1>
        <a:srgbClr val="FED7AB"/>
      </a:lt1>
      <a:dk2>
        <a:srgbClr val="FFFFFF"/>
      </a:dk2>
      <a:lt2>
        <a:srgbClr val="7947C3"/>
      </a:lt2>
      <a:accent1>
        <a:srgbClr val="F0ABFE"/>
      </a:accent1>
      <a:accent2>
        <a:srgbClr val="FED7AB"/>
      </a:accent2>
      <a:accent3>
        <a:srgbClr val="FFFFFF"/>
      </a:accent3>
      <a:accent4>
        <a:srgbClr val="5E30A1"/>
      </a:accent4>
      <a:accent5>
        <a:srgbClr val="F0ABFE"/>
      </a:accent5>
      <a:accent6>
        <a:srgbClr val="FED7A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Microsoft Macintosh PowerPoint</Application>
  <PresentationFormat>On-screen Show (16:9)</PresentationFormat>
  <Paragraphs>172</Paragraphs>
  <Slides>26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Sen ExtraBold</vt:lpstr>
      <vt:lpstr>Roboto Condensed Light</vt:lpstr>
      <vt:lpstr>Raleway</vt:lpstr>
      <vt:lpstr>Poppins</vt:lpstr>
      <vt:lpstr>Lato</vt:lpstr>
      <vt:lpstr>Rubik</vt:lpstr>
      <vt:lpstr>Roboto Medium</vt:lpstr>
      <vt:lpstr>Bebas Neue</vt:lpstr>
      <vt:lpstr>Livvic</vt:lpstr>
      <vt:lpstr>Sen</vt:lpstr>
      <vt:lpstr>Roboto</vt:lpstr>
      <vt:lpstr>Arial</vt:lpstr>
      <vt:lpstr>Travel Guide: Bali by Slidesgo</vt:lpstr>
      <vt:lpstr>Analysis the Impact of Covid-19 on Tourism in West Java</vt:lpstr>
      <vt:lpstr>Table of Contents</vt:lpstr>
      <vt:lpstr>01  Latar Belakang</vt:lpstr>
      <vt:lpstr>PowerPoint Presentation</vt:lpstr>
      <vt:lpstr>PowerPoint Presentation</vt:lpstr>
      <vt:lpstr>Pembahasan</vt:lpstr>
      <vt:lpstr>Data yang digunakan </vt:lpstr>
      <vt:lpstr>Hipotesis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 Visualisasi 2-Clustering</vt:lpstr>
      <vt:lpstr>PowerPoint Presentation</vt:lpstr>
      <vt:lpstr>PowerPoint Presentation</vt:lpstr>
      <vt:lpstr>Kesimpulan Visualisasi 4-Clustering</vt:lpstr>
      <vt:lpstr>Kesimpulan Visualisasi 4-Clustering</vt:lpstr>
      <vt:lpstr>PowerPoint Presentation</vt:lpstr>
      <vt:lpstr>Kesimpulan</vt:lpstr>
      <vt:lpstr>Perbandingan dengan Hasil Hipotesis</vt:lpstr>
      <vt:lpstr>PowerPoint Presentation</vt:lpstr>
      <vt:lpstr>Saran terhadap Pemerintah</vt:lpstr>
      <vt:lpstr>Thank You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the Impact of Covid-19 on Tourism in West Java</dc:title>
  <cp:lastModifiedBy>Omar Abdillah</cp:lastModifiedBy>
  <cp:revision>1</cp:revision>
  <dcterms:modified xsi:type="dcterms:W3CDTF">2022-01-28T22:54:46Z</dcterms:modified>
</cp:coreProperties>
</file>