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8" r:id="rId2"/>
    <p:sldId id="260" r:id="rId3"/>
    <p:sldId id="267" r:id="rId4"/>
    <p:sldId id="268" r:id="rId5"/>
    <p:sldId id="269" r:id="rId6"/>
    <p:sldId id="270" r:id="rId7"/>
    <p:sldId id="298" r:id="rId8"/>
    <p:sldId id="271" r:id="rId9"/>
    <p:sldId id="273" r:id="rId10"/>
    <p:sldId id="280" r:id="rId11"/>
    <p:sldId id="294" r:id="rId12"/>
    <p:sldId id="282" r:id="rId13"/>
    <p:sldId id="283" r:id="rId14"/>
    <p:sldId id="284" r:id="rId15"/>
    <p:sldId id="295" r:id="rId16"/>
    <p:sldId id="296" r:id="rId17"/>
    <p:sldId id="297" r:id="rId18"/>
    <p:sldId id="299" r:id="rId19"/>
    <p:sldId id="285" r:id="rId20"/>
    <p:sldId id="286" r:id="rId21"/>
    <p:sldId id="287" r:id="rId22"/>
    <p:sldId id="288" r:id="rId23"/>
    <p:sldId id="289" r:id="rId24"/>
    <p:sldId id="300" r:id="rId25"/>
    <p:sldId id="292" r:id="rId26"/>
    <p:sldId id="302" r:id="rId27"/>
    <p:sldId id="301" r:id="rId28"/>
  </p:sldIdLst>
  <p:sldSz cx="9144000" cy="6858000" type="screen4x3"/>
  <p:notesSz cx="6858000" cy="9144000"/>
  <p:embeddedFontLst>
    <p:embeddedFont>
      <p:font typeface="Wingdings 2" pitchFamily="18" charset="2"/>
      <p:regular r:id="rId30"/>
    </p:embeddedFont>
    <p:embeddedFont>
      <p:font typeface="Calibri" pitchFamily="34" charset="0"/>
      <p:regular r:id="rId31"/>
      <p:bold r:id="rId32"/>
      <p:italic r:id="rId33"/>
      <p:boldItalic r:id="rId34"/>
    </p:embeddedFont>
  </p:embeddedFontLst>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94420" autoAdjust="0"/>
  </p:normalViewPr>
  <p:slideViewPr>
    <p:cSldViewPr>
      <p:cViewPr>
        <p:scale>
          <a:sx n="51" d="100"/>
          <a:sy n="51" d="100"/>
        </p:scale>
        <p:origin x="-1728" y="-660"/>
      </p:cViewPr>
      <p:guideLst>
        <p:guide orient="horz" pos="2160"/>
        <p:guide pos="2880"/>
      </p:guideLst>
    </p:cSldViewPr>
  </p:slideViewPr>
  <p:notesTextViewPr>
    <p:cViewPr>
      <p:scale>
        <a:sx n="1" d="1"/>
        <a:sy n="1" d="1"/>
      </p:scale>
      <p:origin x="0" y="0"/>
    </p:cViewPr>
  </p:notesTextViewPr>
  <p:sorterViewPr>
    <p:cViewPr>
      <p:scale>
        <a:sx n="100" d="100"/>
        <a:sy n="100" d="100"/>
      </p:scale>
      <p:origin x="0" y="591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E8C1A-BC2B-4D7C-BFC3-AB5E3BDF69DF}" type="doc">
      <dgm:prSet loTypeId="urn:microsoft.com/office/officeart/2005/8/layout/hierarchy3" loCatId="hierarchy" qsTypeId="urn:microsoft.com/office/officeart/2005/8/quickstyle/simple5" qsCatId="simple" csTypeId="urn:microsoft.com/office/officeart/2005/8/colors/accent1_4" csCatId="accent1" phldr="1"/>
      <dgm:spPr/>
      <dgm:t>
        <a:bodyPr/>
        <a:lstStyle/>
        <a:p>
          <a:endParaRPr lang="en-US"/>
        </a:p>
      </dgm:t>
    </dgm:pt>
    <dgm:pt modelId="{071389FE-9AFF-4F06-A5EF-752F1D18B42D}">
      <dgm:prSet phldrT="[Text]" custT="1"/>
      <dgm:spPr/>
      <dgm:t>
        <a:bodyPr/>
        <a:lstStyle/>
        <a:p>
          <a:r>
            <a:rPr lang="en-US" sz="3200" dirty="0" smtClean="0"/>
            <a:t>Features</a:t>
          </a:r>
          <a:endParaRPr lang="en-US" sz="3200" dirty="0"/>
        </a:p>
      </dgm:t>
    </dgm:pt>
    <dgm:pt modelId="{E5A81EBD-164F-4C4E-9D1F-035882E11AF0}" type="parTrans" cxnId="{33BC6014-CFCA-4CFF-B434-7462D75A3323}">
      <dgm:prSet/>
      <dgm:spPr/>
      <dgm:t>
        <a:bodyPr/>
        <a:lstStyle/>
        <a:p>
          <a:endParaRPr lang="en-US"/>
        </a:p>
      </dgm:t>
    </dgm:pt>
    <dgm:pt modelId="{937A78C2-3467-4EF4-AD08-B49208810052}" type="sibTrans" cxnId="{33BC6014-CFCA-4CFF-B434-7462D75A3323}">
      <dgm:prSet/>
      <dgm:spPr/>
      <dgm:t>
        <a:bodyPr/>
        <a:lstStyle/>
        <a:p>
          <a:endParaRPr lang="en-US"/>
        </a:p>
      </dgm:t>
    </dgm:pt>
    <dgm:pt modelId="{1844B17C-BAC2-4681-A7E2-7887D48E2F99}">
      <dgm:prSet phldrT="[Text]"/>
      <dgm:spPr/>
      <dgm:t>
        <a:bodyPr/>
        <a:lstStyle/>
        <a:p>
          <a:r>
            <a:rPr lang="en-US" altLang="zh-CN" dirty="0" smtClean="0"/>
            <a:t>Decoupled data and metadata</a:t>
          </a:r>
          <a:endParaRPr lang="en-US" dirty="0"/>
        </a:p>
      </dgm:t>
    </dgm:pt>
    <dgm:pt modelId="{E5C5BD75-C7FA-4CF4-9D59-1C52758AA6A8}" type="parTrans" cxnId="{0C282128-50BF-45BE-8F9F-5251D0BDC712}">
      <dgm:prSet/>
      <dgm:spPr/>
      <dgm:t>
        <a:bodyPr/>
        <a:lstStyle/>
        <a:p>
          <a:endParaRPr lang="en-US"/>
        </a:p>
      </dgm:t>
    </dgm:pt>
    <dgm:pt modelId="{9F57946D-A87B-487F-A569-0FC7D22ABA04}" type="sibTrans" cxnId="{0C282128-50BF-45BE-8F9F-5251D0BDC712}">
      <dgm:prSet/>
      <dgm:spPr/>
      <dgm:t>
        <a:bodyPr/>
        <a:lstStyle/>
        <a:p>
          <a:endParaRPr lang="en-US"/>
        </a:p>
      </dgm:t>
    </dgm:pt>
    <dgm:pt modelId="{5D856E8A-5D48-4578-BECB-2ABAFCBA072E}">
      <dgm:prSet phldrT="[Text]"/>
      <dgm:spPr/>
      <dgm:t>
        <a:bodyPr/>
        <a:lstStyle/>
        <a:p>
          <a:r>
            <a:rPr lang="en-US" altLang="zh-CN" dirty="0" smtClean="0"/>
            <a:t>Dynamic distributed metadata management</a:t>
          </a:r>
          <a:endParaRPr lang="en-US" dirty="0"/>
        </a:p>
      </dgm:t>
    </dgm:pt>
    <dgm:pt modelId="{8EFA20E9-6836-457A-A1D1-F412CBFE5C8F}" type="parTrans" cxnId="{D7E3AF15-14BF-46BE-A89D-399BED8AF2C4}">
      <dgm:prSet/>
      <dgm:spPr/>
      <dgm:t>
        <a:bodyPr/>
        <a:lstStyle/>
        <a:p>
          <a:endParaRPr lang="en-US"/>
        </a:p>
      </dgm:t>
    </dgm:pt>
    <dgm:pt modelId="{5CCC55E9-E9F3-4BD4-B90A-27866EB630EE}" type="sibTrans" cxnId="{D7E3AF15-14BF-46BE-A89D-399BED8AF2C4}">
      <dgm:prSet/>
      <dgm:spPr/>
      <dgm:t>
        <a:bodyPr/>
        <a:lstStyle/>
        <a:p>
          <a:endParaRPr lang="en-US"/>
        </a:p>
      </dgm:t>
    </dgm:pt>
    <dgm:pt modelId="{A4C29632-5B7F-457E-B0A2-D3C505105062}">
      <dgm:prSet phldrT="[Text]" custT="1"/>
      <dgm:spPr/>
      <dgm:t>
        <a:bodyPr/>
        <a:lstStyle/>
        <a:p>
          <a:r>
            <a:rPr lang="en-US" sz="3200" dirty="0" smtClean="0"/>
            <a:t>Goals</a:t>
          </a:r>
          <a:endParaRPr lang="en-US" sz="3200" dirty="0"/>
        </a:p>
      </dgm:t>
    </dgm:pt>
    <dgm:pt modelId="{483CD99A-97A3-4C7D-885F-69FD08375440}" type="parTrans" cxnId="{A546803A-248C-4CFF-8000-32D7BE617050}">
      <dgm:prSet/>
      <dgm:spPr/>
      <dgm:t>
        <a:bodyPr/>
        <a:lstStyle/>
        <a:p>
          <a:endParaRPr lang="en-US"/>
        </a:p>
      </dgm:t>
    </dgm:pt>
    <dgm:pt modelId="{236DB58A-5E59-46F9-980E-E7663A1DD916}" type="sibTrans" cxnId="{A546803A-248C-4CFF-8000-32D7BE617050}">
      <dgm:prSet/>
      <dgm:spPr/>
      <dgm:t>
        <a:bodyPr/>
        <a:lstStyle/>
        <a:p>
          <a:endParaRPr lang="en-US"/>
        </a:p>
      </dgm:t>
    </dgm:pt>
    <dgm:pt modelId="{700D6485-9CBA-4F08-B9E3-ECA8898103A9}">
      <dgm:prSet phldrT="[Text]"/>
      <dgm:spPr/>
      <dgm:t>
        <a:bodyPr/>
        <a:lstStyle/>
        <a:p>
          <a:r>
            <a:rPr lang="en-US" altLang="zh-CN" dirty="0" smtClean="0"/>
            <a:t>Easy scalability to </a:t>
          </a:r>
          <a:r>
            <a:rPr lang="en-US" altLang="zh-CN" dirty="0" err="1" smtClean="0"/>
            <a:t>peta</a:t>
          </a:r>
          <a:r>
            <a:rPr lang="en-US" altLang="zh-CN" dirty="0" smtClean="0"/>
            <a:t>-byte capacity</a:t>
          </a:r>
          <a:endParaRPr lang="en-US" dirty="0"/>
        </a:p>
      </dgm:t>
    </dgm:pt>
    <dgm:pt modelId="{2925538D-E943-4168-9635-E57756EF22BB}" type="parTrans" cxnId="{BD4A606D-3CF7-4EEB-9EA8-89342B98DB52}">
      <dgm:prSet/>
      <dgm:spPr/>
      <dgm:t>
        <a:bodyPr/>
        <a:lstStyle/>
        <a:p>
          <a:endParaRPr lang="en-US"/>
        </a:p>
      </dgm:t>
    </dgm:pt>
    <dgm:pt modelId="{48A3E0BD-DD96-44B8-8127-33F7156A8568}" type="sibTrans" cxnId="{BD4A606D-3CF7-4EEB-9EA8-89342B98DB52}">
      <dgm:prSet/>
      <dgm:spPr/>
      <dgm:t>
        <a:bodyPr/>
        <a:lstStyle/>
        <a:p>
          <a:endParaRPr lang="en-US"/>
        </a:p>
      </dgm:t>
    </dgm:pt>
    <dgm:pt modelId="{DB412556-9BAC-4160-BF0D-23B5EEF8CD23}">
      <dgm:prSet phldrT="[Text]"/>
      <dgm:spPr/>
      <dgm:t>
        <a:bodyPr/>
        <a:lstStyle/>
        <a:p>
          <a:r>
            <a:rPr lang="en-US" altLang="zh-CN" dirty="0" smtClean="0"/>
            <a:t>Adaptive to varying workloads</a:t>
          </a:r>
          <a:endParaRPr lang="en-US" dirty="0"/>
        </a:p>
      </dgm:t>
    </dgm:pt>
    <dgm:pt modelId="{16003C22-A942-4F5A-BE1E-0E55DD55E907}" type="parTrans" cxnId="{4E8E6A1C-9FFD-4335-B320-90547DD8FDC6}">
      <dgm:prSet/>
      <dgm:spPr/>
      <dgm:t>
        <a:bodyPr/>
        <a:lstStyle/>
        <a:p>
          <a:endParaRPr lang="en-US"/>
        </a:p>
      </dgm:t>
    </dgm:pt>
    <dgm:pt modelId="{B5C16675-710B-4A08-94A8-5230345C8977}" type="sibTrans" cxnId="{4E8E6A1C-9FFD-4335-B320-90547DD8FDC6}">
      <dgm:prSet/>
      <dgm:spPr/>
      <dgm:t>
        <a:bodyPr/>
        <a:lstStyle/>
        <a:p>
          <a:endParaRPr lang="en-US"/>
        </a:p>
      </dgm:t>
    </dgm:pt>
    <dgm:pt modelId="{1C6DFDBA-00DA-42F4-B4C6-84931CAB1C3C}">
      <dgm:prSet phldrT="[Text]"/>
      <dgm:spPr/>
      <dgm:t>
        <a:bodyPr/>
        <a:lstStyle/>
        <a:p>
          <a:r>
            <a:rPr lang="en-US" altLang="zh-CN" smtClean="0"/>
            <a:t>Reliable autonomic distributed object storage</a:t>
          </a:r>
          <a:endParaRPr lang="en-US" dirty="0"/>
        </a:p>
      </dgm:t>
    </dgm:pt>
    <dgm:pt modelId="{A3844526-1E7F-47E8-9059-302A171D7743}" type="parTrans" cxnId="{CD6BFCF4-EED9-4F49-A2D9-369CE3C486D2}">
      <dgm:prSet/>
      <dgm:spPr/>
      <dgm:t>
        <a:bodyPr/>
        <a:lstStyle/>
        <a:p>
          <a:endParaRPr lang="en-US"/>
        </a:p>
      </dgm:t>
    </dgm:pt>
    <dgm:pt modelId="{39A64096-5A82-44D1-94EE-5EFF7CE47448}" type="sibTrans" cxnId="{CD6BFCF4-EED9-4F49-A2D9-369CE3C486D2}">
      <dgm:prSet/>
      <dgm:spPr/>
      <dgm:t>
        <a:bodyPr/>
        <a:lstStyle/>
        <a:p>
          <a:endParaRPr lang="en-US"/>
        </a:p>
      </dgm:t>
    </dgm:pt>
    <dgm:pt modelId="{D64AA275-2C08-4DAB-832F-5A2AA6EBC0A3}">
      <dgm:prSet phldrT="[Text]"/>
      <dgm:spPr/>
      <dgm:t>
        <a:bodyPr/>
        <a:lstStyle/>
        <a:p>
          <a:r>
            <a:rPr lang="en-US" altLang="zh-CN" dirty="0" smtClean="0"/>
            <a:t>Tolerant  to node failures</a:t>
          </a:r>
          <a:endParaRPr lang="en-US" dirty="0"/>
        </a:p>
      </dgm:t>
    </dgm:pt>
    <dgm:pt modelId="{FE590A14-086E-4C4E-BCD0-161976F01730}" type="parTrans" cxnId="{8C86BBCC-C0A3-4E12-A31D-3BC835233007}">
      <dgm:prSet/>
      <dgm:spPr/>
      <dgm:t>
        <a:bodyPr/>
        <a:lstStyle/>
        <a:p>
          <a:endParaRPr lang="en-US"/>
        </a:p>
      </dgm:t>
    </dgm:pt>
    <dgm:pt modelId="{3CAA1CB2-1F84-4FD5-BA3D-4386A6D6E1D1}" type="sibTrans" cxnId="{8C86BBCC-C0A3-4E12-A31D-3BC835233007}">
      <dgm:prSet/>
      <dgm:spPr/>
      <dgm:t>
        <a:bodyPr/>
        <a:lstStyle/>
        <a:p>
          <a:endParaRPr lang="en-US"/>
        </a:p>
      </dgm:t>
    </dgm:pt>
    <dgm:pt modelId="{A89A7E23-3D4A-43E1-BF5E-D156506FA40E}" type="pres">
      <dgm:prSet presAssocID="{0BDE8C1A-BC2B-4D7C-BFC3-AB5E3BDF69DF}" presName="diagram" presStyleCnt="0">
        <dgm:presLayoutVars>
          <dgm:chPref val="1"/>
          <dgm:dir/>
          <dgm:animOne val="branch"/>
          <dgm:animLvl val="lvl"/>
          <dgm:resizeHandles/>
        </dgm:presLayoutVars>
      </dgm:prSet>
      <dgm:spPr/>
      <dgm:t>
        <a:bodyPr/>
        <a:lstStyle/>
        <a:p>
          <a:endParaRPr lang="en-US"/>
        </a:p>
      </dgm:t>
    </dgm:pt>
    <dgm:pt modelId="{753FD74A-B108-4DE5-A6AD-214B09AD5ED0}" type="pres">
      <dgm:prSet presAssocID="{071389FE-9AFF-4F06-A5EF-752F1D18B42D}" presName="root" presStyleCnt="0"/>
      <dgm:spPr/>
    </dgm:pt>
    <dgm:pt modelId="{437C8DDB-C399-4B5D-8E00-023E1481A878}" type="pres">
      <dgm:prSet presAssocID="{071389FE-9AFF-4F06-A5EF-752F1D18B42D}" presName="rootComposite" presStyleCnt="0"/>
      <dgm:spPr/>
    </dgm:pt>
    <dgm:pt modelId="{DD2F5034-5B20-45B8-9E3D-7253E6D2E1B3}" type="pres">
      <dgm:prSet presAssocID="{071389FE-9AFF-4F06-A5EF-752F1D18B42D}" presName="rootText" presStyleLbl="node1" presStyleIdx="0" presStyleCnt="2" custScaleX="184928"/>
      <dgm:spPr/>
      <dgm:t>
        <a:bodyPr/>
        <a:lstStyle/>
        <a:p>
          <a:endParaRPr lang="en-US"/>
        </a:p>
      </dgm:t>
    </dgm:pt>
    <dgm:pt modelId="{5A0FCFAB-E4EF-4D0E-AF79-50DA91A555C7}" type="pres">
      <dgm:prSet presAssocID="{071389FE-9AFF-4F06-A5EF-752F1D18B42D}" presName="rootConnector" presStyleLbl="node1" presStyleIdx="0" presStyleCnt="2"/>
      <dgm:spPr/>
      <dgm:t>
        <a:bodyPr/>
        <a:lstStyle/>
        <a:p>
          <a:endParaRPr lang="en-US"/>
        </a:p>
      </dgm:t>
    </dgm:pt>
    <dgm:pt modelId="{A3CF9169-0BAD-4A5F-8210-604D08FD33DD}" type="pres">
      <dgm:prSet presAssocID="{071389FE-9AFF-4F06-A5EF-752F1D18B42D}" presName="childShape" presStyleCnt="0"/>
      <dgm:spPr/>
    </dgm:pt>
    <dgm:pt modelId="{C19FC448-CD27-4F4C-BF9D-159EBB88A3F0}" type="pres">
      <dgm:prSet presAssocID="{E5C5BD75-C7FA-4CF4-9D59-1C52758AA6A8}" presName="Name13" presStyleLbl="parChTrans1D2" presStyleIdx="0" presStyleCnt="6"/>
      <dgm:spPr/>
      <dgm:t>
        <a:bodyPr/>
        <a:lstStyle/>
        <a:p>
          <a:endParaRPr lang="en-US"/>
        </a:p>
      </dgm:t>
    </dgm:pt>
    <dgm:pt modelId="{E2A3245C-92CC-4E2A-8D5B-23B39D1EFBAB}" type="pres">
      <dgm:prSet presAssocID="{1844B17C-BAC2-4681-A7E2-7887D48E2F99}" presName="childText" presStyleLbl="bgAcc1" presStyleIdx="0" presStyleCnt="6" custScaleX="243697">
        <dgm:presLayoutVars>
          <dgm:bulletEnabled val="1"/>
        </dgm:presLayoutVars>
      </dgm:prSet>
      <dgm:spPr/>
      <dgm:t>
        <a:bodyPr/>
        <a:lstStyle/>
        <a:p>
          <a:endParaRPr lang="en-US"/>
        </a:p>
      </dgm:t>
    </dgm:pt>
    <dgm:pt modelId="{381BBAE5-0020-4BD2-A37B-CA765D980D92}" type="pres">
      <dgm:prSet presAssocID="{8EFA20E9-6836-457A-A1D1-F412CBFE5C8F}" presName="Name13" presStyleLbl="parChTrans1D2" presStyleIdx="1" presStyleCnt="6"/>
      <dgm:spPr/>
      <dgm:t>
        <a:bodyPr/>
        <a:lstStyle/>
        <a:p>
          <a:endParaRPr lang="en-US"/>
        </a:p>
      </dgm:t>
    </dgm:pt>
    <dgm:pt modelId="{3482E667-B5B4-4385-A85D-59261C53B42A}" type="pres">
      <dgm:prSet presAssocID="{5D856E8A-5D48-4578-BECB-2ABAFCBA072E}" presName="childText" presStyleLbl="bgAcc1" presStyleIdx="1" presStyleCnt="6" custScaleX="244915">
        <dgm:presLayoutVars>
          <dgm:bulletEnabled val="1"/>
        </dgm:presLayoutVars>
      </dgm:prSet>
      <dgm:spPr/>
      <dgm:t>
        <a:bodyPr/>
        <a:lstStyle/>
        <a:p>
          <a:endParaRPr lang="en-US"/>
        </a:p>
      </dgm:t>
    </dgm:pt>
    <dgm:pt modelId="{02163EA2-88E5-4819-8680-34B2CCF64834}" type="pres">
      <dgm:prSet presAssocID="{A3844526-1E7F-47E8-9059-302A171D7743}" presName="Name13" presStyleLbl="parChTrans1D2" presStyleIdx="2" presStyleCnt="6"/>
      <dgm:spPr/>
      <dgm:t>
        <a:bodyPr/>
        <a:lstStyle/>
        <a:p>
          <a:endParaRPr lang="en-US"/>
        </a:p>
      </dgm:t>
    </dgm:pt>
    <dgm:pt modelId="{AB1D163E-557B-4F3C-A587-F908AFDC409F}" type="pres">
      <dgm:prSet presAssocID="{1C6DFDBA-00DA-42F4-B4C6-84931CAB1C3C}" presName="childText" presStyleLbl="bgAcc1" presStyleIdx="2" presStyleCnt="6" custScaleX="251291">
        <dgm:presLayoutVars>
          <dgm:bulletEnabled val="1"/>
        </dgm:presLayoutVars>
      </dgm:prSet>
      <dgm:spPr/>
      <dgm:t>
        <a:bodyPr/>
        <a:lstStyle/>
        <a:p>
          <a:endParaRPr lang="en-US"/>
        </a:p>
      </dgm:t>
    </dgm:pt>
    <dgm:pt modelId="{568F1066-9EA7-43FE-BE38-3B6657A5B58C}" type="pres">
      <dgm:prSet presAssocID="{A4C29632-5B7F-457E-B0A2-D3C505105062}" presName="root" presStyleCnt="0"/>
      <dgm:spPr/>
    </dgm:pt>
    <dgm:pt modelId="{9D0E1653-B43E-4FAB-94AE-1BBD6B9F18BA}" type="pres">
      <dgm:prSet presAssocID="{A4C29632-5B7F-457E-B0A2-D3C505105062}" presName="rootComposite" presStyleCnt="0"/>
      <dgm:spPr/>
    </dgm:pt>
    <dgm:pt modelId="{861D5913-2A28-475A-A0A9-007FD9DBFE5C}" type="pres">
      <dgm:prSet presAssocID="{A4C29632-5B7F-457E-B0A2-D3C505105062}" presName="rootText" presStyleLbl="node1" presStyleIdx="1" presStyleCnt="2" custScaleX="192225"/>
      <dgm:spPr/>
      <dgm:t>
        <a:bodyPr/>
        <a:lstStyle/>
        <a:p>
          <a:endParaRPr lang="en-US"/>
        </a:p>
      </dgm:t>
    </dgm:pt>
    <dgm:pt modelId="{78719192-7155-43D9-B56B-098115C0A93E}" type="pres">
      <dgm:prSet presAssocID="{A4C29632-5B7F-457E-B0A2-D3C505105062}" presName="rootConnector" presStyleLbl="node1" presStyleIdx="1" presStyleCnt="2"/>
      <dgm:spPr/>
      <dgm:t>
        <a:bodyPr/>
        <a:lstStyle/>
        <a:p>
          <a:endParaRPr lang="en-US"/>
        </a:p>
      </dgm:t>
    </dgm:pt>
    <dgm:pt modelId="{D21A8FD3-EA5F-4A5E-ADCD-286E6F0C77FE}" type="pres">
      <dgm:prSet presAssocID="{A4C29632-5B7F-457E-B0A2-D3C505105062}" presName="childShape" presStyleCnt="0"/>
      <dgm:spPr/>
    </dgm:pt>
    <dgm:pt modelId="{9202EDA5-9FFD-47A5-B965-A836D4641661}" type="pres">
      <dgm:prSet presAssocID="{2925538D-E943-4168-9635-E57756EF22BB}" presName="Name13" presStyleLbl="parChTrans1D2" presStyleIdx="3" presStyleCnt="6"/>
      <dgm:spPr/>
      <dgm:t>
        <a:bodyPr/>
        <a:lstStyle/>
        <a:p>
          <a:endParaRPr lang="en-US"/>
        </a:p>
      </dgm:t>
    </dgm:pt>
    <dgm:pt modelId="{0CF03C6F-B71A-4C0D-A3DE-B0C86B33D89D}" type="pres">
      <dgm:prSet presAssocID="{700D6485-9CBA-4F08-B9E3-ECA8898103A9}" presName="childText" presStyleLbl="bgAcc1" presStyleIdx="3" presStyleCnt="6" custScaleX="259312">
        <dgm:presLayoutVars>
          <dgm:bulletEnabled val="1"/>
        </dgm:presLayoutVars>
      </dgm:prSet>
      <dgm:spPr/>
      <dgm:t>
        <a:bodyPr/>
        <a:lstStyle/>
        <a:p>
          <a:endParaRPr lang="en-US"/>
        </a:p>
      </dgm:t>
    </dgm:pt>
    <dgm:pt modelId="{27EB04D6-FDF3-437B-982C-6C4F1E0AF9B2}" type="pres">
      <dgm:prSet presAssocID="{16003C22-A942-4F5A-BE1E-0E55DD55E907}" presName="Name13" presStyleLbl="parChTrans1D2" presStyleIdx="4" presStyleCnt="6"/>
      <dgm:spPr/>
      <dgm:t>
        <a:bodyPr/>
        <a:lstStyle/>
        <a:p>
          <a:endParaRPr lang="en-US"/>
        </a:p>
      </dgm:t>
    </dgm:pt>
    <dgm:pt modelId="{B215AC86-91AD-4072-97FA-4739D74CD4FB}" type="pres">
      <dgm:prSet presAssocID="{DB412556-9BAC-4160-BF0D-23B5EEF8CD23}" presName="childText" presStyleLbl="bgAcc1" presStyleIdx="4" presStyleCnt="6" custScaleX="246550">
        <dgm:presLayoutVars>
          <dgm:bulletEnabled val="1"/>
        </dgm:presLayoutVars>
      </dgm:prSet>
      <dgm:spPr/>
      <dgm:t>
        <a:bodyPr/>
        <a:lstStyle/>
        <a:p>
          <a:endParaRPr lang="en-US"/>
        </a:p>
      </dgm:t>
    </dgm:pt>
    <dgm:pt modelId="{DDFE6035-58B3-4E49-BB46-9C6EF9E79ED7}" type="pres">
      <dgm:prSet presAssocID="{FE590A14-086E-4C4E-BCD0-161976F01730}" presName="Name13" presStyleLbl="parChTrans1D2" presStyleIdx="5" presStyleCnt="6"/>
      <dgm:spPr/>
      <dgm:t>
        <a:bodyPr/>
        <a:lstStyle/>
        <a:p>
          <a:endParaRPr lang="en-US"/>
        </a:p>
      </dgm:t>
    </dgm:pt>
    <dgm:pt modelId="{9A0A28B3-C092-4AC8-872F-D524EB975F29}" type="pres">
      <dgm:prSet presAssocID="{D64AA275-2C08-4DAB-832F-5A2AA6EBC0A3}" presName="childText" presStyleLbl="bgAcc1" presStyleIdx="5" presStyleCnt="6" custScaleX="250773">
        <dgm:presLayoutVars>
          <dgm:bulletEnabled val="1"/>
        </dgm:presLayoutVars>
      </dgm:prSet>
      <dgm:spPr/>
      <dgm:t>
        <a:bodyPr/>
        <a:lstStyle/>
        <a:p>
          <a:endParaRPr lang="en-US"/>
        </a:p>
      </dgm:t>
    </dgm:pt>
  </dgm:ptLst>
  <dgm:cxnLst>
    <dgm:cxn modelId="{7C5EE3FB-3306-4279-93CF-0C10FCDA3902}" type="presOf" srcId="{8EFA20E9-6836-457A-A1D1-F412CBFE5C8F}" destId="{381BBAE5-0020-4BD2-A37B-CA765D980D92}" srcOrd="0" destOrd="0" presId="urn:microsoft.com/office/officeart/2005/8/layout/hierarchy3"/>
    <dgm:cxn modelId="{151912B6-8FB4-498E-90A8-6BD22D52CE8E}" type="presOf" srcId="{D64AA275-2C08-4DAB-832F-5A2AA6EBC0A3}" destId="{9A0A28B3-C092-4AC8-872F-D524EB975F29}" srcOrd="0" destOrd="0" presId="urn:microsoft.com/office/officeart/2005/8/layout/hierarchy3"/>
    <dgm:cxn modelId="{0C282128-50BF-45BE-8F9F-5251D0BDC712}" srcId="{071389FE-9AFF-4F06-A5EF-752F1D18B42D}" destId="{1844B17C-BAC2-4681-A7E2-7887D48E2F99}" srcOrd="0" destOrd="0" parTransId="{E5C5BD75-C7FA-4CF4-9D59-1C52758AA6A8}" sibTransId="{9F57946D-A87B-487F-A569-0FC7D22ABA04}"/>
    <dgm:cxn modelId="{BD4A606D-3CF7-4EEB-9EA8-89342B98DB52}" srcId="{A4C29632-5B7F-457E-B0A2-D3C505105062}" destId="{700D6485-9CBA-4F08-B9E3-ECA8898103A9}" srcOrd="0" destOrd="0" parTransId="{2925538D-E943-4168-9635-E57756EF22BB}" sibTransId="{48A3E0BD-DD96-44B8-8127-33F7156A8568}"/>
    <dgm:cxn modelId="{D7E3AF15-14BF-46BE-A89D-399BED8AF2C4}" srcId="{071389FE-9AFF-4F06-A5EF-752F1D18B42D}" destId="{5D856E8A-5D48-4578-BECB-2ABAFCBA072E}" srcOrd="1" destOrd="0" parTransId="{8EFA20E9-6836-457A-A1D1-F412CBFE5C8F}" sibTransId="{5CCC55E9-E9F3-4BD4-B90A-27866EB630EE}"/>
    <dgm:cxn modelId="{B3C66F3D-D26A-49A8-B5D9-633B92518BB4}" type="presOf" srcId="{A4C29632-5B7F-457E-B0A2-D3C505105062}" destId="{78719192-7155-43D9-B56B-098115C0A93E}" srcOrd="1" destOrd="0" presId="urn:microsoft.com/office/officeart/2005/8/layout/hierarchy3"/>
    <dgm:cxn modelId="{85A04D59-2410-4A7C-A93A-BF9A6D37C298}" type="presOf" srcId="{E5C5BD75-C7FA-4CF4-9D59-1C52758AA6A8}" destId="{C19FC448-CD27-4F4C-BF9D-159EBB88A3F0}" srcOrd="0" destOrd="0" presId="urn:microsoft.com/office/officeart/2005/8/layout/hierarchy3"/>
    <dgm:cxn modelId="{C7CAE6A6-0D1D-4A06-912D-661455E4456C}" type="presOf" srcId="{5D856E8A-5D48-4578-BECB-2ABAFCBA072E}" destId="{3482E667-B5B4-4385-A85D-59261C53B42A}" srcOrd="0" destOrd="0" presId="urn:microsoft.com/office/officeart/2005/8/layout/hierarchy3"/>
    <dgm:cxn modelId="{8C86BBCC-C0A3-4E12-A31D-3BC835233007}" srcId="{A4C29632-5B7F-457E-B0A2-D3C505105062}" destId="{D64AA275-2C08-4DAB-832F-5A2AA6EBC0A3}" srcOrd="2" destOrd="0" parTransId="{FE590A14-086E-4C4E-BCD0-161976F01730}" sibTransId="{3CAA1CB2-1F84-4FD5-BA3D-4386A6D6E1D1}"/>
    <dgm:cxn modelId="{4E8E6A1C-9FFD-4335-B320-90547DD8FDC6}" srcId="{A4C29632-5B7F-457E-B0A2-D3C505105062}" destId="{DB412556-9BAC-4160-BF0D-23B5EEF8CD23}" srcOrd="1" destOrd="0" parTransId="{16003C22-A942-4F5A-BE1E-0E55DD55E907}" sibTransId="{B5C16675-710B-4A08-94A8-5230345C8977}"/>
    <dgm:cxn modelId="{19FA79A0-C5E3-494E-9862-5F7DE2D1269A}" type="presOf" srcId="{1844B17C-BAC2-4681-A7E2-7887D48E2F99}" destId="{E2A3245C-92CC-4E2A-8D5B-23B39D1EFBAB}" srcOrd="0" destOrd="0" presId="urn:microsoft.com/office/officeart/2005/8/layout/hierarchy3"/>
    <dgm:cxn modelId="{EFC07762-835A-4CA5-8762-401694F4203E}" type="presOf" srcId="{1C6DFDBA-00DA-42F4-B4C6-84931CAB1C3C}" destId="{AB1D163E-557B-4F3C-A587-F908AFDC409F}" srcOrd="0" destOrd="0" presId="urn:microsoft.com/office/officeart/2005/8/layout/hierarchy3"/>
    <dgm:cxn modelId="{8CE4DECA-7162-4D75-B08C-8608136043EA}" type="presOf" srcId="{071389FE-9AFF-4F06-A5EF-752F1D18B42D}" destId="{DD2F5034-5B20-45B8-9E3D-7253E6D2E1B3}" srcOrd="0" destOrd="0" presId="urn:microsoft.com/office/officeart/2005/8/layout/hierarchy3"/>
    <dgm:cxn modelId="{7F9CA3C4-4328-4C2E-AFE1-8A74D3542FEE}" type="presOf" srcId="{700D6485-9CBA-4F08-B9E3-ECA8898103A9}" destId="{0CF03C6F-B71A-4C0D-A3DE-B0C86B33D89D}" srcOrd="0" destOrd="0" presId="urn:microsoft.com/office/officeart/2005/8/layout/hierarchy3"/>
    <dgm:cxn modelId="{617B1EE8-8037-4AD8-BD5A-6B1A3DD3F137}" type="presOf" srcId="{A4C29632-5B7F-457E-B0A2-D3C505105062}" destId="{861D5913-2A28-475A-A0A9-007FD9DBFE5C}" srcOrd="0" destOrd="0" presId="urn:microsoft.com/office/officeart/2005/8/layout/hierarchy3"/>
    <dgm:cxn modelId="{F6E7A6C1-52A7-47E1-B5FC-3AE0F94BED4B}" type="presOf" srcId="{DB412556-9BAC-4160-BF0D-23B5EEF8CD23}" destId="{B215AC86-91AD-4072-97FA-4739D74CD4FB}" srcOrd="0" destOrd="0" presId="urn:microsoft.com/office/officeart/2005/8/layout/hierarchy3"/>
    <dgm:cxn modelId="{CD6BFCF4-EED9-4F49-A2D9-369CE3C486D2}" srcId="{071389FE-9AFF-4F06-A5EF-752F1D18B42D}" destId="{1C6DFDBA-00DA-42F4-B4C6-84931CAB1C3C}" srcOrd="2" destOrd="0" parTransId="{A3844526-1E7F-47E8-9059-302A171D7743}" sibTransId="{39A64096-5A82-44D1-94EE-5EFF7CE47448}"/>
    <dgm:cxn modelId="{E682DFF9-CD69-4A00-953C-ACA8E0EB21B9}" type="presOf" srcId="{16003C22-A942-4F5A-BE1E-0E55DD55E907}" destId="{27EB04D6-FDF3-437B-982C-6C4F1E0AF9B2}" srcOrd="0" destOrd="0" presId="urn:microsoft.com/office/officeart/2005/8/layout/hierarchy3"/>
    <dgm:cxn modelId="{D1A299CD-2127-4BC8-8364-E9B55900E5DE}" type="presOf" srcId="{2925538D-E943-4168-9635-E57756EF22BB}" destId="{9202EDA5-9FFD-47A5-B965-A836D4641661}" srcOrd="0" destOrd="0" presId="urn:microsoft.com/office/officeart/2005/8/layout/hierarchy3"/>
    <dgm:cxn modelId="{33BC6014-CFCA-4CFF-B434-7462D75A3323}" srcId="{0BDE8C1A-BC2B-4D7C-BFC3-AB5E3BDF69DF}" destId="{071389FE-9AFF-4F06-A5EF-752F1D18B42D}" srcOrd="0" destOrd="0" parTransId="{E5A81EBD-164F-4C4E-9D1F-035882E11AF0}" sibTransId="{937A78C2-3467-4EF4-AD08-B49208810052}"/>
    <dgm:cxn modelId="{6464A173-1C3F-4875-BB33-11AC81366D99}" type="presOf" srcId="{071389FE-9AFF-4F06-A5EF-752F1D18B42D}" destId="{5A0FCFAB-E4EF-4D0E-AF79-50DA91A555C7}" srcOrd="1" destOrd="0" presId="urn:microsoft.com/office/officeart/2005/8/layout/hierarchy3"/>
    <dgm:cxn modelId="{A546803A-248C-4CFF-8000-32D7BE617050}" srcId="{0BDE8C1A-BC2B-4D7C-BFC3-AB5E3BDF69DF}" destId="{A4C29632-5B7F-457E-B0A2-D3C505105062}" srcOrd="1" destOrd="0" parTransId="{483CD99A-97A3-4C7D-885F-69FD08375440}" sibTransId="{236DB58A-5E59-46F9-980E-E7663A1DD916}"/>
    <dgm:cxn modelId="{D2DA6BF2-628A-4CFA-95A5-0FB28EBEB126}" type="presOf" srcId="{FE590A14-086E-4C4E-BCD0-161976F01730}" destId="{DDFE6035-58B3-4E49-BB46-9C6EF9E79ED7}" srcOrd="0" destOrd="0" presId="urn:microsoft.com/office/officeart/2005/8/layout/hierarchy3"/>
    <dgm:cxn modelId="{63EC2ED5-C7F3-47BB-9C03-707673AD087A}" type="presOf" srcId="{0BDE8C1A-BC2B-4D7C-BFC3-AB5E3BDF69DF}" destId="{A89A7E23-3D4A-43E1-BF5E-D156506FA40E}" srcOrd="0" destOrd="0" presId="urn:microsoft.com/office/officeart/2005/8/layout/hierarchy3"/>
    <dgm:cxn modelId="{EF79FA7B-AA8E-4EE0-8AB8-26A87A637EEB}" type="presOf" srcId="{A3844526-1E7F-47E8-9059-302A171D7743}" destId="{02163EA2-88E5-4819-8680-34B2CCF64834}" srcOrd="0" destOrd="0" presId="urn:microsoft.com/office/officeart/2005/8/layout/hierarchy3"/>
    <dgm:cxn modelId="{330D42ED-923D-48D7-A267-264C2A58E3DE}" type="presParOf" srcId="{A89A7E23-3D4A-43E1-BF5E-D156506FA40E}" destId="{753FD74A-B108-4DE5-A6AD-214B09AD5ED0}" srcOrd="0" destOrd="0" presId="urn:microsoft.com/office/officeart/2005/8/layout/hierarchy3"/>
    <dgm:cxn modelId="{999F9F7E-8953-436E-8B0D-C43699626BF5}" type="presParOf" srcId="{753FD74A-B108-4DE5-A6AD-214B09AD5ED0}" destId="{437C8DDB-C399-4B5D-8E00-023E1481A878}" srcOrd="0" destOrd="0" presId="urn:microsoft.com/office/officeart/2005/8/layout/hierarchy3"/>
    <dgm:cxn modelId="{1C3FBBE8-1CA5-40E2-B7ED-0A9668B87902}" type="presParOf" srcId="{437C8DDB-C399-4B5D-8E00-023E1481A878}" destId="{DD2F5034-5B20-45B8-9E3D-7253E6D2E1B3}" srcOrd="0" destOrd="0" presId="urn:microsoft.com/office/officeart/2005/8/layout/hierarchy3"/>
    <dgm:cxn modelId="{96615EED-4A1E-4DDF-B85A-097B4499541E}" type="presParOf" srcId="{437C8DDB-C399-4B5D-8E00-023E1481A878}" destId="{5A0FCFAB-E4EF-4D0E-AF79-50DA91A555C7}" srcOrd="1" destOrd="0" presId="urn:microsoft.com/office/officeart/2005/8/layout/hierarchy3"/>
    <dgm:cxn modelId="{6715C93B-B317-484B-9F8C-925B47AC8DF4}" type="presParOf" srcId="{753FD74A-B108-4DE5-A6AD-214B09AD5ED0}" destId="{A3CF9169-0BAD-4A5F-8210-604D08FD33DD}" srcOrd="1" destOrd="0" presId="urn:microsoft.com/office/officeart/2005/8/layout/hierarchy3"/>
    <dgm:cxn modelId="{5DD1E0A3-C8D2-4B03-AE20-3CDE7E376E66}" type="presParOf" srcId="{A3CF9169-0BAD-4A5F-8210-604D08FD33DD}" destId="{C19FC448-CD27-4F4C-BF9D-159EBB88A3F0}" srcOrd="0" destOrd="0" presId="urn:microsoft.com/office/officeart/2005/8/layout/hierarchy3"/>
    <dgm:cxn modelId="{76EC130F-1B50-4C4C-98B4-D2B67CABDA7D}" type="presParOf" srcId="{A3CF9169-0BAD-4A5F-8210-604D08FD33DD}" destId="{E2A3245C-92CC-4E2A-8D5B-23B39D1EFBAB}" srcOrd="1" destOrd="0" presId="urn:microsoft.com/office/officeart/2005/8/layout/hierarchy3"/>
    <dgm:cxn modelId="{31896325-0418-4136-86CB-A0E0EB423558}" type="presParOf" srcId="{A3CF9169-0BAD-4A5F-8210-604D08FD33DD}" destId="{381BBAE5-0020-4BD2-A37B-CA765D980D92}" srcOrd="2" destOrd="0" presId="urn:microsoft.com/office/officeart/2005/8/layout/hierarchy3"/>
    <dgm:cxn modelId="{FB39946E-9F7A-42D0-AB8F-2F75E6A32F9E}" type="presParOf" srcId="{A3CF9169-0BAD-4A5F-8210-604D08FD33DD}" destId="{3482E667-B5B4-4385-A85D-59261C53B42A}" srcOrd="3" destOrd="0" presId="urn:microsoft.com/office/officeart/2005/8/layout/hierarchy3"/>
    <dgm:cxn modelId="{00C91690-C4A1-4235-80A2-3C94CF961099}" type="presParOf" srcId="{A3CF9169-0BAD-4A5F-8210-604D08FD33DD}" destId="{02163EA2-88E5-4819-8680-34B2CCF64834}" srcOrd="4" destOrd="0" presId="urn:microsoft.com/office/officeart/2005/8/layout/hierarchy3"/>
    <dgm:cxn modelId="{7FC1BDA1-8E86-4DD4-A8C9-826C013BB428}" type="presParOf" srcId="{A3CF9169-0BAD-4A5F-8210-604D08FD33DD}" destId="{AB1D163E-557B-4F3C-A587-F908AFDC409F}" srcOrd="5" destOrd="0" presId="urn:microsoft.com/office/officeart/2005/8/layout/hierarchy3"/>
    <dgm:cxn modelId="{83985EC1-FFEF-4B2C-98D9-2FDEB088C807}" type="presParOf" srcId="{A89A7E23-3D4A-43E1-BF5E-D156506FA40E}" destId="{568F1066-9EA7-43FE-BE38-3B6657A5B58C}" srcOrd="1" destOrd="0" presId="urn:microsoft.com/office/officeart/2005/8/layout/hierarchy3"/>
    <dgm:cxn modelId="{F018587A-3D7C-4A29-B2F3-08F2B17E1A07}" type="presParOf" srcId="{568F1066-9EA7-43FE-BE38-3B6657A5B58C}" destId="{9D0E1653-B43E-4FAB-94AE-1BBD6B9F18BA}" srcOrd="0" destOrd="0" presId="urn:microsoft.com/office/officeart/2005/8/layout/hierarchy3"/>
    <dgm:cxn modelId="{42B442D0-1FBE-4C36-9CDF-1872DD8A948D}" type="presParOf" srcId="{9D0E1653-B43E-4FAB-94AE-1BBD6B9F18BA}" destId="{861D5913-2A28-475A-A0A9-007FD9DBFE5C}" srcOrd="0" destOrd="0" presId="urn:microsoft.com/office/officeart/2005/8/layout/hierarchy3"/>
    <dgm:cxn modelId="{F9B23011-3A0C-4DC4-B4EF-61FE5F47D49E}" type="presParOf" srcId="{9D0E1653-B43E-4FAB-94AE-1BBD6B9F18BA}" destId="{78719192-7155-43D9-B56B-098115C0A93E}" srcOrd="1" destOrd="0" presId="urn:microsoft.com/office/officeart/2005/8/layout/hierarchy3"/>
    <dgm:cxn modelId="{094D4BDC-6C00-41D6-970B-9A0BB7A6520F}" type="presParOf" srcId="{568F1066-9EA7-43FE-BE38-3B6657A5B58C}" destId="{D21A8FD3-EA5F-4A5E-ADCD-286E6F0C77FE}" srcOrd="1" destOrd="0" presId="urn:microsoft.com/office/officeart/2005/8/layout/hierarchy3"/>
    <dgm:cxn modelId="{D071E8AD-E7B4-4B13-AB24-01F1C87766F3}" type="presParOf" srcId="{D21A8FD3-EA5F-4A5E-ADCD-286E6F0C77FE}" destId="{9202EDA5-9FFD-47A5-B965-A836D4641661}" srcOrd="0" destOrd="0" presId="urn:microsoft.com/office/officeart/2005/8/layout/hierarchy3"/>
    <dgm:cxn modelId="{5AE3A8A1-5483-4371-B6A3-12A2DBAFF4CB}" type="presParOf" srcId="{D21A8FD3-EA5F-4A5E-ADCD-286E6F0C77FE}" destId="{0CF03C6F-B71A-4C0D-A3DE-B0C86B33D89D}" srcOrd="1" destOrd="0" presId="urn:microsoft.com/office/officeart/2005/8/layout/hierarchy3"/>
    <dgm:cxn modelId="{C37D5867-3A1D-43C3-B222-34AC948DEDAF}" type="presParOf" srcId="{D21A8FD3-EA5F-4A5E-ADCD-286E6F0C77FE}" destId="{27EB04D6-FDF3-437B-982C-6C4F1E0AF9B2}" srcOrd="2" destOrd="0" presId="urn:microsoft.com/office/officeart/2005/8/layout/hierarchy3"/>
    <dgm:cxn modelId="{F42051A2-1B74-41AF-BF20-DF5C73FB2057}" type="presParOf" srcId="{D21A8FD3-EA5F-4A5E-ADCD-286E6F0C77FE}" destId="{B215AC86-91AD-4072-97FA-4739D74CD4FB}" srcOrd="3" destOrd="0" presId="urn:microsoft.com/office/officeart/2005/8/layout/hierarchy3"/>
    <dgm:cxn modelId="{05F3B913-FB70-42FB-8E96-A77127235E7D}" type="presParOf" srcId="{D21A8FD3-EA5F-4A5E-ADCD-286E6F0C77FE}" destId="{DDFE6035-58B3-4E49-BB46-9C6EF9E79ED7}" srcOrd="4" destOrd="0" presId="urn:microsoft.com/office/officeart/2005/8/layout/hierarchy3"/>
    <dgm:cxn modelId="{B0BC6DFA-5B44-42E0-A334-E4F609FBD040}" type="presParOf" srcId="{D21A8FD3-EA5F-4A5E-ADCD-286E6F0C77FE}" destId="{9A0A28B3-C092-4AC8-872F-D524EB975F29}" srcOrd="5"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21528C-FE7B-410C-BE4B-EF735E63834D}" type="doc">
      <dgm:prSet loTypeId="urn:microsoft.com/office/officeart/2005/8/layout/balance1" loCatId="relationship" qsTypeId="urn:microsoft.com/office/officeart/2005/8/quickstyle/simple5" qsCatId="simple" csTypeId="urn:microsoft.com/office/officeart/2005/8/colors/colorful4" csCatId="colorful" phldr="1"/>
      <dgm:spPr/>
      <dgm:t>
        <a:bodyPr/>
        <a:lstStyle/>
        <a:p>
          <a:endParaRPr lang="en-US"/>
        </a:p>
      </dgm:t>
    </dgm:pt>
    <dgm:pt modelId="{72B4B623-0780-4AE8-ACFC-863E97093FA6}">
      <dgm:prSet phldrT="[Text]"/>
      <dgm:spPr/>
      <dgm:t>
        <a:bodyPr/>
        <a:lstStyle/>
        <a:p>
          <a:r>
            <a:rPr lang="en-US" dirty="0" smtClean="0"/>
            <a:t>POSIX</a:t>
          </a:r>
        </a:p>
        <a:p>
          <a:r>
            <a:rPr lang="en-US" dirty="0" smtClean="0"/>
            <a:t>Semantics</a:t>
          </a:r>
        </a:p>
      </dgm:t>
    </dgm:pt>
    <dgm:pt modelId="{6E4077A3-0203-43E0-9E2E-1F3E180E7F1E}" type="parTrans" cxnId="{3909291E-BC3F-4165-AA5D-25A8D72EDE87}">
      <dgm:prSet/>
      <dgm:spPr/>
      <dgm:t>
        <a:bodyPr/>
        <a:lstStyle/>
        <a:p>
          <a:endParaRPr lang="en-US"/>
        </a:p>
      </dgm:t>
    </dgm:pt>
    <dgm:pt modelId="{7B373B4D-01DF-4700-B5FA-F4E8E0F727B8}" type="sibTrans" cxnId="{3909291E-BC3F-4165-AA5D-25A8D72EDE87}">
      <dgm:prSet/>
      <dgm:spPr/>
      <dgm:t>
        <a:bodyPr/>
        <a:lstStyle/>
        <a:p>
          <a:endParaRPr lang="en-US"/>
        </a:p>
      </dgm:t>
    </dgm:pt>
    <dgm:pt modelId="{B5A7F390-CAAC-4840-8066-6B4EDD9EA4E0}">
      <dgm:prSet phldrT="[Text]"/>
      <dgm:spPr/>
      <dgm:t>
        <a:bodyPr/>
        <a:lstStyle/>
        <a:p>
          <a:pPr algn="l"/>
          <a:r>
            <a:rPr lang="en-US" dirty="0" smtClean="0"/>
            <a:t>Reads reflect previously written data</a:t>
          </a:r>
          <a:endParaRPr lang="en-US" dirty="0"/>
        </a:p>
      </dgm:t>
    </dgm:pt>
    <dgm:pt modelId="{21729BA8-434F-44E8-94DD-FF0E6C451CE4}" type="parTrans" cxnId="{40CE0E0B-BB28-4989-9135-C9B01E2E8F6D}">
      <dgm:prSet/>
      <dgm:spPr/>
      <dgm:t>
        <a:bodyPr/>
        <a:lstStyle/>
        <a:p>
          <a:endParaRPr lang="en-US"/>
        </a:p>
      </dgm:t>
    </dgm:pt>
    <dgm:pt modelId="{E8EFEFBA-F85D-4E87-97E4-54C4F7D9DD8E}" type="sibTrans" cxnId="{40CE0E0B-BB28-4989-9135-C9B01E2E8F6D}">
      <dgm:prSet/>
      <dgm:spPr/>
      <dgm:t>
        <a:bodyPr/>
        <a:lstStyle/>
        <a:p>
          <a:endParaRPr lang="en-US"/>
        </a:p>
      </dgm:t>
    </dgm:pt>
    <dgm:pt modelId="{39C70AC1-C7A3-4B6C-8EEC-4CA602A74B0D}">
      <dgm:prSet phldrT="[Text]"/>
      <dgm:spPr/>
      <dgm:t>
        <a:bodyPr/>
        <a:lstStyle/>
        <a:p>
          <a:pPr algn="l"/>
          <a:r>
            <a:rPr lang="en-US" dirty="0" smtClean="0"/>
            <a:t>O_LAZY Flag: relaxed coherency</a:t>
          </a:r>
          <a:endParaRPr lang="en-US" dirty="0"/>
        </a:p>
      </dgm:t>
    </dgm:pt>
    <dgm:pt modelId="{A0710E4F-EE80-4FBE-B65F-33DEE6444239}" type="parTrans" cxnId="{368AE7B6-6156-485D-8745-1AF0F4DF1D92}">
      <dgm:prSet/>
      <dgm:spPr/>
      <dgm:t>
        <a:bodyPr/>
        <a:lstStyle/>
        <a:p>
          <a:endParaRPr lang="en-US"/>
        </a:p>
      </dgm:t>
    </dgm:pt>
    <dgm:pt modelId="{D724AB77-6DBB-4701-B8D0-F7123C6E7B9C}" type="sibTrans" cxnId="{368AE7B6-6156-485D-8745-1AF0F4DF1D92}">
      <dgm:prSet/>
      <dgm:spPr/>
      <dgm:t>
        <a:bodyPr/>
        <a:lstStyle/>
        <a:p>
          <a:endParaRPr lang="en-US"/>
        </a:p>
      </dgm:t>
    </dgm:pt>
    <dgm:pt modelId="{53ED5E9A-362D-4404-B10E-8333CEA265CD}">
      <dgm:prSet phldrT="[Text]"/>
      <dgm:spPr/>
      <dgm:t>
        <a:bodyPr/>
        <a:lstStyle/>
        <a:p>
          <a:r>
            <a:rPr lang="en-US" dirty="0" smtClean="0"/>
            <a:t>Applications can explicitly synchronize</a:t>
          </a:r>
          <a:endParaRPr lang="en-US" dirty="0"/>
        </a:p>
      </dgm:t>
    </dgm:pt>
    <dgm:pt modelId="{41BED319-1739-44DA-A87D-8E3ED16F972F}" type="parTrans" cxnId="{8CE352D0-23DB-4846-B6F8-5C34C74539CD}">
      <dgm:prSet/>
      <dgm:spPr/>
      <dgm:t>
        <a:bodyPr/>
        <a:lstStyle/>
        <a:p>
          <a:endParaRPr lang="en-US"/>
        </a:p>
      </dgm:t>
    </dgm:pt>
    <dgm:pt modelId="{81D66A7A-251A-4F6F-9C84-D98BFA0109E4}" type="sibTrans" cxnId="{8CE352D0-23DB-4846-B6F8-5C34C74539CD}">
      <dgm:prSet/>
      <dgm:spPr/>
      <dgm:t>
        <a:bodyPr/>
        <a:lstStyle/>
        <a:p>
          <a:endParaRPr lang="en-US"/>
        </a:p>
      </dgm:t>
    </dgm:pt>
    <dgm:pt modelId="{EB3CBBEB-E563-42B7-AD40-859C8A4286D2}">
      <dgm:prSet phldrT="[Text]"/>
      <dgm:spPr/>
      <dgm:t>
        <a:bodyPr/>
        <a:lstStyle/>
        <a:p>
          <a:r>
            <a:rPr lang="en-US" dirty="0" smtClean="0"/>
            <a:t>Relaxed Consistency</a:t>
          </a:r>
          <a:endParaRPr lang="en-US" dirty="0"/>
        </a:p>
      </dgm:t>
    </dgm:pt>
    <dgm:pt modelId="{81AA821C-E98C-4B82-A0BF-FA9F58C16E81}" type="sibTrans" cxnId="{93D4C8B1-BEFA-4F2F-B1BF-702DF5FE49CF}">
      <dgm:prSet/>
      <dgm:spPr/>
      <dgm:t>
        <a:bodyPr/>
        <a:lstStyle/>
        <a:p>
          <a:endParaRPr lang="en-US"/>
        </a:p>
      </dgm:t>
    </dgm:pt>
    <dgm:pt modelId="{AB4ECF53-E1FE-4CF5-BF05-D2A52288FA7D}" type="parTrans" cxnId="{93D4C8B1-BEFA-4F2F-B1BF-702DF5FE49CF}">
      <dgm:prSet/>
      <dgm:spPr/>
      <dgm:t>
        <a:bodyPr/>
        <a:lstStyle/>
        <a:p>
          <a:endParaRPr lang="en-US"/>
        </a:p>
      </dgm:t>
    </dgm:pt>
    <dgm:pt modelId="{370BA430-3F2B-4F09-984A-267CB91C9B75}">
      <dgm:prSet phldrT="[Text]"/>
      <dgm:spPr/>
      <dgm:t>
        <a:bodyPr/>
        <a:lstStyle/>
        <a:p>
          <a:pPr algn="l"/>
          <a:r>
            <a:rPr lang="en-US" smtClean="0"/>
            <a:t>Writes </a:t>
          </a:r>
          <a:r>
            <a:rPr lang="en-US" dirty="0" smtClean="0"/>
            <a:t>are Atomic</a:t>
          </a:r>
          <a:endParaRPr lang="en-US" dirty="0"/>
        </a:p>
      </dgm:t>
    </dgm:pt>
    <dgm:pt modelId="{BD5B9C1E-B16E-42A1-B9A8-531B4E205BE6}" type="parTrans" cxnId="{6F41B970-19C8-4BB7-A47F-72DF3F601E47}">
      <dgm:prSet/>
      <dgm:spPr/>
      <dgm:t>
        <a:bodyPr/>
        <a:lstStyle/>
        <a:p>
          <a:endParaRPr lang="en-US"/>
        </a:p>
      </dgm:t>
    </dgm:pt>
    <dgm:pt modelId="{1B9D4626-8C0F-49C8-BF2D-0638CB504A38}" type="sibTrans" cxnId="{6F41B970-19C8-4BB7-A47F-72DF3F601E47}">
      <dgm:prSet/>
      <dgm:spPr/>
      <dgm:t>
        <a:bodyPr/>
        <a:lstStyle/>
        <a:p>
          <a:endParaRPr lang="en-US"/>
        </a:p>
      </dgm:t>
    </dgm:pt>
    <dgm:pt modelId="{0410EC66-D98C-429C-BE74-FB07DE505BD5}">
      <dgm:prSet phldrT="[Text]"/>
      <dgm:spPr/>
      <dgm:t>
        <a:bodyPr/>
        <a:lstStyle/>
        <a:p>
          <a:r>
            <a:rPr lang="en-US" dirty="0" err="1" smtClean="0"/>
            <a:t>lazyio_propagate</a:t>
          </a:r>
          <a:r>
            <a:rPr lang="en-US" dirty="0" smtClean="0"/>
            <a:t> </a:t>
          </a:r>
          <a:r>
            <a:rPr lang="en-US" dirty="0" err="1" smtClean="0"/>
            <a:t>lazyio_synchronize</a:t>
          </a:r>
          <a:endParaRPr lang="en-US" dirty="0"/>
        </a:p>
      </dgm:t>
    </dgm:pt>
    <dgm:pt modelId="{D5714FF0-F28A-4E5B-B890-7FF21EAAC85C}" type="parTrans" cxnId="{EF40BE37-D684-450F-A3A4-DA232043B881}">
      <dgm:prSet/>
      <dgm:spPr/>
      <dgm:t>
        <a:bodyPr/>
        <a:lstStyle/>
        <a:p>
          <a:endParaRPr lang="en-US"/>
        </a:p>
      </dgm:t>
    </dgm:pt>
    <dgm:pt modelId="{8B8E5C08-CC4E-45FB-BD2E-5BAF0915B7BE}" type="sibTrans" cxnId="{EF40BE37-D684-450F-A3A4-DA232043B881}">
      <dgm:prSet/>
      <dgm:spPr/>
      <dgm:t>
        <a:bodyPr/>
        <a:lstStyle/>
        <a:p>
          <a:endParaRPr lang="en-US"/>
        </a:p>
      </dgm:t>
    </dgm:pt>
    <dgm:pt modelId="{5FBBD9C8-A255-42B7-B1E5-5542EF8F7866}" type="pres">
      <dgm:prSet presAssocID="{2B21528C-FE7B-410C-BE4B-EF735E63834D}" presName="outerComposite" presStyleCnt="0">
        <dgm:presLayoutVars>
          <dgm:chMax val="2"/>
          <dgm:animLvl val="lvl"/>
          <dgm:resizeHandles val="exact"/>
        </dgm:presLayoutVars>
      </dgm:prSet>
      <dgm:spPr/>
      <dgm:t>
        <a:bodyPr/>
        <a:lstStyle/>
        <a:p>
          <a:endParaRPr lang="en-US"/>
        </a:p>
      </dgm:t>
    </dgm:pt>
    <dgm:pt modelId="{7ACDAB76-CCDF-444F-8F9C-BA98B5DF6AD8}" type="pres">
      <dgm:prSet presAssocID="{2B21528C-FE7B-410C-BE4B-EF735E63834D}" presName="dummyMaxCanvas" presStyleCnt="0"/>
      <dgm:spPr/>
    </dgm:pt>
    <dgm:pt modelId="{9AF25B2A-EFBD-4C7E-AB8F-827E4216B912}" type="pres">
      <dgm:prSet presAssocID="{2B21528C-FE7B-410C-BE4B-EF735E63834D}" presName="parentComposite" presStyleCnt="0"/>
      <dgm:spPr/>
    </dgm:pt>
    <dgm:pt modelId="{873E2C06-952B-4B06-B12E-458E102B4877}" type="pres">
      <dgm:prSet presAssocID="{2B21528C-FE7B-410C-BE4B-EF735E63834D}" presName="parent1" presStyleLbl="alignAccFollowNode1" presStyleIdx="0" presStyleCnt="4">
        <dgm:presLayoutVars>
          <dgm:chMax val="4"/>
        </dgm:presLayoutVars>
      </dgm:prSet>
      <dgm:spPr/>
      <dgm:t>
        <a:bodyPr/>
        <a:lstStyle/>
        <a:p>
          <a:endParaRPr lang="en-US"/>
        </a:p>
      </dgm:t>
    </dgm:pt>
    <dgm:pt modelId="{70498861-3B02-4803-9A69-D58540284FF6}" type="pres">
      <dgm:prSet presAssocID="{2B21528C-FE7B-410C-BE4B-EF735E63834D}" presName="parent2" presStyleLbl="alignAccFollowNode1" presStyleIdx="1" presStyleCnt="4">
        <dgm:presLayoutVars>
          <dgm:chMax val="4"/>
        </dgm:presLayoutVars>
      </dgm:prSet>
      <dgm:spPr/>
      <dgm:t>
        <a:bodyPr/>
        <a:lstStyle/>
        <a:p>
          <a:endParaRPr lang="en-US"/>
        </a:p>
      </dgm:t>
    </dgm:pt>
    <dgm:pt modelId="{C67709B0-AA7C-4851-AEA0-A68808FD1F3A}" type="pres">
      <dgm:prSet presAssocID="{2B21528C-FE7B-410C-BE4B-EF735E63834D}" presName="childrenComposite" presStyleCnt="0"/>
      <dgm:spPr/>
    </dgm:pt>
    <dgm:pt modelId="{509555E6-F50C-4C92-A511-27184FD85389}" type="pres">
      <dgm:prSet presAssocID="{2B21528C-FE7B-410C-BE4B-EF735E63834D}" presName="dummyMaxCanvas_ChildArea" presStyleCnt="0"/>
      <dgm:spPr/>
    </dgm:pt>
    <dgm:pt modelId="{156F87F5-5E0A-4967-BCFF-8A32C099EE2B}" type="pres">
      <dgm:prSet presAssocID="{2B21528C-FE7B-410C-BE4B-EF735E63834D}" presName="fulcrum" presStyleLbl="alignAccFollowNode1" presStyleIdx="2" presStyleCnt="4"/>
      <dgm:spPr/>
    </dgm:pt>
    <dgm:pt modelId="{C02C5F23-3220-49F5-8FA0-4FA2B3B18027}" type="pres">
      <dgm:prSet presAssocID="{2B21528C-FE7B-410C-BE4B-EF735E63834D}" presName="balance_23" presStyleLbl="alignAccFollowNode1" presStyleIdx="3" presStyleCnt="4">
        <dgm:presLayoutVars>
          <dgm:bulletEnabled val="1"/>
        </dgm:presLayoutVars>
      </dgm:prSet>
      <dgm:spPr/>
    </dgm:pt>
    <dgm:pt modelId="{B1ED708B-F104-4D2F-A14F-A6E684D88505}" type="pres">
      <dgm:prSet presAssocID="{2B21528C-FE7B-410C-BE4B-EF735E63834D}" presName="right_23_1" presStyleLbl="node1" presStyleIdx="0" presStyleCnt="5">
        <dgm:presLayoutVars>
          <dgm:bulletEnabled val="1"/>
        </dgm:presLayoutVars>
      </dgm:prSet>
      <dgm:spPr/>
      <dgm:t>
        <a:bodyPr/>
        <a:lstStyle/>
        <a:p>
          <a:endParaRPr lang="en-US"/>
        </a:p>
      </dgm:t>
    </dgm:pt>
    <dgm:pt modelId="{A9A65590-4B50-4BBC-99FC-AB7304BBCE13}" type="pres">
      <dgm:prSet presAssocID="{2B21528C-FE7B-410C-BE4B-EF735E63834D}" presName="right_23_2" presStyleLbl="node1" presStyleIdx="1" presStyleCnt="5">
        <dgm:presLayoutVars>
          <dgm:bulletEnabled val="1"/>
        </dgm:presLayoutVars>
      </dgm:prSet>
      <dgm:spPr/>
      <dgm:t>
        <a:bodyPr/>
        <a:lstStyle/>
        <a:p>
          <a:endParaRPr lang="en-US"/>
        </a:p>
      </dgm:t>
    </dgm:pt>
    <dgm:pt modelId="{4F611FDD-B0C8-4553-B6A1-2E4183B628D2}" type="pres">
      <dgm:prSet presAssocID="{2B21528C-FE7B-410C-BE4B-EF735E63834D}" presName="right_23_3" presStyleLbl="node1" presStyleIdx="2" presStyleCnt="5">
        <dgm:presLayoutVars>
          <dgm:bulletEnabled val="1"/>
        </dgm:presLayoutVars>
      </dgm:prSet>
      <dgm:spPr/>
      <dgm:t>
        <a:bodyPr/>
        <a:lstStyle/>
        <a:p>
          <a:endParaRPr lang="en-US"/>
        </a:p>
      </dgm:t>
    </dgm:pt>
    <dgm:pt modelId="{77E057DD-F213-4994-973C-2CBDA63CA372}" type="pres">
      <dgm:prSet presAssocID="{2B21528C-FE7B-410C-BE4B-EF735E63834D}" presName="left_23_1" presStyleLbl="node1" presStyleIdx="3" presStyleCnt="5">
        <dgm:presLayoutVars>
          <dgm:bulletEnabled val="1"/>
        </dgm:presLayoutVars>
      </dgm:prSet>
      <dgm:spPr/>
      <dgm:t>
        <a:bodyPr/>
        <a:lstStyle/>
        <a:p>
          <a:endParaRPr lang="en-US"/>
        </a:p>
      </dgm:t>
    </dgm:pt>
    <dgm:pt modelId="{2CFFBAEE-F3ED-4711-B8F9-FF86164EF1F4}" type="pres">
      <dgm:prSet presAssocID="{2B21528C-FE7B-410C-BE4B-EF735E63834D}" presName="left_23_2" presStyleLbl="node1" presStyleIdx="4" presStyleCnt="5">
        <dgm:presLayoutVars>
          <dgm:bulletEnabled val="1"/>
        </dgm:presLayoutVars>
      </dgm:prSet>
      <dgm:spPr/>
      <dgm:t>
        <a:bodyPr/>
        <a:lstStyle/>
        <a:p>
          <a:endParaRPr lang="en-US"/>
        </a:p>
      </dgm:t>
    </dgm:pt>
  </dgm:ptLst>
  <dgm:cxnLst>
    <dgm:cxn modelId="{EB2DCDBB-C4B0-484D-B2F5-03C7B188E826}" type="presOf" srcId="{39C70AC1-C7A3-4B6C-8EEC-4CA602A74B0D}" destId="{B1ED708B-F104-4D2F-A14F-A6E684D88505}" srcOrd="0" destOrd="0" presId="urn:microsoft.com/office/officeart/2005/8/layout/balance1"/>
    <dgm:cxn modelId="{EF40BE37-D684-450F-A3A4-DA232043B881}" srcId="{EB3CBBEB-E563-42B7-AD40-859C8A4286D2}" destId="{0410EC66-D98C-429C-BE74-FB07DE505BD5}" srcOrd="2" destOrd="0" parTransId="{D5714FF0-F28A-4E5B-B890-7FF21EAAC85C}" sibTransId="{8B8E5C08-CC4E-45FB-BD2E-5BAF0915B7BE}"/>
    <dgm:cxn modelId="{40CE0E0B-BB28-4989-9135-C9B01E2E8F6D}" srcId="{72B4B623-0780-4AE8-ACFC-863E97093FA6}" destId="{B5A7F390-CAAC-4840-8066-6B4EDD9EA4E0}" srcOrd="0" destOrd="0" parTransId="{21729BA8-434F-44E8-94DD-FF0E6C451CE4}" sibTransId="{E8EFEFBA-F85D-4E87-97E4-54C4F7D9DD8E}"/>
    <dgm:cxn modelId="{18D7C494-03AE-40AC-94DC-18084D845533}" type="presOf" srcId="{72B4B623-0780-4AE8-ACFC-863E97093FA6}" destId="{873E2C06-952B-4B06-B12E-458E102B4877}" srcOrd="0" destOrd="0" presId="urn:microsoft.com/office/officeart/2005/8/layout/balance1"/>
    <dgm:cxn modelId="{9A86929A-503D-4B95-8F6C-BF83ED7EBD76}" type="presOf" srcId="{B5A7F390-CAAC-4840-8066-6B4EDD9EA4E0}" destId="{77E057DD-F213-4994-973C-2CBDA63CA372}" srcOrd="0" destOrd="0" presId="urn:microsoft.com/office/officeart/2005/8/layout/balance1"/>
    <dgm:cxn modelId="{1095AF52-A724-4824-B886-F7E46B4C098A}" type="presOf" srcId="{370BA430-3F2B-4F09-984A-267CB91C9B75}" destId="{2CFFBAEE-F3ED-4711-B8F9-FF86164EF1F4}" srcOrd="0" destOrd="0" presId="urn:microsoft.com/office/officeart/2005/8/layout/balance1"/>
    <dgm:cxn modelId="{8CE352D0-23DB-4846-B6F8-5C34C74539CD}" srcId="{EB3CBBEB-E563-42B7-AD40-859C8A4286D2}" destId="{53ED5E9A-362D-4404-B10E-8333CEA265CD}" srcOrd="1" destOrd="0" parTransId="{41BED319-1739-44DA-A87D-8E3ED16F972F}" sibTransId="{81D66A7A-251A-4F6F-9C84-D98BFA0109E4}"/>
    <dgm:cxn modelId="{368AE7B6-6156-485D-8745-1AF0F4DF1D92}" srcId="{EB3CBBEB-E563-42B7-AD40-859C8A4286D2}" destId="{39C70AC1-C7A3-4B6C-8EEC-4CA602A74B0D}" srcOrd="0" destOrd="0" parTransId="{A0710E4F-EE80-4FBE-B65F-33DEE6444239}" sibTransId="{D724AB77-6DBB-4701-B8D0-F7123C6E7B9C}"/>
    <dgm:cxn modelId="{965A6B5F-D59E-44D9-AFF5-73A3167A3E8D}" type="presOf" srcId="{53ED5E9A-362D-4404-B10E-8333CEA265CD}" destId="{A9A65590-4B50-4BBC-99FC-AB7304BBCE13}" srcOrd="0" destOrd="0" presId="urn:microsoft.com/office/officeart/2005/8/layout/balance1"/>
    <dgm:cxn modelId="{93D4C8B1-BEFA-4F2F-B1BF-702DF5FE49CF}" srcId="{2B21528C-FE7B-410C-BE4B-EF735E63834D}" destId="{EB3CBBEB-E563-42B7-AD40-859C8A4286D2}" srcOrd="1" destOrd="0" parTransId="{AB4ECF53-E1FE-4CF5-BF05-D2A52288FA7D}" sibTransId="{81AA821C-E98C-4B82-A0BF-FA9F58C16E81}"/>
    <dgm:cxn modelId="{00FE1C0D-C79F-4DC8-A463-3F60C643DEC1}" type="presOf" srcId="{0410EC66-D98C-429C-BE74-FB07DE505BD5}" destId="{4F611FDD-B0C8-4553-B6A1-2E4183B628D2}" srcOrd="0" destOrd="0" presId="urn:microsoft.com/office/officeart/2005/8/layout/balance1"/>
    <dgm:cxn modelId="{6F41B970-19C8-4BB7-A47F-72DF3F601E47}" srcId="{72B4B623-0780-4AE8-ACFC-863E97093FA6}" destId="{370BA430-3F2B-4F09-984A-267CB91C9B75}" srcOrd="1" destOrd="0" parTransId="{BD5B9C1E-B16E-42A1-B9A8-531B4E205BE6}" sibTransId="{1B9D4626-8C0F-49C8-BF2D-0638CB504A38}"/>
    <dgm:cxn modelId="{3909291E-BC3F-4165-AA5D-25A8D72EDE87}" srcId="{2B21528C-FE7B-410C-BE4B-EF735E63834D}" destId="{72B4B623-0780-4AE8-ACFC-863E97093FA6}" srcOrd="0" destOrd="0" parTransId="{6E4077A3-0203-43E0-9E2E-1F3E180E7F1E}" sibTransId="{7B373B4D-01DF-4700-B5FA-F4E8E0F727B8}"/>
    <dgm:cxn modelId="{0895FF09-8FC5-4492-AEA0-B003BDD79FDB}" type="presOf" srcId="{2B21528C-FE7B-410C-BE4B-EF735E63834D}" destId="{5FBBD9C8-A255-42B7-B1E5-5542EF8F7866}" srcOrd="0" destOrd="0" presId="urn:microsoft.com/office/officeart/2005/8/layout/balance1"/>
    <dgm:cxn modelId="{C123E207-AB27-4514-8EF5-91CB8FE6FE35}" type="presOf" srcId="{EB3CBBEB-E563-42B7-AD40-859C8A4286D2}" destId="{70498861-3B02-4803-9A69-D58540284FF6}" srcOrd="0" destOrd="0" presId="urn:microsoft.com/office/officeart/2005/8/layout/balance1"/>
    <dgm:cxn modelId="{18A5E9DE-FD4D-4960-979F-E074A6C8490E}" type="presParOf" srcId="{5FBBD9C8-A255-42B7-B1E5-5542EF8F7866}" destId="{7ACDAB76-CCDF-444F-8F9C-BA98B5DF6AD8}" srcOrd="0" destOrd="0" presId="urn:microsoft.com/office/officeart/2005/8/layout/balance1"/>
    <dgm:cxn modelId="{0019C3E6-C6D1-4518-9BC2-E7C623C0BF4F}" type="presParOf" srcId="{5FBBD9C8-A255-42B7-B1E5-5542EF8F7866}" destId="{9AF25B2A-EFBD-4C7E-AB8F-827E4216B912}" srcOrd="1" destOrd="0" presId="urn:microsoft.com/office/officeart/2005/8/layout/balance1"/>
    <dgm:cxn modelId="{602F58E7-DE45-4BDD-BA20-2B415A29E7A3}" type="presParOf" srcId="{9AF25B2A-EFBD-4C7E-AB8F-827E4216B912}" destId="{873E2C06-952B-4B06-B12E-458E102B4877}" srcOrd="0" destOrd="0" presId="urn:microsoft.com/office/officeart/2005/8/layout/balance1"/>
    <dgm:cxn modelId="{1CA20D5F-3FEB-4511-A554-35863C6C30F6}" type="presParOf" srcId="{9AF25B2A-EFBD-4C7E-AB8F-827E4216B912}" destId="{70498861-3B02-4803-9A69-D58540284FF6}" srcOrd="1" destOrd="0" presId="urn:microsoft.com/office/officeart/2005/8/layout/balance1"/>
    <dgm:cxn modelId="{E0F45312-5909-439E-9301-497C1B66DE0A}" type="presParOf" srcId="{5FBBD9C8-A255-42B7-B1E5-5542EF8F7866}" destId="{C67709B0-AA7C-4851-AEA0-A68808FD1F3A}" srcOrd="2" destOrd="0" presId="urn:microsoft.com/office/officeart/2005/8/layout/balance1"/>
    <dgm:cxn modelId="{9B9E0A58-6C49-474C-83F5-4038FF97C05C}" type="presParOf" srcId="{C67709B0-AA7C-4851-AEA0-A68808FD1F3A}" destId="{509555E6-F50C-4C92-A511-27184FD85389}" srcOrd="0" destOrd="0" presId="urn:microsoft.com/office/officeart/2005/8/layout/balance1"/>
    <dgm:cxn modelId="{C05F214E-F991-4A26-8C92-D0397DADE3C9}" type="presParOf" srcId="{C67709B0-AA7C-4851-AEA0-A68808FD1F3A}" destId="{156F87F5-5E0A-4967-BCFF-8A32C099EE2B}" srcOrd="1" destOrd="0" presId="urn:microsoft.com/office/officeart/2005/8/layout/balance1"/>
    <dgm:cxn modelId="{56A10072-D1C4-454F-B6BD-3C99C68CA43E}" type="presParOf" srcId="{C67709B0-AA7C-4851-AEA0-A68808FD1F3A}" destId="{C02C5F23-3220-49F5-8FA0-4FA2B3B18027}" srcOrd="2" destOrd="0" presId="urn:microsoft.com/office/officeart/2005/8/layout/balance1"/>
    <dgm:cxn modelId="{6989BF72-724E-4E7F-85E9-5E0E58F36003}" type="presParOf" srcId="{C67709B0-AA7C-4851-AEA0-A68808FD1F3A}" destId="{B1ED708B-F104-4D2F-A14F-A6E684D88505}" srcOrd="3" destOrd="0" presId="urn:microsoft.com/office/officeart/2005/8/layout/balance1"/>
    <dgm:cxn modelId="{2FA193BB-8A14-448F-AC18-ABEA212F4D8B}" type="presParOf" srcId="{C67709B0-AA7C-4851-AEA0-A68808FD1F3A}" destId="{A9A65590-4B50-4BBC-99FC-AB7304BBCE13}" srcOrd="4" destOrd="0" presId="urn:microsoft.com/office/officeart/2005/8/layout/balance1"/>
    <dgm:cxn modelId="{4510D34E-EB05-407A-BB96-650DBCFF70D4}" type="presParOf" srcId="{C67709B0-AA7C-4851-AEA0-A68808FD1F3A}" destId="{4F611FDD-B0C8-4553-B6A1-2E4183B628D2}" srcOrd="5" destOrd="0" presId="urn:microsoft.com/office/officeart/2005/8/layout/balance1"/>
    <dgm:cxn modelId="{0353F70D-4731-49F4-BF76-687588F19C6F}" type="presParOf" srcId="{C67709B0-AA7C-4851-AEA0-A68808FD1F3A}" destId="{77E057DD-F213-4994-973C-2CBDA63CA372}" srcOrd="6" destOrd="0" presId="urn:microsoft.com/office/officeart/2005/8/layout/balance1"/>
    <dgm:cxn modelId="{F6B1F1B1-4ABB-4527-9DA0-EE23424085DF}" type="presParOf" srcId="{C67709B0-AA7C-4851-AEA0-A68808FD1F3A}" destId="{2CFFBAEE-F3ED-4711-B8F9-FF86164EF1F4}" srcOrd="7" destOrd="0" presId="urn:microsoft.com/office/officeart/2005/8/layout/balance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3583D2-E496-4808-8EC1-80D868DDE6AA}" type="doc">
      <dgm:prSet loTypeId="urn:microsoft.com/office/officeart/2005/8/layout/matrix1" loCatId="matrix" qsTypeId="urn:microsoft.com/office/officeart/2005/8/quickstyle/simple5" qsCatId="simple" csTypeId="urn:microsoft.com/office/officeart/2005/8/colors/colorful5" csCatId="colorful" phldr="1"/>
      <dgm:spPr/>
      <dgm:t>
        <a:bodyPr/>
        <a:lstStyle/>
        <a:p>
          <a:endParaRPr lang="en-US"/>
        </a:p>
      </dgm:t>
    </dgm:pt>
    <dgm:pt modelId="{05E98B7A-CEC5-41C8-A502-C38305DE4466}">
      <dgm:prSet phldrT="[Text]"/>
      <dgm:spPr/>
      <dgm:t>
        <a:bodyPr/>
        <a:lstStyle/>
        <a:p>
          <a:r>
            <a:rPr lang="en-US" dirty="0" smtClean="0"/>
            <a:t>Namespace Operations</a:t>
          </a:r>
          <a:endParaRPr lang="en-US" dirty="0"/>
        </a:p>
      </dgm:t>
    </dgm:pt>
    <dgm:pt modelId="{F728DA58-19EC-43AF-9345-F9D86AD5F2FC}" type="parTrans" cxnId="{0280AD17-F5FA-4C86-A6A8-52FB3AFD8ECB}">
      <dgm:prSet/>
      <dgm:spPr/>
      <dgm:t>
        <a:bodyPr/>
        <a:lstStyle/>
        <a:p>
          <a:endParaRPr lang="en-US"/>
        </a:p>
      </dgm:t>
    </dgm:pt>
    <dgm:pt modelId="{F57BDAD4-BCD6-4C68-9D9E-D52BACF196F7}" type="sibTrans" cxnId="{0280AD17-F5FA-4C86-A6A8-52FB3AFD8ECB}">
      <dgm:prSet/>
      <dgm:spPr/>
      <dgm:t>
        <a:bodyPr/>
        <a:lstStyle/>
        <a:p>
          <a:endParaRPr lang="en-US"/>
        </a:p>
      </dgm:t>
    </dgm:pt>
    <dgm:pt modelId="{B121D0E7-3E6A-4A41-9087-0B150DE1DC96}">
      <dgm:prSet phldrT="[Text]"/>
      <dgm:spPr>
        <a:solidFill>
          <a:srgbClr val="00B050"/>
        </a:solidFill>
      </dgm:spPr>
      <dgm:t>
        <a:bodyPr/>
        <a:lstStyle/>
        <a:p>
          <a:pPr algn="l"/>
          <a:r>
            <a:rPr lang="en-US" dirty="0" smtClean="0"/>
            <a:t>But by default “correct” behavior is provided at some cost.</a:t>
          </a:r>
          <a:endParaRPr lang="en-US" dirty="0"/>
        </a:p>
      </dgm:t>
    </dgm:pt>
    <dgm:pt modelId="{24E5F5FF-8D7D-4171-B0A0-8C5EA1101A39}" type="parTrans" cxnId="{5FC69B40-64D9-4E32-AF3D-4C44B2ABE340}">
      <dgm:prSet/>
      <dgm:spPr/>
      <dgm:t>
        <a:bodyPr/>
        <a:lstStyle/>
        <a:p>
          <a:endParaRPr lang="en-US"/>
        </a:p>
      </dgm:t>
    </dgm:pt>
    <dgm:pt modelId="{0EFE9C96-BAD0-4112-9159-E5FE7E44156A}" type="sibTrans" cxnId="{5FC69B40-64D9-4E32-AF3D-4C44B2ABE340}">
      <dgm:prSet/>
      <dgm:spPr/>
      <dgm:t>
        <a:bodyPr/>
        <a:lstStyle/>
        <a:p>
          <a:endParaRPr lang="en-US"/>
        </a:p>
      </dgm:t>
    </dgm:pt>
    <dgm:pt modelId="{6D59D44A-5013-4F60-8ABD-A2A1C98F4713}">
      <dgm:prSet phldrT="[Text]"/>
      <dgm:spPr/>
      <dgm:t>
        <a:bodyPr/>
        <a:lstStyle/>
        <a:p>
          <a:pPr algn="l"/>
          <a:r>
            <a:rPr lang="en-US" dirty="0" smtClean="0"/>
            <a:t>Stat operation on a file opened by multiple writers</a:t>
          </a:r>
          <a:endParaRPr lang="en-US" dirty="0"/>
        </a:p>
      </dgm:t>
    </dgm:pt>
    <dgm:pt modelId="{78BCBF7A-8981-4CEC-9763-0EF1595B24BF}" type="parTrans" cxnId="{845E7009-D1E8-4819-B33F-97E1902011DD}">
      <dgm:prSet/>
      <dgm:spPr/>
      <dgm:t>
        <a:bodyPr/>
        <a:lstStyle/>
        <a:p>
          <a:endParaRPr lang="en-US"/>
        </a:p>
      </dgm:t>
    </dgm:pt>
    <dgm:pt modelId="{DA9486E8-0927-4CAE-BF61-4697A9FA4570}" type="sibTrans" cxnId="{845E7009-D1E8-4819-B33F-97E1902011DD}">
      <dgm:prSet/>
      <dgm:spPr/>
      <dgm:t>
        <a:bodyPr/>
        <a:lstStyle/>
        <a:p>
          <a:endParaRPr lang="en-US"/>
        </a:p>
      </dgm:t>
    </dgm:pt>
    <dgm:pt modelId="{F37935A2-BD42-47F6-BF70-1790B19C72A9}">
      <dgm:prSet phldrT="[Text]"/>
      <dgm:spPr/>
      <dgm:t>
        <a:bodyPr/>
        <a:lstStyle/>
        <a:p>
          <a:pPr algn="l"/>
          <a:r>
            <a:rPr lang="en-US" dirty="0" smtClean="0"/>
            <a:t>Applications for which coherent behavior is unnecessary use extensions</a:t>
          </a:r>
          <a:endParaRPr lang="en-US" dirty="0"/>
        </a:p>
      </dgm:t>
    </dgm:pt>
    <dgm:pt modelId="{D58DDC3B-0601-4549-B792-3FE75D2407AD}" type="parTrans" cxnId="{FD78B9F3-0785-4394-BEB2-6A571E22FEC6}">
      <dgm:prSet/>
      <dgm:spPr/>
      <dgm:t>
        <a:bodyPr/>
        <a:lstStyle/>
        <a:p>
          <a:endParaRPr lang="en-US"/>
        </a:p>
      </dgm:t>
    </dgm:pt>
    <dgm:pt modelId="{BEDBAA75-9539-4A6B-BDD2-F8B92EF5BED3}" type="sibTrans" cxnId="{FD78B9F3-0785-4394-BEB2-6A571E22FEC6}">
      <dgm:prSet/>
      <dgm:spPr/>
      <dgm:t>
        <a:bodyPr/>
        <a:lstStyle/>
        <a:p>
          <a:endParaRPr lang="en-US"/>
        </a:p>
      </dgm:t>
    </dgm:pt>
    <dgm:pt modelId="{1DD63C17-18B9-445C-97AF-853E1F3D73EB}">
      <dgm:prSet phldrT="[Text]"/>
      <dgm:spPr>
        <a:solidFill>
          <a:srgbClr val="7030A0"/>
        </a:solidFill>
      </dgm:spPr>
      <dgm:t>
        <a:bodyPr/>
        <a:lstStyle/>
        <a:p>
          <a:pPr algn="l"/>
          <a:r>
            <a:rPr lang="en-US" dirty="0" err="1" smtClean="0"/>
            <a:t>Ceph</a:t>
          </a:r>
          <a:r>
            <a:rPr lang="en-US" dirty="0" smtClean="0"/>
            <a:t> optimizes for most common meta-data access scenarios </a:t>
          </a:r>
        </a:p>
        <a:p>
          <a:pPr algn="l"/>
          <a:r>
            <a:rPr lang="en-US" dirty="0" smtClean="0"/>
            <a:t>(</a:t>
          </a:r>
          <a:r>
            <a:rPr lang="en-US" dirty="0" err="1" smtClean="0"/>
            <a:t>readdir</a:t>
          </a:r>
          <a:r>
            <a:rPr lang="en-US" dirty="0" smtClean="0"/>
            <a:t> followed by stat)</a:t>
          </a:r>
          <a:endParaRPr lang="en-US" dirty="0"/>
        </a:p>
      </dgm:t>
    </dgm:pt>
    <dgm:pt modelId="{6AF00F94-11BF-43A7-BC2B-3F0CAFB8F275}" type="sibTrans" cxnId="{0F9AD65E-F37C-4AF8-BB0A-5127DA982A96}">
      <dgm:prSet/>
      <dgm:spPr/>
      <dgm:t>
        <a:bodyPr/>
        <a:lstStyle/>
        <a:p>
          <a:endParaRPr lang="en-US"/>
        </a:p>
      </dgm:t>
    </dgm:pt>
    <dgm:pt modelId="{C2B03A85-43E1-49BE-988F-D797FAC08AB6}" type="parTrans" cxnId="{0F9AD65E-F37C-4AF8-BB0A-5127DA982A96}">
      <dgm:prSet/>
      <dgm:spPr/>
      <dgm:t>
        <a:bodyPr/>
        <a:lstStyle/>
        <a:p>
          <a:endParaRPr lang="en-US"/>
        </a:p>
      </dgm:t>
    </dgm:pt>
    <dgm:pt modelId="{48322B70-D3DE-482D-B6ED-A04685E5F414}" type="pres">
      <dgm:prSet presAssocID="{623583D2-E496-4808-8EC1-80D868DDE6AA}" presName="diagram" presStyleCnt="0">
        <dgm:presLayoutVars>
          <dgm:chMax val="1"/>
          <dgm:dir/>
          <dgm:animLvl val="ctr"/>
          <dgm:resizeHandles val="exact"/>
        </dgm:presLayoutVars>
      </dgm:prSet>
      <dgm:spPr/>
      <dgm:t>
        <a:bodyPr/>
        <a:lstStyle/>
        <a:p>
          <a:endParaRPr lang="en-US"/>
        </a:p>
      </dgm:t>
    </dgm:pt>
    <dgm:pt modelId="{60CB4CA7-90A9-45D1-9DBC-7E38CC9C9402}" type="pres">
      <dgm:prSet presAssocID="{623583D2-E496-4808-8EC1-80D868DDE6AA}" presName="matrix" presStyleCnt="0"/>
      <dgm:spPr/>
      <dgm:t>
        <a:bodyPr/>
        <a:lstStyle/>
        <a:p>
          <a:endParaRPr lang="en-US"/>
        </a:p>
      </dgm:t>
    </dgm:pt>
    <dgm:pt modelId="{F2CBDA39-0047-4C0E-90B2-FA8C9EC4CA19}" type="pres">
      <dgm:prSet presAssocID="{623583D2-E496-4808-8EC1-80D868DDE6AA}" presName="tile1" presStyleLbl="node1" presStyleIdx="0" presStyleCnt="4" custLinFactNeighborX="-2500" custLinFactNeighborY="-5000"/>
      <dgm:spPr/>
      <dgm:t>
        <a:bodyPr/>
        <a:lstStyle/>
        <a:p>
          <a:endParaRPr lang="en-US"/>
        </a:p>
      </dgm:t>
    </dgm:pt>
    <dgm:pt modelId="{94BF8B5A-1F8D-4CEF-B4CE-104379913A70}" type="pres">
      <dgm:prSet presAssocID="{623583D2-E496-4808-8EC1-80D868DDE6AA}" presName="tile1text" presStyleLbl="node1" presStyleIdx="0" presStyleCnt="4">
        <dgm:presLayoutVars>
          <dgm:chMax val="0"/>
          <dgm:chPref val="0"/>
          <dgm:bulletEnabled val="1"/>
        </dgm:presLayoutVars>
      </dgm:prSet>
      <dgm:spPr/>
      <dgm:t>
        <a:bodyPr/>
        <a:lstStyle/>
        <a:p>
          <a:endParaRPr lang="en-US"/>
        </a:p>
      </dgm:t>
    </dgm:pt>
    <dgm:pt modelId="{E0E2CAF7-590C-4E36-94CA-E4F9FCAB7A7C}" type="pres">
      <dgm:prSet presAssocID="{623583D2-E496-4808-8EC1-80D868DDE6AA}" presName="tile2" presStyleLbl="node1" presStyleIdx="1" presStyleCnt="4" custLinFactNeighborX="-2500" custLinFactNeighborY="-1250"/>
      <dgm:spPr/>
      <dgm:t>
        <a:bodyPr/>
        <a:lstStyle/>
        <a:p>
          <a:endParaRPr lang="en-US"/>
        </a:p>
      </dgm:t>
    </dgm:pt>
    <dgm:pt modelId="{D38F4694-0A48-4CAC-A28A-B5AF95279F5D}" type="pres">
      <dgm:prSet presAssocID="{623583D2-E496-4808-8EC1-80D868DDE6AA}" presName="tile2text" presStyleLbl="node1" presStyleIdx="1" presStyleCnt="4">
        <dgm:presLayoutVars>
          <dgm:chMax val="0"/>
          <dgm:chPref val="0"/>
          <dgm:bulletEnabled val="1"/>
        </dgm:presLayoutVars>
      </dgm:prSet>
      <dgm:spPr/>
      <dgm:t>
        <a:bodyPr/>
        <a:lstStyle/>
        <a:p>
          <a:endParaRPr lang="en-US"/>
        </a:p>
      </dgm:t>
    </dgm:pt>
    <dgm:pt modelId="{D7363095-D8FB-4829-ACF4-7F96780983E7}" type="pres">
      <dgm:prSet presAssocID="{623583D2-E496-4808-8EC1-80D868DDE6AA}" presName="tile3" presStyleLbl="node1" presStyleIdx="2" presStyleCnt="4"/>
      <dgm:spPr/>
      <dgm:t>
        <a:bodyPr/>
        <a:lstStyle/>
        <a:p>
          <a:endParaRPr lang="en-US"/>
        </a:p>
      </dgm:t>
    </dgm:pt>
    <dgm:pt modelId="{C7ECBB05-5BCE-4132-B357-3FD98583B823}" type="pres">
      <dgm:prSet presAssocID="{623583D2-E496-4808-8EC1-80D868DDE6AA}" presName="tile3text" presStyleLbl="node1" presStyleIdx="2" presStyleCnt="4">
        <dgm:presLayoutVars>
          <dgm:chMax val="0"/>
          <dgm:chPref val="0"/>
          <dgm:bulletEnabled val="1"/>
        </dgm:presLayoutVars>
      </dgm:prSet>
      <dgm:spPr/>
      <dgm:t>
        <a:bodyPr/>
        <a:lstStyle/>
        <a:p>
          <a:endParaRPr lang="en-US"/>
        </a:p>
      </dgm:t>
    </dgm:pt>
    <dgm:pt modelId="{CB1C8C4E-AE34-4F4D-B60F-7ED2B84755E7}" type="pres">
      <dgm:prSet presAssocID="{623583D2-E496-4808-8EC1-80D868DDE6AA}" presName="tile4" presStyleLbl="node1" presStyleIdx="3" presStyleCnt="4" custScaleX="100001" custLinFactNeighborX="-2532"/>
      <dgm:spPr/>
      <dgm:t>
        <a:bodyPr/>
        <a:lstStyle/>
        <a:p>
          <a:endParaRPr lang="en-US"/>
        </a:p>
      </dgm:t>
    </dgm:pt>
    <dgm:pt modelId="{B6CE167F-80AA-42DF-9382-BB73FBDE0E9E}" type="pres">
      <dgm:prSet presAssocID="{623583D2-E496-4808-8EC1-80D868DDE6AA}" presName="tile4text" presStyleLbl="node1" presStyleIdx="3" presStyleCnt="4">
        <dgm:presLayoutVars>
          <dgm:chMax val="0"/>
          <dgm:chPref val="0"/>
          <dgm:bulletEnabled val="1"/>
        </dgm:presLayoutVars>
      </dgm:prSet>
      <dgm:spPr/>
      <dgm:t>
        <a:bodyPr/>
        <a:lstStyle/>
        <a:p>
          <a:endParaRPr lang="en-US"/>
        </a:p>
      </dgm:t>
    </dgm:pt>
    <dgm:pt modelId="{282F70FD-7A1E-40EE-BA02-909A0AE5790E}" type="pres">
      <dgm:prSet presAssocID="{623583D2-E496-4808-8EC1-80D868DDE6AA}" presName="centerTile" presStyleLbl="fgShp" presStyleIdx="0" presStyleCnt="1">
        <dgm:presLayoutVars>
          <dgm:chMax val="0"/>
          <dgm:chPref val="0"/>
        </dgm:presLayoutVars>
      </dgm:prSet>
      <dgm:spPr/>
      <dgm:t>
        <a:bodyPr/>
        <a:lstStyle/>
        <a:p>
          <a:endParaRPr lang="en-US"/>
        </a:p>
      </dgm:t>
    </dgm:pt>
  </dgm:ptLst>
  <dgm:cxnLst>
    <dgm:cxn modelId="{0280AD17-F5FA-4C86-A6A8-52FB3AFD8ECB}" srcId="{623583D2-E496-4808-8EC1-80D868DDE6AA}" destId="{05E98B7A-CEC5-41C8-A502-C38305DE4466}" srcOrd="0" destOrd="0" parTransId="{F728DA58-19EC-43AF-9345-F9D86AD5F2FC}" sibTransId="{F57BDAD4-BCD6-4C68-9D9E-D52BACF196F7}"/>
    <dgm:cxn modelId="{5FC69B40-64D9-4E32-AF3D-4C44B2ABE340}" srcId="{05E98B7A-CEC5-41C8-A502-C38305DE4466}" destId="{B121D0E7-3E6A-4A41-9087-0B150DE1DC96}" srcOrd="1" destOrd="0" parTransId="{24E5F5FF-8D7D-4171-B0A0-8C5EA1101A39}" sibTransId="{0EFE9C96-BAD0-4112-9159-E5FE7E44156A}"/>
    <dgm:cxn modelId="{5095D967-52D5-45BF-A1F8-C20BAE7CDE14}" type="presOf" srcId="{6D59D44A-5013-4F60-8ABD-A2A1C98F4713}" destId="{C7ECBB05-5BCE-4132-B357-3FD98583B823}" srcOrd="1" destOrd="0" presId="urn:microsoft.com/office/officeart/2005/8/layout/matrix1"/>
    <dgm:cxn modelId="{E3B5D62D-D067-464E-8411-7714A03EBB4D}" type="presOf" srcId="{B121D0E7-3E6A-4A41-9087-0B150DE1DC96}" destId="{D38F4694-0A48-4CAC-A28A-B5AF95279F5D}" srcOrd="1" destOrd="0" presId="urn:microsoft.com/office/officeart/2005/8/layout/matrix1"/>
    <dgm:cxn modelId="{C6453E2B-4843-403B-82A3-3965E0C865FF}" type="presOf" srcId="{F37935A2-BD42-47F6-BF70-1790B19C72A9}" destId="{CB1C8C4E-AE34-4F4D-B60F-7ED2B84755E7}" srcOrd="0" destOrd="0" presId="urn:microsoft.com/office/officeart/2005/8/layout/matrix1"/>
    <dgm:cxn modelId="{57CF5C4E-625A-4F4A-B4C0-EF52426EE5EA}" type="presOf" srcId="{B121D0E7-3E6A-4A41-9087-0B150DE1DC96}" destId="{E0E2CAF7-590C-4E36-94CA-E4F9FCAB7A7C}" srcOrd="0" destOrd="0" presId="urn:microsoft.com/office/officeart/2005/8/layout/matrix1"/>
    <dgm:cxn modelId="{9FC76543-EDFE-40DC-AAA8-9E6CC4B2FB63}" type="presOf" srcId="{1DD63C17-18B9-445C-97AF-853E1F3D73EB}" destId="{94BF8B5A-1F8D-4CEF-B4CE-104379913A70}" srcOrd="1" destOrd="0" presId="urn:microsoft.com/office/officeart/2005/8/layout/matrix1"/>
    <dgm:cxn modelId="{FD78B9F3-0785-4394-BEB2-6A571E22FEC6}" srcId="{05E98B7A-CEC5-41C8-A502-C38305DE4466}" destId="{F37935A2-BD42-47F6-BF70-1790B19C72A9}" srcOrd="3" destOrd="0" parTransId="{D58DDC3B-0601-4549-B792-3FE75D2407AD}" sibTransId="{BEDBAA75-9539-4A6B-BDD2-F8B92EF5BED3}"/>
    <dgm:cxn modelId="{AB697860-785F-4005-9E3F-E0B666642DBA}" type="presOf" srcId="{05E98B7A-CEC5-41C8-A502-C38305DE4466}" destId="{282F70FD-7A1E-40EE-BA02-909A0AE5790E}" srcOrd="0" destOrd="0" presId="urn:microsoft.com/office/officeart/2005/8/layout/matrix1"/>
    <dgm:cxn modelId="{7A4EEF12-EB23-4C0C-81B3-9CFF48F701C6}" type="presOf" srcId="{1DD63C17-18B9-445C-97AF-853E1F3D73EB}" destId="{F2CBDA39-0047-4C0E-90B2-FA8C9EC4CA19}" srcOrd="0" destOrd="0" presId="urn:microsoft.com/office/officeart/2005/8/layout/matrix1"/>
    <dgm:cxn modelId="{845E7009-D1E8-4819-B33F-97E1902011DD}" srcId="{05E98B7A-CEC5-41C8-A502-C38305DE4466}" destId="{6D59D44A-5013-4F60-8ABD-A2A1C98F4713}" srcOrd="2" destOrd="0" parTransId="{78BCBF7A-8981-4CEC-9763-0EF1595B24BF}" sibTransId="{DA9486E8-0927-4CAE-BF61-4697A9FA4570}"/>
    <dgm:cxn modelId="{B98436FC-9564-482B-99A8-14B929B43F8F}" type="presOf" srcId="{6D59D44A-5013-4F60-8ABD-A2A1C98F4713}" destId="{D7363095-D8FB-4829-ACF4-7F96780983E7}" srcOrd="0" destOrd="0" presId="urn:microsoft.com/office/officeart/2005/8/layout/matrix1"/>
    <dgm:cxn modelId="{0F9AD65E-F37C-4AF8-BB0A-5127DA982A96}" srcId="{05E98B7A-CEC5-41C8-A502-C38305DE4466}" destId="{1DD63C17-18B9-445C-97AF-853E1F3D73EB}" srcOrd="0" destOrd="0" parTransId="{C2B03A85-43E1-49BE-988F-D797FAC08AB6}" sibTransId="{6AF00F94-11BF-43A7-BC2B-3F0CAFB8F275}"/>
    <dgm:cxn modelId="{C76D1ABD-1BD4-44EB-A66F-3B7421F9F658}" type="presOf" srcId="{623583D2-E496-4808-8EC1-80D868DDE6AA}" destId="{48322B70-D3DE-482D-B6ED-A04685E5F414}" srcOrd="0" destOrd="0" presId="urn:microsoft.com/office/officeart/2005/8/layout/matrix1"/>
    <dgm:cxn modelId="{6F71BE6B-1FA2-444E-B1ED-3C15EF13D785}" type="presOf" srcId="{F37935A2-BD42-47F6-BF70-1790B19C72A9}" destId="{B6CE167F-80AA-42DF-9382-BB73FBDE0E9E}" srcOrd="1" destOrd="0" presId="urn:microsoft.com/office/officeart/2005/8/layout/matrix1"/>
    <dgm:cxn modelId="{95FDD10B-FFCF-4DDB-9DCF-A5C7FABACB5F}" type="presParOf" srcId="{48322B70-D3DE-482D-B6ED-A04685E5F414}" destId="{60CB4CA7-90A9-45D1-9DBC-7E38CC9C9402}" srcOrd="0" destOrd="0" presId="urn:microsoft.com/office/officeart/2005/8/layout/matrix1"/>
    <dgm:cxn modelId="{0C71FB42-4490-4FDD-ADDD-BC2CDA5B303A}" type="presParOf" srcId="{60CB4CA7-90A9-45D1-9DBC-7E38CC9C9402}" destId="{F2CBDA39-0047-4C0E-90B2-FA8C9EC4CA19}" srcOrd="0" destOrd="0" presId="urn:microsoft.com/office/officeart/2005/8/layout/matrix1"/>
    <dgm:cxn modelId="{3D0F7F5A-5939-479D-84DE-243D8F0F1B28}" type="presParOf" srcId="{60CB4CA7-90A9-45D1-9DBC-7E38CC9C9402}" destId="{94BF8B5A-1F8D-4CEF-B4CE-104379913A70}" srcOrd="1" destOrd="0" presId="urn:microsoft.com/office/officeart/2005/8/layout/matrix1"/>
    <dgm:cxn modelId="{CA2F78D7-7778-408B-B7F3-2581848CB270}" type="presParOf" srcId="{60CB4CA7-90A9-45D1-9DBC-7E38CC9C9402}" destId="{E0E2CAF7-590C-4E36-94CA-E4F9FCAB7A7C}" srcOrd="2" destOrd="0" presId="urn:microsoft.com/office/officeart/2005/8/layout/matrix1"/>
    <dgm:cxn modelId="{BFA11235-7B09-4033-A324-A06C986E144C}" type="presParOf" srcId="{60CB4CA7-90A9-45D1-9DBC-7E38CC9C9402}" destId="{D38F4694-0A48-4CAC-A28A-B5AF95279F5D}" srcOrd="3" destOrd="0" presId="urn:microsoft.com/office/officeart/2005/8/layout/matrix1"/>
    <dgm:cxn modelId="{7B1A2DCC-105C-4FFF-923B-D876E3574637}" type="presParOf" srcId="{60CB4CA7-90A9-45D1-9DBC-7E38CC9C9402}" destId="{D7363095-D8FB-4829-ACF4-7F96780983E7}" srcOrd="4" destOrd="0" presId="urn:microsoft.com/office/officeart/2005/8/layout/matrix1"/>
    <dgm:cxn modelId="{D399901D-0381-4C28-853E-AC7E3182A5BD}" type="presParOf" srcId="{60CB4CA7-90A9-45D1-9DBC-7E38CC9C9402}" destId="{C7ECBB05-5BCE-4132-B357-3FD98583B823}" srcOrd="5" destOrd="0" presId="urn:microsoft.com/office/officeart/2005/8/layout/matrix1"/>
    <dgm:cxn modelId="{491FC734-DAEF-4920-B527-C87D30F8510D}" type="presParOf" srcId="{60CB4CA7-90A9-45D1-9DBC-7E38CC9C9402}" destId="{CB1C8C4E-AE34-4F4D-B60F-7ED2B84755E7}" srcOrd="6" destOrd="0" presId="urn:microsoft.com/office/officeart/2005/8/layout/matrix1"/>
    <dgm:cxn modelId="{EAAA09C1-99FA-4156-A596-BD8AFC04A8B4}" type="presParOf" srcId="{60CB4CA7-90A9-45D1-9DBC-7E38CC9C9402}" destId="{B6CE167F-80AA-42DF-9382-BB73FBDE0E9E}" srcOrd="7" destOrd="0" presId="urn:microsoft.com/office/officeart/2005/8/layout/matrix1"/>
    <dgm:cxn modelId="{89E67D6E-DCC6-4361-BF8A-49273C1AD7F5}" type="presParOf" srcId="{48322B70-D3DE-482D-B6ED-A04685E5F414}" destId="{282F70FD-7A1E-40EE-BA02-909A0AE5790E}"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71FB40-5AC3-4AD6-9842-5B007BFA366C}" type="doc">
      <dgm:prSet loTypeId="urn:microsoft.com/office/officeart/2005/8/layout/radial4" loCatId="relationship" qsTypeId="urn:microsoft.com/office/officeart/2005/8/quickstyle/simple5" qsCatId="simple" csTypeId="urn:microsoft.com/office/officeart/2005/8/colors/colorful5" csCatId="colorful" phldr="1"/>
      <dgm:spPr/>
      <dgm:t>
        <a:bodyPr/>
        <a:lstStyle/>
        <a:p>
          <a:endParaRPr lang="en-US"/>
        </a:p>
      </dgm:t>
    </dgm:pt>
    <dgm:pt modelId="{E36CC7A5-CA0A-4262-A680-557E6487BBDA}">
      <dgm:prSet phldrT="[Text]"/>
      <dgm:spPr/>
      <dgm:t>
        <a:bodyPr/>
        <a:lstStyle/>
        <a:p>
          <a:r>
            <a:rPr lang="en-GB" altLang="zh-CN" dirty="0" smtClean="0">
              <a:ea typeface="宋体" charset="-122"/>
            </a:rPr>
            <a:t>Per-MDS journals</a:t>
          </a:r>
        </a:p>
        <a:p>
          <a:r>
            <a:rPr lang="en-GB" altLang="zh-CN" dirty="0" smtClean="0">
              <a:ea typeface="宋体" charset="-122"/>
            </a:rPr>
            <a:t>Eventually pushed to OSD</a:t>
          </a:r>
          <a:endParaRPr lang="en-US" dirty="0"/>
        </a:p>
      </dgm:t>
    </dgm:pt>
    <dgm:pt modelId="{71BB8A9A-01A0-42C2-AECA-182F5E2420B7}" type="parTrans" cxnId="{ED4C64F6-BCFF-44BB-91AB-7CB2EED033C1}">
      <dgm:prSet/>
      <dgm:spPr/>
      <dgm:t>
        <a:bodyPr/>
        <a:lstStyle/>
        <a:p>
          <a:endParaRPr lang="en-US"/>
        </a:p>
      </dgm:t>
    </dgm:pt>
    <dgm:pt modelId="{BC10A331-2900-4312-B9A2-9B3B7931D587}" type="sibTrans" cxnId="{ED4C64F6-BCFF-44BB-91AB-7CB2EED033C1}">
      <dgm:prSet/>
      <dgm:spPr/>
      <dgm:t>
        <a:bodyPr/>
        <a:lstStyle/>
        <a:p>
          <a:endParaRPr lang="en-US"/>
        </a:p>
      </dgm:t>
    </dgm:pt>
    <dgm:pt modelId="{9D213D20-8513-4C2A-B703-09D28E470277}">
      <dgm:prSet phldrT="[Text]"/>
      <dgm:spPr/>
      <dgm:t>
        <a:bodyPr/>
        <a:lstStyle/>
        <a:p>
          <a:r>
            <a:rPr lang="en-GB" altLang="zh-CN" dirty="0" smtClean="0">
              <a:ea typeface="宋体" charset="-122"/>
            </a:rPr>
            <a:t>Sequential Update</a:t>
          </a:r>
        </a:p>
        <a:p>
          <a:r>
            <a:rPr lang="en-GB" altLang="zh-CN" dirty="0" smtClean="0">
              <a:ea typeface="宋体" charset="-122"/>
            </a:rPr>
            <a:t> More efficient</a:t>
          </a:r>
          <a:endParaRPr lang="en-US" dirty="0"/>
        </a:p>
      </dgm:t>
    </dgm:pt>
    <dgm:pt modelId="{8F727950-755C-40A4-A60E-9F09CBC04D17}" type="parTrans" cxnId="{BEBF520A-9FB0-4BDD-BBFF-A4880CB495CC}">
      <dgm:prSet/>
      <dgm:spPr/>
      <dgm:t>
        <a:bodyPr/>
        <a:lstStyle/>
        <a:p>
          <a:endParaRPr lang="en-US"/>
        </a:p>
      </dgm:t>
    </dgm:pt>
    <dgm:pt modelId="{FF8E9BB5-545F-4F2E-B93A-0CA99E949E09}" type="sibTrans" cxnId="{BEBF520A-9FB0-4BDD-BBFF-A4880CB495CC}">
      <dgm:prSet/>
      <dgm:spPr/>
      <dgm:t>
        <a:bodyPr/>
        <a:lstStyle/>
        <a:p>
          <a:endParaRPr lang="en-US"/>
        </a:p>
      </dgm:t>
    </dgm:pt>
    <dgm:pt modelId="{F381336C-CC4C-40F1-BF4E-560D545C0CF4}">
      <dgm:prSet phldrT="[Text]"/>
      <dgm:spPr/>
      <dgm:t>
        <a:bodyPr/>
        <a:lstStyle/>
        <a:p>
          <a:r>
            <a:rPr lang="en-US" altLang="zh-CN" dirty="0" smtClean="0">
              <a:ea typeface="宋体" charset="-122"/>
            </a:rPr>
            <a:t>Reducing re-write workload. </a:t>
          </a:r>
          <a:endParaRPr lang="en-US" dirty="0"/>
        </a:p>
      </dgm:t>
    </dgm:pt>
    <dgm:pt modelId="{70590A22-2A41-41C2-AE8B-92BFB0B42FF7}" type="parTrans" cxnId="{2CF5F527-4C9B-4030-9654-B9AAA10B8F64}">
      <dgm:prSet/>
      <dgm:spPr/>
      <dgm:t>
        <a:bodyPr/>
        <a:lstStyle/>
        <a:p>
          <a:endParaRPr lang="en-US"/>
        </a:p>
      </dgm:t>
    </dgm:pt>
    <dgm:pt modelId="{3A392B30-1AF3-4ECE-BC06-5ECC3ADC0BE1}" type="sibTrans" cxnId="{2CF5F527-4C9B-4030-9654-B9AAA10B8F64}">
      <dgm:prSet/>
      <dgm:spPr/>
      <dgm:t>
        <a:bodyPr/>
        <a:lstStyle/>
        <a:p>
          <a:endParaRPr lang="en-US"/>
        </a:p>
      </dgm:t>
    </dgm:pt>
    <dgm:pt modelId="{42F5D218-DA33-4A42-9DB4-41E94BEE3658}">
      <dgm:prSet phldrT="[Text]"/>
      <dgm:spPr/>
      <dgm:t>
        <a:bodyPr/>
        <a:lstStyle/>
        <a:p>
          <a:r>
            <a:rPr lang="en-US" altLang="zh-CN" dirty="0" smtClean="0">
              <a:ea typeface="宋体" charset="-122"/>
            </a:rPr>
            <a:t>Easier failure recovery. Journal can be rescanned for recovery.</a:t>
          </a:r>
          <a:endParaRPr lang="en-US" dirty="0"/>
        </a:p>
      </dgm:t>
    </dgm:pt>
    <dgm:pt modelId="{1A9F9C8C-B6D0-4688-831E-45042A8BD8F6}" type="parTrans" cxnId="{B7631807-19BB-470F-A84A-129440F1288B}">
      <dgm:prSet/>
      <dgm:spPr/>
      <dgm:t>
        <a:bodyPr/>
        <a:lstStyle/>
        <a:p>
          <a:endParaRPr lang="en-US"/>
        </a:p>
      </dgm:t>
    </dgm:pt>
    <dgm:pt modelId="{681602C7-66BF-4901-B5BB-0C6FCFC4D893}" type="sibTrans" cxnId="{B7631807-19BB-470F-A84A-129440F1288B}">
      <dgm:prSet/>
      <dgm:spPr/>
      <dgm:t>
        <a:bodyPr/>
        <a:lstStyle/>
        <a:p>
          <a:endParaRPr lang="en-US"/>
        </a:p>
      </dgm:t>
    </dgm:pt>
    <dgm:pt modelId="{511468D0-F6F5-47EA-AB73-F81DD6D3EC61}">
      <dgm:prSet phldrT="[Text]"/>
      <dgm:spPr/>
      <dgm:t>
        <a:bodyPr/>
        <a:lstStyle/>
        <a:p>
          <a:r>
            <a:rPr lang="en-US" altLang="zh-CN" dirty="0" smtClean="0">
              <a:ea typeface="宋体" charset="-122"/>
            </a:rPr>
            <a:t>Optimized on-disk storage layout for future read access</a:t>
          </a:r>
          <a:endParaRPr lang="en-US" dirty="0"/>
        </a:p>
      </dgm:t>
    </dgm:pt>
    <dgm:pt modelId="{02DC6EA5-E531-43EC-BD03-52AB92F8AEBE}" type="parTrans" cxnId="{84FF55DE-EB67-4148-9D5F-1C9FBACCB594}">
      <dgm:prSet/>
      <dgm:spPr/>
      <dgm:t>
        <a:bodyPr/>
        <a:lstStyle/>
        <a:p>
          <a:endParaRPr lang="en-US"/>
        </a:p>
      </dgm:t>
    </dgm:pt>
    <dgm:pt modelId="{0B525444-B3DC-4216-BBD7-9C935C00617F}" type="sibTrans" cxnId="{84FF55DE-EB67-4148-9D5F-1C9FBACCB594}">
      <dgm:prSet/>
      <dgm:spPr/>
      <dgm:t>
        <a:bodyPr/>
        <a:lstStyle/>
        <a:p>
          <a:endParaRPr lang="en-US"/>
        </a:p>
      </dgm:t>
    </dgm:pt>
    <dgm:pt modelId="{4BB12252-5F35-4283-9ED1-256A50CA296A}" type="pres">
      <dgm:prSet presAssocID="{A871FB40-5AC3-4AD6-9842-5B007BFA366C}" presName="cycle" presStyleCnt="0">
        <dgm:presLayoutVars>
          <dgm:chMax val="1"/>
          <dgm:dir/>
          <dgm:animLvl val="ctr"/>
          <dgm:resizeHandles val="exact"/>
        </dgm:presLayoutVars>
      </dgm:prSet>
      <dgm:spPr/>
      <dgm:t>
        <a:bodyPr/>
        <a:lstStyle/>
        <a:p>
          <a:endParaRPr lang="en-US"/>
        </a:p>
      </dgm:t>
    </dgm:pt>
    <dgm:pt modelId="{2D4E4A89-C2CF-4442-916C-057E8D86C89B}" type="pres">
      <dgm:prSet presAssocID="{E36CC7A5-CA0A-4262-A680-557E6487BBDA}" presName="centerShape" presStyleLbl="node0" presStyleIdx="0" presStyleCnt="1" custScaleX="112963" custScaleY="115432" custLinFactNeighborX="-325" custLinFactNeighborY="-50663"/>
      <dgm:spPr/>
      <dgm:t>
        <a:bodyPr/>
        <a:lstStyle/>
        <a:p>
          <a:endParaRPr lang="en-US"/>
        </a:p>
      </dgm:t>
    </dgm:pt>
    <dgm:pt modelId="{F2C6C32D-A499-49BB-ABF3-40599944ABA1}" type="pres">
      <dgm:prSet presAssocID="{8F727950-755C-40A4-A60E-9F09CBC04D17}" presName="parTrans" presStyleLbl="bgSibTrans2D1" presStyleIdx="0" presStyleCnt="4" custAng="10944450" custScaleX="42147" custLinFactNeighborX="30471" custRadScaleRad="128878"/>
      <dgm:spPr/>
      <dgm:t>
        <a:bodyPr/>
        <a:lstStyle/>
        <a:p>
          <a:endParaRPr lang="en-US"/>
        </a:p>
      </dgm:t>
    </dgm:pt>
    <dgm:pt modelId="{1DF3D7B4-7891-4A98-A3FE-2EC8F5B9E727}" type="pres">
      <dgm:prSet presAssocID="{9D213D20-8513-4C2A-B703-09D28E470277}" presName="node" presStyleLbl="node1" presStyleIdx="0" presStyleCnt="4" custRadScaleRad="128289" custRadScaleInc="53039">
        <dgm:presLayoutVars>
          <dgm:bulletEnabled val="1"/>
        </dgm:presLayoutVars>
      </dgm:prSet>
      <dgm:spPr/>
      <dgm:t>
        <a:bodyPr/>
        <a:lstStyle/>
        <a:p>
          <a:endParaRPr lang="en-US"/>
        </a:p>
      </dgm:t>
    </dgm:pt>
    <dgm:pt modelId="{A9E2D130-A79C-4635-A79D-73DBFADD6494}" type="pres">
      <dgm:prSet presAssocID="{70590A22-2A41-41C2-AE8B-92BFB0B42FF7}" presName="parTrans" presStyleLbl="bgSibTrans2D1" presStyleIdx="1" presStyleCnt="4" custAng="11089051" custScaleX="63774" custLinFactNeighborY="-76159"/>
      <dgm:spPr/>
      <dgm:t>
        <a:bodyPr/>
        <a:lstStyle/>
        <a:p>
          <a:endParaRPr lang="en-US"/>
        </a:p>
      </dgm:t>
    </dgm:pt>
    <dgm:pt modelId="{BDC08431-4841-4398-9F5D-EB7A8C774132}" type="pres">
      <dgm:prSet presAssocID="{F381336C-CC4C-40F1-BF4E-560D545C0CF4}" presName="node" presStyleLbl="node1" presStyleIdx="1" presStyleCnt="4" custRadScaleRad="51580" custRadScaleInc="-160999">
        <dgm:presLayoutVars>
          <dgm:bulletEnabled val="1"/>
        </dgm:presLayoutVars>
      </dgm:prSet>
      <dgm:spPr/>
      <dgm:t>
        <a:bodyPr/>
        <a:lstStyle/>
        <a:p>
          <a:endParaRPr lang="en-US"/>
        </a:p>
      </dgm:t>
    </dgm:pt>
    <dgm:pt modelId="{EE763ED2-6A98-44BE-84F4-6F520A56C722}" type="pres">
      <dgm:prSet presAssocID="{02DC6EA5-E531-43EC-BD03-52AB92F8AEBE}" presName="parTrans" presStyleLbl="bgSibTrans2D1" presStyleIdx="2" presStyleCnt="4" custAng="10749264" custScaleX="57949" custLinFactNeighborX="-11332" custLinFactNeighborY="-69430" custRadScaleRad="233672" custRadScaleInc="-2147483648"/>
      <dgm:spPr/>
      <dgm:t>
        <a:bodyPr/>
        <a:lstStyle/>
        <a:p>
          <a:endParaRPr lang="en-US"/>
        </a:p>
      </dgm:t>
    </dgm:pt>
    <dgm:pt modelId="{065A7E47-F673-41DF-859B-8F94245F298C}" type="pres">
      <dgm:prSet presAssocID="{511468D0-F6F5-47EA-AB73-F81DD6D3EC61}" presName="node" presStyleLbl="node1" presStyleIdx="2" presStyleCnt="4" custRadScaleRad="50034" custRadScaleInc="161514">
        <dgm:presLayoutVars>
          <dgm:bulletEnabled val="1"/>
        </dgm:presLayoutVars>
      </dgm:prSet>
      <dgm:spPr/>
      <dgm:t>
        <a:bodyPr/>
        <a:lstStyle/>
        <a:p>
          <a:endParaRPr lang="en-US"/>
        </a:p>
      </dgm:t>
    </dgm:pt>
    <dgm:pt modelId="{F3074094-985B-4401-8A67-EB744020DD58}" type="pres">
      <dgm:prSet presAssocID="{1A9F9C8C-B6D0-4688-831E-45042A8BD8F6}" presName="parTrans" presStyleLbl="bgSibTrans2D1" presStyleIdx="3" presStyleCnt="4" custAng="10543002" custScaleX="45409" custLinFactNeighborX="-31047"/>
      <dgm:spPr/>
      <dgm:t>
        <a:bodyPr/>
        <a:lstStyle/>
        <a:p>
          <a:endParaRPr lang="en-US"/>
        </a:p>
      </dgm:t>
    </dgm:pt>
    <dgm:pt modelId="{0A1C3B71-2A8A-4035-ABF1-4D338EAFD80D}" type="pres">
      <dgm:prSet presAssocID="{42F5D218-DA33-4A42-9DB4-41E94BEE3658}" presName="node" presStyleLbl="node1" presStyleIdx="3" presStyleCnt="4" custRadScaleRad="123687" custRadScaleInc="-52561">
        <dgm:presLayoutVars>
          <dgm:bulletEnabled val="1"/>
        </dgm:presLayoutVars>
      </dgm:prSet>
      <dgm:spPr/>
      <dgm:t>
        <a:bodyPr/>
        <a:lstStyle/>
        <a:p>
          <a:endParaRPr lang="en-US"/>
        </a:p>
      </dgm:t>
    </dgm:pt>
  </dgm:ptLst>
  <dgm:cxnLst>
    <dgm:cxn modelId="{288BDFC5-B615-43FC-AB3B-AB9A7506A2A5}" type="presOf" srcId="{70590A22-2A41-41C2-AE8B-92BFB0B42FF7}" destId="{A9E2D130-A79C-4635-A79D-73DBFADD6494}" srcOrd="0" destOrd="0" presId="urn:microsoft.com/office/officeart/2005/8/layout/radial4"/>
    <dgm:cxn modelId="{B7631807-19BB-470F-A84A-129440F1288B}" srcId="{E36CC7A5-CA0A-4262-A680-557E6487BBDA}" destId="{42F5D218-DA33-4A42-9DB4-41E94BEE3658}" srcOrd="3" destOrd="0" parTransId="{1A9F9C8C-B6D0-4688-831E-45042A8BD8F6}" sibTransId="{681602C7-66BF-4901-B5BB-0C6FCFC4D893}"/>
    <dgm:cxn modelId="{2CF5F527-4C9B-4030-9654-B9AAA10B8F64}" srcId="{E36CC7A5-CA0A-4262-A680-557E6487BBDA}" destId="{F381336C-CC4C-40F1-BF4E-560D545C0CF4}" srcOrd="1" destOrd="0" parTransId="{70590A22-2A41-41C2-AE8B-92BFB0B42FF7}" sibTransId="{3A392B30-1AF3-4ECE-BC06-5ECC3ADC0BE1}"/>
    <dgm:cxn modelId="{84FF55DE-EB67-4148-9D5F-1C9FBACCB594}" srcId="{E36CC7A5-CA0A-4262-A680-557E6487BBDA}" destId="{511468D0-F6F5-47EA-AB73-F81DD6D3EC61}" srcOrd="2" destOrd="0" parTransId="{02DC6EA5-E531-43EC-BD03-52AB92F8AEBE}" sibTransId="{0B525444-B3DC-4216-BBD7-9C935C00617F}"/>
    <dgm:cxn modelId="{DD5036C9-D00A-4BA9-93C3-8771D25953D3}" type="presOf" srcId="{A871FB40-5AC3-4AD6-9842-5B007BFA366C}" destId="{4BB12252-5F35-4283-9ED1-256A50CA296A}" srcOrd="0" destOrd="0" presId="urn:microsoft.com/office/officeart/2005/8/layout/radial4"/>
    <dgm:cxn modelId="{75D14498-2161-42B4-BE56-256DD2762E4E}" type="presOf" srcId="{8F727950-755C-40A4-A60E-9F09CBC04D17}" destId="{F2C6C32D-A499-49BB-ABF3-40599944ABA1}" srcOrd="0" destOrd="0" presId="urn:microsoft.com/office/officeart/2005/8/layout/radial4"/>
    <dgm:cxn modelId="{ED4C64F6-BCFF-44BB-91AB-7CB2EED033C1}" srcId="{A871FB40-5AC3-4AD6-9842-5B007BFA366C}" destId="{E36CC7A5-CA0A-4262-A680-557E6487BBDA}" srcOrd="0" destOrd="0" parTransId="{71BB8A9A-01A0-42C2-AECA-182F5E2420B7}" sibTransId="{BC10A331-2900-4312-B9A2-9B3B7931D587}"/>
    <dgm:cxn modelId="{DA8C7528-EE1B-4CEB-BBCA-D30C5D849086}" type="presOf" srcId="{42F5D218-DA33-4A42-9DB4-41E94BEE3658}" destId="{0A1C3B71-2A8A-4035-ABF1-4D338EAFD80D}" srcOrd="0" destOrd="0" presId="urn:microsoft.com/office/officeart/2005/8/layout/radial4"/>
    <dgm:cxn modelId="{E76B8C66-7DCF-47A8-8584-032112341F60}" type="presOf" srcId="{E36CC7A5-CA0A-4262-A680-557E6487BBDA}" destId="{2D4E4A89-C2CF-4442-916C-057E8D86C89B}" srcOrd="0" destOrd="0" presId="urn:microsoft.com/office/officeart/2005/8/layout/radial4"/>
    <dgm:cxn modelId="{6A87495C-FA85-4634-AB19-21583CBB9CE9}" type="presOf" srcId="{F381336C-CC4C-40F1-BF4E-560D545C0CF4}" destId="{BDC08431-4841-4398-9F5D-EB7A8C774132}" srcOrd="0" destOrd="0" presId="urn:microsoft.com/office/officeart/2005/8/layout/radial4"/>
    <dgm:cxn modelId="{CF45F992-E9B9-4AC9-90B2-57E40FA88986}" type="presOf" srcId="{02DC6EA5-E531-43EC-BD03-52AB92F8AEBE}" destId="{EE763ED2-6A98-44BE-84F4-6F520A56C722}" srcOrd="0" destOrd="0" presId="urn:microsoft.com/office/officeart/2005/8/layout/radial4"/>
    <dgm:cxn modelId="{00E79D45-2599-421A-8D13-BEF47F67FEBD}" type="presOf" srcId="{9D213D20-8513-4C2A-B703-09D28E470277}" destId="{1DF3D7B4-7891-4A98-A3FE-2EC8F5B9E727}" srcOrd="0" destOrd="0" presId="urn:microsoft.com/office/officeart/2005/8/layout/radial4"/>
    <dgm:cxn modelId="{5CA7BEC9-F69D-4112-8C84-02E94ECD2653}" type="presOf" srcId="{1A9F9C8C-B6D0-4688-831E-45042A8BD8F6}" destId="{F3074094-985B-4401-8A67-EB744020DD58}" srcOrd="0" destOrd="0" presId="urn:microsoft.com/office/officeart/2005/8/layout/radial4"/>
    <dgm:cxn modelId="{BEBF520A-9FB0-4BDD-BBFF-A4880CB495CC}" srcId="{E36CC7A5-CA0A-4262-A680-557E6487BBDA}" destId="{9D213D20-8513-4C2A-B703-09D28E470277}" srcOrd="0" destOrd="0" parTransId="{8F727950-755C-40A4-A60E-9F09CBC04D17}" sibTransId="{FF8E9BB5-545F-4F2E-B93A-0CA99E949E09}"/>
    <dgm:cxn modelId="{FBEB3423-5350-4633-922A-CEF1553DC038}" type="presOf" srcId="{511468D0-F6F5-47EA-AB73-F81DD6D3EC61}" destId="{065A7E47-F673-41DF-859B-8F94245F298C}" srcOrd="0" destOrd="0" presId="urn:microsoft.com/office/officeart/2005/8/layout/radial4"/>
    <dgm:cxn modelId="{6E202DC8-0D24-4A52-9DF1-8375D30F85E7}" type="presParOf" srcId="{4BB12252-5F35-4283-9ED1-256A50CA296A}" destId="{2D4E4A89-C2CF-4442-916C-057E8D86C89B}" srcOrd="0" destOrd="0" presId="urn:microsoft.com/office/officeart/2005/8/layout/radial4"/>
    <dgm:cxn modelId="{7A9219AC-06F8-414A-8151-2849B9202A18}" type="presParOf" srcId="{4BB12252-5F35-4283-9ED1-256A50CA296A}" destId="{F2C6C32D-A499-49BB-ABF3-40599944ABA1}" srcOrd="1" destOrd="0" presId="urn:microsoft.com/office/officeart/2005/8/layout/radial4"/>
    <dgm:cxn modelId="{120C8A02-D998-4CF5-AC37-A302BB61F7BD}" type="presParOf" srcId="{4BB12252-5F35-4283-9ED1-256A50CA296A}" destId="{1DF3D7B4-7891-4A98-A3FE-2EC8F5B9E727}" srcOrd="2" destOrd="0" presId="urn:microsoft.com/office/officeart/2005/8/layout/radial4"/>
    <dgm:cxn modelId="{842D72DD-A063-4A13-8C4F-6A39F270A9A7}" type="presParOf" srcId="{4BB12252-5F35-4283-9ED1-256A50CA296A}" destId="{A9E2D130-A79C-4635-A79D-73DBFADD6494}" srcOrd="3" destOrd="0" presId="urn:microsoft.com/office/officeart/2005/8/layout/radial4"/>
    <dgm:cxn modelId="{CAD15726-3C34-47CB-8BB8-B3F6C6CAB1C9}" type="presParOf" srcId="{4BB12252-5F35-4283-9ED1-256A50CA296A}" destId="{BDC08431-4841-4398-9F5D-EB7A8C774132}" srcOrd="4" destOrd="0" presId="urn:microsoft.com/office/officeart/2005/8/layout/radial4"/>
    <dgm:cxn modelId="{CC531EF9-6F32-4712-841F-BB7B139D587B}" type="presParOf" srcId="{4BB12252-5F35-4283-9ED1-256A50CA296A}" destId="{EE763ED2-6A98-44BE-84F4-6F520A56C722}" srcOrd="5" destOrd="0" presId="urn:microsoft.com/office/officeart/2005/8/layout/radial4"/>
    <dgm:cxn modelId="{661E1243-7FDB-4CFA-AABF-8BD5436259D8}" type="presParOf" srcId="{4BB12252-5F35-4283-9ED1-256A50CA296A}" destId="{065A7E47-F673-41DF-859B-8F94245F298C}" srcOrd="6" destOrd="0" presId="urn:microsoft.com/office/officeart/2005/8/layout/radial4"/>
    <dgm:cxn modelId="{72FBF00D-24C5-4270-9C76-55CC6F273462}" type="presParOf" srcId="{4BB12252-5F35-4283-9ED1-256A50CA296A}" destId="{F3074094-985B-4401-8A67-EB744020DD58}" srcOrd="7" destOrd="0" presId="urn:microsoft.com/office/officeart/2005/8/layout/radial4"/>
    <dgm:cxn modelId="{212ACD6B-3D35-4CFB-958F-FF5F05DB026E}" type="presParOf" srcId="{4BB12252-5F35-4283-9ED1-256A50CA296A}" destId="{0A1C3B71-2A8A-4035-ABF1-4D338EAFD80D}" srcOrd="8"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mn-ea"/>
              </a:defRPr>
            </a:lvl1pPr>
          </a:lstStyle>
          <a:p>
            <a:pPr>
              <a:defRPr/>
            </a:pPr>
            <a:fld id="{BB9C2AAC-70A3-4ECD-A51A-4A2EE2CE25A0}" type="datetimeFigureOut">
              <a:rPr lang="en-US"/>
              <a:pPr>
                <a:defRPr/>
              </a:pPr>
              <a:t>11/1/2010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ea typeface="+mn-ea"/>
              </a:defRPr>
            </a:lvl1pPr>
          </a:lstStyle>
          <a:p>
            <a:pPr>
              <a:defRPr/>
            </a:pPr>
            <a:fld id="{FC51D9D8-A4BD-4163-B750-0CF98CA2786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Recently, DFS have adopted architectures based on OSD (object based storage) in which conventional hard-disks are replaced with intelligent OSDs which combine a CPU, networj interface and local cache with an underlying disk or RAID. OSDs replace traditional block level interface in which clients can read or write byte ranges to much larger and variable sized objects, leaving low level allocation decisions to the devices themselves.</a:t>
            </a:r>
          </a:p>
          <a:p>
            <a:pPr>
              <a:spcBef>
                <a:spcPct val="0"/>
              </a:spcBef>
            </a:pPr>
            <a:endParaRPr lang="en-US" altLang="zh-CN"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6859A1-496A-45B7-BD98-89529E6B34F7}" type="slidenum">
              <a:rPr lang="en-US" altLang="zh-CN"/>
              <a:pPr/>
              <a:t>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CN" smtClean="0"/>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72D42D4-8395-4A80-B36B-929BDE4AEC4D}" type="slidenum">
              <a:rPr lang="en-US" altLang="zh-CN"/>
              <a:pPr/>
              <a:t>10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CN" smtClean="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C72F498-C9B4-4C27-9773-56043CCAA57F}" type="slidenum">
              <a:rPr lang="en-US" altLang="zh-CN"/>
              <a:pPr/>
              <a:t>12</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txBox="1">
            <a:spLocks noGrp="1" noRot="1" noChangeAspect="1" noChangeArrowheads="1"/>
          </p:cNvSpPr>
          <p:nvPr>
            <p:ph type="sldImg"/>
          </p:nvPr>
        </p:nvSpPr>
        <p:spPr bwMode="auto">
          <a:xfrm>
            <a:off x="1143000" y="695325"/>
            <a:ext cx="4572000" cy="3429000"/>
          </a:xfrm>
          <a:solidFill>
            <a:srgbClr val="FFFFFF"/>
          </a:solidFill>
          <a:ln>
            <a:solidFill>
              <a:srgbClr val="000000"/>
            </a:solidFill>
            <a:miter lim="800000"/>
            <a:headEnd/>
            <a:tailEnd/>
          </a:ln>
        </p:spPr>
      </p:sp>
      <p:sp>
        <p:nvSpPr>
          <p:cNvPr id="33795" name="Rectangle 2"/>
          <p:cNvSpPr txBox="1">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txBox="1">
            <a:spLocks noGrp="1" noRot="1" noChangeAspect="1" noChangeArrowheads="1"/>
          </p:cNvSpPr>
          <p:nvPr>
            <p:ph type="sldImg"/>
          </p:nvPr>
        </p:nvSpPr>
        <p:spPr bwMode="auto">
          <a:xfrm>
            <a:off x="1143000" y="695325"/>
            <a:ext cx="4572000" cy="3429000"/>
          </a:xfrm>
          <a:solidFill>
            <a:srgbClr val="FFFFFF"/>
          </a:solidFill>
          <a:ln>
            <a:solidFill>
              <a:srgbClr val="000000"/>
            </a:solidFill>
            <a:miter lim="800000"/>
            <a:headEnd/>
            <a:tailEnd/>
          </a:ln>
        </p:spPr>
      </p:sp>
      <p:sp>
        <p:nvSpPr>
          <p:cNvPr id="35843" name="Rectangle 2"/>
          <p:cNvSpPr txBox="1">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txBox="1">
            <a:spLocks noGrp="1" noRot="1" noChangeAspect="1" noChangeArrowheads="1"/>
          </p:cNvSpPr>
          <p:nvPr>
            <p:ph type="sldImg"/>
          </p:nvPr>
        </p:nvSpPr>
        <p:spPr bwMode="auto">
          <a:xfrm>
            <a:off x="1143000" y="695325"/>
            <a:ext cx="4572000" cy="3429000"/>
          </a:xfrm>
          <a:solidFill>
            <a:srgbClr val="FFFFFF"/>
          </a:solidFill>
          <a:ln>
            <a:solidFill>
              <a:srgbClr val="000000"/>
            </a:solidFill>
            <a:miter lim="800000"/>
            <a:headEnd/>
            <a:tailEnd/>
          </a:ln>
        </p:spPr>
      </p:sp>
      <p:sp>
        <p:nvSpPr>
          <p:cNvPr id="37891" name="Rectangle 2"/>
          <p:cNvSpPr txBox="1">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7"/>
          <p:cNvSpPr>
            <a:spLocks noChangeArrowheads="1"/>
          </p:cNvSpPr>
          <p:nvPr/>
        </p:nvSpPr>
        <p:spPr bwMode="auto">
          <a:xfrm>
            <a:off x="1600200" y="0"/>
            <a:ext cx="7162800" cy="1143000"/>
          </a:xfrm>
          <a:prstGeom prst="rect">
            <a:avLst/>
          </a:prstGeom>
          <a:noFill/>
          <a:ln>
            <a:noFill/>
          </a:ln>
          <a:effectLst/>
          <a:extLst>
            <a:ext uri="{909E8E84-426E-40DD-AFC4-6F175D3DCCD1}"/>
            <a:ext uri="{91240B29-F687-4F45-9708-019B960494DF}"/>
            <a:ext uri="{AF507438-7753-43E0-B8FC-AC1667EBCBE1}"/>
          </a:extLst>
        </p:spPr>
        <p:txBody>
          <a:bodyPr wrap="none" anchor="ctr"/>
          <a:lstStyle/>
          <a:p>
            <a:pPr>
              <a:defRPr/>
            </a:pPr>
            <a:endParaRPr lang="zh-CN" altLang="en-US"/>
          </a:p>
        </p:txBody>
      </p:sp>
      <p:sp>
        <p:nvSpPr>
          <p:cNvPr id="5" name="矩形 52"/>
          <p:cNvSpPr>
            <a:spLocks noChangeArrowheads="1"/>
          </p:cNvSpPr>
          <p:nvPr/>
        </p:nvSpPr>
        <p:spPr bwMode="ltGray">
          <a:xfrm>
            <a:off x="5895975" y="0"/>
            <a:ext cx="3248025" cy="2781300"/>
          </a:xfrm>
          <a:prstGeom prst="rect">
            <a:avLst/>
          </a:prstGeom>
          <a:solidFill>
            <a:schemeClr val="accent1"/>
          </a:solidFill>
          <a:ln>
            <a:noFill/>
          </a:ln>
          <a:effectLst/>
          <a:extLst>
            <a:ext uri="{91240B29-F687-4F45-9708-019B960494DF}"/>
            <a:ext uri="{AF507438-7753-43E0-B8FC-AC1667EBCBE1}"/>
          </a:extLst>
        </p:spPr>
        <p:txBody>
          <a:bodyPr wrap="none" anchor="ctr"/>
          <a:lstStyle/>
          <a:p>
            <a:pPr>
              <a:defRPr/>
            </a:pPr>
            <a:endParaRPr lang="zh-CN" altLang="en-US"/>
          </a:p>
        </p:txBody>
      </p:sp>
      <p:grpSp>
        <p:nvGrpSpPr>
          <p:cNvPr id="6" name="组合 53"/>
          <p:cNvGrpSpPr>
            <a:grpSpLocks/>
          </p:cNvGrpSpPr>
          <p:nvPr/>
        </p:nvGrpSpPr>
        <p:grpSpPr bwMode="auto">
          <a:xfrm>
            <a:off x="19050" y="2330450"/>
            <a:ext cx="9115425" cy="358775"/>
            <a:chOff x="3827" y="1468"/>
            <a:chExt cx="1927" cy="226"/>
          </a:xfrm>
        </p:grpSpPr>
        <p:sp>
          <p:nvSpPr>
            <p:cNvPr id="7" name="直线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a:extLst>
              <a:ext uri="{909E8E84-426E-40DD-AFC4-6F175D3DCCD1}"/>
              <a:ext uri="{AF507438-7753-43E0-B8FC-AC1667EBCBE1}"/>
            </a:extLst>
          </p:spPr>
          <p:txBody>
            <a:bodyPr/>
            <a:lstStyle/>
            <a:p>
              <a:pPr>
                <a:defRPr/>
              </a:pPr>
              <a:endParaRPr lang="zh-CN" altLang="en-US">
                <a:ea typeface="+mn-ea"/>
              </a:endParaRPr>
            </a:p>
          </p:txBody>
        </p:sp>
        <p:sp>
          <p:nvSpPr>
            <p:cNvPr id="8" name="直线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a:extLst>
              <a:ext uri="{909E8E84-426E-40DD-AFC4-6F175D3DCCD1}"/>
              <a:ext uri="{AF507438-7753-43E0-B8FC-AC1667EBCBE1}"/>
            </a:extLst>
          </p:spPr>
          <p:txBody>
            <a:bodyPr/>
            <a:lstStyle/>
            <a:p>
              <a:pPr>
                <a:defRPr/>
              </a:pPr>
              <a:endParaRPr lang="zh-CN" altLang="en-US">
                <a:ea typeface="+mn-ea"/>
              </a:endParaRPr>
            </a:p>
          </p:txBody>
        </p:sp>
        <p:sp>
          <p:nvSpPr>
            <p:cNvPr id="9" name="直线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a:extLst>
              <a:ext uri="{909E8E84-426E-40DD-AFC4-6F175D3DCCD1}"/>
              <a:ext uri="{AF507438-7753-43E0-B8FC-AC1667EBCBE1}"/>
            </a:extLst>
          </p:spPr>
          <p:txBody>
            <a:bodyPr/>
            <a:lstStyle/>
            <a:p>
              <a:pPr>
                <a:defRPr/>
              </a:pPr>
              <a:endParaRPr lang="zh-CN" altLang="en-US">
                <a:ea typeface="+mn-ea"/>
              </a:endParaRPr>
            </a:p>
          </p:txBody>
        </p:sp>
        <p:sp>
          <p:nvSpPr>
            <p:cNvPr id="10" name="直线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a:extLst>
              <a:ext uri="{909E8E84-426E-40DD-AFC4-6F175D3DCCD1}"/>
              <a:ext uri="{AF507438-7753-43E0-B8FC-AC1667EBCBE1}"/>
            </a:extLst>
          </p:spPr>
          <p:txBody>
            <a:bodyPr/>
            <a:lstStyle/>
            <a:p>
              <a:pPr>
                <a:defRPr/>
              </a:pPr>
              <a:endParaRPr lang="zh-CN" altLang="en-US">
                <a:ea typeface="+mn-ea"/>
              </a:endParaRPr>
            </a:p>
          </p:txBody>
        </p:sp>
      </p:grpSp>
      <p:pic>
        <p:nvPicPr>
          <p:cNvPr id="11" name="图片 61"/>
          <p:cNvPicPr>
            <a:picLocks noChangeAspect="1" noChangeArrowheads="1"/>
          </p:cNvPicPr>
          <p:nvPr/>
        </p:nvPicPr>
        <p:blipFill>
          <a:blip r:embed="rId2"/>
          <a:srcRect/>
          <a:stretch>
            <a:fillRect/>
          </a:stretch>
        </p:blipFill>
        <p:spPr bwMode="auto">
          <a:xfrm>
            <a:off x="0" y="0"/>
            <a:ext cx="2887663" cy="2790825"/>
          </a:xfrm>
          <a:prstGeom prst="rect">
            <a:avLst/>
          </a:prstGeom>
          <a:noFill/>
          <a:ln w="9525">
            <a:noFill/>
            <a:miter lim="800000"/>
            <a:headEnd/>
            <a:tailEnd/>
          </a:ln>
        </p:spPr>
      </p:pic>
      <p:sp>
        <p:nvSpPr>
          <p:cNvPr id="12" name="矩形 60"/>
          <p:cNvSpPr>
            <a:spLocks noChangeArrowheads="1"/>
          </p:cNvSpPr>
          <p:nvPr/>
        </p:nvSpPr>
        <p:spPr bwMode="black">
          <a:xfrm>
            <a:off x="0" y="2787650"/>
            <a:ext cx="9144000" cy="71438"/>
          </a:xfrm>
          <a:prstGeom prst="rect">
            <a:avLst/>
          </a:prstGeom>
          <a:solidFill>
            <a:schemeClr val="tx2"/>
          </a:solidFill>
          <a:ln>
            <a:noFill/>
          </a:ln>
          <a:effectLst/>
          <a:extLst>
            <a:ext uri="{91240B29-F687-4F45-9708-019B960494DF}"/>
            <a:ext uri="{AF507438-7753-43E0-B8FC-AC1667EBCBE1}"/>
          </a:extLst>
        </p:spPr>
        <p:txBody>
          <a:bodyPr wrap="none" anchor="ctr"/>
          <a:lstStyle/>
          <a:p>
            <a:pPr>
              <a:defRPr/>
            </a:pPr>
            <a:endParaRPr lang="zh-CN" altLang="en-US"/>
          </a:p>
        </p:txBody>
      </p:sp>
      <p:sp>
        <p:nvSpPr>
          <p:cNvPr id="13" name="矩形 63"/>
          <p:cNvSpPr>
            <a:spLocks noChangeArrowheads="1"/>
          </p:cNvSpPr>
          <p:nvPr/>
        </p:nvSpPr>
        <p:spPr bwMode="gray">
          <a:xfrm>
            <a:off x="990600" y="2819400"/>
            <a:ext cx="8153400" cy="1295400"/>
          </a:xfrm>
          <a:prstGeom prst="rect">
            <a:avLst/>
          </a:prstGeom>
          <a:solidFill>
            <a:schemeClr val="tx2"/>
          </a:solidFill>
          <a:ln>
            <a:noFill/>
          </a:ln>
          <a:effectLst/>
          <a:extLst>
            <a:ext uri="{91240B29-F687-4F45-9708-019B960494DF}"/>
            <a:ext uri="{AF507438-7753-43E0-B8FC-AC1667EBCBE1}"/>
          </a:extLst>
        </p:spPr>
        <p:txBody>
          <a:bodyPr wrap="none" anchor="ctr"/>
          <a:lstStyle/>
          <a:p>
            <a:pPr>
              <a:defRPr/>
            </a:pPr>
            <a:endParaRPr lang="zh-CN" altLang="en-US"/>
          </a:p>
        </p:txBody>
      </p:sp>
      <p:pic>
        <p:nvPicPr>
          <p:cNvPr id="14" name="图片 62"/>
          <p:cNvPicPr>
            <a:picLocks noChangeAspect="1" noChangeArrowheads="1"/>
          </p:cNvPicPr>
          <p:nvPr/>
        </p:nvPicPr>
        <p:blipFill>
          <a:blip r:embed="rId3"/>
          <a:srcRect/>
          <a:stretch>
            <a:fillRect/>
          </a:stretch>
        </p:blipFill>
        <p:spPr bwMode="auto">
          <a:xfrm>
            <a:off x="2884488" y="0"/>
            <a:ext cx="3011487" cy="2781300"/>
          </a:xfrm>
          <a:prstGeom prst="rect">
            <a:avLst/>
          </a:prstGeom>
          <a:noFill/>
          <a:ln w="9525">
            <a:noFill/>
            <a:miter lim="800000"/>
            <a:headEnd/>
            <a:tailEnd/>
          </a:ln>
        </p:spPr>
      </p:pic>
      <p:sp>
        <p:nvSpPr>
          <p:cNvPr id="3075" name="矩形 3"/>
          <p:cNvSpPr>
            <a:spLocks noGrp="1" noChangeArrowheads="1"/>
          </p:cNvSpPr>
          <p:nvPr>
            <p:ph type="subTitle" idx="1"/>
          </p:nvPr>
        </p:nvSpPr>
        <p:spPr bwMode="grayWhite">
          <a:xfrm>
            <a:off x="2886075" y="4572000"/>
            <a:ext cx="6019800" cy="457200"/>
          </a:xfrm>
          <a:solidFill>
            <a:schemeClr val="tx1"/>
          </a:solidFill>
        </p:spPr>
        <p:txBody>
          <a:bodyPr/>
          <a:lstStyle>
            <a:lvl1pPr marL="0" indent="0">
              <a:buFont typeface="Wingdings" pitchFamily="2" charset="2"/>
              <a:buNone/>
              <a:defRPr sz="2800">
                <a:solidFill>
                  <a:schemeClr val="accent1"/>
                </a:solidFill>
              </a:defRPr>
            </a:lvl1pPr>
          </a:lstStyle>
          <a:p>
            <a:pPr lvl="0"/>
            <a:r>
              <a:rPr lang="zh-CN" altLang="en-US" noProof="0" dirty="0" smtClean="0"/>
              <a:t>单击此处编辑母版副标题样式</a:t>
            </a:r>
            <a:endParaRPr lang="en-US" altLang="zh-CN" noProof="0" dirty="0" smtClean="0"/>
          </a:p>
        </p:txBody>
      </p:sp>
      <p:sp>
        <p:nvSpPr>
          <p:cNvPr id="3074" name="矩形 2"/>
          <p:cNvSpPr>
            <a:spLocks noGrp="1" noChangeArrowheads="1"/>
          </p:cNvSpPr>
          <p:nvPr>
            <p:ph type="ctrTitle"/>
          </p:nvPr>
        </p:nvSpPr>
        <p:spPr bwMode="ltGray">
          <a:xfrm>
            <a:off x="1219200" y="2859088"/>
            <a:ext cx="7696200" cy="1179512"/>
          </a:xfrm>
          <a:extLst>
            <a:ext uri="{AF507438-7753-43E0-B8FC-AC1667EBCBE1}"/>
          </a:extLst>
        </p:spPr>
        <p:txBody>
          <a:bodyPr/>
          <a:lstStyle>
            <a:lvl1pPr algn="l">
              <a:defRPr/>
            </a:lvl1pPr>
          </a:lstStyle>
          <a:p>
            <a:pPr lvl="0"/>
            <a:r>
              <a:rPr lang="zh-CN" altLang="en-US" noProof="0" dirty="0" smtClean="0"/>
              <a:t>单击此处编辑母版标题样式</a:t>
            </a:r>
            <a:endParaRPr lang="en-US" altLang="zh-CN" noProof="0" dirty="0" smtClean="0"/>
          </a:p>
        </p:txBody>
      </p:sp>
      <p:sp>
        <p:nvSpPr>
          <p:cNvPr id="15" name="矩形 4"/>
          <p:cNvSpPr>
            <a:spLocks noGrp="1" noChangeArrowheads="1"/>
          </p:cNvSpPr>
          <p:nvPr>
            <p:ph type="dt" sz="half" idx="10"/>
          </p:nvPr>
        </p:nvSpPr>
        <p:spPr>
          <a:xfrm>
            <a:off x="457200" y="6400800"/>
            <a:ext cx="2133600" cy="320675"/>
          </a:xfrm>
        </p:spPr>
        <p:txBody>
          <a:bodyPr/>
          <a:lstStyle>
            <a:lvl1pPr>
              <a:defRPr>
                <a:solidFill>
                  <a:schemeClr val="tx2"/>
                </a:solidFill>
              </a:defRPr>
            </a:lvl1pPr>
          </a:lstStyle>
          <a:p>
            <a:pPr>
              <a:defRPr/>
            </a:pPr>
            <a:endParaRPr lang="en-US" altLang="zh-CN"/>
          </a:p>
        </p:txBody>
      </p:sp>
      <p:sp>
        <p:nvSpPr>
          <p:cNvPr id="16" name="矩形 5"/>
          <p:cNvSpPr>
            <a:spLocks noGrp="1" noChangeArrowheads="1"/>
          </p:cNvSpPr>
          <p:nvPr>
            <p:ph type="ftr" sz="quarter" idx="11"/>
          </p:nvPr>
        </p:nvSpPr>
        <p:spPr>
          <a:xfrm>
            <a:off x="3124200" y="6400800"/>
            <a:ext cx="2895600" cy="320675"/>
          </a:xfrm>
        </p:spPr>
        <p:txBody>
          <a:bodyPr/>
          <a:lstStyle>
            <a:lvl1pPr>
              <a:defRPr>
                <a:solidFill>
                  <a:schemeClr val="tx2"/>
                </a:solidFill>
              </a:defRPr>
            </a:lvl1pPr>
          </a:lstStyle>
          <a:p>
            <a:pPr>
              <a:defRPr/>
            </a:pPr>
            <a:endParaRPr lang="en-US" altLang="zh-CN"/>
          </a:p>
        </p:txBody>
      </p:sp>
      <p:sp>
        <p:nvSpPr>
          <p:cNvPr id="17" name="矩形 6"/>
          <p:cNvSpPr>
            <a:spLocks noGrp="1" noChangeArrowheads="1"/>
          </p:cNvSpPr>
          <p:nvPr>
            <p:ph type="sldNum" sz="quarter" idx="12"/>
          </p:nvPr>
        </p:nvSpPr>
        <p:spPr>
          <a:xfrm>
            <a:off x="6553200" y="6400800"/>
            <a:ext cx="2133600" cy="320675"/>
          </a:xfrm>
        </p:spPr>
        <p:txBody>
          <a:bodyPr/>
          <a:lstStyle>
            <a:lvl1pPr>
              <a:defRPr>
                <a:solidFill>
                  <a:schemeClr val="tx2"/>
                </a:solidFill>
              </a:defRPr>
            </a:lvl1pPr>
          </a:lstStyle>
          <a:p>
            <a:pPr>
              <a:defRPr/>
            </a:pPr>
            <a:fld id="{47935742-070F-4288-B966-3B666EA7C80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4"/>
          <p:cNvSpPr>
            <a:spLocks noGrp="1" noChangeArrowheads="1"/>
          </p:cNvSpPr>
          <p:nvPr>
            <p:ph type="dt" sz="half" idx="10"/>
          </p:nvPr>
        </p:nvSpPr>
        <p:spPr>
          <a:ln/>
        </p:spPr>
        <p:txBody>
          <a:bodyPr/>
          <a:lstStyle>
            <a:lvl1pPr>
              <a:defRPr/>
            </a:lvl1pPr>
          </a:lstStyle>
          <a:p>
            <a:pPr>
              <a:defRPr/>
            </a:pPr>
            <a:endParaRPr lang="en-US" altLang="zh-CN"/>
          </a:p>
        </p:txBody>
      </p:sp>
      <p:sp>
        <p:nvSpPr>
          <p:cNvPr id="5" name="矩形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矩形 6"/>
          <p:cNvSpPr>
            <a:spLocks noGrp="1" noChangeArrowheads="1"/>
          </p:cNvSpPr>
          <p:nvPr>
            <p:ph type="sldNum" sz="quarter" idx="12"/>
          </p:nvPr>
        </p:nvSpPr>
        <p:spPr>
          <a:ln/>
        </p:spPr>
        <p:txBody>
          <a:bodyPr/>
          <a:lstStyle>
            <a:lvl1pPr>
              <a:defRPr/>
            </a:lvl1pPr>
          </a:lstStyle>
          <a:p>
            <a:pPr>
              <a:defRPr/>
            </a:pPr>
            <a:fld id="{3B952207-183D-4520-ADFB-9A850A20EECB}"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95500" cy="60928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134100" cy="60928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4"/>
          <p:cNvSpPr>
            <a:spLocks noGrp="1" noChangeArrowheads="1"/>
          </p:cNvSpPr>
          <p:nvPr>
            <p:ph type="dt" sz="half" idx="10"/>
          </p:nvPr>
        </p:nvSpPr>
        <p:spPr>
          <a:ln/>
        </p:spPr>
        <p:txBody>
          <a:bodyPr/>
          <a:lstStyle>
            <a:lvl1pPr>
              <a:defRPr/>
            </a:lvl1pPr>
          </a:lstStyle>
          <a:p>
            <a:pPr>
              <a:defRPr/>
            </a:pPr>
            <a:endParaRPr lang="en-US" altLang="zh-CN"/>
          </a:p>
        </p:txBody>
      </p:sp>
      <p:sp>
        <p:nvSpPr>
          <p:cNvPr id="5" name="矩形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矩形 6"/>
          <p:cNvSpPr>
            <a:spLocks noGrp="1" noChangeArrowheads="1"/>
          </p:cNvSpPr>
          <p:nvPr>
            <p:ph type="sldNum" sz="quarter" idx="12"/>
          </p:nvPr>
        </p:nvSpPr>
        <p:spPr>
          <a:ln/>
        </p:spPr>
        <p:txBody>
          <a:bodyPr/>
          <a:lstStyle>
            <a:lvl1pPr>
              <a:defRPr/>
            </a:lvl1pPr>
          </a:lstStyle>
          <a:p>
            <a:pPr>
              <a:defRPr/>
            </a:pPr>
            <a:fld id="{028CE5EE-5750-481E-8B3D-A9739C8373C6}"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14600" y="228600"/>
            <a:ext cx="632460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229600" cy="5026025"/>
          </a:xfrm>
        </p:spPr>
        <p:txBody>
          <a:bodyPr/>
          <a:lstStyle/>
          <a:p>
            <a:pPr lvl="0"/>
            <a:r>
              <a:rPr lang="zh-CN" altLang="en-US" noProof="0" smtClean="0"/>
              <a:t>单击图标添加表格</a:t>
            </a:r>
          </a:p>
        </p:txBody>
      </p:sp>
      <p:sp>
        <p:nvSpPr>
          <p:cNvPr id="4" name="矩形 4"/>
          <p:cNvSpPr>
            <a:spLocks noGrp="1" noChangeArrowheads="1"/>
          </p:cNvSpPr>
          <p:nvPr>
            <p:ph type="dt" sz="half" idx="10"/>
          </p:nvPr>
        </p:nvSpPr>
        <p:spPr>
          <a:ln/>
        </p:spPr>
        <p:txBody>
          <a:bodyPr/>
          <a:lstStyle>
            <a:lvl1pPr>
              <a:defRPr/>
            </a:lvl1pPr>
          </a:lstStyle>
          <a:p>
            <a:pPr>
              <a:defRPr/>
            </a:pPr>
            <a:endParaRPr lang="en-US" altLang="zh-CN"/>
          </a:p>
        </p:txBody>
      </p:sp>
      <p:sp>
        <p:nvSpPr>
          <p:cNvPr id="5" name="矩形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矩形 6"/>
          <p:cNvSpPr>
            <a:spLocks noGrp="1" noChangeArrowheads="1"/>
          </p:cNvSpPr>
          <p:nvPr>
            <p:ph type="sldNum" sz="quarter" idx="12"/>
          </p:nvPr>
        </p:nvSpPr>
        <p:spPr>
          <a:ln/>
        </p:spPr>
        <p:txBody>
          <a:bodyPr/>
          <a:lstStyle>
            <a:lvl1pPr>
              <a:defRPr/>
            </a:lvl1pPr>
          </a:lstStyle>
          <a:p>
            <a:pPr>
              <a:defRPr/>
            </a:pPr>
            <a:fld id="{18A7966B-3A69-4ABF-ADC6-4547B078401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4"/>
          <p:cNvSpPr>
            <a:spLocks noGrp="1" noChangeArrowheads="1"/>
          </p:cNvSpPr>
          <p:nvPr>
            <p:ph type="dt" sz="half" idx="10"/>
          </p:nvPr>
        </p:nvSpPr>
        <p:spPr>
          <a:ln/>
        </p:spPr>
        <p:txBody>
          <a:bodyPr/>
          <a:lstStyle>
            <a:lvl1pPr>
              <a:defRPr/>
            </a:lvl1pPr>
          </a:lstStyle>
          <a:p>
            <a:pPr>
              <a:defRPr/>
            </a:pPr>
            <a:endParaRPr lang="en-US" altLang="zh-CN"/>
          </a:p>
        </p:txBody>
      </p:sp>
      <p:sp>
        <p:nvSpPr>
          <p:cNvPr id="5" name="矩形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矩形 6"/>
          <p:cNvSpPr>
            <a:spLocks noGrp="1" noChangeArrowheads="1"/>
          </p:cNvSpPr>
          <p:nvPr>
            <p:ph type="sldNum" sz="quarter" idx="12"/>
          </p:nvPr>
        </p:nvSpPr>
        <p:spPr>
          <a:ln/>
        </p:spPr>
        <p:txBody>
          <a:bodyPr/>
          <a:lstStyle>
            <a:lvl1pPr>
              <a:defRPr/>
            </a:lvl1pPr>
          </a:lstStyle>
          <a:p>
            <a:pPr>
              <a:defRPr/>
            </a:pPr>
            <a:fld id="{B222B46B-DEEE-44B7-BCE4-0F898E13C02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矩形 4"/>
          <p:cNvSpPr>
            <a:spLocks noGrp="1" noChangeArrowheads="1"/>
          </p:cNvSpPr>
          <p:nvPr>
            <p:ph type="dt" sz="half" idx="10"/>
          </p:nvPr>
        </p:nvSpPr>
        <p:spPr>
          <a:ln/>
        </p:spPr>
        <p:txBody>
          <a:bodyPr/>
          <a:lstStyle>
            <a:lvl1pPr>
              <a:defRPr/>
            </a:lvl1pPr>
          </a:lstStyle>
          <a:p>
            <a:pPr>
              <a:defRPr/>
            </a:pPr>
            <a:endParaRPr lang="en-US" altLang="zh-CN"/>
          </a:p>
        </p:txBody>
      </p:sp>
      <p:sp>
        <p:nvSpPr>
          <p:cNvPr id="5" name="矩形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矩形 6"/>
          <p:cNvSpPr>
            <a:spLocks noGrp="1" noChangeArrowheads="1"/>
          </p:cNvSpPr>
          <p:nvPr>
            <p:ph type="sldNum" sz="quarter" idx="12"/>
          </p:nvPr>
        </p:nvSpPr>
        <p:spPr>
          <a:ln/>
        </p:spPr>
        <p:txBody>
          <a:bodyPr/>
          <a:lstStyle>
            <a:lvl1pPr>
              <a:defRPr/>
            </a:lvl1pPr>
          </a:lstStyle>
          <a:p>
            <a:pPr>
              <a:defRPr/>
            </a:pPr>
            <a:fld id="{54A239B1-E333-45D6-9718-A925B68EDB6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矩形 4"/>
          <p:cNvSpPr>
            <a:spLocks noGrp="1" noChangeArrowheads="1"/>
          </p:cNvSpPr>
          <p:nvPr>
            <p:ph type="dt" sz="half" idx="10"/>
          </p:nvPr>
        </p:nvSpPr>
        <p:spPr>
          <a:ln/>
        </p:spPr>
        <p:txBody>
          <a:bodyPr/>
          <a:lstStyle>
            <a:lvl1pPr>
              <a:defRPr/>
            </a:lvl1pPr>
          </a:lstStyle>
          <a:p>
            <a:pPr>
              <a:defRPr/>
            </a:pPr>
            <a:endParaRPr lang="en-US" altLang="zh-CN"/>
          </a:p>
        </p:txBody>
      </p:sp>
      <p:sp>
        <p:nvSpPr>
          <p:cNvPr id="6" name="矩形 5"/>
          <p:cNvSpPr>
            <a:spLocks noGrp="1" noChangeArrowheads="1"/>
          </p:cNvSpPr>
          <p:nvPr>
            <p:ph type="ftr" sz="quarter" idx="11"/>
          </p:nvPr>
        </p:nvSpPr>
        <p:spPr>
          <a:ln/>
        </p:spPr>
        <p:txBody>
          <a:bodyPr/>
          <a:lstStyle>
            <a:lvl1pPr>
              <a:defRPr/>
            </a:lvl1pPr>
          </a:lstStyle>
          <a:p>
            <a:pPr>
              <a:defRPr/>
            </a:pPr>
            <a:endParaRPr lang="en-US" altLang="zh-CN"/>
          </a:p>
        </p:txBody>
      </p:sp>
      <p:sp>
        <p:nvSpPr>
          <p:cNvPr id="7" name="矩形 6"/>
          <p:cNvSpPr>
            <a:spLocks noGrp="1" noChangeArrowheads="1"/>
          </p:cNvSpPr>
          <p:nvPr>
            <p:ph type="sldNum" sz="quarter" idx="12"/>
          </p:nvPr>
        </p:nvSpPr>
        <p:spPr>
          <a:ln/>
        </p:spPr>
        <p:txBody>
          <a:bodyPr/>
          <a:lstStyle>
            <a:lvl1pPr>
              <a:defRPr/>
            </a:lvl1pPr>
          </a:lstStyle>
          <a:p>
            <a:pPr>
              <a:defRPr/>
            </a:pPr>
            <a:fld id="{0F93413A-A690-47A6-BF4B-D32A8DA3BEC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矩形 4"/>
          <p:cNvSpPr>
            <a:spLocks noGrp="1" noChangeArrowheads="1"/>
          </p:cNvSpPr>
          <p:nvPr>
            <p:ph type="dt" sz="half" idx="10"/>
          </p:nvPr>
        </p:nvSpPr>
        <p:spPr>
          <a:ln/>
        </p:spPr>
        <p:txBody>
          <a:bodyPr/>
          <a:lstStyle>
            <a:lvl1pPr>
              <a:defRPr/>
            </a:lvl1pPr>
          </a:lstStyle>
          <a:p>
            <a:pPr>
              <a:defRPr/>
            </a:pPr>
            <a:endParaRPr lang="en-US" altLang="zh-CN"/>
          </a:p>
        </p:txBody>
      </p:sp>
      <p:sp>
        <p:nvSpPr>
          <p:cNvPr id="8" name="矩形 5"/>
          <p:cNvSpPr>
            <a:spLocks noGrp="1" noChangeArrowheads="1"/>
          </p:cNvSpPr>
          <p:nvPr>
            <p:ph type="ftr" sz="quarter" idx="11"/>
          </p:nvPr>
        </p:nvSpPr>
        <p:spPr>
          <a:ln/>
        </p:spPr>
        <p:txBody>
          <a:bodyPr/>
          <a:lstStyle>
            <a:lvl1pPr>
              <a:defRPr/>
            </a:lvl1pPr>
          </a:lstStyle>
          <a:p>
            <a:pPr>
              <a:defRPr/>
            </a:pPr>
            <a:endParaRPr lang="en-US" altLang="zh-CN"/>
          </a:p>
        </p:txBody>
      </p:sp>
      <p:sp>
        <p:nvSpPr>
          <p:cNvPr id="9" name="矩形 6"/>
          <p:cNvSpPr>
            <a:spLocks noGrp="1" noChangeArrowheads="1"/>
          </p:cNvSpPr>
          <p:nvPr>
            <p:ph type="sldNum" sz="quarter" idx="12"/>
          </p:nvPr>
        </p:nvSpPr>
        <p:spPr>
          <a:ln/>
        </p:spPr>
        <p:txBody>
          <a:bodyPr/>
          <a:lstStyle>
            <a:lvl1pPr>
              <a:defRPr/>
            </a:lvl1pPr>
          </a:lstStyle>
          <a:p>
            <a:pPr>
              <a:defRPr/>
            </a:pPr>
            <a:fld id="{83028D31-F24D-4BEE-BCFA-143FD6580196}"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矩形 4"/>
          <p:cNvSpPr>
            <a:spLocks noGrp="1" noChangeArrowheads="1"/>
          </p:cNvSpPr>
          <p:nvPr>
            <p:ph type="dt" sz="half" idx="10"/>
          </p:nvPr>
        </p:nvSpPr>
        <p:spPr>
          <a:ln/>
        </p:spPr>
        <p:txBody>
          <a:bodyPr/>
          <a:lstStyle>
            <a:lvl1pPr>
              <a:defRPr/>
            </a:lvl1pPr>
          </a:lstStyle>
          <a:p>
            <a:pPr>
              <a:defRPr/>
            </a:pPr>
            <a:endParaRPr lang="en-US" altLang="zh-CN"/>
          </a:p>
        </p:txBody>
      </p:sp>
      <p:sp>
        <p:nvSpPr>
          <p:cNvPr id="4" name="矩形 5"/>
          <p:cNvSpPr>
            <a:spLocks noGrp="1" noChangeArrowheads="1"/>
          </p:cNvSpPr>
          <p:nvPr>
            <p:ph type="ftr" sz="quarter" idx="11"/>
          </p:nvPr>
        </p:nvSpPr>
        <p:spPr>
          <a:ln/>
        </p:spPr>
        <p:txBody>
          <a:bodyPr/>
          <a:lstStyle>
            <a:lvl1pPr>
              <a:defRPr/>
            </a:lvl1pPr>
          </a:lstStyle>
          <a:p>
            <a:pPr>
              <a:defRPr/>
            </a:pPr>
            <a:endParaRPr lang="en-US" altLang="zh-CN"/>
          </a:p>
        </p:txBody>
      </p:sp>
      <p:sp>
        <p:nvSpPr>
          <p:cNvPr id="5" name="矩形 6"/>
          <p:cNvSpPr>
            <a:spLocks noGrp="1" noChangeArrowheads="1"/>
          </p:cNvSpPr>
          <p:nvPr>
            <p:ph type="sldNum" sz="quarter" idx="12"/>
          </p:nvPr>
        </p:nvSpPr>
        <p:spPr>
          <a:ln/>
        </p:spPr>
        <p:txBody>
          <a:bodyPr/>
          <a:lstStyle>
            <a:lvl1pPr>
              <a:defRPr/>
            </a:lvl1pPr>
          </a:lstStyle>
          <a:p>
            <a:pPr>
              <a:defRPr/>
            </a:pPr>
            <a:fld id="{0CCC194E-34D7-4714-ACE8-441548A525D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4"/>
          <p:cNvSpPr>
            <a:spLocks noGrp="1" noChangeArrowheads="1"/>
          </p:cNvSpPr>
          <p:nvPr>
            <p:ph type="dt" sz="half" idx="10"/>
          </p:nvPr>
        </p:nvSpPr>
        <p:spPr>
          <a:ln/>
        </p:spPr>
        <p:txBody>
          <a:bodyPr/>
          <a:lstStyle>
            <a:lvl1pPr>
              <a:defRPr/>
            </a:lvl1pPr>
          </a:lstStyle>
          <a:p>
            <a:pPr>
              <a:defRPr/>
            </a:pPr>
            <a:endParaRPr lang="en-US" altLang="zh-CN"/>
          </a:p>
        </p:txBody>
      </p:sp>
      <p:sp>
        <p:nvSpPr>
          <p:cNvPr id="3" name="矩形 5"/>
          <p:cNvSpPr>
            <a:spLocks noGrp="1" noChangeArrowheads="1"/>
          </p:cNvSpPr>
          <p:nvPr>
            <p:ph type="ftr" sz="quarter" idx="11"/>
          </p:nvPr>
        </p:nvSpPr>
        <p:spPr>
          <a:ln/>
        </p:spPr>
        <p:txBody>
          <a:bodyPr/>
          <a:lstStyle>
            <a:lvl1pPr>
              <a:defRPr/>
            </a:lvl1pPr>
          </a:lstStyle>
          <a:p>
            <a:pPr>
              <a:defRPr/>
            </a:pPr>
            <a:endParaRPr lang="en-US" altLang="zh-CN"/>
          </a:p>
        </p:txBody>
      </p:sp>
      <p:sp>
        <p:nvSpPr>
          <p:cNvPr id="4" name="矩形 6"/>
          <p:cNvSpPr>
            <a:spLocks noGrp="1" noChangeArrowheads="1"/>
          </p:cNvSpPr>
          <p:nvPr>
            <p:ph type="sldNum" sz="quarter" idx="12"/>
          </p:nvPr>
        </p:nvSpPr>
        <p:spPr>
          <a:ln/>
        </p:spPr>
        <p:txBody>
          <a:bodyPr/>
          <a:lstStyle>
            <a:lvl1pPr>
              <a:defRPr/>
            </a:lvl1pPr>
          </a:lstStyle>
          <a:p>
            <a:pPr>
              <a:defRPr/>
            </a:pPr>
            <a:fld id="{18078F50-0DDC-4E34-A794-A557D3386E4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矩形 4"/>
          <p:cNvSpPr>
            <a:spLocks noGrp="1" noChangeArrowheads="1"/>
          </p:cNvSpPr>
          <p:nvPr>
            <p:ph type="dt" sz="half" idx="10"/>
          </p:nvPr>
        </p:nvSpPr>
        <p:spPr>
          <a:ln/>
        </p:spPr>
        <p:txBody>
          <a:bodyPr/>
          <a:lstStyle>
            <a:lvl1pPr>
              <a:defRPr/>
            </a:lvl1pPr>
          </a:lstStyle>
          <a:p>
            <a:pPr>
              <a:defRPr/>
            </a:pPr>
            <a:endParaRPr lang="en-US" altLang="zh-CN"/>
          </a:p>
        </p:txBody>
      </p:sp>
      <p:sp>
        <p:nvSpPr>
          <p:cNvPr id="6" name="矩形 5"/>
          <p:cNvSpPr>
            <a:spLocks noGrp="1" noChangeArrowheads="1"/>
          </p:cNvSpPr>
          <p:nvPr>
            <p:ph type="ftr" sz="quarter" idx="11"/>
          </p:nvPr>
        </p:nvSpPr>
        <p:spPr>
          <a:ln/>
        </p:spPr>
        <p:txBody>
          <a:bodyPr/>
          <a:lstStyle>
            <a:lvl1pPr>
              <a:defRPr/>
            </a:lvl1pPr>
          </a:lstStyle>
          <a:p>
            <a:pPr>
              <a:defRPr/>
            </a:pPr>
            <a:endParaRPr lang="en-US" altLang="zh-CN"/>
          </a:p>
        </p:txBody>
      </p:sp>
      <p:sp>
        <p:nvSpPr>
          <p:cNvPr id="7" name="矩形 6"/>
          <p:cNvSpPr>
            <a:spLocks noGrp="1" noChangeArrowheads="1"/>
          </p:cNvSpPr>
          <p:nvPr>
            <p:ph type="sldNum" sz="quarter" idx="12"/>
          </p:nvPr>
        </p:nvSpPr>
        <p:spPr>
          <a:ln/>
        </p:spPr>
        <p:txBody>
          <a:bodyPr/>
          <a:lstStyle>
            <a:lvl1pPr>
              <a:defRPr/>
            </a:lvl1pPr>
          </a:lstStyle>
          <a:p>
            <a:pPr>
              <a:defRPr/>
            </a:pPr>
            <a:fld id="{4F4F37AB-F5D0-4D93-A054-86DF530A52C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矩形 4"/>
          <p:cNvSpPr>
            <a:spLocks noGrp="1" noChangeArrowheads="1"/>
          </p:cNvSpPr>
          <p:nvPr>
            <p:ph type="dt" sz="half" idx="10"/>
          </p:nvPr>
        </p:nvSpPr>
        <p:spPr>
          <a:ln/>
        </p:spPr>
        <p:txBody>
          <a:bodyPr/>
          <a:lstStyle>
            <a:lvl1pPr>
              <a:defRPr/>
            </a:lvl1pPr>
          </a:lstStyle>
          <a:p>
            <a:pPr>
              <a:defRPr/>
            </a:pPr>
            <a:endParaRPr lang="en-US" altLang="zh-CN"/>
          </a:p>
        </p:txBody>
      </p:sp>
      <p:sp>
        <p:nvSpPr>
          <p:cNvPr id="6" name="矩形 5"/>
          <p:cNvSpPr>
            <a:spLocks noGrp="1" noChangeArrowheads="1"/>
          </p:cNvSpPr>
          <p:nvPr>
            <p:ph type="ftr" sz="quarter" idx="11"/>
          </p:nvPr>
        </p:nvSpPr>
        <p:spPr>
          <a:ln/>
        </p:spPr>
        <p:txBody>
          <a:bodyPr/>
          <a:lstStyle>
            <a:lvl1pPr>
              <a:defRPr/>
            </a:lvl1pPr>
          </a:lstStyle>
          <a:p>
            <a:pPr>
              <a:defRPr/>
            </a:pPr>
            <a:endParaRPr lang="en-US" altLang="zh-CN"/>
          </a:p>
        </p:txBody>
      </p:sp>
      <p:sp>
        <p:nvSpPr>
          <p:cNvPr id="7" name="矩形 6"/>
          <p:cNvSpPr>
            <a:spLocks noGrp="1" noChangeArrowheads="1"/>
          </p:cNvSpPr>
          <p:nvPr>
            <p:ph type="sldNum" sz="quarter" idx="12"/>
          </p:nvPr>
        </p:nvSpPr>
        <p:spPr>
          <a:ln/>
        </p:spPr>
        <p:txBody>
          <a:bodyPr/>
          <a:lstStyle>
            <a:lvl1pPr>
              <a:defRPr/>
            </a:lvl1pPr>
          </a:lstStyle>
          <a:p>
            <a:pPr>
              <a:defRPr/>
            </a:pPr>
            <a:fld id="{492AC8D9-1FAE-48DA-B00B-07E1D86326D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矩形 32"/>
          <p:cNvSpPr>
            <a:spLocks noChangeArrowheads="1"/>
          </p:cNvSpPr>
          <p:nvPr/>
        </p:nvSpPr>
        <p:spPr bwMode="ltGray">
          <a:xfrm>
            <a:off x="11113" y="0"/>
            <a:ext cx="9132887" cy="1125538"/>
          </a:xfrm>
          <a:prstGeom prst="rect">
            <a:avLst/>
          </a:prstGeom>
          <a:solidFill>
            <a:schemeClr val="accent1"/>
          </a:solidFill>
          <a:ln>
            <a:noFill/>
          </a:ln>
          <a:effectLst/>
          <a:extLst>
            <a:ext uri="{91240B29-F687-4F45-9708-019B960494DF}"/>
            <a:ext uri="{AF507438-7753-43E0-B8FC-AC1667EBCBE1}"/>
          </a:extLst>
        </p:spPr>
        <p:txBody>
          <a:bodyPr wrap="none" anchor="ctr"/>
          <a:lstStyle/>
          <a:p>
            <a:pPr>
              <a:defRPr/>
            </a:pPr>
            <a:endParaRPr lang="zh-CN" altLang="en-US"/>
          </a:p>
        </p:txBody>
      </p:sp>
      <p:grpSp>
        <p:nvGrpSpPr>
          <p:cNvPr id="1098" name="组合 33"/>
          <p:cNvGrpSpPr>
            <a:grpSpLocks/>
          </p:cNvGrpSpPr>
          <p:nvPr/>
        </p:nvGrpSpPr>
        <p:grpSpPr bwMode="auto">
          <a:xfrm>
            <a:off x="0" y="879475"/>
            <a:ext cx="9144000" cy="144463"/>
            <a:chOff x="1519" y="554"/>
            <a:chExt cx="4241" cy="91"/>
          </a:xfrm>
        </p:grpSpPr>
        <p:sp>
          <p:nvSpPr>
            <p:cNvPr id="1039" name="直线 34"/>
            <p:cNvSpPr>
              <a:spLocks noChangeShapeType="1"/>
            </p:cNvSpPr>
            <p:nvPr/>
          </p:nvSpPr>
          <p:spPr bwMode="white">
            <a:xfrm>
              <a:off x="1519" y="554"/>
              <a:ext cx="4241" cy="0"/>
            </a:xfrm>
            <a:prstGeom prst="line">
              <a:avLst/>
            </a:prstGeom>
            <a:noFill/>
            <a:ln w="12700" cap="rnd">
              <a:solidFill>
                <a:schemeClr val="bg1"/>
              </a:solidFill>
              <a:prstDash val="sysDot"/>
              <a:round/>
              <a:headEnd/>
              <a:tailEnd/>
            </a:ln>
            <a:effectLst/>
            <a:extLst>
              <a:ext uri="{909E8E84-426E-40DD-AFC4-6F175D3DCCD1}"/>
              <a:ext uri="{AF507438-7753-43E0-B8FC-AC1667EBCBE1}"/>
            </a:extLst>
          </p:spPr>
          <p:txBody>
            <a:bodyPr/>
            <a:lstStyle/>
            <a:p>
              <a:pPr>
                <a:defRPr/>
              </a:pPr>
              <a:endParaRPr lang="zh-CN" altLang="en-US">
                <a:ea typeface="+mn-ea"/>
              </a:endParaRPr>
            </a:p>
          </p:txBody>
        </p:sp>
        <p:sp>
          <p:nvSpPr>
            <p:cNvPr id="1040" name="直线 35"/>
            <p:cNvSpPr>
              <a:spLocks noChangeShapeType="1"/>
            </p:cNvSpPr>
            <p:nvPr/>
          </p:nvSpPr>
          <p:spPr bwMode="white">
            <a:xfrm>
              <a:off x="1519" y="599"/>
              <a:ext cx="4241" cy="0"/>
            </a:xfrm>
            <a:prstGeom prst="line">
              <a:avLst/>
            </a:prstGeom>
            <a:noFill/>
            <a:ln w="12700" cap="rnd">
              <a:solidFill>
                <a:schemeClr val="bg1"/>
              </a:solidFill>
              <a:prstDash val="sysDot"/>
              <a:round/>
              <a:headEnd/>
              <a:tailEnd/>
            </a:ln>
            <a:effectLst/>
            <a:extLst>
              <a:ext uri="{909E8E84-426E-40DD-AFC4-6F175D3DCCD1}"/>
              <a:ext uri="{AF507438-7753-43E0-B8FC-AC1667EBCBE1}"/>
            </a:extLst>
          </p:spPr>
          <p:txBody>
            <a:bodyPr/>
            <a:lstStyle/>
            <a:p>
              <a:pPr>
                <a:defRPr/>
              </a:pPr>
              <a:endParaRPr lang="zh-CN" altLang="en-US">
                <a:ea typeface="+mn-ea"/>
              </a:endParaRPr>
            </a:p>
          </p:txBody>
        </p:sp>
        <p:sp>
          <p:nvSpPr>
            <p:cNvPr id="1041" name="直线 36"/>
            <p:cNvSpPr>
              <a:spLocks noChangeShapeType="1"/>
            </p:cNvSpPr>
            <p:nvPr/>
          </p:nvSpPr>
          <p:spPr bwMode="white">
            <a:xfrm>
              <a:off x="1519" y="645"/>
              <a:ext cx="4241" cy="0"/>
            </a:xfrm>
            <a:prstGeom prst="line">
              <a:avLst/>
            </a:prstGeom>
            <a:noFill/>
            <a:ln w="12700" cap="rnd">
              <a:solidFill>
                <a:schemeClr val="bg1"/>
              </a:solidFill>
              <a:prstDash val="sysDot"/>
              <a:round/>
              <a:headEnd/>
              <a:tailEnd/>
            </a:ln>
            <a:effectLst/>
            <a:extLst>
              <a:ext uri="{909E8E84-426E-40DD-AFC4-6F175D3DCCD1}"/>
              <a:ext uri="{AF507438-7753-43E0-B8FC-AC1667EBCBE1}"/>
            </a:extLst>
          </p:spPr>
          <p:txBody>
            <a:bodyPr/>
            <a:lstStyle/>
            <a:p>
              <a:pPr>
                <a:defRPr/>
              </a:pPr>
              <a:endParaRPr lang="zh-CN" altLang="en-US">
                <a:ea typeface="+mn-ea"/>
              </a:endParaRPr>
            </a:p>
          </p:txBody>
        </p:sp>
      </p:grpSp>
      <p:grpSp>
        <p:nvGrpSpPr>
          <p:cNvPr id="1099" name="组合 37"/>
          <p:cNvGrpSpPr>
            <a:grpSpLocks/>
          </p:cNvGrpSpPr>
          <p:nvPr/>
        </p:nvGrpSpPr>
        <p:grpSpPr bwMode="auto">
          <a:xfrm>
            <a:off x="0" y="-11113"/>
            <a:ext cx="2341563" cy="1123951"/>
            <a:chOff x="0" y="0"/>
            <a:chExt cx="1475" cy="694"/>
          </a:xfrm>
        </p:grpSpPr>
        <p:graphicFrame>
          <p:nvGraphicFramePr>
            <p:cNvPr id="1094" name="Object 70"/>
            <p:cNvGraphicFramePr>
              <a:graphicFrameLocks noChangeAspect="1"/>
            </p:cNvGraphicFramePr>
            <p:nvPr/>
          </p:nvGraphicFramePr>
          <p:xfrm>
            <a:off x="695" y="0"/>
            <a:ext cx="780" cy="692"/>
          </p:xfrm>
          <a:graphic>
            <a:graphicData uri="http://schemas.openxmlformats.org/presentationml/2006/ole">
              <p:oleObj spid="_x0000_s1094" name="Image" r:id="rId16" imgW="3646321" imgH="3931376" progId="">
                <p:embed/>
              </p:oleObj>
            </a:graphicData>
          </a:graphic>
        </p:graphicFrame>
        <p:graphicFrame>
          <p:nvGraphicFramePr>
            <p:cNvPr id="1095" name="Object 71"/>
            <p:cNvGraphicFramePr>
              <a:graphicFrameLocks noChangeAspect="1"/>
            </p:cNvGraphicFramePr>
            <p:nvPr/>
          </p:nvGraphicFramePr>
          <p:xfrm>
            <a:off x="0" y="0"/>
            <a:ext cx="737" cy="694"/>
          </p:xfrm>
          <a:graphic>
            <a:graphicData uri="http://schemas.openxmlformats.org/presentationml/2006/ole">
              <p:oleObj spid="_x0000_s1095" name="Image" r:id="rId17" imgW="2575783" imgH="2545301" progId="">
                <p:embed/>
              </p:oleObj>
            </a:graphicData>
          </a:graphic>
        </p:graphicFrame>
      </p:grpSp>
      <p:sp>
        <p:nvSpPr>
          <p:cNvPr id="1100" name="矩形 2"/>
          <p:cNvSpPr>
            <a:spLocks noGrp="1" noChangeArrowheads="1"/>
          </p:cNvSpPr>
          <p:nvPr>
            <p:ph type="title"/>
          </p:nvPr>
        </p:nvSpPr>
        <p:spPr bwMode="auto">
          <a:xfrm>
            <a:off x="2514600" y="228600"/>
            <a:ext cx="63246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101" name="矩形 3"/>
          <p:cNvSpPr>
            <a:spLocks noGrp="1" noChangeArrowheads="1"/>
          </p:cNvSpPr>
          <p:nvPr>
            <p:ph type="body" idx="1"/>
          </p:nvPr>
        </p:nvSpPr>
        <p:spPr bwMode="auto">
          <a:xfrm>
            <a:off x="457200" y="1295400"/>
            <a:ext cx="8229600" cy="5026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矩形 4"/>
          <p:cNvSpPr>
            <a:spLocks noGrp="1" noChangeArrowheads="1"/>
          </p:cNvSpPr>
          <p:nvPr>
            <p:ph type="dt" sz="half" idx="2"/>
          </p:nvPr>
        </p:nvSpPr>
        <p:spPr bwMode="auto">
          <a:xfrm>
            <a:off x="457200" y="6521450"/>
            <a:ext cx="2133600" cy="244475"/>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400">
                <a:solidFill>
                  <a:schemeClr val="accent1"/>
                </a:solidFill>
                <a:ea typeface="宋体" charset="-122"/>
              </a:defRPr>
            </a:lvl1pPr>
          </a:lstStyle>
          <a:p>
            <a:pPr>
              <a:defRPr/>
            </a:pPr>
            <a:endParaRPr lang="en-US" altLang="zh-CN"/>
          </a:p>
        </p:txBody>
      </p:sp>
      <p:sp>
        <p:nvSpPr>
          <p:cNvPr id="3" name="矩形 5"/>
          <p:cNvSpPr>
            <a:spLocks noGrp="1" noChangeArrowheads="1"/>
          </p:cNvSpPr>
          <p:nvPr>
            <p:ph type="ftr" sz="quarter" idx="3"/>
          </p:nvPr>
        </p:nvSpPr>
        <p:spPr bwMode="auto">
          <a:xfrm>
            <a:off x="3124200" y="6521450"/>
            <a:ext cx="2895600" cy="244475"/>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400">
                <a:solidFill>
                  <a:schemeClr val="accent1"/>
                </a:solidFill>
                <a:ea typeface="宋体" charset="-122"/>
              </a:defRPr>
            </a:lvl1pPr>
          </a:lstStyle>
          <a:p>
            <a:pPr>
              <a:defRPr/>
            </a:pPr>
            <a:endParaRPr lang="en-US" altLang="zh-CN"/>
          </a:p>
        </p:txBody>
      </p:sp>
      <p:sp>
        <p:nvSpPr>
          <p:cNvPr id="4" name="矩形 6"/>
          <p:cNvSpPr>
            <a:spLocks noGrp="1" noChangeArrowheads="1"/>
          </p:cNvSpPr>
          <p:nvPr>
            <p:ph type="sldNum" sz="quarter" idx="4"/>
          </p:nvPr>
        </p:nvSpPr>
        <p:spPr bwMode="auto">
          <a:xfrm>
            <a:off x="6553200" y="6521450"/>
            <a:ext cx="2133600" cy="244475"/>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400">
                <a:solidFill>
                  <a:schemeClr val="accent1"/>
                </a:solidFill>
                <a:ea typeface="宋体" charset="-122"/>
              </a:defRPr>
            </a:lvl1pPr>
          </a:lstStyle>
          <a:p>
            <a:pPr>
              <a:defRPr/>
            </a:pPr>
            <a:fld id="{AE792380-67A3-4DC8-9C77-7175459B887F}" type="slidenum">
              <a:rPr lang="en-US" altLang="zh-CN"/>
              <a:pPr>
                <a:defRPr/>
              </a:pPr>
              <a:t>‹#›</a:t>
            </a:fld>
            <a:endParaRPr lang="en-US" altLang="zh-CN"/>
          </a:p>
        </p:txBody>
      </p:sp>
      <p:grpSp>
        <p:nvGrpSpPr>
          <p:cNvPr id="1105" name="组合 44"/>
          <p:cNvGrpSpPr>
            <a:grpSpLocks/>
          </p:cNvGrpSpPr>
          <p:nvPr/>
        </p:nvGrpSpPr>
        <p:grpSpPr bwMode="auto">
          <a:xfrm>
            <a:off x="0" y="1109663"/>
            <a:ext cx="9144000" cy="169862"/>
            <a:chOff x="0" y="699"/>
            <a:chExt cx="5760" cy="107"/>
          </a:xfrm>
        </p:grpSpPr>
        <p:sp>
          <p:nvSpPr>
            <p:cNvPr id="1035" name="矩形 40"/>
            <p:cNvSpPr>
              <a:spLocks noChangeArrowheads="1"/>
            </p:cNvSpPr>
            <p:nvPr/>
          </p:nvSpPr>
          <p:spPr bwMode="gray">
            <a:xfrm>
              <a:off x="0" y="699"/>
              <a:ext cx="5760" cy="45"/>
            </a:xfrm>
            <a:prstGeom prst="rect">
              <a:avLst/>
            </a:prstGeom>
            <a:solidFill>
              <a:schemeClr val="tx2"/>
            </a:solidFill>
            <a:ln>
              <a:noFill/>
            </a:ln>
            <a:effectLst/>
            <a:extLst>
              <a:ext uri="{91240B29-F687-4F45-9708-019B960494DF}"/>
              <a:ext uri="{AF507438-7753-43E0-B8FC-AC1667EBCBE1}"/>
            </a:extLst>
          </p:spPr>
          <p:txBody>
            <a:bodyPr wrap="none" anchor="ctr"/>
            <a:lstStyle/>
            <a:p>
              <a:pPr>
                <a:defRPr/>
              </a:pPr>
              <a:endParaRPr lang="zh-CN" altLang="en-US"/>
            </a:p>
          </p:txBody>
        </p:sp>
        <p:sp>
          <p:nvSpPr>
            <p:cNvPr id="1036" name="矩形 42"/>
            <p:cNvSpPr>
              <a:spLocks noChangeArrowheads="1"/>
            </p:cNvSpPr>
            <p:nvPr/>
          </p:nvSpPr>
          <p:spPr bwMode="gray">
            <a:xfrm>
              <a:off x="1476" y="713"/>
              <a:ext cx="4284" cy="93"/>
            </a:xfrm>
            <a:prstGeom prst="rect">
              <a:avLst/>
            </a:prstGeom>
            <a:solidFill>
              <a:schemeClr val="tx2"/>
            </a:solidFill>
            <a:ln>
              <a:noFill/>
            </a:ln>
            <a:effectLst/>
            <a:extLst>
              <a:ext uri="{91240B29-F687-4F45-9708-019B960494DF}"/>
              <a:ext uri="{AF507438-7753-43E0-B8FC-AC1667EBCBE1}"/>
            </a:ex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xStyles>
    <p:titleStyle>
      <a:lvl1pPr algn="r" rtl="0" fontAlgn="base">
        <a:spcBef>
          <a:spcPct val="0"/>
        </a:spcBef>
        <a:spcAft>
          <a:spcPct val="0"/>
        </a:spcAft>
        <a:defRPr sz="4000">
          <a:solidFill>
            <a:schemeClr val="bg1"/>
          </a:solidFill>
          <a:latin typeface="+mj-lt"/>
          <a:ea typeface="+mj-ea"/>
          <a:cs typeface="+mj-cs"/>
        </a:defRPr>
      </a:lvl1pPr>
      <a:lvl2pPr algn="r" rtl="0" fontAlgn="base">
        <a:spcBef>
          <a:spcPct val="0"/>
        </a:spcBef>
        <a:spcAft>
          <a:spcPct val="0"/>
        </a:spcAft>
        <a:defRPr sz="4000">
          <a:solidFill>
            <a:schemeClr val="bg1"/>
          </a:solidFill>
          <a:latin typeface="Arial" charset="0"/>
        </a:defRPr>
      </a:lvl2pPr>
      <a:lvl3pPr algn="r" rtl="0" fontAlgn="base">
        <a:spcBef>
          <a:spcPct val="0"/>
        </a:spcBef>
        <a:spcAft>
          <a:spcPct val="0"/>
        </a:spcAft>
        <a:defRPr sz="4000">
          <a:solidFill>
            <a:schemeClr val="bg1"/>
          </a:solidFill>
          <a:latin typeface="Arial" charset="0"/>
        </a:defRPr>
      </a:lvl3pPr>
      <a:lvl4pPr algn="r" rtl="0" fontAlgn="base">
        <a:spcBef>
          <a:spcPct val="0"/>
        </a:spcBef>
        <a:spcAft>
          <a:spcPct val="0"/>
        </a:spcAft>
        <a:defRPr sz="4000">
          <a:solidFill>
            <a:schemeClr val="bg1"/>
          </a:solidFill>
          <a:latin typeface="Arial" charset="0"/>
        </a:defRPr>
      </a:lvl4pPr>
      <a:lvl5pPr algn="r" rtl="0" fontAlgn="base">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p:titleStyle>
    <p:bodyStyle>
      <a:lvl1pPr marL="342900" indent="-342900" algn="l" rtl="0" fontAlgn="base">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SzPct val="50000"/>
        <a:buFont typeface="Wingdings 2" pitchFamily="18" charset="2"/>
        <a:buChar char=""/>
        <a:defRPr sz="2800">
          <a:solidFill>
            <a:schemeClr val="tx1"/>
          </a:solidFill>
          <a:latin typeface="+mn-lt"/>
        </a:defRPr>
      </a:lvl2pPr>
      <a:lvl3pPr marL="1143000" indent="-228600" algn="l" rtl="0" fontAlgn="base">
        <a:spcBef>
          <a:spcPct val="20000"/>
        </a:spcBef>
        <a:spcAft>
          <a:spcPct val="0"/>
        </a:spcAft>
        <a:buFont typeface="Wingdings" pitchFamily="2" charset="2"/>
        <a:buChar char="§"/>
        <a:defRPr sz="2400">
          <a:solidFill>
            <a:schemeClr val="tx1"/>
          </a:solidFill>
          <a:latin typeface="+mn-lt"/>
        </a:defRPr>
      </a:lvl3pPr>
      <a:lvl4pPr marL="1600200" indent="-228600" algn="l" rtl="0" fontAlgn="base">
        <a:spcBef>
          <a:spcPct val="20000"/>
        </a:spcBef>
        <a:spcAft>
          <a:spcPct val="0"/>
        </a:spcAft>
        <a:buSzPct val="60000"/>
        <a:buFont typeface="Wingdings 2" pitchFamily="18" charset="2"/>
        <a:buChar char=""/>
        <a:defRPr sz="2000">
          <a:solidFill>
            <a:schemeClr val="tx1"/>
          </a:solidFill>
          <a:latin typeface="+mn-lt"/>
        </a:defRPr>
      </a:lvl4pPr>
      <a:lvl5pPr marL="2057400" indent="-228600" algn="l" rtl="0" fontAlgn="base">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kerneltrap.org/Linux/Ceph_Distributed_Network_File_System" TargetMode="External"/><Relationship Id="rId3" Type="http://schemas.openxmlformats.org/officeDocument/2006/relationships/hyperlink" Target="http://ceph.newdream.net/presentations/" TargetMode="External"/><Relationship Id="rId7" Type="http://schemas.openxmlformats.org/officeDocument/2006/relationships/hyperlink" Target="http://www.ece.umd.edu/~posulliv/ceph/cluster_build.html" TargetMode="External"/><Relationship Id="rId2" Type="http://schemas.openxmlformats.org/officeDocument/2006/relationships/hyperlink" Target="http://www.ibm.com/developerworks/linux/library/l-ceph/?ca=drs-" TargetMode="External"/><Relationship Id="rId1" Type="http://schemas.openxmlformats.org/officeDocument/2006/relationships/slideLayout" Target="../slideLayouts/slideLayout2.xml"/><Relationship Id="rId6" Type="http://schemas.openxmlformats.org/officeDocument/2006/relationships/hyperlink" Target="http://www.pdsi-scidac.org/SC07/resources/weil-20071111-rados-pdsw.pdf" TargetMode="External"/><Relationship Id="rId5" Type="http://schemas.openxmlformats.org/officeDocument/2006/relationships/hyperlink" Target="http://www.ssrc.ucsc.edu/Papers/weil-sc06.pdf" TargetMode="External"/><Relationship Id="rId4" Type="http://schemas.openxmlformats.org/officeDocument/2006/relationships/hyperlink" Target="http://ceph.newdream.net/weil-thesis.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矩形 4"/>
          <p:cNvSpPr>
            <a:spLocks noGrp="1" noChangeArrowheads="1"/>
          </p:cNvSpPr>
          <p:nvPr>
            <p:ph type="ctrTitle"/>
          </p:nvPr>
        </p:nvSpPr>
        <p:spPr/>
        <p:txBody>
          <a:bodyPr/>
          <a:lstStyle/>
          <a:p>
            <a:r>
              <a:rPr lang="en-US" altLang="zh-CN" sz="3600" smtClean="0">
                <a:ea typeface="宋体" charset="-122"/>
              </a:rPr>
              <a:t>Ceph: A Scalable, High-Performance Distributed File System</a:t>
            </a:r>
          </a:p>
        </p:txBody>
      </p:sp>
      <p:sp>
        <p:nvSpPr>
          <p:cNvPr id="15362" name="矩形 5"/>
          <p:cNvSpPr>
            <a:spLocks noGrp="1" noChangeArrowheads="1"/>
          </p:cNvSpPr>
          <p:nvPr>
            <p:ph type="subTitle" idx="1"/>
          </p:nvPr>
        </p:nvSpPr>
        <p:spPr>
          <a:noFill/>
        </p:spPr>
        <p:txBody>
          <a:bodyPr/>
          <a:lstStyle/>
          <a:p>
            <a:r>
              <a:rPr lang="en-US" altLang="zh-CN" sz="2400" smtClean="0">
                <a:solidFill>
                  <a:schemeClr val="tx1"/>
                </a:solidFill>
                <a:ea typeface="宋体" charset="-122"/>
              </a:rPr>
              <a:t>Priya Bhat, Yonggang Liu, Jing Qin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en-US" altLang="zh-CN" smtClean="0">
                <a:ea typeface="宋体" charset="-122"/>
              </a:rPr>
              <a:t>Ceph Components</a:t>
            </a:r>
            <a:endParaRPr lang="zh-CN" altLang="en-US" smtClean="0">
              <a:ea typeface="宋体" charset="-122"/>
            </a:endParaRPr>
          </a:p>
        </p:txBody>
      </p:sp>
      <p:sp>
        <p:nvSpPr>
          <p:cNvPr id="25602" name="内容占位符 2"/>
          <p:cNvSpPr>
            <a:spLocks noGrp="1"/>
          </p:cNvSpPr>
          <p:nvPr>
            <p:ph idx="1"/>
          </p:nvPr>
        </p:nvSpPr>
        <p:spPr>
          <a:xfrm>
            <a:off x="0" y="1295400"/>
            <a:ext cx="8763000" cy="609600"/>
          </a:xfrm>
        </p:spPr>
        <p:txBody>
          <a:bodyPr/>
          <a:lstStyle/>
          <a:p>
            <a:r>
              <a:rPr lang="en-US" altLang="zh-CN" smtClean="0">
                <a:ea typeface="宋体" charset="-122"/>
              </a:rPr>
              <a:t>Client Synchronization</a:t>
            </a:r>
          </a:p>
        </p:txBody>
      </p:sp>
      <p:graphicFrame>
        <p:nvGraphicFramePr>
          <p:cNvPr id="4" name="Diagram 3"/>
          <p:cNvGraphicFramePr/>
          <p:nvPr/>
        </p:nvGraphicFramePr>
        <p:xfrm>
          <a:off x="2438400" y="1752600"/>
          <a:ext cx="7772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内容占位符 2"/>
          <p:cNvSpPr txBox="1">
            <a:spLocks/>
          </p:cNvSpPr>
          <p:nvPr/>
        </p:nvSpPr>
        <p:spPr bwMode="auto">
          <a:xfrm>
            <a:off x="0" y="2057400"/>
            <a:ext cx="3581400" cy="5026025"/>
          </a:xfrm>
          <a:prstGeom prst="rect">
            <a:avLst/>
          </a:prstGeom>
          <a:noFill/>
          <a:ln>
            <a:noFill/>
          </a:ln>
          <a:effectLst/>
          <a:extLst>
            <a:ext uri="{909E8E84-426E-40DD-AFC4-6F175D3DCCD1}"/>
            <a:ext uri="{91240B29-F687-4F45-9708-019B960494DF}"/>
            <a:ext uri="{AF507438-7753-43E0-B8FC-AC1667EBCBE1}"/>
          </a:extLst>
        </p:spPr>
        <p:txBody>
          <a:bodyPr/>
          <a:lstStyle/>
          <a:p>
            <a:pPr marL="742950" lvl="1" indent="-285750">
              <a:spcBef>
                <a:spcPct val="20000"/>
              </a:spcBef>
              <a:buSzPct val="5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zh-CN" sz="2000" kern="0" dirty="0">
                <a:latin typeface="+mn-lt"/>
              </a:rPr>
              <a:t>Synchronous I/O.</a:t>
            </a:r>
            <a:r>
              <a:rPr lang="en-GB" altLang="zh-CN" sz="2000" kern="0" dirty="0">
                <a:solidFill>
                  <a:srgbClr val="C00000"/>
                </a:solidFill>
                <a:latin typeface="+mn-lt"/>
              </a:rPr>
              <a:t> performance killer</a:t>
            </a:r>
            <a:endParaRPr lang="en-GB" altLang="zh-CN" sz="2000" kern="0" dirty="0">
              <a:latin typeface="+mn-lt"/>
            </a:endParaRPr>
          </a:p>
          <a:p>
            <a:pPr marL="742950" lvl="1" indent="-285750">
              <a:spcBef>
                <a:spcPct val="20000"/>
              </a:spcBef>
              <a:buSzPct val="5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zh-CN" sz="2000" kern="0" dirty="0">
                <a:latin typeface="+mn-lt"/>
              </a:rPr>
              <a:t>Solution: HPC extensions to POSIX </a:t>
            </a:r>
          </a:p>
          <a:p>
            <a:pPr marL="1200150" lvl="2" indent="-285750">
              <a:spcBef>
                <a:spcPct val="20000"/>
              </a:spcBef>
              <a:buSzPct val="5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zh-CN" sz="2000" kern="0" dirty="0">
                <a:latin typeface="+mn-lt"/>
              </a:rPr>
              <a:t>Default: </a:t>
            </a:r>
            <a:r>
              <a:rPr lang="en-GB" altLang="zh-CN" kern="0" dirty="0">
                <a:latin typeface="+mn-lt"/>
              </a:rPr>
              <a:t> Consistency / correctness</a:t>
            </a:r>
          </a:p>
          <a:p>
            <a:pPr marL="1200150" lvl="2" indent="-285750">
              <a:spcBef>
                <a:spcPct val="20000"/>
              </a:spcBef>
              <a:buSzPct val="5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zh-CN" kern="0" dirty="0">
                <a:latin typeface="+mn-lt"/>
              </a:rPr>
              <a:t>Optionally relax</a:t>
            </a:r>
          </a:p>
          <a:p>
            <a:pPr marL="742950" lvl="1" indent="-285750">
              <a:spcBef>
                <a:spcPct val="20000"/>
              </a:spcBef>
              <a:buSzPct val="5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zh-CN" kern="0" dirty="0">
                <a:latin typeface="+mn-lt"/>
              </a:rPr>
              <a:t>Extensions for both data and metadata</a:t>
            </a:r>
          </a:p>
          <a:p>
            <a:pPr lvl="1">
              <a:spcBef>
                <a:spcPct val="20000"/>
              </a:spcBef>
              <a:buSzPct val="5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altLang="zh-CN" sz="2400" kern="0" dirty="0">
              <a:latin typeface="+mn-lt"/>
            </a:endParaRPr>
          </a:p>
          <a:p>
            <a:pPr marL="342900" indent="-342900">
              <a:spcBef>
                <a:spcPct val="20000"/>
              </a:spcBef>
              <a:buFont typeface="Wingdings" pitchFamily="2" charset="2"/>
              <a:buChar char="§"/>
              <a:defRPr/>
            </a:pPr>
            <a:endParaRPr lang="zh-CN" altLang="en-US" sz="3200" kern="0" dirty="0">
              <a:latin typeface="+mn-lt"/>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ltLang="zh-CN" smtClean="0">
                <a:ea typeface="宋体" charset="-122"/>
              </a:rPr>
              <a:t>Ceph Components</a:t>
            </a:r>
          </a:p>
        </p:txBody>
      </p:sp>
      <p:sp>
        <p:nvSpPr>
          <p:cNvPr id="27650" name="Content Placeholder 2"/>
          <p:cNvSpPr>
            <a:spLocks noGrp="1"/>
          </p:cNvSpPr>
          <p:nvPr>
            <p:ph idx="1"/>
          </p:nvPr>
        </p:nvSpPr>
        <p:spPr/>
        <p:txBody>
          <a:bodyPr/>
          <a:lstStyle/>
          <a:p>
            <a:r>
              <a:rPr lang="en-US" altLang="zh-CN" smtClean="0">
                <a:ea typeface="宋体" charset="-122"/>
              </a:rPr>
              <a:t>Namespace Operations</a:t>
            </a:r>
          </a:p>
        </p:txBody>
      </p:sp>
      <p:graphicFrame>
        <p:nvGraphicFramePr>
          <p:cNvPr id="4" name="Diagram 3"/>
          <p:cNvGraphicFramePr/>
          <p:nvPr/>
        </p:nvGraphicFramePr>
        <p:xfrm>
          <a:off x="1206500" y="1866900"/>
          <a:ext cx="6858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r>
              <a:rPr lang="en-US" altLang="zh-CN" smtClean="0">
                <a:ea typeface="宋体" charset="-122"/>
              </a:rPr>
              <a:t>Ceph Components</a:t>
            </a:r>
            <a:endParaRPr lang="zh-CN" altLang="en-US" smtClean="0">
              <a:ea typeface="宋体" charset="-122"/>
            </a:endParaRPr>
          </a:p>
        </p:txBody>
      </p:sp>
      <p:sp>
        <p:nvSpPr>
          <p:cNvPr id="28674" name="内容占位符 2"/>
          <p:cNvSpPr>
            <a:spLocks noGrp="1"/>
          </p:cNvSpPr>
          <p:nvPr>
            <p:ph idx="1"/>
          </p:nvPr>
        </p:nvSpPr>
        <p:spPr/>
        <p:txBody>
          <a:bodyPr/>
          <a:lstStyle/>
          <a:p>
            <a:r>
              <a:rPr lang="en-US" altLang="zh-CN" smtClean="0">
                <a:ea typeface="宋体" charset="-122"/>
              </a:rPr>
              <a:t>Metadata Storage</a:t>
            </a:r>
          </a:p>
          <a:p>
            <a:pPr lvl="1"/>
            <a:r>
              <a:rPr lang="en-US" altLang="zh-CN" smtClean="0">
                <a:ea typeface="宋体" charset="-122"/>
              </a:rPr>
              <a:t>Advantages</a:t>
            </a:r>
          </a:p>
        </p:txBody>
      </p:sp>
      <p:graphicFrame>
        <p:nvGraphicFramePr>
          <p:cNvPr id="4" name="Diagram 3"/>
          <p:cNvGraphicFramePr/>
          <p:nvPr/>
        </p:nvGraphicFramePr>
        <p:xfrm>
          <a:off x="1447800" y="2641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r>
              <a:rPr lang="en-US" altLang="zh-CN" smtClean="0">
                <a:ea typeface="宋体" charset="-122"/>
              </a:rPr>
              <a:t>Ceph Components</a:t>
            </a:r>
            <a:endParaRPr lang="zh-CN" altLang="en-US" smtClean="0">
              <a:ea typeface="宋体" charset="-122"/>
            </a:endParaRPr>
          </a:p>
        </p:txBody>
      </p:sp>
      <p:sp>
        <p:nvSpPr>
          <p:cNvPr id="30722" name="内容占位符 2"/>
          <p:cNvSpPr>
            <a:spLocks noGrp="1"/>
          </p:cNvSpPr>
          <p:nvPr>
            <p:ph idx="1"/>
          </p:nvPr>
        </p:nvSpPr>
        <p:spPr>
          <a:xfrm>
            <a:off x="457200" y="1295400"/>
            <a:ext cx="8229600" cy="685800"/>
          </a:xfrm>
        </p:spPr>
        <p:txBody>
          <a:bodyPr/>
          <a:lstStyle/>
          <a:p>
            <a:r>
              <a:rPr lang="en-US" altLang="zh-CN" smtClean="0">
                <a:ea typeface="宋体" charset="-122"/>
              </a:rPr>
              <a:t>Dynamic Sub-tree Partitioning</a:t>
            </a:r>
          </a:p>
          <a:p>
            <a:endParaRPr lang="zh-CN" altLang="en-US" smtClean="0">
              <a:ea typeface="宋体" charset="-122"/>
            </a:endParaRPr>
          </a:p>
        </p:txBody>
      </p:sp>
      <p:pic>
        <p:nvPicPr>
          <p:cNvPr id="30723" name="图片 3"/>
          <p:cNvPicPr>
            <a:picLocks noChangeAspect="1"/>
          </p:cNvPicPr>
          <p:nvPr/>
        </p:nvPicPr>
        <p:blipFill>
          <a:blip r:embed="rId2"/>
          <a:srcRect/>
          <a:stretch>
            <a:fillRect/>
          </a:stretch>
        </p:blipFill>
        <p:spPr bwMode="auto">
          <a:xfrm>
            <a:off x="2212975" y="2335213"/>
            <a:ext cx="5178425" cy="2084387"/>
          </a:xfrm>
          <a:prstGeom prst="rect">
            <a:avLst/>
          </a:prstGeom>
          <a:noFill/>
          <a:ln w="9525">
            <a:noFill/>
            <a:miter lim="800000"/>
            <a:headEnd/>
            <a:tailEnd/>
          </a:ln>
        </p:spPr>
      </p:pic>
      <p:sp>
        <p:nvSpPr>
          <p:cNvPr id="30724" name="内容占位符 2"/>
          <p:cNvSpPr txBox="1">
            <a:spLocks/>
          </p:cNvSpPr>
          <p:nvPr/>
        </p:nvSpPr>
        <p:spPr bwMode="auto">
          <a:xfrm>
            <a:off x="457200" y="4257675"/>
            <a:ext cx="8229600" cy="2514600"/>
          </a:xfrm>
          <a:prstGeom prst="rect">
            <a:avLst/>
          </a:prstGeom>
          <a:noFill/>
          <a:ln w="9525">
            <a:noFill/>
            <a:miter lim="800000"/>
            <a:headEnd/>
            <a:tailEnd/>
          </a:ln>
        </p:spPr>
        <p:txBody>
          <a:bodyPr/>
          <a:lstStyle/>
          <a:p>
            <a:pPr marL="342900" indent="-342900">
              <a:spcBef>
                <a:spcPct val="20000"/>
              </a:spcBef>
              <a:buFont typeface="Wingdings" pitchFamily="2" charset="2"/>
              <a:buChar char="§"/>
            </a:pPr>
            <a:endParaRPr lang="zh-CN" altLang="en-US" sz="3200"/>
          </a:p>
        </p:txBody>
      </p:sp>
      <p:sp>
        <p:nvSpPr>
          <p:cNvPr id="10" name="内容占位符 2"/>
          <p:cNvSpPr txBox="1">
            <a:spLocks/>
          </p:cNvSpPr>
          <p:nvPr/>
        </p:nvSpPr>
        <p:spPr bwMode="auto">
          <a:xfrm>
            <a:off x="457200" y="4953000"/>
            <a:ext cx="8229600" cy="1676400"/>
          </a:xfrm>
          <a:prstGeom prst="rect">
            <a:avLst/>
          </a:prstGeom>
          <a:noFill/>
          <a:ln>
            <a:noFill/>
          </a:ln>
          <a:effectLst/>
          <a:extLst>
            <a:ext uri="{909E8E84-426E-40DD-AFC4-6F175D3DCCD1}"/>
            <a:ext uri="{91240B29-F687-4F45-9708-019B960494DF}"/>
            <a:ext uri="{AF507438-7753-43E0-B8FC-AC1667EBCBE1}"/>
          </a:extLst>
        </p:spPr>
        <p:txBody>
          <a:bodyPr/>
          <a:lstStyle/>
          <a:p>
            <a:pPr marL="800100" lvl="1" indent="-342900">
              <a:spcBef>
                <a:spcPct val="20000"/>
              </a:spcBef>
              <a:buFont typeface="Wingdings" pitchFamily="2" charset="2"/>
              <a:buChar char="§"/>
              <a:defRPr/>
            </a:pPr>
            <a:r>
              <a:rPr lang="en-US" altLang="zh-CN" sz="2000" kern="0" dirty="0">
                <a:latin typeface="+mn-lt"/>
                <a:ea typeface="+mn-ea"/>
              </a:rPr>
              <a:t>Adaptively distribute cached metadata hierarchically across a set of nodes.</a:t>
            </a:r>
          </a:p>
          <a:p>
            <a:pPr marL="800100" lvl="1" indent="-342900">
              <a:spcBef>
                <a:spcPct val="20000"/>
              </a:spcBef>
              <a:buFont typeface="Wingdings" pitchFamily="2" charset="2"/>
              <a:buChar char="§"/>
              <a:defRPr/>
            </a:pPr>
            <a:r>
              <a:rPr lang="en-US" altLang="zh-CN" sz="2000" kern="0" dirty="0">
                <a:latin typeface="+mn-lt"/>
                <a:ea typeface="+mn-ea"/>
              </a:rPr>
              <a:t>Migration preserves locality.</a:t>
            </a:r>
          </a:p>
          <a:p>
            <a:pPr marL="800100" lvl="1" indent="-342900">
              <a:spcBef>
                <a:spcPct val="20000"/>
              </a:spcBef>
              <a:buFont typeface="Wingdings" pitchFamily="2" charset="2"/>
              <a:buChar char="§"/>
              <a:defRPr/>
            </a:pPr>
            <a:r>
              <a:rPr lang="en-US" altLang="zh-CN" sz="2000" kern="0" dirty="0">
                <a:latin typeface="+mn-lt"/>
                <a:ea typeface="+mn-ea"/>
              </a:rPr>
              <a:t>MDS measures popularity of metadata.</a:t>
            </a:r>
          </a:p>
          <a:p>
            <a:pPr marL="342900" indent="-342900">
              <a:spcBef>
                <a:spcPct val="20000"/>
              </a:spcBef>
              <a:buFont typeface="Wingdings" pitchFamily="2" charset="2"/>
              <a:buChar char="§"/>
              <a:defRPr/>
            </a:pPr>
            <a:endParaRPr lang="zh-CN" altLang="en-US" sz="3200" kern="0" dirty="0">
              <a:latin typeface="+mn-lt"/>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smtClean="0">
                <a:ea typeface="宋体" charset="-122"/>
              </a:rPr>
              <a:t>Ceph Components</a:t>
            </a:r>
            <a:endParaRPr lang="zh-CN" altLang="en-US" smtClean="0">
              <a:ea typeface="宋体" charset="-122"/>
            </a:endParaRPr>
          </a:p>
        </p:txBody>
      </p:sp>
      <p:sp>
        <p:nvSpPr>
          <p:cNvPr id="31746" name="内容占位符 2"/>
          <p:cNvSpPr>
            <a:spLocks noGrp="1"/>
          </p:cNvSpPr>
          <p:nvPr>
            <p:ph idx="1"/>
          </p:nvPr>
        </p:nvSpPr>
        <p:spPr/>
        <p:txBody>
          <a:bodyPr/>
          <a:lstStyle/>
          <a:p>
            <a:r>
              <a:rPr lang="en-US" altLang="zh-CN" smtClean="0">
                <a:ea typeface="宋体" charset="-122"/>
              </a:rPr>
              <a:t>Traffic Control for metadata access</a:t>
            </a:r>
          </a:p>
          <a:p>
            <a:pPr lvl="1"/>
            <a:r>
              <a:rPr lang="en-US" altLang="zh-CN" smtClean="0">
                <a:ea typeface="宋体" charset="-122"/>
              </a:rPr>
              <a:t>Challenge</a:t>
            </a:r>
            <a:endParaRPr lang="en-GB" altLang="zh-CN" smtClean="0">
              <a:ea typeface="宋体" charset="-122"/>
            </a:endParaRPr>
          </a:p>
          <a:p>
            <a:pPr lvl="2"/>
            <a:r>
              <a:rPr lang="en-GB" altLang="zh-CN" smtClean="0">
                <a:ea typeface="宋体" charset="-122"/>
              </a:rPr>
              <a:t>Partitioning can balance workload but can’t deal with hot spots or flash crowds</a:t>
            </a:r>
          </a:p>
          <a:p>
            <a:pPr lvl="1"/>
            <a:r>
              <a:rPr lang="en-US" altLang="zh-CN" smtClean="0">
                <a:ea typeface="宋体" charset="-122"/>
              </a:rPr>
              <a:t>Ceph Solution</a:t>
            </a:r>
          </a:p>
          <a:p>
            <a:pPr lvl="2">
              <a:buFont typeface="Wingdings" pitchFamily="2" charset="2"/>
              <a:buChar char="ü"/>
            </a:pPr>
            <a:r>
              <a:rPr lang="en-US" altLang="zh-CN" sz="2000" smtClean="0">
                <a:ea typeface="宋体" charset="-122"/>
              </a:rPr>
              <a:t> </a:t>
            </a:r>
            <a:r>
              <a:rPr lang="en-US" altLang="zh-CN" smtClean="0">
                <a:ea typeface="宋体" charset="-122"/>
              </a:rPr>
              <a:t>Heavily read directories are selectively replicated across multiple nodes to distribute load</a:t>
            </a:r>
          </a:p>
          <a:p>
            <a:pPr lvl="2">
              <a:buFont typeface="Wingdings" pitchFamily="2" charset="2"/>
              <a:buChar char="ü"/>
            </a:pPr>
            <a:r>
              <a:rPr lang="en-US" altLang="zh-CN" smtClean="0">
                <a:ea typeface="宋体" charset="-122"/>
              </a:rPr>
              <a:t> Directories that are extra large or experiencing heavy write workload have their contents hashed by file name across the cluster</a:t>
            </a:r>
          </a:p>
          <a:p>
            <a:pPr lvl="1">
              <a:buFont typeface="Wingdings" pitchFamily="2" charset="2"/>
              <a:buChar char="ü"/>
            </a:pPr>
            <a:endParaRPr lang="en-US" altLang="zh-CN" sz="2400" smtClean="0">
              <a:ea typeface="宋体" charset="-122"/>
            </a:endParaRPr>
          </a:p>
          <a:p>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p:cNvSpPr>
            <a:spLocks noGrp="1"/>
          </p:cNvSpPr>
          <p:nvPr>
            <p:ph type="sldNum" sz="quarter" idx="12"/>
          </p:nvPr>
        </p:nvSpPr>
        <p:spPr>
          <a:noFill/>
          <a:ln>
            <a:miter lim="800000"/>
            <a:headEnd/>
            <a:tailEnd/>
          </a:ln>
        </p:spPr>
        <p:txBody>
          <a:bodyPr/>
          <a:lstStyle/>
          <a:p>
            <a:fld id="{B8706F97-0065-4B2D-AA74-909622720756}" type="slidenum">
              <a:rPr lang="en-GB" altLang="zh-CN" smtClean="0"/>
              <a:pPr/>
              <a:t>15</a:t>
            </a:fld>
            <a:endParaRPr lang="en-GB" altLang="zh-CN" smtClean="0"/>
          </a:p>
        </p:txBody>
      </p:sp>
      <p:sp>
        <p:nvSpPr>
          <p:cNvPr id="32770" name="Rectangle 1"/>
          <p:cNvSpPr>
            <a:spLocks noGrp="1" noChangeArrowheads="1"/>
          </p:cNvSpPr>
          <p:nvPr>
            <p:ph type="title"/>
          </p:nvPr>
        </p:nvSpPr>
        <p:spPr>
          <a:xfrm>
            <a:off x="457200" y="274638"/>
            <a:ext cx="82296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ea typeface="宋体" charset="-122"/>
              </a:rPr>
              <a:t>Distributed Object Storage</a:t>
            </a:r>
          </a:p>
        </p:txBody>
      </p:sp>
      <p:pic>
        <p:nvPicPr>
          <p:cNvPr id="32771" name="Picture 2"/>
          <p:cNvPicPr>
            <a:picLocks noChangeAspect="1" noChangeArrowheads="1"/>
          </p:cNvPicPr>
          <p:nvPr/>
        </p:nvPicPr>
        <p:blipFill>
          <a:blip r:embed="rId3"/>
          <a:srcRect/>
          <a:stretch>
            <a:fillRect/>
          </a:stretch>
        </p:blipFill>
        <p:spPr bwMode="auto">
          <a:xfrm>
            <a:off x="455613" y="1389063"/>
            <a:ext cx="8226425" cy="40767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p:cNvSpPr>
            <a:spLocks noGrp="1"/>
          </p:cNvSpPr>
          <p:nvPr>
            <p:ph type="sldNum" sz="quarter" idx="12"/>
          </p:nvPr>
        </p:nvSpPr>
        <p:spPr>
          <a:noFill/>
          <a:ln>
            <a:miter lim="800000"/>
            <a:headEnd/>
            <a:tailEnd/>
          </a:ln>
        </p:spPr>
        <p:txBody>
          <a:bodyPr/>
          <a:lstStyle/>
          <a:p>
            <a:fld id="{53C044AB-2E0C-476F-81BA-D4F2F8ED6A14}" type="slidenum">
              <a:rPr lang="en-GB" altLang="zh-CN" smtClean="0"/>
              <a:pPr/>
              <a:t>16</a:t>
            </a:fld>
            <a:endParaRPr lang="en-GB" altLang="zh-CN" smtClean="0"/>
          </a:p>
        </p:txBody>
      </p:sp>
      <p:sp>
        <p:nvSpPr>
          <p:cNvPr id="34818" name="Rectangle 1"/>
          <p:cNvSpPr>
            <a:spLocks noGrp="1" noChangeArrowheads="1"/>
          </p:cNvSpPr>
          <p:nvPr>
            <p:ph type="title"/>
          </p:nvPr>
        </p:nvSpPr>
        <p:spPr>
          <a:xfrm>
            <a:off x="457200" y="274638"/>
            <a:ext cx="82296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ea typeface="宋体" charset="-122"/>
              </a:rPr>
              <a:t>CRUSH</a:t>
            </a:r>
          </a:p>
        </p:txBody>
      </p:sp>
      <p:sp>
        <p:nvSpPr>
          <p:cNvPr id="34819" name="Rectangle 2"/>
          <p:cNvSpPr>
            <a:spLocks noGrp="1" noChangeArrowheads="1"/>
          </p:cNvSpPr>
          <p:nvPr>
            <p:ph type="body" idx="1"/>
          </p:nvPr>
        </p:nvSpPr>
        <p:spPr>
          <a:xfrm>
            <a:off x="457200" y="1600200"/>
            <a:ext cx="8229600" cy="4525963"/>
          </a:xfrm>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mtClean="0">
                <a:ea typeface="宋体" charset="-122"/>
              </a:rPr>
              <a:t>CRUSH(x) </a:t>
            </a:r>
            <a:r>
              <a:rPr lang="en-GB" altLang="zh-CN" smtClean="0">
                <a:latin typeface="Wingdings" pitchFamily="2" charset="2"/>
                <a:ea typeface="宋体" charset="-122"/>
              </a:rPr>
              <a:t></a:t>
            </a:r>
            <a:r>
              <a:rPr lang="en-GB" altLang="zh-CN" smtClean="0">
                <a:ea typeface="宋体" charset="-122"/>
              </a:rPr>
              <a:t> (osd</a:t>
            </a:r>
            <a:r>
              <a:rPr lang="en-GB" altLang="zh-CN" baseline="-25000" smtClean="0">
                <a:ea typeface="宋体" charset="-122"/>
              </a:rPr>
              <a:t>n1</a:t>
            </a:r>
            <a:r>
              <a:rPr lang="en-GB" altLang="zh-CN" smtClean="0">
                <a:ea typeface="宋体" charset="-122"/>
              </a:rPr>
              <a:t>, osd</a:t>
            </a:r>
            <a:r>
              <a:rPr lang="en-GB" altLang="zh-CN" baseline="-25000" smtClean="0">
                <a:ea typeface="宋体" charset="-122"/>
              </a:rPr>
              <a:t>n2</a:t>
            </a:r>
            <a:r>
              <a:rPr lang="en-GB" altLang="zh-CN" smtClean="0">
                <a:ea typeface="宋体" charset="-122"/>
              </a:rPr>
              <a:t>, osd</a:t>
            </a:r>
            <a:r>
              <a:rPr lang="en-GB" altLang="zh-CN" baseline="-25000" smtClean="0">
                <a:ea typeface="宋体" charset="-122"/>
              </a:rPr>
              <a:t>n3</a:t>
            </a:r>
            <a:r>
              <a:rPr lang="en-GB" altLang="zh-CN" smtClean="0">
                <a:ea typeface="宋体" charset="-122"/>
              </a:rPr>
              <a: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mtClean="0">
                <a:ea typeface="宋体" charset="-122"/>
              </a:rPr>
              <a:t>Inputs</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mtClean="0">
                <a:ea typeface="宋体" charset="-122"/>
              </a:rPr>
              <a:t>x is the placement group</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mtClean="0">
                <a:ea typeface="宋体" charset="-122"/>
              </a:rPr>
              <a:t>Hierarchical cluster map</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mtClean="0">
                <a:ea typeface="宋体" charset="-122"/>
              </a:rPr>
              <a:t>Placement rules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mtClean="0">
                <a:ea typeface="宋体" charset="-122"/>
              </a:rPr>
              <a:t>Outputs a list of OSDs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mtClean="0">
                <a:ea typeface="宋体" charset="-122"/>
              </a:rPr>
              <a:t>Advantages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mtClean="0">
                <a:ea typeface="宋体" charset="-122"/>
              </a:rPr>
              <a:t>Anyone can calculate object location</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mtClean="0">
                <a:ea typeface="宋体" charset="-122"/>
              </a:rPr>
              <a:t>Cluster map infrequently updated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p:cNvSpPr>
            <a:spLocks noGrp="1"/>
          </p:cNvSpPr>
          <p:nvPr>
            <p:ph type="sldNum" sz="quarter" idx="12"/>
          </p:nvPr>
        </p:nvSpPr>
        <p:spPr>
          <a:noFill/>
          <a:ln>
            <a:miter lim="800000"/>
            <a:headEnd/>
            <a:tailEnd/>
          </a:ln>
        </p:spPr>
        <p:txBody>
          <a:bodyPr/>
          <a:lstStyle/>
          <a:p>
            <a:fld id="{18E084B8-CBCC-489F-991F-6D37C79703B5}" type="slidenum">
              <a:rPr lang="en-GB" altLang="zh-CN" smtClean="0"/>
              <a:pPr/>
              <a:t>17</a:t>
            </a:fld>
            <a:endParaRPr lang="en-GB" altLang="zh-CN" smtClean="0"/>
          </a:p>
        </p:txBody>
      </p:sp>
      <p:sp>
        <p:nvSpPr>
          <p:cNvPr id="36866" name="Rectangle 1"/>
          <p:cNvSpPr>
            <a:spLocks noGrp="1" noChangeArrowheads="1"/>
          </p:cNvSpPr>
          <p:nvPr>
            <p:ph type="title"/>
          </p:nvPr>
        </p:nvSpPr>
        <p:spPr>
          <a:xfrm>
            <a:off x="457200" y="274638"/>
            <a:ext cx="8229600" cy="11430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ea typeface="宋体" charset="-122"/>
              </a:rPr>
              <a:t>Replication</a:t>
            </a:r>
          </a:p>
        </p:txBody>
      </p:sp>
      <p:sp>
        <p:nvSpPr>
          <p:cNvPr id="36867" name="Rectangle 2"/>
          <p:cNvSpPr>
            <a:spLocks noGrp="1" noChangeArrowheads="1"/>
          </p:cNvSpPr>
          <p:nvPr>
            <p:ph type="body" idx="1"/>
          </p:nvPr>
        </p:nvSpPr>
        <p:spPr>
          <a:xfrm>
            <a:off x="457200" y="1600200"/>
            <a:ext cx="8229600" cy="4525963"/>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mtClean="0">
                <a:ea typeface="宋体" charset="-122"/>
              </a:rPr>
              <a:t>Objects are replicated on OSDs within same PG</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mtClean="0">
                <a:ea typeface="宋体" charset="-122"/>
              </a:rPr>
              <a:t>Client is oblivious to replication</a:t>
            </a:r>
          </a:p>
        </p:txBody>
      </p:sp>
      <p:pic>
        <p:nvPicPr>
          <p:cNvPr id="36868" name="Picture 3"/>
          <p:cNvPicPr>
            <a:picLocks noChangeAspect="1" noChangeArrowheads="1"/>
          </p:cNvPicPr>
          <p:nvPr/>
        </p:nvPicPr>
        <p:blipFill>
          <a:blip r:embed="rId3"/>
          <a:srcRect/>
          <a:stretch>
            <a:fillRect/>
          </a:stretch>
        </p:blipFill>
        <p:spPr bwMode="auto">
          <a:xfrm>
            <a:off x="455613" y="3276600"/>
            <a:ext cx="8226425" cy="305276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矩形 4"/>
          <p:cNvSpPr>
            <a:spLocks noGrp="1" noChangeArrowheads="1"/>
          </p:cNvSpPr>
          <p:nvPr>
            <p:ph type="ctrTitle"/>
          </p:nvPr>
        </p:nvSpPr>
        <p:spPr/>
        <p:txBody>
          <a:bodyPr/>
          <a:lstStyle/>
          <a:p>
            <a:r>
              <a:rPr lang="en-US" altLang="zh-CN" sz="3600" smtClean="0">
                <a:ea typeface="宋体" charset="-122"/>
              </a:rPr>
              <a:t>Ceph: Performance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en-US" altLang="zh-CN" smtClean="0">
                <a:ea typeface="宋体" charset="-122"/>
              </a:rPr>
              <a:t>Performance Evaluation</a:t>
            </a:r>
          </a:p>
        </p:txBody>
      </p:sp>
      <p:sp>
        <p:nvSpPr>
          <p:cNvPr id="4" name="内容占位符 3"/>
          <p:cNvSpPr>
            <a:spLocks noGrp="1"/>
          </p:cNvSpPr>
          <p:nvPr>
            <p:ph idx="1"/>
          </p:nvPr>
        </p:nvSpPr>
        <p:spPr/>
        <p:txBody>
          <a:bodyPr/>
          <a:lstStyle/>
          <a:p>
            <a:r>
              <a:rPr lang="en-US" altLang="zh-CN" smtClean="0">
                <a:ea typeface="宋体" charset="-122"/>
              </a:rPr>
              <a:t>Data Performance</a:t>
            </a:r>
          </a:p>
          <a:p>
            <a:pPr lvl="1"/>
            <a:r>
              <a:rPr lang="en-US" altLang="zh-CN" smtClean="0">
                <a:ea typeface="宋体" charset="-122"/>
              </a:rPr>
              <a:t>OSD Throughput</a:t>
            </a:r>
          </a:p>
          <a:p>
            <a:pPr lvl="1">
              <a:buFont typeface="Wingdings 2" pitchFamily="18" charset="2"/>
              <a:buNone/>
            </a:pPr>
            <a:endParaRPr lang="zh-CN" altLang="en-US" smtClean="0">
              <a:ea typeface="宋体" charset="-122"/>
            </a:endParaRPr>
          </a:p>
        </p:txBody>
      </p:sp>
      <p:pic>
        <p:nvPicPr>
          <p:cNvPr id="39939" name="图片 2"/>
          <p:cNvPicPr>
            <a:picLocks noChangeAspect="1" noChangeArrowheads="1"/>
          </p:cNvPicPr>
          <p:nvPr/>
        </p:nvPicPr>
        <p:blipFill>
          <a:blip r:embed="rId2"/>
          <a:srcRect/>
          <a:stretch>
            <a:fillRect/>
          </a:stretch>
        </p:blipFill>
        <p:spPr bwMode="auto">
          <a:xfrm>
            <a:off x="1295400" y="2667000"/>
            <a:ext cx="6929438" cy="309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矩形 4"/>
          <p:cNvSpPr>
            <a:spLocks noGrp="1" noChangeArrowheads="1"/>
          </p:cNvSpPr>
          <p:nvPr>
            <p:ph type="title"/>
          </p:nvPr>
        </p:nvSpPr>
        <p:spPr/>
        <p:txBody>
          <a:bodyPr/>
          <a:lstStyle/>
          <a:p>
            <a:r>
              <a:rPr lang="en-US" altLang="zh-CN" sz="3600" smtClean="0">
                <a:ea typeface="宋体" charset="-122"/>
              </a:rPr>
              <a:t>Content</a:t>
            </a:r>
          </a:p>
        </p:txBody>
      </p:sp>
      <p:sp>
        <p:nvSpPr>
          <p:cNvPr id="13318" name="自选图形 6"/>
          <p:cNvSpPr>
            <a:spLocks noChangeArrowheads="1"/>
          </p:cNvSpPr>
          <p:nvPr/>
        </p:nvSpPr>
        <p:spPr bwMode="gray">
          <a:xfrm>
            <a:off x="1779588" y="1987550"/>
            <a:ext cx="5410200" cy="533400"/>
          </a:xfrm>
          <a:prstGeom prst="roundRect">
            <a:avLst>
              <a:gd name="adj" fmla="val 19046"/>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a:defRPr/>
            </a:pPr>
            <a:r>
              <a:rPr lang="en-US" altLang="zh-CN" sz="2400" b="1" dirty="0">
                <a:solidFill>
                  <a:schemeClr val="bg1"/>
                </a:solidFill>
              </a:rPr>
              <a:t>1. </a:t>
            </a:r>
            <a:r>
              <a:rPr lang="en-US" altLang="zh-CN" sz="2400" b="1" dirty="0" err="1">
                <a:solidFill>
                  <a:schemeClr val="bg1"/>
                </a:solidFill>
              </a:rPr>
              <a:t>Ceph</a:t>
            </a:r>
            <a:r>
              <a:rPr lang="en-US" altLang="zh-CN" sz="2400" b="1" dirty="0">
                <a:solidFill>
                  <a:schemeClr val="bg1"/>
                </a:solidFill>
              </a:rPr>
              <a:t> Architecture</a:t>
            </a:r>
            <a:endParaRPr lang="en-US" altLang="zh-CN" sz="2400" dirty="0">
              <a:solidFill>
                <a:schemeClr val="bg1"/>
              </a:solidFill>
            </a:endParaRPr>
          </a:p>
        </p:txBody>
      </p:sp>
      <p:sp>
        <p:nvSpPr>
          <p:cNvPr id="13319" name="自选图形 7"/>
          <p:cNvSpPr>
            <a:spLocks noChangeArrowheads="1"/>
          </p:cNvSpPr>
          <p:nvPr/>
        </p:nvSpPr>
        <p:spPr bwMode="gray">
          <a:xfrm>
            <a:off x="1779588" y="2825750"/>
            <a:ext cx="5410200" cy="533400"/>
          </a:xfrm>
          <a:prstGeom prst="roundRect">
            <a:avLst>
              <a:gd name="adj" fmla="val 12796"/>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a:defRPr/>
            </a:pPr>
            <a:r>
              <a:rPr lang="en-US" altLang="zh-CN" sz="2400" b="1" dirty="0">
                <a:solidFill>
                  <a:schemeClr val="bg1"/>
                </a:solidFill>
              </a:rPr>
              <a:t>2. </a:t>
            </a:r>
            <a:r>
              <a:rPr lang="en-US" altLang="zh-CN" sz="2400" b="1" dirty="0" err="1">
                <a:solidFill>
                  <a:schemeClr val="bg1"/>
                </a:solidFill>
              </a:rPr>
              <a:t>Ceph</a:t>
            </a:r>
            <a:r>
              <a:rPr lang="en-US" altLang="zh-CN" sz="2400" b="1" dirty="0">
                <a:solidFill>
                  <a:schemeClr val="bg1"/>
                </a:solidFill>
              </a:rPr>
              <a:t> Components</a:t>
            </a:r>
            <a:endParaRPr lang="en-US" altLang="zh-CN" sz="2400" dirty="0">
              <a:solidFill>
                <a:schemeClr val="bg1"/>
              </a:solidFill>
            </a:endParaRPr>
          </a:p>
        </p:txBody>
      </p:sp>
      <p:sp>
        <p:nvSpPr>
          <p:cNvPr id="13320" name="自选图形 8"/>
          <p:cNvSpPr>
            <a:spLocks noChangeArrowheads="1"/>
          </p:cNvSpPr>
          <p:nvPr/>
        </p:nvSpPr>
        <p:spPr bwMode="gray">
          <a:xfrm>
            <a:off x="1779588" y="3663950"/>
            <a:ext cx="5410200" cy="533400"/>
          </a:xfrm>
          <a:prstGeom prst="roundRect">
            <a:avLst>
              <a:gd name="adj" fmla="val 19046"/>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a:defRPr/>
            </a:pPr>
            <a:r>
              <a:rPr lang="en-US" altLang="zh-CN" sz="2400" b="1" dirty="0">
                <a:solidFill>
                  <a:schemeClr val="bg1"/>
                </a:solidFill>
              </a:rPr>
              <a:t>3. </a:t>
            </a:r>
            <a:r>
              <a:rPr lang="en-US" altLang="zh-CN" sz="2400" b="1" dirty="0">
                <a:solidFill>
                  <a:schemeClr val="bg1"/>
                </a:solidFill>
              </a:rPr>
              <a:t>Performance Evaluation</a:t>
            </a:r>
            <a:endParaRPr lang="en-US" altLang="zh-CN" sz="2400" dirty="0">
              <a:solidFill>
                <a:schemeClr val="bg1"/>
              </a:solidFill>
            </a:endParaRPr>
          </a:p>
        </p:txBody>
      </p:sp>
      <p:sp>
        <p:nvSpPr>
          <p:cNvPr id="13321" name="自选图形 9"/>
          <p:cNvSpPr>
            <a:spLocks noChangeArrowheads="1"/>
          </p:cNvSpPr>
          <p:nvPr/>
        </p:nvSpPr>
        <p:spPr bwMode="gray">
          <a:xfrm>
            <a:off x="1752600" y="4495800"/>
            <a:ext cx="5410200" cy="533400"/>
          </a:xfrm>
          <a:prstGeom prst="roundRect">
            <a:avLst>
              <a:gd name="adj" fmla="val 19046"/>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a:defRPr/>
            </a:pPr>
            <a:r>
              <a:rPr lang="en-US" altLang="zh-CN" sz="2400" b="1" dirty="0">
                <a:solidFill>
                  <a:schemeClr val="bg1"/>
                </a:solidFill>
              </a:rPr>
              <a:t>4. </a:t>
            </a:r>
            <a:r>
              <a:rPr lang="en-US" altLang="zh-CN" sz="2400" b="1" dirty="0" err="1">
                <a:solidFill>
                  <a:schemeClr val="bg1"/>
                </a:solidFill>
              </a:rPr>
              <a:t>Ceph</a:t>
            </a:r>
            <a:r>
              <a:rPr lang="en-US" altLang="zh-CN" sz="2400" b="1" dirty="0">
                <a:solidFill>
                  <a:schemeClr val="bg1"/>
                </a:solidFill>
              </a:rPr>
              <a:t> Demo</a:t>
            </a:r>
            <a:endParaRPr lang="en-US" altLang="zh-CN" sz="2400" dirty="0">
              <a:solidFill>
                <a:schemeClr val="bg1"/>
              </a:solidFill>
            </a:endParaRPr>
          </a:p>
        </p:txBody>
      </p:sp>
      <p:sp>
        <p:nvSpPr>
          <p:cNvPr id="7" name="自选图形 9"/>
          <p:cNvSpPr>
            <a:spLocks noChangeArrowheads="1"/>
          </p:cNvSpPr>
          <p:nvPr/>
        </p:nvSpPr>
        <p:spPr bwMode="gray">
          <a:xfrm>
            <a:off x="1752600" y="5257800"/>
            <a:ext cx="5410200" cy="533400"/>
          </a:xfrm>
          <a:prstGeom prst="roundRect">
            <a:avLst>
              <a:gd name="adj" fmla="val 19046"/>
            </a:avLst>
          </a:prstGeom>
          <a:gradFill rotWithShape="1">
            <a:gsLst>
              <a:gs pos="0">
                <a:srgbClr val="92D050">
                  <a:gamma/>
                  <a:shade val="46275"/>
                  <a:invGamma/>
                </a:srgbClr>
              </a:gs>
              <a:gs pos="50000">
                <a:srgbClr val="92D050"/>
              </a:gs>
              <a:gs pos="100000">
                <a:srgbClr val="92D050">
                  <a:gamma/>
                  <a:shade val="46275"/>
                  <a:invGamma/>
                </a:srgbClr>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a:defRPr/>
            </a:pPr>
            <a:r>
              <a:rPr lang="en-US" altLang="zh-CN" sz="2400" b="1" dirty="0">
                <a:solidFill>
                  <a:schemeClr val="bg1"/>
                </a:solidFill>
              </a:rPr>
              <a:t>5. Conclusion</a:t>
            </a:r>
            <a:endParaRPr lang="en-US" altLang="zh-CN" sz="24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r>
              <a:rPr lang="en-US" altLang="zh-CN" smtClean="0">
                <a:ea typeface="宋体" charset="-122"/>
              </a:rPr>
              <a:t>Performance Evaluation</a:t>
            </a:r>
            <a:endParaRPr lang="zh-CN" altLang="en-US" smtClean="0">
              <a:ea typeface="宋体" charset="-122"/>
            </a:endParaRPr>
          </a:p>
        </p:txBody>
      </p:sp>
      <p:sp>
        <p:nvSpPr>
          <p:cNvPr id="4" name="内容占位符 3"/>
          <p:cNvSpPr>
            <a:spLocks noGrp="1"/>
          </p:cNvSpPr>
          <p:nvPr>
            <p:ph idx="1"/>
          </p:nvPr>
        </p:nvSpPr>
        <p:spPr/>
        <p:txBody>
          <a:bodyPr/>
          <a:lstStyle/>
          <a:p>
            <a:r>
              <a:rPr lang="en-US" altLang="zh-CN" smtClean="0">
                <a:ea typeface="宋体" charset="-122"/>
              </a:rPr>
              <a:t>Data Performance</a:t>
            </a:r>
          </a:p>
          <a:p>
            <a:pPr lvl="1"/>
            <a:r>
              <a:rPr lang="en-US" altLang="zh-CN" smtClean="0">
                <a:ea typeface="宋体" charset="-122"/>
              </a:rPr>
              <a:t>OSD Throughput</a:t>
            </a:r>
          </a:p>
          <a:p>
            <a:pPr lvl="1">
              <a:buFont typeface="Wingdings 2" pitchFamily="18" charset="2"/>
              <a:buNone/>
            </a:pPr>
            <a:endParaRPr lang="zh-CN" altLang="en-US" smtClean="0">
              <a:ea typeface="宋体" charset="-122"/>
            </a:endParaRPr>
          </a:p>
        </p:txBody>
      </p:sp>
      <p:pic>
        <p:nvPicPr>
          <p:cNvPr id="40963" name="图片 1"/>
          <p:cNvPicPr>
            <a:picLocks noChangeAspect="1" noChangeArrowheads="1"/>
          </p:cNvPicPr>
          <p:nvPr/>
        </p:nvPicPr>
        <p:blipFill>
          <a:blip r:embed="rId2"/>
          <a:srcRect/>
          <a:stretch>
            <a:fillRect/>
          </a:stretch>
        </p:blipFill>
        <p:spPr bwMode="auto">
          <a:xfrm>
            <a:off x="1905000" y="2743200"/>
            <a:ext cx="5557838"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a:lstStyle/>
          <a:p>
            <a:r>
              <a:rPr lang="en-US" altLang="zh-CN" smtClean="0">
                <a:ea typeface="宋体" charset="-122"/>
              </a:rPr>
              <a:t>Performance Evaluation</a:t>
            </a:r>
            <a:endParaRPr lang="zh-CN" altLang="en-US" smtClean="0">
              <a:ea typeface="宋体" charset="-122"/>
            </a:endParaRPr>
          </a:p>
        </p:txBody>
      </p:sp>
      <p:sp>
        <p:nvSpPr>
          <p:cNvPr id="4" name="内容占位符 3"/>
          <p:cNvSpPr>
            <a:spLocks noGrp="1"/>
          </p:cNvSpPr>
          <p:nvPr>
            <p:ph idx="1"/>
          </p:nvPr>
        </p:nvSpPr>
        <p:spPr/>
        <p:txBody>
          <a:bodyPr/>
          <a:lstStyle/>
          <a:p>
            <a:r>
              <a:rPr lang="en-US" altLang="zh-CN" smtClean="0">
                <a:ea typeface="宋体" charset="-122"/>
              </a:rPr>
              <a:t>Data Performance</a:t>
            </a:r>
          </a:p>
          <a:p>
            <a:pPr lvl="1"/>
            <a:r>
              <a:rPr lang="en-US" altLang="zh-CN" smtClean="0">
                <a:ea typeface="宋体" charset="-122"/>
              </a:rPr>
              <a:t>Write Latency</a:t>
            </a:r>
          </a:p>
          <a:p>
            <a:pPr lvl="1">
              <a:buFont typeface="Wingdings 2" pitchFamily="18" charset="2"/>
              <a:buNone/>
            </a:pPr>
            <a:endParaRPr lang="zh-CN" altLang="en-US" smtClean="0">
              <a:ea typeface="宋体" charset="-122"/>
            </a:endParaRPr>
          </a:p>
        </p:txBody>
      </p:sp>
      <p:pic>
        <p:nvPicPr>
          <p:cNvPr id="41987" name="图片 2"/>
          <p:cNvPicPr>
            <a:picLocks noChangeAspect="1" noChangeArrowheads="1"/>
          </p:cNvPicPr>
          <p:nvPr/>
        </p:nvPicPr>
        <p:blipFill>
          <a:blip r:embed="rId2"/>
          <a:srcRect/>
          <a:stretch>
            <a:fillRect/>
          </a:stretch>
        </p:blipFill>
        <p:spPr bwMode="auto">
          <a:xfrm>
            <a:off x="1219200" y="2743200"/>
            <a:ext cx="6929438" cy="3333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r>
              <a:rPr lang="en-US" altLang="zh-CN" smtClean="0">
                <a:ea typeface="宋体" charset="-122"/>
              </a:rPr>
              <a:t>Performance Evaluation</a:t>
            </a:r>
            <a:endParaRPr lang="zh-CN" altLang="en-US" smtClean="0">
              <a:ea typeface="宋体" charset="-122"/>
            </a:endParaRPr>
          </a:p>
        </p:txBody>
      </p:sp>
      <p:sp>
        <p:nvSpPr>
          <p:cNvPr id="4" name="内容占位符 3"/>
          <p:cNvSpPr>
            <a:spLocks noGrp="1"/>
          </p:cNvSpPr>
          <p:nvPr>
            <p:ph idx="1"/>
          </p:nvPr>
        </p:nvSpPr>
        <p:spPr/>
        <p:txBody>
          <a:bodyPr/>
          <a:lstStyle/>
          <a:p>
            <a:r>
              <a:rPr lang="en-US" altLang="zh-CN" smtClean="0">
                <a:ea typeface="宋体" charset="-122"/>
              </a:rPr>
              <a:t>Data Performance</a:t>
            </a:r>
          </a:p>
          <a:p>
            <a:pPr lvl="1"/>
            <a:r>
              <a:rPr lang="en-US" altLang="zh-CN" smtClean="0">
                <a:ea typeface="宋体" charset="-122"/>
              </a:rPr>
              <a:t>Data Distribution and Scalability</a:t>
            </a:r>
          </a:p>
          <a:p>
            <a:pPr lvl="1">
              <a:buFont typeface="Wingdings 2" pitchFamily="18" charset="2"/>
              <a:buNone/>
            </a:pPr>
            <a:endParaRPr lang="zh-CN" altLang="en-US" smtClean="0">
              <a:ea typeface="宋体" charset="-122"/>
            </a:endParaRPr>
          </a:p>
        </p:txBody>
      </p:sp>
      <p:pic>
        <p:nvPicPr>
          <p:cNvPr id="43011" name="图片 2"/>
          <p:cNvPicPr>
            <a:picLocks noChangeAspect="1" noChangeArrowheads="1"/>
          </p:cNvPicPr>
          <p:nvPr/>
        </p:nvPicPr>
        <p:blipFill>
          <a:blip r:embed="rId2"/>
          <a:srcRect/>
          <a:stretch>
            <a:fillRect/>
          </a:stretch>
        </p:blipFill>
        <p:spPr bwMode="auto">
          <a:xfrm>
            <a:off x="1143000" y="2514600"/>
            <a:ext cx="72009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a:lstStyle/>
          <a:p>
            <a:r>
              <a:rPr lang="en-US" altLang="zh-CN" smtClean="0">
                <a:ea typeface="宋体" charset="-122"/>
              </a:rPr>
              <a:t>Performance Evaluation</a:t>
            </a:r>
            <a:endParaRPr lang="zh-CN" altLang="en-US" smtClean="0">
              <a:ea typeface="宋体" charset="-122"/>
            </a:endParaRPr>
          </a:p>
        </p:txBody>
      </p:sp>
      <p:sp>
        <p:nvSpPr>
          <p:cNvPr id="4" name="内容占位符 3"/>
          <p:cNvSpPr>
            <a:spLocks noGrp="1"/>
          </p:cNvSpPr>
          <p:nvPr>
            <p:ph idx="1"/>
          </p:nvPr>
        </p:nvSpPr>
        <p:spPr/>
        <p:txBody>
          <a:bodyPr/>
          <a:lstStyle/>
          <a:p>
            <a:r>
              <a:rPr lang="en-US" altLang="zh-CN" smtClean="0">
                <a:ea typeface="宋体" charset="-122"/>
              </a:rPr>
              <a:t>MetaData Performance</a:t>
            </a:r>
          </a:p>
          <a:p>
            <a:pPr lvl="1"/>
            <a:r>
              <a:rPr lang="en-US" altLang="zh-CN" smtClean="0">
                <a:ea typeface="宋体" charset="-122"/>
              </a:rPr>
              <a:t>MetaData Update Latency &amp; Read Latency</a:t>
            </a:r>
          </a:p>
          <a:p>
            <a:pPr lvl="1">
              <a:buFont typeface="Wingdings 2" pitchFamily="18" charset="2"/>
              <a:buNone/>
            </a:pPr>
            <a:endParaRPr lang="zh-CN" altLang="en-US" smtClean="0">
              <a:ea typeface="宋体" charset="-122"/>
            </a:endParaRPr>
          </a:p>
        </p:txBody>
      </p:sp>
      <p:pic>
        <p:nvPicPr>
          <p:cNvPr id="44035" name="图片 2"/>
          <p:cNvPicPr>
            <a:picLocks noChangeAspect="1" noChangeArrowheads="1"/>
          </p:cNvPicPr>
          <p:nvPr/>
        </p:nvPicPr>
        <p:blipFill>
          <a:blip r:embed="rId2"/>
          <a:srcRect/>
          <a:stretch>
            <a:fillRect/>
          </a:stretch>
        </p:blipFill>
        <p:spPr bwMode="auto">
          <a:xfrm>
            <a:off x="1219200" y="2514600"/>
            <a:ext cx="7158038" cy="3325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矩形 4"/>
          <p:cNvSpPr>
            <a:spLocks noGrp="1" noChangeArrowheads="1"/>
          </p:cNvSpPr>
          <p:nvPr>
            <p:ph type="ctrTitle"/>
          </p:nvPr>
        </p:nvSpPr>
        <p:spPr/>
        <p:txBody>
          <a:bodyPr/>
          <a:lstStyle/>
          <a:p>
            <a:r>
              <a:rPr lang="en-US" altLang="zh-CN" sz="3600" smtClean="0">
                <a:ea typeface="宋体" charset="-122"/>
              </a:rPr>
              <a:t>Ceph: Demo</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r>
              <a:rPr lang="en-US" altLang="zh-CN" smtClean="0">
                <a:ea typeface="宋体" charset="-122"/>
              </a:rPr>
              <a:t>Conclusion</a:t>
            </a:r>
            <a:endParaRPr lang="zh-CN" altLang="en-US" smtClean="0">
              <a:ea typeface="宋体" charset="-122"/>
            </a:endParaRPr>
          </a:p>
        </p:txBody>
      </p:sp>
      <p:sp>
        <p:nvSpPr>
          <p:cNvPr id="47106" name="内容占位符 2"/>
          <p:cNvSpPr>
            <a:spLocks noGrp="1"/>
          </p:cNvSpPr>
          <p:nvPr>
            <p:ph idx="1"/>
          </p:nvPr>
        </p:nvSpPr>
        <p:spPr/>
        <p:txBody>
          <a:bodyPr/>
          <a:lstStyle/>
          <a:p>
            <a:r>
              <a:rPr lang="en-US" altLang="zh-CN" smtClean="0">
                <a:ea typeface="宋体" charset="-122"/>
              </a:rPr>
              <a:t>Strengths:</a:t>
            </a:r>
          </a:p>
          <a:p>
            <a:pPr lvl="1"/>
            <a:r>
              <a:rPr lang="en-US" altLang="zh-CN" smtClean="0">
                <a:ea typeface="宋体" charset="-122"/>
              </a:rPr>
              <a:t>Easy scalability to peta-byte capacity</a:t>
            </a:r>
          </a:p>
          <a:p>
            <a:pPr lvl="1"/>
            <a:r>
              <a:rPr lang="en-US" altLang="zh-CN" smtClean="0">
                <a:ea typeface="宋体" charset="-122"/>
              </a:rPr>
              <a:t>High performance for varying work loads</a:t>
            </a:r>
          </a:p>
          <a:p>
            <a:pPr lvl="1"/>
            <a:r>
              <a:rPr lang="en-US" altLang="zh-CN" smtClean="0">
                <a:ea typeface="宋体" charset="-122"/>
              </a:rPr>
              <a:t>Strong reliability</a:t>
            </a:r>
          </a:p>
          <a:p>
            <a:r>
              <a:rPr lang="en-US" altLang="zh-CN" smtClean="0">
                <a:ea typeface="宋体" charset="-122"/>
              </a:rPr>
              <a:t>Weaknesses:</a:t>
            </a:r>
          </a:p>
          <a:p>
            <a:pPr lvl="1"/>
            <a:r>
              <a:rPr lang="en-US" altLang="zh-CN" smtClean="0">
                <a:ea typeface="宋体" charset="-122"/>
              </a:rPr>
              <a:t>MDS and OSD Implemented in user-space</a:t>
            </a:r>
          </a:p>
          <a:p>
            <a:pPr lvl="1"/>
            <a:r>
              <a:rPr lang="en-US" altLang="zh-CN" smtClean="0">
                <a:ea typeface="宋体" charset="-122"/>
              </a:rPr>
              <a:t>The primary replicas may become bottleneck to heavy write operation</a:t>
            </a:r>
          </a:p>
          <a:p>
            <a:pPr lvl="1"/>
            <a:r>
              <a:rPr lang="en-US" altLang="zh-CN" smtClean="0">
                <a:ea typeface="宋体" charset="-122"/>
              </a:rPr>
              <a:t>N-way replication lacks storage efficiency</a:t>
            </a:r>
          </a:p>
          <a:p>
            <a:pPr lvl="1">
              <a:buFont typeface="Wingdings 2" pitchFamily="18" charset="2"/>
              <a:buNone/>
            </a:pPr>
            <a:endParaRPr lang="zh-CN" altLang="en-US" smtClean="0">
              <a:ea typeface="宋体"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tLang="zh-CN" smtClean="0">
                <a:ea typeface="宋体" charset="-122"/>
              </a:rPr>
              <a:t>References</a:t>
            </a:r>
          </a:p>
        </p:txBody>
      </p:sp>
      <p:sp>
        <p:nvSpPr>
          <p:cNvPr id="48130" name="Content Placeholder 2"/>
          <p:cNvSpPr>
            <a:spLocks noGrp="1"/>
          </p:cNvSpPr>
          <p:nvPr>
            <p:ph idx="1"/>
          </p:nvPr>
        </p:nvSpPr>
        <p:spPr/>
        <p:txBody>
          <a:bodyPr/>
          <a:lstStyle/>
          <a:p>
            <a:r>
              <a:rPr lang="en-US" altLang="zh-CN" sz="2000" smtClean="0">
                <a:ea typeface="宋体" charset="-122"/>
              </a:rPr>
              <a:t>“Ceph: A Scalable, High Performance Distributed File System” Sage A Weil, Scott A. Brandt, Ethan L. Miller and Darrell D.E. Long, OSDI '06: th USENIX Symposium on Operating Systems Design and Implementation.</a:t>
            </a:r>
            <a:endParaRPr lang="en-US" altLang="zh-CN" sz="2000" b="1" i="1" smtClean="0">
              <a:ea typeface="宋体" charset="-122"/>
            </a:endParaRPr>
          </a:p>
          <a:p>
            <a:r>
              <a:rPr lang="en-US" altLang="zh-CN" sz="2000" smtClean="0">
                <a:ea typeface="宋体" charset="-122"/>
              </a:rPr>
              <a:t>“</a:t>
            </a:r>
            <a:r>
              <a:rPr lang="en-US" altLang="zh-CN" sz="2000" b="1" i="1" smtClean="0">
                <a:ea typeface="宋体" charset="-122"/>
                <a:hlinkClick r:id="rId2"/>
              </a:rPr>
              <a:t>Ceph: A Linux petabyte-scale distributed file System</a:t>
            </a:r>
            <a:r>
              <a:rPr lang="en-US" altLang="zh-CN" sz="2000" smtClean="0">
                <a:ea typeface="宋体" charset="-122"/>
              </a:rPr>
              <a:t>”, M. Tim Jones, IBM developer works, online document.</a:t>
            </a:r>
            <a:endParaRPr lang="en-US" altLang="zh-CN" sz="2000" b="1" i="1" smtClean="0">
              <a:ea typeface="宋体" charset="-122"/>
            </a:endParaRPr>
          </a:p>
          <a:p>
            <a:r>
              <a:rPr lang="en-US" altLang="zh-CN" sz="2000" b="1" i="1" smtClean="0">
                <a:ea typeface="宋体" charset="-122"/>
                <a:hlinkClick r:id="rId3"/>
              </a:rPr>
              <a:t>Technical talk presented by Sage Weil at LCA 2010.</a:t>
            </a:r>
            <a:endParaRPr lang="en-US" altLang="zh-CN" sz="2000" b="1" i="1" smtClean="0">
              <a:ea typeface="宋体" charset="-122"/>
            </a:endParaRPr>
          </a:p>
          <a:p>
            <a:r>
              <a:rPr lang="en-US" altLang="zh-CN" sz="2000" smtClean="0">
                <a:ea typeface="宋体" charset="-122"/>
              </a:rPr>
              <a:t>Sage Weil's PhD dissertation, “</a:t>
            </a:r>
            <a:r>
              <a:rPr lang="en-US" altLang="zh-CN" sz="2000" b="1" i="1" smtClean="0">
                <a:ea typeface="宋体" charset="-122"/>
                <a:hlinkClick r:id="rId4"/>
              </a:rPr>
              <a:t>Ceph: Reliable, Scalable, and High-Performance Distributed Storage</a:t>
            </a:r>
            <a:r>
              <a:rPr lang="en-US" altLang="zh-CN" sz="2000" smtClean="0">
                <a:ea typeface="宋体" charset="-122"/>
              </a:rPr>
              <a:t>” (PDF)</a:t>
            </a:r>
            <a:endParaRPr lang="en-US" altLang="zh-CN" sz="2000" b="1" i="1" smtClean="0">
              <a:ea typeface="宋体" charset="-122"/>
            </a:endParaRPr>
          </a:p>
          <a:p>
            <a:r>
              <a:rPr lang="en-US" altLang="zh-CN" sz="2000" smtClean="0">
                <a:ea typeface="宋体" charset="-122"/>
              </a:rPr>
              <a:t>“</a:t>
            </a:r>
            <a:r>
              <a:rPr lang="en-US" altLang="zh-CN" sz="2000" b="1" i="1" smtClean="0">
                <a:ea typeface="宋体" charset="-122"/>
                <a:hlinkClick r:id="rId5"/>
              </a:rPr>
              <a:t>CRUSH: Controlled, Scalable, Decentralized Placement of Replicated Data</a:t>
            </a:r>
            <a:r>
              <a:rPr lang="en-US" altLang="zh-CN" sz="2000" smtClean="0">
                <a:ea typeface="宋体" charset="-122"/>
              </a:rPr>
              <a:t>” (PDF) and “</a:t>
            </a:r>
            <a:r>
              <a:rPr lang="en-US" altLang="zh-CN" sz="2000" b="1" i="1" smtClean="0">
                <a:ea typeface="宋体" charset="-122"/>
                <a:hlinkClick r:id="rId6"/>
              </a:rPr>
              <a:t>RADOS: A Scalable, Reliable Storage Service for Petabyte-scale Storage Clusters</a:t>
            </a:r>
            <a:r>
              <a:rPr lang="en-US" altLang="zh-CN" sz="2000" smtClean="0">
                <a:ea typeface="宋体" charset="-122"/>
              </a:rPr>
              <a:t>” (PDF) discuss two of the most interesting aspects of the Ceph file system.</a:t>
            </a:r>
            <a:endParaRPr lang="en-US" altLang="zh-CN" sz="2000" b="1" i="1" smtClean="0">
              <a:ea typeface="宋体" charset="-122"/>
            </a:endParaRPr>
          </a:p>
          <a:p>
            <a:r>
              <a:rPr lang="en-US" altLang="zh-CN" sz="2000" smtClean="0">
                <a:ea typeface="宋体" charset="-122"/>
              </a:rPr>
              <a:t>“</a:t>
            </a:r>
            <a:r>
              <a:rPr lang="en-US" altLang="zh-CN" sz="2000" b="1" i="1" smtClean="0">
                <a:ea typeface="宋体" charset="-122"/>
                <a:hlinkClick r:id="rId7"/>
              </a:rPr>
              <a:t>Building a Small Ceph Cluster</a:t>
            </a:r>
            <a:r>
              <a:rPr lang="en-US" altLang="zh-CN" sz="2000" smtClean="0">
                <a:ea typeface="宋体" charset="-122"/>
              </a:rPr>
              <a:t>” gives instructions for building a Ceph cluster along with tips for distribution of assets. </a:t>
            </a:r>
            <a:endParaRPr lang="en-US" altLang="zh-CN" sz="2000" b="1" i="1" smtClean="0">
              <a:ea typeface="宋体" charset="-122"/>
            </a:endParaRPr>
          </a:p>
          <a:p>
            <a:r>
              <a:rPr lang="en-US" altLang="zh-CN" sz="2000" smtClean="0">
                <a:ea typeface="宋体" charset="-122"/>
              </a:rPr>
              <a:t>“</a:t>
            </a:r>
            <a:r>
              <a:rPr lang="en-US" altLang="zh-CN" sz="2000" b="1" i="1" smtClean="0">
                <a:ea typeface="宋体" charset="-122"/>
                <a:hlinkClick r:id="rId8"/>
              </a:rPr>
              <a:t>Ceph : Distributed Network File System: Kernel trap</a:t>
            </a:r>
            <a:r>
              <a:rPr lang="en-US" altLang="zh-CN" sz="2000" smtClean="0">
                <a:ea typeface="宋体" charset="-122"/>
              </a:rPr>
              <a:t>”</a:t>
            </a:r>
            <a:endParaRPr lang="en-US" altLang="zh-CN" sz="2000" b="1" i="1" smtClean="0">
              <a:ea typeface="宋体" charset="-122"/>
            </a:endParaRPr>
          </a:p>
          <a:p>
            <a:endParaRPr lang="en-US" altLang="zh-CN" sz="2000" smtClean="0">
              <a:ea typeface="宋体"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矩形 4"/>
          <p:cNvSpPr>
            <a:spLocks noGrp="1" noChangeArrowheads="1"/>
          </p:cNvSpPr>
          <p:nvPr>
            <p:ph type="ctrTitle"/>
          </p:nvPr>
        </p:nvSpPr>
        <p:spPr/>
        <p:txBody>
          <a:bodyPr/>
          <a:lstStyle/>
          <a:p>
            <a:r>
              <a:rPr lang="en-US" altLang="zh-CN" sz="3600" smtClean="0">
                <a:ea typeface="宋体" charset="-122"/>
              </a:rPr>
              <a:t>Questions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r>
              <a:rPr lang="en-US" altLang="zh-CN" smtClean="0">
                <a:ea typeface="宋体" charset="-122"/>
              </a:rPr>
              <a:t>Ceph Architecture</a:t>
            </a:r>
            <a:endParaRPr lang="zh-CN" altLang="en-US" smtClean="0">
              <a:ea typeface="宋体" charset="-122"/>
            </a:endParaRPr>
          </a:p>
        </p:txBody>
      </p:sp>
      <p:sp>
        <p:nvSpPr>
          <p:cNvPr id="3" name="内容占位符 2"/>
          <p:cNvSpPr>
            <a:spLocks noGrp="1"/>
          </p:cNvSpPr>
          <p:nvPr>
            <p:ph idx="1"/>
          </p:nvPr>
        </p:nvSpPr>
        <p:spPr>
          <a:xfrm>
            <a:off x="533400" y="1295400"/>
            <a:ext cx="8229600" cy="5026025"/>
          </a:xfrm>
        </p:spPr>
        <p:txBody>
          <a:bodyPr/>
          <a:lstStyle/>
          <a:p>
            <a:r>
              <a:rPr lang="en-US" altLang="zh-CN" sz="2800" smtClean="0">
                <a:ea typeface="宋体" charset="-122"/>
              </a:rPr>
              <a:t>What is Ceph?</a:t>
            </a:r>
          </a:p>
          <a:p>
            <a:pPr>
              <a:buFont typeface="Wingdings" pitchFamily="2" charset="2"/>
              <a:buNone/>
            </a:pPr>
            <a:r>
              <a:rPr lang="en-US" altLang="zh-CN" sz="2400" smtClean="0">
                <a:ea typeface="宋体" charset="-122"/>
              </a:rPr>
              <a:t>Ceph is a distributed file system that provides excellent performance, scalability and reliability.</a:t>
            </a:r>
            <a:endParaRPr lang="en-US" altLang="zh-CN" smtClean="0">
              <a:ea typeface="宋体" charset="-122"/>
            </a:endParaRPr>
          </a:p>
        </p:txBody>
      </p:sp>
      <p:graphicFrame>
        <p:nvGraphicFramePr>
          <p:cNvPr id="4" name="Diagram 3"/>
          <p:cNvGraphicFramePr/>
          <p:nvPr/>
        </p:nvGraphicFramePr>
        <p:xfrm>
          <a:off x="898525" y="2522537"/>
          <a:ext cx="7162800" cy="4064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r>
              <a:rPr lang="en-US" altLang="zh-CN" smtClean="0">
                <a:ea typeface="宋体" charset="-122"/>
              </a:rPr>
              <a:t>Ceph Architecture</a:t>
            </a:r>
            <a:endParaRPr lang="zh-CN" altLang="en-US" smtClean="0">
              <a:ea typeface="宋体" charset="-122"/>
            </a:endParaRPr>
          </a:p>
        </p:txBody>
      </p:sp>
      <p:sp>
        <p:nvSpPr>
          <p:cNvPr id="18434" name="内容占位符 2"/>
          <p:cNvSpPr>
            <a:spLocks noGrp="1"/>
          </p:cNvSpPr>
          <p:nvPr>
            <p:ph idx="1"/>
          </p:nvPr>
        </p:nvSpPr>
        <p:spPr>
          <a:xfrm>
            <a:off x="457200" y="1219200"/>
            <a:ext cx="8229600" cy="5410200"/>
          </a:xfrm>
        </p:spPr>
        <p:txBody>
          <a:bodyPr/>
          <a:lstStyle/>
          <a:p>
            <a:r>
              <a:rPr lang="en-US" altLang="zh-CN" smtClean="0">
                <a:ea typeface="宋体" charset="-122"/>
              </a:rPr>
              <a:t>Object-based Storage</a:t>
            </a:r>
          </a:p>
        </p:txBody>
      </p:sp>
      <p:grpSp>
        <p:nvGrpSpPr>
          <p:cNvPr id="61" name="Group 60"/>
          <p:cNvGrpSpPr>
            <a:grpSpLocks/>
          </p:cNvGrpSpPr>
          <p:nvPr/>
        </p:nvGrpSpPr>
        <p:grpSpPr bwMode="auto">
          <a:xfrm>
            <a:off x="381000" y="1752600"/>
            <a:ext cx="3429000" cy="4724400"/>
            <a:chOff x="381000" y="1905001"/>
            <a:chExt cx="3429000" cy="4724399"/>
          </a:xfrm>
        </p:grpSpPr>
        <p:cxnSp>
          <p:nvCxnSpPr>
            <p:cNvPr id="20" name="Straight Arrow Connector 19"/>
            <p:cNvCxnSpPr>
              <a:stCxn id="7" idx="2"/>
              <a:endCxn id="8" idx="0"/>
            </p:cNvCxnSpPr>
            <p:nvPr/>
          </p:nvCxnSpPr>
          <p:spPr>
            <a:xfrm rot="5400000">
              <a:off x="2438401" y="4532312"/>
              <a:ext cx="228600" cy="3175"/>
            </a:xfrm>
            <a:prstGeom prst="straightConnector1">
              <a:avLst/>
            </a:prstGeom>
            <a:ln w="63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18464" name="Group 37"/>
            <p:cNvGrpSpPr>
              <a:grpSpLocks/>
            </p:cNvGrpSpPr>
            <p:nvPr/>
          </p:nvGrpSpPr>
          <p:grpSpPr bwMode="auto">
            <a:xfrm>
              <a:off x="381000" y="1905001"/>
              <a:ext cx="3429000" cy="4724399"/>
              <a:chOff x="228600" y="1752601"/>
              <a:chExt cx="3429000" cy="4724399"/>
            </a:xfrm>
          </p:grpSpPr>
          <p:grpSp>
            <p:nvGrpSpPr>
              <p:cNvPr id="18465" name="Group 36"/>
              <p:cNvGrpSpPr>
                <a:grpSpLocks/>
              </p:cNvGrpSpPr>
              <p:nvPr/>
            </p:nvGrpSpPr>
            <p:grpSpPr bwMode="auto">
              <a:xfrm>
                <a:off x="228600" y="2103120"/>
                <a:ext cx="3352800" cy="4373880"/>
                <a:chOff x="152400" y="2103120"/>
                <a:chExt cx="3352800" cy="4373880"/>
              </a:xfrm>
            </p:grpSpPr>
            <p:sp>
              <p:nvSpPr>
                <p:cNvPr id="5" name="Rectangle 4"/>
                <p:cNvSpPr/>
                <p:nvPr/>
              </p:nvSpPr>
              <p:spPr>
                <a:xfrm>
                  <a:off x="1676400" y="2133600"/>
                  <a:ext cx="1295400" cy="304800"/>
                </a:xfrm>
                <a:prstGeom prst="rect">
                  <a:avLst/>
                </a:prstGeom>
                <a:solidFill>
                  <a:srgbClr val="FF0000"/>
                </a:solidFill>
                <a:scene3d>
                  <a:camera prst="orthographicFront"/>
                  <a:lightRig rig="sunse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2"/>
                      </a:solidFill>
                    </a:rPr>
                    <a:t>Applications</a:t>
                  </a:r>
                  <a:endParaRPr lang="en-US" sz="1400" dirty="0">
                    <a:solidFill>
                      <a:schemeClr val="tx2"/>
                    </a:solidFill>
                  </a:endParaRPr>
                </a:p>
              </p:txBody>
            </p:sp>
            <p:sp>
              <p:nvSpPr>
                <p:cNvPr id="6" name="Rectangle 5"/>
                <p:cNvSpPr/>
                <p:nvPr/>
              </p:nvSpPr>
              <p:spPr>
                <a:xfrm>
                  <a:off x="1295400" y="2667001"/>
                  <a:ext cx="2057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2"/>
                      </a:solidFill>
                    </a:rPr>
                    <a:t>System Call Interface</a:t>
                  </a:r>
                  <a:endParaRPr lang="en-US" sz="1400" dirty="0">
                    <a:solidFill>
                      <a:schemeClr val="tx2"/>
                    </a:solidFill>
                  </a:endParaRPr>
                </a:p>
              </p:txBody>
            </p:sp>
            <p:cxnSp>
              <p:nvCxnSpPr>
                <p:cNvPr id="15" name="Straight Arrow Connector 14"/>
                <p:cNvCxnSpPr>
                  <a:stCxn id="5" idx="2"/>
                  <a:endCxn id="6" idx="0"/>
                </p:cNvCxnSpPr>
                <p:nvPr/>
              </p:nvCxnSpPr>
              <p:spPr>
                <a:xfrm rot="5400000">
                  <a:off x="2209801" y="2552701"/>
                  <a:ext cx="228600" cy="3175"/>
                </a:xfrm>
                <a:prstGeom prst="straightConnector1">
                  <a:avLst/>
                </a:prstGeom>
                <a:ln w="63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7" idx="0"/>
                </p:cNvCxnSpPr>
                <p:nvPr/>
              </p:nvCxnSpPr>
              <p:spPr>
                <a:xfrm rot="5400000">
                  <a:off x="2286001" y="3086101"/>
                  <a:ext cx="76200" cy="3175"/>
                </a:xfrm>
                <a:prstGeom prst="straightConnector1">
                  <a:avLst/>
                </a:prstGeom>
                <a:ln w="63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18471" name="Group 35"/>
                <p:cNvGrpSpPr>
                  <a:grpSpLocks/>
                </p:cNvGrpSpPr>
                <p:nvPr/>
              </p:nvGrpSpPr>
              <p:grpSpPr bwMode="auto">
                <a:xfrm>
                  <a:off x="152400" y="2438400"/>
                  <a:ext cx="3352800" cy="4038600"/>
                  <a:chOff x="152400" y="2438400"/>
                  <a:chExt cx="3352800" cy="4038600"/>
                </a:xfrm>
              </p:grpSpPr>
              <p:sp>
                <p:nvSpPr>
                  <p:cNvPr id="7" name="Rectangle 6"/>
                  <p:cNvSpPr/>
                  <p:nvPr/>
                </p:nvSpPr>
                <p:spPr>
                  <a:xfrm>
                    <a:off x="1524000" y="3124201"/>
                    <a:ext cx="1600200" cy="1143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2"/>
                        </a:solidFill>
                      </a:rPr>
                      <a:t>File System</a:t>
                    </a:r>
                    <a:endParaRPr lang="en-US" sz="1400" dirty="0">
                      <a:solidFill>
                        <a:schemeClr val="tx2"/>
                      </a:solidFill>
                    </a:endParaRPr>
                  </a:p>
                </p:txBody>
              </p:sp>
              <p:sp>
                <p:nvSpPr>
                  <p:cNvPr id="8" name="Rectangle 7"/>
                  <p:cNvSpPr/>
                  <p:nvPr/>
                </p:nvSpPr>
                <p:spPr>
                  <a:xfrm>
                    <a:off x="1295400" y="4495800"/>
                    <a:ext cx="2057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2"/>
                        </a:solidFill>
                      </a:rPr>
                      <a:t>Logical Block Interface</a:t>
                    </a:r>
                    <a:endParaRPr lang="en-US" sz="1400" dirty="0">
                      <a:solidFill>
                        <a:schemeClr val="tx2"/>
                      </a:solidFill>
                    </a:endParaRPr>
                  </a:p>
                </p:txBody>
              </p:sp>
              <p:sp>
                <p:nvSpPr>
                  <p:cNvPr id="10" name="Rectangle 9"/>
                  <p:cNvSpPr/>
                  <p:nvPr/>
                </p:nvSpPr>
                <p:spPr>
                  <a:xfrm>
                    <a:off x="1905000" y="5715000"/>
                    <a:ext cx="838200" cy="685800"/>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1143000" y="2438401"/>
                    <a:ext cx="2362200" cy="1905000"/>
                  </a:xfrm>
                  <a:prstGeom prst="rect">
                    <a:avLst/>
                  </a:prstGeom>
                  <a:noFill/>
                  <a:ln>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Arrow Connector 20"/>
                  <p:cNvCxnSpPr>
                    <a:stCxn id="8" idx="2"/>
                    <a:endCxn id="9" idx="0"/>
                  </p:cNvCxnSpPr>
                  <p:nvPr/>
                </p:nvCxnSpPr>
                <p:spPr>
                  <a:xfrm rot="5400000">
                    <a:off x="2209801" y="4991100"/>
                    <a:ext cx="228600" cy="3175"/>
                  </a:xfrm>
                  <a:prstGeom prst="straightConnector1">
                    <a:avLst/>
                  </a:prstGeom>
                  <a:ln w="63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2"/>
                    <a:endCxn id="10" idx="0"/>
                  </p:cNvCxnSpPr>
                  <p:nvPr/>
                </p:nvCxnSpPr>
                <p:spPr>
                  <a:xfrm rot="5400000">
                    <a:off x="2209801" y="5600700"/>
                    <a:ext cx="228600" cy="3175"/>
                  </a:xfrm>
                  <a:prstGeom prst="straightConnector1">
                    <a:avLst/>
                  </a:prstGeom>
                  <a:ln w="63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18478" name="Group 34"/>
                  <p:cNvGrpSpPr>
                    <a:grpSpLocks/>
                  </p:cNvGrpSpPr>
                  <p:nvPr/>
                </p:nvGrpSpPr>
                <p:grpSpPr bwMode="auto">
                  <a:xfrm>
                    <a:off x="381000" y="5029200"/>
                    <a:ext cx="3124200" cy="1447800"/>
                    <a:chOff x="381000" y="5029200"/>
                    <a:chExt cx="3124200" cy="1447800"/>
                  </a:xfrm>
                </p:grpSpPr>
                <p:sp>
                  <p:nvSpPr>
                    <p:cNvPr id="9" name="Rectangle 8"/>
                    <p:cNvSpPr/>
                    <p:nvPr/>
                  </p:nvSpPr>
                  <p:spPr>
                    <a:xfrm>
                      <a:off x="1371600" y="5105400"/>
                      <a:ext cx="19050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2"/>
                          </a:solidFill>
                        </a:rPr>
                        <a:t>Block I/O Manage</a:t>
                      </a:r>
                      <a:endParaRPr lang="en-US" sz="1400" dirty="0">
                        <a:solidFill>
                          <a:schemeClr val="tx2"/>
                        </a:solidFill>
                      </a:endParaRPr>
                    </a:p>
                  </p:txBody>
                </p:sp>
                <p:sp>
                  <p:nvSpPr>
                    <p:cNvPr id="13" name="Rectangle 12"/>
                    <p:cNvSpPr/>
                    <p:nvPr/>
                  </p:nvSpPr>
                  <p:spPr>
                    <a:xfrm>
                      <a:off x="1143000" y="5029200"/>
                      <a:ext cx="2362200" cy="1447800"/>
                    </a:xfrm>
                    <a:prstGeom prst="rect">
                      <a:avLst/>
                    </a:prstGeom>
                    <a:noFill/>
                    <a:ln>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82" name="TextBox 31"/>
                    <p:cNvSpPr txBox="1">
                      <a:spLocks noChangeArrowheads="1"/>
                    </p:cNvSpPr>
                    <p:nvPr/>
                  </p:nvSpPr>
                  <p:spPr bwMode="auto">
                    <a:xfrm>
                      <a:off x="381000" y="5181600"/>
                      <a:ext cx="609600" cy="517525"/>
                    </a:xfrm>
                    <a:prstGeom prst="rect">
                      <a:avLst/>
                    </a:prstGeom>
                    <a:noFill/>
                    <a:ln w="9525">
                      <a:noFill/>
                      <a:miter lim="800000"/>
                      <a:headEnd/>
                      <a:tailEnd/>
                    </a:ln>
                  </p:spPr>
                  <p:txBody>
                    <a:bodyPr>
                      <a:spAutoFit/>
                    </a:bodyPr>
                    <a:lstStyle/>
                    <a:p>
                      <a:r>
                        <a:rPr lang="en-US" altLang="zh-CN" sz="1400"/>
                        <a:t>Hard Drive</a:t>
                      </a:r>
                    </a:p>
                  </p:txBody>
                </p:sp>
              </p:grpSp>
              <p:sp>
                <p:nvSpPr>
                  <p:cNvPr id="18479" name="TextBox 32"/>
                  <p:cNvSpPr txBox="1">
                    <a:spLocks noChangeArrowheads="1"/>
                  </p:cNvSpPr>
                  <p:nvPr/>
                </p:nvSpPr>
                <p:spPr bwMode="auto">
                  <a:xfrm>
                    <a:off x="152400" y="3048000"/>
                    <a:ext cx="990600" cy="517525"/>
                  </a:xfrm>
                  <a:prstGeom prst="rect">
                    <a:avLst/>
                  </a:prstGeom>
                  <a:noFill/>
                  <a:ln w="9525">
                    <a:noFill/>
                    <a:miter lim="800000"/>
                    <a:headEnd/>
                    <a:tailEnd/>
                  </a:ln>
                </p:spPr>
                <p:txBody>
                  <a:bodyPr>
                    <a:spAutoFit/>
                  </a:bodyPr>
                  <a:lstStyle/>
                  <a:p>
                    <a:r>
                      <a:rPr lang="en-US" altLang="zh-CN" sz="1400"/>
                      <a:t>Operating System</a:t>
                    </a:r>
                  </a:p>
                </p:txBody>
              </p:sp>
            </p:grpSp>
          </p:grpSp>
          <p:sp>
            <p:nvSpPr>
              <p:cNvPr id="18466" name="TextBox 33"/>
              <p:cNvSpPr txBox="1">
                <a:spLocks noChangeArrowheads="1"/>
              </p:cNvSpPr>
              <p:nvPr/>
            </p:nvSpPr>
            <p:spPr bwMode="auto">
              <a:xfrm>
                <a:off x="1066800" y="1752601"/>
                <a:ext cx="2590800" cy="304800"/>
              </a:xfrm>
              <a:prstGeom prst="rect">
                <a:avLst/>
              </a:prstGeom>
              <a:noFill/>
              <a:ln w="9525">
                <a:noFill/>
                <a:miter lim="800000"/>
                <a:headEnd/>
                <a:tailEnd/>
              </a:ln>
            </p:spPr>
            <p:txBody>
              <a:bodyPr>
                <a:spAutoFit/>
              </a:bodyPr>
              <a:lstStyle/>
              <a:p>
                <a:pPr algn="ctr"/>
                <a:r>
                  <a:rPr lang="en-US" altLang="zh-CN" sz="1400" u="sng"/>
                  <a:t>Traditional Storage</a:t>
                </a:r>
              </a:p>
            </p:txBody>
          </p:sp>
        </p:grpSp>
      </p:grpSp>
      <p:grpSp>
        <p:nvGrpSpPr>
          <p:cNvPr id="85" name="Group 84"/>
          <p:cNvGrpSpPr>
            <a:grpSpLocks/>
          </p:cNvGrpSpPr>
          <p:nvPr/>
        </p:nvGrpSpPr>
        <p:grpSpPr bwMode="auto">
          <a:xfrm>
            <a:off x="4572000" y="1752600"/>
            <a:ext cx="3505200" cy="4876800"/>
            <a:chOff x="4495800" y="1752600"/>
            <a:chExt cx="3505200" cy="4876800"/>
          </a:xfrm>
        </p:grpSpPr>
        <p:sp>
          <p:nvSpPr>
            <p:cNvPr id="60" name="Flowchart: Manual Input 59"/>
            <p:cNvSpPr/>
            <p:nvPr/>
          </p:nvSpPr>
          <p:spPr>
            <a:xfrm>
              <a:off x="5791200" y="4495800"/>
              <a:ext cx="1905000" cy="609600"/>
            </a:xfrm>
            <a:prstGeom prst="flowChartManualInp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2"/>
                  </a:solidFill>
                </a:rPr>
                <a:t>File System Storage Component</a:t>
              </a:r>
              <a:endParaRPr lang="en-US" sz="1400" dirty="0">
                <a:solidFill>
                  <a:schemeClr val="tx2"/>
                </a:solidFill>
              </a:endParaRPr>
            </a:p>
          </p:txBody>
        </p:sp>
        <p:grpSp>
          <p:nvGrpSpPr>
            <p:cNvPr id="18438" name="Group 83"/>
            <p:cNvGrpSpPr>
              <a:grpSpLocks/>
            </p:cNvGrpSpPr>
            <p:nvPr/>
          </p:nvGrpSpPr>
          <p:grpSpPr bwMode="auto">
            <a:xfrm>
              <a:off x="4495800" y="1752600"/>
              <a:ext cx="3505200" cy="4876800"/>
              <a:chOff x="4495800" y="1752600"/>
              <a:chExt cx="3505200" cy="4876800"/>
            </a:xfrm>
          </p:grpSpPr>
          <p:sp>
            <p:nvSpPr>
              <p:cNvPr id="58" name="Flowchart: Manual Input 57"/>
              <p:cNvSpPr>
                <a:spLocks noChangeArrowheads="1"/>
              </p:cNvSpPr>
              <p:nvPr/>
            </p:nvSpPr>
            <p:spPr bwMode="auto">
              <a:xfrm rot="10800000">
                <a:off x="5562599" y="3200400"/>
                <a:ext cx="2209799" cy="533400"/>
              </a:xfrm>
              <a:prstGeom prst="flowChartManualInput">
                <a:avLst/>
              </a:prstGeom>
              <a:solidFill>
                <a:srgbClr val="00B0F0"/>
              </a:solidFill>
              <a:ln w="25400" algn="ctr">
                <a:solidFill>
                  <a:srgbClr val="1E4D92"/>
                </a:solidFill>
                <a:miter lim="800000"/>
                <a:headEnd/>
                <a:tailEnd/>
              </a:ln>
            </p:spPr>
            <p:txBody>
              <a:bodyPr rot="10800000" anchor="ctr"/>
              <a:lstStyle/>
              <a:p>
                <a:pPr algn="ctr">
                  <a:defRPr/>
                </a:pPr>
                <a:endParaRPr lang="en-US" sz="1200" dirty="0">
                  <a:solidFill>
                    <a:schemeClr val="lt1"/>
                  </a:solidFill>
                  <a:latin typeface="+mn-lt"/>
                  <a:ea typeface="+mn-ea"/>
                </a:endParaRPr>
              </a:p>
            </p:txBody>
          </p:sp>
          <p:sp>
            <p:nvSpPr>
              <p:cNvPr id="18440" name="TextBox 58"/>
              <p:cNvSpPr txBox="1">
                <a:spLocks noChangeArrowheads="1"/>
              </p:cNvSpPr>
              <p:nvPr/>
            </p:nvSpPr>
            <p:spPr bwMode="auto">
              <a:xfrm>
                <a:off x="5943600" y="3200400"/>
                <a:ext cx="1676400" cy="517525"/>
              </a:xfrm>
              <a:prstGeom prst="rect">
                <a:avLst/>
              </a:prstGeom>
              <a:noFill/>
              <a:ln w="9525">
                <a:noFill/>
                <a:miter lim="800000"/>
                <a:headEnd/>
                <a:tailEnd/>
              </a:ln>
            </p:spPr>
            <p:txBody>
              <a:bodyPr>
                <a:spAutoFit/>
              </a:bodyPr>
              <a:lstStyle/>
              <a:p>
                <a:pPr algn="ctr"/>
                <a:r>
                  <a:rPr lang="en-US" altLang="zh-CN" sz="1400">
                    <a:solidFill>
                      <a:schemeClr val="tx2"/>
                    </a:solidFill>
                  </a:rPr>
                  <a:t>File System Client Component</a:t>
                </a:r>
              </a:p>
            </p:txBody>
          </p:sp>
          <p:grpSp>
            <p:nvGrpSpPr>
              <p:cNvPr id="18441" name="Group 78"/>
              <p:cNvGrpSpPr>
                <a:grpSpLocks/>
              </p:cNvGrpSpPr>
              <p:nvPr/>
            </p:nvGrpSpPr>
            <p:grpSpPr bwMode="auto">
              <a:xfrm>
                <a:off x="4495800" y="1752600"/>
                <a:ext cx="3505200" cy="4876800"/>
                <a:chOff x="4495800" y="1752600"/>
                <a:chExt cx="3505200" cy="4876800"/>
              </a:xfrm>
            </p:grpSpPr>
            <p:cxnSp>
              <p:nvCxnSpPr>
                <p:cNvPr id="64" name="Straight Arrow Connector 63"/>
                <p:cNvCxnSpPr>
                  <a:endCxn id="18440" idx="2"/>
                </p:cNvCxnSpPr>
                <p:nvPr/>
              </p:nvCxnSpPr>
              <p:spPr>
                <a:xfrm rot="5400000" flipH="1" flipV="1">
                  <a:off x="6662737" y="3843338"/>
                  <a:ext cx="238125" cy="0"/>
                </a:xfrm>
                <a:prstGeom prst="straightConnector1">
                  <a:avLst/>
                </a:prstGeom>
                <a:ln w="63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18443" name="Group 77"/>
                <p:cNvGrpSpPr>
                  <a:grpSpLocks/>
                </p:cNvGrpSpPr>
                <p:nvPr/>
              </p:nvGrpSpPr>
              <p:grpSpPr bwMode="auto">
                <a:xfrm>
                  <a:off x="4495800" y="1752600"/>
                  <a:ext cx="3505200" cy="4876800"/>
                  <a:chOff x="4495800" y="1752600"/>
                  <a:chExt cx="3505200" cy="4876800"/>
                </a:xfrm>
              </p:grpSpPr>
              <p:grpSp>
                <p:nvGrpSpPr>
                  <p:cNvPr id="18444" name="Group 38"/>
                  <p:cNvGrpSpPr>
                    <a:grpSpLocks/>
                  </p:cNvGrpSpPr>
                  <p:nvPr/>
                </p:nvGrpSpPr>
                <p:grpSpPr bwMode="auto">
                  <a:xfrm>
                    <a:off x="4495800" y="1752600"/>
                    <a:ext cx="3505200" cy="4876800"/>
                    <a:chOff x="152400" y="1752601"/>
                    <a:chExt cx="3505200" cy="4876800"/>
                  </a:xfrm>
                </p:grpSpPr>
                <p:grpSp>
                  <p:nvGrpSpPr>
                    <p:cNvPr id="18446" name="Group 36"/>
                    <p:cNvGrpSpPr>
                      <a:grpSpLocks/>
                    </p:cNvGrpSpPr>
                    <p:nvPr/>
                  </p:nvGrpSpPr>
                  <p:grpSpPr bwMode="auto">
                    <a:xfrm>
                      <a:off x="152400" y="2103121"/>
                      <a:ext cx="3429000" cy="4526280"/>
                      <a:chOff x="76200" y="2103121"/>
                      <a:chExt cx="3429000" cy="4526280"/>
                    </a:xfrm>
                  </p:grpSpPr>
                  <p:sp>
                    <p:nvSpPr>
                      <p:cNvPr id="42" name="Rectangle 41"/>
                      <p:cNvSpPr/>
                      <p:nvPr/>
                    </p:nvSpPr>
                    <p:spPr>
                      <a:xfrm>
                        <a:off x="1676400" y="2133600"/>
                        <a:ext cx="1295400" cy="304800"/>
                      </a:xfrm>
                      <a:prstGeom prst="rect">
                        <a:avLst/>
                      </a:prstGeom>
                      <a:solidFill>
                        <a:srgbClr val="FF0000"/>
                      </a:solidFill>
                      <a:scene3d>
                        <a:camera prst="orthographicFront"/>
                        <a:lightRig rig="sunse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2"/>
                            </a:solidFill>
                          </a:rPr>
                          <a:t>Applications</a:t>
                        </a:r>
                        <a:endParaRPr lang="en-US" sz="1400" dirty="0">
                          <a:solidFill>
                            <a:schemeClr val="tx2"/>
                          </a:solidFill>
                        </a:endParaRPr>
                      </a:p>
                    </p:txBody>
                  </p:sp>
                  <p:sp>
                    <p:nvSpPr>
                      <p:cNvPr id="43" name="Rectangle 42"/>
                      <p:cNvSpPr/>
                      <p:nvPr/>
                    </p:nvSpPr>
                    <p:spPr>
                      <a:xfrm>
                        <a:off x="1295400" y="2667001"/>
                        <a:ext cx="20574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2"/>
                            </a:solidFill>
                          </a:rPr>
                          <a:t>System Call Interface</a:t>
                        </a:r>
                        <a:endParaRPr lang="en-US" sz="1400" dirty="0">
                          <a:solidFill>
                            <a:schemeClr val="tx2"/>
                          </a:solidFill>
                        </a:endParaRPr>
                      </a:p>
                    </p:txBody>
                  </p:sp>
                  <p:cxnSp>
                    <p:nvCxnSpPr>
                      <p:cNvPr id="44" name="Straight Arrow Connector 43"/>
                      <p:cNvCxnSpPr/>
                      <p:nvPr/>
                    </p:nvCxnSpPr>
                    <p:spPr>
                      <a:xfrm rot="5400000">
                        <a:off x="2211388" y="2554289"/>
                        <a:ext cx="228600" cy="0"/>
                      </a:xfrm>
                      <a:prstGeom prst="straightConnector1">
                        <a:avLst/>
                      </a:prstGeom>
                      <a:ln w="63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flipH="1">
                        <a:off x="2247900" y="3086101"/>
                        <a:ext cx="228600" cy="0"/>
                      </a:xfrm>
                      <a:prstGeom prst="straightConnector1">
                        <a:avLst/>
                      </a:prstGeom>
                      <a:ln w="63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18452" name="Group 35"/>
                      <p:cNvGrpSpPr>
                        <a:grpSpLocks/>
                      </p:cNvGrpSpPr>
                      <p:nvPr/>
                    </p:nvGrpSpPr>
                    <p:grpSpPr bwMode="auto">
                      <a:xfrm>
                        <a:off x="76200" y="2590800"/>
                        <a:ext cx="3429000" cy="4038601"/>
                        <a:chOff x="76200" y="2590800"/>
                        <a:chExt cx="3429000" cy="4038601"/>
                      </a:xfrm>
                    </p:grpSpPr>
                    <p:sp>
                      <p:nvSpPr>
                        <p:cNvPr id="48" name="Rectangle 47"/>
                        <p:cNvSpPr/>
                        <p:nvPr/>
                      </p:nvSpPr>
                      <p:spPr>
                        <a:xfrm>
                          <a:off x="1295400" y="3962401"/>
                          <a:ext cx="20574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2"/>
                              </a:solidFill>
                            </a:rPr>
                            <a:t>Logical Block Interface</a:t>
                          </a:r>
                          <a:endParaRPr lang="en-US" sz="1400" dirty="0">
                            <a:solidFill>
                              <a:schemeClr val="tx2"/>
                            </a:solidFill>
                          </a:endParaRPr>
                        </a:p>
                      </p:txBody>
                    </p:sp>
                    <p:sp>
                      <p:nvSpPr>
                        <p:cNvPr id="49" name="Rectangle 48"/>
                        <p:cNvSpPr/>
                        <p:nvPr/>
                      </p:nvSpPr>
                      <p:spPr>
                        <a:xfrm>
                          <a:off x="1905000" y="5943601"/>
                          <a:ext cx="838200" cy="685800"/>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Rectangle 49"/>
                        <p:cNvSpPr/>
                        <p:nvPr/>
                      </p:nvSpPr>
                      <p:spPr>
                        <a:xfrm>
                          <a:off x="1066800" y="2590801"/>
                          <a:ext cx="2362200" cy="1295400"/>
                        </a:xfrm>
                        <a:prstGeom prst="rect">
                          <a:avLst/>
                        </a:prstGeom>
                        <a:noFill/>
                        <a:ln>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1" name="Straight Arrow Connector 50"/>
                        <p:cNvCxnSpPr/>
                        <p:nvPr/>
                      </p:nvCxnSpPr>
                      <p:spPr>
                        <a:xfrm rot="5400000">
                          <a:off x="2170906" y="4420395"/>
                          <a:ext cx="306388" cy="0"/>
                        </a:xfrm>
                        <a:prstGeom prst="straightConnector1">
                          <a:avLst/>
                        </a:prstGeom>
                        <a:ln w="63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0"/>
                        </p:cNvCxnSpPr>
                        <p:nvPr/>
                      </p:nvCxnSpPr>
                      <p:spPr>
                        <a:xfrm rot="5400000">
                          <a:off x="2210594" y="5828507"/>
                          <a:ext cx="228600" cy="1588"/>
                        </a:xfrm>
                        <a:prstGeom prst="straightConnector1">
                          <a:avLst/>
                        </a:prstGeom>
                        <a:ln w="63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18458" name="Group 34"/>
                        <p:cNvGrpSpPr>
                          <a:grpSpLocks/>
                        </p:cNvGrpSpPr>
                        <p:nvPr/>
                      </p:nvGrpSpPr>
                      <p:grpSpPr bwMode="auto">
                        <a:xfrm>
                          <a:off x="76200" y="4419601"/>
                          <a:ext cx="3429000" cy="2133599"/>
                          <a:chOff x="76200" y="4419601"/>
                          <a:chExt cx="3429000" cy="2133599"/>
                        </a:xfrm>
                      </p:grpSpPr>
                      <p:sp>
                        <p:nvSpPr>
                          <p:cNvPr id="55" name="Rectangle 8"/>
                          <p:cNvSpPr/>
                          <p:nvPr/>
                        </p:nvSpPr>
                        <p:spPr>
                          <a:xfrm>
                            <a:off x="1371600" y="5334001"/>
                            <a:ext cx="19050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2"/>
                                </a:solidFill>
                              </a:rPr>
                              <a:t>Block I/O Manage</a:t>
                            </a:r>
                            <a:endParaRPr lang="en-US" sz="1400" dirty="0">
                              <a:solidFill>
                                <a:schemeClr val="tx2"/>
                              </a:solidFill>
                            </a:endParaRPr>
                          </a:p>
                        </p:txBody>
                      </p:sp>
                      <p:sp>
                        <p:nvSpPr>
                          <p:cNvPr id="56" name="Rectangle 55"/>
                          <p:cNvSpPr/>
                          <p:nvPr/>
                        </p:nvSpPr>
                        <p:spPr>
                          <a:xfrm>
                            <a:off x="1143000" y="4419601"/>
                            <a:ext cx="2362200" cy="2133600"/>
                          </a:xfrm>
                          <a:prstGeom prst="rect">
                            <a:avLst/>
                          </a:prstGeom>
                          <a:noFill/>
                          <a:ln>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62" name="TextBox 56"/>
                          <p:cNvSpPr txBox="1">
                            <a:spLocks noChangeArrowheads="1"/>
                          </p:cNvSpPr>
                          <p:nvPr/>
                        </p:nvSpPr>
                        <p:spPr bwMode="auto">
                          <a:xfrm>
                            <a:off x="76200" y="5181601"/>
                            <a:ext cx="914400" cy="942974"/>
                          </a:xfrm>
                          <a:prstGeom prst="rect">
                            <a:avLst/>
                          </a:prstGeom>
                          <a:noFill/>
                          <a:ln w="9525">
                            <a:noFill/>
                            <a:miter lim="800000"/>
                            <a:headEnd/>
                            <a:tailEnd/>
                          </a:ln>
                        </p:spPr>
                        <p:txBody>
                          <a:bodyPr>
                            <a:spAutoFit/>
                          </a:bodyPr>
                          <a:lstStyle/>
                          <a:p>
                            <a:r>
                              <a:rPr lang="en-US" altLang="zh-CN" sz="1400"/>
                              <a:t>Object-based Storage Device</a:t>
                            </a:r>
                          </a:p>
                        </p:txBody>
                      </p:sp>
                    </p:grpSp>
                    <p:sp>
                      <p:nvSpPr>
                        <p:cNvPr id="18459" name="TextBox 53"/>
                        <p:cNvSpPr txBox="1">
                          <a:spLocks noChangeArrowheads="1"/>
                        </p:cNvSpPr>
                        <p:nvPr/>
                      </p:nvSpPr>
                      <p:spPr bwMode="auto">
                        <a:xfrm>
                          <a:off x="152400" y="3048000"/>
                          <a:ext cx="990600" cy="517525"/>
                        </a:xfrm>
                        <a:prstGeom prst="rect">
                          <a:avLst/>
                        </a:prstGeom>
                        <a:noFill/>
                        <a:ln w="9525">
                          <a:noFill/>
                          <a:miter lim="800000"/>
                          <a:headEnd/>
                          <a:tailEnd/>
                        </a:ln>
                      </p:spPr>
                      <p:txBody>
                        <a:bodyPr>
                          <a:spAutoFit/>
                        </a:bodyPr>
                        <a:lstStyle/>
                        <a:p>
                          <a:r>
                            <a:rPr lang="en-US" altLang="zh-CN" sz="1400"/>
                            <a:t>Operating System</a:t>
                          </a:r>
                        </a:p>
                      </p:txBody>
                    </p:sp>
                  </p:grpSp>
                </p:grpSp>
                <p:sp>
                  <p:nvSpPr>
                    <p:cNvPr id="18447" name="TextBox 40"/>
                    <p:cNvSpPr txBox="1">
                      <a:spLocks noChangeArrowheads="1"/>
                    </p:cNvSpPr>
                    <p:nvPr/>
                  </p:nvSpPr>
                  <p:spPr bwMode="auto">
                    <a:xfrm>
                      <a:off x="1066800" y="1752601"/>
                      <a:ext cx="2590800" cy="304800"/>
                    </a:xfrm>
                    <a:prstGeom prst="rect">
                      <a:avLst/>
                    </a:prstGeom>
                    <a:noFill/>
                    <a:ln w="9525">
                      <a:noFill/>
                      <a:miter lim="800000"/>
                      <a:headEnd/>
                      <a:tailEnd/>
                    </a:ln>
                  </p:spPr>
                  <p:txBody>
                    <a:bodyPr>
                      <a:spAutoFit/>
                    </a:bodyPr>
                    <a:lstStyle/>
                    <a:p>
                      <a:pPr algn="ctr"/>
                      <a:r>
                        <a:rPr lang="en-US" altLang="zh-CN" sz="1400" u="sng"/>
                        <a:t>Object-based Storage</a:t>
                      </a:r>
                    </a:p>
                  </p:txBody>
                </p:sp>
              </p:grpSp>
              <p:cxnSp>
                <p:nvCxnSpPr>
                  <p:cNvPr id="67" name="Straight Arrow Connector 66"/>
                  <p:cNvCxnSpPr/>
                  <p:nvPr/>
                </p:nvCxnSpPr>
                <p:spPr>
                  <a:xfrm rot="5400000">
                    <a:off x="6630988" y="5219700"/>
                    <a:ext cx="228600" cy="0"/>
                  </a:xfrm>
                  <a:prstGeom prst="straightConnector1">
                    <a:avLst/>
                  </a:prstGeom>
                  <a:ln w="63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gr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2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r>
              <a:rPr lang="en-US" altLang="zh-CN" smtClean="0">
                <a:ea typeface="宋体" charset="-122"/>
              </a:rPr>
              <a:t>Ceph Architecture</a:t>
            </a:r>
            <a:endParaRPr lang="zh-CN" altLang="en-US" smtClean="0">
              <a:ea typeface="宋体" charset="-122"/>
            </a:endParaRPr>
          </a:p>
        </p:txBody>
      </p:sp>
      <p:sp>
        <p:nvSpPr>
          <p:cNvPr id="20482" name="内容占位符 2"/>
          <p:cNvSpPr>
            <a:spLocks noGrp="1"/>
          </p:cNvSpPr>
          <p:nvPr>
            <p:ph idx="1"/>
          </p:nvPr>
        </p:nvSpPr>
        <p:spPr/>
        <p:txBody>
          <a:bodyPr/>
          <a:lstStyle/>
          <a:p>
            <a:r>
              <a:rPr lang="en-US" altLang="zh-CN" smtClean="0">
                <a:ea typeface="宋体" charset="-122"/>
              </a:rPr>
              <a:t>Decoupled Data and Metadata</a:t>
            </a:r>
          </a:p>
          <a:p>
            <a:endParaRPr lang="zh-CN" altLang="en-US" smtClean="0">
              <a:ea typeface="宋体" charset="-122"/>
            </a:endParaRPr>
          </a:p>
        </p:txBody>
      </p:sp>
      <p:pic>
        <p:nvPicPr>
          <p:cNvPr id="20483" name="图片 3"/>
          <p:cNvPicPr>
            <a:picLocks noChangeAspect="1"/>
          </p:cNvPicPr>
          <p:nvPr/>
        </p:nvPicPr>
        <p:blipFill>
          <a:blip r:embed="rId2"/>
          <a:srcRect/>
          <a:stretch>
            <a:fillRect/>
          </a:stretch>
        </p:blipFill>
        <p:spPr bwMode="auto">
          <a:xfrm>
            <a:off x="1447800" y="2057400"/>
            <a:ext cx="6553200" cy="4083050"/>
          </a:xfrm>
          <a:prstGeom prst="rect">
            <a:avLst/>
          </a:prstGeom>
          <a:noFill/>
          <a:ln w="9525">
            <a:noFill/>
            <a:miter lim="800000"/>
            <a:headEnd/>
            <a:tailEnd/>
          </a:ln>
        </p:spPr>
      </p:pic>
      <p:sp>
        <p:nvSpPr>
          <p:cNvPr id="20484" name="TextBox 4"/>
          <p:cNvSpPr txBox="1">
            <a:spLocks noChangeArrowheads="1"/>
          </p:cNvSpPr>
          <p:nvPr/>
        </p:nvSpPr>
        <p:spPr bwMode="auto">
          <a:xfrm>
            <a:off x="6934200" y="1905000"/>
            <a:ext cx="1219200" cy="369888"/>
          </a:xfrm>
          <a:prstGeom prst="rect">
            <a:avLst/>
          </a:prstGeom>
          <a:solidFill>
            <a:schemeClr val="bg1"/>
          </a:solidFill>
          <a:ln w="9525">
            <a:noFill/>
            <a:miter lim="800000"/>
            <a:headEnd/>
            <a:tailEnd/>
          </a:ln>
        </p:spPr>
        <p:txBody>
          <a:bodyPr>
            <a:spAutoFit/>
          </a:bodyPr>
          <a:lstStyle/>
          <a:p>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en-US" altLang="zh-CN" smtClean="0">
                <a:ea typeface="宋体" charset="-122"/>
              </a:rPr>
              <a:t>Ceph Architecture</a:t>
            </a:r>
            <a:endParaRPr lang="zh-CN" altLang="en-US" smtClean="0">
              <a:ea typeface="宋体" charset="-122"/>
            </a:endParaRPr>
          </a:p>
        </p:txBody>
      </p:sp>
      <p:pic>
        <p:nvPicPr>
          <p:cNvPr id="21506" name="内容占位符 4"/>
          <p:cNvPicPr>
            <a:picLocks noGrp="1" noChangeAspect="1"/>
          </p:cNvPicPr>
          <p:nvPr>
            <p:ph idx="1"/>
          </p:nvPr>
        </p:nvPicPr>
        <p:blipFill>
          <a:blip r:embed="rId2"/>
          <a:srcRect/>
          <a:stretch>
            <a:fillRect/>
          </a:stretch>
        </p:blipFill>
        <p:spPr>
          <a:xfrm>
            <a:off x="609600" y="2133600"/>
            <a:ext cx="7921625" cy="339407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矩形 4"/>
          <p:cNvSpPr>
            <a:spLocks noGrp="1" noChangeArrowheads="1"/>
          </p:cNvSpPr>
          <p:nvPr>
            <p:ph type="ctrTitle"/>
          </p:nvPr>
        </p:nvSpPr>
        <p:spPr/>
        <p:txBody>
          <a:bodyPr/>
          <a:lstStyle/>
          <a:p>
            <a:r>
              <a:rPr lang="en-US" altLang="zh-CN" sz="3600" smtClean="0">
                <a:ea typeface="宋体" charset="-122"/>
              </a:rPr>
              <a:t>Ceph: Components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lstStyle/>
          <a:p>
            <a:r>
              <a:rPr lang="en-US" altLang="zh-CN" smtClean="0">
                <a:ea typeface="宋体" charset="-122"/>
              </a:rPr>
              <a:t>Ceph Components</a:t>
            </a:r>
            <a:endParaRPr lang="zh-CN" altLang="en-US" smtClean="0">
              <a:ea typeface="宋体" charset="-122"/>
            </a:endParaRPr>
          </a:p>
        </p:txBody>
      </p:sp>
      <p:grpSp>
        <p:nvGrpSpPr>
          <p:cNvPr id="23554" name="Group 13"/>
          <p:cNvGrpSpPr>
            <a:grpSpLocks/>
          </p:cNvGrpSpPr>
          <p:nvPr/>
        </p:nvGrpSpPr>
        <p:grpSpPr bwMode="auto">
          <a:xfrm>
            <a:off x="1893888" y="1676400"/>
            <a:ext cx="5341937" cy="4230688"/>
            <a:chOff x="1893888" y="1676400"/>
            <a:chExt cx="5342553" cy="4230660"/>
          </a:xfrm>
        </p:grpSpPr>
        <p:sp>
          <p:nvSpPr>
            <p:cNvPr id="4" name="椭圆 16"/>
            <p:cNvSpPr>
              <a:spLocks noChangeArrowheads="1"/>
            </p:cNvSpPr>
            <p:nvPr/>
          </p:nvSpPr>
          <p:spPr bwMode="gray">
            <a:xfrm>
              <a:off x="5952006" y="4505306"/>
              <a:ext cx="1284435" cy="1274755"/>
            </a:xfrm>
            <a:prstGeom prst="ellipse">
              <a:avLst/>
            </a:prstGeom>
            <a:gradFill rotWithShape="1">
              <a:gsLst>
                <a:gs pos="0">
                  <a:schemeClr val="accent2"/>
                </a:gs>
                <a:gs pos="100000">
                  <a:schemeClr val="hlink">
                    <a:gamma/>
                    <a:shade val="46275"/>
                    <a:invGamma/>
                  </a:schemeClr>
                </a:gs>
              </a:gsLst>
              <a:path path="shape">
                <a:fillToRect l="50000" t="50000" r="50000" b="50000"/>
              </a:path>
            </a:gradFill>
            <a:ln>
              <a:noFill/>
            </a:ln>
            <a:effectLst>
              <a:prstShdw prst="shdw12" dist="76200" dir="10800000">
                <a:schemeClr val="bg2">
                  <a:alpha val="50000"/>
                </a:schemeClr>
              </a:prstShdw>
            </a:effectLst>
            <a:extLst>
              <a:ext uri="{91240B29-F687-4F45-9708-019B960494DF}"/>
            </a:extLst>
          </p:spPr>
          <p:txBody>
            <a:bodyPr wrap="none" anchor="ctr"/>
            <a:lstStyle/>
            <a:p>
              <a:pPr algn="ctr">
                <a:defRPr/>
              </a:pPr>
              <a:r>
                <a:rPr lang="en-US" altLang="zh-CN" dirty="0">
                  <a:solidFill>
                    <a:schemeClr val="bg1"/>
                  </a:solidFill>
                </a:rPr>
                <a:t>Object</a:t>
              </a:r>
            </a:p>
            <a:p>
              <a:pPr algn="ctr">
                <a:defRPr/>
              </a:pPr>
              <a:r>
                <a:rPr lang="en-US" altLang="zh-CN" dirty="0">
                  <a:solidFill>
                    <a:schemeClr val="bg1"/>
                  </a:solidFill>
                </a:rPr>
                <a:t>Storage</a:t>
              </a:r>
            </a:p>
            <a:p>
              <a:pPr algn="ctr">
                <a:defRPr/>
              </a:pPr>
              <a:r>
                <a:rPr lang="en-US" altLang="zh-CN" dirty="0">
                  <a:solidFill>
                    <a:schemeClr val="bg1"/>
                  </a:solidFill>
                </a:rPr>
                <a:t>cluster</a:t>
              </a:r>
              <a:endParaRPr lang="zh-CN" altLang="zh-CN" dirty="0">
                <a:solidFill>
                  <a:schemeClr val="bg1"/>
                </a:solidFill>
              </a:endParaRPr>
            </a:p>
          </p:txBody>
        </p:sp>
        <p:sp>
          <p:nvSpPr>
            <p:cNvPr id="5" name="椭圆 13"/>
            <p:cNvSpPr>
              <a:spLocks noChangeArrowheads="1"/>
            </p:cNvSpPr>
            <p:nvPr/>
          </p:nvSpPr>
          <p:spPr bwMode="gray">
            <a:xfrm>
              <a:off x="3837212" y="1676400"/>
              <a:ext cx="1282848" cy="1274755"/>
            </a:xfrm>
            <a:prstGeom prst="ellipse">
              <a:avLst/>
            </a:prstGeom>
            <a:gradFill rotWithShape="1">
              <a:gsLst>
                <a:gs pos="0">
                  <a:srgbClr val="FF0000"/>
                </a:gs>
                <a:gs pos="100000">
                  <a:schemeClr val="accent2">
                    <a:gamma/>
                    <a:shade val="35686"/>
                    <a:invGamma/>
                  </a:schemeClr>
                </a:gs>
              </a:gsLst>
              <a:path path="shape">
                <a:fillToRect l="50000" t="50000" r="50000" b="50000"/>
              </a:path>
            </a:gradFill>
            <a:ln>
              <a:noFill/>
            </a:ln>
            <a:effectLst>
              <a:prstShdw prst="shdw12" dist="76200" dir="10800000">
                <a:schemeClr val="bg2">
                  <a:alpha val="50000"/>
                </a:schemeClr>
              </a:prstShdw>
            </a:effectLst>
            <a:extLst>
              <a:ext uri="{91240B29-F687-4F45-9708-019B960494DF}"/>
            </a:extLst>
          </p:spPr>
          <p:txBody>
            <a:bodyPr wrap="none" anchor="ctr"/>
            <a:lstStyle/>
            <a:p>
              <a:pPr algn="ctr">
                <a:defRPr/>
              </a:pPr>
              <a:r>
                <a:rPr lang="en-US" altLang="zh-CN" dirty="0">
                  <a:solidFill>
                    <a:schemeClr val="bg1"/>
                  </a:solidFill>
                </a:rPr>
                <a:t>Clients</a:t>
              </a:r>
              <a:endParaRPr lang="zh-CN" altLang="zh-CN" dirty="0">
                <a:solidFill>
                  <a:schemeClr val="bg1"/>
                </a:solidFill>
              </a:endParaRPr>
            </a:p>
          </p:txBody>
        </p:sp>
        <p:sp>
          <p:nvSpPr>
            <p:cNvPr id="6" name="椭圆 7"/>
            <p:cNvSpPr>
              <a:spLocks noChangeArrowheads="1"/>
            </p:cNvSpPr>
            <p:nvPr/>
          </p:nvSpPr>
          <p:spPr bwMode="gray">
            <a:xfrm>
              <a:off x="1893888" y="4632305"/>
              <a:ext cx="1284435" cy="1274755"/>
            </a:xfrm>
            <a:prstGeom prst="ellipse">
              <a:avLst/>
            </a:prstGeom>
            <a:gradFill rotWithShape="1">
              <a:gsLst>
                <a:gs pos="0">
                  <a:srgbClr val="00B050"/>
                </a:gs>
                <a:gs pos="100000">
                  <a:schemeClr val="tx1">
                    <a:gamma/>
                    <a:shade val="34510"/>
                    <a:invGamma/>
                  </a:schemeClr>
                </a:gs>
              </a:gsLst>
              <a:path path="shape">
                <a:fillToRect l="50000" t="50000" r="50000" b="50000"/>
              </a:path>
            </a:gradFill>
            <a:ln>
              <a:noFill/>
            </a:ln>
            <a:effectLst>
              <a:prstShdw prst="shdw12" dist="76200" dir="10800000">
                <a:schemeClr val="bg2">
                  <a:alpha val="50000"/>
                </a:schemeClr>
              </a:prstShdw>
            </a:effectLst>
            <a:extLst/>
          </p:spPr>
          <p:txBody>
            <a:bodyPr wrap="none" anchor="ctr"/>
            <a:lstStyle/>
            <a:p>
              <a:pPr algn="ctr">
                <a:defRPr/>
              </a:pPr>
              <a:r>
                <a:rPr lang="en-US" altLang="zh-CN" dirty="0">
                  <a:solidFill>
                    <a:schemeClr val="bg1"/>
                  </a:solidFill>
                </a:rPr>
                <a:t>Metadata</a:t>
              </a:r>
            </a:p>
            <a:p>
              <a:pPr algn="ctr">
                <a:defRPr/>
              </a:pPr>
              <a:r>
                <a:rPr lang="en-US" altLang="zh-CN" dirty="0">
                  <a:solidFill>
                    <a:schemeClr val="bg1"/>
                  </a:solidFill>
                </a:rPr>
                <a:t>Server</a:t>
              </a:r>
            </a:p>
            <a:p>
              <a:pPr algn="ctr">
                <a:defRPr/>
              </a:pPr>
              <a:r>
                <a:rPr lang="en-US" altLang="zh-CN" dirty="0">
                  <a:solidFill>
                    <a:schemeClr val="bg1"/>
                  </a:solidFill>
                </a:rPr>
                <a:t>cluster</a:t>
              </a:r>
              <a:endParaRPr lang="zh-CN" altLang="zh-CN" dirty="0">
                <a:solidFill>
                  <a:schemeClr val="bg1"/>
                </a:solidFill>
              </a:endParaRPr>
            </a:p>
          </p:txBody>
        </p:sp>
        <p:sp>
          <p:nvSpPr>
            <p:cNvPr id="7" name="椭圆 19"/>
            <p:cNvSpPr>
              <a:spLocks noChangeArrowheads="1"/>
            </p:cNvSpPr>
            <p:nvPr/>
          </p:nvSpPr>
          <p:spPr bwMode="gray">
            <a:xfrm>
              <a:off x="3940411" y="3428988"/>
              <a:ext cx="1212990" cy="1274755"/>
            </a:xfrm>
            <a:prstGeom prst="ellipse">
              <a:avLst/>
            </a:prstGeom>
            <a:gradFill rotWithShape="1">
              <a:gsLst>
                <a:gs pos="0">
                  <a:schemeClr val="bg2">
                    <a:lumMod val="75000"/>
                  </a:schemeClr>
                </a:gs>
                <a:gs pos="100000">
                  <a:schemeClr val="folHlink">
                    <a:gamma/>
                    <a:shade val="34510"/>
                    <a:invGamma/>
                  </a:schemeClr>
                </a:gs>
              </a:gsLst>
              <a:path path="shape">
                <a:fillToRect l="50000" t="50000" r="50000" b="50000"/>
              </a:path>
            </a:gradFill>
            <a:ln>
              <a:noFill/>
            </a:ln>
            <a:effectLst>
              <a:prstShdw prst="shdw12" dist="76200" dir="10800000">
                <a:schemeClr val="bg2">
                  <a:alpha val="50000"/>
                </a:schemeClr>
              </a:prstShdw>
            </a:effectLst>
            <a:extLst/>
          </p:spPr>
          <p:txBody>
            <a:bodyPr wrap="none" anchor="ctr"/>
            <a:lstStyle/>
            <a:p>
              <a:pPr algn="ctr">
                <a:defRPr/>
              </a:pPr>
              <a:r>
                <a:rPr lang="en-US" altLang="zh-CN" dirty="0">
                  <a:solidFill>
                    <a:schemeClr val="bg1"/>
                  </a:solidFill>
                </a:rPr>
                <a:t>Cluster</a:t>
              </a:r>
            </a:p>
            <a:p>
              <a:pPr algn="ctr">
                <a:defRPr/>
              </a:pPr>
              <a:r>
                <a:rPr lang="en-US" altLang="zh-CN" dirty="0">
                  <a:solidFill>
                    <a:schemeClr val="bg1"/>
                  </a:solidFill>
                </a:rPr>
                <a:t>monitor</a:t>
              </a:r>
              <a:endParaRPr lang="zh-CN" altLang="zh-CN" dirty="0">
                <a:solidFill>
                  <a:schemeClr val="bg1"/>
                </a:solidFill>
              </a:endParaRPr>
            </a:p>
          </p:txBody>
        </p:sp>
        <p:sp>
          <p:nvSpPr>
            <p:cNvPr id="8" name="上下箭头 7"/>
            <p:cNvSpPr/>
            <p:nvPr/>
          </p:nvSpPr>
          <p:spPr>
            <a:xfrm rot="19199058">
              <a:off x="5397904" y="2517769"/>
              <a:ext cx="522348" cy="2285985"/>
            </a:xfrm>
            <a:prstGeom prst="upDownArrow">
              <a:avLst/>
            </a:prstGeom>
            <a:gradFill>
              <a:gsLst>
                <a:gs pos="0">
                  <a:schemeClr val="bg2">
                    <a:lumMod val="20000"/>
                    <a:lumOff val="80000"/>
                  </a:schemeClr>
                </a:gs>
                <a:gs pos="100000">
                  <a:schemeClr val="folHlink">
                    <a:gamma/>
                    <a:shade val="34510"/>
                    <a:invGamma/>
                  </a:scheme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9" name="上下箭头 8"/>
            <p:cNvSpPr/>
            <p:nvPr/>
          </p:nvSpPr>
          <p:spPr>
            <a:xfrm rot="16200000">
              <a:off x="4304023" y="3882841"/>
              <a:ext cx="522284" cy="2773683"/>
            </a:xfrm>
            <a:prstGeom prst="upDownArrow">
              <a:avLst/>
            </a:prstGeom>
            <a:gradFill>
              <a:gsLst>
                <a:gs pos="0">
                  <a:schemeClr val="bg2">
                    <a:lumMod val="20000"/>
                    <a:lumOff val="80000"/>
                  </a:schemeClr>
                </a:gs>
                <a:gs pos="100000">
                  <a:schemeClr val="folHlink">
                    <a:gamma/>
                    <a:shade val="34510"/>
                    <a:invGamma/>
                  </a:scheme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上下箭头 9"/>
            <p:cNvSpPr/>
            <p:nvPr/>
          </p:nvSpPr>
          <p:spPr>
            <a:xfrm rot="2049269">
              <a:off x="3132281" y="2566982"/>
              <a:ext cx="522347" cy="2285985"/>
            </a:xfrm>
            <a:prstGeom prst="upDownArrow">
              <a:avLst/>
            </a:prstGeom>
            <a:gradFill>
              <a:gsLst>
                <a:gs pos="0">
                  <a:schemeClr val="bg2">
                    <a:lumMod val="20000"/>
                    <a:lumOff val="80000"/>
                  </a:schemeClr>
                </a:gs>
                <a:gs pos="100000">
                  <a:schemeClr val="folHlink">
                    <a:gamma/>
                    <a:shade val="34510"/>
                    <a:invGamma/>
                  </a:schemeClr>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562" name="TextBox 10"/>
            <p:cNvSpPr txBox="1">
              <a:spLocks noChangeArrowheads="1"/>
            </p:cNvSpPr>
            <p:nvPr/>
          </p:nvSpPr>
          <p:spPr bwMode="auto">
            <a:xfrm rot="2973926">
              <a:off x="4999654" y="3165730"/>
              <a:ext cx="1905000" cy="369332"/>
            </a:xfrm>
            <a:prstGeom prst="rect">
              <a:avLst/>
            </a:prstGeom>
            <a:noFill/>
            <a:ln w="9525">
              <a:noFill/>
              <a:miter lim="800000"/>
              <a:headEnd/>
              <a:tailEnd/>
            </a:ln>
          </p:spPr>
          <p:txBody>
            <a:bodyPr>
              <a:spAutoFit/>
            </a:bodyPr>
            <a:lstStyle/>
            <a:p>
              <a:pPr algn="ctr"/>
              <a:r>
                <a:rPr lang="en-US" altLang="zh-CN">
                  <a:solidFill>
                    <a:schemeClr val="tx2"/>
                  </a:solidFill>
                </a:rPr>
                <a:t>File I/O</a:t>
              </a:r>
              <a:endParaRPr lang="zh-CN" altLang="en-US">
                <a:solidFill>
                  <a:schemeClr val="tx2"/>
                </a:solidFill>
              </a:endParaRPr>
            </a:p>
          </p:txBody>
        </p:sp>
        <p:sp>
          <p:nvSpPr>
            <p:cNvPr id="23563" name="TextBox 11"/>
            <p:cNvSpPr txBox="1">
              <a:spLocks noChangeArrowheads="1"/>
            </p:cNvSpPr>
            <p:nvPr/>
          </p:nvSpPr>
          <p:spPr bwMode="auto">
            <a:xfrm>
              <a:off x="3612665" y="5501470"/>
              <a:ext cx="1905000" cy="369332"/>
            </a:xfrm>
            <a:prstGeom prst="rect">
              <a:avLst/>
            </a:prstGeom>
            <a:noFill/>
            <a:ln w="9525">
              <a:noFill/>
              <a:miter lim="800000"/>
              <a:headEnd/>
              <a:tailEnd/>
            </a:ln>
          </p:spPr>
          <p:txBody>
            <a:bodyPr>
              <a:spAutoFit/>
            </a:bodyPr>
            <a:lstStyle/>
            <a:p>
              <a:pPr algn="ctr"/>
              <a:r>
                <a:rPr lang="en-US" altLang="zh-CN">
                  <a:solidFill>
                    <a:schemeClr val="tx2"/>
                  </a:solidFill>
                </a:rPr>
                <a:t>Metadata I/O</a:t>
              </a:r>
              <a:endParaRPr lang="zh-CN" altLang="en-US">
                <a:solidFill>
                  <a:schemeClr val="tx2"/>
                </a:solidFill>
              </a:endParaRPr>
            </a:p>
          </p:txBody>
        </p:sp>
        <p:sp>
          <p:nvSpPr>
            <p:cNvPr id="23564" name="TextBox 12"/>
            <p:cNvSpPr txBox="1">
              <a:spLocks noChangeArrowheads="1"/>
            </p:cNvSpPr>
            <p:nvPr/>
          </p:nvSpPr>
          <p:spPr bwMode="auto">
            <a:xfrm rot="-3323631">
              <a:off x="2049793" y="3244333"/>
              <a:ext cx="1905000" cy="369332"/>
            </a:xfrm>
            <a:prstGeom prst="rect">
              <a:avLst/>
            </a:prstGeom>
            <a:noFill/>
            <a:ln w="9525">
              <a:noFill/>
              <a:miter lim="800000"/>
              <a:headEnd/>
              <a:tailEnd/>
            </a:ln>
          </p:spPr>
          <p:txBody>
            <a:bodyPr>
              <a:spAutoFit/>
            </a:bodyPr>
            <a:lstStyle/>
            <a:p>
              <a:pPr algn="ctr"/>
              <a:r>
                <a:rPr lang="en-US" altLang="zh-CN">
                  <a:solidFill>
                    <a:schemeClr val="tx2"/>
                  </a:solidFill>
                </a:rPr>
                <a:t>Metadata ops</a:t>
              </a:r>
              <a:endParaRPr lang="zh-CN" altLang="en-US">
                <a:solidFill>
                  <a:schemeClr val="tx2"/>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lang="en-US" altLang="zh-CN" smtClean="0">
                <a:ea typeface="宋体" charset="-122"/>
              </a:rPr>
              <a:t>Ceph Components</a:t>
            </a:r>
            <a:endParaRPr lang="zh-CN" altLang="en-US" smtClean="0">
              <a:ea typeface="宋体" charset="-122"/>
            </a:endParaRPr>
          </a:p>
        </p:txBody>
      </p:sp>
      <p:sp>
        <p:nvSpPr>
          <p:cNvPr id="5" name="内容占位符 2"/>
          <p:cNvSpPr txBox="1">
            <a:spLocks/>
          </p:cNvSpPr>
          <p:nvPr/>
        </p:nvSpPr>
        <p:spPr bwMode="auto">
          <a:xfrm>
            <a:off x="0" y="1447800"/>
            <a:ext cx="8763000" cy="5410200"/>
          </a:xfrm>
          <a:prstGeom prst="rect">
            <a:avLst/>
          </a:prstGeom>
          <a:noFill/>
          <a:ln>
            <a:noFill/>
          </a:ln>
          <a:effectLst/>
          <a:extLst>
            <a:ext uri="{909E8E84-426E-40DD-AFC4-6F175D3DCCD1}"/>
            <a:ext uri="{91240B29-F687-4F45-9708-019B960494DF}"/>
            <a:ext uri="{AF507438-7753-43E0-B8FC-AC1667EBCBE1}"/>
          </a:extLst>
        </p:spPr>
        <p:txBody>
          <a:bodyPr/>
          <a:lstStyle/>
          <a:p>
            <a:pPr marL="342900" indent="-342900">
              <a:spcBef>
                <a:spcPct val="20000"/>
              </a:spcBef>
              <a:buFont typeface="Wingdings" pitchFamily="2" charset="2"/>
              <a:buChar char="§"/>
              <a:defRPr/>
            </a:pPr>
            <a:r>
              <a:rPr lang="en-US" altLang="zh-CN" sz="3200" kern="0" dirty="0">
                <a:latin typeface="+mn-lt"/>
                <a:ea typeface="+mn-ea"/>
              </a:rPr>
              <a:t>Client Operation</a:t>
            </a:r>
          </a:p>
          <a:p>
            <a:pPr>
              <a:spcBef>
                <a:spcPct val="20000"/>
              </a:spcBef>
              <a:buFont typeface="Wingdings" pitchFamily="2" charset="2"/>
              <a:buNone/>
              <a:defRPr/>
            </a:pPr>
            <a:endParaRPr lang="zh-CN" altLang="en-US" sz="3200" kern="0" dirty="0">
              <a:latin typeface="+mn-lt"/>
              <a:ea typeface="+mn-ea"/>
            </a:endParaRPr>
          </a:p>
        </p:txBody>
      </p:sp>
      <p:sp>
        <p:nvSpPr>
          <p:cNvPr id="24579" name="椭圆 16"/>
          <p:cNvSpPr>
            <a:spLocks noChangeArrowheads="1"/>
          </p:cNvSpPr>
          <p:nvPr/>
        </p:nvSpPr>
        <p:spPr bwMode="gray">
          <a:xfrm>
            <a:off x="5867400" y="4505325"/>
            <a:ext cx="1284288" cy="1274763"/>
          </a:xfrm>
          <a:prstGeom prst="ellipse">
            <a:avLst/>
          </a:prstGeom>
          <a:solidFill>
            <a:srgbClr val="00B050"/>
          </a:solidFill>
          <a:ln w="9525">
            <a:noFill/>
            <a:round/>
            <a:headEnd/>
            <a:tailEnd/>
          </a:ln>
          <a:effectLst>
            <a:prstShdw prst="shdw12" dist="76200" dir="10800000">
              <a:schemeClr val="bg2">
                <a:alpha val="50000"/>
              </a:schemeClr>
            </a:prstShdw>
          </a:effectLst>
        </p:spPr>
        <p:txBody>
          <a:bodyPr wrap="none" anchor="ctr"/>
          <a:lstStyle/>
          <a:p>
            <a:pPr algn="ctr"/>
            <a:r>
              <a:rPr lang="en-US" altLang="zh-CN">
                <a:solidFill>
                  <a:schemeClr val="bg1"/>
                </a:solidFill>
              </a:rPr>
              <a:t>Meta Data</a:t>
            </a:r>
          </a:p>
          <a:p>
            <a:pPr algn="ctr"/>
            <a:r>
              <a:rPr lang="en-US" altLang="zh-CN">
                <a:solidFill>
                  <a:schemeClr val="bg1"/>
                </a:solidFill>
              </a:rPr>
              <a:t>cluster</a:t>
            </a:r>
            <a:endParaRPr lang="zh-CN" altLang="zh-CN">
              <a:solidFill>
                <a:schemeClr val="bg1"/>
              </a:solidFill>
            </a:endParaRPr>
          </a:p>
        </p:txBody>
      </p:sp>
      <p:sp>
        <p:nvSpPr>
          <p:cNvPr id="24580" name="椭圆 13"/>
          <p:cNvSpPr>
            <a:spLocks noChangeArrowheads="1"/>
          </p:cNvSpPr>
          <p:nvPr/>
        </p:nvSpPr>
        <p:spPr bwMode="gray">
          <a:xfrm>
            <a:off x="3836988" y="1676400"/>
            <a:ext cx="1282700" cy="1274763"/>
          </a:xfrm>
          <a:prstGeom prst="ellipse">
            <a:avLst/>
          </a:prstGeom>
          <a:solidFill>
            <a:srgbClr val="C00000"/>
          </a:solidFill>
          <a:ln w="9525">
            <a:noFill/>
            <a:round/>
            <a:headEnd/>
            <a:tailEnd/>
          </a:ln>
          <a:effectLst>
            <a:prstShdw prst="shdw12" dist="76200" dir="10800000">
              <a:schemeClr val="bg2">
                <a:alpha val="50000"/>
              </a:schemeClr>
            </a:prstShdw>
          </a:effectLst>
        </p:spPr>
        <p:txBody>
          <a:bodyPr wrap="none" anchor="ctr"/>
          <a:lstStyle/>
          <a:p>
            <a:pPr algn="ctr"/>
            <a:r>
              <a:rPr lang="en-US" altLang="zh-CN">
                <a:solidFill>
                  <a:schemeClr val="bg1"/>
                </a:solidFill>
              </a:rPr>
              <a:t>Clients</a:t>
            </a:r>
            <a:endParaRPr lang="zh-CN" altLang="zh-CN">
              <a:solidFill>
                <a:schemeClr val="bg1"/>
              </a:solidFill>
            </a:endParaRPr>
          </a:p>
        </p:txBody>
      </p:sp>
      <p:sp>
        <p:nvSpPr>
          <p:cNvPr id="24581" name="椭圆 7"/>
          <p:cNvSpPr>
            <a:spLocks noChangeArrowheads="1"/>
          </p:cNvSpPr>
          <p:nvPr/>
        </p:nvSpPr>
        <p:spPr bwMode="gray">
          <a:xfrm>
            <a:off x="1893888" y="4632325"/>
            <a:ext cx="1284287" cy="1274763"/>
          </a:xfrm>
          <a:prstGeom prst="ellipse">
            <a:avLst/>
          </a:prstGeom>
          <a:solidFill>
            <a:srgbClr val="0070C0"/>
          </a:solidFill>
          <a:ln w="9525">
            <a:noFill/>
            <a:round/>
            <a:headEnd/>
            <a:tailEnd/>
          </a:ln>
          <a:effectLst>
            <a:prstShdw prst="shdw12" dist="76200" dir="10800000">
              <a:schemeClr val="bg2">
                <a:alpha val="50000"/>
              </a:schemeClr>
            </a:prstShdw>
          </a:effectLst>
        </p:spPr>
        <p:txBody>
          <a:bodyPr wrap="none" anchor="ctr"/>
          <a:lstStyle/>
          <a:p>
            <a:pPr algn="ctr"/>
            <a:r>
              <a:rPr lang="en-US" altLang="zh-CN">
                <a:solidFill>
                  <a:schemeClr val="bg1"/>
                </a:solidFill>
              </a:rPr>
              <a:t>Object </a:t>
            </a:r>
          </a:p>
          <a:p>
            <a:pPr algn="ctr"/>
            <a:r>
              <a:rPr lang="en-US" altLang="zh-CN">
                <a:solidFill>
                  <a:schemeClr val="bg1"/>
                </a:solidFill>
              </a:rPr>
              <a:t>Storage</a:t>
            </a:r>
          </a:p>
          <a:p>
            <a:pPr algn="ctr"/>
            <a:r>
              <a:rPr lang="en-US" altLang="zh-CN">
                <a:solidFill>
                  <a:schemeClr val="bg1"/>
                </a:solidFill>
              </a:rPr>
              <a:t>cluster</a:t>
            </a:r>
            <a:endParaRPr lang="zh-CN" altLang="zh-CN">
              <a:solidFill>
                <a:schemeClr val="bg1"/>
              </a:solidFill>
            </a:endParaRPr>
          </a:p>
        </p:txBody>
      </p:sp>
      <p:sp>
        <p:nvSpPr>
          <p:cNvPr id="15" name="TextBox 14"/>
          <p:cNvSpPr txBox="1">
            <a:spLocks noChangeArrowheads="1"/>
          </p:cNvSpPr>
          <p:nvPr/>
        </p:nvSpPr>
        <p:spPr bwMode="auto">
          <a:xfrm rot="2835271">
            <a:off x="4999832" y="3164681"/>
            <a:ext cx="1905000" cy="369887"/>
          </a:xfrm>
          <a:prstGeom prst="rect">
            <a:avLst/>
          </a:prstGeom>
          <a:noFill/>
          <a:ln w="9525">
            <a:noFill/>
            <a:miter lim="800000"/>
            <a:headEnd/>
            <a:tailEnd/>
          </a:ln>
        </p:spPr>
        <p:txBody>
          <a:bodyPr>
            <a:spAutoFit/>
          </a:bodyPr>
          <a:lstStyle/>
          <a:p>
            <a:pPr algn="ctr"/>
            <a:r>
              <a:rPr lang="en-US" altLang="zh-CN">
                <a:solidFill>
                  <a:schemeClr val="tx2"/>
                </a:solidFill>
              </a:rPr>
              <a:t>Open Request</a:t>
            </a:r>
            <a:endParaRPr lang="zh-CN" altLang="en-US">
              <a:solidFill>
                <a:schemeClr val="tx2"/>
              </a:solidFill>
            </a:endParaRPr>
          </a:p>
        </p:txBody>
      </p:sp>
      <p:sp>
        <p:nvSpPr>
          <p:cNvPr id="16" name="TextBox 15"/>
          <p:cNvSpPr txBox="1">
            <a:spLocks noChangeArrowheads="1"/>
          </p:cNvSpPr>
          <p:nvPr/>
        </p:nvSpPr>
        <p:spPr bwMode="auto">
          <a:xfrm>
            <a:off x="3613150" y="5500688"/>
            <a:ext cx="1905000" cy="647700"/>
          </a:xfrm>
          <a:prstGeom prst="rect">
            <a:avLst/>
          </a:prstGeom>
          <a:noFill/>
          <a:ln w="9525">
            <a:noFill/>
            <a:miter lim="800000"/>
            <a:headEnd/>
            <a:tailEnd/>
          </a:ln>
        </p:spPr>
        <p:txBody>
          <a:bodyPr>
            <a:spAutoFit/>
          </a:bodyPr>
          <a:lstStyle/>
          <a:p>
            <a:pPr algn="ctr"/>
            <a:r>
              <a:rPr lang="en-US" altLang="zh-CN">
                <a:solidFill>
                  <a:schemeClr val="tx2"/>
                </a:solidFill>
              </a:rPr>
              <a:t>Capability Management</a:t>
            </a:r>
            <a:endParaRPr lang="zh-CN" altLang="en-US">
              <a:solidFill>
                <a:schemeClr val="tx2"/>
              </a:solidFill>
            </a:endParaRPr>
          </a:p>
        </p:txBody>
      </p:sp>
      <p:sp>
        <p:nvSpPr>
          <p:cNvPr id="17" name="TextBox 16"/>
          <p:cNvSpPr txBox="1">
            <a:spLocks noChangeArrowheads="1"/>
          </p:cNvSpPr>
          <p:nvPr/>
        </p:nvSpPr>
        <p:spPr bwMode="auto">
          <a:xfrm rot="-3028366">
            <a:off x="2050257" y="3244056"/>
            <a:ext cx="1905000" cy="369887"/>
          </a:xfrm>
          <a:prstGeom prst="rect">
            <a:avLst/>
          </a:prstGeom>
          <a:noFill/>
          <a:ln w="9525">
            <a:noFill/>
            <a:miter lim="800000"/>
            <a:headEnd/>
            <a:tailEnd/>
          </a:ln>
        </p:spPr>
        <p:txBody>
          <a:bodyPr>
            <a:spAutoFit/>
          </a:bodyPr>
          <a:lstStyle/>
          <a:p>
            <a:pPr algn="ctr"/>
            <a:r>
              <a:rPr lang="en-US" altLang="zh-CN">
                <a:solidFill>
                  <a:schemeClr val="tx2"/>
                </a:solidFill>
              </a:rPr>
              <a:t>Read/Write</a:t>
            </a:r>
            <a:endParaRPr lang="zh-CN" altLang="en-US">
              <a:solidFill>
                <a:schemeClr val="tx2"/>
              </a:solidFill>
            </a:endParaRPr>
          </a:p>
        </p:txBody>
      </p:sp>
      <p:cxnSp>
        <p:nvCxnSpPr>
          <p:cNvPr id="19" name="Straight Arrow Connector 18"/>
          <p:cNvCxnSpPr>
            <a:stCxn id="24580" idx="5"/>
            <a:endCxn id="24579" idx="0"/>
          </p:cNvCxnSpPr>
          <p:nvPr/>
        </p:nvCxnSpPr>
        <p:spPr>
          <a:xfrm rot="16200000" flipH="1">
            <a:off x="4849813" y="2846388"/>
            <a:ext cx="1741487" cy="1576387"/>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V="1">
            <a:off x="4655344" y="2902744"/>
            <a:ext cx="1676400" cy="150971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2" name="TextBox 21"/>
          <p:cNvSpPr txBox="1">
            <a:spLocks noChangeArrowheads="1"/>
          </p:cNvSpPr>
          <p:nvPr/>
        </p:nvSpPr>
        <p:spPr bwMode="auto">
          <a:xfrm rot="2835655">
            <a:off x="4350544" y="3491707"/>
            <a:ext cx="1905000" cy="646112"/>
          </a:xfrm>
          <a:prstGeom prst="rect">
            <a:avLst/>
          </a:prstGeom>
          <a:noFill/>
          <a:ln w="9525">
            <a:noFill/>
            <a:miter lim="800000"/>
            <a:headEnd/>
            <a:tailEnd/>
          </a:ln>
        </p:spPr>
        <p:txBody>
          <a:bodyPr>
            <a:spAutoFit/>
          </a:bodyPr>
          <a:lstStyle/>
          <a:p>
            <a:pPr algn="ctr"/>
            <a:r>
              <a:rPr lang="en-US" altLang="zh-CN">
                <a:solidFill>
                  <a:schemeClr val="tx2"/>
                </a:solidFill>
              </a:rPr>
              <a:t>Capability, Inode, size, stripe</a:t>
            </a:r>
            <a:endParaRPr lang="zh-CN" altLang="en-US">
              <a:solidFill>
                <a:schemeClr val="tx2"/>
              </a:solidFill>
            </a:endParaRPr>
          </a:p>
        </p:txBody>
      </p:sp>
      <p:sp>
        <p:nvSpPr>
          <p:cNvPr id="23" name="Line Callout 2 (No Border) 22"/>
          <p:cNvSpPr/>
          <p:nvPr/>
        </p:nvSpPr>
        <p:spPr>
          <a:xfrm>
            <a:off x="7010400" y="2209800"/>
            <a:ext cx="2133600" cy="1447800"/>
          </a:xfrm>
          <a:prstGeom prst="callout2">
            <a:avLst>
              <a:gd name="adj1" fmla="val 18750"/>
              <a:gd name="adj2" fmla="val -8333"/>
              <a:gd name="adj3" fmla="val 18750"/>
              <a:gd name="adj4" fmla="val -16667"/>
              <a:gd name="adj5" fmla="val 106758"/>
              <a:gd name="adj6" fmla="val -61385"/>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2"/>
                </a:solidFill>
              </a:rPr>
              <a:t>CRUSH is used to map Placement Group (PG) to OSD.</a:t>
            </a:r>
          </a:p>
        </p:txBody>
      </p:sp>
      <p:cxnSp>
        <p:nvCxnSpPr>
          <p:cNvPr id="25" name="Straight Arrow Connector 24"/>
          <p:cNvCxnSpPr>
            <a:stCxn id="24580" idx="3"/>
            <a:endCxn id="24581" idx="0"/>
          </p:cNvCxnSpPr>
          <p:nvPr/>
        </p:nvCxnSpPr>
        <p:spPr>
          <a:xfrm rot="5400000">
            <a:off x="2346325" y="2954338"/>
            <a:ext cx="1868487" cy="14874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24579" idx="2"/>
          </p:cNvCxnSpPr>
          <p:nvPr/>
        </p:nvCxnSpPr>
        <p:spPr>
          <a:xfrm rot="10800000" flipV="1">
            <a:off x="3200400" y="5143500"/>
            <a:ext cx="2667000" cy="38100"/>
          </a:xfrm>
          <a:prstGeom prst="straightConnector1">
            <a:avLst/>
          </a:prstGeom>
          <a:ln>
            <a:solidFill>
              <a:srgbClr val="C00000"/>
            </a:solidFill>
            <a:tailEnd type="arrow"/>
          </a:ln>
        </p:spPr>
        <p:style>
          <a:lnRef idx="3">
            <a:schemeClr val="accent5"/>
          </a:lnRef>
          <a:fillRef idx="0">
            <a:schemeClr val="accent5"/>
          </a:fillRef>
          <a:effectRef idx="2">
            <a:schemeClr val="accent5"/>
          </a:effectRef>
          <a:fontRef idx="minor">
            <a:schemeClr val="tx1"/>
          </a:fontRef>
        </p:style>
      </p:cxnSp>
      <p:cxnSp>
        <p:nvCxnSpPr>
          <p:cNvPr id="33" name="Straight Arrow Connector 32"/>
          <p:cNvCxnSpPr>
            <a:stCxn id="24580" idx="5"/>
            <a:endCxn id="24579" idx="0"/>
          </p:cNvCxnSpPr>
          <p:nvPr/>
        </p:nvCxnSpPr>
        <p:spPr>
          <a:xfrm rot="16200000" flipH="1">
            <a:off x="4849813" y="2846388"/>
            <a:ext cx="1741487" cy="15763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5" name="TextBox 34"/>
          <p:cNvSpPr txBox="1">
            <a:spLocks noChangeArrowheads="1"/>
          </p:cNvSpPr>
          <p:nvPr/>
        </p:nvSpPr>
        <p:spPr bwMode="auto">
          <a:xfrm rot="2835271">
            <a:off x="4995863" y="2760662"/>
            <a:ext cx="1905000" cy="923925"/>
          </a:xfrm>
          <a:prstGeom prst="rect">
            <a:avLst/>
          </a:prstGeom>
          <a:noFill/>
          <a:ln w="9525">
            <a:noFill/>
            <a:miter lim="800000"/>
            <a:headEnd/>
            <a:tailEnd/>
          </a:ln>
        </p:spPr>
        <p:txBody>
          <a:bodyPr>
            <a:spAutoFit/>
          </a:bodyPr>
          <a:lstStyle/>
          <a:p>
            <a:pPr algn="ctr"/>
            <a:r>
              <a:rPr lang="en-US" altLang="zh-CN">
                <a:solidFill>
                  <a:schemeClr val="tx2"/>
                </a:solidFill>
              </a:rPr>
              <a:t>Close Request, Details of Read/Write</a:t>
            </a:r>
            <a:endParaRPr lang="zh-CN" alt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 presetClass="exit" presetSubtype="16" fill="hold" nodeType="clickEffect">
                                  <p:stCondLst>
                                    <p:cond delay="0"/>
                                  </p:stCondLst>
                                  <p:childTnLst>
                                    <p:animEffect transition="out" filter="box(in)">
                                      <p:cBhvr>
                                        <p:cTn id="52" dur="500"/>
                                        <p:tgtEl>
                                          <p:spTgt spid="21"/>
                                        </p:tgtEl>
                                      </p:cBhvr>
                                    </p:animEffect>
                                    <p:set>
                                      <p:cBhvr>
                                        <p:cTn id="53" dur="1" fill="hold">
                                          <p:stCondLst>
                                            <p:cond delay="499"/>
                                          </p:stCondLst>
                                        </p:cTn>
                                        <p:tgtEl>
                                          <p:spTgt spid="21"/>
                                        </p:tgtEl>
                                        <p:attrNameLst>
                                          <p:attrName>style.visibility</p:attrName>
                                        </p:attrNameLst>
                                      </p:cBhvr>
                                      <p:to>
                                        <p:strVal val="hidden"/>
                                      </p:to>
                                    </p:set>
                                  </p:childTnLst>
                                </p:cTn>
                              </p:par>
                              <p:par>
                                <p:cTn id="54" presetID="4" presetClass="exit" presetSubtype="16" fill="hold" grpId="1" nodeType="withEffect">
                                  <p:stCondLst>
                                    <p:cond delay="0"/>
                                  </p:stCondLst>
                                  <p:childTnLst>
                                    <p:animEffect transition="out" filter="box(in)">
                                      <p:cBhvr>
                                        <p:cTn id="55" dur="500"/>
                                        <p:tgtEl>
                                          <p:spTgt spid="15"/>
                                        </p:tgtEl>
                                      </p:cBhvr>
                                    </p:animEffect>
                                    <p:set>
                                      <p:cBhvr>
                                        <p:cTn id="56" dur="1" fill="hold">
                                          <p:stCondLst>
                                            <p:cond delay="499"/>
                                          </p:stCondLst>
                                        </p:cTn>
                                        <p:tgtEl>
                                          <p:spTgt spid="15"/>
                                        </p:tgtEl>
                                        <p:attrNameLst>
                                          <p:attrName>style.visibility</p:attrName>
                                        </p:attrNameLst>
                                      </p:cBhvr>
                                      <p:to>
                                        <p:strVal val="hidden"/>
                                      </p:to>
                                    </p:set>
                                  </p:childTnLst>
                                </p:cTn>
                              </p:par>
                              <p:par>
                                <p:cTn id="57" presetID="4" presetClass="exit" presetSubtype="16" fill="hold" nodeType="withEffect">
                                  <p:stCondLst>
                                    <p:cond delay="0"/>
                                  </p:stCondLst>
                                  <p:childTnLst>
                                    <p:animEffect transition="out" filter="box(in)">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par>
                                <p:cTn id="60" presetID="4" presetClass="exit" presetSubtype="16" fill="hold" grpId="1" nodeType="withEffect">
                                  <p:stCondLst>
                                    <p:cond delay="0"/>
                                  </p:stCondLst>
                                  <p:childTnLst>
                                    <p:animEffect transition="out" filter="box(in)">
                                      <p:cBhvr>
                                        <p:cTn id="61" dur="500"/>
                                        <p:tgtEl>
                                          <p:spTgt spid="23"/>
                                        </p:tgtEl>
                                      </p:cBhvr>
                                    </p:animEffect>
                                    <p:set>
                                      <p:cBhvr>
                                        <p:cTn id="62" dur="1" fill="hold">
                                          <p:stCondLst>
                                            <p:cond delay="499"/>
                                          </p:stCondLst>
                                        </p:cTn>
                                        <p:tgtEl>
                                          <p:spTgt spid="23"/>
                                        </p:tgtEl>
                                        <p:attrNameLst>
                                          <p:attrName>style.visibility</p:attrName>
                                        </p:attrNameLst>
                                      </p:cBhvr>
                                      <p:to>
                                        <p:strVal val="hidden"/>
                                      </p:to>
                                    </p:set>
                                  </p:childTnLst>
                                </p:cTn>
                              </p:par>
                              <p:par>
                                <p:cTn id="63" presetID="4" presetClass="exit" presetSubtype="16" fill="hold" grpId="1" nodeType="withEffect">
                                  <p:stCondLst>
                                    <p:cond delay="0"/>
                                  </p:stCondLst>
                                  <p:childTnLst>
                                    <p:animEffect transition="out" filter="box(in)">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par>
                                <p:cTn id="66" presetID="2" presetClass="entr" presetSubtype="4"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 calcmode="lin" valueType="num">
                                      <p:cBhvr additive="base">
                                        <p:cTn id="68" dur="500" fill="hold"/>
                                        <p:tgtEl>
                                          <p:spTgt spid="33"/>
                                        </p:tgtEl>
                                        <p:attrNameLst>
                                          <p:attrName>ppt_x</p:attrName>
                                        </p:attrNameLst>
                                      </p:cBhvr>
                                      <p:tavLst>
                                        <p:tav tm="0">
                                          <p:val>
                                            <p:strVal val="#ppt_x"/>
                                          </p:val>
                                        </p:tav>
                                        <p:tav tm="100000">
                                          <p:val>
                                            <p:strVal val="#ppt_x"/>
                                          </p:val>
                                        </p:tav>
                                      </p:tavLst>
                                    </p:anim>
                                    <p:anim calcmode="lin" valueType="num">
                                      <p:cBhvr additive="base">
                                        <p:cTn id="69" dur="500" fill="hold"/>
                                        <p:tgtEl>
                                          <p:spTgt spid="33"/>
                                        </p:tgtEl>
                                        <p:attrNameLst>
                                          <p:attrName>ppt_y</p:attrName>
                                        </p:attrNameLst>
                                      </p:cBhvr>
                                      <p:tavLst>
                                        <p:tav tm="0">
                                          <p:val>
                                            <p:strVal val="1+#ppt_h/2"/>
                                          </p:val>
                                        </p:tav>
                                        <p:tav tm="100000">
                                          <p:val>
                                            <p:strVal val="#ppt_y"/>
                                          </p:val>
                                        </p:tav>
                                      </p:tavLst>
                                    </p:anim>
                                  </p:childTnLst>
                                </p:cTn>
                              </p:par>
                            </p:childTnLst>
                          </p:cTn>
                        </p:par>
                        <p:par>
                          <p:cTn id="70" fill="hold">
                            <p:stCondLst>
                              <p:cond delay="500"/>
                            </p:stCondLst>
                            <p:childTnLst>
                              <p:par>
                                <p:cTn id="71" presetID="2" presetClass="entr" presetSubtype="4" fill="hold" grpId="1"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7" grpId="0"/>
      <p:bldP spid="22" grpId="0"/>
      <p:bldP spid="22" grpId="1"/>
      <p:bldP spid="23" grpId="0" animBg="1"/>
      <p:bldP spid="23" grpId="1" animBg="1"/>
      <p:bldP spid="35" grpId="1"/>
    </p:bldLst>
  </p:timing>
</p:sld>
</file>

<file path=ppt/theme/theme1.xml><?xml version="1.0" encoding="utf-8"?>
<a:theme xmlns:a="http://schemas.openxmlformats.org/drawingml/2006/main" name="presentation">
  <a:themeElements>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796</TotalTime>
  <Words>589</Words>
  <Application>Microsoft Office PowerPoint</Application>
  <PresentationFormat>On-screen Show (4:3)</PresentationFormat>
  <Paragraphs>139</Paragraphs>
  <Slides>27</Slides>
  <Notes>6</Notes>
  <HiddenSlides>0</HiddenSlides>
  <MMClips>0</MMClips>
  <ScaleCrop>false</ScaleCrop>
  <HeadingPairs>
    <vt:vector size="8" baseType="variant">
      <vt:variant>
        <vt:lpstr>已用的字体</vt:lpstr>
      </vt:variant>
      <vt:variant>
        <vt:i4>5</vt:i4>
      </vt:variant>
      <vt:variant>
        <vt:lpstr>演示文稿设计模板</vt:lpstr>
      </vt:variant>
      <vt:variant>
        <vt:i4>2</vt:i4>
      </vt:variant>
      <vt:variant>
        <vt:lpstr>嵌入 OLE 服务器</vt:lpstr>
      </vt:variant>
      <vt:variant>
        <vt:i4>1</vt:i4>
      </vt:variant>
      <vt:variant>
        <vt:lpstr>幻灯片标题</vt:lpstr>
      </vt:variant>
      <vt:variant>
        <vt:i4>27</vt:i4>
      </vt:variant>
    </vt:vector>
  </HeadingPairs>
  <TitlesOfParts>
    <vt:vector size="35" baseType="lpstr">
      <vt:lpstr>Arial</vt:lpstr>
      <vt:lpstr>宋体</vt:lpstr>
      <vt:lpstr>Wingdings</vt:lpstr>
      <vt:lpstr>Wingdings 2</vt:lpstr>
      <vt:lpstr>Calibri</vt:lpstr>
      <vt:lpstr>presentation</vt:lpstr>
      <vt:lpstr>presentation</vt:lpstr>
      <vt:lpstr>Image</vt:lpstr>
      <vt:lpstr>Ceph: A Scalable, High-Performance Distributed File System</vt:lpstr>
      <vt:lpstr>Content</vt:lpstr>
      <vt:lpstr>Ceph Architecture</vt:lpstr>
      <vt:lpstr>Ceph Architecture</vt:lpstr>
      <vt:lpstr>Ceph Architecture</vt:lpstr>
      <vt:lpstr>Ceph Architecture</vt:lpstr>
      <vt:lpstr>Ceph: Components</vt:lpstr>
      <vt:lpstr>Ceph Components</vt:lpstr>
      <vt:lpstr>Ceph Components</vt:lpstr>
      <vt:lpstr>Ceph Components</vt:lpstr>
      <vt:lpstr>Ceph Components</vt:lpstr>
      <vt:lpstr>Ceph Components</vt:lpstr>
      <vt:lpstr>Ceph Components</vt:lpstr>
      <vt:lpstr>Ceph Components</vt:lpstr>
      <vt:lpstr>Distributed Object Storage</vt:lpstr>
      <vt:lpstr>CRUSH</vt:lpstr>
      <vt:lpstr>Replication</vt:lpstr>
      <vt:lpstr>Ceph: Performance</vt:lpstr>
      <vt:lpstr>Performance Evaluation</vt:lpstr>
      <vt:lpstr>Performance Evaluation</vt:lpstr>
      <vt:lpstr>Performance Evaluation</vt:lpstr>
      <vt:lpstr>Performance Evaluation</vt:lpstr>
      <vt:lpstr>Performance Evaluation</vt:lpstr>
      <vt:lpstr>Ceph: Demo</vt:lpstr>
      <vt:lpstr>Conclusion</vt:lpstr>
      <vt:lpstr>References</vt:lpstr>
      <vt:lpstr>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Ceph: A Scalable, High-Performance Distributed File System</dc:title>
  <dc:creator>winday0215</dc:creator>
  <cp:lastModifiedBy>Yonggang Liu</cp:lastModifiedBy>
  <cp:revision>109</cp:revision>
  <dcterms:created xsi:type="dcterms:W3CDTF">2010-10-25T23:45:19Z</dcterms:created>
  <dcterms:modified xsi:type="dcterms:W3CDTF">2010-11-02T02:30:13Z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490681L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TS001136802</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Sample presentation slides (Focus on technology design)</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EY001138790</vt:lpwstr>
  </property>
  <property fmtid="{D5CDD505-2E9C-101B-9397-08002B2CF9AE}" pid="21" name="SourceTitle">
    <vt:lpwstr>Sample presentation slides (Focus on technology design)</vt:lpwstr>
  </property>
  <property fmtid="{D5CDD505-2E9C-101B-9397-08002B2CF9AE}" pid="22" name="TPApplication">
    <vt:lpwstr>PowerPoint</vt:lpwstr>
  </property>
  <property fmtid="{D5CDD505-2E9C-101B-9397-08002B2CF9AE}" pid="23" name="TPLaunchHelpLink">
    <vt:lpwstr/>
  </property>
  <property fmtid="{D5CDD505-2E9C-101B-9397-08002B2CF9AE}" pid="24" name="TemplateType">
    <vt:lpwstr>Presentations</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Applications">
    <vt:lpwstr>67;#PowerPoint - Design Templt 12;#79;#Template 12;#66;#PowerPoint - Design Templt 2003;#64;#PowerPoint 2003;#65;#Microsoft Office PowerPoint 2007;#182;#Office XP</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PublishStatusLookup">
    <vt:lpwstr>259425</vt:lpwstr>
  </property>
  <property fmtid="{D5CDD505-2E9C-101B-9397-08002B2CF9AE}" pid="34" name="TPClientViewer">
    <vt:lpwstr>Microsoft Office PowerPoint</vt:lpwstr>
  </property>
  <property fmtid="{D5CDD505-2E9C-101B-9397-08002B2CF9AE}" pid="35" name="TPComponent">
    <vt:lpwstr>PPTFiles</vt:lpwstr>
  </property>
  <property fmtid="{D5CDD505-2E9C-101B-9397-08002B2CF9AE}" pid="36" name="TPNamespace">
    <vt:lpwstr>POWERPNT</vt:lpwstr>
  </property>
  <property fmtid="{D5CDD505-2E9C-101B-9397-08002B2CF9AE}" pid="37" name="APTrustLevel">
    <vt:lpwstr>1.00000000000000</vt:lpwstr>
  </property>
  <property fmtid="{D5CDD505-2E9C-101B-9397-08002B2CF9AE}" pid="38" name="TrustLevel">
    <vt:lpwstr>Microsoft Managed Content</vt:lpwstr>
  </property>
  <property fmtid="{D5CDD505-2E9C-101B-9397-08002B2CF9AE}" pid="39" name="Content Type">
    <vt:lpwstr>OOFile</vt:lpwstr>
  </property>
  <property fmtid="{D5CDD505-2E9C-101B-9397-08002B2CF9AE}" pid="40" name="AuthoringAssetId">
    <vt:lpwstr>TP001136802</vt:lpwstr>
  </property>
  <property fmtid="{D5CDD505-2E9C-101B-9397-08002B2CF9AE}" pid="41" name="NumericAssetId">
    <vt:lpwstr/>
  </property>
  <property fmtid="{D5CDD505-2E9C-101B-9397-08002B2CF9AE}" pid="42" name="AppVer">
    <vt:lpwstr/>
  </property>
</Properties>
</file>