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9F2C8A7-D217-432B-9DAD-66D3B18B8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 Subscription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6EFDA6C-6D91-41B4-928E-A55139D80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1/28/2023 10:12:55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87094DFB-BE34-4E2F-B90D-79CDC179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Education Subscription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Subscription Dashboard</dc:title>
  <dc:creator/>
  <cp:lastModifiedBy>HP 15</cp:lastModifiedBy>
  <cp:revision>1</cp:revision>
  <dcterms:created xsi:type="dcterms:W3CDTF">2023-01-28T04:42:55Z</dcterms:created>
  <dcterms:modified xsi:type="dcterms:W3CDTF">2023-01-28T05:45:37Z</dcterms:modified>
</cp:coreProperties>
</file>