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(MS)" panose="020B0604020202020204" charset="0"/>
      <p:regular r:id="rId18"/>
    </p:embeddedFont>
    <p:embeddedFont>
      <p:font typeface="Times New Roman" panose="02020603050405020304" pitchFamily="18" charset="0"/>
      <p:regular r:id="rId19"/>
    </p:embeddedFont>
    <p:embeddedFont>
      <p:font typeface="Times New Roman Bold" panose="02020803070505020304" pitchFamily="18" charset="0"/>
      <p:regular r:id="rId20"/>
      <p:bold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Trebuchet MS Bold" panose="020B0703020202020204" pitchFamily="34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9" d="100"/>
          <a:sy n="39" d="100"/>
        </p:scale>
        <p:origin x="9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314448" y="1485900"/>
            <a:ext cx="2614612" cy="2000250"/>
          </a:xfrm>
          <a:custGeom>
            <a:avLst/>
            <a:gdLst/>
            <a:ahLst/>
            <a:cxn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8051007" y="1328738"/>
            <a:ext cx="2500312" cy="2157412"/>
            <a:chOff x="0" y="0"/>
            <a:chExt cx="3333750" cy="28765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gdLst/>
              <a:ahLst/>
              <a:cxn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2328863" y="390205"/>
            <a:ext cx="11444288" cy="70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 dirty="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STUDENT DIGITAL PORTFOLIO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r="-66666"/>
              </a:stretch>
            </a:blipFill>
          </p:spPr>
        </p:sp>
      </p:grpSp>
      <p:sp>
        <p:nvSpPr>
          <p:cNvPr id="30" name="TextBox 30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55821" y="4319587"/>
            <a:ext cx="13874684" cy="551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ANANDA KIRUTHIKA R</a:t>
            </a:r>
          </a:p>
          <a:p>
            <a:pPr algn="l">
              <a:lnSpc>
                <a:spcPts val="4320"/>
              </a:lnSpc>
            </a:pP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2422J0896 AND </a:t>
            </a:r>
          </a:p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B9622B1A3A65E95B1044BE256F775B71</a:t>
            </a:r>
          </a:p>
          <a:p>
            <a:pPr algn="l">
              <a:lnSpc>
                <a:spcPts val="4320"/>
              </a:lnSpc>
            </a:pP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  II- YEAR</a:t>
            </a:r>
          </a:p>
          <a:p>
            <a:pPr algn="l">
              <a:lnSpc>
                <a:spcPts val="4320"/>
              </a:lnSpc>
            </a:pP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K.S.G COLLEGE OF ARTS AND SCIENCE / BHARATHIYAR  UNIVERSITY</a:t>
            </a:r>
          </a:p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b="1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00012" y="5072060"/>
            <a:ext cx="3700462" cy="5129212"/>
            <a:chOff x="0" y="0"/>
            <a:chExt cx="4933950" cy="68389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933950" cy="6838950"/>
            </a:xfrm>
            <a:custGeom>
              <a:avLst/>
              <a:gdLst/>
              <a:ahLst/>
              <a:cxnLst/>
              <a:rect l="l" t="t" r="r" b="b"/>
              <a:pathLst>
                <a:path w="4933950" h="6838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428" b="-1428"/>
              </a:stretch>
            </a:blipFill>
          </p:spPr>
        </p:sp>
      </p:grpSp>
      <p:sp>
        <p:nvSpPr>
          <p:cNvPr id="31" name="TextBox 31"/>
          <p:cNvSpPr txBox="1"/>
          <p:nvPr/>
        </p:nvSpPr>
        <p:spPr>
          <a:xfrm>
            <a:off x="1109662" y="989392"/>
            <a:ext cx="12720638" cy="999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591818" y="3738562"/>
            <a:ext cx="12904589" cy="6065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Successfully deployed portfolio site.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Attractive, professional, and interactive design.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Accessible on multiple devices.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Positive feedback from peers/mentors.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Screenshots of homepage, projects, and contact sections.</a:t>
            </a: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59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2500312" y="9701212"/>
            <a:ext cx="114300" cy="266700"/>
            <a:chOff x="0" y="0"/>
            <a:chExt cx="152400" cy="3556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52400" cy="355600"/>
            </a:xfrm>
            <a:custGeom>
              <a:avLst/>
              <a:gdLst/>
              <a:ahLst/>
              <a:cxnLst/>
              <a:rect l="l" t="t" r="r" b="b"/>
              <a:pathLst>
                <a:path w="152400" h="3556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r="-66666"/>
              </a:stretch>
            </a:blipFill>
          </p:spPr>
        </p:sp>
      </p:grpSp>
      <p:sp>
        <p:nvSpPr>
          <p:cNvPr id="30" name="TextBox 30"/>
          <p:cNvSpPr txBox="1"/>
          <p:nvPr/>
        </p:nvSpPr>
        <p:spPr>
          <a:xfrm>
            <a:off x="1132998" y="572451"/>
            <a:ext cx="6868002" cy="1133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68636" y="3351641"/>
            <a:ext cx="15165110" cy="4411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digital portfolio enhances visibility and professional branding.</a:t>
            </a: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HTML, CSS, and JavaScript provide a flexible, customizable solution.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Easily expandable with new projects and skills.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Acts as a modern replacement for static resumes.</a:t>
            </a: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09662" y="1251425"/>
            <a:ext cx="5864542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r="-66666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700088" y="9615488"/>
            <a:ext cx="5557838" cy="442912"/>
            <a:chOff x="0" y="0"/>
            <a:chExt cx="7410450" cy="59055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410450" cy="590550"/>
            </a:xfrm>
            <a:custGeom>
              <a:avLst/>
              <a:gdLst/>
              <a:ahLst/>
              <a:cxnLst/>
              <a:rect l="l" t="t" r="r" b="b"/>
              <a:pathLst>
                <a:path w="7410450" h="5905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24" b="-124"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69120" y="4499721"/>
            <a:ext cx="11673126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spc="38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PROTFOLIO 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spc="38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WITH USING FRONT END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4300" y="42868"/>
            <a:ext cx="18722570" cy="10287000"/>
            <a:chOff x="0" y="0"/>
            <a:chExt cx="24963426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963374" cy="13716000"/>
            </a:xfrm>
            <a:custGeom>
              <a:avLst/>
              <a:gdLst/>
              <a:ahLst/>
              <a:cxn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b="1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6030575" y="9201150"/>
            <a:ext cx="371475" cy="371475"/>
            <a:chOff x="0" y="0"/>
            <a:chExt cx="495300" cy="4953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700088" y="9615488"/>
            <a:ext cx="5557838" cy="442912"/>
            <a:chOff x="0" y="0"/>
            <a:chExt cx="7410450" cy="5905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410450" cy="590550"/>
            </a:xfrm>
            <a:custGeom>
              <a:avLst/>
              <a:gdLst/>
              <a:ahLst/>
              <a:cxnLst/>
              <a:rect l="l" t="t" r="r" b="b"/>
              <a:pathLst>
                <a:path w="7410450" h="5905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24" b="-124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71438" y="5729285"/>
            <a:ext cx="2600325" cy="4514847"/>
            <a:chOff x="0" y="0"/>
            <a:chExt cx="3467100" cy="601979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467100" cy="6019800"/>
            </a:xfrm>
            <a:custGeom>
              <a:avLst/>
              <a:gdLst/>
              <a:ahLst/>
              <a:cxnLst/>
              <a:rect l="l" t="t" r="r" b="b"/>
              <a:pathLst>
                <a:path w="3467100" h="60198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r="-3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1109662" y="662367"/>
            <a:ext cx="3535680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56151" y="1522295"/>
            <a:ext cx="7360920" cy="7242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endParaRPr/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marL="760095" lvl="1" indent="-380048" algn="l">
              <a:lnSpc>
                <a:spcPts val="5040"/>
              </a:lnSpc>
            </a:pPr>
            <a:endParaRPr lang="en-US" sz="4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1987212" y="4400550"/>
            <a:ext cx="4143375" cy="4886325"/>
            <a:chOff x="0" y="0"/>
            <a:chExt cx="5524500" cy="65151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524500" cy="6515100"/>
            </a:xfrm>
            <a:custGeom>
              <a:avLst/>
              <a:gdLst/>
              <a:ahLst/>
              <a:cxnLst/>
              <a:rect l="l" t="t" r="r" b="b"/>
              <a:pathLst>
                <a:path w="5524500" h="65151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r="-21"/>
              </a:stretch>
            </a:blipFill>
          </p:spPr>
        </p:sp>
      </p:grpSp>
      <p:grpSp>
        <p:nvGrpSpPr>
          <p:cNvPr id="28" name="Group 28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1251108" y="869567"/>
            <a:ext cx="8455343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r="-66666"/>
              </a:stretch>
            </a:blipFill>
          </p:spPr>
        </p:sp>
      </p:grpSp>
      <p:sp>
        <p:nvSpPr>
          <p:cNvPr id="33" name="TextBox 33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24910" y="3009900"/>
            <a:ext cx="13634085" cy="3276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Traditional resumes are static and limited in creativity.</a:t>
            </a: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Lack of interactive platforms to showcase skills and projects.</a:t>
            </a: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Employers prefer engaging and dynamic portfolios.</a:t>
            </a: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Need for a personalized, web-based portfolio solution.</a:t>
            </a:r>
          </a:p>
          <a:p>
            <a:pPr algn="just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2987338" y="3971925"/>
            <a:ext cx="5300662" cy="5715000"/>
            <a:chOff x="0" y="0"/>
            <a:chExt cx="7067550" cy="762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067550" cy="7620000"/>
            </a:xfrm>
            <a:custGeom>
              <a:avLst/>
              <a:gdLst/>
              <a:ahLst/>
              <a:cxnLst/>
              <a:rect l="l" t="t" r="r" b="b"/>
              <a:pathLst>
                <a:path w="7067550" h="762000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28" name="Group 28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1109662" y="1251425"/>
            <a:ext cx="7895272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r="-66666"/>
              </a:stretch>
            </a:blipFill>
          </p:spPr>
        </p:sp>
      </p:grpSp>
      <p:sp>
        <p:nvSpPr>
          <p:cNvPr id="33" name="TextBox 33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52569" y="2924175"/>
            <a:ext cx="16370975" cy="6065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of a digital portfolio website.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Built using HTML for structure, CSS for styling, JavaScript</a:t>
            </a:r>
          </a:p>
          <a:p>
            <a:pPr marL="388620" lvl="1" algn="just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for interactivity.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Showcases skills, achievements, and projects in an </a:t>
            </a:r>
          </a:p>
          <a:p>
            <a:pPr marL="388620" lvl="1" algn="just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Interactive format.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and accessible across devices.</a:t>
            </a: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049178" y="1344674"/>
            <a:ext cx="7521893" cy="770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085850" y="9258300"/>
            <a:ext cx="3271838" cy="728662"/>
            <a:chOff x="0" y="0"/>
            <a:chExt cx="4362450" cy="9715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362450" cy="971550"/>
            </a:xfrm>
            <a:custGeom>
              <a:avLst/>
              <a:gdLst/>
              <a:ahLst/>
              <a:cxnLst/>
              <a:rect l="l" t="t" r="r" b="b"/>
              <a:pathLst>
                <a:path w="4362450" h="9715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71512" y="3224212"/>
            <a:ext cx="14531578" cy="551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&amp; Job Seekers – to showcase skills and projects.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Employers &amp; Recruiters – to evaluate candidates beyond resumes.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Freelancers – to present past work to clients.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Educators – to guide students in building digital presence.</a:t>
            </a: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0" y="2214562"/>
            <a:ext cx="4043361" cy="4872038"/>
            <a:chOff x="0" y="0"/>
            <a:chExt cx="5391148" cy="649605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91150" cy="6496050"/>
            </a:xfrm>
            <a:custGeom>
              <a:avLst/>
              <a:gdLst/>
              <a:ahLst/>
              <a:cxnLst/>
              <a:rect l="l" t="t" r="r" b="b"/>
              <a:pathLst>
                <a:path w="5391150" h="64960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r="-13"/>
              </a:stretch>
            </a:blip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1300062" y="937121"/>
            <a:ext cx="947552" cy="859156"/>
            <a:chOff x="0" y="0"/>
            <a:chExt cx="628650" cy="6477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837248" y="1290637"/>
            <a:ext cx="14644688" cy="8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1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r="-66666"/>
              </a:stretch>
            </a:blipFill>
          </p:spPr>
        </p:sp>
      </p:grpSp>
      <p:sp>
        <p:nvSpPr>
          <p:cNvPr id="33" name="TextBox 33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318397" y="3467100"/>
            <a:ext cx="11526441" cy="7168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HTML5 – Content structuring.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CSS3 – Styling and responsive design.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(ES6) – Interactivity and animations.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/ Tailwind CSS – Faster styling (optional).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VS Code – Development environment.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GitHub Pages – Hosting &amp; deployment.</a:t>
            </a: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2500312" y="9701212"/>
            <a:ext cx="114300" cy="266700"/>
            <a:chOff x="0" y="0"/>
            <a:chExt cx="152400" cy="3556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2400" cy="355600"/>
            </a:xfrm>
            <a:custGeom>
              <a:avLst/>
              <a:gdLst/>
              <a:ahLst/>
              <a:cxnLst/>
              <a:rect l="l" t="t" r="r" b="b"/>
              <a:pathLst>
                <a:path w="152400" h="3556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r="-66666"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09662" y="440530"/>
            <a:ext cx="13192125" cy="939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 spc="22" dirty="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PORTFOLIO DESIGN AND LAYOUT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5087600" y="787712"/>
            <a:ext cx="685800" cy="685800"/>
            <a:chOff x="0" y="0"/>
            <a:chExt cx="914400" cy="9144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1044392" y="2652712"/>
            <a:ext cx="13014603" cy="6617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Homepage – Personal introduction &amp; profile.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Section – Education, skills, achievements.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Projects Section – Interactive project showcase.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Section – Email, LinkedIn, GitHub links.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Navigation Bar – Smooth scrolling, easy access.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Design – Works on desktop, tablet, and mobile.</a:t>
            </a: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32998" y="559116"/>
            <a:ext cx="16022002" cy="115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56591" y="2825087"/>
            <a:ext cx="10119599" cy="6617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&amp; user-friendly UI.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Smooth transitions and animations.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Interactive project cards with hover effects.</a:t>
            </a: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form with validation (JavaScript).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Dark/Light mode toggle (optional).</a:t>
            </a: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Social media and GitHub integration.</a:t>
            </a: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438</Words>
  <Application>Microsoft Office PowerPoint</Application>
  <PresentationFormat>Custom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Trebuchet MS Bold</vt:lpstr>
      <vt:lpstr>Trebuchet MS</vt:lpstr>
      <vt:lpstr>Arial</vt:lpstr>
      <vt:lpstr>Times New Roman</vt:lpstr>
      <vt:lpstr>Calibri</vt:lpstr>
      <vt:lpstr>Calibri (MS)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resumes are static and limited in creativity. Lack of interactive platforms to showcase skills and projects. Employers prefer engaging and dynamic portfolios. Need for a personalized, web-based portfolio solution.</dc:title>
  <cp:lastModifiedBy>LENOVO</cp:lastModifiedBy>
  <cp:revision>2</cp:revision>
  <dcterms:created xsi:type="dcterms:W3CDTF">2006-08-16T00:00:00Z</dcterms:created>
  <dcterms:modified xsi:type="dcterms:W3CDTF">2025-08-30T18:07:15Z</dcterms:modified>
  <dc:identifier>DAGxW1fHPA0</dc:identifier>
</cp:coreProperties>
</file>