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customXml/itemProps851.xml" ContentType="application/vnd.openxmlformats-officedocument.customXmlProperties+xml"/>
  <Override PartName="/customXml/itemProps852.xml" ContentType="application/vnd.openxmlformats-officedocument.customXmlProperties+xml"/>
  <Override PartName="/customXml/itemProps853.xml" ContentType="application/vnd.openxmlformats-officedocument.customXmlProperties+xml"/>
  <Override PartName="/customXml/itemProps854.xml" ContentType="application/vnd.openxmlformats-officedocument.customXmlProperties+xml"/>
  <Override PartName="/customXml/itemProps855.xml" ContentType="application/vnd.openxmlformats-officedocument.customXmlProperties+xml"/>
  <Override PartName="/customXml/itemProps856.xml" ContentType="application/vnd.openxmlformats-officedocument.customXmlProperties+xml"/>
  <Override PartName="/customXml/itemProps857.xml" ContentType="application/vnd.openxmlformats-officedocument.customXmlProperties+xml"/>
  <Override PartName="/customXml/itemProps858.xml" ContentType="application/vnd.openxmlformats-officedocument.customXmlProperties+xml"/>
  <Override PartName="/customXml/itemProps859.xml" ContentType="application/vnd.openxmlformats-officedocument.customXmlProperties+xml"/>
  <Override PartName="/customXml/itemProps860.xml" ContentType="application/vnd.openxmlformats-officedocument.customXmlProperties+xml"/>
  <Override PartName="/customXml/itemProps861.xml" ContentType="application/vnd.openxmlformats-officedocument.customXmlProperties+xml"/>
  <Override PartName="/customXml/itemProps862.xml" ContentType="application/vnd.openxmlformats-officedocument.customXmlProperties+xml"/>
  <Override PartName="/customXml/itemProps863.xml" ContentType="application/vnd.openxmlformats-officedocument.customXmlProperties+xml"/>
  <Override PartName="/customXml/itemProps864.xml" ContentType="application/vnd.openxmlformats-officedocument.customXmlProperties+xml"/>
  <Override PartName="/customXml/itemProps865.xml" ContentType="application/vnd.openxmlformats-officedocument.customXmlProperties+xml"/>
  <Override PartName="/customXml/itemProps866.xml" ContentType="application/vnd.openxmlformats-officedocument.customXmlProperties+xml"/>
  <Override PartName="/customXml/itemProps867.xml" ContentType="application/vnd.openxmlformats-officedocument.customXmlProperties+xml"/>
  <Override PartName="/customXml/itemProps868.xml" ContentType="application/vnd.openxmlformats-officedocument.customXmlProperties+xml"/>
  <Override PartName="/customXml/itemProps869.xml" ContentType="application/vnd.openxmlformats-officedocument.customXmlProperties+xml"/>
  <Override PartName="/customXml/itemProps870.xml" ContentType="application/vnd.openxmlformats-officedocument.customXmlProperties+xml"/>
  <Override PartName="/customXml/itemProps871.xml" ContentType="application/vnd.openxmlformats-officedocument.customXmlProperties+xml"/>
  <Override PartName="/customXml/itemProps872.xml" ContentType="application/vnd.openxmlformats-officedocument.customXmlProperties+xml"/>
  <Override PartName="/customXml/itemProps873.xml" ContentType="application/vnd.openxmlformats-officedocument.customXmlProperties+xml"/>
  <Override PartName="/customXml/itemProps874.xml" ContentType="application/vnd.openxmlformats-officedocument.customXmlProperties+xml"/>
  <Override PartName="/customXml/itemProps875.xml" ContentType="application/vnd.openxmlformats-officedocument.customXmlProperties+xml"/>
  <Override PartName="/customXml/itemProps876.xml" ContentType="application/vnd.openxmlformats-officedocument.customXmlProperties+xml"/>
  <Override PartName="/customXml/itemProps877.xml" ContentType="application/vnd.openxmlformats-officedocument.customXmlProperties+xml"/>
  <Override PartName="/customXml/itemProps878.xml" ContentType="application/vnd.openxmlformats-officedocument.customXmlProperties+xml"/>
  <Override PartName="/customXml/itemProps879.xml" ContentType="application/vnd.openxmlformats-officedocument.customXmlProperties+xml"/>
  <Override PartName="/customXml/itemProps880.xml" ContentType="application/vnd.openxmlformats-officedocument.customXmlProperties+xml"/>
  <Override PartName="/customXml/itemProps881.xml" ContentType="application/vnd.openxmlformats-officedocument.customXmlProperties+xml"/>
  <Override PartName="/customXml/itemProps882.xml" ContentType="application/vnd.openxmlformats-officedocument.customXmlProperties+xml"/>
  <Override PartName="/customXml/itemProps883.xml" ContentType="application/vnd.openxmlformats-officedocument.customXmlProperties+xml"/>
  <Override PartName="/customXml/itemProps884.xml" ContentType="application/vnd.openxmlformats-officedocument.customXmlProperties+xml"/>
  <Override PartName="/customXml/itemProps885.xml" ContentType="application/vnd.openxmlformats-officedocument.customXmlProperties+xml"/>
  <Override PartName="/customXml/itemProps886.xml" ContentType="application/vnd.openxmlformats-officedocument.customXmlProperties+xml"/>
  <Override PartName="/customXml/itemProps887.xml" ContentType="application/vnd.openxmlformats-officedocument.customXmlProperties+xml"/>
  <Override PartName="/customXml/itemProps888.xml" ContentType="application/vnd.openxmlformats-officedocument.customXmlProperties+xml"/>
  <Override PartName="/customXml/itemProps889.xml" ContentType="application/vnd.openxmlformats-officedocument.customXmlProperties+xml"/>
  <Override PartName="/customXml/itemProps890.xml" ContentType="application/vnd.openxmlformats-officedocument.customXmlProperties+xml"/>
  <Override PartName="/customXml/itemProps891.xml" ContentType="application/vnd.openxmlformats-officedocument.customXmlProperties+xml"/>
  <Override PartName="/customXml/itemProps892.xml" ContentType="application/vnd.openxmlformats-officedocument.customXmlProperties+xml"/>
  <Override PartName="/customXml/itemProps893.xml" ContentType="application/vnd.openxmlformats-officedocument.customXmlProperties+xml"/>
  <Override PartName="/customXml/itemProps894.xml" ContentType="application/vnd.openxmlformats-officedocument.customXmlProperties+xml"/>
  <Override PartName="/customXml/itemProps895.xml" ContentType="application/vnd.openxmlformats-officedocument.customXmlProperties+xml"/>
  <Override PartName="/customXml/itemProps896.xml" ContentType="application/vnd.openxmlformats-officedocument.customXmlProperties+xml"/>
  <Override PartName="/customXml/itemProps897.xml" ContentType="application/vnd.openxmlformats-officedocument.customXmlProperties+xml"/>
  <Override PartName="/customXml/itemProps898.xml" ContentType="application/vnd.openxmlformats-officedocument.customXmlProperties+xml"/>
  <Override PartName="/customXml/itemProps899.xml" ContentType="application/vnd.openxmlformats-officedocument.customXmlProperties+xml"/>
  <Override PartName="/customXml/itemProps900.xml" ContentType="application/vnd.openxmlformats-officedocument.customXmlProperties+xml"/>
  <Override PartName="/customXml/itemProps901.xml" ContentType="application/vnd.openxmlformats-officedocument.customXmlProperties+xml"/>
  <Override PartName="/customXml/itemProps902.xml" ContentType="application/vnd.openxmlformats-officedocument.customXmlProperties+xml"/>
  <Override PartName="/customXml/itemProps903.xml" ContentType="application/vnd.openxmlformats-officedocument.customXmlProperties+xml"/>
  <Override PartName="/customXml/itemProps904.xml" ContentType="application/vnd.openxmlformats-officedocument.customXmlProperties+xml"/>
  <Override PartName="/customXml/itemProps905.xml" ContentType="application/vnd.openxmlformats-officedocument.customXmlProperties+xml"/>
  <Override PartName="/customXml/itemProps906.xml" ContentType="application/vnd.openxmlformats-officedocument.customXmlProperties+xml"/>
  <Override PartName="/customXml/itemProps907.xml" ContentType="application/vnd.openxmlformats-officedocument.customXmlProperties+xml"/>
  <Override PartName="/customXml/itemProps908.xml" ContentType="application/vnd.openxmlformats-officedocument.customXmlProperties+xml"/>
  <Override PartName="/customXml/itemProps909.xml" ContentType="application/vnd.openxmlformats-officedocument.customXmlProperties+xml"/>
  <Override PartName="/customXml/itemProps910.xml" ContentType="application/vnd.openxmlformats-officedocument.customXmlProperties+xml"/>
  <Override PartName="/customXml/itemProps911.xml" ContentType="application/vnd.openxmlformats-officedocument.customXmlProperties+xml"/>
  <Override PartName="/customXml/itemProps912.xml" ContentType="application/vnd.openxmlformats-officedocument.customXmlProperties+xml"/>
  <Override PartName="/customXml/itemProps913.xml" ContentType="application/vnd.openxmlformats-officedocument.customXmlProperties+xml"/>
  <Override PartName="/customXml/itemProps914.xml" ContentType="application/vnd.openxmlformats-officedocument.customXmlProperties+xml"/>
  <Override PartName="/customXml/itemProps915.xml" ContentType="application/vnd.openxmlformats-officedocument.customXmlProperties+xml"/>
  <Override PartName="/customXml/itemProps916.xml" ContentType="application/vnd.openxmlformats-officedocument.customXmlProperties+xml"/>
  <Override PartName="/customXml/itemProps917.xml" ContentType="application/vnd.openxmlformats-officedocument.customXmlProperties+xml"/>
  <Override PartName="/customXml/itemProps918.xml" ContentType="application/vnd.openxmlformats-officedocument.customXmlProperties+xml"/>
  <Override PartName="/customXml/itemProps919.xml" ContentType="application/vnd.openxmlformats-officedocument.customXmlProperties+xml"/>
  <Override PartName="/customXml/itemProps920.xml" ContentType="application/vnd.openxmlformats-officedocument.customXmlProperties+xml"/>
  <Override PartName="/customXml/itemProps921.xml" ContentType="application/vnd.openxmlformats-officedocument.customXmlProperties+xml"/>
  <Override PartName="/customXml/itemProps922.xml" ContentType="application/vnd.openxmlformats-officedocument.customXmlProperties+xml"/>
  <Override PartName="/customXml/itemProps923.xml" ContentType="application/vnd.openxmlformats-officedocument.customXmlProperties+xml"/>
  <Override PartName="/customXml/itemProps924.xml" ContentType="application/vnd.openxmlformats-officedocument.customXmlProperties+xml"/>
  <Override PartName="/customXml/itemProps925.xml" ContentType="application/vnd.openxmlformats-officedocument.customXmlProperties+xml"/>
  <Override PartName="/customXml/itemProps926.xml" ContentType="application/vnd.openxmlformats-officedocument.customXmlProperties+xml"/>
  <Override PartName="/customXml/itemProps927.xml" ContentType="application/vnd.openxmlformats-officedocument.customXmlProperties+xml"/>
  <Override PartName="/customXml/itemProps928.xml" ContentType="application/vnd.openxmlformats-officedocument.customXmlProperties+xml"/>
  <Override PartName="/customXml/itemProps929.xml" ContentType="application/vnd.openxmlformats-officedocument.customXmlProperties+xml"/>
  <Override PartName="/customXml/itemProps930.xml" ContentType="application/vnd.openxmlformats-officedocument.customXmlProperties+xml"/>
  <Override PartName="/customXml/itemProps931.xml" ContentType="application/vnd.openxmlformats-officedocument.customXmlProperties+xml"/>
  <Override PartName="/customXml/itemProps932.xml" ContentType="application/vnd.openxmlformats-officedocument.customXmlProperties+xml"/>
  <Override PartName="/customXml/itemProps933.xml" ContentType="application/vnd.openxmlformats-officedocument.customXmlProperties+xml"/>
  <Override PartName="/customXml/itemProps934.xml" ContentType="application/vnd.openxmlformats-officedocument.customXmlProperties+xml"/>
  <Override PartName="/customXml/itemProps935.xml" ContentType="application/vnd.openxmlformats-officedocument.customXmlProperties+xml"/>
  <Override PartName="/customXml/itemProps936.xml" ContentType="application/vnd.openxmlformats-officedocument.customXmlProperties+xml"/>
  <Override PartName="/customXml/itemProps937.xml" ContentType="application/vnd.openxmlformats-officedocument.customXmlProperties+xml"/>
  <Override PartName="/customXml/itemProps938.xml" ContentType="application/vnd.openxmlformats-officedocument.customXmlProperties+xml"/>
  <Override PartName="/customXml/itemProps939.xml" ContentType="application/vnd.openxmlformats-officedocument.customXmlProperties+xml"/>
  <Override PartName="/customXml/itemProps940.xml" ContentType="application/vnd.openxmlformats-officedocument.customXmlProperties+xml"/>
  <Override PartName="/customXml/itemProps941.xml" ContentType="application/vnd.openxmlformats-officedocument.customXmlProperties+xml"/>
  <Override PartName="/customXml/itemProps942.xml" ContentType="application/vnd.openxmlformats-officedocument.customXmlProperties+xml"/>
  <Override PartName="/customXml/itemProps943.xml" ContentType="application/vnd.openxmlformats-officedocument.customXmlProperties+xml"/>
  <Override PartName="/customXml/itemProps944.xml" ContentType="application/vnd.openxmlformats-officedocument.customXmlProperties+xml"/>
  <Override PartName="/customXml/itemProps945.xml" ContentType="application/vnd.openxmlformats-officedocument.customXmlProperties+xml"/>
  <Override PartName="/customXml/itemProps946.xml" ContentType="application/vnd.openxmlformats-officedocument.customXmlProperties+xml"/>
  <Override PartName="/customXml/itemProps947.xml" ContentType="application/vnd.openxmlformats-officedocument.customXmlProperties+xml"/>
  <Override PartName="/customXml/itemProps948.xml" ContentType="application/vnd.openxmlformats-officedocument.customXmlProperties+xml"/>
  <Override PartName="/customXml/itemProps949.xml" ContentType="application/vnd.openxmlformats-officedocument.customXmlProperties+xml"/>
  <Override PartName="/customXml/itemProps950.xml" ContentType="application/vnd.openxmlformats-officedocument.customXmlProperties+xml"/>
  <Override PartName="/customXml/itemProps951.xml" ContentType="application/vnd.openxmlformats-officedocument.customXmlProperties+xml"/>
  <Override PartName="/customXml/itemProps952.xml" ContentType="application/vnd.openxmlformats-officedocument.customXmlProperties+xml"/>
  <Override PartName="/customXml/itemProps953.xml" ContentType="application/vnd.openxmlformats-officedocument.customXmlProperties+xml"/>
  <Override PartName="/customXml/itemProps954.xml" ContentType="application/vnd.openxmlformats-officedocument.customXmlProperties+xml"/>
  <Override PartName="/customXml/itemProps955.xml" ContentType="application/vnd.openxmlformats-officedocument.customXmlProperties+xml"/>
  <Override PartName="/customXml/itemProps956.xml" ContentType="application/vnd.openxmlformats-officedocument.customXmlProperties+xml"/>
  <Override PartName="/customXml/itemProps957.xml" ContentType="application/vnd.openxmlformats-officedocument.customXmlProperties+xml"/>
  <Override PartName="/customXml/itemProps958.xml" ContentType="application/vnd.openxmlformats-officedocument.customXmlProperties+xml"/>
  <Override PartName="/customXml/itemProps959.xml" ContentType="application/vnd.openxmlformats-officedocument.customXmlProperties+xml"/>
  <Override PartName="/customXml/itemProps960.xml" ContentType="application/vnd.openxmlformats-officedocument.customXmlProperties+xml"/>
  <Override PartName="/customXml/itemProps961.xml" ContentType="application/vnd.openxmlformats-officedocument.customXmlProperties+xml"/>
  <Override PartName="/customXml/itemProps962.xml" ContentType="application/vnd.openxmlformats-officedocument.customXmlProperties+xml"/>
  <Override PartName="/customXml/itemProps963.xml" ContentType="application/vnd.openxmlformats-officedocument.customXmlProperties+xml"/>
  <Override PartName="/customXml/itemProps964.xml" ContentType="application/vnd.openxmlformats-officedocument.customXmlProperties+xml"/>
  <Override PartName="/customXml/itemProps965.xml" ContentType="application/vnd.openxmlformats-officedocument.customXmlProperties+xml"/>
  <Override PartName="/customXml/itemProps966.xml" ContentType="application/vnd.openxmlformats-officedocument.customXmlProperties+xml"/>
  <Override PartName="/customXml/itemProps967.xml" ContentType="application/vnd.openxmlformats-officedocument.customXmlProperties+xml"/>
  <Override PartName="/customXml/itemProps968.xml" ContentType="application/vnd.openxmlformats-officedocument.customXmlProperties+xml"/>
  <Override PartName="/customXml/itemProps969.xml" ContentType="application/vnd.openxmlformats-officedocument.customXmlProperties+xml"/>
  <Override PartName="/customXml/itemProps970.xml" ContentType="application/vnd.openxmlformats-officedocument.customXmlProperties+xml"/>
  <Override PartName="/customXml/itemProps971.xml" ContentType="application/vnd.openxmlformats-officedocument.customXmlProperties+xml"/>
  <Override PartName="/customXml/itemProps972.xml" ContentType="application/vnd.openxmlformats-officedocument.customXmlProperties+xml"/>
  <Override PartName="/customXml/itemProps973.xml" ContentType="application/vnd.openxmlformats-officedocument.customXmlProperties+xml"/>
  <Override PartName="/customXml/itemProps974.xml" ContentType="application/vnd.openxmlformats-officedocument.customXmlProperties+xml"/>
  <Override PartName="/customXml/itemProps975.xml" ContentType="application/vnd.openxmlformats-officedocument.customXmlProperties+xml"/>
  <Override PartName="/customXml/itemProps976.xml" ContentType="application/vnd.openxmlformats-officedocument.customXmlProperties+xml"/>
  <Override PartName="/customXml/itemProps977.xml" ContentType="application/vnd.openxmlformats-officedocument.customXmlProperties+xml"/>
  <Override PartName="/customXml/itemProps978.xml" ContentType="application/vnd.openxmlformats-officedocument.customXmlProperties+xml"/>
  <Override PartName="/customXml/itemProps979.xml" ContentType="application/vnd.openxmlformats-officedocument.customXmlProperties+xml"/>
  <Override PartName="/customXml/itemProps980.xml" ContentType="application/vnd.openxmlformats-officedocument.customXmlProperties+xml"/>
  <Override PartName="/customXml/itemProps981.xml" ContentType="application/vnd.openxmlformats-officedocument.customXmlProperties+xml"/>
  <Override PartName="/customXml/itemProps982.xml" ContentType="application/vnd.openxmlformats-officedocument.customXmlProperties+xml"/>
  <Override PartName="/customXml/itemProps983.xml" ContentType="application/vnd.openxmlformats-officedocument.customXmlProperties+xml"/>
  <Override PartName="/customXml/itemProps984.xml" ContentType="application/vnd.openxmlformats-officedocument.customXmlProperties+xml"/>
  <Override PartName="/customXml/itemProps985.xml" ContentType="application/vnd.openxmlformats-officedocument.customXmlProperties+xml"/>
  <Override PartName="/customXml/itemProps986.xml" ContentType="application/vnd.openxmlformats-officedocument.customXmlProperties+xml"/>
  <Override PartName="/customXml/itemProps987.xml" ContentType="application/vnd.openxmlformats-officedocument.customXmlProperties+xml"/>
  <Override PartName="/customXml/itemProps988.xml" ContentType="application/vnd.openxmlformats-officedocument.customXmlProperties+xml"/>
  <Override PartName="/customXml/itemProps989.xml" ContentType="application/vnd.openxmlformats-officedocument.customXmlProperties+xml"/>
  <Override PartName="/customXml/itemProps990.xml" ContentType="application/vnd.openxmlformats-officedocument.customXmlProperties+xml"/>
  <Override PartName="/customXml/itemProps991.xml" ContentType="application/vnd.openxmlformats-officedocument.customXmlProperties+xml"/>
  <Override PartName="/customXml/itemProps992.xml" ContentType="application/vnd.openxmlformats-officedocument.customXmlProperties+xml"/>
  <Override PartName="/customXml/itemProps993.xml" ContentType="application/vnd.openxmlformats-officedocument.customXmlProperties+xml"/>
  <Override PartName="/customXml/itemProps994.xml" ContentType="application/vnd.openxmlformats-officedocument.customXmlProperties+xml"/>
  <Override PartName="/customXml/itemProps995.xml" ContentType="application/vnd.openxmlformats-officedocument.customXmlProperties+xml"/>
  <Override PartName="/customXml/itemProps996.xml" ContentType="application/vnd.openxmlformats-officedocument.customXmlProperties+xml"/>
  <Override PartName="/customXml/itemProps997.xml" ContentType="application/vnd.openxmlformats-officedocument.customXmlProperties+xml"/>
  <Override PartName="/customXml/itemProps998.xml" ContentType="application/vnd.openxmlformats-officedocument.customXmlProperties+xml"/>
  <Override PartName="/customXml/itemProps999.xml" ContentType="application/vnd.openxmlformats-officedocument.customXmlProperties+xml"/>
  <Override PartName="/customXml/itemProps1000.xml" ContentType="application/vnd.openxmlformats-officedocument.customXmlProperties+xml"/>
  <Override PartName="/customXml/itemProps1001.xml" ContentType="application/vnd.openxmlformats-officedocument.customXmlProperties+xml"/>
  <Override PartName="/customXml/itemProps1002.xml" ContentType="application/vnd.openxmlformats-officedocument.customXmlProperties+xml"/>
  <Override PartName="/customXml/itemProps1003.xml" ContentType="application/vnd.openxmlformats-officedocument.customXmlProperties+xml"/>
  <Override PartName="/customXml/itemProps1004.xml" ContentType="application/vnd.openxmlformats-officedocument.customXmlProperties+xml"/>
  <Override PartName="/customXml/itemProps1005.xml" ContentType="application/vnd.openxmlformats-officedocument.customXmlProperties+xml"/>
  <Override PartName="/customXml/itemProps1006.xml" ContentType="application/vnd.openxmlformats-officedocument.customXmlProperties+xml"/>
  <Override PartName="/customXml/itemProps1007.xml" ContentType="application/vnd.openxmlformats-officedocument.customXmlProperties+xml"/>
  <Override PartName="/customXml/itemProps1008.xml" ContentType="application/vnd.openxmlformats-officedocument.customXmlProperties+xml"/>
  <Override PartName="/customXml/itemProps1009.xml" ContentType="application/vnd.openxmlformats-officedocument.customXmlProperties+xml"/>
  <Override PartName="/customXml/itemProps1010.xml" ContentType="application/vnd.openxmlformats-officedocument.customXmlProperties+xml"/>
  <Override PartName="/customXml/itemProps1011.xml" ContentType="application/vnd.openxmlformats-officedocument.customXmlProperties+xml"/>
  <Override PartName="/customXml/itemProps1012.xml" ContentType="application/vnd.openxmlformats-officedocument.customXmlProperties+xml"/>
  <Override PartName="/customXml/itemProps1013.xml" ContentType="application/vnd.openxmlformats-officedocument.customXmlProperties+xml"/>
  <Override PartName="/customXml/itemProps1014.xml" ContentType="application/vnd.openxmlformats-officedocument.customXmlProperties+xml"/>
  <Override PartName="/customXml/itemProps1015.xml" ContentType="application/vnd.openxmlformats-officedocument.customXmlProperties+xml"/>
  <Override PartName="/customXml/itemProps1016.xml" ContentType="application/vnd.openxmlformats-officedocument.customXmlProperties+xml"/>
  <Override PartName="/customXml/itemProps1017.xml" ContentType="application/vnd.openxmlformats-officedocument.customXmlProperties+xml"/>
  <Override PartName="/customXml/itemProps1018.xml" ContentType="application/vnd.openxmlformats-officedocument.customXmlProperties+xml"/>
  <Override PartName="/customXml/itemProps1019.xml" ContentType="application/vnd.openxmlformats-officedocument.customXmlProperties+xml"/>
  <Override PartName="/customXml/itemProps1020.xml" ContentType="application/vnd.openxmlformats-officedocument.customXmlProperties+xml"/>
  <Override PartName="/customXml/itemProps1021.xml" ContentType="application/vnd.openxmlformats-officedocument.customXmlProperties+xml"/>
  <Override PartName="/customXml/itemProps1022.xml" ContentType="application/vnd.openxmlformats-officedocument.customXmlProperties+xml"/>
  <Override PartName="/customXml/itemProps1023.xml" ContentType="application/vnd.openxmlformats-officedocument.customXmlProperties+xml"/>
  <Override PartName="/customXml/itemProps1024.xml" ContentType="application/vnd.openxmlformats-officedocument.customXmlProperties+xml"/>
  <Override PartName="/customXml/itemProps1025.xml" ContentType="application/vnd.openxmlformats-officedocument.customXmlProperties+xml"/>
  <Override PartName="/customXml/itemProps1026.xml" ContentType="application/vnd.openxmlformats-officedocument.customXmlProperties+xml"/>
  <Override PartName="/customXml/itemProps1027.xml" ContentType="application/vnd.openxmlformats-officedocument.customXmlProperties+xml"/>
  <Override PartName="/customXml/itemProps1028.xml" ContentType="application/vnd.openxmlformats-officedocument.customXmlProperties+xml"/>
  <Override PartName="/customXml/itemProps1029.xml" ContentType="application/vnd.openxmlformats-officedocument.customXmlProperties+xml"/>
  <Override PartName="/customXml/itemProps1030.xml" ContentType="application/vnd.openxmlformats-officedocument.customXmlProperties+xml"/>
  <Override PartName="/customXml/itemProps1031.xml" ContentType="application/vnd.openxmlformats-officedocument.customXmlProperties+xml"/>
  <Override PartName="/customXml/itemProps1032.xml" ContentType="application/vnd.openxmlformats-officedocument.customXmlProperties+xml"/>
  <Override PartName="/customXml/itemProps1033.xml" ContentType="application/vnd.openxmlformats-officedocument.customXmlProperties+xml"/>
  <Override PartName="/customXml/itemProps1034.xml" ContentType="application/vnd.openxmlformats-officedocument.customXmlProperties+xml"/>
  <Override PartName="/customXml/itemProps1035.xml" ContentType="application/vnd.openxmlformats-officedocument.customXmlProperties+xml"/>
  <Override PartName="/customXml/itemProps1036.xml" ContentType="application/vnd.openxmlformats-officedocument.customXmlProperties+xml"/>
  <Override PartName="/customXml/itemProps1037.xml" ContentType="application/vnd.openxmlformats-officedocument.customXmlProperties+xml"/>
  <Override PartName="/customXml/itemProps1038.xml" ContentType="application/vnd.openxmlformats-officedocument.customXmlProperties+xml"/>
  <Override PartName="/customXml/itemProps1039.xml" ContentType="application/vnd.openxmlformats-officedocument.customXmlProperties+xml"/>
  <Override PartName="/customXml/itemProps1040.xml" ContentType="application/vnd.openxmlformats-officedocument.customXmlProperties+xml"/>
  <Override PartName="/customXml/itemProps1041.xml" ContentType="application/vnd.openxmlformats-officedocument.customXmlProperties+xml"/>
  <Override PartName="/customXml/itemProps1042.xml" ContentType="application/vnd.openxmlformats-officedocument.customXmlProperties+xml"/>
  <Override PartName="/customXml/itemProps1043.xml" ContentType="application/vnd.openxmlformats-officedocument.customXmlProperties+xml"/>
  <Override PartName="/customXml/itemProps1044.xml" ContentType="application/vnd.openxmlformats-officedocument.customXmlProperties+xml"/>
  <Override PartName="/customXml/itemProps1045.xml" ContentType="application/vnd.openxmlformats-officedocument.customXmlProperties+xml"/>
  <Override PartName="/customXml/itemProps1046.xml" ContentType="application/vnd.openxmlformats-officedocument.customXmlProperties+xml"/>
  <Override PartName="/customXml/itemProps1047.xml" ContentType="application/vnd.openxmlformats-officedocument.customXmlProperties+xml"/>
  <Override PartName="/customXml/itemProps1048.xml" ContentType="application/vnd.openxmlformats-officedocument.customXmlProperties+xml"/>
  <Override PartName="/customXml/itemProps1049.xml" ContentType="application/vnd.openxmlformats-officedocument.customXmlProperties+xml"/>
  <Override PartName="/customXml/itemProps1050.xml" ContentType="application/vnd.openxmlformats-officedocument.customXmlProperties+xml"/>
  <Override PartName="/customXml/itemProps1051.xml" ContentType="application/vnd.openxmlformats-officedocument.customXmlProperties+xml"/>
  <Override PartName="/customXml/itemProps1052.xml" ContentType="application/vnd.openxmlformats-officedocument.customXmlProperties+xml"/>
  <Override PartName="/customXml/itemProps1053.xml" ContentType="application/vnd.openxmlformats-officedocument.customXmlProperties+xml"/>
  <Override PartName="/customXml/itemProps1054.xml" ContentType="application/vnd.openxmlformats-officedocument.customXmlProperties+xml"/>
  <Override PartName="/customXml/itemProps1055.xml" ContentType="application/vnd.openxmlformats-officedocument.customXmlProperties+xml"/>
  <Override PartName="/customXml/itemProps1056.xml" ContentType="application/vnd.openxmlformats-officedocument.customXmlProperties+xml"/>
  <Override PartName="/customXml/itemProps1057.xml" ContentType="application/vnd.openxmlformats-officedocument.customXmlProperties+xml"/>
  <Override PartName="/customXml/itemProps1058.xml" ContentType="application/vnd.openxmlformats-officedocument.customXmlProperties+xml"/>
  <Override PartName="/customXml/itemProps1059.xml" ContentType="application/vnd.openxmlformats-officedocument.customXmlProperties+xml"/>
  <Override PartName="/customXml/itemProps1060.xml" ContentType="application/vnd.openxmlformats-officedocument.customXmlProperties+xml"/>
  <Override PartName="/customXml/itemProps1061.xml" ContentType="application/vnd.openxmlformats-officedocument.customXmlProperties+xml"/>
  <Override PartName="/customXml/itemProps1062.xml" ContentType="application/vnd.openxmlformats-officedocument.customXmlProperties+xml"/>
  <Override PartName="/customXml/itemProps1063.xml" ContentType="application/vnd.openxmlformats-officedocument.customXmlProperties+xml"/>
  <Override PartName="/customXml/itemProps1064.xml" ContentType="application/vnd.openxmlformats-officedocument.customXmlProperties+xml"/>
  <Override PartName="/customXml/itemProps1065.xml" ContentType="application/vnd.openxmlformats-officedocument.customXmlProperties+xml"/>
  <Override PartName="/customXml/itemProps1066.xml" ContentType="application/vnd.openxmlformats-officedocument.customXmlProperties+xml"/>
  <Override PartName="/customXml/itemProps1067.xml" ContentType="application/vnd.openxmlformats-officedocument.customXmlProperties+xml"/>
  <Override PartName="/customXml/itemProps1068.xml" ContentType="application/vnd.openxmlformats-officedocument.customXmlProperties+xml"/>
  <Override PartName="/customXml/itemProps1069.xml" ContentType="application/vnd.openxmlformats-officedocument.customXmlProperties+xml"/>
  <Override PartName="/customXml/itemProps1070.xml" ContentType="application/vnd.openxmlformats-officedocument.customXmlProperties+xml"/>
  <Override PartName="/customXml/itemProps1071.xml" ContentType="application/vnd.openxmlformats-officedocument.customXmlProperties+xml"/>
  <Override PartName="/customXml/itemProps1072.xml" ContentType="application/vnd.openxmlformats-officedocument.customXmlProperties+xml"/>
  <Override PartName="/customXml/itemProps1073.xml" ContentType="application/vnd.openxmlformats-officedocument.customXmlProperties+xml"/>
  <Override PartName="/customXml/itemProps1074.xml" ContentType="application/vnd.openxmlformats-officedocument.customXmlProperties+xml"/>
  <Override PartName="/customXml/itemProps1075.xml" ContentType="application/vnd.openxmlformats-officedocument.customXmlProperties+xml"/>
  <Override PartName="/customXml/itemProps1076.xml" ContentType="application/vnd.openxmlformats-officedocument.customXmlProperties+xml"/>
  <Override PartName="/customXml/itemProps1077.xml" ContentType="application/vnd.openxmlformats-officedocument.customXmlProperties+xml"/>
  <Override PartName="/customXml/itemProps1078.xml" ContentType="application/vnd.openxmlformats-officedocument.customXmlProperties+xml"/>
  <Override PartName="/customXml/itemProps1079.xml" ContentType="application/vnd.openxmlformats-officedocument.customXmlProperties+xml"/>
  <Override PartName="/customXml/itemProps1080.xml" ContentType="application/vnd.openxmlformats-officedocument.customXmlProperties+xml"/>
  <Override PartName="/customXml/itemProps1081.xml" ContentType="application/vnd.openxmlformats-officedocument.customXmlProperties+xml"/>
  <Override PartName="/customXml/itemProps1082.xml" ContentType="application/vnd.openxmlformats-officedocument.customXmlProperties+xml"/>
  <Override PartName="/customXml/itemProps1083.xml" ContentType="application/vnd.openxmlformats-officedocument.customXmlProperties+xml"/>
  <Override PartName="/customXml/itemProps1084.xml" ContentType="application/vnd.openxmlformats-officedocument.customXmlProperties+xml"/>
  <Override PartName="/customXml/itemProps1085.xml" ContentType="application/vnd.openxmlformats-officedocument.customXmlProperties+xml"/>
  <Override PartName="/customXml/itemProps1086.xml" ContentType="application/vnd.openxmlformats-officedocument.customXmlProperties+xml"/>
  <Override PartName="/customXml/itemProps1087.xml" ContentType="application/vnd.openxmlformats-officedocument.customXmlProperties+xml"/>
  <Override PartName="/customXml/itemProps1088.xml" ContentType="application/vnd.openxmlformats-officedocument.customXmlProperties+xml"/>
  <Override PartName="/customXml/itemProps1089.xml" ContentType="application/vnd.openxmlformats-officedocument.customXmlProperties+xml"/>
  <Override PartName="/customXml/itemProps1090.xml" ContentType="application/vnd.openxmlformats-officedocument.customXmlProperties+xml"/>
  <Override PartName="/customXml/itemProps1091.xml" ContentType="application/vnd.openxmlformats-officedocument.customXmlProperties+xml"/>
  <Override PartName="/customXml/itemProps1092.xml" ContentType="application/vnd.openxmlformats-officedocument.customXmlProperties+xml"/>
  <Override PartName="/customXml/itemProps1093.xml" ContentType="application/vnd.openxmlformats-officedocument.customXmlProperties+xml"/>
  <Override PartName="/customXml/itemProps1094.xml" ContentType="application/vnd.openxmlformats-officedocument.customXmlProperties+xml"/>
  <Override PartName="/customXml/itemProps1095.xml" ContentType="application/vnd.openxmlformats-officedocument.customXmlProperties+xml"/>
  <Override PartName="/customXml/itemProps1096.xml" ContentType="application/vnd.openxmlformats-officedocument.customXmlProperties+xml"/>
  <Override PartName="/customXml/itemProps1097.xml" ContentType="application/vnd.openxmlformats-officedocument.customXmlProperties+xml"/>
  <Override PartName="/customXml/itemProps1098.xml" ContentType="application/vnd.openxmlformats-officedocument.customXmlProperties+xml"/>
  <Override PartName="/customXml/itemProps1099.xml" ContentType="application/vnd.openxmlformats-officedocument.customXmlProperties+xml"/>
  <Override PartName="/customXml/itemProps1100.xml" ContentType="application/vnd.openxmlformats-officedocument.customXmlProperties+xml"/>
  <Override PartName="/customXml/itemProps1101.xml" ContentType="application/vnd.openxmlformats-officedocument.customXmlProperties+xml"/>
  <Override PartName="/customXml/itemProps1102.xml" ContentType="application/vnd.openxmlformats-officedocument.customXmlProperties+xml"/>
  <Override PartName="/customXml/itemProps1103.xml" ContentType="application/vnd.openxmlformats-officedocument.customXmlProperties+xml"/>
  <Override PartName="/customXml/itemProps1104.xml" ContentType="application/vnd.openxmlformats-officedocument.customXmlProperties+xml"/>
  <Override PartName="/customXml/itemProps1105.xml" ContentType="application/vnd.openxmlformats-officedocument.customXmlProperties+xml"/>
  <Override PartName="/customXml/itemProps1106.xml" ContentType="application/vnd.openxmlformats-officedocument.customXmlProperties+xml"/>
  <Override PartName="/customXml/itemProps1107.xml" ContentType="application/vnd.openxmlformats-officedocument.customXmlProperties+xml"/>
  <Override PartName="/customXml/itemProps1108.xml" ContentType="application/vnd.openxmlformats-officedocument.customXmlProperties+xml"/>
  <Override PartName="/customXml/itemProps1109.xml" ContentType="application/vnd.openxmlformats-officedocument.customXmlProperties+xml"/>
  <Override PartName="/customXml/itemProps1110.xml" ContentType="application/vnd.openxmlformats-officedocument.customXmlProperties+xml"/>
  <Override PartName="/customXml/itemProps1111.xml" ContentType="application/vnd.openxmlformats-officedocument.customXmlProperties+xml"/>
  <Override PartName="/customXml/itemProps1112.xml" ContentType="application/vnd.openxmlformats-officedocument.customXmlProperties+xml"/>
  <Override PartName="/customXml/itemProps1113.xml" ContentType="application/vnd.openxmlformats-officedocument.customXmlProperties+xml"/>
  <Override PartName="/customXml/itemProps1114.xml" ContentType="application/vnd.openxmlformats-officedocument.customXmlProperties+xml"/>
  <Override PartName="/customXml/itemProps1115.xml" ContentType="application/vnd.openxmlformats-officedocument.customXmlProperties+xml"/>
  <Override PartName="/customXml/itemProps1116.xml" ContentType="application/vnd.openxmlformats-officedocument.customXmlProperties+xml"/>
  <Override PartName="/customXml/itemProps1117.xml" ContentType="application/vnd.openxmlformats-officedocument.customXmlProperties+xml"/>
  <Override PartName="/customXml/itemProps1118.xml" ContentType="application/vnd.openxmlformats-officedocument.customXmlProperties+xml"/>
  <Override PartName="/customXml/itemProps1119.xml" ContentType="application/vnd.openxmlformats-officedocument.customXmlProperties+xml"/>
  <Override PartName="/customXml/itemProps1120.xml" ContentType="application/vnd.openxmlformats-officedocument.customXmlProperties+xml"/>
  <Override PartName="/customXml/itemProps1121.xml" ContentType="application/vnd.openxmlformats-officedocument.customXmlProperties+xml"/>
  <Override PartName="/customXml/itemProps1122.xml" ContentType="application/vnd.openxmlformats-officedocument.customXmlProperties+xml"/>
  <Override PartName="/customXml/itemProps1123.xml" ContentType="application/vnd.openxmlformats-officedocument.customXmlProperties+xml"/>
  <Override PartName="/customXml/itemProps1124.xml" ContentType="application/vnd.openxmlformats-officedocument.customXmlProperties+xml"/>
  <Override PartName="/customXml/itemProps1125.xml" ContentType="application/vnd.openxmlformats-officedocument.customXmlProperties+xml"/>
  <Override PartName="/customXml/itemProps1126.xml" ContentType="application/vnd.openxmlformats-officedocument.customXmlProperties+xml"/>
  <Override PartName="/customXml/itemProps1127.xml" ContentType="application/vnd.openxmlformats-officedocument.customXmlProperties+xml"/>
  <Override PartName="/customXml/itemProps1128.xml" ContentType="application/vnd.openxmlformats-officedocument.customXmlProperties+xml"/>
  <Override PartName="/customXml/itemProps1129.xml" ContentType="application/vnd.openxmlformats-officedocument.customXmlProperties+xml"/>
  <Override PartName="/customXml/itemProps1130.xml" ContentType="application/vnd.openxmlformats-officedocument.customXmlProperties+xml"/>
  <Override PartName="/customXml/itemProps1131.xml" ContentType="application/vnd.openxmlformats-officedocument.customXmlProperties+xml"/>
  <Override PartName="/customXml/itemProps1132.xml" ContentType="application/vnd.openxmlformats-officedocument.customXmlProperties+xml"/>
  <Override PartName="/customXml/itemProps1133.xml" ContentType="application/vnd.openxmlformats-officedocument.customXmlProperties+xml"/>
  <Override PartName="/customXml/itemProps1134.xml" ContentType="application/vnd.openxmlformats-officedocument.customXmlProperties+xml"/>
  <Override PartName="/customXml/itemProps1135.xml" ContentType="application/vnd.openxmlformats-officedocument.customXmlProperties+xml"/>
  <Override PartName="/customXml/itemProps1136.xml" ContentType="application/vnd.openxmlformats-officedocument.customXmlProperties+xml"/>
  <Override PartName="/customXml/itemProps1137.xml" ContentType="application/vnd.openxmlformats-officedocument.customXmlProperties+xml"/>
  <Override PartName="/customXml/itemProps1138.xml" ContentType="application/vnd.openxmlformats-officedocument.customXmlProperties+xml"/>
  <Override PartName="/customXml/itemProps1139.xml" ContentType="application/vnd.openxmlformats-officedocument.customXmlProperties+xml"/>
  <Override PartName="/customXml/itemProps1140.xml" ContentType="application/vnd.openxmlformats-officedocument.customXmlProperties+xml"/>
  <Override PartName="/customXml/itemProps1141.xml" ContentType="application/vnd.openxmlformats-officedocument.customXmlProperties+xml"/>
  <Override PartName="/customXml/itemProps1142.xml" ContentType="application/vnd.openxmlformats-officedocument.customXmlProperties+xml"/>
  <Override PartName="/customXml/itemProps1143.xml" ContentType="application/vnd.openxmlformats-officedocument.customXmlProperties+xml"/>
  <Override PartName="/customXml/itemProps1144.xml" ContentType="application/vnd.openxmlformats-officedocument.customXmlProperties+xml"/>
  <Override PartName="/customXml/itemProps1145.xml" ContentType="application/vnd.openxmlformats-officedocument.customXmlProperties+xml"/>
  <Override PartName="/customXml/itemProps1146.xml" ContentType="application/vnd.openxmlformats-officedocument.customXmlProperties+xml"/>
  <Override PartName="/customXml/itemProps1147.xml" ContentType="application/vnd.openxmlformats-officedocument.customXmlProperties+xml"/>
  <Override PartName="/customXml/itemProps1148.xml" ContentType="application/vnd.openxmlformats-officedocument.customXmlProperties+xml"/>
  <Override PartName="/customXml/itemProps1149.xml" ContentType="application/vnd.openxmlformats-officedocument.customXmlProperties+xml"/>
  <Override PartName="/customXml/itemProps1150.xml" ContentType="application/vnd.openxmlformats-officedocument.customXmlProperties+xml"/>
  <Override PartName="/customXml/itemProps1151.xml" ContentType="application/vnd.openxmlformats-officedocument.customXmlProperties+xml"/>
  <Override PartName="/customXml/itemProps1152.xml" ContentType="application/vnd.openxmlformats-officedocument.customXmlProperties+xml"/>
  <Override PartName="/customXml/itemProps1153.xml" ContentType="application/vnd.openxmlformats-officedocument.customXmlProperties+xml"/>
  <Override PartName="/customXml/itemProps1154.xml" ContentType="application/vnd.openxmlformats-officedocument.customXmlProperties+xml"/>
  <Override PartName="/customXml/itemProps1155.xml" ContentType="application/vnd.openxmlformats-officedocument.customXmlProperties+xml"/>
  <Override PartName="/customXml/itemProps1156.xml" ContentType="application/vnd.openxmlformats-officedocument.customXmlProperties+xml"/>
  <Override PartName="/customXml/itemProps1157.xml" ContentType="application/vnd.openxmlformats-officedocument.customXmlProperties+xml"/>
  <Override PartName="/customXml/itemProps1158.xml" ContentType="application/vnd.openxmlformats-officedocument.customXmlProperties+xml"/>
  <Override PartName="/customXml/itemProps1159.xml" ContentType="application/vnd.openxmlformats-officedocument.customXmlProperties+xml"/>
  <Override PartName="/customXml/itemProps1160.xml" ContentType="application/vnd.openxmlformats-officedocument.customXmlProperties+xml"/>
  <Override PartName="/customXml/itemProps1161.xml" ContentType="application/vnd.openxmlformats-officedocument.customXmlProperties+xml"/>
  <Override PartName="/customXml/itemProps1162.xml" ContentType="application/vnd.openxmlformats-officedocument.customXmlProperties+xml"/>
  <Override PartName="/customXml/itemProps1163.xml" ContentType="application/vnd.openxmlformats-officedocument.customXmlProperties+xml"/>
  <Override PartName="/customXml/itemProps1164.xml" ContentType="application/vnd.openxmlformats-officedocument.customXmlProperties+xml"/>
  <Override PartName="/customXml/itemProps1165.xml" ContentType="application/vnd.openxmlformats-officedocument.customXmlProperties+xml"/>
  <Override PartName="/customXml/itemProps1166.xml" ContentType="application/vnd.openxmlformats-officedocument.customXmlProperties+xml"/>
  <Override PartName="/customXml/itemProps1167.xml" ContentType="application/vnd.openxmlformats-officedocument.customXmlProperties+xml"/>
  <Override PartName="/customXml/itemProps1168.xml" ContentType="application/vnd.openxmlformats-officedocument.customXmlProperties+xml"/>
  <Override PartName="/customXml/itemProps1169.xml" ContentType="application/vnd.openxmlformats-officedocument.customXmlProperties+xml"/>
  <Override PartName="/customXml/itemProps1170.xml" ContentType="application/vnd.openxmlformats-officedocument.customXmlProperties+xml"/>
  <Override PartName="/customXml/itemProps1171.xml" ContentType="application/vnd.openxmlformats-officedocument.customXmlProperties+xml"/>
  <Override PartName="/customXml/itemProps1172.xml" ContentType="application/vnd.openxmlformats-officedocument.customXmlProperties+xml"/>
  <Override PartName="/customXml/itemProps1173.xml" ContentType="application/vnd.openxmlformats-officedocument.customXmlProperties+xml"/>
  <Override PartName="/customXml/itemProps1174.xml" ContentType="application/vnd.openxmlformats-officedocument.customXmlProperties+xml"/>
  <Override PartName="/customXml/itemProps1175.xml" ContentType="application/vnd.openxmlformats-officedocument.customXmlProperties+xml"/>
  <Override PartName="/customXml/itemProps1176.xml" ContentType="application/vnd.openxmlformats-officedocument.customXmlProperties+xml"/>
  <Override PartName="/customXml/itemProps1177.xml" ContentType="application/vnd.openxmlformats-officedocument.customXmlProperties+xml"/>
  <Override PartName="/customXml/itemProps1178.xml" ContentType="application/vnd.openxmlformats-officedocument.customXmlProperties+xml"/>
  <Override PartName="/customXml/itemProps1179.xml" ContentType="application/vnd.openxmlformats-officedocument.customXmlProperties+xml"/>
  <Override PartName="/customXml/itemProps1180.xml" ContentType="application/vnd.openxmlformats-officedocument.customXmlProperties+xml"/>
  <Override PartName="/customXml/itemProps1181.xml" ContentType="application/vnd.openxmlformats-officedocument.customXmlProperties+xml"/>
  <Override PartName="/customXml/itemProps1182.xml" ContentType="application/vnd.openxmlformats-officedocument.customXmlProperties+xml"/>
  <Override PartName="/customXml/itemProps1183.xml" ContentType="application/vnd.openxmlformats-officedocument.customXmlProperties+xml"/>
  <Override PartName="/customXml/itemProps1184.xml" ContentType="application/vnd.openxmlformats-officedocument.customXmlProperties+xml"/>
  <Override PartName="/customXml/itemProps1185.xml" ContentType="application/vnd.openxmlformats-officedocument.customXmlProperties+xml"/>
  <Override PartName="/customXml/itemProps1186.xml" ContentType="application/vnd.openxmlformats-officedocument.customXmlProperties+xml"/>
  <Override PartName="/customXml/itemProps1187.xml" ContentType="application/vnd.openxmlformats-officedocument.customXmlProperties+xml"/>
  <Override PartName="/customXml/itemProps1188.xml" ContentType="application/vnd.openxmlformats-officedocument.customXmlProperties+xml"/>
  <Override PartName="/customXml/itemProps1189.xml" ContentType="application/vnd.openxmlformats-officedocument.customXmlProperties+xml"/>
  <Override PartName="/customXml/itemProps1190.xml" ContentType="application/vnd.openxmlformats-officedocument.customXmlProperties+xml"/>
  <Override PartName="/customXml/itemProps1191.xml" ContentType="application/vnd.openxmlformats-officedocument.customXmlProperties+xml"/>
  <Override PartName="/customXml/itemProps1192.xml" ContentType="application/vnd.openxmlformats-officedocument.customXmlProperties+xml"/>
  <Override PartName="/customXml/itemProps1193.xml" ContentType="application/vnd.openxmlformats-officedocument.customXmlProperties+xml"/>
  <Override PartName="/customXml/itemProps1194.xml" ContentType="application/vnd.openxmlformats-officedocument.customXmlProperties+xml"/>
  <Override PartName="/customXml/itemProps1195.xml" ContentType="application/vnd.openxmlformats-officedocument.customXmlProperties+xml"/>
  <Override PartName="/customXml/itemProps1196.xml" ContentType="application/vnd.openxmlformats-officedocument.customXmlProperties+xml"/>
  <Override PartName="/customXml/itemProps1197.xml" ContentType="application/vnd.openxmlformats-officedocument.customXmlProperties+xml"/>
  <Override PartName="/customXml/itemProps1198.xml" ContentType="application/vnd.openxmlformats-officedocument.customXmlProperties+xml"/>
  <Override PartName="/customXml/itemProps1199.xml" ContentType="application/vnd.openxmlformats-officedocument.customXmlProperties+xml"/>
  <Override PartName="/customXml/itemProps1200.xml" ContentType="application/vnd.openxmlformats-officedocument.customXmlProperties+xml"/>
  <Override PartName="/customXml/itemProps1201.xml" ContentType="application/vnd.openxmlformats-officedocument.customXmlProperties+xml"/>
  <Override PartName="/customXml/itemProps1202.xml" ContentType="application/vnd.openxmlformats-officedocument.customXmlProperties+xml"/>
  <Override PartName="/customXml/itemProps1203.xml" ContentType="application/vnd.openxmlformats-officedocument.customXmlProperties+xml"/>
  <Override PartName="/customXml/itemProps1204.xml" ContentType="application/vnd.openxmlformats-officedocument.customXmlProperties+xml"/>
  <Override PartName="/customXml/itemProps1205.xml" ContentType="application/vnd.openxmlformats-officedocument.customXmlProperties+xml"/>
  <Override PartName="/customXml/itemProps1206.xml" ContentType="application/vnd.openxmlformats-officedocument.customXmlProperties+xml"/>
  <Override PartName="/customXml/itemProps1207.xml" ContentType="application/vnd.openxmlformats-officedocument.customXmlProperties+xml"/>
  <Override PartName="/customXml/itemProps1208.xml" ContentType="application/vnd.openxmlformats-officedocument.customXmlProperties+xml"/>
  <Override PartName="/customXml/itemProps1209.xml" ContentType="application/vnd.openxmlformats-officedocument.customXmlProperties+xml"/>
  <Override PartName="/customXml/itemProps1210.xml" ContentType="application/vnd.openxmlformats-officedocument.customXmlProperties+xml"/>
  <Override PartName="/customXml/itemProps1211.xml" ContentType="application/vnd.openxmlformats-officedocument.customXmlProperties+xml"/>
  <Override PartName="/customXml/itemProps1212.xml" ContentType="application/vnd.openxmlformats-officedocument.customXmlProperties+xml"/>
  <Override PartName="/customXml/itemProps1213.xml" ContentType="application/vnd.openxmlformats-officedocument.customXmlProperties+xml"/>
  <Override PartName="/customXml/itemProps1214.xml" ContentType="application/vnd.openxmlformats-officedocument.customXmlProperties+xml"/>
  <Override PartName="/customXml/itemProps1215.xml" ContentType="application/vnd.openxmlformats-officedocument.customXmlProperties+xml"/>
  <Override PartName="/customXml/itemProps1216.xml" ContentType="application/vnd.openxmlformats-officedocument.customXmlProperties+xml"/>
  <Override PartName="/customXml/itemProps1217.xml" ContentType="application/vnd.openxmlformats-officedocument.customXmlProperties+xml"/>
  <Override PartName="/customXml/itemProps1218.xml" ContentType="application/vnd.openxmlformats-officedocument.customXmlProperties+xml"/>
  <Override PartName="/customXml/itemProps1219.xml" ContentType="application/vnd.openxmlformats-officedocument.customXmlProperties+xml"/>
  <Override PartName="/customXml/itemProps1220.xml" ContentType="application/vnd.openxmlformats-officedocument.customXmlProperties+xml"/>
  <Override PartName="/customXml/itemProps1221.xml" ContentType="application/vnd.openxmlformats-officedocument.customXmlProperties+xml"/>
  <Override PartName="/customXml/itemProps1222.xml" ContentType="application/vnd.openxmlformats-officedocument.customXmlProperties+xml"/>
  <Override PartName="/customXml/itemProps1223.xml" ContentType="application/vnd.openxmlformats-officedocument.customXmlProperties+xml"/>
  <Override PartName="/customXml/itemProps1224.xml" ContentType="application/vnd.openxmlformats-officedocument.customXmlProperties+xml"/>
  <Override PartName="/customXml/itemProps1225.xml" ContentType="application/vnd.openxmlformats-officedocument.customXmlProperties+xml"/>
  <Override PartName="/customXml/itemProps1226.xml" ContentType="application/vnd.openxmlformats-officedocument.customXmlProperties+xml"/>
  <Override PartName="/customXml/itemProps1227.xml" ContentType="application/vnd.openxmlformats-officedocument.customXmlProperties+xml"/>
  <Override PartName="/customXml/itemProps1228.xml" ContentType="application/vnd.openxmlformats-officedocument.customXmlProperties+xml"/>
  <Override PartName="/customXml/itemProps1229.xml" ContentType="application/vnd.openxmlformats-officedocument.customXmlProperties+xml"/>
  <Override PartName="/customXml/itemProps1230.xml" ContentType="application/vnd.openxmlformats-officedocument.customXmlProperties+xml"/>
  <Override PartName="/customXml/itemProps1231.xml" ContentType="application/vnd.openxmlformats-officedocument.customXmlProperties+xml"/>
  <Override PartName="/customXml/itemProps1232.xml" ContentType="application/vnd.openxmlformats-officedocument.customXmlProperties+xml"/>
  <Override PartName="/customXml/itemProps1233.xml" ContentType="application/vnd.openxmlformats-officedocument.customXmlProperties+xml"/>
  <Override PartName="/customXml/itemProps1234.xml" ContentType="application/vnd.openxmlformats-officedocument.customXmlProperties+xml"/>
  <Override PartName="/customXml/itemProps1235.xml" ContentType="application/vnd.openxmlformats-officedocument.customXmlProperties+xml"/>
  <Override PartName="/customXml/itemProps1236.xml" ContentType="application/vnd.openxmlformats-officedocument.customXmlProperties+xml"/>
  <Override PartName="/customXml/itemProps1237.xml" ContentType="application/vnd.openxmlformats-officedocument.customXmlProperties+xml"/>
  <Override PartName="/customXml/itemProps1238.xml" ContentType="application/vnd.openxmlformats-officedocument.customXmlProperties+xml"/>
  <Override PartName="/customXml/itemProps1239.xml" ContentType="application/vnd.openxmlformats-officedocument.customXmlProperties+xml"/>
  <Override PartName="/customXml/itemProps1240.xml" ContentType="application/vnd.openxmlformats-officedocument.customXmlProperties+xml"/>
  <Override PartName="/customXml/itemProps1241.xml" ContentType="application/vnd.openxmlformats-officedocument.customXmlProperties+xml"/>
  <Override PartName="/customXml/itemProps1242.xml" ContentType="application/vnd.openxmlformats-officedocument.customXmlProperties+xml"/>
  <Override PartName="/customXml/itemProps1243.xml" ContentType="application/vnd.openxmlformats-officedocument.customXmlProperties+xml"/>
  <Override PartName="/customXml/itemProps1244.xml" ContentType="application/vnd.openxmlformats-officedocument.customXmlProperties+xml"/>
  <Override PartName="/customXml/itemProps1245.xml" ContentType="application/vnd.openxmlformats-officedocument.customXmlProperties+xml"/>
  <Override PartName="/customXml/itemProps1246.xml" ContentType="application/vnd.openxmlformats-officedocument.customXmlProperties+xml"/>
  <Override PartName="/customXml/itemProps1247.xml" ContentType="application/vnd.openxmlformats-officedocument.customXmlProperties+xml"/>
  <Override PartName="/customXml/itemProps1248.xml" ContentType="application/vnd.openxmlformats-officedocument.customXmlProperties+xml"/>
  <Override PartName="/customXml/itemProps1249.xml" ContentType="application/vnd.openxmlformats-officedocument.customXmlProperties+xml"/>
  <Override PartName="/customXml/itemProps1250.xml" ContentType="application/vnd.openxmlformats-officedocument.customXmlProperties+xml"/>
  <Override PartName="/customXml/itemProps1251.xml" ContentType="application/vnd.openxmlformats-officedocument.customXmlProperties+xml"/>
  <Override PartName="/customXml/itemProps1252.xml" ContentType="application/vnd.openxmlformats-officedocument.customXmlProperties+xml"/>
  <Override PartName="/customXml/itemProps1253.xml" ContentType="application/vnd.openxmlformats-officedocument.customXmlProperties+xml"/>
  <Override PartName="/customXml/itemProps1254.xml" ContentType="application/vnd.openxmlformats-officedocument.customXmlProperties+xml"/>
  <Override PartName="/customXml/itemProps1255.xml" ContentType="application/vnd.openxmlformats-officedocument.customXmlProperties+xml"/>
  <Override PartName="/customXml/itemProps1256.xml" ContentType="application/vnd.openxmlformats-officedocument.customXmlProperties+xml"/>
  <Override PartName="/customXml/itemProps1257.xml" ContentType="application/vnd.openxmlformats-officedocument.customXmlProperties+xml"/>
  <Override PartName="/customXml/itemProps1258.xml" ContentType="application/vnd.openxmlformats-officedocument.customXmlProperties+xml"/>
  <Override PartName="/customXml/itemProps1259.xml" ContentType="application/vnd.openxmlformats-officedocument.customXmlProperties+xml"/>
  <Override PartName="/customXml/itemProps1260.xml" ContentType="application/vnd.openxmlformats-officedocument.customXmlProperties+xml"/>
  <Override PartName="/customXml/itemProps1261.xml" ContentType="application/vnd.openxmlformats-officedocument.customXmlProperties+xml"/>
  <Override PartName="/customXml/itemProps1262.xml" ContentType="application/vnd.openxmlformats-officedocument.customXmlProperties+xml"/>
  <Override PartName="/customXml/itemProps1263.xml" ContentType="application/vnd.openxmlformats-officedocument.customXmlProperties+xml"/>
  <Override PartName="/customXml/itemProps1264.xml" ContentType="application/vnd.openxmlformats-officedocument.customXmlProperties+xml"/>
  <Override PartName="/customXml/itemProps1265.xml" ContentType="application/vnd.openxmlformats-officedocument.customXmlProperties+xml"/>
  <Override PartName="/customXml/itemProps1266.xml" ContentType="application/vnd.openxmlformats-officedocument.customXmlProperties+xml"/>
  <Override PartName="/customXml/itemProps1267.xml" ContentType="application/vnd.openxmlformats-officedocument.customXmlProperties+xml"/>
  <Override PartName="/customXml/itemProps1268.xml" ContentType="application/vnd.openxmlformats-officedocument.customXmlProperties+xml"/>
  <Override PartName="/customXml/itemProps1269.xml" ContentType="application/vnd.openxmlformats-officedocument.customXmlProperties+xml"/>
  <Override PartName="/customXml/itemProps1270.xml" ContentType="application/vnd.openxmlformats-officedocument.customXmlProperties+xml"/>
  <Override PartName="/customXml/itemProps1271.xml" ContentType="application/vnd.openxmlformats-officedocument.customXmlProperties+xml"/>
  <Override PartName="/customXml/itemProps1272.xml" ContentType="application/vnd.openxmlformats-officedocument.customXmlProperties+xml"/>
  <Override PartName="/customXml/itemProps1273.xml" ContentType="application/vnd.openxmlformats-officedocument.customXmlProperties+xml"/>
  <Override PartName="/customXml/itemProps1274.xml" ContentType="application/vnd.openxmlformats-officedocument.customXmlProperties+xml"/>
  <Override PartName="/customXml/itemProps1275.xml" ContentType="application/vnd.openxmlformats-officedocument.customXmlProperties+xml"/>
  <Override PartName="/customXml/itemProps1276.xml" ContentType="application/vnd.openxmlformats-officedocument.customXmlProperties+xml"/>
  <Override PartName="/customXml/itemProps1277.xml" ContentType="application/vnd.openxmlformats-officedocument.customXmlProperties+xml"/>
  <Override PartName="/customXml/itemProps1278.xml" ContentType="application/vnd.openxmlformats-officedocument.customXmlProperties+xml"/>
  <Override PartName="/customXml/itemProps1279.xml" ContentType="application/vnd.openxmlformats-officedocument.customXmlProperties+xml"/>
  <Override PartName="/customXml/itemProps1280.xml" ContentType="application/vnd.openxmlformats-officedocument.customXmlProperties+xml"/>
  <Override PartName="/customXml/itemProps1281.xml" ContentType="application/vnd.openxmlformats-officedocument.customXmlProperties+xml"/>
  <Override PartName="/customXml/itemProps1282.xml" ContentType="application/vnd.openxmlformats-officedocument.customXmlProperties+xml"/>
  <Override PartName="/customXml/itemProps1283.xml" ContentType="application/vnd.openxmlformats-officedocument.customXmlProperties+xml"/>
  <Override PartName="/customXml/itemProps1284.xml" ContentType="application/vnd.openxmlformats-officedocument.customXmlProperties+xml"/>
  <Override PartName="/customXml/itemProps1285.xml" ContentType="application/vnd.openxmlformats-officedocument.customXmlProperties+xml"/>
  <Override PartName="/customXml/itemProps1286.xml" ContentType="application/vnd.openxmlformats-officedocument.customXmlProperties+xml"/>
  <Override PartName="/customXml/itemProps1287.xml" ContentType="application/vnd.openxmlformats-officedocument.customXmlProperties+xml"/>
  <Override PartName="/customXml/itemProps1288.xml" ContentType="application/vnd.openxmlformats-officedocument.customXmlProperties+xml"/>
  <Override PartName="/customXml/itemProps1289.xml" ContentType="application/vnd.openxmlformats-officedocument.customXmlProperties+xml"/>
  <Override PartName="/customXml/itemProps1290.xml" ContentType="application/vnd.openxmlformats-officedocument.customXmlProperties+xml"/>
  <Override PartName="/customXml/itemProps1291.xml" ContentType="application/vnd.openxmlformats-officedocument.customXmlProperties+xml"/>
  <Override PartName="/customXml/itemProps1292.xml" ContentType="application/vnd.openxmlformats-officedocument.customXmlProperties+xml"/>
  <Override PartName="/customXml/itemProps1293.xml" ContentType="application/vnd.openxmlformats-officedocument.customXmlProperties+xml"/>
  <Override PartName="/customXml/itemProps1294.xml" ContentType="application/vnd.openxmlformats-officedocument.customXmlProperties+xml"/>
  <Override PartName="/customXml/itemProps1295.xml" ContentType="application/vnd.openxmlformats-officedocument.customXmlProperties+xml"/>
  <Override PartName="/customXml/itemProps1296.xml" ContentType="application/vnd.openxmlformats-officedocument.customXmlProperties+xml"/>
  <Override PartName="/customXml/itemProps1297.xml" ContentType="application/vnd.openxmlformats-officedocument.customXmlProperties+xml"/>
  <Override PartName="/customXml/itemProps1298.xml" ContentType="application/vnd.openxmlformats-officedocument.customXmlProperties+xml"/>
  <Override PartName="/customXml/itemProps1299.xml" ContentType="application/vnd.openxmlformats-officedocument.customXmlProperties+xml"/>
  <Override PartName="/customXml/itemProps1300.xml" ContentType="application/vnd.openxmlformats-officedocument.customXmlProperties+xml"/>
  <Override PartName="/customXml/itemProps1301.xml" ContentType="application/vnd.openxmlformats-officedocument.customXmlProperties+xml"/>
  <Override PartName="/customXml/itemProps1302.xml" ContentType="application/vnd.openxmlformats-officedocument.customXmlProperties+xml"/>
  <Override PartName="/customXml/itemProps1303.xml" ContentType="application/vnd.openxmlformats-officedocument.customXmlProperties+xml"/>
  <Override PartName="/customXml/itemProps1304.xml" ContentType="application/vnd.openxmlformats-officedocument.customXmlProperties+xml"/>
  <Override PartName="/customXml/itemProps1305.xml" ContentType="application/vnd.openxmlformats-officedocument.customXmlProperties+xml"/>
  <Override PartName="/customXml/itemProps1306.xml" ContentType="application/vnd.openxmlformats-officedocument.customXmlProperties+xml"/>
  <Override PartName="/customXml/itemProps1307.xml" ContentType="application/vnd.openxmlformats-officedocument.customXmlProperties+xml"/>
  <Override PartName="/customXml/itemProps1308.xml" ContentType="application/vnd.openxmlformats-officedocument.customXmlProperties+xml"/>
  <Override PartName="/customXml/itemProps1309.xml" ContentType="application/vnd.openxmlformats-officedocument.customXmlProperties+xml"/>
  <Override PartName="/customXml/itemProps1310.xml" ContentType="application/vnd.openxmlformats-officedocument.customXmlProperties+xml"/>
  <Override PartName="/customXml/itemProps1311.xml" ContentType="application/vnd.openxmlformats-officedocument.customXmlProperties+xml"/>
  <Override PartName="/customXml/itemProps1312.xml" ContentType="application/vnd.openxmlformats-officedocument.customXmlProperties+xml"/>
  <Override PartName="/customXml/itemProps1313.xml" ContentType="application/vnd.openxmlformats-officedocument.customXmlProperties+xml"/>
  <Override PartName="/customXml/itemProps1314.xml" ContentType="application/vnd.openxmlformats-officedocument.customXmlProperties+xml"/>
  <Override PartName="/customXml/itemProps1315.xml" ContentType="application/vnd.openxmlformats-officedocument.customXmlProperties+xml"/>
  <Override PartName="/customXml/itemProps1316.xml" ContentType="application/vnd.openxmlformats-officedocument.customXmlProperties+xml"/>
  <Override PartName="/customXml/itemProps1317.xml" ContentType="application/vnd.openxmlformats-officedocument.customXmlProperties+xml"/>
  <Override PartName="/customXml/itemProps1318.xml" ContentType="application/vnd.openxmlformats-officedocument.customXmlProperties+xml"/>
  <Override PartName="/customXml/itemProps1319.xml" ContentType="application/vnd.openxmlformats-officedocument.customXmlProperties+xml"/>
  <Override PartName="/customXml/itemProps1320.xml" ContentType="application/vnd.openxmlformats-officedocument.customXmlProperties+xml"/>
  <Override PartName="/customXml/itemProps1321.xml" ContentType="application/vnd.openxmlformats-officedocument.customXmlProperties+xml"/>
  <Override PartName="/customXml/itemProps1322.xml" ContentType="application/vnd.openxmlformats-officedocument.customXmlProperties+xml"/>
  <Override PartName="/customXml/itemProps1323.xml" ContentType="application/vnd.openxmlformats-officedocument.customXmlProperties+xml"/>
  <Override PartName="/customXml/itemProps1324.xml" ContentType="application/vnd.openxmlformats-officedocument.customXmlProperties+xml"/>
  <Override PartName="/customXml/itemProps1325.xml" ContentType="application/vnd.openxmlformats-officedocument.customXmlProperties+xml"/>
  <Override PartName="/customXml/itemProps1326.xml" ContentType="application/vnd.openxmlformats-officedocument.customXmlProperties+xml"/>
  <Override PartName="/customXml/itemProps1327.xml" ContentType="application/vnd.openxmlformats-officedocument.customXmlProperties+xml"/>
  <Override PartName="/customXml/itemProps1328.xml" ContentType="application/vnd.openxmlformats-officedocument.customXmlProperties+xml"/>
  <Override PartName="/customXml/itemProps1329.xml" ContentType="application/vnd.openxmlformats-officedocument.customXmlProperties+xml"/>
  <Override PartName="/customXml/itemProps1330.xml" ContentType="application/vnd.openxmlformats-officedocument.customXmlProperties+xml"/>
  <Override PartName="/customXml/itemProps1331.xml" ContentType="application/vnd.openxmlformats-officedocument.customXmlProperties+xml"/>
  <Override PartName="/customXml/itemProps1332.xml" ContentType="application/vnd.openxmlformats-officedocument.customXmlProperties+xml"/>
  <Override PartName="/customXml/itemProps1333.xml" ContentType="application/vnd.openxmlformats-officedocument.customXmlProperties+xml"/>
  <Override PartName="/customXml/itemProps1334.xml" ContentType="application/vnd.openxmlformats-officedocument.customXmlProperties+xml"/>
  <Override PartName="/customXml/itemProps1335.xml" ContentType="application/vnd.openxmlformats-officedocument.customXmlProperties+xml"/>
  <Override PartName="/customXml/itemProps1336.xml" ContentType="application/vnd.openxmlformats-officedocument.customXmlProperties+xml"/>
  <Override PartName="/customXml/itemProps1337.xml" ContentType="application/vnd.openxmlformats-officedocument.customXmlProperties+xml"/>
  <Override PartName="/customXml/itemProps1338.xml" ContentType="application/vnd.openxmlformats-officedocument.customXmlProperties+xml"/>
  <Override PartName="/customXml/itemProps1339.xml" ContentType="application/vnd.openxmlformats-officedocument.customXmlProperties+xml"/>
  <Override PartName="/customXml/itemProps1340.xml" ContentType="application/vnd.openxmlformats-officedocument.customXmlProperties+xml"/>
  <Override PartName="/customXml/itemProps1341.xml" ContentType="application/vnd.openxmlformats-officedocument.customXmlProperties+xml"/>
  <Override PartName="/customXml/itemProps1342.xml" ContentType="application/vnd.openxmlformats-officedocument.customXmlProperties+xml"/>
  <Override PartName="/customXml/itemProps1343.xml" ContentType="application/vnd.openxmlformats-officedocument.customXmlProperties+xml"/>
  <Override PartName="/customXml/itemProps1344.xml" ContentType="application/vnd.openxmlformats-officedocument.customXmlProperties+xml"/>
  <Override PartName="/customXml/itemProps1345.xml" ContentType="application/vnd.openxmlformats-officedocument.customXmlProperties+xml"/>
  <Override PartName="/customXml/itemProps1346.xml" ContentType="application/vnd.openxmlformats-officedocument.customXmlProperties+xml"/>
  <Override PartName="/customXml/itemProps1347.xml" ContentType="application/vnd.openxmlformats-officedocument.customXmlProperties+xml"/>
  <Override PartName="/customXml/itemProps1348.xml" ContentType="application/vnd.openxmlformats-officedocument.customXmlProperties+xml"/>
  <Override PartName="/customXml/itemProps1349.xml" ContentType="application/vnd.openxmlformats-officedocument.customXmlProperties+xml"/>
  <Override PartName="/customXml/itemProps1350.xml" ContentType="application/vnd.openxmlformats-officedocument.customXmlProperties+xml"/>
  <Override PartName="/customXml/itemProps1351.xml" ContentType="application/vnd.openxmlformats-officedocument.customXmlProperties+xml"/>
  <Override PartName="/customXml/itemProps1352.xml" ContentType="application/vnd.openxmlformats-officedocument.customXmlProperties+xml"/>
  <Override PartName="/customXml/itemProps1353.xml" ContentType="application/vnd.openxmlformats-officedocument.customXmlProperties+xml"/>
  <Override PartName="/customXml/itemProps1354.xml" ContentType="application/vnd.openxmlformats-officedocument.customXmlProperties+xml"/>
  <Override PartName="/customXml/itemProps1355.xml" ContentType="application/vnd.openxmlformats-officedocument.customXmlProperties+xml"/>
  <Override PartName="/customXml/itemProps1356.xml" ContentType="application/vnd.openxmlformats-officedocument.customXmlProperties+xml"/>
  <Override PartName="/customXml/itemProps1357.xml" ContentType="application/vnd.openxmlformats-officedocument.customXmlProperties+xml"/>
  <Override PartName="/customXml/itemProps1358.xml" ContentType="application/vnd.openxmlformats-officedocument.customXmlProperties+xml"/>
  <Override PartName="/customXml/itemProps1359.xml" ContentType="application/vnd.openxmlformats-officedocument.customXmlProperties+xml"/>
  <Override PartName="/customXml/itemProps1360.xml" ContentType="application/vnd.openxmlformats-officedocument.customXmlProperties+xml"/>
  <Override PartName="/customXml/itemProps1361.xml" ContentType="application/vnd.openxmlformats-officedocument.customXmlProperties+xml"/>
  <Override PartName="/customXml/itemProps1362.xml" ContentType="application/vnd.openxmlformats-officedocument.customXmlProperties+xml"/>
  <Override PartName="/customXml/itemProps1363.xml" ContentType="application/vnd.openxmlformats-officedocument.customXmlProperties+xml"/>
  <Override PartName="/customXml/itemProps1364.xml" ContentType="application/vnd.openxmlformats-officedocument.customXmlProperties+xml"/>
  <Override PartName="/customXml/itemProps1365.xml" ContentType="application/vnd.openxmlformats-officedocument.customXmlProperties+xml"/>
  <Override PartName="/customXml/itemProps1366.xml" ContentType="application/vnd.openxmlformats-officedocument.customXmlProperties+xml"/>
  <Override PartName="/customXml/itemProps1367.xml" ContentType="application/vnd.openxmlformats-officedocument.customXmlProperties+xml"/>
  <Override PartName="/customXml/itemProps1368.xml" ContentType="application/vnd.openxmlformats-officedocument.customXmlProperties+xml"/>
  <Override PartName="/customXml/itemProps1369.xml" ContentType="application/vnd.openxmlformats-officedocument.customXmlProperties+xml"/>
  <Override PartName="/customXml/itemProps1370.xml" ContentType="application/vnd.openxmlformats-officedocument.customXmlProperties+xml"/>
  <Override PartName="/customXml/itemProps1371.xml" ContentType="application/vnd.openxmlformats-officedocument.customXmlProperties+xml"/>
  <Override PartName="/customXml/itemProps1372.xml" ContentType="application/vnd.openxmlformats-officedocument.customXmlProperties+xml"/>
  <Override PartName="/customXml/itemProps1373.xml" ContentType="application/vnd.openxmlformats-officedocument.customXmlProperties+xml"/>
  <Override PartName="/customXml/itemProps1374.xml" ContentType="application/vnd.openxmlformats-officedocument.customXmlProperties+xml"/>
  <Override PartName="/customXml/itemProps1375.xml" ContentType="application/vnd.openxmlformats-officedocument.customXmlProperties+xml"/>
  <Override PartName="/customXml/itemProps1376.xml" ContentType="application/vnd.openxmlformats-officedocument.customXmlProperties+xml"/>
  <Override PartName="/customXml/itemProps1377.xml" ContentType="application/vnd.openxmlformats-officedocument.customXmlProperties+xml"/>
  <Override PartName="/customXml/itemProps1378.xml" ContentType="application/vnd.openxmlformats-officedocument.customXmlProperties+xml"/>
  <Override PartName="/customXml/itemProps1379.xml" ContentType="application/vnd.openxmlformats-officedocument.customXmlProperties+xml"/>
  <Override PartName="/customXml/itemProps1380.xml" ContentType="application/vnd.openxmlformats-officedocument.customXmlProperties+xml"/>
  <Override PartName="/customXml/itemProps1381.xml" ContentType="application/vnd.openxmlformats-officedocument.customXmlProperties+xml"/>
  <Override PartName="/customXml/itemProps1382.xml" ContentType="application/vnd.openxmlformats-officedocument.customXmlProperties+xml"/>
  <Override PartName="/customXml/itemProps1383.xml" ContentType="application/vnd.openxmlformats-officedocument.customXmlProperties+xml"/>
  <Override PartName="/customXml/itemProps1384.xml" ContentType="application/vnd.openxmlformats-officedocument.customXmlProperties+xml"/>
  <Override PartName="/customXml/itemProps1385.xml" ContentType="application/vnd.openxmlformats-officedocument.customXmlProperties+xml"/>
  <Override PartName="/customXml/itemProps1386.xml" ContentType="application/vnd.openxmlformats-officedocument.customXmlProperties+xml"/>
  <Override PartName="/customXml/itemProps1387.xml" ContentType="application/vnd.openxmlformats-officedocument.customXmlProperties+xml"/>
  <Override PartName="/customXml/itemProps1388.xml" ContentType="application/vnd.openxmlformats-officedocument.customXmlProperties+xml"/>
  <Override PartName="/customXml/itemProps1389.xml" ContentType="application/vnd.openxmlformats-officedocument.customXmlProperties+xml"/>
  <Override PartName="/customXml/itemProps1390.xml" ContentType="application/vnd.openxmlformats-officedocument.customXmlProperties+xml"/>
  <Override PartName="/customXml/itemProps1391.xml" ContentType="application/vnd.openxmlformats-officedocument.customXmlProperties+xml"/>
  <Override PartName="/customXml/itemProps1392.xml" ContentType="application/vnd.openxmlformats-officedocument.customXmlProperties+xml"/>
  <Override PartName="/customXml/itemProps1393.xml" ContentType="application/vnd.openxmlformats-officedocument.customXmlProperties+xml"/>
  <Override PartName="/customXml/itemProps1394.xml" ContentType="application/vnd.openxmlformats-officedocument.customXmlProperties+xml"/>
  <Override PartName="/customXml/itemProps1395.xml" ContentType="application/vnd.openxmlformats-officedocument.customXmlProperties+xml"/>
  <Override PartName="/customXml/itemProps1396.xml" ContentType="application/vnd.openxmlformats-officedocument.customXmlProperties+xml"/>
  <Override PartName="/customXml/itemProps1397.xml" ContentType="application/vnd.openxmlformats-officedocument.customXmlProperties+xml"/>
  <Override PartName="/customXml/itemProps1398.xml" ContentType="application/vnd.openxmlformats-officedocument.customXmlProperties+xml"/>
  <Override PartName="/customXml/itemProps1399.xml" ContentType="application/vnd.openxmlformats-officedocument.customXmlProperties+xml"/>
  <Override PartName="/customXml/itemProps1400.xml" ContentType="application/vnd.openxmlformats-officedocument.customXmlProperties+xml"/>
  <Override PartName="/customXml/itemProps1401.xml" ContentType="application/vnd.openxmlformats-officedocument.customXmlProperties+xml"/>
  <Override PartName="/customXml/itemProps1402.xml" ContentType="application/vnd.openxmlformats-officedocument.customXmlProperties+xml"/>
  <Override PartName="/customXml/itemProps1403.xml" ContentType="application/vnd.openxmlformats-officedocument.customXmlProperties+xml"/>
  <Override PartName="/customXml/itemProps1404.xml" ContentType="application/vnd.openxmlformats-officedocument.customXmlProperties+xml"/>
  <Override PartName="/customXml/itemProps1405.xml" ContentType="application/vnd.openxmlformats-officedocument.customXmlProperties+xml"/>
  <Override PartName="/customXml/itemProps1406.xml" ContentType="application/vnd.openxmlformats-officedocument.customXmlProperties+xml"/>
  <Override PartName="/customXml/itemProps1407.xml" ContentType="application/vnd.openxmlformats-officedocument.customXmlProperties+xml"/>
  <Override PartName="/customXml/itemProps1408.xml" ContentType="application/vnd.openxmlformats-officedocument.customXmlProperties+xml"/>
  <Override PartName="/customXml/itemProps1409.xml" ContentType="application/vnd.openxmlformats-officedocument.customXmlProperties+xml"/>
  <Override PartName="/customXml/itemProps1410.xml" ContentType="application/vnd.openxmlformats-officedocument.customXmlProperties+xml"/>
  <Override PartName="/customXml/itemProps1411.xml" ContentType="application/vnd.openxmlformats-officedocument.customXmlProperties+xml"/>
  <Override PartName="/customXml/itemProps1412.xml" ContentType="application/vnd.openxmlformats-officedocument.customXmlProperties+xml"/>
  <Override PartName="/customXml/itemProps1413.xml" ContentType="application/vnd.openxmlformats-officedocument.customXmlProperties+xml"/>
  <Override PartName="/customXml/itemProps1414.xml" ContentType="application/vnd.openxmlformats-officedocument.customXmlProperties+xml"/>
  <Override PartName="/customXml/itemProps1415.xml" ContentType="application/vnd.openxmlformats-officedocument.customXmlProperties+xml"/>
  <Override PartName="/customXml/itemProps1416.xml" ContentType="application/vnd.openxmlformats-officedocument.customXmlProperties+xml"/>
  <Override PartName="/customXml/itemProps1417.xml" ContentType="application/vnd.openxmlformats-officedocument.customXmlProperties+xml"/>
  <Override PartName="/customXml/itemProps1418.xml" ContentType="application/vnd.openxmlformats-officedocument.customXmlProperties+xml"/>
  <Override PartName="/customXml/itemProps1419.xml" ContentType="application/vnd.openxmlformats-officedocument.customXmlProperties+xml"/>
  <Override PartName="/customXml/itemProps1420.xml" ContentType="application/vnd.openxmlformats-officedocument.customXmlProperties+xml"/>
  <Override PartName="/customXml/itemProps1421.xml" ContentType="application/vnd.openxmlformats-officedocument.customXmlProperties+xml"/>
  <Override PartName="/customXml/itemProps1422.xml" ContentType="application/vnd.openxmlformats-officedocument.customXmlProperties+xml"/>
  <Override PartName="/customXml/itemProps1423.xml" ContentType="application/vnd.openxmlformats-officedocument.customXmlProperties+xml"/>
  <Override PartName="/customXml/itemProps1424.xml" ContentType="application/vnd.openxmlformats-officedocument.customXmlProperties+xml"/>
  <Override PartName="/customXml/itemProps1425.xml" ContentType="application/vnd.openxmlformats-officedocument.customXmlProperties+xml"/>
  <Override PartName="/customXml/itemProps1426.xml" ContentType="application/vnd.openxmlformats-officedocument.customXmlProperties+xml"/>
  <Override PartName="/customXml/itemProps1427.xml" ContentType="application/vnd.openxmlformats-officedocument.customXmlProperties+xml"/>
  <Override PartName="/customXml/itemProps1428.xml" ContentType="application/vnd.openxmlformats-officedocument.customXmlProperties+xml"/>
  <Override PartName="/customXml/itemProps1429.xml" ContentType="application/vnd.openxmlformats-officedocument.customXmlProperties+xml"/>
  <Override PartName="/customXml/itemProps1430.xml" ContentType="application/vnd.openxmlformats-officedocument.customXmlProperties+xml"/>
  <Override PartName="/customXml/itemProps1431.xml" ContentType="application/vnd.openxmlformats-officedocument.customXmlProperties+xml"/>
  <Override PartName="/customXml/itemProps1432.xml" ContentType="application/vnd.openxmlformats-officedocument.customXmlProperties+xml"/>
  <Override PartName="/customXml/itemProps1433.xml" ContentType="application/vnd.openxmlformats-officedocument.customXmlProperties+xml"/>
  <Override PartName="/customXml/itemProps1434.xml" ContentType="application/vnd.openxmlformats-officedocument.customXmlProperties+xml"/>
  <Override PartName="/customXml/itemProps1435.xml" ContentType="application/vnd.openxmlformats-officedocument.customXmlProperties+xml"/>
  <Override PartName="/customXml/itemProps1436.xml" ContentType="application/vnd.openxmlformats-officedocument.customXmlProperties+xml"/>
  <Override PartName="/customXml/itemProps1437.xml" ContentType="application/vnd.openxmlformats-officedocument.customXmlProperties+xml"/>
  <Override PartName="/customXml/itemProps1438.xml" ContentType="application/vnd.openxmlformats-officedocument.customXmlProperties+xml"/>
  <Override PartName="/customXml/itemProps1439.xml" ContentType="application/vnd.openxmlformats-officedocument.customXmlProperties+xml"/>
  <Override PartName="/customXml/itemProps1440.xml" ContentType="application/vnd.openxmlformats-officedocument.customXmlProperties+xml"/>
  <Override PartName="/customXml/itemProps1441.xml" ContentType="application/vnd.openxmlformats-officedocument.customXmlProperties+xml"/>
  <Override PartName="/customXml/itemProps1442.xml" ContentType="application/vnd.openxmlformats-officedocument.customXmlProperties+xml"/>
  <Override PartName="/customXml/itemProps1443.xml" ContentType="application/vnd.openxmlformats-officedocument.customXmlProperties+xml"/>
  <Override PartName="/customXml/itemProps1444.xml" ContentType="application/vnd.openxmlformats-officedocument.customXmlProperties+xml"/>
  <Override PartName="/customXml/itemProps1445.xml" ContentType="application/vnd.openxmlformats-officedocument.customXmlProperties+xml"/>
  <Override PartName="/customXml/itemProps1446.xml" ContentType="application/vnd.openxmlformats-officedocument.customXmlProperties+xml"/>
  <Override PartName="/customXml/itemProps1447.xml" ContentType="application/vnd.openxmlformats-officedocument.customXmlProperties+xml"/>
  <Override PartName="/customXml/itemProps1448.xml" ContentType="application/vnd.openxmlformats-officedocument.customXmlProperties+xml"/>
  <Override PartName="/customXml/itemProps1449.xml" ContentType="application/vnd.openxmlformats-officedocument.customXmlProperties+xml"/>
  <Override PartName="/customXml/itemProps1450.xml" ContentType="application/vnd.openxmlformats-officedocument.customXmlProperties+xml"/>
  <Override PartName="/customXml/itemProps1451.xml" ContentType="application/vnd.openxmlformats-officedocument.customXmlProperties+xml"/>
  <Override PartName="/customXml/itemProps1452.xml" ContentType="application/vnd.openxmlformats-officedocument.customXmlProperties+xml"/>
  <Override PartName="/customXml/itemProps1453.xml" ContentType="application/vnd.openxmlformats-officedocument.customXmlProperties+xml"/>
  <Override PartName="/customXml/itemProps1454.xml" ContentType="application/vnd.openxmlformats-officedocument.customXmlProperties+xml"/>
  <Override PartName="/customXml/itemProps1455.xml" ContentType="application/vnd.openxmlformats-officedocument.customXmlProperties+xml"/>
  <Override PartName="/customXml/itemProps1456.xml" ContentType="application/vnd.openxmlformats-officedocument.customXmlProperties+xml"/>
  <Override PartName="/customXml/itemProps1457.xml" ContentType="application/vnd.openxmlformats-officedocument.customXmlProperties+xml"/>
  <Override PartName="/customXml/itemProps1458.xml" ContentType="application/vnd.openxmlformats-officedocument.customXmlProperties+xml"/>
  <Override PartName="/customXml/itemProps1459.xml" ContentType="application/vnd.openxmlformats-officedocument.customXmlProperties+xml"/>
  <Override PartName="/customXml/itemProps1460.xml" ContentType="application/vnd.openxmlformats-officedocument.customXmlProperties+xml"/>
  <Override PartName="/customXml/itemProps1461.xml" ContentType="application/vnd.openxmlformats-officedocument.customXmlProperties+xml"/>
  <Override PartName="/customXml/itemProps1462.xml" ContentType="application/vnd.openxmlformats-officedocument.customXmlProperties+xml"/>
  <Override PartName="/customXml/itemProps1463.xml" ContentType="application/vnd.openxmlformats-officedocument.customXmlProperties+xml"/>
  <Override PartName="/customXml/itemProps1464.xml" ContentType="application/vnd.openxmlformats-officedocument.customXmlProperties+xml"/>
  <Override PartName="/customXml/itemProps1465.xml" ContentType="application/vnd.openxmlformats-officedocument.customXmlProperties+xml"/>
  <Override PartName="/customXml/itemProps1466.xml" ContentType="application/vnd.openxmlformats-officedocument.customXmlProperties+xml"/>
  <Override PartName="/customXml/itemProps1467.xml" ContentType="application/vnd.openxmlformats-officedocument.customXmlProperties+xml"/>
  <Override PartName="/customXml/itemProps1468.xml" ContentType="application/vnd.openxmlformats-officedocument.customXmlProperties+xml"/>
  <Override PartName="/customXml/itemProps1469.xml" ContentType="application/vnd.openxmlformats-officedocument.customXmlProperties+xml"/>
  <Override PartName="/customXml/itemProps1470.xml" ContentType="application/vnd.openxmlformats-officedocument.customXmlProperties+xml"/>
  <Override PartName="/customXml/itemProps1471.xml" ContentType="application/vnd.openxmlformats-officedocument.customXmlProperties+xml"/>
  <Override PartName="/customXml/itemProps1472.xml" ContentType="application/vnd.openxmlformats-officedocument.customXmlProperties+xml"/>
  <Override PartName="/customXml/itemProps1473.xml" ContentType="application/vnd.openxmlformats-officedocument.customXmlProperties+xml"/>
  <Override PartName="/customXml/itemProps1474.xml" ContentType="application/vnd.openxmlformats-officedocument.customXmlProperties+xml"/>
  <Override PartName="/customXml/itemProps1475.xml" ContentType="application/vnd.openxmlformats-officedocument.customXmlProperties+xml"/>
  <Override PartName="/customXml/itemProps1476.xml" ContentType="application/vnd.openxmlformats-officedocument.customXmlProperties+xml"/>
  <Override PartName="/customXml/itemProps1477.xml" ContentType="application/vnd.openxmlformats-officedocument.customXmlProperties+xml"/>
  <Override PartName="/customXml/itemProps1478.xml" ContentType="application/vnd.openxmlformats-officedocument.customXmlProperties+xml"/>
  <Override PartName="/customXml/itemProps1479.xml" ContentType="application/vnd.openxmlformats-officedocument.customXmlProperties+xml"/>
  <Override PartName="/customXml/itemProps1480.xml" ContentType="application/vnd.openxmlformats-officedocument.customXmlProperties+xml"/>
  <Override PartName="/customXml/itemProps1481.xml" ContentType="application/vnd.openxmlformats-officedocument.customXmlProperties+xml"/>
  <Override PartName="/customXml/itemProps1482.xml" ContentType="application/vnd.openxmlformats-officedocument.customXmlProperties+xml"/>
  <Override PartName="/customXml/itemProps1483.xml" ContentType="application/vnd.openxmlformats-officedocument.customXmlProperties+xml"/>
  <Override PartName="/customXml/itemProps1484.xml" ContentType="application/vnd.openxmlformats-officedocument.customXmlProperties+xml"/>
  <Override PartName="/customXml/itemProps1485.xml" ContentType="application/vnd.openxmlformats-officedocument.customXmlProperties+xml"/>
  <Override PartName="/customXml/itemProps1486.xml" ContentType="application/vnd.openxmlformats-officedocument.customXmlProperties+xml"/>
  <Override PartName="/customXml/itemProps1487.xml" ContentType="application/vnd.openxmlformats-officedocument.customXmlProperties+xml"/>
  <Override PartName="/customXml/itemProps1488.xml" ContentType="application/vnd.openxmlformats-officedocument.customXmlProperties+xml"/>
  <Override PartName="/customXml/itemProps1489.xml" ContentType="application/vnd.openxmlformats-officedocument.customXmlProperties+xml"/>
  <Override PartName="/customXml/itemProps1490.xml" ContentType="application/vnd.openxmlformats-officedocument.customXmlProperties+xml"/>
  <Override PartName="/customXml/itemProps1491.xml" ContentType="application/vnd.openxmlformats-officedocument.customXmlProperties+xml"/>
  <Override PartName="/customXml/itemProps1492.xml" ContentType="application/vnd.openxmlformats-officedocument.customXmlProperties+xml"/>
  <Override PartName="/customXml/itemProps1493.xml" ContentType="application/vnd.openxmlformats-officedocument.customXmlProperties+xml"/>
  <Override PartName="/customXml/itemProps1494.xml" ContentType="application/vnd.openxmlformats-officedocument.customXmlProperties+xml"/>
  <Override PartName="/customXml/itemProps1495.xml" ContentType="application/vnd.openxmlformats-officedocument.customXmlProperties+xml"/>
  <Override PartName="/customXml/itemProps1496.xml" ContentType="application/vnd.openxmlformats-officedocument.customXmlProperties+xml"/>
  <Override PartName="/customXml/itemProps1497.xml" ContentType="application/vnd.openxmlformats-officedocument.customXmlProperties+xml"/>
  <Override PartName="/customXml/itemProps1498.xml" ContentType="application/vnd.openxmlformats-officedocument.customXmlProperties+xml"/>
  <Override PartName="/customXml/itemProps1499.xml" ContentType="application/vnd.openxmlformats-officedocument.customXmlProperties+xml"/>
  <Override PartName="/customXml/itemProps1500.xml" ContentType="application/vnd.openxmlformats-officedocument.customXmlProperties+xml"/>
  <Override PartName="/customXml/itemProps1501.xml" ContentType="application/vnd.openxmlformats-officedocument.customXmlProperties+xml"/>
  <Override PartName="/customXml/itemProps1502.xml" ContentType="application/vnd.openxmlformats-officedocument.customXmlProperties+xml"/>
  <Override PartName="/customXml/itemProps1503.xml" ContentType="application/vnd.openxmlformats-officedocument.customXmlProperties+xml"/>
  <Override PartName="/customXml/itemProps1504.xml" ContentType="application/vnd.openxmlformats-officedocument.customXmlProperties+xml"/>
  <Override PartName="/customXml/itemProps1505.xml" ContentType="application/vnd.openxmlformats-officedocument.customXmlProperties+xml"/>
  <Override PartName="/customXml/itemProps1506.xml" ContentType="application/vnd.openxmlformats-officedocument.customXmlProperties+xml"/>
  <Override PartName="/customXml/itemProps1507.xml" ContentType="application/vnd.openxmlformats-officedocument.customXmlProperties+xml"/>
  <Override PartName="/customXml/itemProps1508.xml" ContentType="application/vnd.openxmlformats-officedocument.customXmlProperties+xml"/>
  <Override PartName="/customXml/itemProps1509.xml" ContentType="application/vnd.openxmlformats-officedocument.customXmlProperties+xml"/>
  <Override PartName="/customXml/itemProps1510.xml" ContentType="application/vnd.openxmlformats-officedocument.customXmlProperties+xml"/>
  <Override PartName="/customXml/itemProps1511.xml" ContentType="application/vnd.openxmlformats-officedocument.customXmlProperties+xml"/>
  <Override PartName="/customXml/itemProps1512.xml" ContentType="application/vnd.openxmlformats-officedocument.customXmlProperties+xml"/>
  <Override PartName="/customXml/itemProps1513.xml" ContentType="application/vnd.openxmlformats-officedocument.customXmlProperties+xml"/>
  <Override PartName="/customXml/itemProps1514.xml" ContentType="application/vnd.openxmlformats-officedocument.customXmlProperties+xml"/>
  <Override PartName="/customXml/itemProps1515.xml" ContentType="application/vnd.openxmlformats-officedocument.customXmlProperties+xml"/>
  <Override PartName="/customXml/itemProps1516.xml" ContentType="application/vnd.openxmlformats-officedocument.customXmlProperties+xml"/>
  <Override PartName="/customXml/itemProps1517.xml" ContentType="application/vnd.openxmlformats-officedocument.customXmlProperties+xml"/>
  <Override PartName="/customXml/itemProps1518.xml" ContentType="application/vnd.openxmlformats-officedocument.customXmlProperties+xml"/>
  <Override PartName="/customXml/itemProps1519.xml" ContentType="application/vnd.openxmlformats-officedocument.customXmlProperties+xml"/>
  <Override PartName="/customXml/itemProps1520.xml" ContentType="application/vnd.openxmlformats-officedocument.customXmlProperties+xml"/>
  <Override PartName="/customXml/itemProps1521.xml" ContentType="application/vnd.openxmlformats-officedocument.customXmlProperties+xml"/>
  <Override PartName="/customXml/itemProps1522.xml" ContentType="application/vnd.openxmlformats-officedocument.customXmlProperties+xml"/>
  <Override PartName="/customXml/itemProps1523.xml" ContentType="application/vnd.openxmlformats-officedocument.customXmlProperties+xml"/>
  <Override PartName="/customXml/itemProps1524.xml" ContentType="application/vnd.openxmlformats-officedocument.customXmlProperties+xml"/>
  <Override PartName="/customXml/itemProps1525.xml" ContentType="application/vnd.openxmlformats-officedocument.customXmlProperties+xml"/>
  <Override PartName="/customXml/itemProps1526.xml" ContentType="application/vnd.openxmlformats-officedocument.customXmlProperties+xml"/>
  <Override PartName="/customXml/itemProps1527.xml" ContentType="application/vnd.openxmlformats-officedocument.customXmlProperties+xml"/>
  <Override PartName="/customXml/itemProps1528.xml" ContentType="application/vnd.openxmlformats-officedocument.customXmlProperties+xml"/>
  <Override PartName="/customXml/itemProps1529.xml" ContentType="application/vnd.openxmlformats-officedocument.customXmlProperties+xml"/>
  <Override PartName="/customXml/itemProps1530.xml" ContentType="application/vnd.openxmlformats-officedocument.customXmlProperties+xml"/>
  <Override PartName="/customXml/itemProps1531.xml" ContentType="application/vnd.openxmlformats-officedocument.customXmlProperties+xml"/>
  <Override PartName="/customXml/itemProps1532.xml" ContentType="application/vnd.openxmlformats-officedocument.customXmlProperties+xml"/>
  <Override PartName="/customXml/itemProps1533.xml" ContentType="application/vnd.openxmlformats-officedocument.customXmlProperties+xml"/>
  <Override PartName="/customXml/itemProps1534.xml" ContentType="application/vnd.openxmlformats-officedocument.customXmlProperties+xml"/>
  <Override PartName="/customXml/itemProps1535.xml" ContentType="application/vnd.openxmlformats-officedocument.customXmlProperties+xml"/>
  <Override PartName="/customXml/itemProps1536.xml" ContentType="application/vnd.openxmlformats-officedocument.customXmlProperties+xml"/>
  <Override PartName="/customXml/itemProps1537.xml" ContentType="application/vnd.openxmlformats-officedocument.customXmlProperties+xml"/>
  <Override PartName="/customXml/itemProps1538.xml" ContentType="application/vnd.openxmlformats-officedocument.customXmlProperties+xml"/>
  <Override PartName="/customXml/itemProps1539.xml" ContentType="application/vnd.openxmlformats-officedocument.customXmlProperties+xml"/>
  <Override PartName="/customXml/itemProps1540.xml" ContentType="application/vnd.openxmlformats-officedocument.customXmlProperties+xml"/>
  <Override PartName="/customXml/itemProps1541.xml" ContentType="application/vnd.openxmlformats-officedocument.customXmlProperties+xml"/>
  <Override PartName="/customXml/itemProps1542.xml" ContentType="application/vnd.openxmlformats-officedocument.customXmlProperties+xml"/>
  <Override PartName="/customXml/itemProps1543.xml" ContentType="application/vnd.openxmlformats-officedocument.customXmlProperties+xml"/>
  <Override PartName="/customXml/itemProps1544.xml" ContentType="application/vnd.openxmlformats-officedocument.customXmlProperties+xml"/>
  <Override PartName="/customXml/itemProps1545.xml" ContentType="application/vnd.openxmlformats-officedocument.customXmlProperties+xml"/>
  <Override PartName="/customXml/itemProps1546.xml" ContentType="application/vnd.openxmlformats-officedocument.customXmlProperties+xml"/>
  <Override PartName="/customXml/itemProps1547.xml" ContentType="application/vnd.openxmlformats-officedocument.customXmlProperties+xml"/>
  <Override PartName="/customXml/itemProps1548.xml" ContentType="application/vnd.openxmlformats-officedocument.customXmlProperties+xml"/>
  <Override PartName="/customXml/itemProps1549.xml" ContentType="application/vnd.openxmlformats-officedocument.customXmlProperties+xml"/>
  <Override PartName="/customXml/itemProps1550.xml" ContentType="application/vnd.openxmlformats-officedocument.customXmlProperties+xml"/>
  <Override PartName="/customXml/itemProps1551.xml" ContentType="application/vnd.openxmlformats-officedocument.customXmlProperties+xml"/>
  <Override PartName="/customXml/itemProps1552.xml" ContentType="application/vnd.openxmlformats-officedocument.customXmlProperties+xml"/>
  <Override PartName="/customXml/itemProps1553.xml" ContentType="application/vnd.openxmlformats-officedocument.customXmlProperties+xml"/>
  <Override PartName="/customXml/itemProps1554.xml" ContentType="application/vnd.openxmlformats-officedocument.customXmlProperties+xml"/>
  <Override PartName="/customXml/itemProps1555.xml" ContentType="application/vnd.openxmlformats-officedocument.customXmlProperties+xml"/>
  <Override PartName="/customXml/itemProps1556.xml" ContentType="application/vnd.openxmlformats-officedocument.customXmlProperties+xml"/>
  <Override PartName="/customXml/itemProps1557.xml" ContentType="application/vnd.openxmlformats-officedocument.customXmlProperties+xml"/>
  <Override PartName="/customXml/itemProps1558.xml" ContentType="application/vnd.openxmlformats-officedocument.customXmlProperties+xml"/>
  <Override PartName="/customXml/itemProps1559.xml" ContentType="application/vnd.openxmlformats-officedocument.customXmlProperties+xml"/>
  <Override PartName="/customXml/itemProps1560.xml" ContentType="application/vnd.openxmlformats-officedocument.customXmlProperties+xml"/>
  <Override PartName="/customXml/itemProps1561.xml" ContentType="application/vnd.openxmlformats-officedocument.customXmlProperties+xml"/>
  <Override PartName="/customXml/itemProps1562.xml" ContentType="application/vnd.openxmlformats-officedocument.customXmlProperties+xml"/>
  <Override PartName="/customXml/itemProps1563.xml" ContentType="application/vnd.openxmlformats-officedocument.customXmlProperties+xml"/>
  <Override PartName="/customXml/itemProps1564.xml" ContentType="application/vnd.openxmlformats-officedocument.customXmlProperties+xml"/>
  <Override PartName="/customXml/itemProps1565.xml" ContentType="application/vnd.openxmlformats-officedocument.customXmlProperties+xml"/>
  <Override PartName="/customXml/itemProps1566.xml" ContentType="application/vnd.openxmlformats-officedocument.customXmlProperties+xml"/>
  <Override PartName="/customXml/itemProps1567.xml" ContentType="application/vnd.openxmlformats-officedocument.customXmlProperties+xml"/>
  <Override PartName="/customXml/itemProps1568.xml" ContentType="application/vnd.openxmlformats-officedocument.customXmlProperties+xml"/>
  <Override PartName="/customXml/itemProps1569.xml" ContentType="application/vnd.openxmlformats-officedocument.customXmlProperties+xml"/>
  <Override PartName="/customXml/itemProps1570.xml" ContentType="application/vnd.openxmlformats-officedocument.customXmlProperties+xml"/>
  <Override PartName="/customXml/itemProps1571.xml" ContentType="application/vnd.openxmlformats-officedocument.customXmlProperties+xml"/>
  <Override PartName="/customXml/itemProps1572.xml" ContentType="application/vnd.openxmlformats-officedocument.customXmlProperties+xml"/>
  <Override PartName="/customXml/itemProps1573.xml" ContentType="application/vnd.openxmlformats-officedocument.customXmlProperties+xml"/>
  <Override PartName="/customXml/itemProps1574.xml" ContentType="application/vnd.openxmlformats-officedocument.customXmlProperties+xml"/>
  <Override PartName="/customXml/itemProps1575.xml" ContentType="application/vnd.openxmlformats-officedocument.customXmlProperties+xml"/>
  <Override PartName="/customXml/itemProps1576.xml" ContentType="application/vnd.openxmlformats-officedocument.customXmlProperties+xml"/>
  <Override PartName="/customXml/itemProps1577.xml" ContentType="application/vnd.openxmlformats-officedocument.customXmlProperties+xml"/>
  <Override PartName="/customXml/itemProps1578.xml" ContentType="application/vnd.openxmlformats-officedocument.customXmlProperties+xml"/>
  <Override PartName="/customXml/itemProps1579.xml" ContentType="application/vnd.openxmlformats-officedocument.customXmlProperties+xml"/>
  <Override PartName="/customXml/itemProps1580.xml" ContentType="application/vnd.openxmlformats-officedocument.customXmlProperties+xml"/>
  <Override PartName="/customXml/itemProps1581.xml" ContentType="application/vnd.openxmlformats-officedocument.customXmlProperties+xml"/>
  <Override PartName="/customXml/itemProps1582.xml" ContentType="application/vnd.openxmlformats-officedocument.customXmlProperties+xml"/>
  <Override PartName="/customXml/itemProps1583.xml" ContentType="application/vnd.openxmlformats-officedocument.customXmlProperties+xml"/>
  <Override PartName="/customXml/itemProps1584.xml" ContentType="application/vnd.openxmlformats-officedocument.customXmlProperties+xml"/>
  <Override PartName="/customXml/itemProps1585.xml" ContentType="application/vnd.openxmlformats-officedocument.customXmlProperties+xml"/>
  <Override PartName="/customXml/itemProps1586.xml" ContentType="application/vnd.openxmlformats-officedocument.customXmlProperties+xml"/>
  <Override PartName="/customXml/itemProps1587.xml" ContentType="application/vnd.openxmlformats-officedocument.customXmlProperties+xml"/>
  <Override PartName="/customXml/itemProps1588.xml" ContentType="application/vnd.openxmlformats-officedocument.customXmlProperties+xml"/>
  <Override PartName="/customXml/itemProps1589.xml" ContentType="application/vnd.openxmlformats-officedocument.customXmlProperties+xml"/>
  <Override PartName="/customXml/itemProps1590.xml" ContentType="application/vnd.openxmlformats-officedocument.customXmlProperties+xml"/>
  <Override PartName="/customXml/itemProps1591.xml" ContentType="application/vnd.openxmlformats-officedocument.customXmlProperties+xml"/>
  <Override PartName="/customXml/itemProps1592.xml" ContentType="application/vnd.openxmlformats-officedocument.customXmlProperties+xml"/>
  <Override PartName="/customXml/itemProps1593.xml" ContentType="application/vnd.openxmlformats-officedocument.customXmlProperties+xml"/>
  <Override PartName="/customXml/itemProps1594.xml" ContentType="application/vnd.openxmlformats-officedocument.customXmlProperties+xml"/>
  <Override PartName="/customXml/itemProps1595.xml" ContentType="application/vnd.openxmlformats-officedocument.customXmlProperties+xml"/>
  <Override PartName="/customXml/itemProps1596.xml" ContentType="application/vnd.openxmlformats-officedocument.customXmlProperties+xml"/>
  <Override PartName="/customXml/itemProps1597.xml" ContentType="application/vnd.openxmlformats-officedocument.customXmlProperties+xml"/>
  <Override PartName="/customXml/itemProps1598.xml" ContentType="application/vnd.openxmlformats-officedocument.customXmlProperties+xml"/>
  <Override PartName="/customXml/itemProps1599.xml" ContentType="application/vnd.openxmlformats-officedocument.customXmlProperties+xml"/>
  <Override PartName="/customXml/itemProps1600.xml" ContentType="application/vnd.openxmlformats-officedocument.customXmlProperties+xml"/>
  <Override PartName="/customXml/itemProps1601.xml" ContentType="application/vnd.openxmlformats-officedocument.customXmlProperties+xml"/>
  <Override PartName="/customXml/itemProps1602.xml" ContentType="application/vnd.openxmlformats-officedocument.customXmlProperties+xml"/>
  <Override PartName="/customXml/itemProps1603.xml" ContentType="application/vnd.openxmlformats-officedocument.customXmlProperties+xml"/>
  <Override PartName="/customXml/itemProps1604.xml" ContentType="application/vnd.openxmlformats-officedocument.customXmlProperties+xml"/>
  <Override PartName="/customXml/itemProps1605.xml" ContentType="application/vnd.openxmlformats-officedocument.customXmlProperties+xml"/>
  <Override PartName="/customXml/itemProps1606.xml" ContentType="application/vnd.openxmlformats-officedocument.customXmlProperties+xml"/>
  <Override PartName="/customXml/itemProps1607.xml" ContentType="application/vnd.openxmlformats-officedocument.customXmlProperties+xml"/>
  <Override PartName="/customXml/itemProps1608.xml" ContentType="application/vnd.openxmlformats-officedocument.customXmlProperties+xml"/>
  <Override PartName="/customXml/itemProps1609.xml" ContentType="application/vnd.openxmlformats-officedocument.customXmlProperties+xml"/>
  <Override PartName="/customXml/itemProps1610.xml" ContentType="application/vnd.openxmlformats-officedocument.customXmlProperties+xml"/>
  <Override PartName="/customXml/itemProps1611.xml" ContentType="application/vnd.openxmlformats-officedocument.customXmlProperties+xml"/>
  <Override PartName="/customXml/itemProps1612.xml" ContentType="application/vnd.openxmlformats-officedocument.customXmlProperties+xml"/>
  <Override PartName="/customXml/itemProps1613.xml" ContentType="application/vnd.openxmlformats-officedocument.customXmlProperties+xml"/>
  <Override PartName="/customXml/itemProps1614.xml" ContentType="application/vnd.openxmlformats-officedocument.customXmlProperties+xml"/>
  <Override PartName="/customXml/itemProps1615.xml" ContentType="application/vnd.openxmlformats-officedocument.customXmlProperties+xml"/>
  <Override PartName="/customXml/itemProps1616.xml" ContentType="application/vnd.openxmlformats-officedocument.customXmlProperties+xml"/>
  <Override PartName="/customXml/itemProps1617.xml" ContentType="application/vnd.openxmlformats-officedocument.customXmlProperties+xml"/>
  <Override PartName="/customXml/itemProps1618.xml" ContentType="application/vnd.openxmlformats-officedocument.customXmlProperties+xml"/>
  <Override PartName="/customXml/itemProps1619.xml" ContentType="application/vnd.openxmlformats-officedocument.customXmlProperties+xml"/>
  <Override PartName="/customXml/itemProps1620.xml" ContentType="application/vnd.openxmlformats-officedocument.customXmlProperties+xml"/>
  <Override PartName="/customXml/itemProps1621.xml" ContentType="application/vnd.openxmlformats-officedocument.customXmlProperties+xml"/>
  <Override PartName="/customXml/itemProps1622.xml" ContentType="application/vnd.openxmlformats-officedocument.customXmlProperties+xml"/>
  <Override PartName="/customXml/itemProps1623.xml" ContentType="application/vnd.openxmlformats-officedocument.customXmlProperties+xml"/>
  <Override PartName="/customXml/itemProps1624.xml" ContentType="application/vnd.openxmlformats-officedocument.customXmlProperties+xml"/>
  <Override PartName="/customXml/itemProps1625.xml" ContentType="application/vnd.openxmlformats-officedocument.customXmlProperties+xml"/>
  <Override PartName="/customXml/itemProps1626.xml" ContentType="application/vnd.openxmlformats-officedocument.customXmlProperties+xml"/>
  <Override PartName="/customXml/itemProps1627.xml" ContentType="application/vnd.openxmlformats-officedocument.customXmlProperties+xml"/>
  <Override PartName="/customXml/itemProps1628.xml" ContentType="application/vnd.openxmlformats-officedocument.customXmlProperties+xml"/>
  <Override PartName="/customXml/itemProps1629.xml" ContentType="application/vnd.openxmlformats-officedocument.customXmlProperties+xml"/>
  <Override PartName="/customXml/itemProps1630.xml" ContentType="application/vnd.openxmlformats-officedocument.customXmlProperties+xml"/>
  <Override PartName="/customXml/itemProps1631.xml" ContentType="application/vnd.openxmlformats-officedocument.customXmlProperties+xml"/>
  <Override PartName="/customXml/itemProps1632.xml" ContentType="application/vnd.openxmlformats-officedocument.customXmlProperties+xml"/>
  <Override PartName="/customXml/itemProps1633.xml" ContentType="application/vnd.openxmlformats-officedocument.customXmlProperties+xml"/>
  <Override PartName="/customXml/itemProps1634.xml" ContentType="application/vnd.openxmlformats-officedocument.customXmlProperties+xml"/>
  <Override PartName="/customXml/itemProps1635.xml" ContentType="application/vnd.openxmlformats-officedocument.customXmlProperties+xml"/>
  <Override PartName="/customXml/itemProps1636.xml" ContentType="application/vnd.openxmlformats-officedocument.customXmlProperties+xml"/>
  <Override PartName="/customXml/itemProps1637.xml" ContentType="application/vnd.openxmlformats-officedocument.customXmlProperties+xml"/>
  <Override PartName="/customXml/itemProps1638.xml" ContentType="application/vnd.openxmlformats-officedocument.customXmlProperties+xml"/>
  <Override PartName="/customXml/itemProps1639.xml" ContentType="application/vnd.openxmlformats-officedocument.customXmlProperties+xml"/>
  <Override PartName="/customXml/itemProps1640.xml" ContentType="application/vnd.openxmlformats-officedocument.customXmlProperties+xml"/>
  <Override PartName="/customXml/itemProps1641.xml" ContentType="application/vnd.openxmlformats-officedocument.customXmlProperties+xml"/>
  <Override PartName="/customXml/itemProps1642.xml" ContentType="application/vnd.openxmlformats-officedocument.customXmlProperties+xml"/>
  <Override PartName="/customXml/itemProps1643.xml" ContentType="application/vnd.openxmlformats-officedocument.customXmlProperties+xml"/>
  <Override PartName="/customXml/itemProps1644.xml" ContentType="application/vnd.openxmlformats-officedocument.customXmlProperties+xml"/>
  <Override PartName="/customXml/itemProps1645.xml" ContentType="application/vnd.openxmlformats-officedocument.customXmlProperties+xml"/>
  <Override PartName="/customXml/itemProps1646.xml" ContentType="application/vnd.openxmlformats-officedocument.customXmlProperties+xml"/>
  <Override PartName="/customXml/itemProps1647.xml" ContentType="application/vnd.openxmlformats-officedocument.customXmlProperties+xml"/>
  <Override PartName="/customXml/itemProps1648.xml" ContentType="application/vnd.openxmlformats-officedocument.customXmlProperties+xml"/>
  <Override PartName="/customXml/itemProps1649.xml" ContentType="application/vnd.openxmlformats-officedocument.customXmlProperties+xml"/>
  <Override PartName="/customXml/itemProps1650.xml" ContentType="application/vnd.openxmlformats-officedocument.customXmlProperties+xml"/>
  <Override PartName="/customXml/itemProps1651.xml" ContentType="application/vnd.openxmlformats-officedocument.customXmlProperties+xml"/>
  <Override PartName="/customXml/itemProps1652.xml" ContentType="application/vnd.openxmlformats-officedocument.customXmlProperties+xml"/>
  <Override PartName="/customXml/itemProps1653.xml" ContentType="application/vnd.openxmlformats-officedocument.customXmlProperties+xml"/>
  <Override PartName="/customXml/itemProps1654.xml" ContentType="application/vnd.openxmlformats-officedocument.customXmlProperties+xml"/>
  <Override PartName="/customXml/itemProps1655.xml" ContentType="application/vnd.openxmlformats-officedocument.customXmlProperties+xml"/>
  <Override PartName="/customXml/itemProps1656.xml" ContentType="application/vnd.openxmlformats-officedocument.customXmlProperties+xml"/>
  <Override PartName="/customXml/itemProps1657.xml" ContentType="application/vnd.openxmlformats-officedocument.customXmlProperties+xml"/>
  <Override PartName="/customXml/itemProps1658.xml" ContentType="application/vnd.openxmlformats-officedocument.customXmlProperties+xml"/>
  <Override PartName="/customXml/itemProps1659.xml" ContentType="application/vnd.openxmlformats-officedocument.customXmlProperties+xml"/>
  <Override PartName="/customXml/itemProps1660.xml" ContentType="application/vnd.openxmlformats-officedocument.customXmlProperties+xml"/>
  <Override PartName="/customXml/itemProps1661.xml" ContentType="application/vnd.openxmlformats-officedocument.customXmlProperties+xml"/>
  <Override PartName="/customXml/itemProps1662.xml" ContentType="application/vnd.openxmlformats-officedocument.customXmlProperties+xml"/>
  <Override PartName="/customXml/itemProps1663.xml" ContentType="application/vnd.openxmlformats-officedocument.customXmlProperties+xml"/>
  <Override PartName="/customXml/itemProps1664.xml" ContentType="application/vnd.openxmlformats-officedocument.customXmlProperties+xml"/>
  <Override PartName="/customXml/itemProps1665.xml" ContentType="application/vnd.openxmlformats-officedocument.customXmlProperties+xml"/>
  <Override PartName="/customXml/itemProps1666.xml" ContentType="application/vnd.openxmlformats-officedocument.customXmlProperties+xml"/>
  <Override PartName="/customXml/itemProps1667.xml" ContentType="application/vnd.openxmlformats-officedocument.customXmlProperties+xml"/>
  <Override PartName="/customXml/itemProps1668.xml" ContentType="application/vnd.openxmlformats-officedocument.customXmlProperties+xml"/>
  <Override PartName="/customXml/itemProps1669.xml" ContentType="application/vnd.openxmlformats-officedocument.customXmlProperties+xml"/>
  <Override PartName="/customXml/itemProps1670.xml" ContentType="application/vnd.openxmlformats-officedocument.customXmlProperties+xml"/>
  <Override PartName="/customXml/itemProps1671.xml" ContentType="application/vnd.openxmlformats-officedocument.customXmlProperties+xml"/>
  <Override PartName="/customXml/itemProps1672.xml" ContentType="application/vnd.openxmlformats-officedocument.customXmlProperties+xml"/>
  <Override PartName="/customXml/itemProps1673.xml" ContentType="application/vnd.openxmlformats-officedocument.customXmlProperties+xml"/>
  <Override PartName="/customXml/itemProps1674.xml" ContentType="application/vnd.openxmlformats-officedocument.customXmlProperties+xml"/>
  <Override PartName="/customXml/itemProps1675.xml" ContentType="application/vnd.openxmlformats-officedocument.customXmlProperties+xml"/>
  <Override PartName="/customXml/itemProps1676.xml" ContentType="application/vnd.openxmlformats-officedocument.customXmlProperties+xml"/>
  <Override PartName="/customXml/itemProps1677.xml" ContentType="application/vnd.openxmlformats-officedocument.customXmlProperties+xml"/>
  <Override PartName="/customXml/itemProps1678.xml" ContentType="application/vnd.openxmlformats-officedocument.customXmlProperties+xml"/>
  <Override PartName="/customXml/itemProps1679.xml" ContentType="application/vnd.openxmlformats-officedocument.customXmlProperties+xml"/>
  <Override PartName="/customXml/itemProps1680.xml" ContentType="application/vnd.openxmlformats-officedocument.customXmlProperties+xml"/>
  <Override PartName="/customXml/itemProps1681.xml" ContentType="application/vnd.openxmlformats-officedocument.customXmlProperties+xml"/>
  <Override PartName="/customXml/itemProps1682.xml" ContentType="application/vnd.openxmlformats-officedocument.customXmlProperties+xml"/>
  <Override PartName="/customXml/itemProps1683.xml" ContentType="application/vnd.openxmlformats-officedocument.customXmlProperties+xml"/>
  <Override PartName="/customXml/itemProps1684.xml" ContentType="application/vnd.openxmlformats-officedocument.customXmlProperties+xml"/>
  <Override PartName="/customXml/itemProps1685.xml" ContentType="application/vnd.openxmlformats-officedocument.customXmlProperties+xml"/>
  <Override PartName="/customXml/itemProps1686.xml" ContentType="application/vnd.openxmlformats-officedocument.customXmlProperties+xml"/>
  <Override PartName="/customXml/itemProps1687.xml" ContentType="application/vnd.openxmlformats-officedocument.customXmlProperties+xml"/>
  <Override PartName="/customXml/itemProps1688.xml" ContentType="application/vnd.openxmlformats-officedocument.customXmlProperties+xml"/>
  <Override PartName="/customXml/itemProps1689.xml" ContentType="application/vnd.openxmlformats-officedocument.customXmlProperties+xml"/>
  <Override PartName="/customXml/itemProps1690.xml" ContentType="application/vnd.openxmlformats-officedocument.customXmlProperties+xml"/>
  <Override PartName="/customXml/itemProps1691.xml" ContentType="application/vnd.openxmlformats-officedocument.customXmlProperties+xml"/>
  <Override PartName="/customXml/itemProps1692.xml" ContentType="application/vnd.openxmlformats-officedocument.customXmlProperties+xml"/>
  <Override PartName="/customXml/itemProps1693.xml" ContentType="application/vnd.openxmlformats-officedocument.customXmlProperties+xml"/>
  <Override PartName="/customXml/itemProps1694.xml" ContentType="application/vnd.openxmlformats-officedocument.customXmlProperties+xml"/>
  <Override PartName="/customXml/itemProps1695.xml" ContentType="application/vnd.openxmlformats-officedocument.customXmlProperties+xml"/>
  <Override PartName="/customXml/itemProps1696.xml" ContentType="application/vnd.openxmlformats-officedocument.customXmlProperties+xml"/>
  <Override PartName="/customXml/itemProps1697.xml" ContentType="application/vnd.openxmlformats-officedocument.customXmlProperties+xml"/>
  <Override PartName="/customXml/itemProps1698.xml" ContentType="application/vnd.openxmlformats-officedocument.customXmlProperties+xml"/>
  <Override PartName="/customXml/itemProps1699.xml" ContentType="application/vnd.openxmlformats-officedocument.customXmlProperties+xml"/>
  <Override PartName="/customXml/itemProps1700.xml" ContentType="application/vnd.openxmlformats-officedocument.customXmlProperties+xml"/>
  <Override PartName="/customXml/itemProps1701.xml" ContentType="application/vnd.openxmlformats-officedocument.customXmlProperties+xml"/>
  <Override PartName="/customXml/itemProps1702.xml" ContentType="application/vnd.openxmlformats-officedocument.customXmlProperties+xml"/>
  <Override PartName="/customXml/itemProps1703.xml" ContentType="application/vnd.openxmlformats-officedocument.customXmlProperties+xml"/>
  <Override PartName="/customXml/itemProps1704.xml" ContentType="application/vnd.openxmlformats-officedocument.customXmlProperties+xml"/>
  <Override PartName="/customXml/itemProps1705.xml" ContentType="application/vnd.openxmlformats-officedocument.customXmlProperties+xml"/>
  <Override PartName="/customXml/itemProps1706.xml" ContentType="application/vnd.openxmlformats-officedocument.customXmlProperties+xml"/>
  <Override PartName="/customXml/itemProps1707.xml" ContentType="application/vnd.openxmlformats-officedocument.customXmlProperties+xml"/>
  <Override PartName="/customXml/itemProps1708.xml" ContentType="application/vnd.openxmlformats-officedocument.customXmlProperties+xml"/>
  <Override PartName="/customXml/itemProps1709.xml" ContentType="application/vnd.openxmlformats-officedocument.customXmlProperties+xml"/>
  <Override PartName="/customXml/itemProps1710.xml" ContentType="application/vnd.openxmlformats-officedocument.customXmlProperties+xml"/>
  <Override PartName="/customXml/itemProps1711.xml" ContentType="application/vnd.openxmlformats-officedocument.customXmlProperties+xml"/>
  <Override PartName="/customXml/itemProps1712.xml" ContentType="application/vnd.openxmlformats-officedocument.customXmlProperties+xml"/>
  <Override PartName="/customXml/itemProps1713.xml" ContentType="application/vnd.openxmlformats-officedocument.customXmlProperties+xml"/>
  <Override PartName="/customXml/itemProps1714.xml" ContentType="application/vnd.openxmlformats-officedocument.customXmlProperties+xml"/>
  <Override PartName="/customXml/itemProps1715.xml" ContentType="application/vnd.openxmlformats-officedocument.customXmlProperties+xml"/>
  <Override PartName="/customXml/itemProps1716.xml" ContentType="application/vnd.openxmlformats-officedocument.customXmlProperties+xml"/>
  <Override PartName="/customXml/itemProps1717.xml" ContentType="application/vnd.openxmlformats-officedocument.customXmlProperties+xml"/>
  <Override PartName="/customXml/itemProps1718.xml" ContentType="application/vnd.openxmlformats-officedocument.customXmlProperties+xml"/>
  <Override PartName="/customXml/itemProps1719.xml" ContentType="application/vnd.openxmlformats-officedocument.customXmlProperties+xml"/>
  <Override PartName="/customXml/itemProps1720.xml" ContentType="application/vnd.openxmlformats-officedocument.customXmlProperties+xml"/>
  <Override PartName="/customXml/itemProps1721.xml" ContentType="application/vnd.openxmlformats-officedocument.customXmlProperties+xml"/>
  <Override PartName="/customXml/itemProps1722.xml" ContentType="application/vnd.openxmlformats-officedocument.customXmlProperties+xml"/>
  <Override PartName="/customXml/itemProps1723.xml" ContentType="application/vnd.openxmlformats-officedocument.customXmlProperties+xml"/>
  <Override PartName="/customXml/itemProps1724.xml" ContentType="application/vnd.openxmlformats-officedocument.customXmlProperties+xml"/>
  <Override PartName="/customXml/itemProps1725.xml" ContentType="application/vnd.openxmlformats-officedocument.customXmlProperties+xml"/>
  <Override PartName="/customXml/itemProps1726.xml" ContentType="application/vnd.openxmlformats-officedocument.customXmlProperties+xml"/>
  <Override PartName="/customXml/itemProps1727.xml" ContentType="application/vnd.openxmlformats-officedocument.customXmlProperties+xml"/>
  <Override PartName="/customXml/itemProps1728.xml" ContentType="application/vnd.openxmlformats-officedocument.customXmlProperties+xml"/>
  <Override PartName="/customXml/itemProps1729.xml" ContentType="application/vnd.openxmlformats-officedocument.customXmlProperties+xml"/>
  <Override PartName="/customXml/itemProps1730.xml" ContentType="application/vnd.openxmlformats-officedocument.customXmlProperties+xml"/>
  <Override PartName="/customXml/itemProps1731.xml" ContentType="application/vnd.openxmlformats-officedocument.customXmlProperties+xml"/>
  <Override PartName="/customXml/itemProps1732.xml" ContentType="application/vnd.openxmlformats-officedocument.customXmlProperties+xml"/>
  <Override PartName="/customXml/itemProps1733.xml" ContentType="application/vnd.openxmlformats-officedocument.customXmlProperties+xml"/>
  <Override PartName="/customXml/itemProps1734.xml" ContentType="application/vnd.openxmlformats-officedocument.customXmlProperties+xml"/>
  <Override PartName="/customXml/itemProps1735.xml" ContentType="application/vnd.openxmlformats-officedocument.customXmlProperties+xml"/>
  <Override PartName="/customXml/itemProps1736.xml" ContentType="application/vnd.openxmlformats-officedocument.customXmlProperties+xml"/>
  <Override PartName="/customXml/itemProps1737.xml" ContentType="application/vnd.openxmlformats-officedocument.customXmlProperties+xml"/>
  <Override PartName="/customXml/itemProps1738.xml" ContentType="application/vnd.openxmlformats-officedocument.customXmlProperties+xml"/>
  <Override PartName="/customXml/itemProps1739.xml" ContentType="application/vnd.openxmlformats-officedocument.customXmlProperties+xml"/>
  <Override PartName="/customXml/itemProps1740.xml" ContentType="application/vnd.openxmlformats-officedocument.customXmlProperties+xml"/>
  <Override PartName="/customXml/itemProps1741.xml" ContentType="application/vnd.openxmlformats-officedocument.customXmlProperties+xml"/>
  <Override PartName="/customXml/itemProps1742.xml" ContentType="application/vnd.openxmlformats-officedocument.customXmlProperties+xml"/>
  <Override PartName="/customXml/itemProps1743.xml" ContentType="application/vnd.openxmlformats-officedocument.customXmlProperties+xml"/>
  <Override PartName="/customXml/itemProps1744.xml" ContentType="application/vnd.openxmlformats-officedocument.customXmlProperties+xml"/>
  <Override PartName="/customXml/itemProps1745.xml" ContentType="application/vnd.openxmlformats-officedocument.customXmlProperties+xml"/>
  <Override PartName="/customXml/itemProps1746.xml" ContentType="application/vnd.openxmlformats-officedocument.customXmlProperties+xml"/>
  <Override PartName="/customXml/itemProps1747.xml" ContentType="application/vnd.openxmlformats-officedocument.customXmlProperties+xml"/>
  <Override PartName="/customXml/itemProps1748.xml" ContentType="application/vnd.openxmlformats-officedocument.customXmlProperties+xml"/>
  <Override PartName="/customXml/itemProps1749.xml" ContentType="application/vnd.openxmlformats-officedocument.customXmlProperties+xml"/>
  <Override PartName="/customXml/itemProps1750.xml" ContentType="application/vnd.openxmlformats-officedocument.customXmlProperties+xml"/>
  <Override PartName="/customXml/itemProps1751.xml" ContentType="application/vnd.openxmlformats-officedocument.customXmlProperties+xml"/>
  <Override PartName="/customXml/itemProps1752.xml" ContentType="application/vnd.openxmlformats-officedocument.customXmlProperties+xml"/>
  <Override PartName="/customXml/itemProps1753.xml" ContentType="application/vnd.openxmlformats-officedocument.customXmlProperties+xml"/>
  <Override PartName="/customXml/itemProps1754.xml" ContentType="application/vnd.openxmlformats-officedocument.customXmlProperties+xml"/>
  <Override PartName="/customXml/itemProps1755.xml" ContentType="application/vnd.openxmlformats-officedocument.customXmlProperties+xml"/>
  <Override PartName="/customXml/itemProps1756.xml" ContentType="application/vnd.openxmlformats-officedocument.customXmlProperties+xml"/>
  <Override PartName="/customXml/itemProps1757.xml" ContentType="application/vnd.openxmlformats-officedocument.customXmlProperties+xml"/>
  <Override PartName="/customXml/itemProps1758.xml" ContentType="application/vnd.openxmlformats-officedocument.customXmlProperties+xml"/>
  <Override PartName="/customXml/itemProps1759.xml" ContentType="application/vnd.openxmlformats-officedocument.customXmlProperties+xml"/>
  <Override PartName="/customXml/itemProps1760.xml" ContentType="application/vnd.openxmlformats-officedocument.customXmlProperties+xml"/>
  <Override PartName="/customXml/itemProps1761.xml" ContentType="application/vnd.openxmlformats-officedocument.customXmlProperties+xml"/>
  <Override PartName="/customXml/itemProps1762.xml" ContentType="application/vnd.openxmlformats-officedocument.customXmlProperties+xml"/>
  <Override PartName="/customXml/itemProps1763.xml" ContentType="application/vnd.openxmlformats-officedocument.customXmlProperties+xml"/>
  <Override PartName="/customXml/itemProps1764.xml" ContentType="application/vnd.openxmlformats-officedocument.customXmlProperties+xml"/>
  <Override PartName="/customXml/itemProps1765.xml" ContentType="application/vnd.openxmlformats-officedocument.customXmlProperties+xml"/>
  <Override PartName="/customXml/itemProps1766.xml" ContentType="application/vnd.openxmlformats-officedocument.customXmlProperties+xml"/>
  <Override PartName="/customXml/itemProps1767.xml" ContentType="application/vnd.openxmlformats-officedocument.customXmlProperties+xml"/>
  <Override PartName="/customXml/itemProps1768.xml" ContentType="application/vnd.openxmlformats-officedocument.customXmlProperties+xml"/>
  <Override PartName="/customXml/itemProps1769.xml" ContentType="application/vnd.openxmlformats-officedocument.customXmlProperties+xml"/>
  <Override PartName="/customXml/itemProps1770.xml" ContentType="application/vnd.openxmlformats-officedocument.customXmlProperties+xml"/>
  <Override PartName="/customXml/itemProps1771.xml" ContentType="application/vnd.openxmlformats-officedocument.customXmlProperties+xml"/>
  <Override PartName="/customXml/itemProps1772.xml" ContentType="application/vnd.openxmlformats-officedocument.customXmlProperties+xml"/>
  <Override PartName="/customXml/itemProps1773.xml" ContentType="application/vnd.openxmlformats-officedocument.customXmlProperties+xml"/>
  <Override PartName="/customXml/itemProps1774.xml" ContentType="application/vnd.openxmlformats-officedocument.customXmlProperties+xml"/>
  <Override PartName="/customXml/itemProps1775.xml" ContentType="application/vnd.openxmlformats-officedocument.customXmlProperties+xml"/>
  <Override PartName="/customXml/itemProps1776.xml" ContentType="application/vnd.openxmlformats-officedocument.customXmlProperties+xml"/>
  <Override PartName="/customXml/itemProps1777.xml" ContentType="application/vnd.openxmlformats-officedocument.customXmlProperties+xml"/>
  <Override PartName="/customXml/itemProps1778.xml" ContentType="application/vnd.openxmlformats-officedocument.customXmlProperties+xml"/>
  <Override PartName="/customXml/itemProps1779.xml" ContentType="application/vnd.openxmlformats-officedocument.customXmlProperties+xml"/>
  <Override PartName="/customXml/itemProps1780.xml" ContentType="application/vnd.openxmlformats-officedocument.customXmlProperties+xml"/>
  <Override PartName="/customXml/itemProps1781.xml" ContentType="application/vnd.openxmlformats-officedocument.customXmlProperties+xml"/>
  <Override PartName="/customXml/itemProps1782.xml" ContentType="application/vnd.openxmlformats-officedocument.customXmlProperties+xml"/>
  <Override PartName="/customXml/itemProps1783.xml" ContentType="application/vnd.openxmlformats-officedocument.customXmlProperties+xml"/>
  <Override PartName="/customXml/itemProps1784.xml" ContentType="application/vnd.openxmlformats-officedocument.customXmlProperties+xml"/>
  <Override PartName="/customXml/itemProps1785.xml" ContentType="application/vnd.openxmlformats-officedocument.customXmlProperties+xml"/>
  <Override PartName="/customXml/itemProps1786.xml" ContentType="application/vnd.openxmlformats-officedocument.customXmlProperties+xml"/>
  <Override PartName="/customXml/itemProps1787.xml" ContentType="application/vnd.openxmlformats-officedocument.customXmlProperties+xml"/>
  <Override PartName="/customXml/itemProps1788.xml" ContentType="application/vnd.openxmlformats-officedocument.customXmlProperties+xml"/>
  <Override PartName="/customXml/itemProps1789.xml" ContentType="application/vnd.openxmlformats-officedocument.customXmlProperties+xml"/>
  <Override PartName="/customXml/itemProps1790.xml" ContentType="application/vnd.openxmlformats-officedocument.customXmlProperties+xml"/>
  <Override PartName="/customXml/itemProps1791.xml" ContentType="application/vnd.openxmlformats-officedocument.customXmlProperties+xml"/>
  <Override PartName="/customXml/itemProps1792.xml" ContentType="application/vnd.openxmlformats-officedocument.customXmlProperties+xml"/>
  <Override PartName="/customXml/itemProps1793.xml" ContentType="application/vnd.openxmlformats-officedocument.customXmlProperties+xml"/>
  <Override PartName="/customXml/itemProps1794.xml" ContentType="application/vnd.openxmlformats-officedocument.customXmlProperties+xml"/>
  <Override PartName="/customXml/itemProps1795.xml" ContentType="application/vnd.openxmlformats-officedocument.customXmlProperties+xml"/>
  <Override PartName="/customXml/itemProps1796.xml" ContentType="application/vnd.openxmlformats-officedocument.customXmlProperties+xml"/>
  <Override PartName="/customXml/itemProps1797.xml" ContentType="application/vnd.openxmlformats-officedocument.customXmlProperties+xml"/>
  <Override PartName="/customXml/itemProps1798.xml" ContentType="application/vnd.openxmlformats-officedocument.customXmlProperties+xml"/>
  <Override PartName="/customXml/itemProps1799.xml" ContentType="application/vnd.openxmlformats-officedocument.customXmlProperties+xml"/>
  <Override PartName="/customXml/itemProps1800.xml" ContentType="application/vnd.openxmlformats-officedocument.customXmlProperties+xml"/>
  <Override PartName="/customXml/itemProps1801.xml" ContentType="application/vnd.openxmlformats-officedocument.customXmlProperties+xml"/>
  <Override PartName="/customXml/itemProps1802.xml" ContentType="application/vnd.openxmlformats-officedocument.customXmlProperties+xml"/>
  <Override PartName="/customXml/itemProps1803.xml" ContentType="application/vnd.openxmlformats-officedocument.customXmlProperties+xml"/>
  <Override PartName="/customXml/itemProps1804.xml" ContentType="application/vnd.openxmlformats-officedocument.customXmlProperties+xml"/>
  <Override PartName="/customXml/itemProps1805.xml" ContentType="application/vnd.openxmlformats-officedocument.customXmlProperties+xml"/>
  <Override PartName="/customXml/itemProps1806.xml" ContentType="application/vnd.openxmlformats-officedocument.customXmlProperties+xml"/>
  <Override PartName="/customXml/itemProps1807.xml" ContentType="application/vnd.openxmlformats-officedocument.customXmlProperties+xml"/>
  <Override PartName="/customXml/itemProps1808.xml" ContentType="application/vnd.openxmlformats-officedocument.customXmlProperties+xml"/>
  <Override PartName="/customXml/itemProps1809.xml" ContentType="application/vnd.openxmlformats-officedocument.customXmlProperties+xml"/>
  <Override PartName="/customXml/itemProps1810.xml" ContentType="application/vnd.openxmlformats-officedocument.customXmlProperties+xml"/>
  <Override PartName="/customXml/itemProps1811.xml" ContentType="application/vnd.openxmlformats-officedocument.customXmlProperties+xml"/>
  <Override PartName="/customXml/itemProps1812.xml" ContentType="application/vnd.openxmlformats-officedocument.customXmlProperties+xml"/>
  <Override PartName="/customXml/itemProps1813.xml" ContentType="application/vnd.openxmlformats-officedocument.customXmlProperties+xml"/>
  <Override PartName="/customXml/itemProps1814.xml" ContentType="application/vnd.openxmlformats-officedocument.customXmlProperties+xml"/>
  <Override PartName="/customXml/itemProps1815.xml" ContentType="application/vnd.openxmlformats-officedocument.customXmlProperties+xml"/>
  <Override PartName="/customXml/itemProps1816.xml" ContentType="application/vnd.openxmlformats-officedocument.customXmlProperties+xml"/>
  <Override PartName="/customXml/itemProps1817.xml" ContentType="application/vnd.openxmlformats-officedocument.customXmlProperties+xml"/>
  <Override PartName="/customXml/itemProps1818.xml" ContentType="application/vnd.openxmlformats-officedocument.customXmlProperties+xml"/>
  <Override PartName="/customXml/itemProps1819.xml" ContentType="application/vnd.openxmlformats-officedocument.customXmlProperties+xml"/>
  <Override PartName="/customXml/itemProps1820.xml" ContentType="application/vnd.openxmlformats-officedocument.customXmlProperties+xml"/>
  <Override PartName="/customXml/itemProps1821.xml" ContentType="application/vnd.openxmlformats-officedocument.customXmlProperties+xml"/>
  <Override PartName="/customXml/itemProps1822.xml" ContentType="application/vnd.openxmlformats-officedocument.customXmlProperties+xml"/>
  <Override PartName="/customXml/itemProps1823.xml" ContentType="application/vnd.openxmlformats-officedocument.customXmlProperties+xml"/>
  <Override PartName="/customXml/itemProps1824.xml" ContentType="application/vnd.openxmlformats-officedocument.customXmlProperties+xml"/>
  <Override PartName="/customXml/itemProps1825.xml" ContentType="application/vnd.openxmlformats-officedocument.customXmlProperties+xml"/>
  <Override PartName="/customXml/itemProps1826.xml" ContentType="application/vnd.openxmlformats-officedocument.customXmlProperties+xml"/>
  <Override PartName="/customXml/itemProps1827.xml" ContentType="application/vnd.openxmlformats-officedocument.customXmlProperties+xml"/>
  <Override PartName="/customXml/itemProps1828.xml" ContentType="application/vnd.openxmlformats-officedocument.customXmlProperties+xml"/>
  <Override PartName="/customXml/itemProps1829.xml" ContentType="application/vnd.openxmlformats-officedocument.customXmlProperties+xml"/>
  <Override PartName="/customXml/itemProps1830.xml" ContentType="application/vnd.openxmlformats-officedocument.customXmlProperties+xml"/>
  <Override PartName="/customXml/itemProps1831.xml" ContentType="application/vnd.openxmlformats-officedocument.customXmlProperties+xml"/>
  <Override PartName="/customXml/itemProps1832.xml" ContentType="application/vnd.openxmlformats-officedocument.customXmlProperties+xml"/>
  <Override PartName="/customXml/itemProps1833.xml" ContentType="application/vnd.openxmlformats-officedocument.customXmlProperties+xml"/>
  <Override PartName="/customXml/itemProps1834.xml" ContentType="application/vnd.openxmlformats-officedocument.customXmlProperties+xml"/>
  <Override PartName="/customXml/itemProps1835.xml" ContentType="application/vnd.openxmlformats-officedocument.customXmlProperties+xml"/>
  <Override PartName="/customXml/itemProps1836.xml" ContentType="application/vnd.openxmlformats-officedocument.customXmlProperties+xml"/>
  <Override PartName="/customXml/itemProps1837.xml" ContentType="application/vnd.openxmlformats-officedocument.customXmlProperties+xml"/>
  <Override PartName="/customXml/itemProps1838.xml" ContentType="application/vnd.openxmlformats-officedocument.customXmlProperties+xml"/>
  <Override PartName="/customXml/itemProps1839.xml" ContentType="application/vnd.openxmlformats-officedocument.customXmlProperties+xml"/>
  <Override PartName="/customXml/itemProps1840.xml" ContentType="application/vnd.openxmlformats-officedocument.customXmlProperties+xml"/>
  <Override PartName="/customXml/itemProps1841.xml" ContentType="application/vnd.openxmlformats-officedocument.customXmlProperties+xml"/>
  <Override PartName="/customXml/itemProps1842.xml" ContentType="application/vnd.openxmlformats-officedocument.customXmlProperties+xml"/>
  <Override PartName="/customXml/itemProps1843.xml" ContentType="application/vnd.openxmlformats-officedocument.customXmlProperties+xml"/>
  <Override PartName="/customXml/itemProps1844.xml" ContentType="application/vnd.openxmlformats-officedocument.customXmlProperties+xml"/>
  <Override PartName="/customXml/itemProps1845.xml" ContentType="application/vnd.openxmlformats-officedocument.customXmlProperties+xml"/>
  <Override PartName="/customXml/itemProps1846.xml" ContentType="application/vnd.openxmlformats-officedocument.customXmlProperties+xml"/>
  <Override PartName="/customXml/itemProps1847.xml" ContentType="application/vnd.openxmlformats-officedocument.customXmlProperties+xml"/>
  <Override PartName="/customXml/itemProps1848.xml" ContentType="application/vnd.openxmlformats-officedocument.customXmlProperties+xml"/>
  <Override PartName="/customXml/itemProps1849.xml" ContentType="application/vnd.openxmlformats-officedocument.customXmlProperties+xml"/>
  <Override PartName="/customXml/itemProps1850.xml" ContentType="application/vnd.openxmlformats-officedocument.customXmlProperties+xml"/>
  <Override PartName="/customXml/itemProps1851.xml" ContentType="application/vnd.openxmlformats-officedocument.customXmlProperties+xml"/>
  <Override PartName="/customXml/itemProps1852.xml" ContentType="application/vnd.openxmlformats-officedocument.customXmlProperties+xml"/>
  <Override PartName="/customXml/itemProps1853.xml" ContentType="application/vnd.openxmlformats-officedocument.customXmlProperties+xml"/>
  <Override PartName="/customXml/itemProps1854.xml" ContentType="application/vnd.openxmlformats-officedocument.customXmlProperties+xml"/>
  <Override PartName="/customXml/itemProps1855.xml" ContentType="application/vnd.openxmlformats-officedocument.customXmlProperties+xml"/>
  <Override PartName="/customXml/itemProps1856.xml" ContentType="application/vnd.openxmlformats-officedocument.customXmlProperties+xml"/>
  <Override PartName="/customXml/itemProps1857.xml" ContentType="application/vnd.openxmlformats-officedocument.customXmlProperties+xml"/>
  <Override PartName="/customXml/itemProps1858.xml" ContentType="application/vnd.openxmlformats-officedocument.customXmlProperties+xml"/>
  <Override PartName="/customXml/itemProps1859.xml" ContentType="application/vnd.openxmlformats-officedocument.customXmlProperties+xml"/>
  <Override PartName="/customXml/itemProps1860.xml" ContentType="application/vnd.openxmlformats-officedocument.customXmlProperties+xml"/>
  <Override PartName="/customXml/itemProps1861.xml" ContentType="application/vnd.openxmlformats-officedocument.customXmlProperties+xml"/>
  <Override PartName="/customXml/itemProps1862.xml" ContentType="application/vnd.openxmlformats-officedocument.customXmlProperties+xml"/>
  <Override PartName="/customXml/itemProps1863.xml" ContentType="application/vnd.openxmlformats-officedocument.customXmlProperties+xml"/>
  <Override PartName="/customXml/itemProps1864.xml" ContentType="application/vnd.openxmlformats-officedocument.customXmlProperties+xml"/>
  <Override PartName="/customXml/itemProps1865.xml" ContentType="application/vnd.openxmlformats-officedocument.customXmlProperties+xml"/>
  <Override PartName="/customXml/itemProps1866.xml" ContentType="application/vnd.openxmlformats-officedocument.customXmlProperties+xml"/>
  <Override PartName="/customXml/itemProps1867.xml" ContentType="application/vnd.openxmlformats-officedocument.customXmlProperties+xml"/>
  <Override PartName="/customXml/itemProps1868.xml" ContentType="application/vnd.openxmlformats-officedocument.customXmlProperties+xml"/>
  <Override PartName="/customXml/itemProps1869.xml" ContentType="application/vnd.openxmlformats-officedocument.customXmlProperties+xml"/>
  <Override PartName="/customXml/itemProps1870.xml" ContentType="application/vnd.openxmlformats-officedocument.customXmlProperties+xml"/>
  <Override PartName="/customXml/itemProps1871.xml" ContentType="application/vnd.openxmlformats-officedocument.customXmlProperties+xml"/>
  <Override PartName="/customXml/itemProps1872.xml" ContentType="application/vnd.openxmlformats-officedocument.customXmlProperties+xml"/>
  <Override PartName="/customXml/itemProps1873.xml" ContentType="application/vnd.openxmlformats-officedocument.customXmlProperties+xml"/>
  <Override PartName="/customXml/itemProps1874.xml" ContentType="application/vnd.openxmlformats-officedocument.customXmlProperties+xml"/>
  <Override PartName="/customXml/itemProps1875.xml" ContentType="application/vnd.openxmlformats-officedocument.customXmlProperties+xml"/>
  <Override PartName="/customXml/itemProps1876.xml" ContentType="application/vnd.openxmlformats-officedocument.customXmlProperties+xml"/>
  <Override PartName="/customXml/itemProps1877.xml" ContentType="application/vnd.openxmlformats-officedocument.customXmlProperties+xml"/>
  <Override PartName="/customXml/itemProps1878.xml" ContentType="application/vnd.openxmlformats-officedocument.customXmlProperties+xml"/>
  <Override PartName="/customXml/itemProps1879.xml" ContentType="application/vnd.openxmlformats-officedocument.customXmlProperties+xml"/>
  <Override PartName="/customXml/itemProps18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881"/>
  </p:sldMasterIdLst>
  <p:notesMasterIdLst>
    <p:notesMasterId r:id="rId1895"/>
  </p:notesMasterIdLst>
  <p:sldIdLst>
    <p:sldId id="258" r:id="rId1882"/>
    <p:sldId id="266" r:id="rId1883"/>
    <p:sldId id="259" r:id="rId1884"/>
    <p:sldId id="270" r:id="rId1885"/>
    <p:sldId id="273" r:id="rId1886"/>
    <p:sldId id="260" r:id="rId1887"/>
    <p:sldId id="261" r:id="rId1888"/>
    <p:sldId id="267" r:id="rId1889"/>
    <p:sldId id="271" r:id="rId1890"/>
    <p:sldId id="272" r:id="rId1891"/>
    <p:sldId id="268" r:id="rId1892"/>
    <p:sldId id="269" r:id="rId1893"/>
    <p:sldId id="274" r:id="rId18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  <a:srgbClr val="D7E4BD"/>
    <a:srgbClr val="000000"/>
    <a:srgbClr val="BFBFBF"/>
    <a:srgbClr val="95B3D7"/>
    <a:srgbClr val="DCE6F2"/>
    <a:srgbClr val="376092"/>
    <a:srgbClr val="7F7F7F"/>
    <a:srgbClr val="4A7EB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6" autoAdjust="0"/>
    <p:restoredTop sz="90050" autoAdjust="0"/>
  </p:normalViewPr>
  <p:slideViewPr>
    <p:cSldViewPr showGuides="1">
      <p:cViewPr varScale="1">
        <p:scale>
          <a:sx n="116" d="100"/>
          <a:sy n="116" d="100"/>
        </p:scale>
        <p:origin x="300" y="10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522" Type="http://schemas.openxmlformats.org/officeDocument/2006/relationships/customXml" Target="../customXml/item1522.xml"/><Relationship Id="rId1827" Type="http://schemas.openxmlformats.org/officeDocument/2006/relationships/customXml" Target="../customXml/item1827.xml"/><Relationship Id="rId21" Type="http://schemas.openxmlformats.org/officeDocument/2006/relationships/customXml" Target="../customXml/item2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987" Type="http://schemas.openxmlformats.org/officeDocument/2006/relationships/customXml" Target="../customXml/item987.xml"/><Relationship Id="rId1172" Type="http://schemas.openxmlformats.org/officeDocument/2006/relationships/customXml" Target="../customXml/item1172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1032" Type="http://schemas.openxmlformats.org/officeDocument/2006/relationships/customXml" Target="../customXml/item1032.xml"/><Relationship Id="rId1477" Type="http://schemas.openxmlformats.org/officeDocument/2006/relationships/customXml" Target="../customXml/item1477.xml"/><Relationship Id="rId1684" Type="http://schemas.openxmlformats.org/officeDocument/2006/relationships/customXml" Target="../customXml/item1684.xml"/><Relationship Id="rId1891" Type="http://schemas.openxmlformats.org/officeDocument/2006/relationships/slide" Target="slides/slide10.xml"/><Relationship Id="rId707" Type="http://schemas.openxmlformats.org/officeDocument/2006/relationships/customXml" Target="../customXml/item707.xml"/><Relationship Id="rId914" Type="http://schemas.openxmlformats.org/officeDocument/2006/relationships/customXml" Target="../customXml/item914.xml"/><Relationship Id="rId1337" Type="http://schemas.openxmlformats.org/officeDocument/2006/relationships/customXml" Target="../customXml/item1337.xml"/><Relationship Id="rId1544" Type="http://schemas.openxmlformats.org/officeDocument/2006/relationships/customXml" Target="../customXml/item1544.xml"/><Relationship Id="rId1751" Type="http://schemas.openxmlformats.org/officeDocument/2006/relationships/customXml" Target="../customXml/item1751.xml"/><Relationship Id="rId43" Type="http://schemas.openxmlformats.org/officeDocument/2006/relationships/customXml" Target="../customXml/item43.xml"/><Relationship Id="rId1404" Type="http://schemas.openxmlformats.org/officeDocument/2006/relationships/customXml" Target="../customXml/item1404.xml"/><Relationship Id="rId1611" Type="http://schemas.openxmlformats.org/officeDocument/2006/relationships/customXml" Target="../customXml/item1611.xml"/><Relationship Id="rId1849" Type="http://schemas.openxmlformats.org/officeDocument/2006/relationships/customXml" Target="../customXml/item1849.xml"/><Relationship Id="rId192" Type="http://schemas.openxmlformats.org/officeDocument/2006/relationships/customXml" Target="../customXml/item192.xml"/><Relationship Id="rId1709" Type="http://schemas.openxmlformats.org/officeDocument/2006/relationships/customXml" Target="../customXml/item1709.xml"/><Relationship Id="rId497" Type="http://schemas.openxmlformats.org/officeDocument/2006/relationships/customXml" Target="../customXml/item497.xml"/><Relationship Id="rId357" Type="http://schemas.openxmlformats.org/officeDocument/2006/relationships/customXml" Target="../customXml/item357.xml"/><Relationship Id="rId1194" Type="http://schemas.openxmlformats.org/officeDocument/2006/relationships/customXml" Target="../customXml/item119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customXml" Target="../customXml/item869.xml"/><Relationship Id="rId1499" Type="http://schemas.openxmlformats.org/officeDocument/2006/relationships/customXml" Target="../customXml/item149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1054" Type="http://schemas.openxmlformats.org/officeDocument/2006/relationships/customXml" Target="../customXml/item1054.xml"/><Relationship Id="rId1261" Type="http://schemas.openxmlformats.org/officeDocument/2006/relationships/customXml" Target="../customXml/item1261.xml"/><Relationship Id="rId1359" Type="http://schemas.openxmlformats.org/officeDocument/2006/relationships/customXml" Target="../customXml/item1359.xml"/><Relationship Id="rId936" Type="http://schemas.openxmlformats.org/officeDocument/2006/relationships/customXml" Target="../customXml/item936.xml"/><Relationship Id="rId1121" Type="http://schemas.openxmlformats.org/officeDocument/2006/relationships/customXml" Target="../customXml/item1121.xml"/><Relationship Id="rId1219" Type="http://schemas.openxmlformats.org/officeDocument/2006/relationships/customXml" Target="../customXml/item1219.xml"/><Relationship Id="rId1566" Type="http://schemas.openxmlformats.org/officeDocument/2006/relationships/customXml" Target="../customXml/item1566.xml"/><Relationship Id="rId1773" Type="http://schemas.openxmlformats.org/officeDocument/2006/relationships/customXml" Target="../customXml/item1773.xml"/><Relationship Id="rId65" Type="http://schemas.openxmlformats.org/officeDocument/2006/relationships/customXml" Target="../customXml/item65.xml"/><Relationship Id="rId1426" Type="http://schemas.openxmlformats.org/officeDocument/2006/relationships/customXml" Target="../customXml/item1426.xml"/><Relationship Id="rId1633" Type="http://schemas.openxmlformats.org/officeDocument/2006/relationships/customXml" Target="../customXml/item1633.xml"/><Relationship Id="rId1840" Type="http://schemas.openxmlformats.org/officeDocument/2006/relationships/customXml" Target="../customXml/item1840.xml"/><Relationship Id="rId1700" Type="http://schemas.openxmlformats.org/officeDocument/2006/relationships/customXml" Target="../customXml/item1700.xml"/><Relationship Id="rId281" Type="http://schemas.openxmlformats.org/officeDocument/2006/relationships/customXml" Target="../customXml/item281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1076" Type="http://schemas.openxmlformats.org/officeDocument/2006/relationships/customXml" Target="../customXml/item1076.xml"/><Relationship Id="rId1283" Type="http://schemas.openxmlformats.org/officeDocument/2006/relationships/customXml" Target="../customXml/item1283.xml"/><Relationship Id="rId1490" Type="http://schemas.openxmlformats.org/officeDocument/2006/relationships/customXml" Target="../customXml/item1490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958" Type="http://schemas.openxmlformats.org/officeDocument/2006/relationships/customXml" Target="../customXml/item958.xml"/><Relationship Id="rId1143" Type="http://schemas.openxmlformats.org/officeDocument/2006/relationships/customXml" Target="../customXml/item1143.xml"/><Relationship Id="rId1588" Type="http://schemas.openxmlformats.org/officeDocument/2006/relationships/customXml" Target="../customXml/item1588.xml"/><Relationship Id="rId1795" Type="http://schemas.openxmlformats.org/officeDocument/2006/relationships/customXml" Target="../customXml/item1795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350" Type="http://schemas.openxmlformats.org/officeDocument/2006/relationships/customXml" Target="../customXml/item1350.xml"/><Relationship Id="rId1448" Type="http://schemas.openxmlformats.org/officeDocument/2006/relationships/customXml" Target="../customXml/item1448.xml"/><Relationship Id="rId1655" Type="http://schemas.openxmlformats.org/officeDocument/2006/relationships/customXml" Target="../customXml/item1655.xml"/><Relationship Id="rId1003" Type="http://schemas.openxmlformats.org/officeDocument/2006/relationships/customXml" Target="../customXml/item1003.xml"/><Relationship Id="rId1210" Type="http://schemas.openxmlformats.org/officeDocument/2006/relationships/customXml" Target="../customXml/item1210.xml"/><Relationship Id="rId1308" Type="http://schemas.openxmlformats.org/officeDocument/2006/relationships/customXml" Target="../customXml/item1308.xml"/><Relationship Id="rId1862" Type="http://schemas.openxmlformats.org/officeDocument/2006/relationships/customXml" Target="../customXml/item1862.xml"/><Relationship Id="rId1515" Type="http://schemas.openxmlformats.org/officeDocument/2006/relationships/customXml" Target="../customXml/item1515.xml"/><Relationship Id="rId1722" Type="http://schemas.openxmlformats.org/officeDocument/2006/relationships/customXml" Target="../customXml/item1722.xml"/><Relationship Id="rId14" Type="http://schemas.openxmlformats.org/officeDocument/2006/relationships/customXml" Target="../customXml/item14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82" Type="http://schemas.openxmlformats.org/officeDocument/2006/relationships/customXml" Target="../customXml/item882.xml"/><Relationship Id="rId1098" Type="http://schemas.openxmlformats.org/officeDocument/2006/relationships/customXml" Target="../customXml/item1098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165" Type="http://schemas.openxmlformats.org/officeDocument/2006/relationships/customXml" Target="../customXml/item1165.xml"/><Relationship Id="rId1372" Type="http://schemas.openxmlformats.org/officeDocument/2006/relationships/customXml" Target="../customXml/item1372.xml"/><Relationship Id="rId602" Type="http://schemas.openxmlformats.org/officeDocument/2006/relationships/customXml" Target="../customXml/item602.xml"/><Relationship Id="rId1025" Type="http://schemas.openxmlformats.org/officeDocument/2006/relationships/customXml" Target="../customXml/item1025.xml"/><Relationship Id="rId1232" Type="http://schemas.openxmlformats.org/officeDocument/2006/relationships/customXml" Target="../customXml/item1232.xml"/><Relationship Id="rId1677" Type="http://schemas.openxmlformats.org/officeDocument/2006/relationships/customXml" Target="../customXml/item1677.xml"/><Relationship Id="rId1884" Type="http://schemas.openxmlformats.org/officeDocument/2006/relationships/slide" Target="slides/slide3.xml"/><Relationship Id="rId907" Type="http://schemas.openxmlformats.org/officeDocument/2006/relationships/customXml" Target="../customXml/item907.xml"/><Relationship Id="rId1537" Type="http://schemas.openxmlformats.org/officeDocument/2006/relationships/customXml" Target="../customXml/item1537.xml"/><Relationship Id="rId1744" Type="http://schemas.openxmlformats.org/officeDocument/2006/relationships/customXml" Target="../customXml/item1744.xml"/><Relationship Id="rId36" Type="http://schemas.openxmlformats.org/officeDocument/2006/relationships/customXml" Target="../customXml/item36.xml"/><Relationship Id="rId1604" Type="http://schemas.openxmlformats.org/officeDocument/2006/relationships/customXml" Target="../customXml/item1604.xml"/><Relationship Id="rId185" Type="http://schemas.openxmlformats.org/officeDocument/2006/relationships/customXml" Target="../customXml/item185.xml"/><Relationship Id="rId1811" Type="http://schemas.openxmlformats.org/officeDocument/2006/relationships/customXml" Target="../customXml/item1811.xml"/><Relationship Id="rId392" Type="http://schemas.openxmlformats.org/officeDocument/2006/relationships/customXml" Target="../customXml/item392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1187" Type="http://schemas.openxmlformats.org/officeDocument/2006/relationships/customXml" Target="../customXml/item118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971" Type="http://schemas.openxmlformats.org/officeDocument/2006/relationships/customXml" Target="../customXml/item971.xml"/><Relationship Id="rId1394" Type="http://schemas.openxmlformats.org/officeDocument/2006/relationships/customXml" Target="../customXml/item1394.xml"/><Relationship Id="rId1699" Type="http://schemas.openxmlformats.org/officeDocument/2006/relationships/customXml" Target="../customXml/item1699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customXml" Target="../customXml/item831.xml"/><Relationship Id="rId1047" Type="http://schemas.openxmlformats.org/officeDocument/2006/relationships/customXml" Target="../customXml/item1047.xml"/><Relationship Id="rId1254" Type="http://schemas.openxmlformats.org/officeDocument/2006/relationships/customXml" Target="../customXml/item1254.xml"/><Relationship Id="rId1461" Type="http://schemas.openxmlformats.org/officeDocument/2006/relationships/customXml" Target="../customXml/item1461.xml"/><Relationship Id="rId929" Type="http://schemas.openxmlformats.org/officeDocument/2006/relationships/customXml" Target="../customXml/item929.xml"/><Relationship Id="rId1114" Type="http://schemas.openxmlformats.org/officeDocument/2006/relationships/customXml" Target="../customXml/item1114.xml"/><Relationship Id="rId1321" Type="http://schemas.openxmlformats.org/officeDocument/2006/relationships/customXml" Target="../customXml/item1321.xml"/><Relationship Id="rId1559" Type="http://schemas.openxmlformats.org/officeDocument/2006/relationships/customXml" Target="../customXml/item1559.xml"/><Relationship Id="rId1766" Type="http://schemas.openxmlformats.org/officeDocument/2006/relationships/customXml" Target="../customXml/item1766.xml"/><Relationship Id="rId58" Type="http://schemas.openxmlformats.org/officeDocument/2006/relationships/customXml" Target="../customXml/item58.xml"/><Relationship Id="rId1419" Type="http://schemas.openxmlformats.org/officeDocument/2006/relationships/customXml" Target="../customXml/item1419.xml"/><Relationship Id="rId1626" Type="http://schemas.openxmlformats.org/officeDocument/2006/relationships/customXml" Target="../customXml/item1626.xml"/><Relationship Id="rId1833" Type="http://schemas.openxmlformats.org/officeDocument/2006/relationships/customXml" Target="../customXml/item1833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993" Type="http://schemas.openxmlformats.org/officeDocument/2006/relationships/customXml" Target="../customXml/item993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1069" Type="http://schemas.openxmlformats.org/officeDocument/2006/relationships/customXml" Target="../customXml/item1069.xml"/><Relationship Id="rId1276" Type="http://schemas.openxmlformats.org/officeDocument/2006/relationships/customXml" Target="../customXml/item1276.xml"/><Relationship Id="rId1483" Type="http://schemas.openxmlformats.org/officeDocument/2006/relationships/customXml" Target="../customXml/item1483.xml"/><Relationship Id="rId201" Type="http://schemas.openxmlformats.org/officeDocument/2006/relationships/customXml" Target="../customXml/item201.xml"/><Relationship Id="rId506" Type="http://schemas.openxmlformats.org/officeDocument/2006/relationships/customXml" Target="../customXml/item506.xml"/><Relationship Id="rId853" Type="http://schemas.openxmlformats.org/officeDocument/2006/relationships/customXml" Target="../customXml/item853.xml"/><Relationship Id="rId1136" Type="http://schemas.openxmlformats.org/officeDocument/2006/relationships/customXml" Target="../customXml/item1136.xml"/><Relationship Id="rId1690" Type="http://schemas.openxmlformats.org/officeDocument/2006/relationships/customXml" Target="../customXml/item1690.xml"/><Relationship Id="rId1788" Type="http://schemas.openxmlformats.org/officeDocument/2006/relationships/customXml" Target="../customXml/item1788.xml"/><Relationship Id="rId713" Type="http://schemas.openxmlformats.org/officeDocument/2006/relationships/customXml" Target="../customXml/item713.xml"/><Relationship Id="rId920" Type="http://schemas.openxmlformats.org/officeDocument/2006/relationships/customXml" Target="../customXml/item920.xml"/><Relationship Id="rId1343" Type="http://schemas.openxmlformats.org/officeDocument/2006/relationships/customXml" Target="../customXml/item1343.xml"/><Relationship Id="rId1550" Type="http://schemas.openxmlformats.org/officeDocument/2006/relationships/customXml" Target="../customXml/item1550.xml"/><Relationship Id="rId1648" Type="http://schemas.openxmlformats.org/officeDocument/2006/relationships/customXml" Target="../customXml/item1648.xml"/><Relationship Id="rId1203" Type="http://schemas.openxmlformats.org/officeDocument/2006/relationships/customXml" Target="../customXml/item1203.xml"/><Relationship Id="rId1410" Type="http://schemas.openxmlformats.org/officeDocument/2006/relationships/customXml" Target="../customXml/item1410.xml"/><Relationship Id="rId1508" Type="http://schemas.openxmlformats.org/officeDocument/2006/relationships/customXml" Target="../customXml/item1508.xml"/><Relationship Id="rId1855" Type="http://schemas.openxmlformats.org/officeDocument/2006/relationships/customXml" Target="../customXml/item1855.xml"/><Relationship Id="rId1715" Type="http://schemas.openxmlformats.org/officeDocument/2006/relationships/customXml" Target="../customXml/item1715.xml"/><Relationship Id="rId296" Type="http://schemas.openxmlformats.org/officeDocument/2006/relationships/customXml" Target="../customXml/item296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75" Type="http://schemas.openxmlformats.org/officeDocument/2006/relationships/customXml" Target="../customXml/item875.xml"/><Relationship Id="rId1060" Type="http://schemas.openxmlformats.org/officeDocument/2006/relationships/customXml" Target="../customXml/item1060.xml"/><Relationship Id="rId1298" Type="http://schemas.openxmlformats.org/officeDocument/2006/relationships/customXml" Target="../customXml/item129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942" Type="http://schemas.openxmlformats.org/officeDocument/2006/relationships/customXml" Target="../customXml/item942.xml"/><Relationship Id="rId1158" Type="http://schemas.openxmlformats.org/officeDocument/2006/relationships/customXml" Target="../customXml/item1158.xml"/><Relationship Id="rId1365" Type="http://schemas.openxmlformats.org/officeDocument/2006/relationships/customXml" Target="../customXml/item1365.xml"/><Relationship Id="rId1572" Type="http://schemas.openxmlformats.org/officeDocument/2006/relationships/customXml" Target="../customXml/item1572.xml"/><Relationship Id="rId1018" Type="http://schemas.openxmlformats.org/officeDocument/2006/relationships/customXml" Target="../customXml/item1018.xml"/><Relationship Id="rId1225" Type="http://schemas.openxmlformats.org/officeDocument/2006/relationships/customXml" Target="../customXml/item1225.xml"/><Relationship Id="rId1432" Type="http://schemas.openxmlformats.org/officeDocument/2006/relationships/customXml" Target="../customXml/item1432.xml"/><Relationship Id="rId1877" Type="http://schemas.openxmlformats.org/officeDocument/2006/relationships/customXml" Target="../customXml/item1877.xml"/><Relationship Id="rId71" Type="http://schemas.openxmlformats.org/officeDocument/2006/relationships/customXml" Target="../customXml/item71.xml"/><Relationship Id="rId802" Type="http://schemas.openxmlformats.org/officeDocument/2006/relationships/customXml" Target="../customXml/item802.xml"/><Relationship Id="rId1737" Type="http://schemas.openxmlformats.org/officeDocument/2006/relationships/customXml" Target="../customXml/item1737.xml"/><Relationship Id="rId29" Type="http://schemas.openxmlformats.org/officeDocument/2006/relationships/customXml" Target="../customXml/item29.xml"/><Relationship Id="rId178" Type="http://schemas.openxmlformats.org/officeDocument/2006/relationships/customXml" Target="../customXml/item178.xml"/><Relationship Id="rId1804" Type="http://schemas.openxmlformats.org/officeDocument/2006/relationships/customXml" Target="../customXml/item1804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897" Type="http://schemas.openxmlformats.org/officeDocument/2006/relationships/customXml" Target="../customXml/item897.xml"/><Relationship Id="rId1082" Type="http://schemas.openxmlformats.org/officeDocument/2006/relationships/customXml" Target="../customXml/item108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64" Type="http://schemas.openxmlformats.org/officeDocument/2006/relationships/customXml" Target="../customXml/item964.xml"/><Relationship Id="rId1387" Type="http://schemas.openxmlformats.org/officeDocument/2006/relationships/customXml" Target="../customXml/item1387.xml"/><Relationship Id="rId1594" Type="http://schemas.openxmlformats.org/officeDocument/2006/relationships/customXml" Target="../customXml/item1594.xml"/><Relationship Id="rId93" Type="http://schemas.openxmlformats.org/officeDocument/2006/relationships/customXml" Target="../customXml/item93.xml"/><Relationship Id="rId617" Type="http://schemas.openxmlformats.org/officeDocument/2006/relationships/customXml" Target="../customXml/item617.xml"/><Relationship Id="rId824" Type="http://schemas.openxmlformats.org/officeDocument/2006/relationships/customXml" Target="../customXml/item824.xml"/><Relationship Id="rId1247" Type="http://schemas.openxmlformats.org/officeDocument/2006/relationships/customXml" Target="../customXml/item1247.xml"/><Relationship Id="rId1454" Type="http://schemas.openxmlformats.org/officeDocument/2006/relationships/customXml" Target="../customXml/item1454.xml"/><Relationship Id="rId1661" Type="http://schemas.openxmlformats.org/officeDocument/2006/relationships/customXml" Target="../customXml/item1661.xml"/><Relationship Id="rId1899" Type="http://schemas.openxmlformats.org/officeDocument/2006/relationships/tableStyles" Target="tableStyles.xml"/><Relationship Id="rId1107" Type="http://schemas.openxmlformats.org/officeDocument/2006/relationships/customXml" Target="../customXml/item1107.xml"/><Relationship Id="rId1314" Type="http://schemas.openxmlformats.org/officeDocument/2006/relationships/customXml" Target="../customXml/item1314.xml"/><Relationship Id="rId1521" Type="http://schemas.openxmlformats.org/officeDocument/2006/relationships/customXml" Target="../customXml/item1521.xml"/><Relationship Id="rId1759" Type="http://schemas.openxmlformats.org/officeDocument/2006/relationships/customXml" Target="../customXml/item1759.xml"/><Relationship Id="rId1619" Type="http://schemas.openxmlformats.org/officeDocument/2006/relationships/customXml" Target="../customXml/item1619.xml"/><Relationship Id="rId1826" Type="http://schemas.openxmlformats.org/officeDocument/2006/relationships/customXml" Target="../customXml/item1826.xml"/><Relationship Id="rId20" Type="http://schemas.openxmlformats.org/officeDocument/2006/relationships/customXml" Target="../customXml/item20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986" Type="http://schemas.openxmlformats.org/officeDocument/2006/relationships/customXml" Target="../customXml/item986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171" Type="http://schemas.openxmlformats.org/officeDocument/2006/relationships/customXml" Target="../customXml/item1171.xml"/><Relationship Id="rId1269" Type="http://schemas.openxmlformats.org/officeDocument/2006/relationships/customXml" Target="../customXml/item1269.xml"/><Relationship Id="rId1476" Type="http://schemas.openxmlformats.org/officeDocument/2006/relationships/customXml" Target="../customXml/item1476.xml"/><Relationship Id="rId401" Type="http://schemas.openxmlformats.org/officeDocument/2006/relationships/customXml" Target="../customXml/item401.xml"/><Relationship Id="rId846" Type="http://schemas.openxmlformats.org/officeDocument/2006/relationships/customXml" Target="../customXml/item846.xml"/><Relationship Id="rId1031" Type="http://schemas.openxmlformats.org/officeDocument/2006/relationships/customXml" Target="../customXml/item1031.xml"/><Relationship Id="rId1129" Type="http://schemas.openxmlformats.org/officeDocument/2006/relationships/customXml" Target="../customXml/item1129.xml"/><Relationship Id="rId1683" Type="http://schemas.openxmlformats.org/officeDocument/2006/relationships/customXml" Target="../customXml/item1683.xml"/><Relationship Id="rId1890" Type="http://schemas.openxmlformats.org/officeDocument/2006/relationships/slide" Target="slides/slide9.xml"/><Relationship Id="rId706" Type="http://schemas.openxmlformats.org/officeDocument/2006/relationships/customXml" Target="../customXml/item706.xml"/><Relationship Id="rId913" Type="http://schemas.openxmlformats.org/officeDocument/2006/relationships/customXml" Target="../customXml/item913.xml"/><Relationship Id="rId1336" Type="http://schemas.openxmlformats.org/officeDocument/2006/relationships/customXml" Target="../customXml/item1336.xml"/><Relationship Id="rId1543" Type="http://schemas.openxmlformats.org/officeDocument/2006/relationships/customXml" Target="../customXml/item1543.xml"/><Relationship Id="rId1750" Type="http://schemas.openxmlformats.org/officeDocument/2006/relationships/customXml" Target="../customXml/item1750.xml"/><Relationship Id="rId42" Type="http://schemas.openxmlformats.org/officeDocument/2006/relationships/customXml" Target="../customXml/item42.xml"/><Relationship Id="rId1403" Type="http://schemas.openxmlformats.org/officeDocument/2006/relationships/customXml" Target="../customXml/item1403.xml"/><Relationship Id="rId1610" Type="http://schemas.openxmlformats.org/officeDocument/2006/relationships/customXml" Target="../customXml/item1610.xml"/><Relationship Id="rId1848" Type="http://schemas.openxmlformats.org/officeDocument/2006/relationships/customXml" Target="../customXml/item1848.xml"/><Relationship Id="rId191" Type="http://schemas.openxmlformats.org/officeDocument/2006/relationships/customXml" Target="../customXml/item191.xml"/><Relationship Id="rId1708" Type="http://schemas.openxmlformats.org/officeDocument/2006/relationships/customXml" Target="../customXml/item1708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1193" Type="http://schemas.openxmlformats.org/officeDocument/2006/relationships/customXml" Target="../customXml/item1193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68" Type="http://schemas.openxmlformats.org/officeDocument/2006/relationships/customXml" Target="../customXml/item868.xml"/><Relationship Id="rId1053" Type="http://schemas.openxmlformats.org/officeDocument/2006/relationships/customXml" Target="../customXml/item1053.xml"/><Relationship Id="rId1260" Type="http://schemas.openxmlformats.org/officeDocument/2006/relationships/customXml" Target="../customXml/item1260.xml"/><Relationship Id="rId1498" Type="http://schemas.openxmlformats.org/officeDocument/2006/relationships/customXml" Target="../customXml/item1498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935" Type="http://schemas.openxmlformats.org/officeDocument/2006/relationships/customXml" Target="../customXml/item935.xml"/><Relationship Id="rId1358" Type="http://schemas.openxmlformats.org/officeDocument/2006/relationships/customXml" Target="../customXml/item1358.xml"/><Relationship Id="rId1565" Type="http://schemas.openxmlformats.org/officeDocument/2006/relationships/customXml" Target="../customXml/item1565.xml"/><Relationship Id="rId1772" Type="http://schemas.openxmlformats.org/officeDocument/2006/relationships/customXml" Target="../customXml/item1772.xml"/><Relationship Id="rId64" Type="http://schemas.openxmlformats.org/officeDocument/2006/relationships/customXml" Target="../customXml/item64.xml"/><Relationship Id="rId1120" Type="http://schemas.openxmlformats.org/officeDocument/2006/relationships/customXml" Target="../customXml/item1120.xml"/><Relationship Id="rId1218" Type="http://schemas.openxmlformats.org/officeDocument/2006/relationships/customXml" Target="../customXml/item1218.xml"/><Relationship Id="rId1425" Type="http://schemas.openxmlformats.org/officeDocument/2006/relationships/customXml" Target="../customXml/item1425.xml"/><Relationship Id="rId1632" Type="http://schemas.openxmlformats.org/officeDocument/2006/relationships/customXml" Target="../customXml/item1632.xml"/><Relationship Id="rId280" Type="http://schemas.openxmlformats.org/officeDocument/2006/relationships/customXml" Target="../customXml/item280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1075" Type="http://schemas.openxmlformats.org/officeDocument/2006/relationships/customXml" Target="../customXml/item1075.xml"/><Relationship Id="rId1282" Type="http://schemas.openxmlformats.org/officeDocument/2006/relationships/customXml" Target="../customXml/item1282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957" Type="http://schemas.openxmlformats.org/officeDocument/2006/relationships/customXml" Target="../customXml/item957.xml"/><Relationship Id="rId1142" Type="http://schemas.openxmlformats.org/officeDocument/2006/relationships/customXml" Target="../customXml/item1142.xml"/><Relationship Id="rId1587" Type="http://schemas.openxmlformats.org/officeDocument/2006/relationships/customXml" Target="../customXml/item1587.xml"/><Relationship Id="rId1794" Type="http://schemas.openxmlformats.org/officeDocument/2006/relationships/customXml" Target="../customXml/item1794.xml"/><Relationship Id="rId86" Type="http://schemas.openxmlformats.org/officeDocument/2006/relationships/customXml" Target="../customXml/item86.xml"/><Relationship Id="rId817" Type="http://schemas.openxmlformats.org/officeDocument/2006/relationships/customXml" Target="../customXml/item817.xml"/><Relationship Id="rId1002" Type="http://schemas.openxmlformats.org/officeDocument/2006/relationships/customXml" Target="../customXml/item1002.xml"/><Relationship Id="rId1447" Type="http://schemas.openxmlformats.org/officeDocument/2006/relationships/customXml" Target="../customXml/item1447.xml"/><Relationship Id="rId1654" Type="http://schemas.openxmlformats.org/officeDocument/2006/relationships/customXml" Target="../customXml/item1654.xml"/><Relationship Id="rId1861" Type="http://schemas.openxmlformats.org/officeDocument/2006/relationships/customXml" Target="../customXml/item1861.xml"/><Relationship Id="rId1307" Type="http://schemas.openxmlformats.org/officeDocument/2006/relationships/customXml" Target="../customXml/item1307.xml"/><Relationship Id="rId1514" Type="http://schemas.openxmlformats.org/officeDocument/2006/relationships/customXml" Target="../customXml/item1514.xml"/><Relationship Id="rId1721" Type="http://schemas.openxmlformats.org/officeDocument/2006/relationships/customXml" Target="../customXml/item1721.xml"/><Relationship Id="rId13" Type="http://schemas.openxmlformats.org/officeDocument/2006/relationships/customXml" Target="../customXml/item13.xml"/><Relationship Id="rId1819" Type="http://schemas.openxmlformats.org/officeDocument/2006/relationships/customXml" Target="../customXml/item1819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1097" Type="http://schemas.openxmlformats.org/officeDocument/2006/relationships/customXml" Target="../customXml/item1097.xml"/><Relationship Id="rId674" Type="http://schemas.openxmlformats.org/officeDocument/2006/relationships/customXml" Target="../customXml/item674.xml"/><Relationship Id="rId881" Type="http://schemas.openxmlformats.org/officeDocument/2006/relationships/customXml" Target="../customXml/item881.xml"/><Relationship Id="rId979" Type="http://schemas.openxmlformats.org/officeDocument/2006/relationships/customXml" Target="../customXml/item979.xml"/><Relationship Id="rId327" Type="http://schemas.openxmlformats.org/officeDocument/2006/relationships/customXml" Target="../customXml/item327.xml"/><Relationship Id="rId534" Type="http://schemas.openxmlformats.org/officeDocument/2006/relationships/customXml" Target="../customXml/item534.xml"/><Relationship Id="rId741" Type="http://schemas.openxmlformats.org/officeDocument/2006/relationships/customXml" Target="../customXml/item741.xml"/><Relationship Id="rId839" Type="http://schemas.openxmlformats.org/officeDocument/2006/relationships/customXml" Target="../customXml/item839.xml"/><Relationship Id="rId1164" Type="http://schemas.openxmlformats.org/officeDocument/2006/relationships/customXml" Target="../customXml/item1164.xml"/><Relationship Id="rId1371" Type="http://schemas.openxmlformats.org/officeDocument/2006/relationships/customXml" Target="../customXml/item1371.xml"/><Relationship Id="rId1469" Type="http://schemas.openxmlformats.org/officeDocument/2006/relationships/customXml" Target="../customXml/item1469.xml"/><Relationship Id="rId601" Type="http://schemas.openxmlformats.org/officeDocument/2006/relationships/customXml" Target="../customXml/item601.xml"/><Relationship Id="rId1024" Type="http://schemas.openxmlformats.org/officeDocument/2006/relationships/customXml" Target="../customXml/item1024.xml"/><Relationship Id="rId1231" Type="http://schemas.openxmlformats.org/officeDocument/2006/relationships/customXml" Target="../customXml/item1231.xml"/><Relationship Id="rId1676" Type="http://schemas.openxmlformats.org/officeDocument/2006/relationships/customXml" Target="../customXml/item1676.xml"/><Relationship Id="rId1883" Type="http://schemas.openxmlformats.org/officeDocument/2006/relationships/slide" Target="slides/slide2.xml"/><Relationship Id="rId906" Type="http://schemas.openxmlformats.org/officeDocument/2006/relationships/customXml" Target="../customXml/item906.xml"/><Relationship Id="rId1329" Type="http://schemas.openxmlformats.org/officeDocument/2006/relationships/customXml" Target="../customXml/item1329.xml"/><Relationship Id="rId1536" Type="http://schemas.openxmlformats.org/officeDocument/2006/relationships/customXml" Target="../customXml/item1536.xml"/><Relationship Id="rId1743" Type="http://schemas.openxmlformats.org/officeDocument/2006/relationships/customXml" Target="../customXml/item1743.xml"/><Relationship Id="rId35" Type="http://schemas.openxmlformats.org/officeDocument/2006/relationships/customXml" Target="../customXml/item35.xml"/><Relationship Id="rId1603" Type="http://schemas.openxmlformats.org/officeDocument/2006/relationships/customXml" Target="../customXml/item1603.xml"/><Relationship Id="rId1810" Type="http://schemas.openxmlformats.org/officeDocument/2006/relationships/customXml" Target="../customXml/item1810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96" Type="http://schemas.openxmlformats.org/officeDocument/2006/relationships/customXml" Target="../customXml/item696.xml"/><Relationship Id="rId349" Type="http://schemas.openxmlformats.org/officeDocument/2006/relationships/customXml" Target="../customXml/item349.xml"/><Relationship Id="rId556" Type="http://schemas.openxmlformats.org/officeDocument/2006/relationships/customXml" Target="../customXml/item556.xml"/><Relationship Id="rId763" Type="http://schemas.openxmlformats.org/officeDocument/2006/relationships/customXml" Target="../customXml/item763.xml"/><Relationship Id="rId1186" Type="http://schemas.openxmlformats.org/officeDocument/2006/relationships/customXml" Target="../customXml/item1186.xml"/><Relationship Id="rId1393" Type="http://schemas.openxmlformats.org/officeDocument/2006/relationships/customXml" Target="../customXml/item1393.xml"/><Relationship Id="rId111" Type="http://schemas.openxmlformats.org/officeDocument/2006/relationships/customXml" Target="../customXml/item111.xml"/><Relationship Id="rId209" Type="http://schemas.openxmlformats.org/officeDocument/2006/relationships/customXml" Target="../customXml/item209.xml"/><Relationship Id="rId416" Type="http://schemas.openxmlformats.org/officeDocument/2006/relationships/customXml" Target="../customXml/item416.xml"/><Relationship Id="rId970" Type="http://schemas.openxmlformats.org/officeDocument/2006/relationships/customXml" Target="../customXml/item970.xml"/><Relationship Id="rId1046" Type="http://schemas.openxmlformats.org/officeDocument/2006/relationships/customXml" Target="../customXml/item1046.xml"/><Relationship Id="rId1253" Type="http://schemas.openxmlformats.org/officeDocument/2006/relationships/customXml" Target="../customXml/item1253.xml"/><Relationship Id="rId1698" Type="http://schemas.openxmlformats.org/officeDocument/2006/relationships/customXml" Target="../customXml/item1698.xml"/><Relationship Id="rId623" Type="http://schemas.openxmlformats.org/officeDocument/2006/relationships/customXml" Target="../customXml/item623.xml"/><Relationship Id="rId830" Type="http://schemas.openxmlformats.org/officeDocument/2006/relationships/customXml" Target="../customXml/item830.xml"/><Relationship Id="rId928" Type="http://schemas.openxmlformats.org/officeDocument/2006/relationships/customXml" Target="../customXml/item928.xml"/><Relationship Id="rId1460" Type="http://schemas.openxmlformats.org/officeDocument/2006/relationships/customXml" Target="../customXml/item1460.xml"/><Relationship Id="rId1558" Type="http://schemas.openxmlformats.org/officeDocument/2006/relationships/customXml" Target="../customXml/item1558.xml"/><Relationship Id="rId1765" Type="http://schemas.openxmlformats.org/officeDocument/2006/relationships/customXml" Target="../customXml/item1765.xml"/><Relationship Id="rId57" Type="http://schemas.openxmlformats.org/officeDocument/2006/relationships/customXml" Target="../customXml/item57.xml"/><Relationship Id="rId1113" Type="http://schemas.openxmlformats.org/officeDocument/2006/relationships/customXml" Target="../customXml/item1113.xml"/><Relationship Id="rId1320" Type="http://schemas.openxmlformats.org/officeDocument/2006/relationships/customXml" Target="../customXml/item1320.xml"/><Relationship Id="rId1418" Type="http://schemas.openxmlformats.org/officeDocument/2006/relationships/customXml" Target="../customXml/item1418.xml"/><Relationship Id="rId1625" Type="http://schemas.openxmlformats.org/officeDocument/2006/relationships/customXml" Target="../customXml/item1625.xml"/><Relationship Id="rId1832" Type="http://schemas.openxmlformats.org/officeDocument/2006/relationships/customXml" Target="../customXml/item1832.xml"/><Relationship Id="rId273" Type="http://schemas.openxmlformats.org/officeDocument/2006/relationships/customXml" Target="../customXml/item273.xml"/><Relationship Id="rId480" Type="http://schemas.openxmlformats.org/officeDocument/2006/relationships/customXml" Target="../customXml/item480.xml"/><Relationship Id="rId133" Type="http://schemas.openxmlformats.org/officeDocument/2006/relationships/customXml" Target="../customXml/item133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85" Type="http://schemas.openxmlformats.org/officeDocument/2006/relationships/customXml" Target="../customXml/item785.xml"/><Relationship Id="rId992" Type="http://schemas.openxmlformats.org/officeDocument/2006/relationships/customXml" Target="../customXml/item992.xml"/><Relationship Id="rId200" Type="http://schemas.openxmlformats.org/officeDocument/2006/relationships/customXml" Target="../customXml/item200.xml"/><Relationship Id="rId438" Type="http://schemas.openxmlformats.org/officeDocument/2006/relationships/customXml" Target="../customXml/item438.xml"/><Relationship Id="rId645" Type="http://schemas.openxmlformats.org/officeDocument/2006/relationships/customXml" Target="../customXml/item645.xml"/><Relationship Id="rId852" Type="http://schemas.openxmlformats.org/officeDocument/2006/relationships/customXml" Target="../customXml/item852.xml"/><Relationship Id="rId1068" Type="http://schemas.openxmlformats.org/officeDocument/2006/relationships/customXml" Target="../customXml/item1068.xml"/><Relationship Id="rId1275" Type="http://schemas.openxmlformats.org/officeDocument/2006/relationships/customXml" Target="../customXml/item1275.xml"/><Relationship Id="rId1482" Type="http://schemas.openxmlformats.org/officeDocument/2006/relationships/customXml" Target="../customXml/item1482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1135" Type="http://schemas.openxmlformats.org/officeDocument/2006/relationships/customXml" Target="../customXml/item1135.xml"/><Relationship Id="rId1342" Type="http://schemas.openxmlformats.org/officeDocument/2006/relationships/customXml" Target="../customXml/item1342.xml"/><Relationship Id="rId1787" Type="http://schemas.openxmlformats.org/officeDocument/2006/relationships/customXml" Target="../customXml/item1787.xml"/><Relationship Id="rId79" Type="http://schemas.openxmlformats.org/officeDocument/2006/relationships/customXml" Target="../customXml/item79.xml"/><Relationship Id="rId1202" Type="http://schemas.openxmlformats.org/officeDocument/2006/relationships/customXml" Target="../customXml/item1202.xml"/><Relationship Id="rId1647" Type="http://schemas.openxmlformats.org/officeDocument/2006/relationships/customXml" Target="../customXml/item1647.xml"/><Relationship Id="rId1854" Type="http://schemas.openxmlformats.org/officeDocument/2006/relationships/customXml" Target="../customXml/item1854.xml"/><Relationship Id="rId1507" Type="http://schemas.openxmlformats.org/officeDocument/2006/relationships/customXml" Target="../customXml/item1507.xml"/><Relationship Id="rId1714" Type="http://schemas.openxmlformats.org/officeDocument/2006/relationships/customXml" Target="../customXml/item1714.xml"/><Relationship Id="rId295" Type="http://schemas.openxmlformats.org/officeDocument/2006/relationships/customXml" Target="../customXml/item295.xml"/><Relationship Id="rId155" Type="http://schemas.openxmlformats.org/officeDocument/2006/relationships/customXml" Target="../customXml/item155.xml"/><Relationship Id="rId362" Type="http://schemas.openxmlformats.org/officeDocument/2006/relationships/customXml" Target="../customXml/item362.xml"/><Relationship Id="rId1297" Type="http://schemas.openxmlformats.org/officeDocument/2006/relationships/customXml" Target="../customXml/item1297.xml"/><Relationship Id="rId222" Type="http://schemas.openxmlformats.org/officeDocument/2006/relationships/customXml" Target="../customXml/item222.xml"/><Relationship Id="rId667" Type="http://schemas.openxmlformats.org/officeDocument/2006/relationships/customXml" Target="../customXml/item667.xml"/><Relationship Id="rId874" Type="http://schemas.openxmlformats.org/officeDocument/2006/relationships/customXml" Target="../customXml/item874.xml"/><Relationship Id="rId527" Type="http://schemas.openxmlformats.org/officeDocument/2006/relationships/customXml" Target="../customXml/item527.xml"/><Relationship Id="rId734" Type="http://schemas.openxmlformats.org/officeDocument/2006/relationships/customXml" Target="../customXml/item734.xml"/><Relationship Id="rId941" Type="http://schemas.openxmlformats.org/officeDocument/2006/relationships/customXml" Target="../customXml/item941.xml"/><Relationship Id="rId1157" Type="http://schemas.openxmlformats.org/officeDocument/2006/relationships/customXml" Target="../customXml/item1157.xml"/><Relationship Id="rId1364" Type="http://schemas.openxmlformats.org/officeDocument/2006/relationships/customXml" Target="../customXml/item1364.xml"/><Relationship Id="rId1571" Type="http://schemas.openxmlformats.org/officeDocument/2006/relationships/customXml" Target="../customXml/item1571.xml"/><Relationship Id="rId70" Type="http://schemas.openxmlformats.org/officeDocument/2006/relationships/customXml" Target="../customXml/item70.xml"/><Relationship Id="rId801" Type="http://schemas.openxmlformats.org/officeDocument/2006/relationships/customXml" Target="../customXml/item801.xml"/><Relationship Id="rId1017" Type="http://schemas.openxmlformats.org/officeDocument/2006/relationships/customXml" Target="../customXml/item1017.xml"/><Relationship Id="rId1224" Type="http://schemas.openxmlformats.org/officeDocument/2006/relationships/customXml" Target="../customXml/item1224.xml"/><Relationship Id="rId1431" Type="http://schemas.openxmlformats.org/officeDocument/2006/relationships/customXml" Target="../customXml/item1431.xml"/><Relationship Id="rId1669" Type="http://schemas.openxmlformats.org/officeDocument/2006/relationships/customXml" Target="../customXml/item1669.xml"/><Relationship Id="rId1876" Type="http://schemas.openxmlformats.org/officeDocument/2006/relationships/customXml" Target="../customXml/item1876.xml"/><Relationship Id="rId1529" Type="http://schemas.openxmlformats.org/officeDocument/2006/relationships/customXml" Target="../customXml/item1529.xml"/><Relationship Id="rId1736" Type="http://schemas.openxmlformats.org/officeDocument/2006/relationships/customXml" Target="../customXml/item1736.xml"/><Relationship Id="rId28" Type="http://schemas.openxmlformats.org/officeDocument/2006/relationships/customXml" Target="../customXml/item28.xml"/><Relationship Id="rId1803" Type="http://schemas.openxmlformats.org/officeDocument/2006/relationships/customXml" Target="../customXml/item1803.xml"/><Relationship Id="rId177" Type="http://schemas.openxmlformats.org/officeDocument/2006/relationships/customXml" Target="../customXml/item177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244" Type="http://schemas.openxmlformats.org/officeDocument/2006/relationships/customXml" Target="../customXml/item244.xml"/><Relationship Id="rId689" Type="http://schemas.openxmlformats.org/officeDocument/2006/relationships/customXml" Target="../customXml/item689.xml"/><Relationship Id="rId896" Type="http://schemas.openxmlformats.org/officeDocument/2006/relationships/customXml" Target="../customXml/item896.xml"/><Relationship Id="rId1081" Type="http://schemas.openxmlformats.org/officeDocument/2006/relationships/customXml" Target="../customXml/item1081.xml"/><Relationship Id="rId451" Type="http://schemas.openxmlformats.org/officeDocument/2006/relationships/customXml" Target="../customXml/item451.xml"/><Relationship Id="rId549" Type="http://schemas.openxmlformats.org/officeDocument/2006/relationships/customXml" Target="../customXml/item549.xml"/><Relationship Id="rId756" Type="http://schemas.openxmlformats.org/officeDocument/2006/relationships/customXml" Target="../customXml/item756.xml"/><Relationship Id="rId1179" Type="http://schemas.openxmlformats.org/officeDocument/2006/relationships/customXml" Target="../customXml/item1179.xml"/><Relationship Id="rId1386" Type="http://schemas.openxmlformats.org/officeDocument/2006/relationships/customXml" Target="../customXml/item1386.xml"/><Relationship Id="rId1593" Type="http://schemas.openxmlformats.org/officeDocument/2006/relationships/customXml" Target="../customXml/item1593.xml"/><Relationship Id="rId104" Type="http://schemas.openxmlformats.org/officeDocument/2006/relationships/customXml" Target="../customXml/item104.xml"/><Relationship Id="rId311" Type="http://schemas.openxmlformats.org/officeDocument/2006/relationships/customXml" Target="../customXml/item311.xml"/><Relationship Id="rId409" Type="http://schemas.openxmlformats.org/officeDocument/2006/relationships/customXml" Target="../customXml/item409.xml"/><Relationship Id="rId963" Type="http://schemas.openxmlformats.org/officeDocument/2006/relationships/customXml" Target="../customXml/item963.xml"/><Relationship Id="rId1039" Type="http://schemas.openxmlformats.org/officeDocument/2006/relationships/customXml" Target="../customXml/item1039.xml"/><Relationship Id="rId1246" Type="http://schemas.openxmlformats.org/officeDocument/2006/relationships/customXml" Target="../customXml/item1246.xml"/><Relationship Id="rId1898" Type="http://schemas.openxmlformats.org/officeDocument/2006/relationships/theme" Target="theme/theme1.xml"/><Relationship Id="rId92" Type="http://schemas.openxmlformats.org/officeDocument/2006/relationships/customXml" Target="../customXml/item92.xml"/><Relationship Id="rId616" Type="http://schemas.openxmlformats.org/officeDocument/2006/relationships/customXml" Target="../customXml/item616.xml"/><Relationship Id="rId823" Type="http://schemas.openxmlformats.org/officeDocument/2006/relationships/customXml" Target="../customXml/item823.xml"/><Relationship Id="rId1453" Type="http://schemas.openxmlformats.org/officeDocument/2006/relationships/customXml" Target="../customXml/item1453.xml"/><Relationship Id="rId1660" Type="http://schemas.openxmlformats.org/officeDocument/2006/relationships/customXml" Target="../customXml/item1660.xml"/><Relationship Id="rId1758" Type="http://schemas.openxmlformats.org/officeDocument/2006/relationships/customXml" Target="../customXml/item1758.xml"/><Relationship Id="rId1106" Type="http://schemas.openxmlformats.org/officeDocument/2006/relationships/customXml" Target="../customXml/item1106.xml"/><Relationship Id="rId1313" Type="http://schemas.openxmlformats.org/officeDocument/2006/relationships/customXml" Target="../customXml/item1313.xml"/><Relationship Id="rId1520" Type="http://schemas.openxmlformats.org/officeDocument/2006/relationships/customXml" Target="../customXml/item1520.xml"/><Relationship Id="rId1618" Type="http://schemas.openxmlformats.org/officeDocument/2006/relationships/customXml" Target="../customXml/item1618.xml"/><Relationship Id="rId1825" Type="http://schemas.openxmlformats.org/officeDocument/2006/relationships/customXml" Target="../customXml/item1825.xml"/><Relationship Id="rId199" Type="http://schemas.openxmlformats.org/officeDocument/2006/relationships/customXml" Target="../customXml/item199.xml"/><Relationship Id="rId266" Type="http://schemas.openxmlformats.org/officeDocument/2006/relationships/customXml" Target="../customXml/item266.xml"/><Relationship Id="rId473" Type="http://schemas.openxmlformats.org/officeDocument/2006/relationships/customXml" Target="../customXml/item473.xml"/><Relationship Id="rId680" Type="http://schemas.openxmlformats.org/officeDocument/2006/relationships/customXml" Target="../customXml/item680.xml"/><Relationship Id="rId126" Type="http://schemas.openxmlformats.org/officeDocument/2006/relationships/customXml" Target="../customXml/item126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985" Type="http://schemas.openxmlformats.org/officeDocument/2006/relationships/customXml" Target="../customXml/item985.xml"/><Relationship Id="rId1170" Type="http://schemas.openxmlformats.org/officeDocument/2006/relationships/customXml" Target="../customXml/item1170.xml"/><Relationship Id="rId638" Type="http://schemas.openxmlformats.org/officeDocument/2006/relationships/customXml" Target="../customXml/item638.xml"/><Relationship Id="rId845" Type="http://schemas.openxmlformats.org/officeDocument/2006/relationships/customXml" Target="../customXml/item845.xml"/><Relationship Id="rId1030" Type="http://schemas.openxmlformats.org/officeDocument/2006/relationships/customXml" Target="../customXml/item1030.xml"/><Relationship Id="rId1268" Type="http://schemas.openxmlformats.org/officeDocument/2006/relationships/customXml" Target="../customXml/item1268.xml"/><Relationship Id="rId1475" Type="http://schemas.openxmlformats.org/officeDocument/2006/relationships/customXml" Target="../customXml/item1475.xml"/><Relationship Id="rId1682" Type="http://schemas.openxmlformats.org/officeDocument/2006/relationships/customXml" Target="../customXml/item1682.xml"/><Relationship Id="rId400" Type="http://schemas.openxmlformats.org/officeDocument/2006/relationships/customXml" Target="../customXml/item400.xml"/><Relationship Id="rId705" Type="http://schemas.openxmlformats.org/officeDocument/2006/relationships/customXml" Target="../customXml/item705.xml"/><Relationship Id="rId1128" Type="http://schemas.openxmlformats.org/officeDocument/2006/relationships/customXml" Target="../customXml/item1128.xml"/><Relationship Id="rId1335" Type="http://schemas.openxmlformats.org/officeDocument/2006/relationships/customXml" Target="../customXml/item1335.xml"/><Relationship Id="rId1542" Type="http://schemas.openxmlformats.org/officeDocument/2006/relationships/customXml" Target="../customXml/item1542.xml"/><Relationship Id="rId912" Type="http://schemas.openxmlformats.org/officeDocument/2006/relationships/customXml" Target="../customXml/item912.xml"/><Relationship Id="rId1847" Type="http://schemas.openxmlformats.org/officeDocument/2006/relationships/customXml" Target="../customXml/item1847.xml"/><Relationship Id="rId41" Type="http://schemas.openxmlformats.org/officeDocument/2006/relationships/customXml" Target="../customXml/item41.xml"/><Relationship Id="rId1402" Type="http://schemas.openxmlformats.org/officeDocument/2006/relationships/customXml" Target="../customXml/item1402.xml"/><Relationship Id="rId1707" Type="http://schemas.openxmlformats.org/officeDocument/2006/relationships/customXml" Target="../customXml/item1707.xml"/><Relationship Id="rId190" Type="http://schemas.openxmlformats.org/officeDocument/2006/relationships/customXml" Target="../customXml/item190.xml"/><Relationship Id="rId288" Type="http://schemas.openxmlformats.org/officeDocument/2006/relationships/customXml" Target="../customXml/item288.xml"/><Relationship Id="rId495" Type="http://schemas.openxmlformats.org/officeDocument/2006/relationships/customXml" Target="../customXml/item495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562" Type="http://schemas.openxmlformats.org/officeDocument/2006/relationships/customXml" Target="../customXml/item562.xml"/><Relationship Id="rId1192" Type="http://schemas.openxmlformats.org/officeDocument/2006/relationships/customXml" Target="../customXml/item1192.xml"/><Relationship Id="rId215" Type="http://schemas.openxmlformats.org/officeDocument/2006/relationships/customXml" Target="../customXml/item215.xml"/><Relationship Id="rId422" Type="http://schemas.openxmlformats.org/officeDocument/2006/relationships/customXml" Target="../customXml/item422.xml"/><Relationship Id="rId867" Type="http://schemas.openxmlformats.org/officeDocument/2006/relationships/customXml" Target="../customXml/item867.xml"/><Relationship Id="rId1052" Type="http://schemas.openxmlformats.org/officeDocument/2006/relationships/customXml" Target="../customXml/item1052.xml"/><Relationship Id="rId1497" Type="http://schemas.openxmlformats.org/officeDocument/2006/relationships/customXml" Target="../customXml/item1497.xml"/><Relationship Id="rId727" Type="http://schemas.openxmlformats.org/officeDocument/2006/relationships/customXml" Target="../customXml/item727.xml"/><Relationship Id="rId934" Type="http://schemas.openxmlformats.org/officeDocument/2006/relationships/customXml" Target="../customXml/item934.xml"/><Relationship Id="rId1357" Type="http://schemas.openxmlformats.org/officeDocument/2006/relationships/customXml" Target="../customXml/item1357.xml"/><Relationship Id="rId1564" Type="http://schemas.openxmlformats.org/officeDocument/2006/relationships/customXml" Target="../customXml/item1564.xml"/><Relationship Id="rId1771" Type="http://schemas.openxmlformats.org/officeDocument/2006/relationships/customXml" Target="../customXml/item1771.xml"/><Relationship Id="rId63" Type="http://schemas.openxmlformats.org/officeDocument/2006/relationships/customXml" Target="../customXml/item63.xml"/><Relationship Id="rId1217" Type="http://schemas.openxmlformats.org/officeDocument/2006/relationships/customXml" Target="../customXml/item1217.xml"/><Relationship Id="rId1424" Type="http://schemas.openxmlformats.org/officeDocument/2006/relationships/customXml" Target="../customXml/item1424.xml"/><Relationship Id="rId1631" Type="http://schemas.openxmlformats.org/officeDocument/2006/relationships/customXml" Target="../customXml/item1631.xml"/><Relationship Id="rId1869" Type="http://schemas.openxmlformats.org/officeDocument/2006/relationships/customXml" Target="../customXml/item1869.xml"/><Relationship Id="rId1729" Type="http://schemas.openxmlformats.org/officeDocument/2006/relationships/customXml" Target="../customXml/item1729.xml"/><Relationship Id="rId377" Type="http://schemas.openxmlformats.org/officeDocument/2006/relationships/customXml" Target="../customXml/item377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customXml" Target="../customXml/item889.xml"/><Relationship Id="rId1074" Type="http://schemas.openxmlformats.org/officeDocument/2006/relationships/customXml" Target="../customXml/item1074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1281" Type="http://schemas.openxmlformats.org/officeDocument/2006/relationships/customXml" Target="../customXml/item1281.xml"/><Relationship Id="rId1379" Type="http://schemas.openxmlformats.org/officeDocument/2006/relationships/customXml" Target="../customXml/item1379.xml"/><Relationship Id="rId1586" Type="http://schemas.openxmlformats.org/officeDocument/2006/relationships/customXml" Target="../customXml/item1586.xml"/><Relationship Id="rId304" Type="http://schemas.openxmlformats.org/officeDocument/2006/relationships/customXml" Target="../customXml/item304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956" Type="http://schemas.openxmlformats.org/officeDocument/2006/relationships/customXml" Target="../customXml/item956.xml"/><Relationship Id="rId1141" Type="http://schemas.openxmlformats.org/officeDocument/2006/relationships/customXml" Target="../customXml/item1141.xml"/><Relationship Id="rId1239" Type="http://schemas.openxmlformats.org/officeDocument/2006/relationships/customXml" Target="../customXml/item1239.xml"/><Relationship Id="rId1793" Type="http://schemas.openxmlformats.org/officeDocument/2006/relationships/customXml" Target="../customXml/item1793.xml"/><Relationship Id="rId85" Type="http://schemas.openxmlformats.org/officeDocument/2006/relationships/customXml" Target="../customXml/item85.xml"/><Relationship Id="rId816" Type="http://schemas.openxmlformats.org/officeDocument/2006/relationships/customXml" Target="../customXml/item816.xml"/><Relationship Id="rId1001" Type="http://schemas.openxmlformats.org/officeDocument/2006/relationships/customXml" Target="../customXml/item1001.xml"/><Relationship Id="rId1446" Type="http://schemas.openxmlformats.org/officeDocument/2006/relationships/customXml" Target="../customXml/item1446.xml"/><Relationship Id="rId1653" Type="http://schemas.openxmlformats.org/officeDocument/2006/relationships/customXml" Target="../customXml/item1653.xml"/><Relationship Id="rId1860" Type="http://schemas.openxmlformats.org/officeDocument/2006/relationships/customXml" Target="../customXml/item1860.xml"/><Relationship Id="rId1306" Type="http://schemas.openxmlformats.org/officeDocument/2006/relationships/customXml" Target="../customXml/item1306.xml"/><Relationship Id="rId1513" Type="http://schemas.openxmlformats.org/officeDocument/2006/relationships/customXml" Target="../customXml/item1513.xml"/><Relationship Id="rId1720" Type="http://schemas.openxmlformats.org/officeDocument/2006/relationships/customXml" Target="../customXml/item1720.xml"/><Relationship Id="rId12" Type="http://schemas.openxmlformats.org/officeDocument/2006/relationships/customXml" Target="../customXml/item12.xml"/><Relationship Id="rId1818" Type="http://schemas.openxmlformats.org/officeDocument/2006/relationships/customXml" Target="../customXml/item1818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customXml" Target="../customXml/item880.xml"/><Relationship Id="rId1096" Type="http://schemas.openxmlformats.org/officeDocument/2006/relationships/customXml" Target="../customXml/item1096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978" Type="http://schemas.openxmlformats.org/officeDocument/2006/relationships/customXml" Target="../customXml/item978.xml"/><Relationship Id="rId1163" Type="http://schemas.openxmlformats.org/officeDocument/2006/relationships/customXml" Target="../customXml/item1163.xml"/><Relationship Id="rId1370" Type="http://schemas.openxmlformats.org/officeDocument/2006/relationships/customXml" Target="../customXml/item1370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023" Type="http://schemas.openxmlformats.org/officeDocument/2006/relationships/customXml" Target="../customXml/item1023.xml"/><Relationship Id="rId1468" Type="http://schemas.openxmlformats.org/officeDocument/2006/relationships/customXml" Target="../customXml/item1468.xml"/><Relationship Id="rId1675" Type="http://schemas.openxmlformats.org/officeDocument/2006/relationships/customXml" Target="../customXml/item1675.xml"/><Relationship Id="rId1882" Type="http://schemas.openxmlformats.org/officeDocument/2006/relationships/slide" Target="slides/slide1.xml"/><Relationship Id="rId600" Type="http://schemas.openxmlformats.org/officeDocument/2006/relationships/customXml" Target="../customXml/item600.xml"/><Relationship Id="rId1230" Type="http://schemas.openxmlformats.org/officeDocument/2006/relationships/customXml" Target="../customXml/item1230.xml"/><Relationship Id="rId1328" Type="http://schemas.openxmlformats.org/officeDocument/2006/relationships/customXml" Target="../customXml/item1328.xml"/><Relationship Id="rId1535" Type="http://schemas.openxmlformats.org/officeDocument/2006/relationships/customXml" Target="../customXml/item1535.xml"/><Relationship Id="rId905" Type="http://schemas.openxmlformats.org/officeDocument/2006/relationships/customXml" Target="../customXml/item905.xml"/><Relationship Id="rId1742" Type="http://schemas.openxmlformats.org/officeDocument/2006/relationships/customXml" Target="../customXml/item1742.xml"/><Relationship Id="rId34" Type="http://schemas.openxmlformats.org/officeDocument/2006/relationships/customXml" Target="../customXml/item34.xml"/><Relationship Id="rId1602" Type="http://schemas.openxmlformats.org/officeDocument/2006/relationships/customXml" Target="../customXml/item1602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185" Type="http://schemas.openxmlformats.org/officeDocument/2006/relationships/customXml" Target="../customXml/item1185.xml"/><Relationship Id="rId1392" Type="http://schemas.openxmlformats.org/officeDocument/2006/relationships/customXml" Target="../customXml/item1392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1045" Type="http://schemas.openxmlformats.org/officeDocument/2006/relationships/customXml" Target="../customXml/item1045.xml"/><Relationship Id="rId1252" Type="http://schemas.openxmlformats.org/officeDocument/2006/relationships/customXml" Target="../customXml/item1252.xml"/><Relationship Id="rId1697" Type="http://schemas.openxmlformats.org/officeDocument/2006/relationships/customXml" Target="../customXml/item1697.xml"/><Relationship Id="rId927" Type="http://schemas.openxmlformats.org/officeDocument/2006/relationships/customXml" Target="../customXml/item927.xml"/><Relationship Id="rId1112" Type="http://schemas.openxmlformats.org/officeDocument/2006/relationships/customXml" Target="../customXml/item1112.xml"/><Relationship Id="rId1557" Type="http://schemas.openxmlformats.org/officeDocument/2006/relationships/customXml" Target="../customXml/item1557.xml"/><Relationship Id="rId1764" Type="http://schemas.openxmlformats.org/officeDocument/2006/relationships/customXml" Target="../customXml/item1764.xml"/><Relationship Id="rId56" Type="http://schemas.openxmlformats.org/officeDocument/2006/relationships/customXml" Target="../customXml/item56.xml"/><Relationship Id="rId1417" Type="http://schemas.openxmlformats.org/officeDocument/2006/relationships/customXml" Target="../customXml/item1417.xml"/><Relationship Id="rId1624" Type="http://schemas.openxmlformats.org/officeDocument/2006/relationships/customXml" Target="../customXml/item1624.xml"/><Relationship Id="rId1831" Type="http://schemas.openxmlformats.org/officeDocument/2006/relationships/customXml" Target="../customXml/item1831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991" Type="http://schemas.openxmlformats.org/officeDocument/2006/relationships/customXml" Target="../customXml/item991.xml"/><Relationship Id="rId1067" Type="http://schemas.openxmlformats.org/officeDocument/2006/relationships/customXml" Target="../customXml/item1067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851" Type="http://schemas.openxmlformats.org/officeDocument/2006/relationships/customXml" Target="../customXml/item851.xml"/><Relationship Id="rId1274" Type="http://schemas.openxmlformats.org/officeDocument/2006/relationships/customXml" Target="../customXml/item1274.xml"/><Relationship Id="rId1481" Type="http://schemas.openxmlformats.org/officeDocument/2006/relationships/customXml" Target="../customXml/item1481.xml"/><Relationship Id="rId1579" Type="http://schemas.openxmlformats.org/officeDocument/2006/relationships/customXml" Target="../customXml/item1579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949" Type="http://schemas.openxmlformats.org/officeDocument/2006/relationships/customXml" Target="../customXml/item949.xml"/><Relationship Id="rId1134" Type="http://schemas.openxmlformats.org/officeDocument/2006/relationships/customXml" Target="../customXml/item1134.xml"/><Relationship Id="rId1341" Type="http://schemas.openxmlformats.org/officeDocument/2006/relationships/customXml" Target="../customXml/item1341.xml"/><Relationship Id="rId1786" Type="http://schemas.openxmlformats.org/officeDocument/2006/relationships/customXml" Target="../customXml/item1786.xml"/><Relationship Id="rId78" Type="http://schemas.openxmlformats.org/officeDocument/2006/relationships/customXml" Target="../customXml/item78.xml"/><Relationship Id="rId809" Type="http://schemas.openxmlformats.org/officeDocument/2006/relationships/customXml" Target="../customXml/item809.xml"/><Relationship Id="rId1201" Type="http://schemas.openxmlformats.org/officeDocument/2006/relationships/customXml" Target="../customXml/item1201.xml"/><Relationship Id="rId1439" Type="http://schemas.openxmlformats.org/officeDocument/2006/relationships/customXml" Target="../customXml/item1439.xml"/><Relationship Id="rId1646" Type="http://schemas.openxmlformats.org/officeDocument/2006/relationships/customXml" Target="../customXml/item1646.xml"/><Relationship Id="rId1853" Type="http://schemas.openxmlformats.org/officeDocument/2006/relationships/customXml" Target="../customXml/item1853.xml"/><Relationship Id="rId1506" Type="http://schemas.openxmlformats.org/officeDocument/2006/relationships/customXml" Target="../customXml/item1506.xml"/><Relationship Id="rId1713" Type="http://schemas.openxmlformats.org/officeDocument/2006/relationships/customXml" Target="../customXml/item1713.xml"/><Relationship Id="rId294" Type="http://schemas.openxmlformats.org/officeDocument/2006/relationships/customXml" Target="../customXml/item294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873" Type="http://schemas.openxmlformats.org/officeDocument/2006/relationships/customXml" Target="../customXml/item873.xml"/><Relationship Id="rId1089" Type="http://schemas.openxmlformats.org/officeDocument/2006/relationships/customXml" Target="../customXml/item1089.xml"/><Relationship Id="rId1296" Type="http://schemas.openxmlformats.org/officeDocument/2006/relationships/customXml" Target="../customXml/item129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1156" Type="http://schemas.openxmlformats.org/officeDocument/2006/relationships/customXml" Target="../customXml/item1156.xml"/><Relationship Id="rId1363" Type="http://schemas.openxmlformats.org/officeDocument/2006/relationships/customXml" Target="../customXml/item1363.xml"/><Relationship Id="rId733" Type="http://schemas.openxmlformats.org/officeDocument/2006/relationships/customXml" Target="../customXml/item733.xml"/><Relationship Id="rId940" Type="http://schemas.openxmlformats.org/officeDocument/2006/relationships/customXml" Target="../customXml/item940.xml"/><Relationship Id="rId1016" Type="http://schemas.openxmlformats.org/officeDocument/2006/relationships/customXml" Target="../customXml/item1016.xml"/><Relationship Id="rId1570" Type="http://schemas.openxmlformats.org/officeDocument/2006/relationships/customXml" Target="../customXml/item1570.xml"/><Relationship Id="rId1668" Type="http://schemas.openxmlformats.org/officeDocument/2006/relationships/customXml" Target="../customXml/item1668.xml"/><Relationship Id="rId1875" Type="http://schemas.openxmlformats.org/officeDocument/2006/relationships/customXml" Target="../customXml/item1875.xml"/><Relationship Id="rId800" Type="http://schemas.openxmlformats.org/officeDocument/2006/relationships/customXml" Target="../customXml/item800.xml"/><Relationship Id="rId1223" Type="http://schemas.openxmlformats.org/officeDocument/2006/relationships/customXml" Target="../customXml/item1223.xml"/><Relationship Id="rId1430" Type="http://schemas.openxmlformats.org/officeDocument/2006/relationships/customXml" Target="../customXml/item1430.xml"/><Relationship Id="rId1528" Type="http://schemas.openxmlformats.org/officeDocument/2006/relationships/customXml" Target="../customXml/item1528.xml"/><Relationship Id="rId1735" Type="http://schemas.openxmlformats.org/officeDocument/2006/relationships/customXml" Target="../customXml/item1735.xml"/><Relationship Id="rId27" Type="http://schemas.openxmlformats.org/officeDocument/2006/relationships/customXml" Target="../customXml/item27.xml"/><Relationship Id="rId1802" Type="http://schemas.openxmlformats.org/officeDocument/2006/relationships/customXml" Target="../customXml/item1802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895" Type="http://schemas.openxmlformats.org/officeDocument/2006/relationships/customXml" Target="../customXml/item895.xml"/><Relationship Id="rId1080" Type="http://schemas.openxmlformats.org/officeDocument/2006/relationships/customXml" Target="../customXml/item1080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62" Type="http://schemas.openxmlformats.org/officeDocument/2006/relationships/customXml" Target="../customXml/item962.xml"/><Relationship Id="rId1178" Type="http://schemas.openxmlformats.org/officeDocument/2006/relationships/customXml" Target="../customXml/item1178.xml"/><Relationship Id="rId1385" Type="http://schemas.openxmlformats.org/officeDocument/2006/relationships/customXml" Target="../customXml/item1385.xml"/><Relationship Id="rId1592" Type="http://schemas.openxmlformats.org/officeDocument/2006/relationships/customXml" Target="../customXml/item1592.xml"/><Relationship Id="rId91" Type="http://schemas.openxmlformats.org/officeDocument/2006/relationships/customXml" Target="../customXml/item91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1038" Type="http://schemas.openxmlformats.org/officeDocument/2006/relationships/customXml" Target="../customXml/item1038.xml"/><Relationship Id="rId1245" Type="http://schemas.openxmlformats.org/officeDocument/2006/relationships/customXml" Target="../customXml/item1245.xml"/><Relationship Id="rId1452" Type="http://schemas.openxmlformats.org/officeDocument/2006/relationships/customXml" Target="../customXml/item1452.xml"/><Relationship Id="rId1897" Type="http://schemas.openxmlformats.org/officeDocument/2006/relationships/viewProps" Target="viewProps.xml"/><Relationship Id="rId1105" Type="http://schemas.openxmlformats.org/officeDocument/2006/relationships/customXml" Target="../customXml/item1105.xml"/><Relationship Id="rId1312" Type="http://schemas.openxmlformats.org/officeDocument/2006/relationships/customXml" Target="../customXml/item1312.xml"/><Relationship Id="rId1757" Type="http://schemas.openxmlformats.org/officeDocument/2006/relationships/customXml" Target="../customXml/item1757.xml"/><Relationship Id="rId49" Type="http://schemas.openxmlformats.org/officeDocument/2006/relationships/customXml" Target="../customXml/item49.xml"/><Relationship Id="rId1617" Type="http://schemas.openxmlformats.org/officeDocument/2006/relationships/customXml" Target="../customXml/item1617.xml"/><Relationship Id="rId1824" Type="http://schemas.openxmlformats.org/officeDocument/2006/relationships/customXml" Target="../customXml/item1824.xml"/><Relationship Id="rId198" Type="http://schemas.openxmlformats.org/officeDocument/2006/relationships/customXml" Target="../customXml/item19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984" Type="http://schemas.openxmlformats.org/officeDocument/2006/relationships/customXml" Target="../customXml/item984.xml"/><Relationship Id="rId637" Type="http://schemas.openxmlformats.org/officeDocument/2006/relationships/customXml" Target="../customXml/item637.xml"/><Relationship Id="rId844" Type="http://schemas.openxmlformats.org/officeDocument/2006/relationships/customXml" Target="../customXml/item844.xml"/><Relationship Id="rId1267" Type="http://schemas.openxmlformats.org/officeDocument/2006/relationships/customXml" Target="../customXml/item1267.xml"/><Relationship Id="rId1474" Type="http://schemas.openxmlformats.org/officeDocument/2006/relationships/customXml" Target="../customXml/item1474.xml"/><Relationship Id="rId1681" Type="http://schemas.openxmlformats.org/officeDocument/2006/relationships/customXml" Target="../customXml/item1681.xml"/><Relationship Id="rId704" Type="http://schemas.openxmlformats.org/officeDocument/2006/relationships/customXml" Target="../customXml/item704.xml"/><Relationship Id="rId911" Type="http://schemas.openxmlformats.org/officeDocument/2006/relationships/customXml" Target="../customXml/item911.xml"/><Relationship Id="rId1127" Type="http://schemas.openxmlformats.org/officeDocument/2006/relationships/customXml" Target="../customXml/item1127.xml"/><Relationship Id="rId1334" Type="http://schemas.openxmlformats.org/officeDocument/2006/relationships/customXml" Target="../customXml/item1334.xml"/><Relationship Id="rId1541" Type="http://schemas.openxmlformats.org/officeDocument/2006/relationships/customXml" Target="../customXml/item1541.xml"/><Relationship Id="rId1779" Type="http://schemas.openxmlformats.org/officeDocument/2006/relationships/customXml" Target="../customXml/item1779.xml"/><Relationship Id="rId40" Type="http://schemas.openxmlformats.org/officeDocument/2006/relationships/customXml" Target="../customXml/item40.xml"/><Relationship Id="rId1401" Type="http://schemas.openxmlformats.org/officeDocument/2006/relationships/customXml" Target="../customXml/item1401.xml"/><Relationship Id="rId1639" Type="http://schemas.openxmlformats.org/officeDocument/2006/relationships/customXml" Target="../customXml/item1639.xml"/><Relationship Id="rId1846" Type="http://schemas.openxmlformats.org/officeDocument/2006/relationships/customXml" Target="../customXml/item1846.xml"/><Relationship Id="rId1706" Type="http://schemas.openxmlformats.org/officeDocument/2006/relationships/customXml" Target="../customXml/item1706.xml"/><Relationship Id="rId287" Type="http://schemas.openxmlformats.org/officeDocument/2006/relationships/customXml" Target="../customXml/item287.xml"/><Relationship Id="rId494" Type="http://schemas.openxmlformats.org/officeDocument/2006/relationships/customXml" Target="../customXml/item494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1191" Type="http://schemas.openxmlformats.org/officeDocument/2006/relationships/customXml" Target="../customXml/item119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866" Type="http://schemas.openxmlformats.org/officeDocument/2006/relationships/customXml" Target="../customXml/item866.xml"/><Relationship Id="rId1289" Type="http://schemas.openxmlformats.org/officeDocument/2006/relationships/customXml" Target="../customXml/item1289.xml"/><Relationship Id="rId1496" Type="http://schemas.openxmlformats.org/officeDocument/2006/relationships/customXml" Target="../customXml/item1496.xml"/><Relationship Id="rId214" Type="http://schemas.openxmlformats.org/officeDocument/2006/relationships/customXml" Target="../customXml/item214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051" Type="http://schemas.openxmlformats.org/officeDocument/2006/relationships/customXml" Target="../customXml/item1051.xml"/><Relationship Id="rId1149" Type="http://schemas.openxmlformats.org/officeDocument/2006/relationships/customXml" Target="../customXml/item1149.xml"/><Relationship Id="rId1356" Type="http://schemas.openxmlformats.org/officeDocument/2006/relationships/customXml" Target="../customXml/item1356.xml"/><Relationship Id="rId726" Type="http://schemas.openxmlformats.org/officeDocument/2006/relationships/customXml" Target="../customXml/item726.xml"/><Relationship Id="rId933" Type="http://schemas.openxmlformats.org/officeDocument/2006/relationships/customXml" Target="../customXml/item933.xml"/><Relationship Id="rId1009" Type="http://schemas.openxmlformats.org/officeDocument/2006/relationships/customXml" Target="../customXml/item1009.xml"/><Relationship Id="rId1563" Type="http://schemas.openxmlformats.org/officeDocument/2006/relationships/customXml" Target="../customXml/item1563.xml"/><Relationship Id="rId1770" Type="http://schemas.openxmlformats.org/officeDocument/2006/relationships/customXml" Target="../customXml/item1770.xml"/><Relationship Id="rId1868" Type="http://schemas.openxmlformats.org/officeDocument/2006/relationships/customXml" Target="../customXml/item1868.xml"/><Relationship Id="rId62" Type="http://schemas.openxmlformats.org/officeDocument/2006/relationships/customXml" Target="../customXml/item62.xml"/><Relationship Id="rId1216" Type="http://schemas.openxmlformats.org/officeDocument/2006/relationships/customXml" Target="../customXml/item1216.xml"/><Relationship Id="rId1423" Type="http://schemas.openxmlformats.org/officeDocument/2006/relationships/customXml" Target="../customXml/item1423.xml"/><Relationship Id="rId1630" Type="http://schemas.openxmlformats.org/officeDocument/2006/relationships/customXml" Target="../customXml/item1630.xml"/><Relationship Id="rId1728" Type="http://schemas.openxmlformats.org/officeDocument/2006/relationships/customXml" Target="../customXml/item1728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88" Type="http://schemas.openxmlformats.org/officeDocument/2006/relationships/customXml" Target="../customXml/item888.xml"/><Relationship Id="rId1073" Type="http://schemas.openxmlformats.org/officeDocument/2006/relationships/customXml" Target="../customXml/item1073.xml"/><Relationship Id="rId1280" Type="http://schemas.openxmlformats.org/officeDocument/2006/relationships/customXml" Target="../customXml/item128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955" Type="http://schemas.openxmlformats.org/officeDocument/2006/relationships/customXml" Target="../customXml/item955.xml"/><Relationship Id="rId1140" Type="http://schemas.openxmlformats.org/officeDocument/2006/relationships/customXml" Target="../customXml/item1140.xml"/><Relationship Id="rId1378" Type="http://schemas.openxmlformats.org/officeDocument/2006/relationships/customXml" Target="../customXml/item1378.xml"/><Relationship Id="rId1585" Type="http://schemas.openxmlformats.org/officeDocument/2006/relationships/customXml" Target="../customXml/item1585.xml"/><Relationship Id="rId1792" Type="http://schemas.openxmlformats.org/officeDocument/2006/relationships/customXml" Target="../customXml/item1792.xml"/><Relationship Id="rId84" Type="http://schemas.openxmlformats.org/officeDocument/2006/relationships/customXml" Target="../customXml/item84.xml"/><Relationship Id="rId510" Type="http://schemas.openxmlformats.org/officeDocument/2006/relationships/customXml" Target="../customXml/item510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1238" Type="http://schemas.openxmlformats.org/officeDocument/2006/relationships/customXml" Target="../customXml/item1238.xml"/><Relationship Id="rId1445" Type="http://schemas.openxmlformats.org/officeDocument/2006/relationships/customXml" Target="../customXml/item1445.xml"/><Relationship Id="rId1652" Type="http://schemas.openxmlformats.org/officeDocument/2006/relationships/customXml" Target="../customXml/item1652.xml"/><Relationship Id="rId1000" Type="http://schemas.openxmlformats.org/officeDocument/2006/relationships/customXml" Target="../customXml/item1000.xml"/><Relationship Id="rId1305" Type="http://schemas.openxmlformats.org/officeDocument/2006/relationships/customXml" Target="../customXml/item1305.xml"/><Relationship Id="rId1512" Type="http://schemas.openxmlformats.org/officeDocument/2006/relationships/customXml" Target="../customXml/item1512.xml"/><Relationship Id="rId1817" Type="http://schemas.openxmlformats.org/officeDocument/2006/relationships/customXml" Target="../customXml/item1817.xml"/><Relationship Id="rId11" Type="http://schemas.openxmlformats.org/officeDocument/2006/relationships/customXml" Target="../customXml/item11.xml"/><Relationship Id="rId398" Type="http://schemas.openxmlformats.org/officeDocument/2006/relationships/customXml" Target="../customXml/item398.xml"/><Relationship Id="rId160" Type="http://schemas.openxmlformats.org/officeDocument/2006/relationships/customXml" Target="../customXml/item160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1095" Type="http://schemas.openxmlformats.org/officeDocument/2006/relationships/customXml" Target="../customXml/item1095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977" Type="http://schemas.openxmlformats.org/officeDocument/2006/relationships/customXml" Target="../customXml/item977.xml"/><Relationship Id="rId1162" Type="http://schemas.openxmlformats.org/officeDocument/2006/relationships/customXml" Target="../customXml/item1162.xml"/><Relationship Id="rId837" Type="http://schemas.openxmlformats.org/officeDocument/2006/relationships/customXml" Target="../customXml/item837.xml"/><Relationship Id="rId1022" Type="http://schemas.openxmlformats.org/officeDocument/2006/relationships/customXml" Target="../customXml/item1022.xml"/><Relationship Id="rId1467" Type="http://schemas.openxmlformats.org/officeDocument/2006/relationships/customXml" Target="../customXml/item1467.xml"/><Relationship Id="rId1674" Type="http://schemas.openxmlformats.org/officeDocument/2006/relationships/customXml" Target="../customXml/item1674.xml"/><Relationship Id="rId1881" Type="http://schemas.openxmlformats.org/officeDocument/2006/relationships/slideMaster" Target="slideMasters/slideMaster1.xml"/><Relationship Id="rId904" Type="http://schemas.openxmlformats.org/officeDocument/2006/relationships/customXml" Target="../customXml/item904.xml"/><Relationship Id="rId1327" Type="http://schemas.openxmlformats.org/officeDocument/2006/relationships/customXml" Target="../customXml/item1327.xml"/><Relationship Id="rId1534" Type="http://schemas.openxmlformats.org/officeDocument/2006/relationships/customXml" Target="../customXml/item1534.xml"/><Relationship Id="rId1741" Type="http://schemas.openxmlformats.org/officeDocument/2006/relationships/customXml" Target="../customXml/item1741.xml"/><Relationship Id="rId33" Type="http://schemas.openxmlformats.org/officeDocument/2006/relationships/customXml" Target="../customXml/item33.xml"/><Relationship Id="rId1601" Type="http://schemas.openxmlformats.org/officeDocument/2006/relationships/customXml" Target="../customXml/item1601.xml"/><Relationship Id="rId1839" Type="http://schemas.openxmlformats.org/officeDocument/2006/relationships/customXml" Target="../customXml/item1839.xml"/><Relationship Id="rId182" Type="http://schemas.openxmlformats.org/officeDocument/2006/relationships/customXml" Target="../customXml/item182.xml"/><Relationship Id="rId487" Type="http://schemas.openxmlformats.org/officeDocument/2006/relationships/customXml" Target="../customXml/item487.xml"/><Relationship Id="rId694" Type="http://schemas.openxmlformats.org/officeDocument/2006/relationships/customXml" Target="../customXml/item694.xml"/><Relationship Id="rId347" Type="http://schemas.openxmlformats.org/officeDocument/2006/relationships/customXml" Target="../customXml/item347.xml"/><Relationship Id="rId999" Type="http://schemas.openxmlformats.org/officeDocument/2006/relationships/customXml" Target="../customXml/item999.xml"/><Relationship Id="rId1184" Type="http://schemas.openxmlformats.org/officeDocument/2006/relationships/customXml" Target="../customXml/item118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859" Type="http://schemas.openxmlformats.org/officeDocument/2006/relationships/customXml" Target="../customXml/item859.xml"/><Relationship Id="rId1391" Type="http://schemas.openxmlformats.org/officeDocument/2006/relationships/customXml" Target="../customXml/item1391.xml"/><Relationship Id="rId1489" Type="http://schemas.openxmlformats.org/officeDocument/2006/relationships/customXml" Target="../customXml/item1489.xml"/><Relationship Id="rId1696" Type="http://schemas.openxmlformats.org/officeDocument/2006/relationships/customXml" Target="../customXml/item1696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621" Type="http://schemas.openxmlformats.org/officeDocument/2006/relationships/customXml" Target="../customXml/item621.xml"/><Relationship Id="rId1044" Type="http://schemas.openxmlformats.org/officeDocument/2006/relationships/customXml" Target="../customXml/item1044.xml"/><Relationship Id="rId1251" Type="http://schemas.openxmlformats.org/officeDocument/2006/relationships/customXml" Target="../customXml/item1251.xml"/><Relationship Id="rId1349" Type="http://schemas.openxmlformats.org/officeDocument/2006/relationships/customXml" Target="../customXml/item1349.xml"/><Relationship Id="rId719" Type="http://schemas.openxmlformats.org/officeDocument/2006/relationships/customXml" Target="../customXml/item719.xml"/><Relationship Id="rId926" Type="http://schemas.openxmlformats.org/officeDocument/2006/relationships/customXml" Target="../customXml/item926.xml"/><Relationship Id="rId1111" Type="http://schemas.openxmlformats.org/officeDocument/2006/relationships/customXml" Target="../customXml/item1111.xml"/><Relationship Id="rId1556" Type="http://schemas.openxmlformats.org/officeDocument/2006/relationships/customXml" Target="../customXml/item1556.xml"/><Relationship Id="rId1763" Type="http://schemas.openxmlformats.org/officeDocument/2006/relationships/customXml" Target="../customXml/item1763.xml"/><Relationship Id="rId55" Type="http://schemas.openxmlformats.org/officeDocument/2006/relationships/customXml" Target="../customXml/item55.xml"/><Relationship Id="rId1209" Type="http://schemas.openxmlformats.org/officeDocument/2006/relationships/customXml" Target="../customXml/item1209.xml"/><Relationship Id="rId1416" Type="http://schemas.openxmlformats.org/officeDocument/2006/relationships/customXml" Target="../customXml/item1416.xml"/><Relationship Id="rId1623" Type="http://schemas.openxmlformats.org/officeDocument/2006/relationships/customXml" Target="../customXml/item1623.xml"/><Relationship Id="rId1830" Type="http://schemas.openxmlformats.org/officeDocument/2006/relationships/customXml" Target="../customXml/item1830.xml"/><Relationship Id="rId271" Type="http://schemas.openxmlformats.org/officeDocument/2006/relationships/customXml" Target="../customXml/item271.xml"/><Relationship Id="rId131" Type="http://schemas.openxmlformats.org/officeDocument/2006/relationships/customXml" Target="../customXml/item131.xml"/><Relationship Id="rId369" Type="http://schemas.openxmlformats.org/officeDocument/2006/relationships/customXml" Target="../customXml/item369.xml"/><Relationship Id="rId576" Type="http://schemas.openxmlformats.org/officeDocument/2006/relationships/customXml" Target="../customXml/item576.xml"/><Relationship Id="rId783" Type="http://schemas.openxmlformats.org/officeDocument/2006/relationships/customXml" Target="../customXml/item783.xml"/><Relationship Id="rId990" Type="http://schemas.openxmlformats.org/officeDocument/2006/relationships/customXml" Target="../customXml/item990.xml"/><Relationship Id="rId229" Type="http://schemas.openxmlformats.org/officeDocument/2006/relationships/customXml" Target="../customXml/item229.xml"/><Relationship Id="rId436" Type="http://schemas.openxmlformats.org/officeDocument/2006/relationships/customXml" Target="../customXml/item436.xml"/><Relationship Id="rId643" Type="http://schemas.openxmlformats.org/officeDocument/2006/relationships/customXml" Target="../customXml/item643.xml"/><Relationship Id="rId1066" Type="http://schemas.openxmlformats.org/officeDocument/2006/relationships/customXml" Target="../customXml/item1066.xml"/><Relationship Id="rId1273" Type="http://schemas.openxmlformats.org/officeDocument/2006/relationships/customXml" Target="../customXml/item1273.xml"/><Relationship Id="rId1480" Type="http://schemas.openxmlformats.org/officeDocument/2006/relationships/customXml" Target="../customXml/item1480.xml"/><Relationship Id="rId850" Type="http://schemas.openxmlformats.org/officeDocument/2006/relationships/customXml" Target="../customXml/item850.xml"/><Relationship Id="rId948" Type="http://schemas.openxmlformats.org/officeDocument/2006/relationships/customXml" Target="../customXml/item948.xml"/><Relationship Id="rId1133" Type="http://schemas.openxmlformats.org/officeDocument/2006/relationships/customXml" Target="../customXml/item1133.xml"/><Relationship Id="rId1578" Type="http://schemas.openxmlformats.org/officeDocument/2006/relationships/customXml" Target="../customXml/item1578.xml"/><Relationship Id="rId1785" Type="http://schemas.openxmlformats.org/officeDocument/2006/relationships/customXml" Target="../customXml/item1785.xml"/><Relationship Id="rId77" Type="http://schemas.openxmlformats.org/officeDocument/2006/relationships/customXml" Target="../customXml/item77.xml"/><Relationship Id="rId503" Type="http://schemas.openxmlformats.org/officeDocument/2006/relationships/customXml" Target="../customXml/item503.xml"/><Relationship Id="rId710" Type="http://schemas.openxmlformats.org/officeDocument/2006/relationships/customXml" Target="../customXml/item710.xml"/><Relationship Id="rId808" Type="http://schemas.openxmlformats.org/officeDocument/2006/relationships/customXml" Target="../customXml/item808.xml"/><Relationship Id="rId1340" Type="http://schemas.openxmlformats.org/officeDocument/2006/relationships/customXml" Target="../customXml/item1340.xml"/><Relationship Id="rId1438" Type="http://schemas.openxmlformats.org/officeDocument/2006/relationships/customXml" Target="../customXml/item1438.xml"/><Relationship Id="rId1645" Type="http://schemas.openxmlformats.org/officeDocument/2006/relationships/customXml" Target="../customXml/item1645.xml"/><Relationship Id="rId1200" Type="http://schemas.openxmlformats.org/officeDocument/2006/relationships/customXml" Target="../customXml/item1200.xml"/><Relationship Id="rId1852" Type="http://schemas.openxmlformats.org/officeDocument/2006/relationships/customXml" Target="../customXml/item1852.xml"/><Relationship Id="rId1505" Type="http://schemas.openxmlformats.org/officeDocument/2006/relationships/customXml" Target="../customXml/item1505.xml"/><Relationship Id="rId1712" Type="http://schemas.openxmlformats.org/officeDocument/2006/relationships/customXml" Target="../customXml/item1712.xml"/><Relationship Id="rId293" Type="http://schemas.openxmlformats.org/officeDocument/2006/relationships/customXml" Target="../customXml/item293.xml"/><Relationship Id="rId88" Type="http://schemas.openxmlformats.org/officeDocument/2006/relationships/customXml" Target="../customXml/item88.xml"/><Relationship Id="rId153" Type="http://schemas.openxmlformats.org/officeDocument/2006/relationships/customXml" Target="../customXml/item153.xml"/><Relationship Id="rId360" Type="http://schemas.openxmlformats.org/officeDocument/2006/relationships/customXml" Target="../customXml/item360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1004" Type="http://schemas.openxmlformats.org/officeDocument/2006/relationships/customXml" Target="../customXml/item1004.xml"/><Relationship Id="rId1211" Type="http://schemas.openxmlformats.org/officeDocument/2006/relationships/customXml" Target="../customXml/item1211.xml"/><Relationship Id="rId1656" Type="http://schemas.openxmlformats.org/officeDocument/2006/relationships/customXml" Target="../customXml/item1656.xml"/><Relationship Id="rId1863" Type="http://schemas.openxmlformats.org/officeDocument/2006/relationships/customXml" Target="../customXml/item1863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65" Type="http://schemas.openxmlformats.org/officeDocument/2006/relationships/customXml" Target="../customXml/item665.xml"/><Relationship Id="rId872" Type="http://schemas.openxmlformats.org/officeDocument/2006/relationships/customXml" Target="../customXml/item872.xml"/><Relationship Id="rId1088" Type="http://schemas.openxmlformats.org/officeDocument/2006/relationships/customXml" Target="../customXml/item1088.xml"/><Relationship Id="rId1295" Type="http://schemas.openxmlformats.org/officeDocument/2006/relationships/customXml" Target="../customXml/item1295.xml"/><Relationship Id="rId1309" Type="http://schemas.openxmlformats.org/officeDocument/2006/relationships/customXml" Target="../customXml/item1309.xml"/><Relationship Id="rId1516" Type="http://schemas.openxmlformats.org/officeDocument/2006/relationships/customXml" Target="../customXml/item1516.xml"/><Relationship Id="rId1723" Type="http://schemas.openxmlformats.org/officeDocument/2006/relationships/customXml" Target="../customXml/item1723.xml"/><Relationship Id="rId15" Type="http://schemas.openxmlformats.org/officeDocument/2006/relationships/customXml" Target="../customXml/item15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732" Type="http://schemas.openxmlformats.org/officeDocument/2006/relationships/customXml" Target="../customXml/item732.xml"/><Relationship Id="rId1155" Type="http://schemas.openxmlformats.org/officeDocument/2006/relationships/customXml" Target="../customXml/item1155.xml"/><Relationship Id="rId1362" Type="http://schemas.openxmlformats.org/officeDocument/2006/relationships/customXml" Target="../customXml/item1362.xml"/><Relationship Id="rId99" Type="http://schemas.openxmlformats.org/officeDocument/2006/relationships/customXml" Target="../customXml/item99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1015" Type="http://schemas.openxmlformats.org/officeDocument/2006/relationships/customXml" Target="../customXml/item1015.xml"/><Relationship Id="rId1222" Type="http://schemas.openxmlformats.org/officeDocument/2006/relationships/customXml" Target="../customXml/item1222.xml"/><Relationship Id="rId1667" Type="http://schemas.openxmlformats.org/officeDocument/2006/relationships/customXml" Target="../customXml/item1667.xml"/><Relationship Id="rId1874" Type="http://schemas.openxmlformats.org/officeDocument/2006/relationships/customXml" Target="../customXml/item1874.xml"/><Relationship Id="rId469" Type="http://schemas.openxmlformats.org/officeDocument/2006/relationships/customXml" Target="../customXml/item469.xml"/><Relationship Id="rId676" Type="http://schemas.openxmlformats.org/officeDocument/2006/relationships/customXml" Target="../customXml/item676.xml"/><Relationship Id="rId883" Type="http://schemas.openxmlformats.org/officeDocument/2006/relationships/customXml" Target="../customXml/item883.xml"/><Relationship Id="rId1099" Type="http://schemas.openxmlformats.org/officeDocument/2006/relationships/customXml" Target="../customXml/item1099.xml"/><Relationship Id="rId1527" Type="http://schemas.openxmlformats.org/officeDocument/2006/relationships/customXml" Target="../customXml/item1527.xml"/><Relationship Id="rId1734" Type="http://schemas.openxmlformats.org/officeDocument/2006/relationships/customXml" Target="../customXml/item1734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329" Type="http://schemas.openxmlformats.org/officeDocument/2006/relationships/customXml" Target="../customXml/item329.xml"/><Relationship Id="rId536" Type="http://schemas.openxmlformats.org/officeDocument/2006/relationships/customXml" Target="../customXml/item536.xml"/><Relationship Id="rId1166" Type="http://schemas.openxmlformats.org/officeDocument/2006/relationships/customXml" Target="../customXml/item1166.xml"/><Relationship Id="rId1373" Type="http://schemas.openxmlformats.org/officeDocument/2006/relationships/customXml" Target="../customXml/item1373.xml"/><Relationship Id="rId175" Type="http://schemas.openxmlformats.org/officeDocument/2006/relationships/customXml" Target="../customXml/item175.xml"/><Relationship Id="rId743" Type="http://schemas.openxmlformats.org/officeDocument/2006/relationships/customXml" Target="../customXml/item743.xml"/><Relationship Id="rId950" Type="http://schemas.openxmlformats.org/officeDocument/2006/relationships/customXml" Target="../customXml/item950.xml"/><Relationship Id="rId1026" Type="http://schemas.openxmlformats.org/officeDocument/2006/relationships/customXml" Target="../customXml/item1026.xml"/><Relationship Id="rId1580" Type="http://schemas.openxmlformats.org/officeDocument/2006/relationships/customXml" Target="../customXml/item1580.xml"/><Relationship Id="rId1678" Type="http://schemas.openxmlformats.org/officeDocument/2006/relationships/customXml" Target="../customXml/item1678.xml"/><Relationship Id="rId1801" Type="http://schemas.openxmlformats.org/officeDocument/2006/relationships/customXml" Target="../customXml/item1801.xml"/><Relationship Id="rId1885" Type="http://schemas.openxmlformats.org/officeDocument/2006/relationships/slide" Target="slides/slide4.xml"/><Relationship Id="rId382" Type="http://schemas.openxmlformats.org/officeDocument/2006/relationships/customXml" Target="../customXml/item382.xml"/><Relationship Id="rId603" Type="http://schemas.openxmlformats.org/officeDocument/2006/relationships/customXml" Target="../customXml/item603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908" Type="http://schemas.openxmlformats.org/officeDocument/2006/relationships/customXml" Target="../customXml/item908.xml"/><Relationship Id="rId1233" Type="http://schemas.openxmlformats.org/officeDocument/2006/relationships/customXml" Target="../customXml/item1233.xml"/><Relationship Id="rId1440" Type="http://schemas.openxmlformats.org/officeDocument/2006/relationships/customXml" Target="../customXml/item1440.xml"/><Relationship Id="rId1538" Type="http://schemas.openxmlformats.org/officeDocument/2006/relationships/customXml" Target="../customXml/item1538.xml"/><Relationship Id="rId242" Type="http://schemas.openxmlformats.org/officeDocument/2006/relationships/customXml" Target="../customXml/item242.xml"/><Relationship Id="rId894" Type="http://schemas.openxmlformats.org/officeDocument/2006/relationships/customXml" Target="../customXml/item894.xml"/><Relationship Id="rId1177" Type="http://schemas.openxmlformats.org/officeDocument/2006/relationships/customXml" Target="../customXml/item1177.xml"/><Relationship Id="rId1300" Type="http://schemas.openxmlformats.org/officeDocument/2006/relationships/customXml" Target="../customXml/item1300.xml"/><Relationship Id="rId1745" Type="http://schemas.openxmlformats.org/officeDocument/2006/relationships/customXml" Target="../customXml/item1745.xml"/><Relationship Id="rId37" Type="http://schemas.openxmlformats.org/officeDocument/2006/relationships/customXml" Target="../customXml/item37.xml"/><Relationship Id="rId102" Type="http://schemas.openxmlformats.org/officeDocument/2006/relationships/customXml" Target="../customXml/item102.xml"/><Relationship Id="rId547" Type="http://schemas.openxmlformats.org/officeDocument/2006/relationships/customXml" Target="../customXml/item547.xml"/><Relationship Id="rId754" Type="http://schemas.openxmlformats.org/officeDocument/2006/relationships/customXml" Target="../customXml/item754.xml"/><Relationship Id="rId961" Type="http://schemas.openxmlformats.org/officeDocument/2006/relationships/customXml" Target="../customXml/item961.xml"/><Relationship Id="rId1384" Type="http://schemas.openxmlformats.org/officeDocument/2006/relationships/customXml" Target="../customXml/item1384.xml"/><Relationship Id="rId1591" Type="http://schemas.openxmlformats.org/officeDocument/2006/relationships/customXml" Target="../customXml/item1591.xml"/><Relationship Id="rId1605" Type="http://schemas.openxmlformats.org/officeDocument/2006/relationships/customXml" Target="../customXml/item1605.xml"/><Relationship Id="rId1689" Type="http://schemas.openxmlformats.org/officeDocument/2006/relationships/customXml" Target="../customXml/item1689.xml"/><Relationship Id="rId1812" Type="http://schemas.openxmlformats.org/officeDocument/2006/relationships/customXml" Target="../customXml/item1812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614" Type="http://schemas.openxmlformats.org/officeDocument/2006/relationships/customXml" Target="../customXml/item614.xml"/><Relationship Id="rId821" Type="http://schemas.openxmlformats.org/officeDocument/2006/relationships/customXml" Target="../customXml/item821.xml"/><Relationship Id="rId1037" Type="http://schemas.openxmlformats.org/officeDocument/2006/relationships/customXml" Target="../customXml/item1037.xml"/><Relationship Id="rId1244" Type="http://schemas.openxmlformats.org/officeDocument/2006/relationships/customXml" Target="../customXml/item1244.xml"/><Relationship Id="rId1451" Type="http://schemas.openxmlformats.org/officeDocument/2006/relationships/customXml" Target="../customXml/item1451.xml"/><Relationship Id="rId1896" Type="http://schemas.openxmlformats.org/officeDocument/2006/relationships/presProps" Target="presProps.xml"/><Relationship Id="rId253" Type="http://schemas.openxmlformats.org/officeDocument/2006/relationships/customXml" Target="../customXml/item253.xml"/><Relationship Id="rId460" Type="http://schemas.openxmlformats.org/officeDocument/2006/relationships/customXml" Target="../customXml/item460.xml"/><Relationship Id="rId698" Type="http://schemas.openxmlformats.org/officeDocument/2006/relationships/customXml" Target="../customXml/item698.xml"/><Relationship Id="rId919" Type="http://schemas.openxmlformats.org/officeDocument/2006/relationships/customXml" Target="../customXml/item919.xml"/><Relationship Id="rId1090" Type="http://schemas.openxmlformats.org/officeDocument/2006/relationships/customXml" Target="../customXml/item1090.xml"/><Relationship Id="rId1104" Type="http://schemas.openxmlformats.org/officeDocument/2006/relationships/customXml" Target="../customXml/item1104.xml"/><Relationship Id="rId1311" Type="http://schemas.openxmlformats.org/officeDocument/2006/relationships/customXml" Target="../customXml/item1311.xml"/><Relationship Id="rId1549" Type="http://schemas.openxmlformats.org/officeDocument/2006/relationships/customXml" Target="../customXml/item1549.xml"/><Relationship Id="rId1756" Type="http://schemas.openxmlformats.org/officeDocument/2006/relationships/customXml" Target="../customXml/item175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65" Type="http://schemas.openxmlformats.org/officeDocument/2006/relationships/customXml" Target="../customXml/item765.xml"/><Relationship Id="rId972" Type="http://schemas.openxmlformats.org/officeDocument/2006/relationships/customXml" Target="../customXml/item972.xml"/><Relationship Id="rId1188" Type="http://schemas.openxmlformats.org/officeDocument/2006/relationships/customXml" Target="../customXml/item1188.xml"/><Relationship Id="rId1395" Type="http://schemas.openxmlformats.org/officeDocument/2006/relationships/customXml" Target="../customXml/item1395.xml"/><Relationship Id="rId1409" Type="http://schemas.openxmlformats.org/officeDocument/2006/relationships/customXml" Target="../customXml/item1409.xml"/><Relationship Id="rId1616" Type="http://schemas.openxmlformats.org/officeDocument/2006/relationships/customXml" Target="../customXml/item1616.xml"/><Relationship Id="rId1823" Type="http://schemas.openxmlformats.org/officeDocument/2006/relationships/customXml" Target="../customXml/item1823.xml"/><Relationship Id="rId197" Type="http://schemas.openxmlformats.org/officeDocument/2006/relationships/customXml" Target="../customXml/item197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1048" Type="http://schemas.openxmlformats.org/officeDocument/2006/relationships/customXml" Target="../customXml/item1048.xml"/><Relationship Id="rId1255" Type="http://schemas.openxmlformats.org/officeDocument/2006/relationships/customXml" Target="../customXml/item1255.xml"/><Relationship Id="rId1462" Type="http://schemas.openxmlformats.org/officeDocument/2006/relationships/customXml" Target="../customXml/item146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115" Type="http://schemas.openxmlformats.org/officeDocument/2006/relationships/customXml" Target="../customXml/item1115.xml"/><Relationship Id="rId1322" Type="http://schemas.openxmlformats.org/officeDocument/2006/relationships/customXml" Target="../customXml/item1322.xml"/><Relationship Id="rId1767" Type="http://schemas.openxmlformats.org/officeDocument/2006/relationships/customXml" Target="../customXml/item176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69" Type="http://schemas.openxmlformats.org/officeDocument/2006/relationships/customXml" Target="../customXml/item569.xml"/><Relationship Id="rId776" Type="http://schemas.openxmlformats.org/officeDocument/2006/relationships/customXml" Target="../customXml/item776.xml"/><Relationship Id="rId983" Type="http://schemas.openxmlformats.org/officeDocument/2006/relationships/customXml" Target="../customXml/item983.xml"/><Relationship Id="rId1199" Type="http://schemas.openxmlformats.org/officeDocument/2006/relationships/customXml" Target="../customXml/item1199.xml"/><Relationship Id="rId1627" Type="http://schemas.openxmlformats.org/officeDocument/2006/relationships/customXml" Target="../customXml/item1627.xml"/><Relationship Id="rId1834" Type="http://schemas.openxmlformats.org/officeDocument/2006/relationships/customXml" Target="../customXml/item1834.xml"/><Relationship Id="rId331" Type="http://schemas.openxmlformats.org/officeDocument/2006/relationships/customXml" Target="../customXml/item331.xml"/><Relationship Id="rId429" Type="http://schemas.openxmlformats.org/officeDocument/2006/relationships/customXml" Target="../customXml/item429.xml"/><Relationship Id="rId636" Type="http://schemas.openxmlformats.org/officeDocument/2006/relationships/customXml" Target="../customXml/item636.xml"/><Relationship Id="rId1059" Type="http://schemas.openxmlformats.org/officeDocument/2006/relationships/customXml" Target="../customXml/item1059.xml"/><Relationship Id="rId1266" Type="http://schemas.openxmlformats.org/officeDocument/2006/relationships/customXml" Target="../customXml/item1266.xml"/><Relationship Id="rId1473" Type="http://schemas.openxmlformats.org/officeDocument/2006/relationships/customXml" Target="../customXml/item1473.xml"/><Relationship Id="rId843" Type="http://schemas.openxmlformats.org/officeDocument/2006/relationships/customXml" Target="../customXml/item843.xml"/><Relationship Id="rId1126" Type="http://schemas.openxmlformats.org/officeDocument/2006/relationships/customXml" Target="../customXml/item1126.xml"/><Relationship Id="rId1680" Type="http://schemas.openxmlformats.org/officeDocument/2006/relationships/customXml" Target="../customXml/item1680.xml"/><Relationship Id="rId1778" Type="http://schemas.openxmlformats.org/officeDocument/2006/relationships/customXml" Target="../customXml/item1778.xml"/><Relationship Id="rId275" Type="http://schemas.openxmlformats.org/officeDocument/2006/relationships/customXml" Target="../customXml/item275.xml"/><Relationship Id="rId482" Type="http://schemas.openxmlformats.org/officeDocument/2006/relationships/customXml" Target="../customXml/item482.xml"/><Relationship Id="rId703" Type="http://schemas.openxmlformats.org/officeDocument/2006/relationships/customXml" Target="../customXml/item703.xml"/><Relationship Id="rId910" Type="http://schemas.openxmlformats.org/officeDocument/2006/relationships/customXml" Target="../customXml/item910.xml"/><Relationship Id="rId1333" Type="http://schemas.openxmlformats.org/officeDocument/2006/relationships/customXml" Target="../customXml/item1333.xml"/><Relationship Id="rId1540" Type="http://schemas.openxmlformats.org/officeDocument/2006/relationships/customXml" Target="../customXml/item1540.xml"/><Relationship Id="rId1638" Type="http://schemas.openxmlformats.org/officeDocument/2006/relationships/customXml" Target="../customXml/item1638.xml"/><Relationship Id="rId135" Type="http://schemas.openxmlformats.org/officeDocument/2006/relationships/customXml" Target="../customXml/item135.xml"/><Relationship Id="rId342" Type="http://schemas.openxmlformats.org/officeDocument/2006/relationships/customXml" Target="../customXml/item342.xml"/><Relationship Id="rId787" Type="http://schemas.openxmlformats.org/officeDocument/2006/relationships/customXml" Target="../customXml/item787.xml"/><Relationship Id="rId994" Type="http://schemas.openxmlformats.org/officeDocument/2006/relationships/customXml" Target="../customXml/item994.xml"/><Relationship Id="rId1400" Type="http://schemas.openxmlformats.org/officeDocument/2006/relationships/customXml" Target="../customXml/item1400.xml"/><Relationship Id="rId1845" Type="http://schemas.openxmlformats.org/officeDocument/2006/relationships/customXml" Target="../customXml/item1845.xml"/><Relationship Id="rId202" Type="http://schemas.openxmlformats.org/officeDocument/2006/relationships/customXml" Target="../customXml/item202.xml"/><Relationship Id="rId647" Type="http://schemas.openxmlformats.org/officeDocument/2006/relationships/customXml" Target="../customXml/item647.xml"/><Relationship Id="rId854" Type="http://schemas.openxmlformats.org/officeDocument/2006/relationships/customXml" Target="../customXml/item854.xml"/><Relationship Id="rId1277" Type="http://schemas.openxmlformats.org/officeDocument/2006/relationships/customXml" Target="../customXml/item1277.xml"/><Relationship Id="rId1484" Type="http://schemas.openxmlformats.org/officeDocument/2006/relationships/customXml" Target="../customXml/item1484.xml"/><Relationship Id="rId1691" Type="http://schemas.openxmlformats.org/officeDocument/2006/relationships/customXml" Target="../customXml/item1691.xml"/><Relationship Id="rId1705" Type="http://schemas.openxmlformats.org/officeDocument/2006/relationships/customXml" Target="../customXml/item1705.xml"/><Relationship Id="rId286" Type="http://schemas.openxmlformats.org/officeDocument/2006/relationships/customXml" Target="../customXml/item286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714" Type="http://schemas.openxmlformats.org/officeDocument/2006/relationships/customXml" Target="../customXml/item714.xml"/><Relationship Id="rId921" Type="http://schemas.openxmlformats.org/officeDocument/2006/relationships/customXml" Target="../customXml/item921.xml"/><Relationship Id="rId1137" Type="http://schemas.openxmlformats.org/officeDocument/2006/relationships/customXml" Target="../customXml/item1137.xml"/><Relationship Id="rId1344" Type="http://schemas.openxmlformats.org/officeDocument/2006/relationships/customXml" Target="../customXml/item1344.xml"/><Relationship Id="rId1551" Type="http://schemas.openxmlformats.org/officeDocument/2006/relationships/customXml" Target="../customXml/item1551.xml"/><Relationship Id="rId1789" Type="http://schemas.openxmlformats.org/officeDocument/2006/relationships/customXml" Target="../customXml/item1789.xml"/><Relationship Id="rId50" Type="http://schemas.openxmlformats.org/officeDocument/2006/relationships/customXml" Target="../customXml/item50.xml"/><Relationship Id="rId146" Type="http://schemas.openxmlformats.org/officeDocument/2006/relationships/customXml" Target="../customXml/item146.xml"/><Relationship Id="rId353" Type="http://schemas.openxmlformats.org/officeDocument/2006/relationships/customXml" Target="../customXml/item353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1190" Type="http://schemas.openxmlformats.org/officeDocument/2006/relationships/customXml" Target="../customXml/item1190.xml"/><Relationship Id="rId1204" Type="http://schemas.openxmlformats.org/officeDocument/2006/relationships/customXml" Target="../customXml/item1204.xml"/><Relationship Id="rId1411" Type="http://schemas.openxmlformats.org/officeDocument/2006/relationships/customXml" Target="../customXml/item1411.xml"/><Relationship Id="rId1649" Type="http://schemas.openxmlformats.org/officeDocument/2006/relationships/customXml" Target="../customXml/item1649.xml"/><Relationship Id="rId1856" Type="http://schemas.openxmlformats.org/officeDocument/2006/relationships/customXml" Target="../customXml/item1856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58" Type="http://schemas.openxmlformats.org/officeDocument/2006/relationships/customXml" Target="../customXml/item658.xml"/><Relationship Id="rId865" Type="http://schemas.openxmlformats.org/officeDocument/2006/relationships/customXml" Target="../customXml/item865.xml"/><Relationship Id="rId1050" Type="http://schemas.openxmlformats.org/officeDocument/2006/relationships/customXml" Target="../customXml/item1050.xml"/><Relationship Id="rId1288" Type="http://schemas.openxmlformats.org/officeDocument/2006/relationships/customXml" Target="../customXml/item1288.xml"/><Relationship Id="rId1495" Type="http://schemas.openxmlformats.org/officeDocument/2006/relationships/customXml" Target="../customXml/item1495.xml"/><Relationship Id="rId1509" Type="http://schemas.openxmlformats.org/officeDocument/2006/relationships/customXml" Target="../customXml/item1509.xml"/><Relationship Id="rId1716" Type="http://schemas.openxmlformats.org/officeDocument/2006/relationships/customXml" Target="../customXml/item1716.xml"/><Relationship Id="rId297" Type="http://schemas.openxmlformats.org/officeDocument/2006/relationships/customXml" Target="../customXml/item297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932" Type="http://schemas.openxmlformats.org/officeDocument/2006/relationships/customXml" Target="../customXml/item932.xml"/><Relationship Id="rId1148" Type="http://schemas.openxmlformats.org/officeDocument/2006/relationships/customXml" Target="../customXml/item1148.xml"/><Relationship Id="rId1355" Type="http://schemas.openxmlformats.org/officeDocument/2006/relationships/customXml" Target="../customXml/item1355.xml"/><Relationship Id="rId1562" Type="http://schemas.openxmlformats.org/officeDocument/2006/relationships/customXml" Target="../customXml/item1562.xml"/><Relationship Id="rId157" Type="http://schemas.openxmlformats.org/officeDocument/2006/relationships/customXml" Target="../customXml/item157.xml"/><Relationship Id="rId364" Type="http://schemas.openxmlformats.org/officeDocument/2006/relationships/customXml" Target="../customXml/item364.xml"/><Relationship Id="rId1008" Type="http://schemas.openxmlformats.org/officeDocument/2006/relationships/customXml" Target="../customXml/item1008.xml"/><Relationship Id="rId1215" Type="http://schemas.openxmlformats.org/officeDocument/2006/relationships/customXml" Target="../customXml/item1215.xml"/><Relationship Id="rId1422" Type="http://schemas.openxmlformats.org/officeDocument/2006/relationships/customXml" Target="../customXml/item1422.xml"/><Relationship Id="rId1867" Type="http://schemas.openxmlformats.org/officeDocument/2006/relationships/customXml" Target="../customXml/item1867.xml"/><Relationship Id="rId61" Type="http://schemas.openxmlformats.org/officeDocument/2006/relationships/customXml" Target="../customXml/item61.xml"/><Relationship Id="rId571" Type="http://schemas.openxmlformats.org/officeDocument/2006/relationships/customXml" Target="../customXml/item571.xml"/><Relationship Id="rId669" Type="http://schemas.openxmlformats.org/officeDocument/2006/relationships/customXml" Target="../customXml/item669.xml"/><Relationship Id="rId876" Type="http://schemas.openxmlformats.org/officeDocument/2006/relationships/customXml" Target="../customXml/item876.xml"/><Relationship Id="rId1299" Type="http://schemas.openxmlformats.org/officeDocument/2006/relationships/customXml" Target="../customXml/item1299.xml"/><Relationship Id="rId1727" Type="http://schemas.openxmlformats.org/officeDocument/2006/relationships/customXml" Target="../customXml/item1727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431" Type="http://schemas.openxmlformats.org/officeDocument/2006/relationships/customXml" Target="../customXml/item431.xml"/><Relationship Id="rId529" Type="http://schemas.openxmlformats.org/officeDocument/2006/relationships/customXml" Target="../customXml/item529.xml"/><Relationship Id="rId736" Type="http://schemas.openxmlformats.org/officeDocument/2006/relationships/customXml" Target="../customXml/item736.xml"/><Relationship Id="rId1061" Type="http://schemas.openxmlformats.org/officeDocument/2006/relationships/customXml" Target="../customXml/item1061.xml"/><Relationship Id="rId1159" Type="http://schemas.openxmlformats.org/officeDocument/2006/relationships/customXml" Target="../customXml/item1159.xml"/><Relationship Id="rId1366" Type="http://schemas.openxmlformats.org/officeDocument/2006/relationships/customXml" Target="../customXml/item1366.xml"/><Relationship Id="rId168" Type="http://schemas.openxmlformats.org/officeDocument/2006/relationships/customXml" Target="../customXml/item168.xml"/><Relationship Id="rId943" Type="http://schemas.openxmlformats.org/officeDocument/2006/relationships/customXml" Target="../customXml/item943.xml"/><Relationship Id="rId1019" Type="http://schemas.openxmlformats.org/officeDocument/2006/relationships/customXml" Target="../customXml/item1019.xml"/><Relationship Id="rId1573" Type="http://schemas.openxmlformats.org/officeDocument/2006/relationships/customXml" Target="../customXml/item1573.xml"/><Relationship Id="rId1780" Type="http://schemas.openxmlformats.org/officeDocument/2006/relationships/customXml" Target="../customXml/item1780.xml"/><Relationship Id="rId1878" Type="http://schemas.openxmlformats.org/officeDocument/2006/relationships/customXml" Target="../customXml/item18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803" Type="http://schemas.openxmlformats.org/officeDocument/2006/relationships/customXml" Target="../customXml/item803.xml"/><Relationship Id="rId1226" Type="http://schemas.openxmlformats.org/officeDocument/2006/relationships/customXml" Target="../customXml/item1226.xml"/><Relationship Id="rId1433" Type="http://schemas.openxmlformats.org/officeDocument/2006/relationships/customXml" Target="../customXml/item1433.xml"/><Relationship Id="rId1640" Type="http://schemas.openxmlformats.org/officeDocument/2006/relationships/customXml" Target="../customXml/item1640.xml"/><Relationship Id="rId1738" Type="http://schemas.openxmlformats.org/officeDocument/2006/relationships/customXml" Target="../customXml/item17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442" Type="http://schemas.openxmlformats.org/officeDocument/2006/relationships/customXml" Target="../customXml/item442.xml"/><Relationship Id="rId887" Type="http://schemas.openxmlformats.org/officeDocument/2006/relationships/customXml" Target="../customXml/item887.xml"/><Relationship Id="rId1072" Type="http://schemas.openxmlformats.org/officeDocument/2006/relationships/customXml" Target="../customXml/item1072.xml"/><Relationship Id="rId1500" Type="http://schemas.openxmlformats.org/officeDocument/2006/relationships/customXml" Target="../customXml/item1500.xml"/><Relationship Id="rId302" Type="http://schemas.openxmlformats.org/officeDocument/2006/relationships/customXml" Target="../customXml/item302.xml"/><Relationship Id="rId747" Type="http://schemas.openxmlformats.org/officeDocument/2006/relationships/customXml" Target="../customXml/item747.xml"/><Relationship Id="rId954" Type="http://schemas.openxmlformats.org/officeDocument/2006/relationships/customXml" Target="../customXml/item954.xml"/><Relationship Id="rId1377" Type="http://schemas.openxmlformats.org/officeDocument/2006/relationships/customXml" Target="../customXml/item1377.xml"/><Relationship Id="rId1584" Type="http://schemas.openxmlformats.org/officeDocument/2006/relationships/customXml" Target="../customXml/item1584.xml"/><Relationship Id="rId1791" Type="http://schemas.openxmlformats.org/officeDocument/2006/relationships/customXml" Target="../customXml/item1791.xml"/><Relationship Id="rId1805" Type="http://schemas.openxmlformats.org/officeDocument/2006/relationships/customXml" Target="../customXml/item1805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814" Type="http://schemas.openxmlformats.org/officeDocument/2006/relationships/customXml" Target="../customXml/item814.xml"/><Relationship Id="rId1237" Type="http://schemas.openxmlformats.org/officeDocument/2006/relationships/customXml" Target="../customXml/item1237.xml"/><Relationship Id="rId1444" Type="http://schemas.openxmlformats.org/officeDocument/2006/relationships/customXml" Target="../customXml/item1444.xml"/><Relationship Id="rId1651" Type="http://schemas.openxmlformats.org/officeDocument/2006/relationships/customXml" Target="../customXml/item1651.xml"/><Relationship Id="rId1889" Type="http://schemas.openxmlformats.org/officeDocument/2006/relationships/slide" Target="slides/slide8.xml"/><Relationship Id="rId246" Type="http://schemas.openxmlformats.org/officeDocument/2006/relationships/customXml" Target="../customXml/item246.xml"/><Relationship Id="rId453" Type="http://schemas.openxmlformats.org/officeDocument/2006/relationships/customXml" Target="../customXml/item453.xml"/><Relationship Id="rId660" Type="http://schemas.openxmlformats.org/officeDocument/2006/relationships/customXml" Target="../customXml/item660.xml"/><Relationship Id="rId898" Type="http://schemas.openxmlformats.org/officeDocument/2006/relationships/customXml" Target="../customXml/item898.xml"/><Relationship Id="rId1083" Type="http://schemas.openxmlformats.org/officeDocument/2006/relationships/customXml" Target="../customXml/item1083.xml"/><Relationship Id="rId1290" Type="http://schemas.openxmlformats.org/officeDocument/2006/relationships/customXml" Target="../customXml/item1290.xml"/><Relationship Id="rId1304" Type="http://schemas.openxmlformats.org/officeDocument/2006/relationships/customXml" Target="../customXml/item1304.xml"/><Relationship Id="rId1511" Type="http://schemas.openxmlformats.org/officeDocument/2006/relationships/customXml" Target="../customXml/item1511.xml"/><Relationship Id="rId1749" Type="http://schemas.openxmlformats.org/officeDocument/2006/relationships/customXml" Target="../customXml/item174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758" Type="http://schemas.openxmlformats.org/officeDocument/2006/relationships/customXml" Target="../customXml/item758.xml"/><Relationship Id="rId965" Type="http://schemas.openxmlformats.org/officeDocument/2006/relationships/customXml" Target="../customXml/item965.xml"/><Relationship Id="rId1150" Type="http://schemas.openxmlformats.org/officeDocument/2006/relationships/customXml" Target="../customXml/item1150.xml"/><Relationship Id="rId1388" Type="http://schemas.openxmlformats.org/officeDocument/2006/relationships/customXml" Target="../customXml/item1388.xml"/><Relationship Id="rId1595" Type="http://schemas.openxmlformats.org/officeDocument/2006/relationships/customXml" Target="../customXml/item1595.xml"/><Relationship Id="rId1609" Type="http://schemas.openxmlformats.org/officeDocument/2006/relationships/customXml" Target="../customXml/item1609.xml"/><Relationship Id="rId1816" Type="http://schemas.openxmlformats.org/officeDocument/2006/relationships/customXml" Target="../customXml/item1816.xml"/><Relationship Id="rId10" Type="http://schemas.openxmlformats.org/officeDocument/2006/relationships/customXml" Target="../customXml/item10.xml"/><Relationship Id="rId94" Type="http://schemas.openxmlformats.org/officeDocument/2006/relationships/customXml" Target="../customXml/item94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1248" Type="http://schemas.openxmlformats.org/officeDocument/2006/relationships/customXml" Target="../customXml/item1248.xml"/><Relationship Id="rId1455" Type="http://schemas.openxmlformats.org/officeDocument/2006/relationships/customXml" Target="../customXml/item1455.xml"/><Relationship Id="rId1662" Type="http://schemas.openxmlformats.org/officeDocument/2006/relationships/customXml" Target="../customXml/item1662.xml"/><Relationship Id="rId257" Type="http://schemas.openxmlformats.org/officeDocument/2006/relationships/customXml" Target="../customXml/item257.xml"/><Relationship Id="rId464" Type="http://schemas.openxmlformats.org/officeDocument/2006/relationships/customXml" Target="../customXml/item464.xml"/><Relationship Id="rId1010" Type="http://schemas.openxmlformats.org/officeDocument/2006/relationships/customXml" Target="../customXml/item1010.xml"/><Relationship Id="rId1094" Type="http://schemas.openxmlformats.org/officeDocument/2006/relationships/customXml" Target="../customXml/item1094.xml"/><Relationship Id="rId1108" Type="http://schemas.openxmlformats.org/officeDocument/2006/relationships/customXml" Target="../customXml/item1108.xml"/><Relationship Id="rId1315" Type="http://schemas.openxmlformats.org/officeDocument/2006/relationships/customXml" Target="../customXml/item1315.xml"/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976" Type="http://schemas.openxmlformats.org/officeDocument/2006/relationships/customXml" Target="../customXml/item976.xml"/><Relationship Id="rId1399" Type="http://schemas.openxmlformats.org/officeDocument/2006/relationships/customXml" Target="../customXml/item1399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161" Type="http://schemas.openxmlformats.org/officeDocument/2006/relationships/customXml" Target="../customXml/item1161.xml"/><Relationship Id="rId1259" Type="http://schemas.openxmlformats.org/officeDocument/2006/relationships/customXml" Target="../customXml/item1259.xml"/><Relationship Id="rId1466" Type="http://schemas.openxmlformats.org/officeDocument/2006/relationships/customXml" Target="../customXml/item1466.xml"/><Relationship Id="rId836" Type="http://schemas.openxmlformats.org/officeDocument/2006/relationships/customXml" Target="../customXml/item836.xml"/><Relationship Id="rId1021" Type="http://schemas.openxmlformats.org/officeDocument/2006/relationships/customXml" Target="../customXml/item1021.xml"/><Relationship Id="rId1119" Type="http://schemas.openxmlformats.org/officeDocument/2006/relationships/customXml" Target="../customXml/item1119.xml"/><Relationship Id="rId1673" Type="http://schemas.openxmlformats.org/officeDocument/2006/relationships/customXml" Target="../customXml/item1673.xml"/><Relationship Id="rId1880" Type="http://schemas.openxmlformats.org/officeDocument/2006/relationships/customXml" Target="../customXml/item1880.xml"/><Relationship Id="rId903" Type="http://schemas.openxmlformats.org/officeDocument/2006/relationships/customXml" Target="../customXml/item903.xml"/><Relationship Id="rId1326" Type="http://schemas.openxmlformats.org/officeDocument/2006/relationships/customXml" Target="../customXml/item1326.xml"/><Relationship Id="rId1533" Type="http://schemas.openxmlformats.org/officeDocument/2006/relationships/customXml" Target="../customXml/item1533.xml"/><Relationship Id="rId1740" Type="http://schemas.openxmlformats.org/officeDocument/2006/relationships/customXml" Target="../customXml/item1740.xml"/><Relationship Id="rId32" Type="http://schemas.openxmlformats.org/officeDocument/2006/relationships/customXml" Target="../customXml/item32.xml"/><Relationship Id="rId1600" Type="http://schemas.openxmlformats.org/officeDocument/2006/relationships/customXml" Target="../customXml/item1600.xml"/><Relationship Id="rId1838" Type="http://schemas.openxmlformats.org/officeDocument/2006/relationships/customXml" Target="../customXml/item1838.xml"/><Relationship Id="rId181" Type="http://schemas.openxmlformats.org/officeDocument/2006/relationships/customXml" Target="../customXml/item181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998" Type="http://schemas.openxmlformats.org/officeDocument/2006/relationships/customXml" Target="../customXml/item998.xml"/><Relationship Id="rId1183" Type="http://schemas.openxmlformats.org/officeDocument/2006/relationships/customXml" Target="../customXml/item1183.xml"/><Relationship Id="rId1390" Type="http://schemas.openxmlformats.org/officeDocument/2006/relationships/customXml" Target="../customXml/item1390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1043" Type="http://schemas.openxmlformats.org/officeDocument/2006/relationships/customXml" Target="../customXml/item1043.xml"/><Relationship Id="rId1488" Type="http://schemas.openxmlformats.org/officeDocument/2006/relationships/customXml" Target="../customXml/item1488.xml"/><Relationship Id="rId1695" Type="http://schemas.openxmlformats.org/officeDocument/2006/relationships/customXml" Target="../customXml/item1695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925" Type="http://schemas.openxmlformats.org/officeDocument/2006/relationships/customXml" Target="../customXml/item925.xml"/><Relationship Id="rId1250" Type="http://schemas.openxmlformats.org/officeDocument/2006/relationships/customXml" Target="../customXml/item1250.xml"/><Relationship Id="rId1348" Type="http://schemas.openxmlformats.org/officeDocument/2006/relationships/customXml" Target="../customXml/item1348.xml"/><Relationship Id="rId1555" Type="http://schemas.openxmlformats.org/officeDocument/2006/relationships/customXml" Target="../customXml/item1555.xml"/><Relationship Id="rId1762" Type="http://schemas.openxmlformats.org/officeDocument/2006/relationships/customXml" Target="../customXml/item1762.xml"/><Relationship Id="rId1110" Type="http://schemas.openxmlformats.org/officeDocument/2006/relationships/customXml" Target="../customXml/item1110.xml"/><Relationship Id="rId1208" Type="http://schemas.openxmlformats.org/officeDocument/2006/relationships/customXml" Target="../customXml/item1208.xml"/><Relationship Id="rId1415" Type="http://schemas.openxmlformats.org/officeDocument/2006/relationships/customXml" Target="../customXml/item1415.xml"/><Relationship Id="rId54" Type="http://schemas.openxmlformats.org/officeDocument/2006/relationships/customXml" Target="../customXml/item54.xml"/><Relationship Id="rId1622" Type="http://schemas.openxmlformats.org/officeDocument/2006/relationships/customXml" Target="../customXml/item1622.xml"/><Relationship Id="rId270" Type="http://schemas.openxmlformats.org/officeDocument/2006/relationships/customXml" Target="../customXml/item270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1065" Type="http://schemas.openxmlformats.org/officeDocument/2006/relationships/customXml" Target="../customXml/item1065.xml"/><Relationship Id="rId1272" Type="http://schemas.openxmlformats.org/officeDocument/2006/relationships/customXml" Target="../customXml/item1272.xml"/><Relationship Id="rId502" Type="http://schemas.openxmlformats.org/officeDocument/2006/relationships/customXml" Target="../customXml/item502.xml"/><Relationship Id="rId947" Type="http://schemas.openxmlformats.org/officeDocument/2006/relationships/customXml" Target="../customXml/item947.xml"/><Relationship Id="rId1132" Type="http://schemas.openxmlformats.org/officeDocument/2006/relationships/customXml" Target="../customXml/item1132.xml"/><Relationship Id="rId1577" Type="http://schemas.openxmlformats.org/officeDocument/2006/relationships/customXml" Target="../customXml/item1577.xml"/><Relationship Id="rId1784" Type="http://schemas.openxmlformats.org/officeDocument/2006/relationships/customXml" Target="../customXml/item1784.xml"/><Relationship Id="rId76" Type="http://schemas.openxmlformats.org/officeDocument/2006/relationships/customXml" Target="../customXml/item76.xml"/><Relationship Id="rId807" Type="http://schemas.openxmlformats.org/officeDocument/2006/relationships/customXml" Target="../customXml/item807.xml"/><Relationship Id="rId1437" Type="http://schemas.openxmlformats.org/officeDocument/2006/relationships/customXml" Target="../customXml/item1437.xml"/><Relationship Id="rId1644" Type="http://schemas.openxmlformats.org/officeDocument/2006/relationships/customXml" Target="../customXml/item1644.xml"/><Relationship Id="rId1851" Type="http://schemas.openxmlformats.org/officeDocument/2006/relationships/customXml" Target="../customXml/item1851.xml"/><Relationship Id="rId1504" Type="http://schemas.openxmlformats.org/officeDocument/2006/relationships/customXml" Target="../customXml/item1504.xml"/><Relationship Id="rId1711" Type="http://schemas.openxmlformats.org/officeDocument/2006/relationships/customXml" Target="../customXml/item1711.xml"/><Relationship Id="rId292" Type="http://schemas.openxmlformats.org/officeDocument/2006/relationships/customXml" Target="../customXml/item292.xml"/><Relationship Id="rId1809" Type="http://schemas.openxmlformats.org/officeDocument/2006/relationships/customXml" Target="../customXml/item1809.xml"/><Relationship Id="rId597" Type="http://schemas.openxmlformats.org/officeDocument/2006/relationships/customXml" Target="../customXml/item597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087" Type="http://schemas.openxmlformats.org/officeDocument/2006/relationships/customXml" Target="../customXml/item1087.xml"/><Relationship Id="rId1294" Type="http://schemas.openxmlformats.org/officeDocument/2006/relationships/customXml" Target="../customXml/item1294.xml"/><Relationship Id="rId664" Type="http://schemas.openxmlformats.org/officeDocument/2006/relationships/customXml" Target="../customXml/item664.xml"/><Relationship Id="rId871" Type="http://schemas.openxmlformats.org/officeDocument/2006/relationships/customXml" Target="../customXml/item871.xml"/><Relationship Id="rId969" Type="http://schemas.openxmlformats.org/officeDocument/2006/relationships/customXml" Target="../customXml/item969.xml"/><Relationship Id="rId1599" Type="http://schemas.openxmlformats.org/officeDocument/2006/relationships/customXml" Target="../customXml/item1599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1154" Type="http://schemas.openxmlformats.org/officeDocument/2006/relationships/customXml" Target="../customXml/item1154.xml"/><Relationship Id="rId1361" Type="http://schemas.openxmlformats.org/officeDocument/2006/relationships/customXml" Target="../customXml/item1361.xml"/><Relationship Id="rId1459" Type="http://schemas.openxmlformats.org/officeDocument/2006/relationships/customXml" Target="../customXml/item1459.xml"/><Relationship Id="rId98" Type="http://schemas.openxmlformats.org/officeDocument/2006/relationships/customXml" Target="../customXml/item98.xml"/><Relationship Id="rId829" Type="http://schemas.openxmlformats.org/officeDocument/2006/relationships/customXml" Target="../customXml/item829.xml"/><Relationship Id="rId1014" Type="http://schemas.openxmlformats.org/officeDocument/2006/relationships/customXml" Target="../customXml/item1014.xml"/><Relationship Id="rId1221" Type="http://schemas.openxmlformats.org/officeDocument/2006/relationships/customXml" Target="../customXml/item1221.xml"/><Relationship Id="rId1666" Type="http://schemas.openxmlformats.org/officeDocument/2006/relationships/customXml" Target="../customXml/item1666.xml"/><Relationship Id="rId1873" Type="http://schemas.openxmlformats.org/officeDocument/2006/relationships/customXml" Target="../customXml/item1873.xml"/><Relationship Id="rId1319" Type="http://schemas.openxmlformats.org/officeDocument/2006/relationships/customXml" Target="../customXml/item1319.xml"/><Relationship Id="rId1526" Type="http://schemas.openxmlformats.org/officeDocument/2006/relationships/customXml" Target="../customXml/item1526.xml"/><Relationship Id="rId1733" Type="http://schemas.openxmlformats.org/officeDocument/2006/relationships/customXml" Target="../customXml/item1733.xml"/><Relationship Id="rId25" Type="http://schemas.openxmlformats.org/officeDocument/2006/relationships/customXml" Target="../customXml/item25.xml"/><Relationship Id="rId1800" Type="http://schemas.openxmlformats.org/officeDocument/2006/relationships/customXml" Target="../customXml/item1800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893" Type="http://schemas.openxmlformats.org/officeDocument/2006/relationships/customXml" Target="../customXml/item893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176" Type="http://schemas.openxmlformats.org/officeDocument/2006/relationships/customXml" Target="../customXml/item1176.xml"/><Relationship Id="rId1383" Type="http://schemas.openxmlformats.org/officeDocument/2006/relationships/customXml" Target="../customXml/item1383.xml"/><Relationship Id="rId101" Type="http://schemas.openxmlformats.org/officeDocument/2006/relationships/customXml" Target="../customXml/item101.xml"/><Relationship Id="rId406" Type="http://schemas.openxmlformats.org/officeDocument/2006/relationships/customXml" Target="../customXml/item406.xml"/><Relationship Id="rId960" Type="http://schemas.openxmlformats.org/officeDocument/2006/relationships/customXml" Target="../customXml/item960.xml"/><Relationship Id="rId1036" Type="http://schemas.openxmlformats.org/officeDocument/2006/relationships/customXml" Target="../customXml/item1036.xml"/><Relationship Id="rId1243" Type="http://schemas.openxmlformats.org/officeDocument/2006/relationships/customXml" Target="../customXml/item1243.xml"/><Relationship Id="rId1590" Type="http://schemas.openxmlformats.org/officeDocument/2006/relationships/customXml" Target="../customXml/item1590.xml"/><Relationship Id="rId1688" Type="http://schemas.openxmlformats.org/officeDocument/2006/relationships/customXml" Target="../customXml/item1688.xml"/><Relationship Id="rId1895" Type="http://schemas.openxmlformats.org/officeDocument/2006/relationships/notesMaster" Target="notesMasters/notesMaster1.xml"/><Relationship Id="rId613" Type="http://schemas.openxmlformats.org/officeDocument/2006/relationships/customXml" Target="../customXml/item613.xml"/><Relationship Id="rId820" Type="http://schemas.openxmlformats.org/officeDocument/2006/relationships/customXml" Target="../customXml/item820.xml"/><Relationship Id="rId918" Type="http://schemas.openxmlformats.org/officeDocument/2006/relationships/customXml" Target="../customXml/item918.xml"/><Relationship Id="rId1450" Type="http://schemas.openxmlformats.org/officeDocument/2006/relationships/customXml" Target="../customXml/item1450.xml"/><Relationship Id="rId1548" Type="http://schemas.openxmlformats.org/officeDocument/2006/relationships/customXml" Target="../customXml/item1548.xml"/><Relationship Id="rId1755" Type="http://schemas.openxmlformats.org/officeDocument/2006/relationships/customXml" Target="../customXml/item1755.xml"/><Relationship Id="rId1103" Type="http://schemas.openxmlformats.org/officeDocument/2006/relationships/customXml" Target="../customXml/item1103.xml"/><Relationship Id="rId1310" Type="http://schemas.openxmlformats.org/officeDocument/2006/relationships/customXml" Target="../customXml/item1310.xml"/><Relationship Id="rId1408" Type="http://schemas.openxmlformats.org/officeDocument/2006/relationships/customXml" Target="../customXml/item1408.xml"/><Relationship Id="rId47" Type="http://schemas.openxmlformats.org/officeDocument/2006/relationships/customXml" Target="../customXml/item47.xml"/><Relationship Id="rId1615" Type="http://schemas.openxmlformats.org/officeDocument/2006/relationships/customXml" Target="../customXml/item1615.xml"/><Relationship Id="rId1822" Type="http://schemas.openxmlformats.org/officeDocument/2006/relationships/customXml" Target="../customXml/item1822.xml"/><Relationship Id="rId196" Type="http://schemas.openxmlformats.org/officeDocument/2006/relationships/customXml" Target="../customXml/item196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982" Type="http://schemas.openxmlformats.org/officeDocument/2006/relationships/customXml" Target="../customXml/item982.xml"/><Relationship Id="rId1198" Type="http://schemas.openxmlformats.org/officeDocument/2006/relationships/customXml" Target="../customXml/item1198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customXml" Target="../customXml/item842.xml"/><Relationship Id="rId1058" Type="http://schemas.openxmlformats.org/officeDocument/2006/relationships/customXml" Target="../customXml/item1058.xml"/><Relationship Id="rId1265" Type="http://schemas.openxmlformats.org/officeDocument/2006/relationships/customXml" Target="../customXml/item1265.xml"/><Relationship Id="rId1472" Type="http://schemas.openxmlformats.org/officeDocument/2006/relationships/customXml" Target="../customXml/item1472.xml"/><Relationship Id="rId702" Type="http://schemas.openxmlformats.org/officeDocument/2006/relationships/customXml" Target="../customXml/item702.xml"/><Relationship Id="rId1125" Type="http://schemas.openxmlformats.org/officeDocument/2006/relationships/customXml" Target="../customXml/item1125.xml"/><Relationship Id="rId1332" Type="http://schemas.openxmlformats.org/officeDocument/2006/relationships/customXml" Target="../customXml/item1332.xml"/><Relationship Id="rId1777" Type="http://schemas.openxmlformats.org/officeDocument/2006/relationships/customXml" Target="../customXml/item1777.xml"/><Relationship Id="rId69" Type="http://schemas.openxmlformats.org/officeDocument/2006/relationships/customXml" Target="../customXml/item69.xml"/><Relationship Id="rId1637" Type="http://schemas.openxmlformats.org/officeDocument/2006/relationships/customXml" Target="../customXml/item1637.xml"/><Relationship Id="rId1844" Type="http://schemas.openxmlformats.org/officeDocument/2006/relationships/customXml" Target="../customXml/item1844.xml"/><Relationship Id="rId1704" Type="http://schemas.openxmlformats.org/officeDocument/2006/relationships/customXml" Target="../customXml/item1704.xml"/><Relationship Id="rId285" Type="http://schemas.openxmlformats.org/officeDocument/2006/relationships/customXml" Target="../customXml/item285.xml"/><Relationship Id="rId492" Type="http://schemas.openxmlformats.org/officeDocument/2006/relationships/customXml" Target="../customXml/item492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1287" Type="http://schemas.openxmlformats.org/officeDocument/2006/relationships/customXml" Target="../customXml/item1287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864" Type="http://schemas.openxmlformats.org/officeDocument/2006/relationships/customXml" Target="../customXml/item864.xml"/><Relationship Id="rId1494" Type="http://schemas.openxmlformats.org/officeDocument/2006/relationships/customXml" Target="../customXml/item1494.xml"/><Relationship Id="rId1799" Type="http://schemas.openxmlformats.org/officeDocument/2006/relationships/customXml" Target="../customXml/item1799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931" Type="http://schemas.openxmlformats.org/officeDocument/2006/relationships/customXml" Target="../customXml/item931.xml"/><Relationship Id="rId1147" Type="http://schemas.openxmlformats.org/officeDocument/2006/relationships/customXml" Target="../customXml/item1147.xml"/><Relationship Id="rId1354" Type="http://schemas.openxmlformats.org/officeDocument/2006/relationships/customXml" Target="../customXml/item1354.xml"/><Relationship Id="rId1561" Type="http://schemas.openxmlformats.org/officeDocument/2006/relationships/customXml" Target="../customXml/item1561.xml"/><Relationship Id="rId60" Type="http://schemas.openxmlformats.org/officeDocument/2006/relationships/customXml" Target="../customXml/item60.xml"/><Relationship Id="rId1007" Type="http://schemas.openxmlformats.org/officeDocument/2006/relationships/customXml" Target="../customXml/item1007.xml"/><Relationship Id="rId1214" Type="http://schemas.openxmlformats.org/officeDocument/2006/relationships/customXml" Target="../customXml/item1214.xml"/><Relationship Id="rId1421" Type="http://schemas.openxmlformats.org/officeDocument/2006/relationships/customXml" Target="../customXml/item1421.xml"/><Relationship Id="rId1659" Type="http://schemas.openxmlformats.org/officeDocument/2006/relationships/customXml" Target="../customXml/item1659.xml"/><Relationship Id="rId1866" Type="http://schemas.openxmlformats.org/officeDocument/2006/relationships/customXml" Target="../customXml/item1866.xml"/><Relationship Id="rId1519" Type="http://schemas.openxmlformats.org/officeDocument/2006/relationships/customXml" Target="../customXml/item1519.xml"/><Relationship Id="rId1726" Type="http://schemas.openxmlformats.org/officeDocument/2006/relationships/customXml" Target="../customXml/item1726.xml"/><Relationship Id="rId18" Type="http://schemas.openxmlformats.org/officeDocument/2006/relationships/customXml" Target="../customXml/item18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86" Type="http://schemas.openxmlformats.org/officeDocument/2006/relationships/customXml" Target="../customXml/item886.xml"/><Relationship Id="rId2" Type="http://schemas.openxmlformats.org/officeDocument/2006/relationships/customXml" Target="../customXml/item2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071" Type="http://schemas.openxmlformats.org/officeDocument/2006/relationships/customXml" Target="../customXml/item1071.xml"/><Relationship Id="rId1169" Type="http://schemas.openxmlformats.org/officeDocument/2006/relationships/customXml" Target="../customXml/item1169.xml"/><Relationship Id="rId1376" Type="http://schemas.openxmlformats.org/officeDocument/2006/relationships/customXml" Target="../customXml/item1376.xml"/><Relationship Id="rId1583" Type="http://schemas.openxmlformats.org/officeDocument/2006/relationships/customXml" Target="../customXml/item1583.xml"/><Relationship Id="rId301" Type="http://schemas.openxmlformats.org/officeDocument/2006/relationships/customXml" Target="../customXml/item301.xml"/><Relationship Id="rId953" Type="http://schemas.openxmlformats.org/officeDocument/2006/relationships/customXml" Target="../customXml/item953.xml"/><Relationship Id="rId1029" Type="http://schemas.openxmlformats.org/officeDocument/2006/relationships/customXml" Target="../customXml/item1029.xml"/><Relationship Id="rId1236" Type="http://schemas.openxmlformats.org/officeDocument/2006/relationships/customXml" Target="../customXml/item1236.xml"/><Relationship Id="rId1790" Type="http://schemas.openxmlformats.org/officeDocument/2006/relationships/customXml" Target="../customXml/item1790.xml"/><Relationship Id="rId1888" Type="http://schemas.openxmlformats.org/officeDocument/2006/relationships/slide" Target="slides/slide7.xml"/><Relationship Id="rId82" Type="http://schemas.openxmlformats.org/officeDocument/2006/relationships/customXml" Target="../customXml/item82.xml"/><Relationship Id="rId606" Type="http://schemas.openxmlformats.org/officeDocument/2006/relationships/customXml" Target="../customXml/item606.xml"/><Relationship Id="rId813" Type="http://schemas.openxmlformats.org/officeDocument/2006/relationships/customXml" Target="../customXml/item813.xml"/><Relationship Id="rId1443" Type="http://schemas.openxmlformats.org/officeDocument/2006/relationships/customXml" Target="../customXml/item1443.xml"/><Relationship Id="rId1650" Type="http://schemas.openxmlformats.org/officeDocument/2006/relationships/customXml" Target="../customXml/item1650.xml"/><Relationship Id="rId1748" Type="http://schemas.openxmlformats.org/officeDocument/2006/relationships/customXml" Target="../customXml/item1748.xml"/><Relationship Id="rId1303" Type="http://schemas.openxmlformats.org/officeDocument/2006/relationships/customXml" Target="../customXml/item1303.xml"/><Relationship Id="rId1510" Type="http://schemas.openxmlformats.org/officeDocument/2006/relationships/customXml" Target="../customXml/item1510.xml"/><Relationship Id="rId1608" Type="http://schemas.openxmlformats.org/officeDocument/2006/relationships/customXml" Target="../customXml/item1608.xml"/><Relationship Id="rId1815" Type="http://schemas.openxmlformats.org/officeDocument/2006/relationships/customXml" Target="../customXml/item1815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093" Type="http://schemas.openxmlformats.org/officeDocument/2006/relationships/customXml" Target="../customXml/item1093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975" Type="http://schemas.openxmlformats.org/officeDocument/2006/relationships/customXml" Target="../customXml/item975.xml"/><Relationship Id="rId1160" Type="http://schemas.openxmlformats.org/officeDocument/2006/relationships/customXml" Target="../customXml/item1160.xml"/><Relationship Id="rId1398" Type="http://schemas.openxmlformats.org/officeDocument/2006/relationships/customXml" Target="../customXml/item1398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1258" Type="http://schemas.openxmlformats.org/officeDocument/2006/relationships/customXml" Target="../customXml/item1258.xml"/><Relationship Id="rId1465" Type="http://schemas.openxmlformats.org/officeDocument/2006/relationships/customXml" Target="../customXml/item1465.xml"/><Relationship Id="rId1672" Type="http://schemas.openxmlformats.org/officeDocument/2006/relationships/customXml" Target="../customXml/item1672.xml"/><Relationship Id="rId1020" Type="http://schemas.openxmlformats.org/officeDocument/2006/relationships/customXml" Target="../customXml/item1020.xml"/><Relationship Id="rId1118" Type="http://schemas.openxmlformats.org/officeDocument/2006/relationships/customXml" Target="../customXml/item1118.xml"/><Relationship Id="rId1325" Type="http://schemas.openxmlformats.org/officeDocument/2006/relationships/customXml" Target="../customXml/item1325.xml"/><Relationship Id="rId1532" Type="http://schemas.openxmlformats.org/officeDocument/2006/relationships/customXml" Target="../customXml/item1532.xml"/><Relationship Id="rId902" Type="http://schemas.openxmlformats.org/officeDocument/2006/relationships/customXml" Target="../customXml/item902.xml"/><Relationship Id="rId1837" Type="http://schemas.openxmlformats.org/officeDocument/2006/relationships/customXml" Target="../customXml/item1837.xml"/><Relationship Id="rId31" Type="http://schemas.openxmlformats.org/officeDocument/2006/relationships/customXml" Target="../customXml/item31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997" Type="http://schemas.openxmlformats.org/officeDocument/2006/relationships/customXml" Target="../customXml/item997.xml"/><Relationship Id="rId1182" Type="http://schemas.openxmlformats.org/officeDocument/2006/relationships/customXml" Target="../customXml/item1182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1042" Type="http://schemas.openxmlformats.org/officeDocument/2006/relationships/customXml" Target="../customXml/item1042.xml"/><Relationship Id="rId1487" Type="http://schemas.openxmlformats.org/officeDocument/2006/relationships/customXml" Target="../customXml/item1487.xml"/><Relationship Id="rId1694" Type="http://schemas.openxmlformats.org/officeDocument/2006/relationships/customXml" Target="../customXml/item1694.xml"/><Relationship Id="rId717" Type="http://schemas.openxmlformats.org/officeDocument/2006/relationships/customXml" Target="../customXml/item717.xml"/><Relationship Id="rId924" Type="http://schemas.openxmlformats.org/officeDocument/2006/relationships/customXml" Target="../customXml/item924.xml"/><Relationship Id="rId1347" Type="http://schemas.openxmlformats.org/officeDocument/2006/relationships/customXml" Target="../customXml/item1347.xml"/><Relationship Id="rId1554" Type="http://schemas.openxmlformats.org/officeDocument/2006/relationships/customXml" Target="../customXml/item1554.xml"/><Relationship Id="rId1761" Type="http://schemas.openxmlformats.org/officeDocument/2006/relationships/customXml" Target="../customXml/item1761.xml"/><Relationship Id="rId53" Type="http://schemas.openxmlformats.org/officeDocument/2006/relationships/customXml" Target="../customXml/item53.xml"/><Relationship Id="rId1207" Type="http://schemas.openxmlformats.org/officeDocument/2006/relationships/customXml" Target="../customXml/item1207.xml"/><Relationship Id="rId1414" Type="http://schemas.openxmlformats.org/officeDocument/2006/relationships/customXml" Target="../customXml/item1414.xml"/><Relationship Id="rId1621" Type="http://schemas.openxmlformats.org/officeDocument/2006/relationships/customXml" Target="../customXml/item1621.xml"/><Relationship Id="rId1859" Type="http://schemas.openxmlformats.org/officeDocument/2006/relationships/customXml" Target="../customXml/item1859.xml"/><Relationship Id="rId1719" Type="http://schemas.openxmlformats.org/officeDocument/2006/relationships/customXml" Target="../customXml/item1719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79" Type="http://schemas.openxmlformats.org/officeDocument/2006/relationships/customXml" Target="../customXml/item879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1064" Type="http://schemas.openxmlformats.org/officeDocument/2006/relationships/customXml" Target="../customXml/item1064.xml"/><Relationship Id="rId1271" Type="http://schemas.openxmlformats.org/officeDocument/2006/relationships/customXml" Target="../customXml/item1271.xml"/><Relationship Id="rId1369" Type="http://schemas.openxmlformats.org/officeDocument/2006/relationships/customXml" Target="../customXml/item1369.xml"/><Relationship Id="rId1576" Type="http://schemas.openxmlformats.org/officeDocument/2006/relationships/customXml" Target="../customXml/item1576.xml"/><Relationship Id="rId501" Type="http://schemas.openxmlformats.org/officeDocument/2006/relationships/customXml" Target="../customXml/item501.xml"/><Relationship Id="rId946" Type="http://schemas.openxmlformats.org/officeDocument/2006/relationships/customXml" Target="../customXml/item946.xml"/><Relationship Id="rId1131" Type="http://schemas.openxmlformats.org/officeDocument/2006/relationships/customXml" Target="../customXml/item1131.xml"/><Relationship Id="rId1229" Type="http://schemas.openxmlformats.org/officeDocument/2006/relationships/customXml" Target="../customXml/item1229.xml"/><Relationship Id="rId1783" Type="http://schemas.openxmlformats.org/officeDocument/2006/relationships/customXml" Target="../customXml/item1783.xml"/><Relationship Id="rId75" Type="http://schemas.openxmlformats.org/officeDocument/2006/relationships/customXml" Target="../customXml/item75.xml"/><Relationship Id="rId806" Type="http://schemas.openxmlformats.org/officeDocument/2006/relationships/customXml" Target="../customXml/item806.xml"/><Relationship Id="rId1436" Type="http://schemas.openxmlformats.org/officeDocument/2006/relationships/customXml" Target="../customXml/item1436.xml"/><Relationship Id="rId1643" Type="http://schemas.openxmlformats.org/officeDocument/2006/relationships/customXml" Target="../customXml/item1643.xml"/><Relationship Id="rId1850" Type="http://schemas.openxmlformats.org/officeDocument/2006/relationships/customXml" Target="../customXml/item1850.xml"/><Relationship Id="rId1503" Type="http://schemas.openxmlformats.org/officeDocument/2006/relationships/customXml" Target="../customXml/item1503.xml"/><Relationship Id="rId1710" Type="http://schemas.openxmlformats.org/officeDocument/2006/relationships/customXml" Target="../customXml/item1710.xml"/><Relationship Id="rId291" Type="http://schemas.openxmlformats.org/officeDocument/2006/relationships/customXml" Target="../customXml/item291.xml"/><Relationship Id="rId1808" Type="http://schemas.openxmlformats.org/officeDocument/2006/relationships/customXml" Target="../customXml/item1808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870" Type="http://schemas.openxmlformats.org/officeDocument/2006/relationships/customXml" Target="../customXml/item870.xml"/><Relationship Id="rId1086" Type="http://schemas.openxmlformats.org/officeDocument/2006/relationships/customXml" Target="../customXml/item1086.xml"/><Relationship Id="rId1293" Type="http://schemas.openxmlformats.org/officeDocument/2006/relationships/customXml" Target="../customXml/item129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68" Type="http://schemas.openxmlformats.org/officeDocument/2006/relationships/customXml" Target="../customXml/item968.xml"/><Relationship Id="rId1153" Type="http://schemas.openxmlformats.org/officeDocument/2006/relationships/customXml" Target="../customXml/item1153.xml"/><Relationship Id="rId1598" Type="http://schemas.openxmlformats.org/officeDocument/2006/relationships/customXml" Target="../customXml/item1598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customXml" Target="../customXml/item828.xml"/><Relationship Id="rId1013" Type="http://schemas.openxmlformats.org/officeDocument/2006/relationships/customXml" Target="../customXml/item1013.xml"/><Relationship Id="rId1360" Type="http://schemas.openxmlformats.org/officeDocument/2006/relationships/customXml" Target="../customXml/item1360.xml"/><Relationship Id="rId1458" Type="http://schemas.openxmlformats.org/officeDocument/2006/relationships/customXml" Target="../customXml/item1458.xml"/><Relationship Id="rId1665" Type="http://schemas.openxmlformats.org/officeDocument/2006/relationships/customXml" Target="../customXml/item1665.xml"/><Relationship Id="rId1872" Type="http://schemas.openxmlformats.org/officeDocument/2006/relationships/customXml" Target="../customXml/item1872.xml"/><Relationship Id="rId1220" Type="http://schemas.openxmlformats.org/officeDocument/2006/relationships/customXml" Target="../customXml/item1220.xml"/><Relationship Id="rId1318" Type="http://schemas.openxmlformats.org/officeDocument/2006/relationships/customXml" Target="../customXml/item1318.xml"/><Relationship Id="rId1525" Type="http://schemas.openxmlformats.org/officeDocument/2006/relationships/customXml" Target="../customXml/item1525.xml"/><Relationship Id="rId1732" Type="http://schemas.openxmlformats.org/officeDocument/2006/relationships/customXml" Target="../customXml/item1732.xml"/><Relationship Id="rId24" Type="http://schemas.openxmlformats.org/officeDocument/2006/relationships/customXml" Target="../customXml/item24.xml"/><Relationship Id="rId173" Type="http://schemas.openxmlformats.org/officeDocument/2006/relationships/customXml" Target="../customXml/item173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92" Type="http://schemas.openxmlformats.org/officeDocument/2006/relationships/customXml" Target="../customXml/item892.xml"/><Relationship Id="rId100" Type="http://schemas.openxmlformats.org/officeDocument/2006/relationships/customXml" Target="../customXml/item100.xml"/><Relationship Id="rId338" Type="http://schemas.openxmlformats.org/officeDocument/2006/relationships/customXml" Target="../customXml/item338.xml"/><Relationship Id="rId545" Type="http://schemas.openxmlformats.org/officeDocument/2006/relationships/customXml" Target="../customXml/item545.xml"/><Relationship Id="rId752" Type="http://schemas.openxmlformats.org/officeDocument/2006/relationships/customXml" Target="../customXml/item752.xml"/><Relationship Id="rId1175" Type="http://schemas.openxmlformats.org/officeDocument/2006/relationships/customXml" Target="../customXml/item1175.xml"/><Relationship Id="rId1382" Type="http://schemas.openxmlformats.org/officeDocument/2006/relationships/customXml" Target="../customXml/item1382.xml"/><Relationship Id="rId405" Type="http://schemas.openxmlformats.org/officeDocument/2006/relationships/customXml" Target="../customXml/item405.xml"/><Relationship Id="rId612" Type="http://schemas.openxmlformats.org/officeDocument/2006/relationships/customXml" Target="../customXml/item612.xml"/><Relationship Id="rId1035" Type="http://schemas.openxmlformats.org/officeDocument/2006/relationships/customXml" Target="../customXml/item1035.xml"/><Relationship Id="rId1242" Type="http://schemas.openxmlformats.org/officeDocument/2006/relationships/customXml" Target="../customXml/item1242.xml"/><Relationship Id="rId1687" Type="http://schemas.openxmlformats.org/officeDocument/2006/relationships/customXml" Target="../customXml/item1687.xml"/><Relationship Id="rId1894" Type="http://schemas.openxmlformats.org/officeDocument/2006/relationships/slide" Target="slides/slide13.xml"/><Relationship Id="rId917" Type="http://schemas.openxmlformats.org/officeDocument/2006/relationships/customXml" Target="../customXml/item917.xml"/><Relationship Id="rId1102" Type="http://schemas.openxmlformats.org/officeDocument/2006/relationships/customXml" Target="../customXml/item1102.xml"/><Relationship Id="rId1547" Type="http://schemas.openxmlformats.org/officeDocument/2006/relationships/customXml" Target="../customXml/item1547.xml"/><Relationship Id="rId1754" Type="http://schemas.openxmlformats.org/officeDocument/2006/relationships/customXml" Target="../customXml/item1754.xml"/><Relationship Id="rId46" Type="http://schemas.openxmlformats.org/officeDocument/2006/relationships/customXml" Target="../customXml/item46.xml"/><Relationship Id="rId1407" Type="http://schemas.openxmlformats.org/officeDocument/2006/relationships/customXml" Target="../customXml/item1407.xml"/><Relationship Id="rId1614" Type="http://schemas.openxmlformats.org/officeDocument/2006/relationships/customXml" Target="../customXml/item1614.xml"/><Relationship Id="rId1821" Type="http://schemas.openxmlformats.org/officeDocument/2006/relationships/customXml" Target="../customXml/item1821.xml"/><Relationship Id="rId195" Type="http://schemas.openxmlformats.org/officeDocument/2006/relationships/customXml" Target="../customXml/item195.xml"/><Relationship Id="rId262" Type="http://schemas.openxmlformats.org/officeDocument/2006/relationships/customXml" Target="../customXml/item262.xml"/><Relationship Id="rId567" Type="http://schemas.openxmlformats.org/officeDocument/2006/relationships/customXml" Target="../customXml/item567.xml"/><Relationship Id="rId1197" Type="http://schemas.openxmlformats.org/officeDocument/2006/relationships/customXml" Target="../customXml/item1197.xml"/><Relationship Id="rId122" Type="http://schemas.openxmlformats.org/officeDocument/2006/relationships/customXml" Target="../customXml/item122.xml"/><Relationship Id="rId774" Type="http://schemas.openxmlformats.org/officeDocument/2006/relationships/customXml" Target="../customXml/item774.xml"/><Relationship Id="rId981" Type="http://schemas.openxmlformats.org/officeDocument/2006/relationships/customXml" Target="../customXml/item981.xml"/><Relationship Id="rId1057" Type="http://schemas.openxmlformats.org/officeDocument/2006/relationships/customXml" Target="../customXml/item1057.xml"/><Relationship Id="rId427" Type="http://schemas.openxmlformats.org/officeDocument/2006/relationships/customXml" Target="../customXml/item427.xml"/><Relationship Id="rId634" Type="http://schemas.openxmlformats.org/officeDocument/2006/relationships/customXml" Target="../customXml/item634.xml"/><Relationship Id="rId841" Type="http://schemas.openxmlformats.org/officeDocument/2006/relationships/customXml" Target="../customXml/item841.xml"/><Relationship Id="rId1264" Type="http://schemas.openxmlformats.org/officeDocument/2006/relationships/customXml" Target="../customXml/item1264.xml"/><Relationship Id="rId1471" Type="http://schemas.openxmlformats.org/officeDocument/2006/relationships/customXml" Target="../customXml/item1471.xml"/><Relationship Id="rId1569" Type="http://schemas.openxmlformats.org/officeDocument/2006/relationships/customXml" Target="../customXml/item1569.xml"/><Relationship Id="rId701" Type="http://schemas.openxmlformats.org/officeDocument/2006/relationships/customXml" Target="../customXml/item701.xml"/><Relationship Id="rId939" Type="http://schemas.openxmlformats.org/officeDocument/2006/relationships/customXml" Target="../customXml/item939.xml"/><Relationship Id="rId1124" Type="http://schemas.openxmlformats.org/officeDocument/2006/relationships/customXml" Target="../customXml/item1124.xml"/><Relationship Id="rId1331" Type="http://schemas.openxmlformats.org/officeDocument/2006/relationships/customXml" Target="../customXml/item1331.xml"/><Relationship Id="rId1776" Type="http://schemas.openxmlformats.org/officeDocument/2006/relationships/customXml" Target="../customXml/item1776.xml"/><Relationship Id="rId68" Type="http://schemas.openxmlformats.org/officeDocument/2006/relationships/customXml" Target="../customXml/item68.xml"/><Relationship Id="rId1429" Type="http://schemas.openxmlformats.org/officeDocument/2006/relationships/customXml" Target="../customXml/item1429.xml"/><Relationship Id="rId1636" Type="http://schemas.openxmlformats.org/officeDocument/2006/relationships/customXml" Target="../customXml/item1636.xml"/><Relationship Id="rId1843" Type="http://schemas.openxmlformats.org/officeDocument/2006/relationships/customXml" Target="../customXml/item1843.xml"/><Relationship Id="rId1703" Type="http://schemas.openxmlformats.org/officeDocument/2006/relationships/customXml" Target="../customXml/item1703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144" Type="http://schemas.openxmlformats.org/officeDocument/2006/relationships/customXml" Target="../customXml/item144.xml"/><Relationship Id="rId589" Type="http://schemas.openxmlformats.org/officeDocument/2006/relationships/customXml" Target="../customXml/item589.xml"/><Relationship Id="rId796" Type="http://schemas.openxmlformats.org/officeDocument/2006/relationships/customXml" Target="../customXml/item796.xml"/><Relationship Id="rId351" Type="http://schemas.openxmlformats.org/officeDocument/2006/relationships/customXml" Target="../customXml/item351.xml"/><Relationship Id="rId449" Type="http://schemas.openxmlformats.org/officeDocument/2006/relationships/customXml" Target="../customXml/item449.xml"/><Relationship Id="rId656" Type="http://schemas.openxmlformats.org/officeDocument/2006/relationships/customXml" Target="../customXml/item656.xml"/><Relationship Id="rId863" Type="http://schemas.openxmlformats.org/officeDocument/2006/relationships/customXml" Target="../customXml/item863.xml"/><Relationship Id="rId1079" Type="http://schemas.openxmlformats.org/officeDocument/2006/relationships/customXml" Target="../customXml/item1079.xml"/><Relationship Id="rId1286" Type="http://schemas.openxmlformats.org/officeDocument/2006/relationships/customXml" Target="../customXml/item1286.xml"/><Relationship Id="rId1493" Type="http://schemas.openxmlformats.org/officeDocument/2006/relationships/customXml" Target="../customXml/item1493.xml"/><Relationship Id="rId211" Type="http://schemas.openxmlformats.org/officeDocument/2006/relationships/customXml" Target="../customXml/item211.xml"/><Relationship Id="rId309" Type="http://schemas.openxmlformats.org/officeDocument/2006/relationships/customXml" Target="../customXml/item309.xml"/><Relationship Id="rId516" Type="http://schemas.openxmlformats.org/officeDocument/2006/relationships/customXml" Target="../customXml/item516.xml"/><Relationship Id="rId1146" Type="http://schemas.openxmlformats.org/officeDocument/2006/relationships/customXml" Target="../customXml/item1146.xml"/><Relationship Id="rId1798" Type="http://schemas.openxmlformats.org/officeDocument/2006/relationships/customXml" Target="../customXml/item1798.xml"/><Relationship Id="rId723" Type="http://schemas.openxmlformats.org/officeDocument/2006/relationships/customXml" Target="../customXml/item723.xml"/><Relationship Id="rId930" Type="http://schemas.openxmlformats.org/officeDocument/2006/relationships/customXml" Target="../customXml/item930.xml"/><Relationship Id="rId1006" Type="http://schemas.openxmlformats.org/officeDocument/2006/relationships/customXml" Target="../customXml/item1006.xml"/><Relationship Id="rId1353" Type="http://schemas.openxmlformats.org/officeDocument/2006/relationships/customXml" Target="../customXml/item1353.xml"/><Relationship Id="rId1560" Type="http://schemas.openxmlformats.org/officeDocument/2006/relationships/customXml" Target="../customXml/item1560.xml"/><Relationship Id="rId1658" Type="http://schemas.openxmlformats.org/officeDocument/2006/relationships/customXml" Target="../customXml/item1658.xml"/><Relationship Id="rId1865" Type="http://schemas.openxmlformats.org/officeDocument/2006/relationships/customXml" Target="../customXml/item1865.xml"/><Relationship Id="rId1213" Type="http://schemas.openxmlformats.org/officeDocument/2006/relationships/customXml" Target="../customXml/item1213.xml"/><Relationship Id="rId1420" Type="http://schemas.openxmlformats.org/officeDocument/2006/relationships/customXml" Target="../customXml/item1420.xml"/><Relationship Id="rId1518" Type="http://schemas.openxmlformats.org/officeDocument/2006/relationships/customXml" Target="../customXml/item1518.xml"/><Relationship Id="rId1725" Type="http://schemas.openxmlformats.org/officeDocument/2006/relationships/customXml" Target="../customXml/item1725.xml"/><Relationship Id="rId17" Type="http://schemas.openxmlformats.org/officeDocument/2006/relationships/customXml" Target="../customXml/item17.xml"/><Relationship Id="rId166" Type="http://schemas.openxmlformats.org/officeDocument/2006/relationships/customXml" Target="../customXml/item166.xml"/><Relationship Id="rId373" Type="http://schemas.openxmlformats.org/officeDocument/2006/relationships/customXml" Target="../customXml/item373.xml"/><Relationship Id="rId580" Type="http://schemas.openxmlformats.org/officeDocument/2006/relationships/customXml" Target="../customXml/item580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85" Type="http://schemas.openxmlformats.org/officeDocument/2006/relationships/customXml" Target="../customXml/item885.xml"/><Relationship Id="rId1070" Type="http://schemas.openxmlformats.org/officeDocument/2006/relationships/customXml" Target="../customXml/item1070.xml"/><Relationship Id="rId300" Type="http://schemas.openxmlformats.org/officeDocument/2006/relationships/customXml" Target="../customXml/item300.xml"/><Relationship Id="rId538" Type="http://schemas.openxmlformats.org/officeDocument/2006/relationships/customXml" Target="../customXml/item538.xml"/><Relationship Id="rId745" Type="http://schemas.openxmlformats.org/officeDocument/2006/relationships/customXml" Target="../customXml/item745.xml"/><Relationship Id="rId952" Type="http://schemas.openxmlformats.org/officeDocument/2006/relationships/customXml" Target="../customXml/item952.xml"/><Relationship Id="rId1168" Type="http://schemas.openxmlformats.org/officeDocument/2006/relationships/customXml" Target="../customXml/item1168.xml"/><Relationship Id="rId1375" Type="http://schemas.openxmlformats.org/officeDocument/2006/relationships/customXml" Target="../customXml/item1375.xml"/><Relationship Id="rId1582" Type="http://schemas.openxmlformats.org/officeDocument/2006/relationships/customXml" Target="../customXml/item1582.xml"/><Relationship Id="rId81" Type="http://schemas.openxmlformats.org/officeDocument/2006/relationships/customXml" Target="../customXml/item81.xml"/><Relationship Id="rId605" Type="http://schemas.openxmlformats.org/officeDocument/2006/relationships/customXml" Target="../customXml/item605.xml"/><Relationship Id="rId812" Type="http://schemas.openxmlformats.org/officeDocument/2006/relationships/customXml" Target="../customXml/item812.xml"/><Relationship Id="rId1028" Type="http://schemas.openxmlformats.org/officeDocument/2006/relationships/customXml" Target="../customXml/item1028.xml"/><Relationship Id="rId1235" Type="http://schemas.openxmlformats.org/officeDocument/2006/relationships/customXml" Target="../customXml/item1235.xml"/><Relationship Id="rId1442" Type="http://schemas.openxmlformats.org/officeDocument/2006/relationships/customXml" Target="../customXml/item1442.xml"/><Relationship Id="rId1887" Type="http://schemas.openxmlformats.org/officeDocument/2006/relationships/slide" Target="slides/slide6.xml"/><Relationship Id="rId1302" Type="http://schemas.openxmlformats.org/officeDocument/2006/relationships/customXml" Target="../customXml/item1302.xml"/><Relationship Id="rId1747" Type="http://schemas.openxmlformats.org/officeDocument/2006/relationships/customXml" Target="../customXml/item1747.xml"/><Relationship Id="rId39" Type="http://schemas.openxmlformats.org/officeDocument/2006/relationships/customXml" Target="../customXml/item39.xml"/><Relationship Id="rId1607" Type="http://schemas.openxmlformats.org/officeDocument/2006/relationships/customXml" Target="../customXml/item1607.xml"/><Relationship Id="rId1814" Type="http://schemas.openxmlformats.org/officeDocument/2006/relationships/customXml" Target="../customXml/item1814.xml"/><Relationship Id="rId188" Type="http://schemas.openxmlformats.org/officeDocument/2006/relationships/customXml" Target="../customXml/item188.xml"/><Relationship Id="rId395" Type="http://schemas.openxmlformats.org/officeDocument/2006/relationships/customXml" Target="../customXml/item395.xml"/><Relationship Id="rId255" Type="http://schemas.openxmlformats.org/officeDocument/2006/relationships/customXml" Target="../customXml/item255.xml"/><Relationship Id="rId462" Type="http://schemas.openxmlformats.org/officeDocument/2006/relationships/customXml" Target="../customXml/item462.xml"/><Relationship Id="rId1092" Type="http://schemas.openxmlformats.org/officeDocument/2006/relationships/customXml" Target="../customXml/item1092.xml"/><Relationship Id="rId1397" Type="http://schemas.openxmlformats.org/officeDocument/2006/relationships/customXml" Target="../customXml/item1397.xml"/><Relationship Id="rId115" Type="http://schemas.openxmlformats.org/officeDocument/2006/relationships/customXml" Target="../customXml/item115.xml"/><Relationship Id="rId322" Type="http://schemas.openxmlformats.org/officeDocument/2006/relationships/customXml" Target="../customXml/item322.xml"/><Relationship Id="rId767" Type="http://schemas.openxmlformats.org/officeDocument/2006/relationships/customXml" Target="../customXml/item767.xml"/><Relationship Id="rId974" Type="http://schemas.openxmlformats.org/officeDocument/2006/relationships/customXml" Target="../customXml/item974.xml"/><Relationship Id="rId627" Type="http://schemas.openxmlformats.org/officeDocument/2006/relationships/customXml" Target="../customXml/item627.xml"/><Relationship Id="rId834" Type="http://schemas.openxmlformats.org/officeDocument/2006/relationships/customXml" Target="../customXml/item834.xml"/><Relationship Id="rId1257" Type="http://schemas.openxmlformats.org/officeDocument/2006/relationships/customXml" Target="../customXml/item1257.xml"/><Relationship Id="rId1464" Type="http://schemas.openxmlformats.org/officeDocument/2006/relationships/customXml" Target="../customXml/item1464.xml"/><Relationship Id="rId1671" Type="http://schemas.openxmlformats.org/officeDocument/2006/relationships/customXml" Target="../customXml/item1671.xml"/><Relationship Id="rId901" Type="http://schemas.openxmlformats.org/officeDocument/2006/relationships/customXml" Target="../customXml/item901.xml"/><Relationship Id="rId1117" Type="http://schemas.openxmlformats.org/officeDocument/2006/relationships/customXml" Target="../customXml/item1117.xml"/><Relationship Id="rId1324" Type="http://schemas.openxmlformats.org/officeDocument/2006/relationships/customXml" Target="../customXml/item1324.xml"/><Relationship Id="rId1531" Type="http://schemas.openxmlformats.org/officeDocument/2006/relationships/customXml" Target="../customXml/item1531.xml"/><Relationship Id="rId1769" Type="http://schemas.openxmlformats.org/officeDocument/2006/relationships/customXml" Target="../customXml/item1769.xml"/><Relationship Id="rId30" Type="http://schemas.openxmlformats.org/officeDocument/2006/relationships/customXml" Target="../customXml/item30.xml"/><Relationship Id="rId1629" Type="http://schemas.openxmlformats.org/officeDocument/2006/relationships/customXml" Target="../customXml/item1629.xml"/><Relationship Id="rId1836" Type="http://schemas.openxmlformats.org/officeDocument/2006/relationships/customXml" Target="../customXml/item1836.xml"/><Relationship Id="rId277" Type="http://schemas.openxmlformats.org/officeDocument/2006/relationships/customXml" Target="../customXml/item277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89" Type="http://schemas.openxmlformats.org/officeDocument/2006/relationships/customXml" Target="../customXml/item789.xml"/><Relationship Id="rId996" Type="http://schemas.openxmlformats.org/officeDocument/2006/relationships/customXml" Target="../customXml/item996.xml"/><Relationship Id="rId551" Type="http://schemas.openxmlformats.org/officeDocument/2006/relationships/customXml" Target="../customXml/item551.xml"/><Relationship Id="rId649" Type="http://schemas.openxmlformats.org/officeDocument/2006/relationships/customXml" Target="../customXml/item649.xml"/><Relationship Id="rId856" Type="http://schemas.openxmlformats.org/officeDocument/2006/relationships/customXml" Target="../customXml/item856.xml"/><Relationship Id="rId1181" Type="http://schemas.openxmlformats.org/officeDocument/2006/relationships/customXml" Target="../customXml/item1181.xml"/><Relationship Id="rId1279" Type="http://schemas.openxmlformats.org/officeDocument/2006/relationships/customXml" Target="../customXml/item1279.xml"/><Relationship Id="rId1486" Type="http://schemas.openxmlformats.org/officeDocument/2006/relationships/customXml" Target="../customXml/item1486.xml"/><Relationship Id="rId204" Type="http://schemas.openxmlformats.org/officeDocument/2006/relationships/customXml" Target="../customXml/item204.xml"/><Relationship Id="rId411" Type="http://schemas.openxmlformats.org/officeDocument/2006/relationships/customXml" Target="../customXml/item411.xml"/><Relationship Id="rId509" Type="http://schemas.openxmlformats.org/officeDocument/2006/relationships/customXml" Target="../customXml/item509.xml"/><Relationship Id="rId1041" Type="http://schemas.openxmlformats.org/officeDocument/2006/relationships/customXml" Target="../customXml/item1041.xml"/><Relationship Id="rId1139" Type="http://schemas.openxmlformats.org/officeDocument/2006/relationships/customXml" Target="../customXml/item1139.xml"/><Relationship Id="rId1346" Type="http://schemas.openxmlformats.org/officeDocument/2006/relationships/customXml" Target="../customXml/item1346.xml"/><Relationship Id="rId1693" Type="http://schemas.openxmlformats.org/officeDocument/2006/relationships/customXml" Target="../customXml/item1693.xml"/><Relationship Id="rId716" Type="http://schemas.openxmlformats.org/officeDocument/2006/relationships/customXml" Target="../customXml/item716.xml"/><Relationship Id="rId923" Type="http://schemas.openxmlformats.org/officeDocument/2006/relationships/customXml" Target="../customXml/item923.xml"/><Relationship Id="rId1553" Type="http://schemas.openxmlformats.org/officeDocument/2006/relationships/customXml" Target="../customXml/item1553.xml"/><Relationship Id="rId1760" Type="http://schemas.openxmlformats.org/officeDocument/2006/relationships/customXml" Target="../customXml/item1760.xml"/><Relationship Id="rId1858" Type="http://schemas.openxmlformats.org/officeDocument/2006/relationships/customXml" Target="../customXml/item1858.xml"/><Relationship Id="rId52" Type="http://schemas.openxmlformats.org/officeDocument/2006/relationships/customXml" Target="../customXml/item52.xml"/><Relationship Id="rId1206" Type="http://schemas.openxmlformats.org/officeDocument/2006/relationships/customXml" Target="../customXml/item1206.xml"/><Relationship Id="rId1413" Type="http://schemas.openxmlformats.org/officeDocument/2006/relationships/customXml" Target="../customXml/item1413.xml"/><Relationship Id="rId1620" Type="http://schemas.openxmlformats.org/officeDocument/2006/relationships/customXml" Target="../customXml/item1620.xml"/><Relationship Id="rId1718" Type="http://schemas.openxmlformats.org/officeDocument/2006/relationships/customXml" Target="../customXml/item1718.xml"/><Relationship Id="rId299" Type="http://schemas.openxmlformats.org/officeDocument/2006/relationships/customXml" Target="../customXml/item299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customXml" Target="../customXml/item878.xml"/><Relationship Id="rId1063" Type="http://schemas.openxmlformats.org/officeDocument/2006/relationships/customXml" Target="../customXml/item1063.xml"/><Relationship Id="rId1270" Type="http://schemas.openxmlformats.org/officeDocument/2006/relationships/customXml" Target="../customXml/item1270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945" Type="http://schemas.openxmlformats.org/officeDocument/2006/relationships/customXml" Target="../customXml/item945.xml"/><Relationship Id="rId1368" Type="http://schemas.openxmlformats.org/officeDocument/2006/relationships/customXml" Target="../customXml/item1368.xml"/><Relationship Id="rId1575" Type="http://schemas.openxmlformats.org/officeDocument/2006/relationships/customXml" Target="../customXml/item1575.xml"/><Relationship Id="rId1782" Type="http://schemas.openxmlformats.org/officeDocument/2006/relationships/customXml" Target="../customXml/item1782.xml"/><Relationship Id="rId74" Type="http://schemas.openxmlformats.org/officeDocument/2006/relationships/customXml" Target="../customXml/item74.xml"/><Relationship Id="rId500" Type="http://schemas.openxmlformats.org/officeDocument/2006/relationships/customXml" Target="../customXml/item500.xml"/><Relationship Id="rId805" Type="http://schemas.openxmlformats.org/officeDocument/2006/relationships/customXml" Target="../customXml/item805.xml"/><Relationship Id="rId1130" Type="http://schemas.openxmlformats.org/officeDocument/2006/relationships/customXml" Target="../customXml/item1130.xml"/><Relationship Id="rId1228" Type="http://schemas.openxmlformats.org/officeDocument/2006/relationships/customXml" Target="../customXml/item1228.xml"/><Relationship Id="rId1435" Type="http://schemas.openxmlformats.org/officeDocument/2006/relationships/customXml" Target="../customXml/item1435.xml"/><Relationship Id="rId1642" Type="http://schemas.openxmlformats.org/officeDocument/2006/relationships/customXml" Target="../customXml/item1642.xml"/><Relationship Id="rId1502" Type="http://schemas.openxmlformats.org/officeDocument/2006/relationships/customXml" Target="../customXml/item1502.xml"/><Relationship Id="rId1807" Type="http://schemas.openxmlformats.org/officeDocument/2006/relationships/customXml" Target="../customXml/item1807.xml"/><Relationship Id="rId290" Type="http://schemas.openxmlformats.org/officeDocument/2006/relationships/customXml" Target="../customXml/item290.xml"/><Relationship Id="rId388" Type="http://schemas.openxmlformats.org/officeDocument/2006/relationships/customXml" Target="../customXml/item388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085" Type="http://schemas.openxmlformats.org/officeDocument/2006/relationships/customXml" Target="../customXml/item1085.xml"/><Relationship Id="rId1292" Type="http://schemas.openxmlformats.org/officeDocument/2006/relationships/customXml" Target="../customXml/item129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7" Type="http://schemas.openxmlformats.org/officeDocument/2006/relationships/customXml" Target="../customXml/item967.xml"/><Relationship Id="rId1152" Type="http://schemas.openxmlformats.org/officeDocument/2006/relationships/customXml" Target="../customXml/item1152.xml"/><Relationship Id="rId1597" Type="http://schemas.openxmlformats.org/officeDocument/2006/relationships/customXml" Target="../customXml/item1597.xml"/><Relationship Id="rId96" Type="http://schemas.openxmlformats.org/officeDocument/2006/relationships/customXml" Target="../customXml/item96.xml"/><Relationship Id="rId827" Type="http://schemas.openxmlformats.org/officeDocument/2006/relationships/customXml" Target="../customXml/item827.xml"/><Relationship Id="rId1012" Type="http://schemas.openxmlformats.org/officeDocument/2006/relationships/customXml" Target="../customXml/item1012.xml"/><Relationship Id="rId1457" Type="http://schemas.openxmlformats.org/officeDocument/2006/relationships/customXml" Target="../customXml/item1457.xml"/><Relationship Id="rId1664" Type="http://schemas.openxmlformats.org/officeDocument/2006/relationships/customXml" Target="../customXml/item1664.xml"/><Relationship Id="rId1871" Type="http://schemas.openxmlformats.org/officeDocument/2006/relationships/customXml" Target="../customXml/item1871.xml"/><Relationship Id="rId1317" Type="http://schemas.openxmlformats.org/officeDocument/2006/relationships/customXml" Target="../customXml/item1317.xml"/><Relationship Id="rId1524" Type="http://schemas.openxmlformats.org/officeDocument/2006/relationships/customXml" Target="../customXml/item1524.xml"/><Relationship Id="rId1731" Type="http://schemas.openxmlformats.org/officeDocument/2006/relationships/customXml" Target="../customXml/item1731.xml"/><Relationship Id="rId23" Type="http://schemas.openxmlformats.org/officeDocument/2006/relationships/customXml" Target="../customXml/item23.xml"/><Relationship Id="rId1829" Type="http://schemas.openxmlformats.org/officeDocument/2006/relationships/customXml" Target="../customXml/item1829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891" Type="http://schemas.openxmlformats.org/officeDocument/2006/relationships/customXml" Target="../customXml/item891.xml"/><Relationship Id="rId989" Type="http://schemas.openxmlformats.org/officeDocument/2006/relationships/customXml" Target="../customXml/item989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174" Type="http://schemas.openxmlformats.org/officeDocument/2006/relationships/customXml" Target="../customXml/item1174.xml"/><Relationship Id="rId1381" Type="http://schemas.openxmlformats.org/officeDocument/2006/relationships/customXml" Target="../customXml/item1381.xml"/><Relationship Id="rId1479" Type="http://schemas.openxmlformats.org/officeDocument/2006/relationships/customXml" Target="../customXml/item1479.xml"/><Relationship Id="rId1686" Type="http://schemas.openxmlformats.org/officeDocument/2006/relationships/customXml" Target="../customXml/item1686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1034" Type="http://schemas.openxmlformats.org/officeDocument/2006/relationships/customXml" Target="../customXml/item1034.xml"/><Relationship Id="rId1241" Type="http://schemas.openxmlformats.org/officeDocument/2006/relationships/customXml" Target="../customXml/item1241.xml"/><Relationship Id="rId1339" Type="http://schemas.openxmlformats.org/officeDocument/2006/relationships/customXml" Target="../customXml/item1339.xml"/><Relationship Id="rId1893" Type="http://schemas.openxmlformats.org/officeDocument/2006/relationships/slide" Target="slides/slide12.xml"/><Relationship Id="rId709" Type="http://schemas.openxmlformats.org/officeDocument/2006/relationships/customXml" Target="../customXml/item709.xml"/><Relationship Id="rId916" Type="http://schemas.openxmlformats.org/officeDocument/2006/relationships/customXml" Target="../customXml/item916.xml"/><Relationship Id="rId1101" Type="http://schemas.openxmlformats.org/officeDocument/2006/relationships/customXml" Target="../customXml/item1101.xml"/><Relationship Id="rId1546" Type="http://schemas.openxmlformats.org/officeDocument/2006/relationships/customXml" Target="../customXml/item1546.xml"/><Relationship Id="rId1753" Type="http://schemas.openxmlformats.org/officeDocument/2006/relationships/customXml" Target="../customXml/item1753.xml"/><Relationship Id="rId45" Type="http://schemas.openxmlformats.org/officeDocument/2006/relationships/customXml" Target="../customXml/item45.xml"/><Relationship Id="rId1406" Type="http://schemas.openxmlformats.org/officeDocument/2006/relationships/customXml" Target="../customXml/item1406.xml"/><Relationship Id="rId1613" Type="http://schemas.openxmlformats.org/officeDocument/2006/relationships/customXml" Target="../customXml/item1613.xml"/><Relationship Id="rId1820" Type="http://schemas.openxmlformats.org/officeDocument/2006/relationships/customXml" Target="../customXml/item1820.xml"/><Relationship Id="rId194" Type="http://schemas.openxmlformats.org/officeDocument/2006/relationships/customXml" Target="../customXml/item194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196" Type="http://schemas.openxmlformats.org/officeDocument/2006/relationships/customXml" Target="../customXml/item119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980" Type="http://schemas.openxmlformats.org/officeDocument/2006/relationships/customXml" Target="../customXml/item980.xml"/><Relationship Id="rId1056" Type="http://schemas.openxmlformats.org/officeDocument/2006/relationships/customXml" Target="../customXml/item1056.xml"/><Relationship Id="rId1263" Type="http://schemas.openxmlformats.org/officeDocument/2006/relationships/customXml" Target="../customXml/item1263.xml"/><Relationship Id="rId840" Type="http://schemas.openxmlformats.org/officeDocument/2006/relationships/customXml" Target="../customXml/item840.xml"/><Relationship Id="rId938" Type="http://schemas.openxmlformats.org/officeDocument/2006/relationships/customXml" Target="../customXml/item938.xml"/><Relationship Id="rId1470" Type="http://schemas.openxmlformats.org/officeDocument/2006/relationships/customXml" Target="../customXml/item1470.xml"/><Relationship Id="rId1568" Type="http://schemas.openxmlformats.org/officeDocument/2006/relationships/customXml" Target="../customXml/item1568.xml"/><Relationship Id="rId1775" Type="http://schemas.openxmlformats.org/officeDocument/2006/relationships/customXml" Target="../customXml/item1775.xml"/><Relationship Id="rId67" Type="http://schemas.openxmlformats.org/officeDocument/2006/relationships/customXml" Target="../customXml/item67.xml"/><Relationship Id="rId700" Type="http://schemas.openxmlformats.org/officeDocument/2006/relationships/customXml" Target="../customXml/item700.xml"/><Relationship Id="rId1123" Type="http://schemas.openxmlformats.org/officeDocument/2006/relationships/customXml" Target="../customXml/item1123.xml"/><Relationship Id="rId1330" Type="http://schemas.openxmlformats.org/officeDocument/2006/relationships/customXml" Target="../customXml/item1330.xml"/><Relationship Id="rId1428" Type="http://schemas.openxmlformats.org/officeDocument/2006/relationships/customXml" Target="../customXml/item1428.xml"/><Relationship Id="rId1635" Type="http://schemas.openxmlformats.org/officeDocument/2006/relationships/customXml" Target="../customXml/item1635.xml"/><Relationship Id="rId1842" Type="http://schemas.openxmlformats.org/officeDocument/2006/relationships/customXml" Target="../customXml/item1842.xml"/><Relationship Id="rId1702" Type="http://schemas.openxmlformats.org/officeDocument/2006/relationships/customXml" Target="../customXml/item1702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862" Type="http://schemas.openxmlformats.org/officeDocument/2006/relationships/customXml" Target="../customXml/item862.xml"/><Relationship Id="rId1078" Type="http://schemas.openxmlformats.org/officeDocument/2006/relationships/customXml" Target="../customXml/item1078.xml"/><Relationship Id="rId1285" Type="http://schemas.openxmlformats.org/officeDocument/2006/relationships/customXml" Target="../customXml/item1285.xml"/><Relationship Id="rId1492" Type="http://schemas.openxmlformats.org/officeDocument/2006/relationships/customXml" Target="../customXml/item1492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1145" Type="http://schemas.openxmlformats.org/officeDocument/2006/relationships/customXml" Target="../customXml/item1145.xml"/><Relationship Id="rId1352" Type="http://schemas.openxmlformats.org/officeDocument/2006/relationships/customXml" Target="../customXml/item1352.xml"/><Relationship Id="rId1797" Type="http://schemas.openxmlformats.org/officeDocument/2006/relationships/customXml" Target="../customXml/item1797.xml"/><Relationship Id="rId89" Type="http://schemas.openxmlformats.org/officeDocument/2006/relationships/customXml" Target="../customXml/item89.xml"/><Relationship Id="rId1005" Type="http://schemas.openxmlformats.org/officeDocument/2006/relationships/customXml" Target="../customXml/item1005.xml"/><Relationship Id="rId1212" Type="http://schemas.openxmlformats.org/officeDocument/2006/relationships/customXml" Target="../customXml/item1212.xml"/><Relationship Id="rId1657" Type="http://schemas.openxmlformats.org/officeDocument/2006/relationships/customXml" Target="../customXml/item1657.xml"/><Relationship Id="rId1864" Type="http://schemas.openxmlformats.org/officeDocument/2006/relationships/customXml" Target="../customXml/item1864.xml"/><Relationship Id="rId1517" Type="http://schemas.openxmlformats.org/officeDocument/2006/relationships/customXml" Target="../customXml/item1517.xml"/><Relationship Id="rId1724" Type="http://schemas.openxmlformats.org/officeDocument/2006/relationships/customXml" Target="../customXml/item1724.xml"/><Relationship Id="rId16" Type="http://schemas.openxmlformats.org/officeDocument/2006/relationships/customXml" Target="../customXml/item16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884" Type="http://schemas.openxmlformats.org/officeDocument/2006/relationships/customXml" Target="../customXml/item884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951" Type="http://schemas.openxmlformats.org/officeDocument/2006/relationships/customXml" Target="../customXml/item951.xml"/><Relationship Id="rId1167" Type="http://schemas.openxmlformats.org/officeDocument/2006/relationships/customXml" Target="../customXml/item1167.xml"/><Relationship Id="rId1374" Type="http://schemas.openxmlformats.org/officeDocument/2006/relationships/customXml" Target="../customXml/item1374.xml"/><Relationship Id="rId1581" Type="http://schemas.openxmlformats.org/officeDocument/2006/relationships/customXml" Target="../customXml/item1581.xml"/><Relationship Id="rId1679" Type="http://schemas.openxmlformats.org/officeDocument/2006/relationships/customXml" Target="../customXml/item1679.xml"/><Relationship Id="rId80" Type="http://schemas.openxmlformats.org/officeDocument/2006/relationships/customXml" Target="../customXml/item8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1027" Type="http://schemas.openxmlformats.org/officeDocument/2006/relationships/customXml" Target="../customXml/item1027.xml"/><Relationship Id="rId1234" Type="http://schemas.openxmlformats.org/officeDocument/2006/relationships/customXml" Target="../customXml/item1234.xml"/><Relationship Id="rId1441" Type="http://schemas.openxmlformats.org/officeDocument/2006/relationships/customXml" Target="../customXml/item1441.xml"/><Relationship Id="rId1886" Type="http://schemas.openxmlformats.org/officeDocument/2006/relationships/slide" Target="slides/slide5.xml"/><Relationship Id="rId909" Type="http://schemas.openxmlformats.org/officeDocument/2006/relationships/customXml" Target="../customXml/item909.xml"/><Relationship Id="rId1301" Type="http://schemas.openxmlformats.org/officeDocument/2006/relationships/customXml" Target="../customXml/item1301.xml"/><Relationship Id="rId1539" Type="http://schemas.openxmlformats.org/officeDocument/2006/relationships/customXml" Target="../customXml/item1539.xml"/><Relationship Id="rId1746" Type="http://schemas.openxmlformats.org/officeDocument/2006/relationships/customXml" Target="../customXml/item1746.xml"/><Relationship Id="rId38" Type="http://schemas.openxmlformats.org/officeDocument/2006/relationships/customXml" Target="../customXml/item38.xml"/><Relationship Id="rId1606" Type="http://schemas.openxmlformats.org/officeDocument/2006/relationships/customXml" Target="../customXml/item1606.xml"/><Relationship Id="rId1813" Type="http://schemas.openxmlformats.org/officeDocument/2006/relationships/customXml" Target="../customXml/item1813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1091" Type="http://schemas.openxmlformats.org/officeDocument/2006/relationships/customXml" Target="../customXml/item1091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189" Type="http://schemas.openxmlformats.org/officeDocument/2006/relationships/customXml" Target="../customXml/item1189.xml"/><Relationship Id="rId1396" Type="http://schemas.openxmlformats.org/officeDocument/2006/relationships/customXml" Target="../customXml/item1396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973" Type="http://schemas.openxmlformats.org/officeDocument/2006/relationships/customXml" Target="../customXml/item973.xml"/><Relationship Id="rId1049" Type="http://schemas.openxmlformats.org/officeDocument/2006/relationships/customXml" Target="../customXml/item1049.xml"/><Relationship Id="rId1256" Type="http://schemas.openxmlformats.org/officeDocument/2006/relationships/customXml" Target="../customXml/item1256.xml"/><Relationship Id="rId833" Type="http://schemas.openxmlformats.org/officeDocument/2006/relationships/customXml" Target="../customXml/item833.xml"/><Relationship Id="rId1116" Type="http://schemas.openxmlformats.org/officeDocument/2006/relationships/customXml" Target="../customXml/item1116.xml"/><Relationship Id="rId1463" Type="http://schemas.openxmlformats.org/officeDocument/2006/relationships/customXml" Target="../customXml/item1463.xml"/><Relationship Id="rId1670" Type="http://schemas.openxmlformats.org/officeDocument/2006/relationships/customXml" Target="../customXml/item1670.xml"/><Relationship Id="rId1768" Type="http://schemas.openxmlformats.org/officeDocument/2006/relationships/customXml" Target="../customXml/item1768.xml"/><Relationship Id="rId900" Type="http://schemas.openxmlformats.org/officeDocument/2006/relationships/customXml" Target="../customXml/item900.xml"/><Relationship Id="rId1323" Type="http://schemas.openxmlformats.org/officeDocument/2006/relationships/customXml" Target="../customXml/item1323.xml"/><Relationship Id="rId1530" Type="http://schemas.openxmlformats.org/officeDocument/2006/relationships/customXml" Target="../customXml/item1530.xml"/><Relationship Id="rId1628" Type="http://schemas.openxmlformats.org/officeDocument/2006/relationships/customXml" Target="../customXml/item1628.xml"/><Relationship Id="rId1835" Type="http://schemas.openxmlformats.org/officeDocument/2006/relationships/customXml" Target="../customXml/item1835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995" Type="http://schemas.openxmlformats.org/officeDocument/2006/relationships/customXml" Target="../customXml/item995.xml"/><Relationship Id="rId1180" Type="http://schemas.openxmlformats.org/officeDocument/2006/relationships/customXml" Target="../customXml/item1180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855" Type="http://schemas.openxmlformats.org/officeDocument/2006/relationships/customXml" Target="../customXml/item855.xml"/><Relationship Id="rId1040" Type="http://schemas.openxmlformats.org/officeDocument/2006/relationships/customXml" Target="../customXml/item1040.xml"/><Relationship Id="rId1278" Type="http://schemas.openxmlformats.org/officeDocument/2006/relationships/customXml" Target="../customXml/item1278.xml"/><Relationship Id="rId1485" Type="http://schemas.openxmlformats.org/officeDocument/2006/relationships/customXml" Target="../customXml/item1485.xml"/><Relationship Id="rId1692" Type="http://schemas.openxmlformats.org/officeDocument/2006/relationships/customXml" Target="../customXml/item1692.xml"/><Relationship Id="rId410" Type="http://schemas.openxmlformats.org/officeDocument/2006/relationships/customXml" Target="../customXml/item410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922" Type="http://schemas.openxmlformats.org/officeDocument/2006/relationships/customXml" Target="../customXml/item922.xml"/><Relationship Id="rId1138" Type="http://schemas.openxmlformats.org/officeDocument/2006/relationships/customXml" Target="../customXml/item1138.xml"/><Relationship Id="rId1345" Type="http://schemas.openxmlformats.org/officeDocument/2006/relationships/customXml" Target="../customXml/item1345.xml"/><Relationship Id="rId1552" Type="http://schemas.openxmlformats.org/officeDocument/2006/relationships/customXml" Target="../customXml/item1552.xml"/><Relationship Id="rId1205" Type="http://schemas.openxmlformats.org/officeDocument/2006/relationships/customXml" Target="../customXml/item1205.xml"/><Relationship Id="rId1857" Type="http://schemas.openxmlformats.org/officeDocument/2006/relationships/customXml" Target="../customXml/item1857.xml"/><Relationship Id="rId51" Type="http://schemas.openxmlformats.org/officeDocument/2006/relationships/customXml" Target="../customXml/item51.xml"/><Relationship Id="rId1412" Type="http://schemas.openxmlformats.org/officeDocument/2006/relationships/customXml" Target="../customXml/item1412.xml"/><Relationship Id="rId1717" Type="http://schemas.openxmlformats.org/officeDocument/2006/relationships/customXml" Target="../customXml/item1717.xml"/><Relationship Id="rId298" Type="http://schemas.openxmlformats.org/officeDocument/2006/relationships/customXml" Target="../customXml/item298.xml"/><Relationship Id="rId158" Type="http://schemas.openxmlformats.org/officeDocument/2006/relationships/customXml" Target="../customXml/item158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877" Type="http://schemas.openxmlformats.org/officeDocument/2006/relationships/customXml" Target="../customXml/item877.xml"/><Relationship Id="rId1062" Type="http://schemas.openxmlformats.org/officeDocument/2006/relationships/customXml" Target="../customXml/item1062.xml"/><Relationship Id="rId737" Type="http://schemas.openxmlformats.org/officeDocument/2006/relationships/customXml" Target="../customXml/item737.xml"/><Relationship Id="rId944" Type="http://schemas.openxmlformats.org/officeDocument/2006/relationships/customXml" Target="../customXml/item944.xml"/><Relationship Id="rId1367" Type="http://schemas.openxmlformats.org/officeDocument/2006/relationships/customXml" Target="../customXml/item1367.xml"/><Relationship Id="rId1574" Type="http://schemas.openxmlformats.org/officeDocument/2006/relationships/customXml" Target="../customXml/item1574.xml"/><Relationship Id="rId1781" Type="http://schemas.openxmlformats.org/officeDocument/2006/relationships/customXml" Target="../customXml/item1781.xml"/><Relationship Id="rId73" Type="http://schemas.openxmlformats.org/officeDocument/2006/relationships/customXml" Target="../customXml/item73.xml"/><Relationship Id="rId804" Type="http://schemas.openxmlformats.org/officeDocument/2006/relationships/customXml" Target="../customXml/item804.xml"/><Relationship Id="rId1227" Type="http://schemas.openxmlformats.org/officeDocument/2006/relationships/customXml" Target="../customXml/item1227.xml"/><Relationship Id="rId1434" Type="http://schemas.openxmlformats.org/officeDocument/2006/relationships/customXml" Target="../customXml/item1434.xml"/><Relationship Id="rId1641" Type="http://schemas.openxmlformats.org/officeDocument/2006/relationships/customXml" Target="../customXml/item1641.xml"/><Relationship Id="rId1879" Type="http://schemas.openxmlformats.org/officeDocument/2006/relationships/customXml" Target="../customXml/item1879.xml"/><Relationship Id="rId1501" Type="http://schemas.openxmlformats.org/officeDocument/2006/relationships/customXml" Target="../customXml/item1501.xml"/><Relationship Id="rId1739" Type="http://schemas.openxmlformats.org/officeDocument/2006/relationships/customXml" Target="../customXml/item1739.xml"/><Relationship Id="rId1806" Type="http://schemas.openxmlformats.org/officeDocument/2006/relationships/customXml" Target="../customXml/item1806.xml"/><Relationship Id="rId387" Type="http://schemas.openxmlformats.org/officeDocument/2006/relationships/customXml" Target="../customXml/item387.xml"/><Relationship Id="rId594" Type="http://schemas.openxmlformats.org/officeDocument/2006/relationships/customXml" Target="../customXml/item594.xml"/><Relationship Id="rId247" Type="http://schemas.openxmlformats.org/officeDocument/2006/relationships/customXml" Target="../customXml/item247.xml"/><Relationship Id="rId899" Type="http://schemas.openxmlformats.org/officeDocument/2006/relationships/customXml" Target="../customXml/item899.xml"/><Relationship Id="rId1084" Type="http://schemas.openxmlformats.org/officeDocument/2006/relationships/customXml" Target="../customXml/item1084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966" Type="http://schemas.openxmlformats.org/officeDocument/2006/relationships/customXml" Target="../customXml/item966.xml"/><Relationship Id="rId1291" Type="http://schemas.openxmlformats.org/officeDocument/2006/relationships/customXml" Target="../customXml/item1291.xml"/><Relationship Id="rId1389" Type="http://schemas.openxmlformats.org/officeDocument/2006/relationships/customXml" Target="../customXml/item1389.xml"/><Relationship Id="rId1596" Type="http://schemas.openxmlformats.org/officeDocument/2006/relationships/customXml" Target="../customXml/item1596.xml"/><Relationship Id="rId314" Type="http://schemas.openxmlformats.org/officeDocument/2006/relationships/customXml" Target="../customXml/item314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1151" Type="http://schemas.openxmlformats.org/officeDocument/2006/relationships/customXml" Target="../customXml/item1151.xml"/><Relationship Id="rId1249" Type="http://schemas.openxmlformats.org/officeDocument/2006/relationships/customXml" Target="../customXml/item1249.xml"/><Relationship Id="rId95" Type="http://schemas.openxmlformats.org/officeDocument/2006/relationships/customXml" Target="../customXml/item95.xml"/><Relationship Id="rId826" Type="http://schemas.openxmlformats.org/officeDocument/2006/relationships/customXml" Target="../customXml/item826.xml"/><Relationship Id="rId1011" Type="http://schemas.openxmlformats.org/officeDocument/2006/relationships/customXml" Target="../customXml/item1011.xml"/><Relationship Id="rId1109" Type="http://schemas.openxmlformats.org/officeDocument/2006/relationships/customXml" Target="../customXml/item1109.xml"/><Relationship Id="rId1456" Type="http://schemas.openxmlformats.org/officeDocument/2006/relationships/customXml" Target="../customXml/item1456.xml"/><Relationship Id="rId1663" Type="http://schemas.openxmlformats.org/officeDocument/2006/relationships/customXml" Target="../customXml/item1663.xml"/><Relationship Id="rId1870" Type="http://schemas.openxmlformats.org/officeDocument/2006/relationships/customXml" Target="../customXml/item1870.xml"/><Relationship Id="rId1316" Type="http://schemas.openxmlformats.org/officeDocument/2006/relationships/customXml" Target="../customXml/item1316.xml"/><Relationship Id="rId1523" Type="http://schemas.openxmlformats.org/officeDocument/2006/relationships/customXml" Target="../customXml/item1523.xml"/><Relationship Id="rId1730" Type="http://schemas.openxmlformats.org/officeDocument/2006/relationships/customXml" Target="../customXml/item1730.xml"/><Relationship Id="rId22" Type="http://schemas.openxmlformats.org/officeDocument/2006/relationships/customXml" Target="../customXml/item22.xml"/><Relationship Id="rId1828" Type="http://schemas.openxmlformats.org/officeDocument/2006/relationships/customXml" Target="../customXml/item1828.xml"/><Relationship Id="rId171" Type="http://schemas.openxmlformats.org/officeDocument/2006/relationships/customXml" Target="../customXml/item171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890" Type="http://schemas.openxmlformats.org/officeDocument/2006/relationships/customXml" Target="../customXml/item890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988" Type="http://schemas.openxmlformats.org/officeDocument/2006/relationships/customXml" Target="../customXml/item988.xml"/><Relationship Id="rId1173" Type="http://schemas.openxmlformats.org/officeDocument/2006/relationships/customXml" Target="../customXml/item1173.xml"/><Relationship Id="rId1380" Type="http://schemas.openxmlformats.org/officeDocument/2006/relationships/customXml" Target="../customXml/item1380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848" Type="http://schemas.openxmlformats.org/officeDocument/2006/relationships/customXml" Target="../customXml/item848.xml"/><Relationship Id="rId1033" Type="http://schemas.openxmlformats.org/officeDocument/2006/relationships/customXml" Target="../customXml/item1033.xml"/><Relationship Id="rId1478" Type="http://schemas.openxmlformats.org/officeDocument/2006/relationships/customXml" Target="../customXml/item1478.xml"/><Relationship Id="rId1685" Type="http://schemas.openxmlformats.org/officeDocument/2006/relationships/customXml" Target="../customXml/item1685.xml"/><Relationship Id="rId1892" Type="http://schemas.openxmlformats.org/officeDocument/2006/relationships/slide" Target="slides/slide11.xml"/><Relationship Id="rId610" Type="http://schemas.openxmlformats.org/officeDocument/2006/relationships/customXml" Target="../customXml/item610.xml"/><Relationship Id="rId708" Type="http://schemas.openxmlformats.org/officeDocument/2006/relationships/customXml" Target="../customXml/item708.xml"/><Relationship Id="rId915" Type="http://schemas.openxmlformats.org/officeDocument/2006/relationships/customXml" Target="../customXml/item915.xml"/><Relationship Id="rId1240" Type="http://schemas.openxmlformats.org/officeDocument/2006/relationships/customXml" Target="../customXml/item1240.xml"/><Relationship Id="rId1338" Type="http://schemas.openxmlformats.org/officeDocument/2006/relationships/customXml" Target="../customXml/item1338.xml"/><Relationship Id="rId1545" Type="http://schemas.openxmlformats.org/officeDocument/2006/relationships/customXml" Target="../customXml/item1545.xml"/><Relationship Id="rId1100" Type="http://schemas.openxmlformats.org/officeDocument/2006/relationships/customXml" Target="../customXml/item1100.xml"/><Relationship Id="rId1405" Type="http://schemas.openxmlformats.org/officeDocument/2006/relationships/customXml" Target="../customXml/item1405.xml"/><Relationship Id="rId1752" Type="http://schemas.openxmlformats.org/officeDocument/2006/relationships/customXml" Target="../customXml/item1752.xml"/><Relationship Id="rId44" Type="http://schemas.openxmlformats.org/officeDocument/2006/relationships/customXml" Target="../customXml/item44.xml"/><Relationship Id="rId1612" Type="http://schemas.openxmlformats.org/officeDocument/2006/relationships/customXml" Target="../customXml/item1612.xml"/><Relationship Id="rId193" Type="http://schemas.openxmlformats.org/officeDocument/2006/relationships/customXml" Target="../customXml/item193.xml"/><Relationship Id="rId498" Type="http://schemas.openxmlformats.org/officeDocument/2006/relationships/customXml" Target="../customXml/item498.xml"/><Relationship Id="rId260" Type="http://schemas.openxmlformats.org/officeDocument/2006/relationships/customXml" Target="../customXml/item260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1195" Type="http://schemas.openxmlformats.org/officeDocument/2006/relationships/customXml" Target="../customXml/item1195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Relationship Id="rId1055" Type="http://schemas.openxmlformats.org/officeDocument/2006/relationships/customXml" Target="../customXml/item1055.xml"/><Relationship Id="rId1262" Type="http://schemas.openxmlformats.org/officeDocument/2006/relationships/customXml" Target="../customXml/item1262.xml"/><Relationship Id="rId937" Type="http://schemas.openxmlformats.org/officeDocument/2006/relationships/customXml" Target="../customXml/item937.xml"/><Relationship Id="rId1122" Type="http://schemas.openxmlformats.org/officeDocument/2006/relationships/customXml" Target="../customXml/item1122.xml"/><Relationship Id="rId1567" Type="http://schemas.openxmlformats.org/officeDocument/2006/relationships/customXml" Target="../customXml/item1567.xml"/><Relationship Id="rId1774" Type="http://schemas.openxmlformats.org/officeDocument/2006/relationships/customXml" Target="../customXml/item1774.xml"/><Relationship Id="rId66" Type="http://schemas.openxmlformats.org/officeDocument/2006/relationships/customXml" Target="../customXml/item66.xml"/><Relationship Id="rId1427" Type="http://schemas.openxmlformats.org/officeDocument/2006/relationships/customXml" Target="../customXml/item1427.xml"/><Relationship Id="rId1634" Type="http://schemas.openxmlformats.org/officeDocument/2006/relationships/customXml" Target="../customXml/item1634.xml"/><Relationship Id="rId1841" Type="http://schemas.openxmlformats.org/officeDocument/2006/relationships/customXml" Target="../customXml/item1841.xml"/><Relationship Id="rId1701" Type="http://schemas.openxmlformats.org/officeDocument/2006/relationships/customXml" Target="../customXml/item1701.xml"/><Relationship Id="rId282" Type="http://schemas.openxmlformats.org/officeDocument/2006/relationships/customXml" Target="../customXml/item282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447" Type="http://schemas.openxmlformats.org/officeDocument/2006/relationships/customXml" Target="../customXml/item447.xml"/><Relationship Id="rId794" Type="http://schemas.openxmlformats.org/officeDocument/2006/relationships/customXml" Target="../customXml/item794.xml"/><Relationship Id="rId1077" Type="http://schemas.openxmlformats.org/officeDocument/2006/relationships/customXml" Target="../customXml/item1077.xml"/><Relationship Id="rId654" Type="http://schemas.openxmlformats.org/officeDocument/2006/relationships/customXml" Target="../customXml/item654.xml"/><Relationship Id="rId861" Type="http://schemas.openxmlformats.org/officeDocument/2006/relationships/customXml" Target="../customXml/item861.xml"/><Relationship Id="rId959" Type="http://schemas.openxmlformats.org/officeDocument/2006/relationships/customXml" Target="../customXml/item959.xml"/><Relationship Id="rId1284" Type="http://schemas.openxmlformats.org/officeDocument/2006/relationships/customXml" Target="../customXml/item1284.xml"/><Relationship Id="rId1491" Type="http://schemas.openxmlformats.org/officeDocument/2006/relationships/customXml" Target="../customXml/item1491.xml"/><Relationship Id="rId1589" Type="http://schemas.openxmlformats.org/officeDocument/2006/relationships/customXml" Target="../customXml/item1589.xml"/><Relationship Id="rId307" Type="http://schemas.openxmlformats.org/officeDocument/2006/relationships/customXml" Target="../customXml/item307.xml"/><Relationship Id="rId514" Type="http://schemas.openxmlformats.org/officeDocument/2006/relationships/customXml" Target="../customXml/item514.xml"/><Relationship Id="rId721" Type="http://schemas.openxmlformats.org/officeDocument/2006/relationships/customXml" Target="../customXml/item721.xml"/><Relationship Id="rId1144" Type="http://schemas.openxmlformats.org/officeDocument/2006/relationships/customXml" Target="../customXml/item1144.xml"/><Relationship Id="rId1351" Type="http://schemas.openxmlformats.org/officeDocument/2006/relationships/customXml" Target="../customXml/item1351.xml"/><Relationship Id="rId1449" Type="http://schemas.openxmlformats.org/officeDocument/2006/relationships/customXml" Target="../customXml/item1449.xml"/><Relationship Id="rId1796" Type="http://schemas.openxmlformats.org/officeDocument/2006/relationships/customXml" Target="../customXml/item17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CE74A6EE-E360-4005-A696-0C73C91B5E4F}" type="datetimeFigureOut">
              <a:rPr lang="en-US" smtClean="0"/>
              <a:pPr/>
              <a:t>10/8/2013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2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  <a:latin typeface="Segoe UI" panose="020B0502040204020203" pitchFamily="34" charset="0"/>
              </a:defRPr>
            </a:lvl1pPr>
          </a:lstStyle>
          <a:p>
            <a:fld id="{AD33D0BB-003F-42B4-BF7A-CD36EAA9C443}" type="datetimeFigureOut">
              <a:rPr lang="en-US" smtClean="0"/>
              <a:pPr/>
              <a:t>10/8/2013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  <a:latin typeface="Segoe UI" panose="020B0502040204020203" pitchFamily="34" charset="0"/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Segoe UI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0.xml"/><Relationship Id="rId3" Type="http://schemas.openxmlformats.org/officeDocument/2006/relationships/customXml" Target="../../customXml/item501.xml"/><Relationship Id="rId7" Type="http://schemas.openxmlformats.org/officeDocument/2006/relationships/customXml" Target="../../customXml/item1705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342.xml"/><Relationship Id="rId1" Type="http://schemas.openxmlformats.org/officeDocument/2006/relationships/customXml" Target="../../customXml/item1065.xml"/><Relationship Id="rId6" Type="http://schemas.openxmlformats.org/officeDocument/2006/relationships/customXml" Target="../../customXml/item99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938.xml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51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416.xml"/><Relationship Id="rId21" Type="http://schemas.openxmlformats.org/officeDocument/2006/relationships/customXml" Target="../../customXml/item214.xml"/><Relationship Id="rId42" Type="http://schemas.openxmlformats.org/officeDocument/2006/relationships/customXml" Target="../../customXml/item859.xml"/><Relationship Id="rId63" Type="http://schemas.openxmlformats.org/officeDocument/2006/relationships/customXml" Target="../../customXml/item1429.xml"/><Relationship Id="rId84" Type="http://schemas.openxmlformats.org/officeDocument/2006/relationships/customXml" Target="../../customXml/item63.xml"/><Relationship Id="rId138" Type="http://schemas.openxmlformats.org/officeDocument/2006/relationships/customXml" Target="../../customXml/item625.xml"/><Relationship Id="rId159" Type="http://schemas.openxmlformats.org/officeDocument/2006/relationships/customXml" Target="../../customXml/item1035.xml"/><Relationship Id="rId170" Type="http://schemas.openxmlformats.org/officeDocument/2006/relationships/customXml" Target="../../customXml/item742.xml"/><Relationship Id="rId191" Type="http://schemas.openxmlformats.org/officeDocument/2006/relationships/image" Target="../media/image5.emf"/><Relationship Id="rId107" Type="http://schemas.openxmlformats.org/officeDocument/2006/relationships/customXml" Target="../../customXml/item1704.xml"/><Relationship Id="rId11" Type="http://schemas.openxmlformats.org/officeDocument/2006/relationships/customXml" Target="../../customXml/item746.xml"/><Relationship Id="rId32" Type="http://schemas.openxmlformats.org/officeDocument/2006/relationships/customXml" Target="../../customXml/item679.xml"/><Relationship Id="rId53" Type="http://schemas.openxmlformats.org/officeDocument/2006/relationships/customXml" Target="../../customXml/item96.xml"/><Relationship Id="rId74" Type="http://schemas.openxmlformats.org/officeDocument/2006/relationships/customXml" Target="../../customXml/item1720.xml"/><Relationship Id="rId128" Type="http://schemas.openxmlformats.org/officeDocument/2006/relationships/customXml" Target="../../customXml/item614.xml"/><Relationship Id="rId149" Type="http://schemas.openxmlformats.org/officeDocument/2006/relationships/customXml" Target="../../customXml/item286.xml"/><Relationship Id="rId5" Type="http://schemas.openxmlformats.org/officeDocument/2006/relationships/customXml" Target="../../customXml/item175.xml"/><Relationship Id="rId95" Type="http://schemas.openxmlformats.org/officeDocument/2006/relationships/customXml" Target="../../customXml/item1354.xml"/><Relationship Id="rId160" Type="http://schemas.openxmlformats.org/officeDocument/2006/relationships/customXml" Target="../../customXml/item1211.xml"/><Relationship Id="rId181" Type="http://schemas.openxmlformats.org/officeDocument/2006/relationships/slideLayout" Target="../slideLayouts/slideLayout7.xml"/><Relationship Id="rId22" Type="http://schemas.openxmlformats.org/officeDocument/2006/relationships/customXml" Target="../../customXml/item1124.xml"/><Relationship Id="rId43" Type="http://schemas.openxmlformats.org/officeDocument/2006/relationships/customXml" Target="../../customXml/item1655.xml"/><Relationship Id="rId64" Type="http://schemas.openxmlformats.org/officeDocument/2006/relationships/customXml" Target="../../customXml/item1259.xml"/><Relationship Id="rId118" Type="http://schemas.openxmlformats.org/officeDocument/2006/relationships/customXml" Target="../../customXml/item1115.xml"/><Relationship Id="rId139" Type="http://schemas.openxmlformats.org/officeDocument/2006/relationships/customXml" Target="../../customXml/item5.xml"/><Relationship Id="rId85" Type="http://schemas.openxmlformats.org/officeDocument/2006/relationships/customXml" Target="../../customXml/item1288.xml"/><Relationship Id="rId150" Type="http://schemas.openxmlformats.org/officeDocument/2006/relationships/customXml" Target="../../customXml/item540.xml"/><Relationship Id="rId171" Type="http://schemas.openxmlformats.org/officeDocument/2006/relationships/customXml" Target="../../customXml/item557.xml"/><Relationship Id="rId192" Type="http://schemas.openxmlformats.org/officeDocument/2006/relationships/image" Target="../media/image6.emf"/><Relationship Id="rId12" Type="http://schemas.openxmlformats.org/officeDocument/2006/relationships/customXml" Target="../../customXml/item1564.xml"/><Relationship Id="rId33" Type="http://schemas.openxmlformats.org/officeDocument/2006/relationships/customXml" Target="../../customXml/item21.xml"/><Relationship Id="rId108" Type="http://schemas.openxmlformats.org/officeDocument/2006/relationships/customXml" Target="../../customXml/item152.xml"/><Relationship Id="rId129" Type="http://schemas.openxmlformats.org/officeDocument/2006/relationships/customXml" Target="../../customXml/item777.xml"/><Relationship Id="rId54" Type="http://schemas.openxmlformats.org/officeDocument/2006/relationships/customXml" Target="../../customXml/item593.xml"/><Relationship Id="rId75" Type="http://schemas.openxmlformats.org/officeDocument/2006/relationships/customXml" Target="../../customXml/item1006.xml"/><Relationship Id="rId96" Type="http://schemas.openxmlformats.org/officeDocument/2006/relationships/customXml" Target="../../customXml/item1236.xml"/><Relationship Id="rId140" Type="http://schemas.openxmlformats.org/officeDocument/2006/relationships/customXml" Target="../../customXml/item1134.xml"/><Relationship Id="rId161" Type="http://schemas.openxmlformats.org/officeDocument/2006/relationships/customXml" Target="../../customXml/item685.xml"/><Relationship Id="rId182" Type="http://schemas.openxmlformats.org/officeDocument/2006/relationships/notesSlide" Target="../notesSlides/notesSlide10.xml"/><Relationship Id="rId6" Type="http://schemas.openxmlformats.org/officeDocument/2006/relationships/customXml" Target="../../customXml/item856.xml"/><Relationship Id="rId23" Type="http://schemas.openxmlformats.org/officeDocument/2006/relationships/customXml" Target="../../customXml/item265.xml"/><Relationship Id="rId119" Type="http://schemas.openxmlformats.org/officeDocument/2006/relationships/customXml" Target="../../customXml/item40.xml"/><Relationship Id="rId44" Type="http://schemas.openxmlformats.org/officeDocument/2006/relationships/customXml" Target="../../customXml/item71.xml"/><Relationship Id="rId65" Type="http://schemas.openxmlformats.org/officeDocument/2006/relationships/customXml" Target="../../customXml/item1360.xml"/><Relationship Id="rId86" Type="http://schemas.openxmlformats.org/officeDocument/2006/relationships/customXml" Target="../../customXml/item842.xml"/><Relationship Id="rId130" Type="http://schemas.openxmlformats.org/officeDocument/2006/relationships/customXml" Target="../../customXml/item1361.xml"/><Relationship Id="rId151" Type="http://schemas.openxmlformats.org/officeDocument/2006/relationships/customXml" Target="../../customXml/item1811.xml"/><Relationship Id="rId172" Type="http://schemas.openxmlformats.org/officeDocument/2006/relationships/customXml" Target="../../customXml/item1445.xml"/><Relationship Id="rId193" Type="http://schemas.openxmlformats.org/officeDocument/2006/relationships/image" Target="../media/image1.png"/><Relationship Id="rId13" Type="http://schemas.openxmlformats.org/officeDocument/2006/relationships/customXml" Target="../../customXml/item1435.xml"/><Relationship Id="rId109" Type="http://schemas.openxmlformats.org/officeDocument/2006/relationships/customXml" Target="../../customXml/item480.xml"/><Relationship Id="rId34" Type="http://schemas.openxmlformats.org/officeDocument/2006/relationships/customXml" Target="../../customXml/item579.xml"/><Relationship Id="rId50" Type="http://schemas.openxmlformats.org/officeDocument/2006/relationships/customXml" Target="../../customXml/item1066.xml"/><Relationship Id="rId55" Type="http://schemas.openxmlformats.org/officeDocument/2006/relationships/customXml" Target="../../customXml/item772.xml"/><Relationship Id="rId76" Type="http://schemas.openxmlformats.org/officeDocument/2006/relationships/customXml" Target="../../customXml/item1675.xml"/><Relationship Id="rId97" Type="http://schemas.openxmlformats.org/officeDocument/2006/relationships/customXml" Target="../../customXml/item1516.xml"/><Relationship Id="rId104" Type="http://schemas.openxmlformats.org/officeDocument/2006/relationships/customXml" Target="../../customXml/item1527.xml"/><Relationship Id="rId120" Type="http://schemas.openxmlformats.org/officeDocument/2006/relationships/customXml" Target="../../customXml/item1709.xml"/><Relationship Id="rId125" Type="http://schemas.openxmlformats.org/officeDocument/2006/relationships/customXml" Target="../../customXml/item1830.xml"/><Relationship Id="rId141" Type="http://schemas.openxmlformats.org/officeDocument/2006/relationships/customXml" Target="../../customXml/item275.xml"/><Relationship Id="rId146" Type="http://schemas.openxmlformats.org/officeDocument/2006/relationships/customXml" Target="../../customXml/item1586.xml"/><Relationship Id="rId167" Type="http://schemas.openxmlformats.org/officeDocument/2006/relationships/customXml" Target="../../customXml/item428.xml"/><Relationship Id="rId188" Type="http://schemas.openxmlformats.org/officeDocument/2006/relationships/image" Target="../media/image16.emf"/><Relationship Id="rId7" Type="http://schemas.openxmlformats.org/officeDocument/2006/relationships/customXml" Target="../../customXml/item1544.xml"/><Relationship Id="rId71" Type="http://schemas.openxmlformats.org/officeDocument/2006/relationships/customXml" Target="../../customXml/item1121.xml"/><Relationship Id="rId92" Type="http://schemas.openxmlformats.org/officeDocument/2006/relationships/customXml" Target="../../customXml/item470.xml"/><Relationship Id="rId162" Type="http://schemas.openxmlformats.org/officeDocument/2006/relationships/customXml" Target="../../customXml/item39.xml"/><Relationship Id="rId183" Type="http://schemas.openxmlformats.org/officeDocument/2006/relationships/image" Target="../media/image12.emf"/><Relationship Id="rId2" Type="http://schemas.openxmlformats.org/officeDocument/2006/relationships/customXml" Target="../../customXml/item425.xml"/><Relationship Id="rId29" Type="http://schemas.openxmlformats.org/officeDocument/2006/relationships/customXml" Target="../../customXml/item1112.xml"/><Relationship Id="rId24" Type="http://schemas.openxmlformats.org/officeDocument/2006/relationships/customXml" Target="../../customXml/item1249.xml"/><Relationship Id="rId40" Type="http://schemas.openxmlformats.org/officeDocument/2006/relationships/customXml" Target="../../customXml/item1577.xml"/><Relationship Id="rId45" Type="http://schemas.openxmlformats.org/officeDocument/2006/relationships/customXml" Target="../../customXml/item751.xml"/><Relationship Id="rId66" Type="http://schemas.openxmlformats.org/officeDocument/2006/relationships/customXml" Target="../../customXml/item1154.xml"/><Relationship Id="rId87" Type="http://schemas.openxmlformats.org/officeDocument/2006/relationships/customXml" Target="../../customXml/item1078.xml"/><Relationship Id="rId110" Type="http://schemas.openxmlformats.org/officeDocument/2006/relationships/customXml" Target="../../customXml/item607.xml"/><Relationship Id="rId115" Type="http://schemas.openxmlformats.org/officeDocument/2006/relationships/customXml" Target="../../customXml/item586.xml"/><Relationship Id="rId131" Type="http://schemas.openxmlformats.org/officeDocument/2006/relationships/customXml" Target="../../customXml/item1408.xml"/><Relationship Id="rId136" Type="http://schemas.openxmlformats.org/officeDocument/2006/relationships/customXml" Target="../../customXml/item269.xml"/><Relationship Id="rId157" Type="http://schemas.openxmlformats.org/officeDocument/2006/relationships/customXml" Target="../../customXml/item1144.xml"/><Relationship Id="rId178" Type="http://schemas.openxmlformats.org/officeDocument/2006/relationships/customXml" Target="../../customXml/item1510.xml"/><Relationship Id="rId61" Type="http://schemas.openxmlformats.org/officeDocument/2006/relationships/customXml" Target="../../customXml/item562.xml"/><Relationship Id="rId82" Type="http://schemas.openxmlformats.org/officeDocument/2006/relationships/customXml" Target="../../customXml/item212.xml"/><Relationship Id="rId152" Type="http://schemas.openxmlformats.org/officeDocument/2006/relationships/customXml" Target="../../customXml/item585.xml"/><Relationship Id="rId173" Type="http://schemas.openxmlformats.org/officeDocument/2006/relationships/customXml" Target="../../customXml/item1783.xml"/><Relationship Id="rId194" Type="http://schemas.openxmlformats.org/officeDocument/2006/relationships/image" Target="../media/image2.png"/><Relationship Id="rId19" Type="http://schemas.openxmlformats.org/officeDocument/2006/relationships/customXml" Target="../../customXml/item605.xml"/><Relationship Id="rId14" Type="http://schemas.openxmlformats.org/officeDocument/2006/relationships/customXml" Target="../../customXml/item1188.xml"/><Relationship Id="rId30" Type="http://schemas.openxmlformats.org/officeDocument/2006/relationships/customXml" Target="../../customXml/item873.xml"/><Relationship Id="rId35" Type="http://schemas.openxmlformats.org/officeDocument/2006/relationships/customXml" Target="../../customXml/item1418.xml"/><Relationship Id="rId56" Type="http://schemas.openxmlformats.org/officeDocument/2006/relationships/customXml" Target="../../customXml/item1060.xml"/><Relationship Id="rId77" Type="http://schemas.openxmlformats.org/officeDocument/2006/relationships/customXml" Target="../../customXml/item928.xml"/><Relationship Id="rId100" Type="http://schemas.openxmlformats.org/officeDocument/2006/relationships/customXml" Target="../../customXml/item446.xml"/><Relationship Id="rId105" Type="http://schemas.openxmlformats.org/officeDocument/2006/relationships/customXml" Target="../../customXml/item613.xml"/><Relationship Id="rId126" Type="http://schemas.openxmlformats.org/officeDocument/2006/relationships/customXml" Target="../../customXml/item610.xml"/><Relationship Id="rId147" Type="http://schemas.openxmlformats.org/officeDocument/2006/relationships/customXml" Target="../../customXml/item1623.xml"/><Relationship Id="rId168" Type="http://schemas.openxmlformats.org/officeDocument/2006/relationships/customXml" Target="../../customXml/item1023.xml"/><Relationship Id="rId8" Type="http://schemas.openxmlformats.org/officeDocument/2006/relationships/customXml" Target="../../customXml/item885.xml"/><Relationship Id="rId51" Type="http://schemas.openxmlformats.org/officeDocument/2006/relationships/customXml" Target="../../customXml/item281.xml"/><Relationship Id="rId72" Type="http://schemas.openxmlformats.org/officeDocument/2006/relationships/customXml" Target="../../customXml/item304.xml"/><Relationship Id="rId93" Type="http://schemas.openxmlformats.org/officeDocument/2006/relationships/customXml" Target="../../customXml/item604.xml"/><Relationship Id="rId98" Type="http://schemas.openxmlformats.org/officeDocument/2006/relationships/customXml" Target="../../customXml/item1232.xml"/><Relationship Id="rId121" Type="http://schemas.openxmlformats.org/officeDocument/2006/relationships/customXml" Target="../../customXml/item1822.xml"/><Relationship Id="rId142" Type="http://schemas.openxmlformats.org/officeDocument/2006/relationships/customXml" Target="../../customXml/item1711.xml"/><Relationship Id="rId163" Type="http://schemas.openxmlformats.org/officeDocument/2006/relationships/customXml" Target="../../customXml/item101.xml"/><Relationship Id="rId184" Type="http://schemas.openxmlformats.org/officeDocument/2006/relationships/image" Target="../media/image4.png"/><Relationship Id="rId189" Type="http://schemas.openxmlformats.org/officeDocument/2006/relationships/image" Target="../media/image17.png"/><Relationship Id="rId3" Type="http://schemas.openxmlformats.org/officeDocument/2006/relationships/customXml" Target="../../customXml/item1309.xml"/><Relationship Id="rId25" Type="http://schemas.openxmlformats.org/officeDocument/2006/relationships/customXml" Target="../../customXml/item911.xml"/><Relationship Id="rId46" Type="http://schemas.openxmlformats.org/officeDocument/2006/relationships/customXml" Target="../../customXml/item1810.xml"/><Relationship Id="rId67" Type="http://schemas.openxmlformats.org/officeDocument/2006/relationships/customXml" Target="../../customXml/item914.xml"/><Relationship Id="rId116" Type="http://schemas.openxmlformats.org/officeDocument/2006/relationships/customXml" Target="../../customXml/item1701.xml"/><Relationship Id="rId137" Type="http://schemas.openxmlformats.org/officeDocument/2006/relationships/customXml" Target="../../customXml/item1202.xml"/><Relationship Id="rId158" Type="http://schemas.openxmlformats.org/officeDocument/2006/relationships/customXml" Target="../../customXml/item997.xml"/><Relationship Id="rId20" Type="http://schemas.openxmlformats.org/officeDocument/2006/relationships/customXml" Target="../../customXml/item1372.xml"/><Relationship Id="rId41" Type="http://schemas.openxmlformats.org/officeDocument/2006/relationships/customXml" Target="../../customXml/item1127.xml"/><Relationship Id="rId62" Type="http://schemas.openxmlformats.org/officeDocument/2006/relationships/customXml" Target="../../customXml/item953.xml"/><Relationship Id="rId83" Type="http://schemas.openxmlformats.org/officeDocument/2006/relationships/customXml" Target="../../customXml/item1153.xml"/><Relationship Id="rId88" Type="http://schemas.openxmlformats.org/officeDocument/2006/relationships/customXml" Target="../../customXml/item135.xml"/><Relationship Id="rId111" Type="http://schemas.openxmlformats.org/officeDocument/2006/relationships/customXml" Target="../../customXml/item1014.xml"/><Relationship Id="rId132" Type="http://schemas.openxmlformats.org/officeDocument/2006/relationships/customXml" Target="../../customXml/item129.xml"/><Relationship Id="rId153" Type="http://schemas.openxmlformats.org/officeDocument/2006/relationships/customXml" Target="../../customXml/item1657.xml"/><Relationship Id="rId174" Type="http://schemas.openxmlformats.org/officeDocument/2006/relationships/customXml" Target="../../customXml/item1621.xml"/><Relationship Id="rId179" Type="http://schemas.openxmlformats.org/officeDocument/2006/relationships/customXml" Target="../../customXml/item785.xml"/><Relationship Id="rId195" Type="http://schemas.openxmlformats.org/officeDocument/2006/relationships/image" Target="../media/image19.png"/><Relationship Id="rId190" Type="http://schemas.openxmlformats.org/officeDocument/2006/relationships/image" Target="../media/image18.jpeg"/><Relationship Id="rId15" Type="http://schemas.openxmlformats.org/officeDocument/2006/relationships/customXml" Target="../../customXml/item1448.xml"/><Relationship Id="rId36" Type="http://schemas.openxmlformats.org/officeDocument/2006/relationships/customXml" Target="../../customXml/item945.xml"/><Relationship Id="rId57" Type="http://schemas.openxmlformats.org/officeDocument/2006/relationships/customXml" Target="../../customXml/item126.xml"/><Relationship Id="rId106" Type="http://schemas.openxmlformats.org/officeDocument/2006/relationships/customXml" Target="../../customXml/item1336.xml"/><Relationship Id="rId127" Type="http://schemas.openxmlformats.org/officeDocument/2006/relationships/customXml" Target="../../customXml/item618.xml"/><Relationship Id="rId10" Type="http://schemas.openxmlformats.org/officeDocument/2006/relationships/customXml" Target="../../customXml/item1808.xml"/><Relationship Id="rId31" Type="http://schemas.openxmlformats.org/officeDocument/2006/relationships/customXml" Target="../../customXml/item737.xml"/><Relationship Id="rId52" Type="http://schemas.openxmlformats.org/officeDocument/2006/relationships/customXml" Target="../../customXml/item1748.xml"/><Relationship Id="rId73" Type="http://schemas.openxmlformats.org/officeDocument/2006/relationships/customXml" Target="../../customXml/item700.xml"/><Relationship Id="rId78" Type="http://schemas.openxmlformats.org/officeDocument/2006/relationships/customXml" Target="../../customXml/item573.xml"/><Relationship Id="rId94" Type="http://schemas.openxmlformats.org/officeDocument/2006/relationships/customXml" Target="../../customXml/item1462.xml"/><Relationship Id="rId99" Type="http://schemas.openxmlformats.org/officeDocument/2006/relationships/customXml" Target="../../customXml/item36.xml"/><Relationship Id="rId101" Type="http://schemas.openxmlformats.org/officeDocument/2006/relationships/customXml" Target="../../customXml/item1118.xml"/><Relationship Id="rId122" Type="http://schemas.openxmlformats.org/officeDocument/2006/relationships/customXml" Target="../../customXml/item258.xml"/><Relationship Id="rId143" Type="http://schemas.openxmlformats.org/officeDocument/2006/relationships/customXml" Target="../../customXml/item168.xml"/><Relationship Id="rId148" Type="http://schemas.openxmlformats.org/officeDocument/2006/relationships/customXml" Target="../../customXml/item992.xml"/><Relationship Id="rId164" Type="http://schemas.openxmlformats.org/officeDocument/2006/relationships/customXml" Target="../../customXml/item276.xml"/><Relationship Id="rId169" Type="http://schemas.openxmlformats.org/officeDocument/2006/relationships/customXml" Target="../../customXml/item1671.xml"/><Relationship Id="rId185" Type="http://schemas.openxmlformats.org/officeDocument/2006/relationships/image" Target="../media/image13.emf"/><Relationship Id="rId4" Type="http://schemas.openxmlformats.org/officeDocument/2006/relationships/customXml" Target="../../customXml/item156.xml"/><Relationship Id="rId9" Type="http://schemas.openxmlformats.org/officeDocument/2006/relationships/customXml" Target="../../customXml/item990.xml"/><Relationship Id="rId180" Type="http://schemas.openxmlformats.org/officeDocument/2006/relationships/customXml" Target="../../customXml/item1583.xml"/><Relationship Id="rId26" Type="http://schemas.openxmlformats.org/officeDocument/2006/relationships/customXml" Target="../../customXml/item691.xml"/><Relationship Id="rId47" Type="http://schemas.openxmlformats.org/officeDocument/2006/relationships/customXml" Target="../../customXml/item88.xml"/><Relationship Id="rId68" Type="http://schemas.openxmlformats.org/officeDocument/2006/relationships/customXml" Target="../../customXml/item217.xml"/><Relationship Id="rId89" Type="http://schemas.openxmlformats.org/officeDocument/2006/relationships/customXml" Target="../../customXml/item1782.xml"/><Relationship Id="rId112" Type="http://schemas.openxmlformats.org/officeDocument/2006/relationships/customXml" Target="../../customXml/item155.xml"/><Relationship Id="rId133" Type="http://schemas.openxmlformats.org/officeDocument/2006/relationships/customXml" Target="../../customXml/item412.xml"/><Relationship Id="rId154" Type="http://schemas.openxmlformats.org/officeDocument/2006/relationships/customXml" Target="../../customXml/item1815.xml"/><Relationship Id="rId175" Type="http://schemas.openxmlformats.org/officeDocument/2006/relationships/customXml" Target="../../customXml/item469.xml"/><Relationship Id="rId196" Type="http://schemas.openxmlformats.org/officeDocument/2006/relationships/image" Target="../media/image20.png"/><Relationship Id="rId16" Type="http://schemas.openxmlformats.org/officeDocument/2006/relationships/customXml" Target="../../customXml/item1142.xml"/><Relationship Id="rId37" Type="http://schemas.openxmlformats.org/officeDocument/2006/relationships/customXml" Target="../../customXml/item1409.xml"/><Relationship Id="rId58" Type="http://schemas.openxmlformats.org/officeDocument/2006/relationships/customXml" Target="../../customXml/item1082.xml"/><Relationship Id="rId79" Type="http://schemas.openxmlformats.org/officeDocument/2006/relationships/customXml" Target="../../customXml/item31.xml"/><Relationship Id="rId102" Type="http://schemas.openxmlformats.org/officeDocument/2006/relationships/customXml" Target="../../customXml/item822.xml"/><Relationship Id="rId123" Type="http://schemas.openxmlformats.org/officeDocument/2006/relationships/customXml" Target="../../customXml/item1563.xml"/><Relationship Id="rId144" Type="http://schemas.openxmlformats.org/officeDocument/2006/relationships/customXml" Target="../../customXml/item29.xml"/><Relationship Id="rId90" Type="http://schemas.openxmlformats.org/officeDocument/2006/relationships/customXml" Target="../../customXml/item1420.xml"/><Relationship Id="rId165" Type="http://schemas.openxmlformats.org/officeDocument/2006/relationships/customXml" Target="../../customXml/item800.xml"/><Relationship Id="rId186" Type="http://schemas.openxmlformats.org/officeDocument/2006/relationships/image" Target="../media/image14.emf"/><Relationship Id="rId27" Type="http://schemas.openxmlformats.org/officeDocument/2006/relationships/customXml" Target="../../customXml/item857.xml"/><Relationship Id="rId48" Type="http://schemas.openxmlformats.org/officeDocument/2006/relationships/customXml" Target="../../customXml/item1520.xml"/><Relationship Id="rId69" Type="http://schemas.openxmlformats.org/officeDocument/2006/relationships/customXml" Target="../../customXml/item1732.xml"/><Relationship Id="rId113" Type="http://schemas.openxmlformats.org/officeDocument/2006/relationships/customXml" Target="../../customXml/item623.xml"/><Relationship Id="rId134" Type="http://schemas.openxmlformats.org/officeDocument/2006/relationships/customXml" Target="../../customXml/item479.xml"/><Relationship Id="rId80" Type="http://schemas.openxmlformats.org/officeDocument/2006/relationships/customXml" Target="../../customXml/item1109.xml"/><Relationship Id="rId155" Type="http://schemas.openxmlformats.org/officeDocument/2006/relationships/customXml" Target="../../customXml/item927.xml"/><Relationship Id="rId176" Type="http://schemas.openxmlformats.org/officeDocument/2006/relationships/customXml" Target="../../customXml/item1467.xml"/><Relationship Id="rId17" Type="http://schemas.openxmlformats.org/officeDocument/2006/relationships/customXml" Target="../../customXml/item629.xml"/><Relationship Id="rId38" Type="http://schemas.openxmlformats.org/officeDocument/2006/relationships/customXml" Target="../../customXml/item337.xml"/><Relationship Id="rId59" Type="http://schemas.openxmlformats.org/officeDocument/2006/relationships/customXml" Target="../../customXml/item244.xml"/><Relationship Id="rId103" Type="http://schemas.openxmlformats.org/officeDocument/2006/relationships/customXml" Target="../../customXml/item831.xml"/><Relationship Id="rId124" Type="http://schemas.openxmlformats.org/officeDocument/2006/relationships/customXml" Target="../../customXml/item260.xml"/><Relationship Id="rId70" Type="http://schemas.openxmlformats.org/officeDocument/2006/relationships/customXml" Target="../../customXml/item319.xml"/><Relationship Id="rId91" Type="http://schemas.openxmlformats.org/officeDocument/2006/relationships/customXml" Target="../../customXml/item291.xml"/><Relationship Id="rId145" Type="http://schemas.openxmlformats.org/officeDocument/2006/relationships/customXml" Target="../../customXml/item400.xml"/><Relationship Id="rId166" Type="http://schemas.openxmlformats.org/officeDocument/2006/relationships/customXml" Target="../../customXml/item327.xml"/><Relationship Id="rId187" Type="http://schemas.openxmlformats.org/officeDocument/2006/relationships/image" Target="../media/image15.emf"/><Relationship Id="rId1" Type="http://schemas.openxmlformats.org/officeDocument/2006/relationships/customXml" Target="../../customXml/item89.xml"/><Relationship Id="rId28" Type="http://schemas.openxmlformats.org/officeDocument/2006/relationships/customXml" Target="../../customXml/item439.xml"/><Relationship Id="rId49" Type="http://schemas.openxmlformats.org/officeDocument/2006/relationships/customXml" Target="../../customXml/item1051.xml"/><Relationship Id="rId114" Type="http://schemas.openxmlformats.org/officeDocument/2006/relationships/customXml" Target="../../customXml/item1500.xml"/><Relationship Id="rId60" Type="http://schemas.openxmlformats.org/officeDocument/2006/relationships/customXml" Target="../../customXml/item1575.xml"/><Relationship Id="rId81" Type="http://schemas.openxmlformats.org/officeDocument/2006/relationships/customXml" Target="../../customXml/item799.xml"/><Relationship Id="rId135" Type="http://schemas.openxmlformats.org/officeDocument/2006/relationships/customXml" Target="../../customXml/item924.xml"/><Relationship Id="rId156" Type="http://schemas.openxmlformats.org/officeDocument/2006/relationships/customXml" Target="../../customXml/item1069.xml"/><Relationship Id="rId177" Type="http://schemas.openxmlformats.org/officeDocument/2006/relationships/customXml" Target="../../customXml/item762.xml"/><Relationship Id="rId18" Type="http://schemas.openxmlformats.org/officeDocument/2006/relationships/customXml" Target="../../customXml/item564.xml"/><Relationship Id="rId39" Type="http://schemas.openxmlformats.org/officeDocument/2006/relationships/customXml" Target="../../customXml/item1219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289.xml"/><Relationship Id="rId21" Type="http://schemas.openxmlformats.org/officeDocument/2006/relationships/customXml" Target="../../customXml/item641.xml"/><Relationship Id="rId42" Type="http://schemas.openxmlformats.org/officeDocument/2006/relationships/customXml" Target="../../customXml/item783.xml"/><Relationship Id="rId63" Type="http://schemas.openxmlformats.org/officeDocument/2006/relationships/customXml" Target="../../customXml/item381.xml"/><Relationship Id="rId84" Type="http://schemas.openxmlformats.org/officeDocument/2006/relationships/customXml" Target="../../customXml/item438.xml"/><Relationship Id="rId138" Type="http://schemas.openxmlformats.org/officeDocument/2006/relationships/customXml" Target="../../customXml/item1072.xml"/><Relationship Id="rId159" Type="http://schemas.openxmlformats.org/officeDocument/2006/relationships/customXml" Target="../../customXml/item974.xml"/><Relationship Id="rId170" Type="http://schemas.openxmlformats.org/officeDocument/2006/relationships/customXml" Target="../../customXml/item592.xml"/><Relationship Id="rId191" Type="http://schemas.openxmlformats.org/officeDocument/2006/relationships/image" Target="../media/image5.emf"/><Relationship Id="rId107" Type="http://schemas.openxmlformats.org/officeDocument/2006/relationships/customXml" Target="../../customXml/item1616.xml"/><Relationship Id="rId11" Type="http://schemas.openxmlformats.org/officeDocument/2006/relationships/customXml" Target="../../customXml/item1186.xml"/><Relationship Id="rId32" Type="http://schemas.openxmlformats.org/officeDocument/2006/relationships/customXml" Target="../../customXml/item1479.xml"/><Relationship Id="rId53" Type="http://schemas.openxmlformats.org/officeDocument/2006/relationships/customXml" Target="../../customXml/item1645.xml"/><Relationship Id="rId74" Type="http://schemas.openxmlformats.org/officeDocument/2006/relationships/customXml" Target="../../customXml/item1490.xml"/><Relationship Id="rId128" Type="http://schemas.openxmlformats.org/officeDocument/2006/relationships/customXml" Target="../../customXml/item284.xml"/><Relationship Id="rId149" Type="http://schemas.openxmlformats.org/officeDocument/2006/relationships/customXml" Target="../../customXml/item763.xml"/><Relationship Id="rId5" Type="http://schemas.openxmlformats.org/officeDocument/2006/relationships/customXml" Target="../../customXml/item1538.xml"/><Relationship Id="rId95" Type="http://schemas.openxmlformats.org/officeDocument/2006/relationships/customXml" Target="../../customXml/item1172.xml"/><Relationship Id="rId160" Type="http://schemas.openxmlformats.org/officeDocument/2006/relationships/customXml" Target="../../customXml/item45.xml"/><Relationship Id="rId181" Type="http://schemas.openxmlformats.org/officeDocument/2006/relationships/slideLayout" Target="../slideLayouts/slideLayout7.xml"/><Relationship Id="rId22" Type="http://schemas.openxmlformats.org/officeDocument/2006/relationships/customXml" Target="../../customXml/item1285.xml"/><Relationship Id="rId43" Type="http://schemas.openxmlformats.org/officeDocument/2006/relationships/customXml" Target="../../customXml/item1750.xml"/><Relationship Id="rId64" Type="http://schemas.openxmlformats.org/officeDocument/2006/relationships/customXml" Target="../../customXml/item352.xml"/><Relationship Id="rId118" Type="http://schemas.openxmlformats.org/officeDocument/2006/relationships/customXml" Target="../../customXml/item1826.xml"/><Relationship Id="rId139" Type="http://schemas.openxmlformats.org/officeDocument/2006/relationships/customXml" Target="../../customXml/item1335.xml"/><Relationship Id="rId85" Type="http://schemas.openxmlformats.org/officeDocument/2006/relationships/customXml" Target="../../customXml/item1851.xml"/><Relationship Id="rId150" Type="http://schemas.openxmlformats.org/officeDocument/2006/relationships/customXml" Target="../../customXml/item1476.xml"/><Relationship Id="rId171" Type="http://schemas.openxmlformats.org/officeDocument/2006/relationships/customXml" Target="../../customXml/item172.xml"/><Relationship Id="rId192" Type="http://schemas.openxmlformats.org/officeDocument/2006/relationships/image" Target="../media/image6.emf"/><Relationship Id="rId12" Type="http://schemas.openxmlformats.org/officeDocument/2006/relationships/customXml" Target="../../customXml/item203.xml"/><Relationship Id="rId33" Type="http://schemas.openxmlformats.org/officeDocument/2006/relationships/customXml" Target="../../customXml/item812.xml"/><Relationship Id="rId108" Type="http://schemas.openxmlformats.org/officeDocument/2006/relationships/customXml" Target="../../customXml/item867.xml"/><Relationship Id="rId129" Type="http://schemas.openxmlformats.org/officeDocument/2006/relationships/customXml" Target="../../customXml/item723.xml"/><Relationship Id="rId54" Type="http://schemas.openxmlformats.org/officeDocument/2006/relationships/customXml" Target="../../customXml/item955.xml"/><Relationship Id="rId75" Type="http://schemas.openxmlformats.org/officeDocument/2006/relationships/customXml" Target="../../customXml/item1383.xml"/><Relationship Id="rId96" Type="http://schemas.openxmlformats.org/officeDocument/2006/relationships/customXml" Target="../../customXml/item43.xml"/><Relationship Id="rId140" Type="http://schemas.openxmlformats.org/officeDocument/2006/relationships/customXml" Target="../../customXml/item1387.xml"/><Relationship Id="rId161" Type="http://schemas.openxmlformats.org/officeDocument/2006/relationships/customXml" Target="../../customXml/item809.xml"/><Relationship Id="rId182" Type="http://schemas.openxmlformats.org/officeDocument/2006/relationships/notesSlide" Target="../notesSlides/notesSlide11.xml"/><Relationship Id="rId6" Type="http://schemas.openxmlformats.org/officeDocument/2006/relationships/customXml" Target="../../customXml/item652.xml"/><Relationship Id="rId23" Type="http://schemas.openxmlformats.org/officeDocument/2006/relationships/customXml" Target="../../customXml/item1340.xml"/><Relationship Id="rId119" Type="http://schemas.openxmlformats.org/officeDocument/2006/relationships/customXml" Target="../../customXml/item1322.xml"/><Relationship Id="rId44" Type="http://schemas.openxmlformats.org/officeDocument/2006/relationships/customXml" Target="../../customXml/item556.xml"/><Relationship Id="rId65" Type="http://schemas.openxmlformats.org/officeDocument/2006/relationships/customXml" Target="../../customXml/item193.xml"/><Relationship Id="rId86" Type="http://schemas.openxmlformats.org/officeDocument/2006/relationships/customXml" Target="../../customXml/item321.xml"/><Relationship Id="rId130" Type="http://schemas.openxmlformats.org/officeDocument/2006/relationships/customXml" Target="../../customXml/item103.xml"/><Relationship Id="rId151" Type="http://schemas.openxmlformats.org/officeDocument/2006/relationships/customXml" Target="../../customXml/item511.xml"/><Relationship Id="rId172" Type="http://schemas.openxmlformats.org/officeDocument/2006/relationships/customXml" Target="../../customXml/item514.xml"/><Relationship Id="rId193" Type="http://schemas.openxmlformats.org/officeDocument/2006/relationships/image" Target="../media/image1.png"/><Relationship Id="rId13" Type="http://schemas.openxmlformats.org/officeDocument/2006/relationships/customXml" Target="../../customXml/item1398.xml"/><Relationship Id="rId109" Type="http://schemas.openxmlformats.org/officeDocument/2006/relationships/customXml" Target="../../customXml/item1362.xml"/><Relationship Id="rId34" Type="http://schemas.openxmlformats.org/officeDocument/2006/relationships/customXml" Target="../../customXml/item568.xml"/><Relationship Id="rId50" Type="http://schemas.openxmlformats.org/officeDocument/2006/relationships/customXml" Target="../../customXml/item846.xml"/><Relationship Id="rId55" Type="http://schemas.openxmlformats.org/officeDocument/2006/relationships/customXml" Target="../../customXml/item1311.xml"/><Relationship Id="rId76" Type="http://schemas.openxmlformats.org/officeDocument/2006/relationships/customXml" Target="../../customXml/item81.xml"/><Relationship Id="rId97" Type="http://schemas.openxmlformats.org/officeDocument/2006/relationships/customXml" Target="../../customXml/item538.xml"/><Relationship Id="rId104" Type="http://schemas.openxmlformats.org/officeDocument/2006/relationships/customXml" Target="../../customXml/item949.xml"/><Relationship Id="rId120" Type="http://schemas.openxmlformats.org/officeDocument/2006/relationships/customXml" Target="../../customXml/item370.xml"/><Relationship Id="rId125" Type="http://schemas.openxmlformats.org/officeDocument/2006/relationships/customXml" Target="../../customXml/item552.xml"/><Relationship Id="rId141" Type="http://schemas.openxmlformats.org/officeDocument/2006/relationships/customXml" Target="../../customXml/item561.xml"/><Relationship Id="rId146" Type="http://schemas.openxmlformats.org/officeDocument/2006/relationships/customXml" Target="../../customXml/item218.xml"/><Relationship Id="rId167" Type="http://schemas.openxmlformats.org/officeDocument/2006/relationships/customXml" Target="../../customXml/item339.xml"/><Relationship Id="rId188" Type="http://schemas.openxmlformats.org/officeDocument/2006/relationships/image" Target="../media/image16.emf"/><Relationship Id="rId7" Type="http://schemas.openxmlformats.org/officeDocument/2006/relationships/customXml" Target="../../customXml/item987.xml"/><Relationship Id="rId71" Type="http://schemas.openxmlformats.org/officeDocument/2006/relationships/customXml" Target="../../customXml/item1474.xml"/><Relationship Id="rId92" Type="http://schemas.openxmlformats.org/officeDocument/2006/relationships/customXml" Target="../../customXml/item1031.xml"/><Relationship Id="rId162" Type="http://schemas.openxmlformats.org/officeDocument/2006/relationships/customXml" Target="../../customXml/item790.xml"/><Relationship Id="rId183" Type="http://schemas.openxmlformats.org/officeDocument/2006/relationships/image" Target="../media/image12.emf"/><Relationship Id="rId2" Type="http://schemas.openxmlformats.org/officeDocument/2006/relationships/customXml" Target="../../customXml/item1497.xml"/><Relationship Id="rId29" Type="http://schemas.openxmlformats.org/officeDocument/2006/relationships/customXml" Target="../../customXml/item208.xml"/><Relationship Id="rId24" Type="http://schemas.openxmlformats.org/officeDocument/2006/relationships/customXml" Target="../../customXml/item149.xml"/><Relationship Id="rId40" Type="http://schemas.openxmlformats.org/officeDocument/2006/relationships/customXml" Target="../../customXml/item527.xml"/><Relationship Id="rId45" Type="http://schemas.openxmlformats.org/officeDocument/2006/relationships/customXml" Target="../../customXml/item544.xml"/><Relationship Id="rId66" Type="http://schemas.openxmlformats.org/officeDocument/2006/relationships/customXml" Target="../../customXml/item1275.xml"/><Relationship Id="rId87" Type="http://schemas.openxmlformats.org/officeDocument/2006/relationships/customXml" Target="../../customXml/item1543.xml"/><Relationship Id="rId110" Type="http://schemas.openxmlformats.org/officeDocument/2006/relationships/customXml" Target="../../customXml/item399.xml"/><Relationship Id="rId115" Type="http://schemas.openxmlformats.org/officeDocument/2006/relationships/customXml" Target="../../customXml/item943.xml"/><Relationship Id="rId131" Type="http://schemas.openxmlformats.org/officeDocument/2006/relationships/customXml" Target="../../customXml/item331.xml"/><Relationship Id="rId136" Type="http://schemas.openxmlformats.org/officeDocument/2006/relationships/customXml" Target="../../customXml/item131.xml"/><Relationship Id="rId157" Type="http://schemas.openxmlformats.org/officeDocument/2006/relationships/customXml" Target="../../customXml/item25.xml"/><Relationship Id="rId178" Type="http://schemas.openxmlformats.org/officeDocument/2006/relationships/customXml" Target="../../customXml/item1111.xml"/><Relationship Id="rId61" Type="http://schemas.openxmlformats.org/officeDocument/2006/relationships/customXml" Target="../../customXml/item1337.xml"/><Relationship Id="rId82" Type="http://schemas.openxmlformats.org/officeDocument/2006/relationships/customXml" Target="../../customXml/item1698.xml"/><Relationship Id="rId152" Type="http://schemas.openxmlformats.org/officeDocument/2006/relationships/customXml" Target="../../customXml/item145.xml"/><Relationship Id="rId173" Type="http://schemas.openxmlformats.org/officeDocument/2006/relationships/customXml" Target="../../customXml/item1731.xml"/><Relationship Id="rId194" Type="http://schemas.openxmlformats.org/officeDocument/2006/relationships/image" Target="../media/image2.png"/><Relationship Id="rId19" Type="http://schemas.openxmlformats.org/officeDocument/2006/relationships/customXml" Target="../../customXml/item1284.xml"/><Relationship Id="rId14" Type="http://schemas.openxmlformats.org/officeDocument/2006/relationships/customXml" Target="../../customXml/item1131.xml"/><Relationship Id="rId30" Type="http://schemas.openxmlformats.org/officeDocument/2006/relationships/customXml" Target="../../customXml/item1567.xml"/><Relationship Id="rId35" Type="http://schemas.openxmlformats.org/officeDocument/2006/relationships/customXml" Target="../../customXml/item1434.xml"/><Relationship Id="rId56" Type="http://schemas.openxmlformats.org/officeDocument/2006/relationships/customXml" Target="../../customXml/item1094.xml"/><Relationship Id="rId77" Type="http://schemas.openxmlformats.org/officeDocument/2006/relationships/customXml" Target="../../customXml/item1641.xml"/><Relationship Id="rId100" Type="http://schemas.openxmlformats.org/officeDocument/2006/relationships/customXml" Target="../../customXml/item405.xml"/><Relationship Id="rId105" Type="http://schemas.openxmlformats.org/officeDocument/2006/relationships/customXml" Target="../../customXml/item1864.xml"/><Relationship Id="rId126" Type="http://schemas.openxmlformats.org/officeDocument/2006/relationships/customXml" Target="../../customXml/item158.xml"/><Relationship Id="rId147" Type="http://schemas.openxmlformats.org/officeDocument/2006/relationships/customXml" Target="../../customXml/item1174.xml"/><Relationship Id="rId168" Type="http://schemas.openxmlformats.org/officeDocument/2006/relationships/customXml" Target="../../customXml/item1747.xml"/><Relationship Id="rId8" Type="http://schemas.openxmlformats.org/officeDocument/2006/relationships/customXml" Target="../../customXml/item1684.xml"/><Relationship Id="rId51" Type="http://schemas.openxmlformats.org/officeDocument/2006/relationships/customXml" Target="../../customXml/item1286.xml"/><Relationship Id="rId72" Type="http://schemas.openxmlformats.org/officeDocument/2006/relationships/customXml" Target="../../customXml/item128.xml"/><Relationship Id="rId93" Type="http://schemas.openxmlformats.org/officeDocument/2006/relationships/customXml" Target="../../customXml/item1590.xml"/><Relationship Id="rId98" Type="http://schemas.openxmlformats.org/officeDocument/2006/relationships/customXml" Target="../../customXml/item960.xml"/><Relationship Id="rId121" Type="http://schemas.openxmlformats.org/officeDocument/2006/relationships/customXml" Target="../../customXml/item1005.xml"/><Relationship Id="rId142" Type="http://schemas.openxmlformats.org/officeDocument/2006/relationships/customXml" Target="../../customXml/item634.xml"/><Relationship Id="rId163" Type="http://schemas.openxmlformats.org/officeDocument/2006/relationships/customXml" Target="../../customXml/item1464.xml"/><Relationship Id="rId184" Type="http://schemas.openxmlformats.org/officeDocument/2006/relationships/image" Target="../media/image4.png"/><Relationship Id="rId189" Type="http://schemas.openxmlformats.org/officeDocument/2006/relationships/image" Target="../media/image17.png"/><Relationship Id="rId3" Type="http://schemas.openxmlformats.org/officeDocument/2006/relationships/customXml" Target="../../customXml/item316.xml"/><Relationship Id="rId25" Type="http://schemas.openxmlformats.org/officeDocument/2006/relationships/customXml" Target="../../customXml/item1880.xml"/><Relationship Id="rId46" Type="http://schemas.openxmlformats.org/officeDocument/2006/relationships/customXml" Target="../../customXml/item1523.xml"/><Relationship Id="rId67" Type="http://schemas.openxmlformats.org/officeDocument/2006/relationships/customXml" Target="../../customXml/item534.xml"/><Relationship Id="rId116" Type="http://schemas.openxmlformats.org/officeDocument/2006/relationships/customXml" Target="../../customXml/item903.xml"/><Relationship Id="rId137" Type="http://schemas.openxmlformats.org/officeDocument/2006/relationships/customXml" Target="../../customXml/item1433.xml"/><Relationship Id="rId158" Type="http://schemas.openxmlformats.org/officeDocument/2006/relationships/customXml" Target="../../customXml/item179.xml"/><Relationship Id="rId20" Type="http://schemas.openxmlformats.org/officeDocument/2006/relationships/customXml" Target="../../customXml/item1703.xml"/><Relationship Id="rId41" Type="http://schemas.openxmlformats.org/officeDocument/2006/relationships/customXml" Target="../../customXml/item1310.xml"/><Relationship Id="rId62" Type="http://schemas.openxmlformats.org/officeDocument/2006/relationships/customXml" Target="../../customXml/item1670.xml"/><Relationship Id="rId83" Type="http://schemas.openxmlformats.org/officeDocument/2006/relationships/customXml" Target="../../customXml/item1306.xml"/><Relationship Id="rId88" Type="http://schemas.openxmlformats.org/officeDocument/2006/relationships/customXml" Target="../../customXml/item132.xml"/><Relationship Id="rId111" Type="http://schemas.openxmlformats.org/officeDocument/2006/relationships/customXml" Target="../../customXml/item833.xml"/><Relationship Id="rId132" Type="http://schemas.openxmlformats.org/officeDocument/2006/relationships/customXml" Target="../../customXml/item771.xml"/><Relationship Id="rId153" Type="http://schemas.openxmlformats.org/officeDocument/2006/relationships/customXml" Target="../../customXml/item1199.xml"/><Relationship Id="rId174" Type="http://schemas.openxmlformats.org/officeDocument/2006/relationships/customXml" Target="../../customXml/item297.xml"/><Relationship Id="rId179" Type="http://schemas.openxmlformats.org/officeDocument/2006/relationships/customXml" Target="../../customXml/item1744.xml"/><Relationship Id="rId195" Type="http://schemas.openxmlformats.org/officeDocument/2006/relationships/image" Target="../media/image19.png"/><Relationship Id="rId190" Type="http://schemas.openxmlformats.org/officeDocument/2006/relationships/image" Target="../media/image18.jpeg"/><Relationship Id="rId15" Type="http://schemas.openxmlformats.org/officeDocument/2006/relationships/customXml" Target="../../customXml/item1595.xml"/><Relationship Id="rId36" Type="http://schemas.openxmlformats.org/officeDocument/2006/relationships/customXml" Target="../../customXml/item622.xml"/><Relationship Id="rId57" Type="http://schemas.openxmlformats.org/officeDocument/2006/relationships/customXml" Target="../../customXml/item1774.xml"/><Relationship Id="rId106" Type="http://schemas.openxmlformats.org/officeDocument/2006/relationships/customXml" Target="../../customXml/item1149.xml"/><Relationship Id="rId127" Type="http://schemas.openxmlformats.org/officeDocument/2006/relationships/customXml" Target="../../customXml/item102.xml"/><Relationship Id="rId10" Type="http://schemas.openxmlformats.org/officeDocument/2006/relationships/customXml" Target="../../customXml/item1722.xml"/><Relationship Id="rId31" Type="http://schemas.openxmlformats.org/officeDocument/2006/relationships/customXml" Target="../../customXml/item717.xml"/><Relationship Id="rId52" Type="http://schemas.openxmlformats.org/officeDocument/2006/relationships/customXml" Target="../../customXml/item662.xml"/><Relationship Id="rId73" Type="http://schemas.openxmlformats.org/officeDocument/2006/relationships/customXml" Target="../../customXml/item323.xml"/><Relationship Id="rId78" Type="http://schemas.openxmlformats.org/officeDocument/2006/relationships/customXml" Target="../../customXml/item1710.xml"/><Relationship Id="rId94" Type="http://schemas.openxmlformats.org/officeDocument/2006/relationships/customXml" Target="../../customXml/item1725.xml"/><Relationship Id="rId99" Type="http://schemas.openxmlformats.org/officeDocument/2006/relationships/customXml" Target="../../customXml/item1256.xml"/><Relationship Id="rId101" Type="http://schemas.openxmlformats.org/officeDocument/2006/relationships/customXml" Target="../../customXml/item687.xml"/><Relationship Id="rId122" Type="http://schemas.openxmlformats.org/officeDocument/2006/relationships/customXml" Target="../../customXml/item363.xml"/><Relationship Id="rId143" Type="http://schemas.openxmlformats.org/officeDocument/2006/relationships/customXml" Target="../../customXml/item845.xml"/><Relationship Id="rId148" Type="http://schemas.openxmlformats.org/officeDocument/2006/relationships/customXml" Target="../../customXml/item464.xml"/><Relationship Id="rId164" Type="http://schemas.openxmlformats.org/officeDocument/2006/relationships/customXml" Target="../../customXml/item539.xml"/><Relationship Id="rId169" Type="http://schemas.openxmlformats.org/officeDocument/2006/relationships/customXml" Target="../../customXml/item491.xml"/><Relationship Id="rId185" Type="http://schemas.openxmlformats.org/officeDocument/2006/relationships/image" Target="../media/image13.emf"/><Relationship Id="rId4" Type="http://schemas.openxmlformats.org/officeDocument/2006/relationships/customXml" Target="../../customXml/item1386.xml"/><Relationship Id="rId9" Type="http://schemas.openxmlformats.org/officeDocument/2006/relationships/customXml" Target="../../customXml/item769.xml"/><Relationship Id="rId180" Type="http://schemas.openxmlformats.org/officeDocument/2006/relationships/customXml" Target="../../customXml/item346.xml"/><Relationship Id="rId26" Type="http://schemas.openxmlformats.org/officeDocument/2006/relationships/customXml" Target="../../customXml/item1861.xml"/><Relationship Id="rId47" Type="http://schemas.openxmlformats.org/officeDocument/2006/relationships/customXml" Target="../../customXml/item1396.xml"/><Relationship Id="rId68" Type="http://schemas.openxmlformats.org/officeDocument/2006/relationships/customXml" Target="../../customXml/item1087.xml"/><Relationship Id="rId89" Type="http://schemas.openxmlformats.org/officeDocument/2006/relationships/customXml" Target="../../customXml/item1593.xml"/><Relationship Id="rId112" Type="http://schemas.openxmlformats.org/officeDocument/2006/relationships/customXml" Target="../../customXml/item741.xml"/><Relationship Id="rId133" Type="http://schemas.openxmlformats.org/officeDocument/2006/relationships/customXml" Target="../../customXml/item245.xml"/><Relationship Id="rId154" Type="http://schemas.openxmlformats.org/officeDocument/2006/relationships/customXml" Target="../../customXml/item308.xml"/><Relationship Id="rId175" Type="http://schemas.openxmlformats.org/officeDocument/2006/relationships/customXml" Target="../../customXml/item1793.xml"/><Relationship Id="rId196" Type="http://schemas.openxmlformats.org/officeDocument/2006/relationships/image" Target="../media/image20.png"/><Relationship Id="rId16" Type="http://schemas.openxmlformats.org/officeDocument/2006/relationships/customXml" Target="../../customXml/item28.xml"/><Relationship Id="rId37" Type="http://schemas.openxmlformats.org/officeDocument/2006/relationships/customXml" Target="../../customXml/item273.xml"/><Relationship Id="rId58" Type="http://schemas.openxmlformats.org/officeDocument/2006/relationships/customXml" Target="../../customXml/item1602.xml"/><Relationship Id="rId79" Type="http://schemas.openxmlformats.org/officeDocument/2006/relationships/customXml" Target="../../customXml/item1376.xml"/><Relationship Id="rId102" Type="http://schemas.openxmlformats.org/officeDocument/2006/relationships/customXml" Target="../../customXml/item1009.xml"/><Relationship Id="rId123" Type="http://schemas.openxmlformats.org/officeDocument/2006/relationships/customXml" Target="../../customXml/item1406.xml"/><Relationship Id="rId144" Type="http://schemas.openxmlformats.org/officeDocument/2006/relationships/customXml" Target="../../customXml/item252.xml"/><Relationship Id="rId90" Type="http://schemas.openxmlformats.org/officeDocument/2006/relationships/customXml" Target="../../customXml/item792.xml"/><Relationship Id="rId165" Type="http://schemas.openxmlformats.org/officeDocument/2006/relationships/customXml" Target="../../customXml/item1806.xml"/><Relationship Id="rId186" Type="http://schemas.openxmlformats.org/officeDocument/2006/relationships/image" Target="../media/image14.emf"/><Relationship Id="rId27" Type="http://schemas.openxmlformats.org/officeDocument/2006/relationships/customXml" Target="../../customXml/item292.xml"/><Relationship Id="rId48" Type="http://schemas.openxmlformats.org/officeDocument/2006/relationships/customXml" Target="../../customXml/item1390.xml"/><Relationship Id="rId69" Type="http://schemas.openxmlformats.org/officeDocument/2006/relationships/customXml" Target="../../customXml/item407.xml"/><Relationship Id="rId113" Type="http://schemas.openxmlformats.org/officeDocument/2006/relationships/customXml" Target="../../customXml/item1828.xml"/><Relationship Id="rId134" Type="http://schemas.openxmlformats.org/officeDocument/2006/relationships/customXml" Target="../../customXml/item640.xml"/><Relationship Id="rId80" Type="http://schemas.openxmlformats.org/officeDocument/2006/relationships/customXml" Target="../../customXml/item20.xml"/><Relationship Id="rId155" Type="http://schemas.openxmlformats.org/officeDocument/2006/relationships/customXml" Target="../../customXml/item1548.xml"/><Relationship Id="rId176" Type="http://schemas.openxmlformats.org/officeDocument/2006/relationships/customXml" Target="../../customXml/item826.xml"/><Relationship Id="rId17" Type="http://schemas.openxmlformats.org/officeDocument/2006/relationships/customXml" Target="../../customXml/item1046.xml"/><Relationship Id="rId38" Type="http://schemas.openxmlformats.org/officeDocument/2006/relationships/customXml" Target="../../customXml/item246.xml"/><Relationship Id="rId59" Type="http://schemas.openxmlformats.org/officeDocument/2006/relationships/customXml" Target="../../customXml/item1194.xml"/><Relationship Id="rId103" Type="http://schemas.openxmlformats.org/officeDocument/2006/relationships/customXml" Target="../../customXml/item97.xml"/><Relationship Id="rId124" Type="http://schemas.openxmlformats.org/officeDocument/2006/relationships/customXml" Target="../../customXml/item587.xml"/><Relationship Id="rId70" Type="http://schemas.openxmlformats.org/officeDocument/2006/relationships/customXml" Target="../../customXml/item925.xml"/><Relationship Id="rId91" Type="http://schemas.openxmlformats.org/officeDocument/2006/relationships/customXml" Target="../../customXml/item1634.xml"/><Relationship Id="rId145" Type="http://schemas.openxmlformats.org/officeDocument/2006/relationships/customXml" Target="../../customXml/item1738.xml"/><Relationship Id="rId166" Type="http://schemas.openxmlformats.org/officeDocument/2006/relationships/customXml" Target="../../customXml/item1305.xml"/><Relationship Id="rId187" Type="http://schemas.openxmlformats.org/officeDocument/2006/relationships/image" Target="../media/image15.emf"/><Relationship Id="rId1" Type="http://schemas.openxmlformats.org/officeDocument/2006/relationships/customXml" Target="../../customXml/item1697.xml"/><Relationship Id="rId28" Type="http://schemas.openxmlformats.org/officeDocument/2006/relationships/customXml" Target="../../customXml/item1235.xml"/><Relationship Id="rId49" Type="http://schemas.openxmlformats.org/officeDocument/2006/relationships/customXml" Target="../../customXml/item1478.xml"/><Relationship Id="rId114" Type="http://schemas.openxmlformats.org/officeDocument/2006/relationships/customXml" Target="../../customXml/item517.xml"/><Relationship Id="rId60" Type="http://schemas.openxmlformats.org/officeDocument/2006/relationships/customXml" Target="../../customXml/item1629.xml"/><Relationship Id="rId81" Type="http://schemas.openxmlformats.org/officeDocument/2006/relationships/customXml" Target="../../customXml/item4.xml"/><Relationship Id="rId135" Type="http://schemas.openxmlformats.org/officeDocument/2006/relationships/customXml" Target="../../customXml/item447.xml"/><Relationship Id="rId156" Type="http://schemas.openxmlformats.org/officeDocument/2006/relationships/customXml" Target="../../customXml/item862.xml"/><Relationship Id="rId177" Type="http://schemas.openxmlformats.org/officeDocument/2006/relationships/customXml" Target="../../customXml/item1597.xml"/><Relationship Id="rId18" Type="http://schemas.openxmlformats.org/officeDocument/2006/relationships/customXml" Target="../../customXml/item116.xml"/><Relationship Id="rId39" Type="http://schemas.openxmlformats.org/officeDocument/2006/relationships/customXml" Target="../../customXml/item19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1316.xml"/><Relationship Id="rId21" Type="http://schemas.openxmlformats.org/officeDocument/2006/relationships/customXml" Target="../../customXml/item722.xml"/><Relationship Id="rId42" Type="http://schemas.openxmlformats.org/officeDocument/2006/relationships/customXml" Target="../../customXml/item1329.xml"/><Relationship Id="rId63" Type="http://schemas.openxmlformats.org/officeDocument/2006/relationships/customXml" Target="../../customXml/item1257.xml"/><Relationship Id="rId84" Type="http://schemas.openxmlformats.org/officeDocument/2006/relationships/customXml" Target="../../customXml/item408.xml"/><Relationship Id="rId138" Type="http://schemas.openxmlformats.org/officeDocument/2006/relationships/customXml" Target="../../customXml/item1457.xml"/><Relationship Id="rId159" Type="http://schemas.openxmlformats.org/officeDocument/2006/relationships/customXml" Target="../../customXml/item1550.xml"/><Relationship Id="rId170" Type="http://schemas.openxmlformats.org/officeDocument/2006/relationships/customXml" Target="../../customXml/item1123.xml"/><Relationship Id="rId191" Type="http://schemas.openxmlformats.org/officeDocument/2006/relationships/image" Target="../media/image15.emf"/><Relationship Id="rId107" Type="http://schemas.openxmlformats.org/officeDocument/2006/relationships/customXml" Target="../../customXml/item929.xml"/><Relationship Id="rId11" Type="http://schemas.openxmlformats.org/officeDocument/2006/relationships/customXml" Target="../../customXml/item773.xml"/><Relationship Id="rId32" Type="http://schemas.openxmlformats.org/officeDocument/2006/relationships/customXml" Target="../../customXml/item965.xml"/><Relationship Id="rId53" Type="http://schemas.openxmlformats.org/officeDocument/2006/relationships/customXml" Target="../../customXml/item222.xml"/><Relationship Id="rId74" Type="http://schemas.openxmlformats.org/officeDocument/2006/relationships/customXml" Target="../../customXml/item1091.xml"/><Relationship Id="rId128" Type="http://schemas.openxmlformats.org/officeDocument/2006/relationships/customXml" Target="../../customXml/item1594.xml"/><Relationship Id="rId149" Type="http://schemas.openxmlformats.org/officeDocument/2006/relationships/customXml" Target="../../customXml/item1270.xml"/><Relationship Id="rId5" Type="http://schemas.openxmlformats.org/officeDocument/2006/relationships/customXml" Target="../../customXml/item1037.xml"/><Relationship Id="rId95" Type="http://schemas.openxmlformats.org/officeDocument/2006/relationships/customXml" Target="../../customXml/item1524.xml"/><Relationship Id="rId160" Type="http://schemas.openxmlformats.org/officeDocument/2006/relationships/customXml" Target="../../customXml/item606.xml"/><Relationship Id="rId181" Type="http://schemas.openxmlformats.org/officeDocument/2006/relationships/customXml" Target="../../customXml/item1413.xml"/><Relationship Id="rId22" Type="http://schemas.openxmlformats.org/officeDocument/2006/relationships/customXml" Target="../../customXml/item1402.xml"/><Relationship Id="rId43" Type="http://schemas.openxmlformats.org/officeDocument/2006/relationships/customXml" Target="../../customXml/item1845.xml"/><Relationship Id="rId64" Type="http://schemas.openxmlformats.org/officeDocument/2006/relationships/customXml" Target="../../customXml/item159.xml"/><Relationship Id="rId118" Type="http://schemas.openxmlformats.org/officeDocument/2006/relationships/customXml" Target="../../customXml/item1140.xml"/><Relationship Id="rId139" Type="http://schemas.openxmlformats.org/officeDocument/2006/relationships/customXml" Target="../../customXml/item807.xml"/><Relationship Id="rId85" Type="http://schemas.openxmlformats.org/officeDocument/2006/relationships/customXml" Target="../../customXml/item890.xml"/><Relationship Id="rId150" Type="http://schemas.openxmlformats.org/officeDocument/2006/relationships/customXml" Target="../../customXml/item189.xml"/><Relationship Id="rId171" Type="http://schemas.openxmlformats.org/officeDocument/2006/relationships/customXml" Target="../../customXml/item108.xml"/><Relationship Id="rId192" Type="http://schemas.openxmlformats.org/officeDocument/2006/relationships/image" Target="../media/image1.png"/><Relationship Id="rId12" Type="http://schemas.openxmlformats.org/officeDocument/2006/relationships/customXml" Target="../../customXml/item1030.xml"/><Relationship Id="rId33" Type="http://schemas.openxmlformats.org/officeDocument/2006/relationships/customXml" Target="../../customXml/item1653.xml"/><Relationship Id="rId108" Type="http://schemas.openxmlformats.org/officeDocument/2006/relationships/customXml" Target="../../customXml/item453.xml"/><Relationship Id="rId129" Type="http://schemas.openxmlformats.org/officeDocument/2006/relationships/customXml" Target="../../customXml/item578.xml"/><Relationship Id="rId54" Type="http://schemas.openxmlformats.org/officeDocument/2006/relationships/customXml" Target="../../customXml/item361.xml"/><Relationship Id="rId75" Type="http://schemas.openxmlformats.org/officeDocument/2006/relationships/customXml" Target="../../customXml/item813.xml"/><Relationship Id="rId96" Type="http://schemas.openxmlformats.org/officeDocument/2006/relationships/customXml" Target="../../customXml/item1228.xml"/><Relationship Id="rId140" Type="http://schemas.openxmlformats.org/officeDocument/2006/relationships/customXml" Target="../../customXml/item238.xml"/><Relationship Id="rId161" Type="http://schemas.openxmlformats.org/officeDocument/2006/relationships/customXml" Target="../../customXml/item305.xml"/><Relationship Id="rId182" Type="http://schemas.openxmlformats.org/officeDocument/2006/relationships/slideLayout" Target="../slideLayouts/slideLayout7.xml"/><Relationship Id="rId6" Type="http://schemas.openxmlformats.org/officeDocument/2006/relationships/customXml" Target="../../customXml/item1375.xml"/><Relationship Id="rId23" Type="http://schemas.openxmlformats.org/officeDocument/2006/relationships/customXml" Target="../../customXml/item1107.xml"/><Relationship Id="rId119" Type="http://schemas.openxmlformats.org/officeDocument/2006/relationships/customXml" Target="../../customXml/item65.xml"/><Relationship Id="rId44" Type="http://schemas.openxmlformats.org/officeDocument/2006/relationships/customXml" Target="../../customXml/item134.xml"/><Relationship Id="rId65" Type="http://schemas.openxmlformats.org/officeDocument/2006/relationships/customXml" Target="../../customXml/item373.xml"/><Relationship Id="rId86" Type="http://schemas.openxmlformats.org/officeDocument/2006/relationships/customXml" Target="../../customXml/item1231.xml"/><Relationship Id="rId130" Type="http://schemas.openxmlformats.org/officeDocument/2006/relationships/customXml" Target="../../customXml/item1817.xml"/><Relationship Id="rId151" Type="http://schemas.openxmlformats.org/officeDocument/2006/relationships/customXml" Target="../../customXml/item1404.xml"/><Relationship Id="rId172" Type="http://schemas.openxmlformats.org/officeDocument/2006/relationships/customXml" Target="../../customXml/item350.xml"/><Relationship Id="rId193" Type="http://schemas.openxmlformats.org/officeDocument/2006/relationships/image" Target="../media/image2.png"/><Relationship Id="rId13" Type="http://schemas.openxmlformats.org/officeDocument/2006/relationships/customXml" Target="../../customXml/item1044.xml"/><Relationship Id="rId109" Type="http://schemas.openxmlformats.org/officeDocument/2006/relationships/customXml" Target="../../customXml/item904.xml"/><Relationship Id="rId34" Type="http://schemas.openxmlformats.org/officeDocument/2006/relationships/customXml" Target="../../customXml/item1210.xml"/><Relationship Id="rId50" Type="http://schemas.openxmlformats.org/officeDocument/2006/relationships/customXml" Target="../../customXml/item1461.xml"/><Relationship Id="rId55" Type="http://schemas.openxmlformats.org/officeDocument/2006/relationships/customXml" Target="../../customXml/item519.xml"/><Relationship Id="rId76" Type="http://schemas.openxmlformats.org/officeDocument/2006/relationships/customXml" Target="../../customXml/item1294.xml"/><Relationship Id="rId97" Type="http://schemas.openxmlformats.org/officeDocument/2006/relationships/customXml" Target="../../customXml/item1730.xml"/><Relationship Id="rId104" Type="http://schemas.openxmlformats.org/officeDocument/2006/relationships/customXml" Target="../../customXml/item941.xml"/><Relationship Id="rId120" Type="http://schemas.openxmlformats.org/officeDocument/2006/relationships/customXml" Target="../../customXml/item1760.xml"/><Relationship Id="rId125" Type="http://schemas.openxmlformats.org/officeDocument/2006/relationships/customXml" Target="../../customXml/item1489.xml"/><Relationship Id="rId141" Type="http://schemas.openxmlformats.org/officeDocument/2006/relationships/customXml" Target="../../customXml/item1603.xml"/><Relationship Id="rId146" Type="http://schemas.openxmlformats.org/officeDocument/2006/relationships/customXml" Target="../../customXml/item732.xml"/><Relationship Id="rId167" Type="http://schemas.openxmlformats.org/officeDocument/2006/relationships/customXml" Target="../../customXml/item1508.xml"/><Relationship Id="rId188" Type="http://schemas.openxmlformats.org/officeDocument/2006/relationships/image" Target="../media/image13.emf"/><Relationship Id="rId7" Type="http://schemas.openxmlformats.org/officeDocument/2006/relationships/customXml" Target="../../customXml/item553.xml"/><Relationship Id="rId71" Type="http://schemas.openxmlformats.org/officeDocument/2006/relationships/customXml" Target="../../customXml/item500.xml"/><Relationship Id="rId92" Type="http://schemas.openxmlformats.org/officeDocument/2006/relationships/customXml" Target="../../customXml/item1395.xml"/><Relationship Id="rId162" Type="http://schemas.openxmlformats.org/officeDocument/2006/relationships/customXml" Target="../../customXml/item1141.xml"/><Relationship Id="rId183" Type="http://schemas.openxmlformats.org/officeDocument/2006/relationships/notesSlide" Target="../notesSlides/notesSlide12.xml"/><Relationship Id="rId2" Type="http://schemas.openxmlformats.org/officeDocument/2006/relationships/customXml" Target="../../customXml/item1056.xml"/><Relationship Id="rId29" Type="http://schemas.openxmlformats.org/officeDocument/2006/relationships/customXml" Target="../../customXml/item69.xml"/><Relationship Id="rId24" Type="http://schemas.openxmlformats.org/officeDocument/2006/relationships/customXml" Target="../../customXml/item1529.xml"/><Relationship Id="rId40" Type="http://schemas.openxmlformats.org/officeDocument/2006/relationships/customXml" Target="../../customXml/item1863.xml"/><Relationship Id="rId45" Type="http://schemas.openxmlformats.org/officeDocument/2006/relationships/customXml" Target="../../customXml/item626.xml"/><Relationship Id="rId66" Type="http://schemas.openxmlformats.org/officeDocument/2006/relationships/customXml" Target="../../customXml/item66.xml"/><Relationship Id="rId87" Type="http://schemas.openxmlformats.org/officeDocument/2006/relationships/customXml" Target="../../customXml/item1125.xml"/><Relationship Id="rId110" Type="http://schemas.openxmlformats.org/officeDocument/2006/relationships/customXml" Target="../../customXml/item1855.xml"/><Relationship Id="rId115" Type="http://schemas.openxmlformats.org/officeDocument/2006/relationships/customXml" Target="../../customXml/item322.xml"/><Relationship Id="rId131" Type="http://schemas.openxmlformats.org/officeDocument/2006/relationships/customXml" Target="../../customXml/item915.xml"/><Relationship Id="rId136" Type="http://schemas.openxmlformats.org/officeDocument/2006/relationships/customXml" Target="../../customXml/item1178.xml"/><Relationship Id="rId157" Type="http://schemas.openxmlformats.org/officeDocument/2006/relationships/customXml" Target="../../customXml/item619.xml"/><Relationship Id="rId178" Type="http://schemas.openxmlformats.org/officeDocument/2006/relationships/customXml" Target="../../customXml/item1010.xml"/><Relationship Id="rId61" Type="http://schemas.openxmlformats.org/officeDocument/2006/relationships/customXml" Target="../../customXml/item1775.xml"/><Relationship Id="rId82" Type="http://schemas.openxmlformats.org/officeDocument/2006/relationships/customXml" Target="../../customXml/item1626.xml"/><Relationship Id="rId152" Type="http://schemas.openxmlformats.org/officeDocument/2006/relationships/customXml" Target="../../customXml/item1513.xml"/><Relationship Id="rId173" Type="http://schemas.openxmlformats.org/officeDocument/2006/relationships/customXml" Target="../../customXml/item1606.xml"/><Relationship Id="rId194" Type="http://schemas.openxmlformats.org/officeDocument/2006/relationships/image" Target="../media/image14.emf"/><Relationship Id="rId19" Type="http://schemas.openxmlformats.org/officeDocument/2006/relationships/customXml" Target="../../customXml/item617.xml"/><Relationship Id="rId14" Type="http://schemas.openxmlformats.org/officeDocument/2006/relationships/customXml" Target="../../customXml/item886.xml"/><Relationship Id="rId30" Type="http://schemas.openxmlformats.org/officeDocument/2006/relationships/customXml" Target="../../customXml/item1681.xml"/><Relationship Id="rId35" Type="http://schemas.openxmlformats.org/officeDocument/2006/relationships/customXml" Target="../../customXml/item1208.xml"/><Relationship Id="rId56" Type="http://schemas.openxmlformats.org/officeDocument/2006/relationships/customXml" Target="../../customXml/item114.xml"/><Relationship Id="rId77" Type="http://schemas.openxmlformats.org/officeDocument/2006/relationships/customXml" Target="../../customXml/item1763.xml"/><Relationship Id="rId100" Type="http://schemas.openxmlformats.org/officeDocument/2006/relationships/customXml" Target="../../customXml/item1092.xml"/><Relationship Id="rId105" Type="http://schemas.openxmlformats.org/officeDocument/2006/relationships/customXml" Target="../../customXml/item1849.xml"/><Relationship Id="rId126" Type="http://schemas.openxmlformats.org/officeDocument/2006/relationships/customXml" Target="../../customXml/item495.xml"/><Relationship Id="rId147" Type="http://schemas.openxmlformats.org/officeDocument/2006/relationships/customXml" Target="../../customXml/item1751.xml"/><Relationship Id="rId168" Type="http://schemas.openxmlformats.org/officeDocument/2006/relationships/customXml" Target="../../customXml/item1.xml"/><Relationship Id="rId8" Type="http://schemas.openxmlformats.org/officeDocument/2006/relationships/customXml" Target="../../customXml/item1427.xml"/><Relationship Id="rId51" Type="http://schemas.openxmlformats.org/officeDocument/2006/relationships/customXml" Target="../../customXml/item118.xml"/><Relationship Id="rId72" Type="http://schemas.openxmlformats.org/officeDocument/2006/relationships/customXml" Target="../../customXml/item317.xml"/><Relationship Id="rId93" Type="http://schemas.openxmlformats.org/officeDocument/2006/relationships/customXml" Target="../../customXml/item32.xml"/><Relationship Id="rId98" Type="http://schemas.openxmlformats.org/officeDocument/2006/relationships/customXml" Target="../../customXml/item1128.xml"/><Relationship Id="rId121" Type="http://schemas.openxmlformats.org/officeDocument/2006/relationships/customXml" Target="../../customXml/item1598.xml"/><Relationship Id="rId142" Type="http://schemas.openxmlformats.org/officeDocument/2006/relationships/customXml" Target="../../customXml/item478.xml"/><Relationship Id="rId163" Type="http://schemas.openxmlformats.org/officeDocument/2006/relationships/customXml" Target="../../customXml/item452.xml"/><Relationship Id="rId184" Type="http://schemas.openxmlformats.org/officeDocument/2006/relationships/image" Target="../media/image5.emf"/><Relationship Id="rId189" Type="http://schemas.openxmlformats.org/officeDocument/2006/relationships/image" Target="../media/image16.emf"/><Relationship Id="rId3" Type="http://schemas.openxmlformats.org/officeDocument/2006/relationships/customXml" Target="../../customXml/item1494.xml"/><Relationship Id="rId25" Type="http://schemas.openxmlformats.org/officeDocument/2006/relationships/customXml" Target="../../customXml/item502.xml"/><Relationship Id="rId46" Type="http://schemas.openxmlformats.org/officeDocument/2006/relationships/customXml" Target="../../customXml/item975.xml"/><Relationship Id="rId67" Type="http://schemas.openxmlformats.org/officeDocument/2006/relationships/customXml" Target="../../customXml/item940.xml"/><Relationship Id="rId116" Type="http://schemas.openxmlformats.org/officeDocument/2006/relationships/customXml" Target="../../customXml/item1261.xml"/><Relationship Id="rId137" Type="http://schemas.openxmlformats.org/officeDocument/2006/relationships/customXml" Target="../../customXml/item1033.xml"/><Relationship Id="rId158" Type="http://schemas.openxmlformats.org/officeDocument/2006/relationships/customXml" Target="../../customXml/item882.xml"/><Relationship Id="rId20" Type="http://schemas.openxmlformats.org/officeDocument/2006/relationships/customXml" Target="../../customXml/item344.xml"/><Relationship Id="rId41" Type="http://schemas.openxmlformats.org/officeDocument/2006/relationships/customXml" Target="../../customXml/item551.xml"/><Relationship Id="rId62" Type="http://schemas.openxmlformats.org/officeDocument/2006/relationships/customXml" Target="../../customXml/item46.xml"/><Relationship Id="rId83" Type="http://schemas.openxmlformats.org/officeDocument/2006/relationships/customXml" Target="../../customXml/item1584.xml"/><Relationship Id="rId88" Type="http://schemas.openxmlformats.org/officeDocument/2006/relationships/customXml" Target="../../customXml/item374.xml"/><Relationship Id="rId111" Type="http://schemas.openxmlformats.org/officeDocument/2006/relationships/customXml" Target="../../customXml/item713.xml"/><Relationship Id="rId132" Type="http://schemas.openxmlformats.org/officeDocument/2006/relationships/customXml" Target="../../customXml/item1642.xml"/><Relationship Id="rId153" Type="http://schemas.openxmlformats.org/officeDocument/2006/relationships/customXml" Target="../../customXml/item1450.xml"/><Relationship Id="rId174" Type="http://schemas.openxmlformats.org/officeDocument/2006/relationships/customXml" Target="../../customXml/item262.xml"/><Relationship Id="rId179" Type="http://schemas.openxmlformats.org/officeDocument/2006/relationships/customXml" Target="../../customXml/item838.xml"/><Relationship Id="rId190" Type="http://schemas.openxmlformats.org/officeDocument/2006/relationships/image" Target="../media/image21.jpeg"/><Relationship Id="rId15" Type="http://schemas.openxmlformats.org/officeDocument/2006/relationships/customXml" Target="../../customXml/item1463.xml"/><Relationship Id="rId36" Type="http://schemas.openxmlformats.org/officeDocument/2006/relationships/customXml" Target="../../customXml/item162.xml"/><Relationship Id="rId57" Type="http://schemas.openxmlformats.org/officeDocument/2006/relationships/customXml" Target="../../customXml/item810.xml"/><Relationship Id="rId106" Type="http://schemas.openxmlformats.org/officeDocument/2006/relationships/customXml" Target="../../customXml/item1840.xml"/><Relationship Id="rId127" Type="http://schemas.openxmlformats.org/officeDocument/2006/relationships/customXml" Target="../../customXml/item1805.xml"/><Relationship Id="rId10" Type="http://schemas.openxmlformats.org/officeDocument/2006/relationships/customXml" Target="../../customXml/item910.xml"/><Relationship Id="rId31" Type="http://schemas.openxmlformats.org/officeDocument/2006/relationships/customXml" Target="../../customXml/item704.xml"/><Relationship Id="rId52" Type="http://schemas.openxmlformats.org/officeDocument/2006/relationships/customXml" Target="../../customXml/item124.xml"/><Relationship Id="rId73" Type="http://schemas.openxmlformats.org/officeDocument/2006/relationships/customXml" Target="../../customXml/item1443.xml"/><Relationship Id="rId78" Type="http://schemas.openxmlformats.org/officeDocument/2006/relationships/customXml" Target="../../customXml/item1237.xml"/><Relationship Id="rId94" Type="http://schemas.openxmlformats.org/officeDocument/2006/relationships/customXml" Target="../../customXml/item875.xml"/><Relationship Id="rId99" Type="http://schemas.openxmlformats.org/officeDocument/2006/relationships/customXml" Target="../../customXml/item1170.xml"/><Relationship Id="rId101" Type="http://schemas.openxmlformats.org/officeDocument/2006/relationships/customXml" Target="../../customXml/item1707.xml"/><Relationship Id="rId122" Type="http://schemas.openxmlformats.org/officeDocument/2006/relationships/customXml" Target="../../customXml/item1795.xml"/><Relationship Id="rId143" Type="http://schemas.openxmlformats.org/officeDocument/2006/relationships/customXml" Target="../../customXml/item1824.xml"/><Relationship Id="rId148" Type="http://schemas.openxmlformats.org/officeDocument/2006/relationships/customXml" Target="../../customXml/item1712.xml"/><Relationship Id="rId164" Type="http://schemas.openxmlformats.org/officeDocument/2006/relationships/customXml" Target="../../customXml/item1617.xml"/><Relationship Id="rId169" Type="http://schemas.openxmlformats.org/officeDocument/2006/relationships/customXml" Target="../../customXml/item328.xml"/><Relationship Id="rId185" Type="http://schemas.openxmlformats.org/officeDocument/2006/relationships/image" Target="../media/image6.emf"/><Relationship Id="rId4" Type="http://schemas.openxmlformats.org/officeDocument/2006/relationships/customXml" Target="../../customXml/item1290.xml"/><Relationship Id="rId9" Type="http://schemas.openxmlformats.org/officeDocument/2006/relationships/customXml" Target="../../customXml/item1339.xml"/><Relationship Id="rId180" Type="http://schemas.openxmlformats.org/officeDocument/2006/relationships/customXml" Target="../../customXml/item1055.xml"/><Relationship Id="rId26" Type="http://schemas.openxmlformats.org/officeDocument/2006/relationships/customXml" Target="../../customXml/item1080.xml"/><Relationship Id="rId47" Type="http://schemas.openxmlformats.org/officeDocument/2006/relationships/customXml" Target="../../customXml/item1424.xml"/><Relationship Id="rId68" Type="http://schemas.openxmlformats.org/officeDocument/2006/relationships/customXml" Target="../../customXml/item1649.xml"/><Relationship Id="rId89" Type="http://schemas.openxmlformats.org/officeDocument/2006/relationships/customXml" Target="../../customXml/item1656.xml"/><Relationship Id="rId112" Type="http://schemas.openxmlformats.org/officeDocument/2006/relationships/customXml" Target="../../customXml/item1492.xml"/><Relationship Id="rId133" Type="http://schemas.openxmlformats.org/officeDocument/2006/relationships/customXml" Target="../../customXml/item1085.xml"/><Relationship Id="rId154" Type="http://schemas.openxmlformats.org/officeDocument/2006/relationships/customXml" Target="../../customXml/item665.xml"/><Relationship Id="rId175" Type="http://schemas.openxmlformats.org/officeDocument/2006/relationships/customXml" Target="../../customXml/item420.xml"/><Relationship Id="rId16" Type="http://schemas.openxmlformats.org/officeDocument/2006/relationships/customXml" Target="../../customXml/item843.xml"/><Relationship Id="rId37" Type="http://schemas.openxmlformats.org/officeDocument/2006/relationships/customXml" Target="../../customXml/item1456.xml"/><Relationship Id="rId58" Type="http://schemas.openxmlformats.org/officeDocument/2006/relationships/customXml" Target="../../customXml/item153.xml"/><Relationship Id="rId79" Type="http://schemas.openxmlformats.org/officeDocument/2006/relationships/customXml" Target="../../customXml/item1176.xml"/><Relationship Id="rId102" Type="http://schemas.openxmlformats.org/officeDocument/2006/relationships/customXml" Target="../../customXml/item896.xml"/><Relationship Id="rId123" Type="http://schemas.openxmlformats.org/officeDocument/2006/relationships/customXml" Target="../../customXml/item60.xml"/><Relationship Id="rId144" Type="http://schemas.openxmlformats.org/officeDocument/2006/relationships/customXml" Target="../../customXml/item795.xml"/><Relationship Id="rId90" Type="http://schemas.openxmlformats.org/officeDocument/2006/relationships/customXml" Target="../../customXml/item1392.xml"/><Relationship Id="rId165" Type="http://schemas.openxmlformats.org/officeDocument/2006/relationships/customXml" Target="../../customXml/item1496.xml"/><Relationship Id="rId186" Type="http://schemas.openxmlformats.org/officeDocument/2006/relationships/image" Target="../media/image12.emf"/><Relationship Id="rId27" Type="http://schemas.openxmlformats.org/officeDocument/2006/relationships/customXml" Target="../../customXml/item1498.xml"/><Relationship Id="rId48" Type="http://schemas.openxmlformats.org/officeDocument/2006/relationships/customXml" Target="../../customXml/item1050.xml"/><Relationship Id="rId69" Type="http://schemas.openxmlformats.org/officeDocument/2006/relationships/customXml" Target="../../customXml/item1735.xml"/><Relationship Id="rId113" Type="http://schemas.openxmlformats.org/officeDocument/2006/relationships/customXml" Target="../../customXml/item1874.xml"/><Relationship Id="rId134" Type="http://schemas.openxmlformats.org/officeDocument/2006/relationships/customXml" Target="../../customXml/item1407.xml"/><Relationship Id="rId80" Type="http://schemas.openxmlformats.org/officeDocument/2006/relationships/customXml" Target="../../customXml/item1026.xml"/><Relationship Id="rId155" Type="http://schemas.openxmlformats.org/officeDocument/2006/relationships/customXml" Target="../../customXml/item1624.xml"/><Relationship Id="rId176" Type="http://schemas.openxmlformats.org/officeDocument/2006/relationships/customXml" Target="../../customXml/item490.xml"/><Relationship Id="rId17" Type="http://schemas.openxmlformats.org/officeDocument/2006/relationships/customXml" Target="../../customXml/item1004.xml"/><Relationship Id="rId38" Type="http://schemas.openxmlformats.org/officeDocument/2006/relationships/customXml" Target="../../customXml/item861.xml"/><Relationship Id="rId59" Type="http://schemas.openxmlformats.org/officeDocument/2006/relationships/customXml" Target="../../customXml/item964.xml"/><Relationship Id="rId103" Type="http://schemas.openxmlformats.org/officeDocument/2006/relationships/customXml" Target="../../customXml/item1678.xml"/><Relationship Id="rId124" Type="http://schemas.openxmlformats.org/officeDocument/2006/relationships/customXml" Target="../../customXml/item1465.xml"/><Relationship Id="rId70" Type="http://schemas.openxmlformats.org/officeDocument/2006/relationships/customXml" Target="../../customXml/item1300.xml"/><Relationship Id="rId91" Type="http://schemas.openxmlformats.org/officeDocument/2006/relationships/customXml" Target="../../customXml/item1767.xml"/><Relationship Id="rId145" Type="http://schemas.openxmlformats.org/officeDocument/2006/relationships/customXml" Target="../../customXml/item1609.xml"/><Relationship Id="rId166" Type="http://schemas.openxmlformats.org/officeDocument/2006/relationships/customXml" Target="../../customXml/item743.xml"/><Relationship Id="rId187" Type="http://schemas.openxmlformats.org/officeDocument/2006/relationships/image" Target="../media/image4.png"/><Relationship Id="rId1" Type="http://schemas.openxmlformats.org/officeDocument/2006/relationships/customXml" Target="../../customXml/item957.xml"/><Relationship Id="rId28" Type="http://schemas.openxmlformats.org/officeDocument/2006/relationships/customXml" Target="../../customXml/item770.xml"/><Relationship Id="rId49" Type="http://schemas.openxmlformats.org/officeDocument/2006/relationships/customXml" Target="../../customXml/item794.xml"/><Relationship Id="rId114" Type="http://schemas.openxmlformats.org/officeDocument/2006/relationships/customXml" Target="../../customXml/item137.xml"/><Relationship Id="rId60" Type="http://schemas.openxmlformats.org/officeDocument/2006/relationships/customXml" Target="../../customXml/item1517.xml"/><Relationship Id="rId81" Type="http://schemas.openxmlformats.org/officeDocument/2006/relationships/customXml" Target="../../customXml/item1693.xml"/><Relationship Id="rId135" Type="http://schemas.openxmlformats.org/officeDocument/2006/relationships/customXml" Target="../../customXml/item1695.xml"/><Relationship Id="rId156" Type="http://schemas.openxmlformats.org/officeDocument/2006/relationships/customXml" Target="../../customXml/item921.xml"/><Relationship Id="rId177" Type="http://schemas.openxmlformats.org/officeDocument/2006/relationships/customXml" Target="../../customXml/item334.xml"/><Relationship Id="rId18" Type="http://schemas.openxmlformats.org/officeDocument/2006/relationships/customXml" Target="../../customXml/item1758.xml"/><Relationship Id="rId39" Type="http://schemas.openxmlformats.org/officeDocument/2006/relationships/customXml" Target="../../customXml/item2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63.xml"/><Relationship Id="rId13" Type="http://schemas.openxmlformats.org/officeDocument/2006/relationships/customXml" Target="../../customXml/item720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1425.xml"/><Relationship Id="rId7" Type="http://schemas.openxmlformats.org/officeDocument/2006/relationships/customXml" Target="../../customXml/item1240.xml"/><Relationship Id="rId12" Type="http://schemas.openxmlformats.org/officeDocument/2006/relationships/customXml" Target="../../customXml/item1102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477.xml"/><Relationship Id="rId16" Type="http://schemas.openxmlformats.org/officeDocument/2006/relationships/image" Target="../media/image1.png"/><Relationship Id="rId1" Type="http://schemas.openxmlformats.org/officeDocument/2006/relationships/customXml" Target="../../customXml/item1312.xml"/><Relationship Id="rId6" Type="http://schemas.openxmlformats.org/officeDocument/2006/relationships/customXml" Target="../../customXml/item550.xml"/><Relationship Id="rId11" Type="http://schemas.openxmlformats.org/officeDocument/2006/relationships/customXml" Target="../../customXml/item793.xml"/><Relationship Id="rId5" Type="http://schemas.openxmlformats.org/officeDocument/2006/relationships/customXml" Target="../../customXml/item1379.xml"/><Relationship Id="rId15" Type="http://schemas.openxmlformats.org/officeDocument/2006/relationships/notesSlide" Target="../notesSlides/notesSlide2.xml"/><Relationship Id="rId10" Type="http://schemas.openxmlformats.org/officeDocument/2006/relationships/customXml" Target="../../customXml/item173.xml"/><Relationship Id="rId4" Type="http://schemas.openxmlformats.org/officeDocument/2006/relationships/customXml" Target="../../customXml/item1551.xml"/><Relationship Id="rId9" Type="http://schemas.openxmlformats.org/officeDocument/2006/relationships/customXml" Target="../../customXml/item392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681.xml"/><Relationship Id="rId21" Type="http://schemas.openxmlformats.org/officeDocument/2006/relationships/customXml" Target="../../customXml/item424.xml"/><Relationship Id="rId42" Type="http://schemas.openxmlformats.org/officeDocument/2006/relationships/customXml" Target="../../customXml/item1017.xml"/><Relationship Id="rId63" Type="http://schemas.openxmlformats.org/officeDocument/2006/relationships/customXml" Target="../../customXml/item1013.xml"/><Relationship Id="rId84" Type="http://schemas.openxmlformats.org/officeDocument/2006/relationships/customXml" Target="../../customXml/item936.xml"/><Relationship Id="rId138" Type="http://schemas.openxmlformats.org/officeDocument/2006/relationships/customXml" Target="../../customXml/item1001.xml"/><Relationship Id="rId159" Type="http://schemas.openxmlformats.org/officeDocument/2006/relationships/customXml" Target="../../customXml/item1218.xml"/><Relationship Id="rId170" Type="http://schemas.openxmlformats.org/officeDocument/2006/relationships/image" Target="../media/image6.emf"/><Relationship Id="rId107" Type="http://schemas.openxmlformats.org/officeDocument/2006/relationships/customXml" Target="../../customXml/item595.xml"/><Relationship Id="rId11" Type="http://schemas.openxmlformats.org/officeDocument/2006/relationships/customXml" Target="../../customXml/item1860.xml"/><Relationship Id="rId32" Type="http://schemas.openxmlformats.org/officeDocument/2006/relationships/customXml" Target="../../customXml/item1158.xml"/><Relationship Id="rId53" Type="http://schemas.openxmlformats.org/officeDocument/2006/relationships/customXml" Target="../../customXml/item963.xml"/><Relationship Id="rId74" Type="http://schemas.openxmlformats.org/officeDocument/2006/relationships/customXml" Target="../../customXml/item1755.xml"/><Relationship Id="rId128" Type="http://schemas.openxmlformats.org/officeDocument/2006/relationships/customXml" Target="../../customXml/item254.xml"/><Relationship Id="rId149" Type="http://schemas.openxmlformats.org/officeDocument/2006/relationships/customXml" Target="../../customXml/item1057.xml"/><Relationship Id="rId5" Type="http://schemas.openxmlformats.org/officeDocument/2006/relationships/customXml" Target="../../customXml/item521.xml"/><Relationship Id="rId95" Type="http://schemas.openxmlformats.org/officeDocument/2006/relationships/customXml" Target="../../customXml/item64.xml"/><Relationship Id="rId160" Type="http://schemas.openxmlformats.org/officeDocument/2006/relationships/customXml" Target="../../customXml/item698.xml"/><Relationship Id="rId22" Type="http://schemas.openxmlformats.org/officeDocument/2006/relationships/customXml" Target="../../customXml/item1068.xml"/><Relationship Id="rId43" Type="http://schemas.openxmlformats.org/officeDocument/2006/relationships/customXml" Target="../../customXml/item215.xml"/><Relationship Id="rId64" Type="http://schemas.openxmlformats.org/officeDocument/2006/relationships/customXml" Target="../../customXml/item460.xml"/><Relationship Id="rId118" Type="http://schemas.openxmlformats.org/officeDocument/2006/relationships/customXml" Target="../../customXml/item1557.xml"/><Relationship Id="rId139" Type="http://schemas.openxmlformats.org/officeDocument/2006/relationships/customXml" Target="../../customXml/item542.xml"/><Relationship Id="rId85" Type="http://schemas.openxmlformats.org/officeDocument/2006/relationships/customXml" Target="../../customXml/item312.xml"/><Relationship Id="rId150" Type="http://schemas.openxmlformats.org/officeDocument/2006/relationships/customXml" Target="../../customXml/item451.xml"/><Relationship Id="rId12" Type="http://schemas.openxmlformats.org/officeDocument/2006/relationships/customXml" Target="../../customXml/item887.xml"/><Relationship Id="rId33" Type="http://schemas.openxmlformats.org/officeDocument/2006/relationships/customXml" Target="../../customXml/item654.xml"/><Relationship Id="rId108" Type="http://schemas.openxmlformats.org/officeDocument/2006/relationships/customXml" Target="../../customXml/item1279.xml"/><Relationship Id="rId129" Type="http://schemas.openxmlformats.org/officeDocument/2006/relationships/customXml" Target="../../customXml/item1106.xml"/><Relationship Id="rId54" Type="http://schemas.openxmlformats.org/officeDocument/2006/relationships/customXml" Target="../../customXml/item648.xml"/><Relationship Id="rId70" Type="http://schemas.openxmlformats.org/officeDocument/2006/relationships/customXml" Target="../../customXml/item340.xml"/><Relationship Id="rId75" Type="http://schemas.openxmlformats.org/officeDocument/2006/relationships/customXml" Target="../../customXml/item798.xml"/><Relationship Id="rId91" Type="http://schemas.openxmlformats.org/officeDocument/2006/relationships/customXml" Target="../../customXml/item1370.xml"/><Relationship Id="rId96" Type="http://schemas.openxmlformats.org/officeDocument/2006/relationships/customXml" Target="../../customXml/item1029.xml"/><Relationship Id="rId140" Type="http://schemas.openxmlformats.org/officeDocument/2006/relationships/customXml" Target="../../customXml/item1385.xml"/><Relationship Id="rId145" Type="http://schemas.openxmlformats.org/officeDocument/2006/relationships/customXml" Target="../../customXml/item1638.xml"/><Relationship Id="rId161" Type="http://schemas.openxmlformats.org/officeDocument/2006/relationships/customXml" Target="../../customXml/item1664.xml"/><Relationship Id="rId166" Type="http://schemas.openxmlformats.org/officeDocument/2006/relationships/image" Target="../media/image1.png"/><Relationship Id="rId1" Type="http://schemas.openxmlformats.org/officeDocument/2006/relationships/customXml" Target="../../customXml/item1648.xml"/><Relationship Id="rId6" Type="http://schemas.openxmlformats.org/officeDocument/2006/relationships/customXml" Target="../../customXml/item1100.xml"/><Relationship Id="rId23" Type="http://schemas.openxmlformats.org/officeDocument/2006/relationships/customXml" Target="../../customXml/item1266.xml"/><Relationship Id="rId28" Type="http://schemas.openxmlformats.org/officeDocument/2006/relationships/customXml" Target="../../customXml/item1459.xml"/><Relationship Id="rId49" Type="http://schemas.openxmlformats.org/officeDocument/2006/relationships/customXml" Target="../../customXml/item1332.xml"/><Relationship Id="rId114" Type="http://schemas.openxmlformats.org/officeDocument/2006/relationships/customXml" Target="../../customXml/item302.xml"/><Relationship Id="rId119" Type="http://schemas.openxmlformats.org/officeDocument/2006/relationships/customXml" Target="../../customXml/item1032.xml"/><Relationship Id="rId44" Type="http://schemas.openxmlformats.org/officeDocument/2006/relationships/customXml" Target="../../customXml/item1258.xml"/><Relationship Id="rId60" Type="http://schemas.openxmlformats.org/officeDocument/2006/relationships/customXml" Target="../../customXml/item674.xml"/><Relationship Id="rId65" Type="http://schemas.openxmlformats.org/officeDocument/2006/relationships/customXml" Target="../../customXml/item630.xml"/><Relationship Id="rId81" Type="http://schemas.openxmlformats.org/officeDocument/2006/relationships/customXml" Target="../../customXml/item791.xml"/><Relationship Id="rId86" Type="http://schemas.openxmlformats.org/officeDocument/2006/relationships/customXml" Target="../../customXml/item1588.xml"/><Relationship Id="rId130" Type="http://schemas.openxmlformats.org/officeDocument/2006/relationships/customXml" Target="../../customXml/item1532.xml"/><Relationship Id="rId135" Type="http://schemas.openxmlformats.org/officeDocument/2006/relationships/customXml" Target="../../customXml/item223.xml"/><Relationship Id="rId151" Type="http://schemas.openxmlformats.org/officeDocument/2006/relationships/customXml" Target="../../customXml/item1363.xml"/><Relationship Id="rId156" Type="http://schemas.openxmlformats.org/officeDocument/2006/relationships/customXml" Target="../../customXml/item1438.xml"/><Relationship Id="rId13" Type="http://schemas.openxmlformats.org/officeDocument/2006/relationships/customXml" Target="../../customXml/item1440.xml"/><Relationship Id="rId18" Type="http://schemas.openxmlformats.org/officeDocument/2006/relationships/customXml" Target="../../customXml/item1785.xml"/><Relationship Id="rId39" Type="http://schemas.openxmlformats.org/officeDocument/2006/relationships/customXml" Target="../../customXml/item1627.xml"/><Relationship Id="rId109" Type="http://schemas.openxmlformats.org/officeDocument/2006/relationships/customXml" Target="../../customXml/item632.xml"/><Relationship Id="rId34" Type="http://schemas.openxmlformats.org/officeDocument/2006/relationships/customXml" Target="../../customXml/item1475.xml"/><Relationship Id="rId50" Type="http://schemas.openxmlformats.org/officeDocument/2006/relationships/customXml" Target="../../customXml/item348.xml"/><Relationship Id="rId55" Type="http://schemas.openxmlformats.org/officeDocument/2006/relationships/customXml" Target="../../customXml/item1865.xml"/><Relationship Id="rId76" Type="http://schemas.openxmlformats.org/officeDocument/2006/relationships/customXml" Target="../../customXml/item1715.xml"/><Relationship Id="rId97" Type="http://schemas.openxmlformats.org/officeDocument/2006/relationships/customXml" Target="../../customXml/item1330.xml"/><Relationship Id="rId104" Type="http://schemas.openxmlformats.org/officeDocument/2006/relationships/customXml" Target="../../customXml/item1247.xml"/><Relationship Id="rId120" Type="http://schemas.openxmlformats.org/officeDocument/2006/relationships/customXml" Target="../../customXml/item1484.xml"/><Relationship Id="rId125" Type="http://schemas.openxmlformats.org/officeDocument/2006/relationships/customXml" Target="../../customXml/item1164.xml"/><Relationship Id="rId141" Type="http://schemas.openxmlformats.org/officeDocument/2006/relationships/customXml" Target="../../customXml/item616.xml"/><Relationship Id="rId146" Type="http://schemas.openxmlformats.org/officeDocument/2006/relationships/customXml" Target="../../customXml/item432.xml"/><Relationship Id="rId167" Type="http://schemas.openxmlformats.org/officeDocument/2006/relationships/image" Target="../media/image4.png"/><Relationship Id="rId7" Type="http://schemas.openxmlformats.org/officeDocument/2006/relationships/customXml" Target="../../customXml/item740.xml"/><Relationship Id="rId71" Type="http://schemas.openxmlformats.org/officeDocument/2006/relationships/customXml" Target="../../customXml/item1442.xml"/><Relationship Id="rId92" Type="http://schemas.openxmlformats.org/officeDocument/2006/relationships/customXml" Target="../../customXml/item160.xml"/><Relationship Id="rId162" Type="http://schemas.openxmlformats.org/officeDocument/2006/relationships/customXml" Target="../../customXml/item1190.xml"/><Relationship Id="rId2" Type="http://schemas.openxmlformats.org/officeDocument/2006/relationships/customXml" Target="../../customXml/item603.xml"/><Relationship Id="rId29" Type="http://schemas.openxmlformats.org/officeDocument/2006/relationships/customXml" Target="../../customXml/item1423.xml"/><Relationship Id="rId24" Type="http://schemas.openxmlformats.org/officeDocument/2006/relationships/customXml" Target="../../customXml/item1313.xml"/><Relationship Id="rId40" Type="http://schemas.openxmlformats.org/officeDocument/2006/relationships/customXml" Target="../../customXml/item646.xml"/><Relationship Id="rId45" Type="http://schemas.openxmlformats.org/officeDocument/2006/relationships/customXml" Target="../../customXml/item676.xml"/><Relationship Id="rId66" Type="http://schemas.openxmlformats.org/officeDocument/2006/relationships/customXml" Target="../../customXml/item112.xml"/><Relationship Id="rId87" Type="http://schemas.openxmlformats.org/officeDocument/2006/relationships/customXml" Target="../../customXml/item191.xml"/><Relationship Id="rId110" Type="http://schemas.openxmlformats.org/officeDocument/2006/relationships/customXml" Target="../../customXml/item318.xml"/><Relationship Id="rId115" Type="http://schemas.openxmlformats.org/officeDocument/2006/relationships/customXml" Target="../../customXml/item755.xml"/><Relationship Id="rId131" Type="http://schemas.openxmlformats.org/officeDocument/2006/relationships/customXml" Target="../../customXml/item1200.xml"/><Relationship Id="rId136" Type="http://schemas.openxmlformats.org/officeDocument/2006/relationships/customXml" Target="../../customXml/item311.xml"/><Relationship Id="rId157" Type="http://schemas.openxmlformats.org/officeDocument/2006/relationships/customXml" Target="../../customXml/item1689.xml"/><Relationship Id="rId61" Type="http://schemas.openxmlformats.org/officeDocument/2006/relationships/customXml" Target="../../customXml/item1592.xml"/><Relationship Id="rId82" Type="http://schemas.openxmlformats.org/officeDocument/2006/relationships/customXml" Target="../../customXml/item993.xml"/><Relationship Id="rId152" Type="http://schemas.openxmlformats.org/officeDocument/2006/relationships/customXml" Target="../../customXml/item951.xml"/><Relationship Id="rId19" Type="http://schemas.openxmlformats.org/officeDocument/2006/relationships/customXml" Target="../../customXml/item658.xml"/><Relationship Id="rId14" Type="http://schemas.openxmlformats.org/officeDocument/2006/relationships/customXml" Target="../../customXml/item263.xml"/><Relationship Id="rId30" Type="http://schemas.openxmlformats.org/officeDocument/2006/relationships/customXml" Target="../../customXml/item44.xml"/><Relationship Id="rId35" Type="http://schemas.openxmlformats.org/officeDocument/2006/relationships/customXml" Target="../../customXml/item1347.xml"/><Relationship Id="rId56" Type="http://schemas.openxmlformats.org/officeDocument/2006/relationships/customXml" Target="../../customXml/item1646.xml"/><Relationship Id="rId77" Type="http://schemas.openxmlformats.org/officeDocument/2006/relationships/customXml" Target="../../customXml/item1573.xml"/><Relationship Id="rId100" Type="http://schemas.openxmlformats.org/officeDocument/2006/relationships/customXml" Target="../../customXml/item266.xml"/><Relationship Id="rId105" Type="http://schemas.openxmlformats.org/officeDocument/2006/relationships/customXml" Target="../../customXml/item1559.xml"/><Relationship Id="rId126" Type="http://schemas.openxmlformats.org/officeDocument/2006/relationships/customXml" Target="../../customXml/item1167.xml"/><Relationship Id="rId147" Type="http://schemas.openxmlformats.org/officeDocument/2006/relationships/customXml" Target="../../customXml/item1504.xml"/><Relationship Id="rId168" Type="http://schemas.openxmlformats.org/officeDocument/2006/relationships/image" Target="../media/image2.png"/><Relationship Id="rId8" Type="http://schemas.openxmlformats.org/officeDocument/2006/relationships/customXml" Target="../../customXml/item1108.xml"/><Relationship Id="rId51" Type="http://schemas.openxmlformats.org/officeDocument/2006/relationships/customXml" Target="../../customXml/item154.xml"/><Relationship Id="rId72" Type="http://schemas.openxmlformats.org/officeDocument/2006/relationships/customXml" Target="../../customXml/item471.xml"/><Relationship Id="rId93" Type="http://schemas.openxmlformats.org/officeDocument/2006/relationships/customXml" Target="../../customXml/item853.xml"/><Relationship Id="rId98" Type="http://schemas.openxmlformats.org/officeDocument/2006/relationships/customXml" Target="../../customXml/item1832.xml"/><Relationship Id="rId121" Type="http://schemas.openxmlformats.org/officeDocument/2006/relationships/customXml" Target="../../customXml/item575.xml"/><Relationship Id="rId142" Type="http://schemas.openxmlformats.org/officeDocument/2006/relationships/customXml" Target="../../customXml/item2.xml"/><Relationship Id="rId163" Type="http://schemas.openxmlformats.org/officeDocument/2006/relationships/customXml" Target="../../customXml/item1062.xml"/><Relationship Id="rId3" Type="http://schemas.openxmlformats.org/officeDocument/2006/relationships/customXml" Target="../../customXml/item1812.xml"/><Relationship Id="rId25" Type="http://schemas.openxmlformats.org/officeDocument/2006/relationships/customXml" Target="../../customXml/item1416.xml"/><Relationship Id="rId46" Type="http://schemas.openxmlformats.org/officeDocument/2006/relationships/customXml" Target="../../customXml/item832.xml"/><Relationship Id="rId67" Type="http://schemas.openxmlformats.org/officeDocument/2006/relationships/customXml" Target="../../customXml/item747.xml"/><Relationship Id="rId116" Type="http://schemas.openxmlformats.org/officeDocument/2006/relationships/customXml" Target="../../customXml/item749.xml"/><Relationship Id="rId137" Type="http://schemas.openxmlformats.org/officeDocument/2006/relationships/customXml" Target="../../customXml/item1807.xml"/><Relationship Id="rId158" Type="http://schemas.openxmlformats.org/officeDocument/2006/relationships/customXml" Target="../../customXml/item764.xml"/><Relationship Id="rId20" Type="http://schemas.openxmlformats.org/officeDocument/2006/relationships/customXml" Target="../../customXml/item144.xml"/><Relationship Id="rId41" Type="http://schemas.openxmlformats.org/officeDocument/2006/relationships/customXml" Target="../../customXml/item537.xml"/><Relationship Id="rId62" Type="http://schemas.openxmlformats.org/officeDocument/2006/relationships/customXml" Target="../../customXml/item362.xml"/><Relationship Id="rId83" Type="http://schemas.openxmlformats.org/officeDocument/2006/relationships/customXml" Target="../../customXml/item1818.xml"/><Relationship Id="rId88" Type="http://schemas.openxmlformats.org/officeDocument/2006/relationships/customXml" Target="../../customXml/item507.xml"/><Relationship Id="rId111" Type="http://schemas.openxmlformats.org/officeDocument/2006/relationships/customXml" Target="../../customXml/item572.xml"/><Relationship Id="rId132" Type="http://schemas.openxmlformats.org/officeDocument/2006/relationships/customXml" Target="../../customXml/item421.xml"/><Relationship Id="rId153" Type="http://schemas.openxmlformats.org/officeDocument/2006/relationships/customXml" Target="../../customXml/item664.xml"/><Relationship Id="rId15" Type="http://schemas.openxmlformats.org/officeDocument/2006/relationships/customXml" Target="../../customXml/item178.xml"/><Relationship Id="rId36" Type="http://schemas.openxmlformats.org/officeDocument/2006/relationships/customXml" Target="../../customXml/item84.xml"/><Relationship Id="rId57" Type="http://schemas.openxmlformats.org/officeDocument/2006/relationships/customXml" Target="../../customXml/item516.xml"/><Relationship Id="rId106" Type="http://schemas.openxmlformats.org/officeDocument/2006/relationships/customXml" Target="../../customXml/item503.xml"/><Relationship Id="rId127" Type="http://schemas.openxmlformats.org/officeDocument/2006/relationships/customXml" Target="../../customXml/item1736.xml"/><Relationship Id="rId10" Type="http://schemas.openxmlformats.org/officeDocument/2006/relationships/customXml" Target="../../customXml/item1501.xml"/><Relationship Id="rId31" Type="http://schemas.openxmlformats.org/officeDocument/2006/relationships/customXml" Target="../../customXml/item1453.xml"/><Relationship Id="rId52" Type="http://schemas.openxmlformats.org/officeDocument/2006/relationships/customXml" Target="../../customXml/item1853.xml"/><Relationship Id="rId73" Type="http://schemas.openxmlformats.org/officeDocument/2006/relationships/customXml" Target="../../customXml/item1542.xml"/><Relationship Id="rId78" Type="http://schemas.openxmlformats.org/officeDocument/2006/relationships/customXml" Target="../../customXml/item194.xml"/><Relationship Id="rId94" Type="http://schemas.openxmlformats.org/officeDocument/2006/relationships/customXml" Target="../../customXml/item1790.xml"/><Relationship Id="rId99" Type="http://schemas.openxmlformats.org/officeDocument/2006/relationships/customXml" Target="../../customXml/item288.xml"/><Relationship Id="rId101" Type="http://schemas.openxmlformats.org/officeDocument/2006/relationships/customXml" Target="../../customXml/item1097.xml"/><Relationship Id="rId122" Type="http://schemas.openxmlformats.org/officeDocument/2006/relationships/customXml" Target="../../customXml/item1579.xml"/><Relationship Id="rId143" Type="http://schemas.openxmlformats.org/officeDocument/2006/relationships/customXml" Target="../../customXml/item1613.xml"/><Relationship Id="rId148" Type="http://schemas.openxmlformats.org/officeDocument/2006/relationships/customXml" Target="../../customXml/item675.xml"/><Relationship Id="rId164" Type="http://schemas.openxmlformats.org/officeDocument/2006/relationships/slideLayout" Target="../slideLayouts/slideLayout7.xml"/><Relationship Id="rId169" Type="http://schemas.openxmlformats.org/officeDocument/2006/relationships/image" Target="../media/image5.emf"/><Relationship Id="rId4" Type="http://schemas.openxmlformats.org/officeDocument/2006/relationships/customXml" Target="../../customXml/item935.xml"/><Relationship Id="rId9" Type="http://schemas.openxmlformats.org/officeDocument/2006/relationships/customXml" Target="../../customXml/item869.xml"/><Relationship Id="rId26" Type="http://schemas.openxmlformats.org/officeDocument/2006/relationships/customXml" Target="../../customXml/item211.xml"/><Relationship Id="rId47" Type="http://schemas.openxmlformats.org/officeDocument/2006/relationships/customXml" Target="../../customXml/item1607.xml"/><Relationship Id="rId68" Type="http://schemas.openxmlformats.org/officeDocument/2006/relationships/customXml" Target="../../customXml/item1380.xml"/><Relationship Id="rId89" Type="http://schemas.openxmlformats.org/officeDocument/2006/relationships/customXml" Target="../../customXml/item1662.xml"/><Relationship Id="rId112" Type="http://schemas.openxmlformats.org/officeDocument/2006/relationships/customXml" Target="../../customXml/item1757.xml"/><Relationship Id="rId133" Type="http://schemas.openxmlformats.org/officeDocument/2006/relationships/customXml" Target="../../customXml/item493.xml"/><Relationship Id="rId154" Type="http://schemas.openxmlformats.org/officeDocument/2006/relationships/customXml" Target="../../customXml/item1525.xml"/><Relationship Id="rId16" Type="http://schemas.openxmlformats.org/officeDocument/2006/relationships/customXml" Target="../../customXml/item1876.xml"/><Relationship Id="rId37" Type="http://schemas.openxmlformats.org/officeDocument/2006/relationships/customXml" Target="../../customXml/item375.xml"/><Relationship Id="rId58" Type="http://schemas.openxmlformats.org/officeDocument/2006/relationships/customXml" Target="../../customXml/item865.xml"/><Relationship Id="rId79" Type="http://schemas.openxmlformats.org/officeDocument/2006/relationships/customXml" Target="../../customXml/item1867.xml"/><Relationship Id="rId102" Type="http://schemas.openxmlformats.org/officeDocument/2006/relationships/customXml" Target="../../customXml/item554.xml"/><Relationship Id="rId123" Type="http://schemas.openxmlformats.org/officeDocument/2006/relationships/customXml" Target="../../customXml/item1724.xml"/><Relationship Id="rId144" Type="http://schemas.openxmlformats.org/officeDocument/2006/relationships/customXml" Target="../../customXml/item371.xml"/><Relationship Id="rId90" Type="http://schemas.openxmlformats.org/officeDocument/2006/relationships/customXml" Target="../../customXml/item899.xml"/><Relationship Id="rId165" Type="http://schemas.openxmlformats.org/officeDocument/2006/relationships/notesSlide" Target="../notesSlides/notesSlide3.xml"/><Relationship Id="rId27" Type="http://schemas.openxmlformats.org/officeDocument/2006/relationships/customXml" Target="../../customXml/item931.xml"/><Relationship Id="rId48" Type="http://schemas.openxmlformats.org/officeDocument/2006/relationships/customXml" Target="../../customXml/item1802.xml"/><Relationship Id="rId69" Type="http://schemas.openxmlformats.org/officeDocument/2006/relationships/customXml" Target="../../customXml/item1120.xml"/><Relationship Id="rId113" Type="http://schemas.openxmlformats.org/officeDocument/2006/relationships/customXml" Target="../../customXml/item724.xml"/><Relationship Id="rId134" Type="http://schemas.openxmlformats.org/officeDocument/2006/relationships/customXml" Target="../../customXml/item1185.xml"/><Relationship Id="rId80" Type="http://schemas.openxmlformats.org/officeDocument/2006/relationships/customXml" Target="../../customXml/item455.xml"/><Relationship Id="rId155" Type="http://schemas.openxmlformats.org/officeDocument/2006/relationships/customXml" Target="../../customXml/item1271.xml"/><Relationship Id="rId17" Type="http://schemas.openxmlformats.org/officeDocument/2006/relationships/customXml" Target="../../customXml/item1246.xml"/><Relationship Id="rId38" Type="http://schemas.openxmlformats.org/officeDocument/2006/relationships/customXml" Target="../../customXml/item1685.xml"/><Relationship Id="rId59" Type="http://schemas.openxmlformats.org/officeDocument/2006/relationships/customXml" Target="../../customXml/item651.xml"/><Relationship Id="rId103" Type="http://schemas.openxmlformats.org/officeDocument/2006/relationships/customXml" Target="../../customXml/item946.xml"/><Relationship Id="rId124" Type="http://schemas.openxmlformats.org/officeDocument/2006/relationships/customXml" Target="../../customXml/item50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858.xml"/><Relationship Id="rId21" Type="http://schemas.openxmlformats.org/officeDocument/2006/relationships/customXml" Target="../../customXml/item643.xml"/><Relationship Id="rId42" Type="http://schemas.openxmlformats.org/officeDocument/2006/relationships/customXml" Target="../../customXml/item1352.xml"/><Relationship Id="rId63" Type="http://schemas.openxmlformats.org/officeDocument/2006/relationships/customXml" Target="../../customXml/item761.xml"/><Relationship Id="rId84" Type="http://schemas.openxmlformats.org/officeDocument/2006/relationships/customXml" Target="../../customXml/item1220.xml"/><Relationship Id="rId138" Type="http://schemas.openxmlformats.org/officeDocument/2006/relationships/customXml" Target="../../customXml/item1238.xml"/><Relationship Id="rId159" Type="http://schemas.openxmlformats.org/officeDocument/2006/relationships/customXml" Target="../../customXml/item1842.xml"/><Relationship Id="rId170" Type="http://schemas.openxmlformats.org/officeDocument/2006/relationships/customXml" Target="../../customXml/item1688.xml"/><Relationship Id="rId107" Type="http://schemas.openxmlformats.org/officeDocument/2006/relationships/customXml" Target="../../customXml/item272.xml"/><Relationship Id="rId11" Type="http://schemas.openxmlformats.org/officeDocument/2006/relationships/customXml" Target="../../customXml/item577.xml"/><Relationship Id="rId32" Type="http://schemas.openxmlformats.org/officeDocument/2006/relationships/customXml" Target="../../customXml/item411.xml"/><Relationship Id="rId53" Type="http://schemas.openxmlformats.org/officeDocument/2006/relationships/customXml" Target="../../customXml/item823.xml"/><Relationship Id="rId74" Type="http://schemas.openxmlformats.org/officeDocument/2006/relationships/customXml" Target="../../customXml/item1769.xml"/><Relationship Id="rId128" Type="http://schemas.openxmlformats.org/officeDocument/2006/relationships/customXml" Target="../../customXml/item1717.xml"/><Relationship Id="rId149" Type="http://schemas.openxmlformats.org/officeDocument/2006/relationships/customXml" Target="../../customXml/item274.xml"/><Relationship Id="rId5" Type="http://schemas.openxmlformats.org/officeDocument/2006/relationships/customXml" Target="../../customXml/item757.xml"/><Relationship Id="rId95" Type="http://schemas.openxmlformats.org/officeDocument/2006/relationships/customXml" Target="../../customXml/item485.xml"/><Relationship Id="rId160" Type="http://schemas.openxmlformats.org/officeDocument/2006/relationships/customXml" Target="../../customXml/item834.xml"/><Relationship Id="rId181" Type="http://schemas.openxmlformats.org/officeDocument/2006/relationships/image" Target="../media/image5.emf"/><Relationship Id="rId22" Type="http://schemas.openxmlformats.org/officeDocument/2006/relationships/customXml" Target="../../customXml/item59.xml"/><Relationship Id="rId43" Type="http://schemas.openxmlformats.org/officeDocument/2006/relationships/customXml" Target="../../customXml/item628.xml"/><Relationship Id="rId64" Type="http://schemas.openxmlformats.org/officeDocument/2006/relationships/customXml" Target="../../customXml/item637.xml"/><Relationship Id="rId118" Type="http://schemas.openxmlformats.org/officeDocument/2006/relationships/customXml" Target="../../customXml/item1534.xml"/><Relationship Id="rId139" Type="http://schemas.openxmlformats.org/officeDocument/2006/relationships/customXml" Target="../../customXml/item143.xml"/><Relationship Id="rId85" Type="http://schemas.openxmlformats.org/officeDocument/2006/relationships/customXml" Target="../../customXml/item526.xml"/><Relationship Id="rId150" Type="http://schemas.openxmlformats.org/officeDocument/2006/relationships/customXml" Target="../../customXml/item1787.xml"/><Relationship Id="rId171" Type="http://schemas.openxmlformats.org/officeDocument/2006/relationships/customXml" Target="../../customXml/item299.xml"/><Relationship Id="rId12" Type="http://schemas.openxmlformats.org/officeDocument/2006/relationships/customXml" Target="../../customXml/item1841.xml"/><Relationship Id="rId33" Type="http://schemas.openxmlformats.org/officeDocument/2006/relationships/customXml" Target="../../customXml/item369.xml"/><Relationship Id="rId108" Type="http://schemas.openxmlformats.org/officeDocument/2006/relationships/customXml" Target="../../customXml/item920.xml"/><Relationship Id="rId129" Type="http://schemas.openxmlformats.org/officeDocument/2006/relationships/customXml" Target="../../customXml/item7.xml"/><Relationship Id="rId54" Type="http://schemas.openxmlformats.org/officeDocument/2006/relationships/customXml" Target="../../customXml/item1570.xml"/><Relationship Id="rId75" Type="http://schemas.openxmlformats.org/officeDocument/2006/relationships/customXml" Target="../../customXml/item982.xml"/><Relationship Id="rId96" Type="http://schemas.openxmlformats.org/officeDocument/2006/relationships/customXml" Target="../../customXml/item620.xml"/><Relationship Id="rId140" Type="http://schemas.openxmlformats.org/officeDocument/2006/relationships/customXml" Target="../../customXml/item1834.xml"/><Relationship Id="rId161" Type="http://schemas.openxmlformats.org/officeDocument/2006/relationships/customXml" Target="../../customXml/item767.xml"/><Relationship Id="rId182" Type="http://schemas.openxmlformats.org/officeDocument/2006/relationships/image" Target="../media/image6.emf"/><Relationship Id="rId6" Type="http://schemas.openxmlformats.org/officeDocument/2006/relationships/customXml" Target="../../customXml/item1848.xml"/><Relationship Id="rId23" Type="http://schemas.openxmlformats.org/officeDocument/2006/relationships/customXml" Target="../../customXml/item633.xml"/><Relationship Id="rId119" Type="http://schemas.openxmlformats.org/officeDocument/2006/relationships/customXml" Target="../../customXml/item169.xml"/><Relationship Id="rId44" Type="http://schemas.openxmlformats.org/officeDocument/2006/relationships/customXml" Target="../../customXml/item394.xml"/><Relationship Id="rId60" Type="http://schemas.openxmlformats.org/officeDocument/2006/relationships/customXml" Target="../../customXml/item981.xml"/><Relationship Id="rId65" Type="http://schemas.openxmlformats.org/officeDocument/2006/relationships/customXml" Target="../../customXml/item599.xml"/><Relationship Id="rId81" Type="http://schemas.openxmlformats.org/officeDocument/2006/relationships/customXml" Target="../../customXml/item1152.xml"/><Relationship Id="rId86" Type="http://schemas.openxmlformats.org/officeDocument/2006/relationships/customXml" Target="../../customXml/item1015.xml"/><Relationship Id="rId130" Type="http://schemas.openxmlformats.org/officeDocument/2006/relationships/customXml" Target="../../customXml/item1159.xml"/><Relationship Id="rId135" Type="http://schemas.openxmlformats.org/officeDocument/2006/relationships/customXml" Target="../../customXml/item157.xml"/><Relationship Id="rId151" Type="http://schemas.openxmlformats.org/officeDocument/2006/relationships/customXml" Target="../../customXml/item1719.xml"/><Relationship Id="rId156" Type="http://schemas.openxmlformats.org/officeDocument/2006/relationships/customXml" Target="../../customXml/item968.xml"/><Relationship Id="rId177" Type="http://schemas.openxmlformats.org/officeDocument/2006/relationships/image" Target="../media/image7.jpg"/><Relationship Id="rId172" Type="http://schemas.openxmlformats.org/officeDocument/2006/relationships/customXml" Target="../../customXml/item1203.xml"/><Relationship Id="rId13" Type="http://schemas.openxmlformats.org/officeDocument/2006/relationships/customXml" Target="../../customXml/item811.xml"/><Relationship Id="rId18" Type="http://schemas.openxmlformats.org/officeDocument/2006/relationships/customXml" Target="../../customXml/item1281.xml"/><Relationship Id="rId39" Type="http://schemas.openxmlformats.org/officeDocument/2006/relationships/customXml" Target="../../customXml/item817.xml"/><Relationship Id="rId109" Type="http://schemas.openxmlformats.org/officeDocument/2006/relationships/customXml" Target="../../customXml/item944.xml"/><Relationship Id="rId34" Type="http://schemas.openxmlformats.org/officeDocument/2006/relationships/customXml" Target="../../customXml/item35.xml"/><Relationship Id="rId50" Type="http://schemas.openxmlformats.org/officeDocument/2006/relationships/customXml" Target="../../customXml/item930.xml"/><Relationship Id="rId55" Type="http://schemas.openxmlformats.org/officeDocument/2006/relationships/customXml" Target="../../customXml/item389.xml"/><Relationship Id="rId76" Type="http://schemas.openxmlformats.org/officeDocument/2006/relationships/customXml" Target="../../customXml/item560.xml"/><Relationship Id="rId97" Type="http://schemas.openxmlformats.org/officeDocument/2006/relationships/customXml" Target="../../customXml/item1766.xml"/><Relationship Id="rId104" Type="http://schemas.openxmlformats.org/officeDocument/2006/relationships/customXml" Target="../../customXml/item917.xml"/><Relationship Id="rId120" Type="http://schemas.openxmlformats.org/officeDocument/2006/relationships/customXml" Target="../../customXml/item1351.xml"/><Relationship Id="rId125" Type="http://schemas.openxmlformats.org/officeDocument/2006/relationships/customXml" Target="../../customXml/item1791.xml"/><Relationship Id="rId141" Type="http://schemas.openxmlformats.org/officeDocument/2006/relationships/customXml" Target="../../customXml/item528.xml"/><Relationship Id="rId146" Type="http://schemas.openxmlformats.org/officeDocument/2006/relationships/customXml" Target="../../customXml/item1374.xml"/><Relationship Id="rId167" Type="http://schemas.openxmlformats.org/officeDocument/2006/relationships/customXml" Target="../../customXml/item498.xml"/><Relationship Id="rId7" Type="http://schemas.openxmlformats.org/officeDocument/2006/relationships/customXml" Target="../../customXml/item504.xml"/><Relationship Id="rId71" Type="http://schemas.openxmlformats.org/officeDocument/2006/relationships/customXml" Target="../../customXml/item22.xml"/><Relationship Id="rId92" Type="http://schemas.openxmlformats.org/officeDocument/2006/relationships/customXml" Target="../../customXml/item765.xml"/><Relationship Id="rId162" Type="http://schemas.openxmlformats.org/officeDocument/2006/relationships/customXml" Target="../../customXml/item988.xml"/><Relationship Id="rId2" Type="http://schemas.openxmlformats.org/officeDocument/2006/relationships/customXml" Target="../../customXml/item933.xml"/><Relationship Id="rId29" Type="http://schemas.openxmlformats.org/officeDocument/2006/relationships/customXml" Target="../../customXml/item677.xml"/><Relationship Id="rId24" Type="http://schemas.openxmlformats.org/officeDocument/2006/relationships/customXml" Target="../../customXml/item1138.xml"/><Relationship Id="rId40" Type="http://schemas.openxmlformats.org/officeDocument/2006/relationships/customXml" Target="../../customXml/item1067.xml"/><Relationship Id="rId45" Type="http://schemas.openxmlformats.org/officeDocument/2006/relationships/customXml" Target="../../customXml/item49.xml"/><Relationship Id="rId66" Type="http://schemas.openxmlformats.org/officeDocument/2006/relationships/customXml" Target="../../customXml/item1825.xml"/><Relationship Id="rId87" Type="http://schemas.openxmlformats.org/officeDocument/2006/relationships/customXml" Target="../../customXml/item1574.xml"/><Relationship Id="rId110" Type="http://schemas.openxmlformats.org/officeDocument/2006/relationships/customXml" Target="../../customXml/item1519.xml"/><Relationship Id="rId115" Type="http://schemas.openxmlformats.org/officeDocument/2006/relationships/customXml" Target="../../customXml/item75.xml"/><Relationship Id="rId131" Type="http://schemas.openxmlformats.org/officeDocument/2006/relationships/customXml" Target="../../customXml/item54.xml"/><Relationship Id="rId136" Type="http://schemas.openxmlformats.org/officeDocument/2006/relationships/customXml" Target="../../customXml/item1114.xml"/><Relationship Id="rId157" Type="http://schemas.openxmlformats.org/officeDocument/2006/relationships/customXml" Target="../../customXml/item1777.xml"/><Relationship Id="rId178" Type="http://schemas.openxmlformats.org/officeDocument/2006/relationships/image" Target="../media/image1.png"/><Relationship Id="rId61" Type="http://schemas.openxmlformats.org/officeDocument/2006/relationships/customXml" Target="../../customXml/item488.xml"/><Relationship Id="rId82" Type="http://schemas.openxmlformats.org/officeDocument/2006/relationships/customXml" Target="../../customXml/item353.xml"/><Relationship Id="rId152" Type="http://schemas.openxmlformats.org/officeDocument/2006/relationships/customXml" Target="../../customXml/item1823.xml"/><Relationship Id="rId173" Type="http://schemas.openxmlformats.org/officeDocument/2006/relationships/customXml" Target="../../customXml/item1773.xml"/><Relationship Id="rId19" Type="http://schemas.openxmlformats.org/officeDocument/2006/relationships/customXml" Target="../../customXml/item548.xml"/><Relationship Id="rId14" Type="http://schemas.openxmlformats.org/officeDocument/2006/relationships/customXml" Target="../../customXml/item752.xml"/><Relationship Id="rId30" Type="http://schemas.openxmlformats.org/officeDocument/2006/relationships/customXml" Target="../../customXml/item403.xml"/><Relationship Id="rId35" Type="http://schemas.openxmlformats.org/officeDocument/2006/relationships/customXml" Target="../../customXml/item1116.xml"/><Relationship Id="rId56" Type="http://schemas.openxmlformats.org/officeDocument/2006/relationships/customXml" Target="../../customXml/item264.xml"/><Relationship Id="rId77" Type="http://schemas.openxmlformats.org/officeDocument/2006/relationships/customXml" Target="../../customXml/item1458.xml"/><Relationship Id="rId100" Type="http://schemas.openxmlformats.org/officeDocument/2006/relationships/customXml" Target="../../customXml/item874.xml"/><Relationship Id="rId105" Type="http://schemas.openxmlformats.org/officeDocument/2006/relationships/customXml" Target="../../customXml/item819.xml"/><Relationship Id="rId126" Type="http://schemas.openxmlformats.org/officeDocument/2006/relationships/customXml" Target="../../customXml/item1470.xml"/><Relationship Id="rId147" Type="http://schemas.openxmlformats.org/officeDocument/2006/relationships/customXml" Target="../../customXml/item1419.xml"/><Relationship Id="rId168" Type="http://schemas.openxmlformats.org/officeDocument/2006/relationships/customXml" Target="../../customXml/item336.xml"/><Relationship Id="rId8" Type="http://schemas.openxmlformats.org/officeDocument/2006/relationships/customXml" Target="../../customXml/item1591.xml"/><Relationship Id="rId51" Type="http://schemas.openxmlformats.org/officeDocument/2006/relationships/customXml" Target="../../customXml/item205.xml"/><Relationship Id="rId72" Type="http://schemas.openxmlformats.org/officeDocument/2006/relationships/customXml" Target="../../customXml/item290.xml"/><Relationship Id="rId93" Type="http://schemas.openxmlformats.org/officeDocument/2006/relationships/customXml" Target="../../customXml/item95.xml"/><Relationship Id="rId98" Type="http://schemas.openxmlformats.org/officeDocument/2006/relationships/customXml" Target="../../customXml/item1875.xml"/><Relationship Id="rId121" Type="http://schemas.openxmlformats.org/officeDocument/2006/relationships/customXml" Target="../../customXml/item894.xml"/><Relationship Id="rId142" Type="http://schemas.openxmlformats.org/officeDocument/2006/relationships/customXml" Target="../../customXml/item708.xml"/><Relationship Id="rId163" Type="http://schemas.openxmlformats.org/officeDocument/2006/relationships/customXml" Target="../../customXml/item1099.xml"/><Relationship Id="rId3" Type="http://schemas.openxmlformats.org/officeDocument/2006/relationships/customXml" Target="../../customXml/item728.xml"/><Relationship Id="rId25" Type="http://schemas.openxmlformats.org/officeDocument/2006/relationships/customXml" Target="../../customXml/item1089.xml"/><Relationship Id="rId46" Type="http://schemas.openxmlformats.org/officeDocument/2006/relationships/customXml" Target="../../customXml/item1401.xml"/><Relationship Id="rId67" Type="http://schemas.openxmlformats.org/officeDocument/2006/relationships/customXml" Target="../../customXml/item1314.xml"/><Relationship Id="rId116" Type="http://schemas.openxmlformats.org/officeDocument/2006/relationships/customXml" Target="../../customXml/item905.xml"/><Relationship Id="rId137" Type="http://schemas.openxmlformats.org/officeDocument/2006/relationships/customXml" Target="../../customXml/item1596.xml"/><Relationship Id="rId158" Type="http://schemas.openxmlformats.org/officeDocument/2006/relationships/customXml" Target="../../customXml/item1794.xml"/><Relationship Id="rId20" Type="http://schemas.openxmlformats.org/officeDocument/2006/relationships/customXml" Target="../../customXml/item1792.xml"/><Relationship Id="rId41" Type="http://schemas.openxmlformats.org/officeDocument/2006/relationships/customXml" Target="../../customXml/item47.xml"/><Relationship Id="rId62" Type="http://schemas.openxmlformats.org/officeDocument/2006/relationships/customXml" Target="../../customXml/item1580.xml"/><Relationship Id="rId83" Type="http://schemas.openxmlformats.org/officeDocument/2006/relationships/customXml" Target="../../customXml/item655.xml"/><Relationship Id="rId88" Type="http://schemas.openxmlformats.org/officeDocument/2006/relationships/customXml" Target="../../customXml/item547.xml"/><Relationship Id="rId111" Type="http://schemas.openxmlformats.org/officeDocument/2006/relationships/customXml" Target="../../customXml/item836.xml"/><Relationship Id="rId132" Type="http://schemas.openxmlformats.org/officeDocument/2006/relationships/customXml" Target="../../customXml/item418.xml"/><Relationship Id="rId153" Type="http://schemas.openxmlformats.org/officeDocument/2006/relationships/customXml" Target="../../customXml/item666.xml"/><Relationship Id="rId174" Type="http://schemas.openxmlformats.org/officeDocument/2006/relationships/slideLayout" Target="../slideLayouts/slideLayout7.xml"/><Relationship Id="rId179" Type="http://schemas.openxmlformats.org/officeDocument/2006/relationships/image" Target="../media/image4.png"/><Relationship Id="rId15" Type="http://schemas.openxmlformats.org/officeDocument/2006/relationships/customXml" Target="../../customXml/item1075.xml"/><Relationship Id="rId36" Type="http://schemas.openxmlformats.org/officeDocument/2006/relationships/customXml" Target="../../customXml/item1487.xml"/><Relationship Id="rId57" Type="http://schemas.openxmlformats.org/officeDocument/2006/relationships/customXml" Target="../../customXml/item1252.xml"/><Relationship Id="rId106" Type="http://schemas.openxmlformats.org/officeDocument/2006/relationships/customXml" Target="../../customXml/item473.xml"/><Relationship Id="rId127" Type="http://schemas.openxmlformats.org/officeDocument/2006/relationships/customXml" Target="../../customXml/item558.xml"/><Relationship Id="rId10" Type="http://schemas.openxmlformats.org/officeDocument/2006/relationships/customXml" Target="../../customXml/item839.xml"/><Relationship Id="rId31" Type="http://schemas.openxmlformats.org/officeDocument/2006/relationships/customXml" Target="../../customXml/item1558.xml"/><Relationship Id="rId52" Type="http://schemas.openxmlformats.org/officeDocument/2006/relationships/customXml" Target="../../customXml/item1819.xml"/><Relationship Id="rId73" Type="http://schemas.openxmlformats.org/officeDocument/2006/relationships/customXml" Target="../../customXml/item1726.xml"/><Relationship Id="rId78" Type="http://schemas.openxmlformats.org/officeDocument/2006/relationships/customXml" Target="../../customXml/item1619.xml"/><Relationship Id="rId94" Type="http://schemas.openxmlformats.org/officeDocument/2006/relationships/customXml" Target="../../customXml/item1505.xml"/><Relationship Id="rId99" Type="http://schemas.openxmlformats.org/officeDocument/2006/relationships/customXml" Target="../../customXml/item922.xml"/><Relationship Id="rId101" Type="http://schemas.openxmlformats.org/officeDocument/2006/relationships/customXml" Target="../../customXml/item167.xml"/><Relationship Id="rId122" Type="http://schemas.openxmlformats.org/officeDocument/2006/relationships/customXml" Target="../../customXml/item1226.xml"/><Relationship Id="rId143" Type="http://schemas.openxmlformats.org/officeDocument/2006/relationships/customXml" Target="../../customXml/item105.xml"/><Relationship Id="rId148" Type="http://schemas.openxmlformats.org/officeDocument/2006/relationships/customXml" Target="../../customXml/item760.xml"/><Relationship Id="rId164" Type="http://schemas.openxmlformats.org/officeDocument/2006/relationships/customXml" Target="../../customXml/item897.xml"/><Relationship Id="rId169" Type="http://schemas.openxmlformats.org/officeDocument/2006/relationships/customXml" Target="../../customXml/item697.xml"/><Relationship Id="rId4" Type="http://schemas.openxmlformats.org/officeDocument/2006/relationships/customXml" Target="../../customXml/item779.xml"/><Relationship Id="rId9" Type="http://schemas.openxmlformats.org/officeDocument/2006/relationships/customXml" Target="../../customXml/item906.xml"/><Relationship Id="rId180" Type="http://schemas.openxmlformats.org/officeDocument/2006/relationships/image" Target="../media/image2.png"/><Relationship Id="rId26" Type="http://schemas.openxmlformats.org/officeDocument/2006/relationships/customXml" Target="../../customXml/item851.xml"/><Relationship Id="rId47" Type="http://schemas.openxmlformats.org/officeDocument/2006/relationships/customXml" Target="../../customXml/item397.xml"/><Relationship Id="rId68" Type="http://schemas.openxmlformats.org/officeDocument/2006/relationships/customXml" Target="../../customXml/item396.xml"/><Relationship Id="rId89" Type="http://schemas.openxmlformats.org/officeDocument/2006/relationships/customXml" Target="../../customXml/item359.xml"/><Relationship Id="rId112" Type="http://schemas.openxmlformats.org/officeDocument/2006/relationships/customXml" Target="../../customXml/item802.xml"/><Relationship Id="rId133" Type="http://schemas.openxmlformats.org/officeDocument/2006/relationships/customXml" Target="../../customXml/item768.xml"/><Relationship Id="rId154" Type="http://schemas.openxmlformats.org/officeDocument/2006/relationships/customXml" Target="../../customXml/item682.xml"/><Relationship Id="rId175" Type="http://schemas.openxmlformats.org/officeDocument/2006/relationships/notesSlide" Target="../notesSlides/notesSlide4.xml"/><Relationship Id="rId16" Type="http://schemas.openxmlformats.org/officeDocument/2006/relationships/customXml" Target="../../customXml/item3.xml"/><Relationship Id="rId37" Type="http://schemas.openxmlformats.org/officeDocument/2006/relationships/customXml" Target="../../customXml/item1264.xml"/><Relationship Id="rId58" Type="http://schemas.openxmlformats.org/officeDocument/2006/relationships/customXml" Target="../../customXml/item523.xml"/><Relationship Id="rId79" Type="http://schemas.openxmlformats.org/officeDocument/2006/relationships/customXml" Target="../../customXml/item726.xml"/><Relationship Id="rId102" Type="http://schemas.openxmlformats.org/officeDocument/2006/relationships/customXml" Target="../../customXml/item475.xml"/><Relationship Id="rId123" Type="http://schemas.openxmlformats.org/officeDocument/2006/relationships/customXml" Target="../../customXml/item1234.xml"/><Relationship Id="rId144" Type="http://schemas.openxmlformats.org/officeDocument/2006/relationships/customXml" Target="../../customXml/item520.xml"/><Relationship Id="rId90" Type="http://schemas.openxmlformats.org/officeDocument/2006/relationships/customXml" Target="../../customXml/item109.xml"/><Relationship Id="rId165" Type="http://schemas.openxmlformats.org/officeDocument/2006/relationships/customXml" Target="../../customXml/item776.xml"/><Relationship Id="rId27" Type="http://schemas.openxmlformats.org/officeDocument/2006/relationships/customXml" Target="../../customXml/item1366.xml"/><Relationship Id="rId48" Type="http://schemas.openxmlformats.org/officeDocument/2006/relationships/customXml" Target="../../customXml/item978.xml"/><Relationship Id="rId69" Type="http://schemas.openxmlformats.org/officeDocument/2006/relationships/customXml" Target="../../customXml/item1129.xml"/><Relationship Id="rId113" Type="http://schemas.openxmlformats.org/officeDocument/2006/relationships/customXml" Target="../../customXml/item1699.xml"/><Relationship Id="rId134" Type="http://schemas.openxmlformats.org/officeDocument/2006/relationships/customXml" Target="../../customXml/item180.xml"/><Relationship Id="rId80" Type="http://schemas.openxmlformats.org/officeDocument/2006/relationships/customXml" Target="../../customXml/item1299.xml"/><Relationship Id="rId155" Type="http://schemas.openxmlformats.org/officeDocument/2006/relationships/customXml" Target="../../customXml/item310.xml"/><Relationship Id="rId176" Type="http://schemas.openxmlformats.org/officeDocument/2006/relationships/image" Target="../media/image3.png"/><Relationship Id="rId17" Type="http://schemas.openxmlformats.org/officeDocument/2006/relationships/customXml" Target="../../customXml/item1866.xml"/><Relationship Id="rId38" Type="http://schemas.openxmlformats.org/officeDocument/2006/relationships/customXml" Target="../../customXml/item1499.xml"/><Relationship Id="rId59" Type="http://schemas.openxmlformats.org/officeDocument/2006/relationships/customXml" Target="../../customXml/item1227.xml"/><Relationship Id="rId103" Type="http://schemas.openxmlformats.org/officeDocument/2006/relationships/customXml" Target="../../customXml/item1096.xml"/><Relationship Id="rId124" Type="http://schemas.openxmlformats.org/officeDocument/2006/relationships/customXml" Target="../../customXml/item877.xml"/><Relationship Id="rId70" Type="http://schemas.openxmlformats.org/officeDocument/2006/relationships/customXml" Target="../../customXml/item1674.xml"/><Relationship Id="rId91" Type="http://schemas.openxmlformats.org/officeDocument/2006/relationships/customXml" Target="../../customXml/item1515.xml"/><Relationship Id="rId145" Type="http://schemas.openxmlformats.org/officeDocument/2006/relationships/customXml" Target="../../customXml/item148.xml"/><Relationship Id="rId166" Type="http://schemas.openxmlformats.org/officeDocument/2006/relationships/customXml" Target="../../customXml/item429.xml"/><Relationship Id="rId1" Type="http://schemas.openxmlformats.org/officeDocument/2006/relationships/customXml" Target="../../customXml/item1696.xml"/><Relationship Id="rId28" Type="http://schemas.openxmlformats.org/officeDocument/2006/relationships/customXml" Target="../../customXml/item1578.xml"/><Relationship Id="rId49" Type="http://schemas.openxmlformats.org/officeDocument/2006/relationships/customXml" Target="../../customXml/item1741.xml"/><Relationship Id="rId114" Type="http://schemas.openxmlformats.org/officeDocument/2006/relationships/customXml" Target="../../customXml/item130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1403.xml"/><Relationship Id="rId21" Type="http://schemas.openxmlformats.org/officeDocument/2006/relationships/customXml" Target="../../customXml/item1455.xml"/><Relationship Id="rId42" Type="http://schemas.openxmlformats.org/officeDocument/2006/relationships/customXml" Target="../../customXml/item1691.xml"/><Relationship Id="rId63" Type="http://schemas.openxmlformats.org/officeDocument/2006/relationships/customXml" Target="../../customXml/item901.xml"/><Relationship Id="rId84" Type="http://schemas.openxmlformats.org/officeDocument/2006/relationships/customXml" Target="../../customXml/item948.xml"/><Relationship Id="rId138" Type="http://schemas.openxmlformats.org/officeDocument/2006/relationships/customXml" Target="../../customXml/item1850.xml"/><Relationship Id="rId159" Type="http://schemas.openxmlformats.org/officeDocument/2006/relationships/customXml" Target="../../customXml/item796.xml"/><Relationship Id="rId170" Type="http://schemas.openxmlformats.org/officeDocument/2006/relationships/customXml" Target="../../customXml/item818.xml"/><Relationship Id="rId107" Type="http://schemas.openxmlformats.org/officeDocument/2006/relationships/customXml" Target="../../customXml/item98.xml"/><Relationship Id="rId11" Type="http://schemas.openxmlformats.org/officeDocument/2006/relationships/customXml" Target="../../customXml/item151.xml"/><Relationship Id="rId32" Type="http://schemas.openxmlformats.org/officeDocument/2006/relationships/customXml" Target="../../customXml/item382.xml"/><Relationship Id="rId53" Type="http://schemas.openxmlformats.org/officeDocument/2006/relationships/customXml" Target="../../customXml/item409.xml"/><Relationship Id="rId74" Type="http://schemas.openxmlformats.org/officeDocument/2006/relationships/customXml" Target="../../customXml/item1214.xml"/><Relationship Id="rId128" Type="http://schemas.openxmlformats.org/officeDocument/2006/relationships/customXml" Target="../../customXml/item335.xml"/><Relationship Id="rId149" Type="http://schemas.openxmlformats.org/officeDocument/2006/relationships/customXml" Target="../../customXml/item784.xml"/><Relationship Id="rId5" Type="http://schemas.openxmlformats.org/officeDocument/2006/relationships/customXml" Target="../../customXml/item19.xml"/><Relationship Id="rId95" Type="http://schemas.openxmlformats.org/officeDocument/2006/relationships/customXml" Target="../../customXml/item1165.xml"/><Relationship Id="rId160" Type="http://schemas.openxmlformats.org/officeDocument/2006/relationships/customXml" Target="../../customXml/item1666.xml"/><Relationship Id="rId181" Type="http://schemas.openxmlformats.org/officeDocument/2006/relationships/image" Target="../media/image1.png"/><Relationship Id="rId22" Type="http://schemas.openxmlformats.org/officeDocument/2006/relationships/customXml" Target="../../customXml/item1243.xml"/><Relationship Id="rId43" Type="http://schemas.openxmlformats.org/officeDocument/2006/relationships/customXml" Target="../../customXml/item1480.xml"/><Relationship Id="rId64" Type="http://schemas.openxmlformats.org/officeDocument/2006/relationships/customXml" Target="../../customXml/item1716.xml"/><Relationship Id="rId118" Type="http://schemas.openxmlformats.org/officeDocument/2006/relationships/customXml" Target="../../customXml/item1195.xml"/><Relationship Id="rId139" Type="http://schemas.openxmlformats.org/officeDocument/2006/relationships/customXml" Target="../../customXml/item1426.xml"/><Relationship Id="rId85" Type="http://schemas.openxmlformats.org/officeDocument/2006/relationships/customXml" Target="../../customXml/item141.xml"/><Relationship Id="rId150" Type="http://schemas.openxmlformats.org/officeDocument/2006/relationships/customXml" Target="../../customXml/item150.xml"/><Relationship Id="rId171" Type="http://schemas.openxmlformats.org/officeDocument/2006/relationships/customXml" Target="../../customXml/item591.xml"/><Relationship Id="rId12" Type="http://schemas.openxmlformats.org/officeDocument/2006/relationships/customXml" Target="../../customXml/item967.xml"/><Relationship Id="rId33" Type="http://schemas.openxmlformats.org/officeDocument/2006/relationships/customXml" Target="../../customXml/item174.xml"/><Relationship Id="rId108" Type="http://schemas.openxmlformats.org/officeDocument/2006/relationships/customXml" Target="../../customXml/item860.xml"/><Relationship Id="rId129" Type="http://schemas.openxmlformats.org/officeDocument/2006/relationships/customXml" Target="../../customXml/item123.xml"/><Relationship Id="rId54" Type="http://schemas.openxmlformats.org/officeDocument/2006/relationships/customXml" Target="../../customXml/item624.xml"/><Relationship Id="rId75" Type="http://schemas.openxmlformats.org/officeDocument/2006/relationships/customXml" Target="../../customXml/item999.xml"/><Relationship Id="rId96" Type="http://schemas.openxmlformats.org/officeDocument/2006/relationships/customXml" Target="../../customXml/item1229.xml"/><Relationship Id="rId140" Type="http://schemas.openxmlformats.org/officeDocument/2006/relationships/customXml" Target="../../customXml/item1217.xml"/><Relationship Id="rId161" Type="http://schemas.openxmlformats.org/officeDocument/2006/relationships/customXml" Target="../../customXml/item1241.xml"/><Relationship Id="rId182" Type="http://schemas.openxmlformats.org/officeDocument/2006/relationships/image" Target="../media/image4.png"/><Relationship Id="rId6" Type="http://schemas.openxmlformats.org/officeDocument/2006/relationships/customXml" Target="../../customXml/item1348.xml"/><Relationship Id="rId23" Type="http://schemas.openxmlformats.org/officeDocument/2006/relationships/customXml" Target="../../customXml/item986.xml"/><Relationship Id="rId119" Type="http://schemas.openxmlformats.org/officeDocument/2006/relationships/customXml" Target="../../customXml/item627.xml"/><Relationship Id="rId44" Type="http://schemas.openxmlformats.org/officeDocument/2006/relationships/customXml" Target="../../customXml/item1269.xml"/><Relationship Id="rId65" Type="http://schemas.openxmlformats.org/officeDocument/2006/relationships/customXml" Target="../../customXml/item1503.xml"/><Relationship Id="rId86" Type="http://schemas.openxmlformats.org/officeDocument/2006/relationships/customXml" Target="../../customXml/item1020.xml"/><Relationship Id="rId130" Type="http://schemas.openxmlformats.org/officeDocument/2006/relationships/customXml" Target="../../customXml/item909.xml"/><Relationship Id="rId151" Type="http://schemas.openxmlformats.org/officeDocument/2006/relationships/customXml" Target="../../customXml/item358.xml"/><Relationship Id="rId172" Type="http://schemas.openxmlformats.org/officeDocument/2006/relationships/customXml" Target="../../customXml/item380.xml"/><Relationship Id="rId13" Type="http://schemas.openxmlformats.org/officeDocument/2006/relationships/customXml" Target="../../customXml/item1536.xml"/><Relationship Id="rId18" Type="http://schemas.openxmlformats.org/officeDocument/2006/relationships/customXml" Target="../../customXml/item74.xml"/><Relationship Id="rId39" Type="http://schemas.openxmlformats.org/officeDocument/2006/relationships/customXml" Target="../../customXml/item518.xml"/><Relationship Id="rId109" Type="http://schemas.openxmlformats.org/officeDocument/2006/relationships/customXml" Target="../../customXml/item1694.xml"/><Relationship Id="rId34" Type="http://schemas.openxmlformats.org/officeDocument/2006/relationships/customXml" Target="../../customXml/item1008.xml"/><Relationship Id="rId50" Type="http://schemas.openxmlformats.org/officeDocument/2006/relationships/customXml" Target="../../customXml/item1610.xml"/><Relationship Id="rId55" Type="http://schemas.openxmlformats.org/officeDocument/2006/relationships/customXml" Target="../../customXml/item1530.xml"/><Relationship Id="rId76" Type="http://schemas.openxmlformats.org/officeDocument/2006/relationships/customXml" Target="../../customXml/item645.xml"/><Relationship Id="rId97" Type="http://schemas.openxmlformats.org/officeDocument/2006/relationships/customXml" Target="../../customXml/item837.xml"/><Relationship Id="rId104" Type="http://schemas.openxmlformats.org/officeDocument/2006/relationships/customXml" Target="../../customXml/item1350.xml"/><Relationship Id="rId120" Type="http://schemas.openxmlformats.org/officeDocument/2006/relationships/customXml" Target="../../customXml/item889.xml"/><Relationship Id="rId125" Type="http://schemas.openxmlformats.org/officeDocument/2006/relationships/customXml" Target="../../customXml/item1801.xml"/><Relationship Id="rId141" Type="http://schemas.openxmlformats.org/officeDocument/2006/relationships/customXml" Target="../../customXml/item649.xml"/><Relationship Id="rId146" Type="http://schemas.openxmlformats.org/officeDocument/2006/relationships/customXml" Target="../../customXml/item1346.xml"/><Relationship Id="rId167" Type="http://schemas.openxmlformats.org/officeDocument/2006/relationships/customXml" Target="../../customXml/item1582.xml"/><Relationship Id="rId188" Type="http://schemas.openxmlformats.org/officeDocument/2006/relationships/image" Target="../media/image9.emf"/><Relationship Id="rId7" Type="http://schemas.openxmlformats.org/officeDocument/2006/relationships/customXml" Target="../../customXml/item1137.xml"/><Relationship Id="rId71" Type="http://schemas.openxmlformats.org/officeDocument/2006/relationships/customXml" Target="../../customXml/item1422.xml"/><Relationship Id="rId92" Type="http://schemas.openxmlformats.org/officeDocument/2006/relationships/customXml" Target="../../customXml/item1871.xml"/><Relationship Id="rId162" Type="http://schemas.openxmlformats.org/officeDocument/2006/relationships/customXml" Target="../../customXml/item1451.xml"/><Relationship Id="rId183" Type="http://schemas.openxmlformats.org/officeDocument/2006/relationships/image" Target="../media/image2.png"/><Relationship Id="rId2" Type="http://schemas.openxmlformats.org/officeDocument/2006/relationships/customXml" Target="../../customXml/item650.xml"/><Relationship Id="rId29" Type="http://schemas.openxmlformats.org/officeDocument/2006/relationships/customXml" Target="../../customXml/item1377.xml"/><Relationship Id="rId24" Type="http://schemas.openxmlformats.org/officeDocument/2006/relationships/customXml" Target="../../customXml/item463.xml"/><Relationship Id="rId40" Type="http://schemas.openxmlformats.org/officeDocument/2006/relationships/customXml" Target="../../customXml/item94.xml"/><Relationship Id="rId45" Type="http://schemas.openxmlformats.org/officeDocument/2006/relationships/customXml" Target="../../customXml/item1039.xml"/><Relationship Id="rId66" Type="http://schemas.openxmlformats.org/officeDocument/2006/relationships/customXml" Target="../../customXml/item457.xml"/><Relationship Id="rId87" Type="http://schemas.openxmlformats.org/officeDocument/2006/relationships/customXml" Target="../../customXml/item1263.xml"/><Relationship Id="rId110" Type="http://schemas.openxmlformats.org/officeDocument/2006/relationships/customXml" Target="../../customXml/item1483.xml"/><Relationship Id="rId115" Type="http://schemas.openxmlformats.org/officeDocument/2006/relationships/customXml" Target="../../customXml/item1614.xml"/><Relationship Id="rId131" Type="http://schemas.openxmlformats.org/officeDocument/2006/relationships/customXml" Target="../../customXml/item1721.xml"/><Relationship Id="rId136" Type="http://schemas.openxmlformats.org/officeDocument/2006/relationships/customXml" Target="../../customXml/item730.xml"/><Relationship Id="rId157" Type="http://schemas.openxmlformats.org/officeDocument/2006/relationships/customXml" Target="../../customXml/item277.xml"/><Relationship Id="rId178" Type="http://schemas.openxmlformats.org/officeDocument/2006/relationships/notesSlide" Target="../notesSlides/notesSlide5.xml"/><Relationship Id="rId61" Type="http://schemas.openxmlformats.org/officeDocument/2006/relationships/customXml" Target="../../customXml/item329.xml"/><Relationship Id="rId82" Type="http://schemas.openxmlformats.org/officeDocument/2006/relationships/customXml" Target="../../customXml/item354.xml"/><Relationship Id="rId152" Type="http://schemas.openxmlformats.org/officeDocument/2006/relationships/customXml" Target="../../customXml/item1746.xml"/><Relationship Id="rId173" Type="http://schemas.openxmlformats.org/officeDocument/2006/relationships/customXml" Target="../../customXml/item171.xml"/><Relationship Id="rId19" Type="http://schemas.openxmlformats.org/officeDocument/2006/relationships/customXml" Target="../../customXml/item805.xml"/><Relationship Id="rId14" Type="http://schemas.openxmlformats.org/officeDocument/2006/relationships/customXml" Target="../../customXml/item1749.xml"/><Relationship Id="rId30" Type="http://schemas.openxmlformats.org/officeDocument/2006/relationships/customXml" Target="../../customXml/item824.xml"/><Relationship Id="rId35" Type="http://schemas.openxmlformats.org/officeDocument/2006/relationships/customXml" Target="../../customXml/item1770.xml"/><Relationship Id="rId56" Type="http://schemas.openxmlformats.org/officeDocument/2006/relationships/customXml" Target="../../customXml/item199.xml"/><Relationship Id="rId77" Type="http://schemas.openxmlformats.org/officeDocument/2006/relationships/customXml" Target="../../customXml/item1762.xml"/><Relationship Id="rId100" Type="http://schemas.openxmlformats.org/officeDocument/2006/relationships/customXml" Target="../../customXml/item384.xml"/><Relationship Id="rId105" Type="http://schemas.openxmlformats.org/officeDocument/2006/relationships/customXml" Target="../../customXml/item1139.xml"/><Relationship Id="rId126" Type="http://schemas.openxmlformats.org/officeDocument/2006/relationships/customXml" Target="../../customXml/item758.xml"/><Relationship Id="rId147" Type="http://schemas.openxmlformats.org/officeDocument/2006/relationships/customXml" Target="../../customXml/item1135.xml"/><Relationship Id="rId168" Type="http://schemas.openxmlformats.org/officeDocument/2006/relationships/customXml" Target="../../customXml/item1373.xml"/><Relationship Id="rId8" Type="http://schemas.openxmlformats.org/officeDocument/2006/relationships/customXml" Target="../../customXml/item786.xml"/><Relationship Id="rId51" Type="http://schemas.openxmlformats.org/officeDocument/2006/relationships/customXml" Target="../../customXml/item1189.xml"/><Relationship Id="rId72" Type="http://schemas.openxmlformats.org/officeDocument/2006/relationships/customXml" Target="../../customXml/item1633.xml"/><Relationship Id="rId93" Type="http://schemas.openxmlformats.org/officeDocument/2006/relationships/customXml" Target="../../customXml/item1661.xml"/><Relationship Id="rId98" Type="http://schemas.openxmlformats.org/officeDocument/2006/relationships/customXml" Target="../../customXml/item598.xml"/><Relationship Id="rId121" Type="http://schemas.openxmlformats.org/officeDocument/2006/relationships/customXml" Target="../../customXml/item201.xml"/><Relationship Id="rId142" Type="http://schemas.openxmlformats.org/officeDocument/2006/relationships/customXml" Target="../../customXml/item932.xml"/><Relationship Id="rId163" Type="http://schemas.openxmlformats.org/officeDocument/2006/relationships/customXml" Target="../../customXml/item673.xml"/><Relationship Id="rId184" Type="http://schemas.openxmlformats.org/officeDocument/2006/relationships/image" Target="../media/image5.emf"/><Relationship Id="rId189" Type="http://schemas.openxmlformats.org/officeDocument/2006/relationships/image" Target="../media/image10.emf"/><Relationship Id="rId3" Type="http://schemas.openxmlformats.org/officeDocument/2006/relationships/customXml" Target="../../customXml/item440.xml"/><Relationship Id="rId25" Type="http://schemas.openxmlformats.org/officeDocument/2006/relationships/customXml" Target="../../customXml/item678.xml"/><Relationship Id="rId46" Type="http://schemas.openxmlformats.org/officeDocument/2006/relationships/customXml" Target="../../customXml/item224.xml"/><Relationship Id="rId67" Type="http://schemas.openxmlformats.org/officeDocument/2006/relationships/customXml" Target="../../customXml/item672.xml"/><Relationship Id="rId116" Type="http://schemas.openxmlformats.org/officeDocument/2006/relationships/customXml" Target="../../customXml/item282.xml"/><Relationship Id="rId137" Type="http://schemas.openxmlformats.org/officeDocument/2006/relationships/customXml" Target="../../customXml/item1640.xml"/><Relationship Id="rId158" Type="http://schemas.openxmlformats.org/officeDocument/2006/relationships/customXml" Target="../../customXml/item72.xml"/><Relationship Id="rId20" Type="http://schemas.openxmlformats.org/officeDocument/2006/relationships/customXml" Target="../../customXml/item1668.xml"/><Relationship Id="rId41" Type="http://schemas.openxmlformats.org/officeDocument/2006/relationships/customXml" Target="../../customXml/item850.xml"/><Relationship Id="rId62" Type="http://schemas.openxmlformats.org/officeDocument/2006/relationships/customXml" Target="../../customXml/item119.xml"/><Relationship Id="rId83" Type="http://schemas.openxmlformats.org/officeDocument/2006/relationships/customXml" Target="../../customXml/item563.xml"/><Relationship Id="rId88" Type="http://schemas.openxmlformats.org/officeDocument/2006/relationships/customXml" Target="../../customXml/item483.xml"/><Relationship Id="rId111" Type="http://schemas.openxmlformats.org/officeDocument/2006/relationships/customXml" Target="../../customXml/item1273.xml"/><Relationship Id="rId132" Type="http://schemas.openxmlformats.org/officeDocument/2006/relationships/customXml" Target="../../customXml/item1506.xml"/><Relationship Id="rId153" Type="http://schemas.openxmlformats.org/officeDocument/2006/relationships/customXml" Target="../../customXml/item958.xml"/><Relationship Id="rId174" Type="http://schemas.openxmlformats.org/officeDocument/2006/relationships/customXml" Target="../../customXml/item1000.xml"/><Relationship Id="rId179" Type="http://schemas.openxmlformats.org/officeDocument/2006/relationships/image" Target="../media/image3.png"/><Relationship Id="rId190" Type="http://schemas.openxmlformats.org/officeDocument/2006/relationships/image" Target="../media/image11.emf"/><Relationship Id="rId15" Type="http://schemas.openxmlformats.org/officeDocument/2006/relationships/customXml" Target="../../customXml/item1324.xml"/><Relationship Id="rId36" Type="http://schemas.openxmlformats.org/officeDocument/2006/relationships/customXml" Target="../../customXml/item727.xml"/><Relationship Id="rId57" Type="http://schemas.openxmlformats.org/officeDocument/2006/relationships/customXml" Target="../../customXml/item1318.xml"/><Relationship Id="rId106" Type="http://schemas.openxmlformats.org/officeDocument/2006/relationships/customXml" Target="../../customXml/item306.xml"/><Relationship Id="rId127" Type="http://schemas.openxmlformats.org/officeDocument/2006/relationships/customXml" Target="../../customXml/item545.xml"/><Relationship Id="rId10" Type="http://schemas.openxmlformats.org/officeDocument/2006/relationships/customXml" Target="../../customXml/item360.xml"/><Relationship Id="rId31" Type="http://schemas.openxmlformats.org/officeDocument/2006/relationships/customXml" Target="../../customXml/item596.xml"/><Relationship Id="rId52" Type="http://schemas.openxmlformats.org/officeDocument/2006/relationships/customXml" Target="../../customXml/item878.xml"/><Relationship Id="rId73" Type="http://schemas.openxmlformats.org/officeDocument/2006/relationships/customXml" Target="../../customXml/item919.xml"/><Relationship Id="rId78" Type="http://schemas.openxmlformats.org/officeDocument/2006/relationships/customXml" Target="../../customXml/item1552.xml"/><Relationship Id="rId94" Type="http://schemas.openxmlformats.org/officeDocument/2006/relationships/customXml" Target="../../customXml/item1444.xml"/><Relationship Id="rId99" Type="http://schemas.openxmlformats.org/officeDocument/2006/relationships/customXml" Target="../../customXml/item177.xml"/><Relationship Id="rId101" Type="http://schemas.openxmlformats.org/officeDocument/2006/relationships/customXml" Target="../../customXml/item1021.xml"/><Relationship Id="rId122" Type="http://schemas.openxmlformats.org/officeDocument/2006/relationships/customXml" Target="../../customXml/item414.xml"/><Relationship Id="rId143" Type="http://schemas.openxmlformats.org/officeDocument/2006/relationships/customXml" Target="../../customXml/item437.xml"/><Relationship Id="rId148" Type="http://schemas.openxmlformats.org/officeDocument/2006/relationships/customXml" Target="../../customXml/item569.xml"/><Relationship Id="rId164" Type="http://schemas.openxmlformats.org/officeDocument/2006/relationships/customXml" Target="../../customXml/item980.xml"/><Relationship Id="rId169" Type="http://schemas.openxmlformats.org/officeDocument/2006/relationships/customXml" Target="../../customXml/item1160.xml"/><Relationship Id="rId185" Type="http://schemas.openxmlformats.org/officeDocument/2006/relationships/image" Target="../media/image6.emf"/><Relationship Id="rId4" Type="http://schemas.openxmlformats.org/officeDocument/2006/relationships/customXml" Target="../../customXml/item230.xml"/><Relationship Id="rId9" Type="http://schemas.openxmlformats.org/officeDocument/2006/relationships/customXml" Target="../../customXml/item571.xml"/><Relationship Id="rId180" Type="http://schemas.openxmlformats.org/officeDocument/2006/relationships/image" Target="../media/image7.jpg"/><Relationship Id="rId26" Type="http://schemas.openxmlformats.org/officeDocument/2006/relationships/customXml" Target="../../customXml/item1799.xml"/><Relationship Id="rId47" Type="http://schemas.openxmlformats.org/officeDocument/2006/relationships/customXml" Target="../../customXml/item13.xml"/><Relationship Id="rId68" Type="http://schemas.openxmlformats.org/officeDocument/2006/relationships/customXml" Target="../../customXml/item249.xml"/><Relationship Id="rId89" Type="http://schemas.openxmlformats.org/officeDocument/2006/relationships/customXml" Target="../../customXml/item696.xml"/><Relationship Id="rId112" Type="http://schemas.openxmlformats.org/officeDocument/2006/relationships/customXml" Target="../../customXml/item1048.xml"/><Relationship Id="rId133" Type="http://schemas.openxmlformats.org/officeDocument/2006/relationships/customXml" Target="../../customXml/item1297.xml"/><Relationship Id="rId154" Type="http://schemas.openxmlformats.org/officeDocument/2006/relationships/customXml" Target="../../customXml/item1531.xml"/><Relationship Id="rId175" Type="http://schemas.openxmlformats.org/officeDocument/2006/relationships/customXml" Target="../../customXml/item1768.xml"/><Relationship Id="rId16" Type="http://schemas.openxmlformats.org/officeDocument/2006/relationships/customXml" Target="../../customXml/item492.xml"/><Relationship Id="rId37" Type="http://schemas.openxmlformats.org/officeDocument/2006/relationships/customXml" Target="../../customXml/item1083.xml"/><Relationship Id="rId58" Type="http://schemas.openxmlformats.org/officeDocument/2006/relationships/customXml" Target="../../customXml/item753.xml"/><Relationship Id="rId79" Type="http://schemas.openxmlformats.org/officeDocument/2006/relationships/customXml" Target="../../customXml/item1341.xml"/><Relationship Id="rId102" Type="http://schemas.openxmlformats.org/officeDocument/2006/relationships/customXml" Target="../../customXml/item1561.xml"/><Relationship Id="rId123" Type="http://schemas.openxmlformats.org/officeDocument/2006/relationships/customXml" Target="../../customXml/item1873.xml"/><Relationship Id="rId144" Type="http://schemas.openxmlformats.org/officeDocument/2006/relationships/customXml" Target="../../customXml/item228.xml"/><Relationship Id="rId90" Type="http://schemas.openxmlformats.org/officeDocument/2006/relationships/customXml" Target="../../customXml/item271.xml"/><Relationship Id="rId165" Type="http://schemas.openxmlformats.org/officeDocument/2006/relationships/customXml" Target="../../customXml/item462.xml"/><Relationship Id="rId186" Type="http://schemas.openxmlformats.org/officeDocument/2006/relationships/image" Target="../media/image8.png"/><Relationship Id="rId27" Type="http://schemas.openxmlformats.org/officeDocument/2006/relationships/customXml" Target="../../customXml/item1585.xml"/><Relationship Id="rId48" Type="http://schemas.openxmlformats.org/officeDocument/2006/relationships/customXml" Target="../../customXml/item1827.xml"/><Relationship Id="rId69" Type="http://schemas.openxmlformats.org/officeDocument/2006/relationships/customXml" Target="../../customXml/item38.xml"/><Relationship Id="rId113" Type="http://schemas.openxmlformats.org/officeDocument/2006/relationships/customXml" Target="../../customXml/item707.xml"/><Relationship Id="rId134" Type="http://schemas.openxmlformats.org/officeDocument/2006/relationships/customXml" Target="../../customXml/item1086.xml"/><Relationship Id="rId80" Type="http://schemas.openxmlformats.org/officeDocument/2006/relationships/customXml" Target="../../customXml/item1130.xml"/><Relationship Id="rId155" Type="http://schemas.openxmlformats.org/officeDocument/2006/relationships/customXml" Target="../../customXml/item1323.xml"/><Relationship Id="rId176" Type="http://schemas.openxmlformats.org/officeDocument/2006/relationships/customXml" Target="../../customXml/item1079.xml"/><Relationship Id="rId17" Type="http://schemas.openxmlformats.org/officeDocument/2006/relationships/customXml" Target="../../customXml/item280.xml"/><Relationship Id="rId38" Type="http://schemas.openxmlformats.org/officeDocument/2006/relationships/customXml" Target="../../customXml/item303.xml"/><Relationship Id="rId59" Type="http://schemas.openxmlformats.org/officeDocument/2006/relationships/customXml" Target="../../customXml/item1110.xml"/><Relationship Id="rId103" Type="http://schemas.openxmlformats.org/officeDocument/2006/relationships/customXml" Target="../../customXml/item1771.xml"/><Relationship Id="rId124" Type="http://schemas.openxmlformats.org/officeDocument/2006/relationships/customXml" Target="../../customXml/item1587.xml"/><Relationship Id="rId70" Type="http://schemas.openxmlformats.org/officeDocument/2006/relationships/customXml" Target="../../customXml/item1846.xml"/><Relationship Id="rId91" Type="http://schemas.openxmlformats.org/officeDocument/2006/relationships/customXml" Target="../../customXml/item61.xml"/><Relationship Id="rId145" Type="http://schemas.openxmlformats.org/officeDocument/2006/relationships/customXml" Target="../../customXml/item17.xml"/><Relationship Id="rId166" Type="http://schemas.openxmlformats.org/officeDocument/2006/relationships/customXml" Target="../../customXml/item1796.xml"/><Relationship Id="rId187" Type="http://schemas.microsoft.com/office/2007/relationships/hdphoto" Target="../media/hdphoto1.wdp"/><Relationship Id="rId1" Type="http://schemas.openxmlformats.org/officeDocument/2006/relationships/customXml" Target="../../customXml/item939.xml"/><Relationship Id="rId28" Type="http://schemas.openxmlformats.org/officeDocument/2006/relationships/customXml" Target="../../customXml/item1163.xml"/><Relationship Id="rId49" Type="http://schemas.openxmlformats.org/officeDocument/2006/relationships/customXml" Target="../../customXml/item1399.xml"/><Relationship Id="rId114" Type="http://schemas.openxmlformats.org/officeDocument/2006/relationships/customXml" Target="../../customXml/item494.xml"/><Relationship Id="rId60" Type="http://schemas.openxmlformats.org/officeDocument/2006/relationships/customXml" Target="../../customXml/item541.xml"/><Relationship Id="rId81" Type="http://schemas.openxmlformats.org/officeDocument/2006/relationships/customXml" Target="../../customXml/item775.xml"/><Relationship Id="rId135" Type="http://schemas.openxmlformats.org/officeDocument/2006/relationships/customXml" Target="../../customXml/item42.xml"/><Relationship Id="rId156" Type="http://schemas.openxmlformats.org/officeDocument/2006/relationships/customXml" Target="../../customXml/item489.xml"/><Relationship Id="rId177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582.xml"/><Relationship Id="rId21" Type="http://schemas.openxmlformats.org/officeDocument/2006/relationships/customXml" Target="../../customXml/item1321.xml"/><Relationship Id="rId42" Type="http://schemas.openxmlformats.org/officeDocument/2006/relationships/customXml" Target="../../customXml/item1511.xml"/><Relationship Id="rId63" Type="http://schemas.openxmlformats.org/officeDocument/2006/relationships/customXml" Target="../../customXml/item1262.xml"/><Relationship Id="rId84" Type="http://schemas.openxmlformats.org/officeDocument/2006/relationships/customXml" Target="../../customXml/item70.xml"/><Relationship Id="rId138" Type="http://schemas.openxmlformats.org/officeDocument/2006/relationships/customXml" Target="../../customXml/item1307.xml"/><Relationship Id="rId159" Type="http://schemas.openxmlformats.org/officeDocument/2006/relationships/customXml" Target="../../customXml/item332.xml"/><Relationship Id="rId170" Type="http://schemas.openxmlformats.org/officeDocument/2006/relationships/customXml" Target="../../customXml/item225.xml"/><Relationship Id="rId107" Type="http://schemas.openxmlformats.org/officeDocument/2006/relationships/customXml" Target="../../customXml/item343.xml"/><Relationship Id="rId11" Type="http://schemas.openxmlformats.org/officeDocument/2006/relationships/customXml" Target="../../customXml/item315.xml"/><Relationship Id="rId32" Type="http://schemas.openxmlformats.org/officeDocument/2006/relationships/customXml" Target="../../customXml/item1493.xml"/><Relationship Id="rId53" Type="http://schemas.openxmlformats.org/officeDocument/2006/relationships/customXml" Target="../../customXml/item1759.xml"/><Relationship Id="rId74" Type="http://schemas.openxmlformats.org/officeDocument/2006/relationships/customXml" Target="../../customXml/item233.xml"/><Relationship Id="rId128" Type="http://schemas.openxmlformats.org/officeDocument/2006/relationships/customXml" Target="../../customXml/item609.xml"/><Relationship Id="rId149" Type="http://schemas.openxmlformats.org/officeDocument/2006/relationships/customXml" Target="../../customXml/item1043.xml"/><Relationship Id="rId5" Type="http://schemas.openxmlformats.org/officeDocument/2006/relationships/customXml" Target="../../customXml/item210.xml"/><Relationship Id="rId95" Type="http://schemas.openxmlformats.org/officeDocument/2006/relationships/customXml" Target="../../customXml/item196.xml"/><Relationship Id="rId160" Type="http://schemas.openxmlformats.org/officeDocument/2006/relationships/customXml" Target="../../customXml/item656.xml"/><Relationship Id="rId181" Type="http://schemas.openxmlformats.org/officeDocument/2006/relationships/customXml" Target="../../customXml/item125.xml"/><Relationship Id="rId22" Type="http://schemas.openxmlformats.org/officeDocument/2006/relationships/customXml" Target="../../customXml/item1038.xml"/><Relationship Id="rId43" Type="http://schemas.openxmlformats.org/officeDocument/2006/relationships/customXml" Target="../../customXml/item1034.xml"/><Relationship Id="rId64" Type="http://schemas.openxmlformats.org/officeDocument/2006/relationships/customXml" Target="../../customXml/item1870.xml"/><Relationship Id="rId118" Type="http://schemas.openxmlformats.org/officeDocument/2006/relationships/customXml" Target="../../customXml/item16.xml"/><Relationship Id="rId139" Type="http://schemas.openxmlformats.org/officeDocument/2006/relationships/customXml" Target="../../customXml/item825.xml"/><Relationship Id="rId85" Type="http://schemas.openxmlformats.org/officeDocument/2006/relationships/customXml" Target="../../customXml/item1753.xml"/><Relationship Id="rId150" Type="http://schemas.openxmlformats.org/officeDocument/2006/relationships/customXml" Target="../../customXml/item1022.xml"/><Relationship Id="rId171" Type="http://schemas.openxmlformats.org/officeDocument/2006/relationships/customXml" Target="../../customXml/item709.xml"/><Relationship Id="rId12" Type="http://schemas.openxmlformats.org/officeDocument/2006/relationships/customXml" Target="../../customXml/item1334.xml"/><Relationship Id="rId33" Type="http://schemas.openxmlformats.org/officeDocument/2006/relationships/customXml" Target="../../customXml/item1282.xml"/><Relationship Id="rId108" Type="http://schemas.openxmlformats.org/officeDocument/2006/relationships/customXml" Target="../../customXml/item138.xml"/><Relationship Id="rId129" Type="http://schemas.openxmlformats.org/officeDocument/2006/relationships/customXml" Target="../../customXml/item900.xml"/><Relationship Id="rId54" Type="http://schemas.openxmlformats.org/officeDocument/2006/relationships/customXml" Target="../../customXml/item1132.xml"/><Relationship Id="rId75" Type="http://schemas.openxmlformats.org/officeDocument/2006/relationships/customXml" Target="../../customXml/item393.xml"/><Relationship Id="rId96" Type="http://schemas.openxmlformats.org/officeDocument/2006/relationships/customXml" Target="../../customXml/item6.xml"/><Relationship Id="rId140" Type="http://schemas.openxmlformats.org/officeDocument/2006/relationships/customXml" Target="../../customXml/item745.xml"/><Relationship Id="rId161" Type="http://schemas.openxmlformats.org/officeDocument/2006/relationships/customXml" Target="../../customXml/item1507.xml"/><Relationship Id="rId182" Type="http://schemas.openxmlformats.org/officeDocument/2006/relationships/customXml" Target="../../customXml/item1509.xml"/><Relationship Id="rId6" Type="http://schemas.openxmlformats.org/officeDocument/2006/relationships/customXml" Target="../../customXml/item642.xml"/><Relationship Id="rId23" Type="http://schemas.openxmlformats.org/officeDocument/2006/relationships/customXml" Target="../../customXml/item1545.xml"/><Relationship Id="rId119" Type="http://schemas.openxmlformats.org/officeDocument/2006/relationships/customXml" Target="../../customXml/item1554.xml"/><Relationship Id="rId44" Type="http://schemas.openxmlformats.org/officeDocument/2006/relationships/customXml" Target="../../customXml/item1608.xml"/><Relationship Id="rId65" Type="http://schemas.openxmlformats.org/officeDocument/2006/relationships/customXml" Target="../../customXml/item386.xml"/><Relationship Id="rId86" Type="http://schemas.openxmlformats.org/officeDocument/2006/relationships/customXml" Target="../../customXml/item1430.xml"/><Relationship Id="rId130" Type="http://schemas.openxmlformats.org/officeDocument/2006/relationships/customXml" Target="../../customXml/item872.xml"/><Relationship Id="rId151" Type="http://schemas.openxmlformats.org/officeDocument/2006/relationships/customXml" Target="../../customXml/item555.xml"/><Relationship Id="rId172" Type="http://schemas.openxmlformats.org/officeDocument/2006/relationships/customXml" Target="../../customXml/item184.xml"/><Relationship Id="rId13" Type="http://schemas.openxmlformats.org/officeDocument/2006/relationships/customXml" Target="../../customXml/item734.xml"/><Relationship Id="rId18" Type="http://schemas.openxmlformats.org/officeDocument/2006/relationships/customXml" Target="../../customXml/item430.xml"/><Relationship Id="rId39" Type="http://schemas.openxmlformats.org/officeDocument/2006/relationships/customXml" Target="../../customXml/item1813.xml"/><Relationship Id="rId109" Type="http://schemas.openxmlformats.org/officeDocument/2006/relationships/customXml" Target="../../customXml/item1820.xml"/><Relationship Id="rId34" Type="http://schemas.openxmlformats.org/officeDocument/2006/relationships/customXml" Target="../../customXml/item797.xml"/><Relationship Id="rId50" Type="http://schemas.openxmlformats.org/officeDocument/2006/relationships/customXml" Target="../../customXml/item706.xml"/><Relationship Id="rId55" Type="http://schemas.openxmlformats.org/officeDocument/2006/relationships/customXml" Target="../../customXml/item26.xml"/><Relationship Id="rId76" Type="http://schemas.openxmlformats.org/officeDocument/2006/relationships/customXml" Target="../../customXml/item9.xml"/><Relationship Id="rId97" Type="http://schemas.openxmlformats.org/officeDocument/2006/relationships/customXml" Target="../../customXml/item461.xml"/><Relationship Id="rId104" Type="http://schemas.openxmlformats.org/officeDocument/2006/relationships/customXml" Target="../../customXml/item683.xml"/><Relationship Id="rId120" Type="http://schemas.openxmlformats.org/officeDocument/2006/relationships/customXml" Target="../../customXml/item330.xml"/><Relationship Id="rId125" Type="http://schemas.openxmlformats.org/officeDocument/2006/relationships/customXml" Target="../../customXml/item1615.xml"/><Relationship Id="rId141" Type="http://schemas.openxmlformats.org/officeDocument/2006/relationships/customXml" Target="../../customXml/item104.xml"/><Relationship Id="rId146" Type="http://schemas.openxmlformats.org/officeDocument/2006/relationships/customXml" Target="../../customXml/item1292.xml"/><Relationship Id="rId167" Type="http://schemas.openxmlformats.org/officeDocument/2006/relationships/customXml" Target="../../customXml/item693.xml"/><Relationship Id="rId7" Type="http://schemas.openxmlformats.org/officeDocument/2006/relationships/customXml" Target="../../customXml/item115.xml"/><Relationship Id="rId71" Type="http://schemas.openxmlformats.org/officeDocument/2006/relationships/customXml" Target="../../customXml/item1857.xml"/><Relationship Id="rId92" Type="http://schemas.openxmlformats.org/officeDocument/2006/relationships/customXml" Target="../../customXml/item283.xml"/><Relationship Id="rId162" Type="http://schemas.openxmlformats.org/officeDocument/2006/relationships/customXml" Target="../../customXml/item680.xml"/><Relationship Id="rId183" Type="http://schemas.openxmlformats.org/officeDocument/2006/relationships/slideLayout" Target="../slideLayouts/slideLayout7.xml"/><Relationship Id="rId2" Type="http://schemas.openxmlformats.org/officeDocument/2006/relationships/customXml" Target="../../customXml/item30.xml"/><Relationship Id="rId29" Type="http://schemas.openxmlformats.org/officeDocument/2006/relationships/customXml" Target="../../customXml/item815.xml"/><Relationship Id="rId24" Type="http://schemas.openxmlformats.org/officeDocument/2006/relationships/customXml" Target="../../customXml/item1742.xml"/><Relationship Id="rId40" Type="http://schemas.openxmlformats.org/officeDocument/2006/relationships/customXml" Target="../../customXml/item1319.xml"/><Relationship Id="rId45" Type="http://schemas.openxmlformats.org/officeDocument/2006/relationships/customXml" Target="../../customXml/item1156.xml"/><Relationship Id="rId66" Type="http://schemas.openxmlformats.org/officeDocument/2006/relationships/customXml" Target="../../customXml/item801.xml"/><Relationship Id="rId87" Type="http://schemas.openxmlformats.org/officeDocument/2006/relationships/customXml" Target="../../customXml/item1784.xml"/><Relationship Id="rId110" Type="http://schemas.openxmlformats.org/officeDocument/2006/relationships/customXml" Target="../../customXml/item285.xml"/><Relationship Id="rId115" Type="http://schemas.openxmlformats.org/officeDocument/2006/relationships/customXml" Target="../../customXml/item377.xml"/><Relationship Id="rId131" Type="http://schemas.openxmlformats.org/officeDocument/2006/relationships/customXml" Target="../../customXml/item113.xml"/><Relationship Id="rId136" Type="http://schemas.openxmlformats.org/officeDocument/2006/relationships/customXml" Target="../../customXml/item1358.xml"/><Relationship Id="rId157" Type="http://schemas.openxmlformats.org/officeDocument/2006/relationships/customXml" Target="../../customXml/item1367.xml"/><Relationship Id="rId178" Type="http://schemas.openxmlformats.org/officeDocument/2006/relationships/customXml" Target="../../customXml/item257.xml"/><Relationship Id="rId61" Type="http://schemas.openxmlformats.org/officeDocument/2006/relationships/customXml" Target="../../customXml/item1569.xml"/><Relationship Id="rId82" Type="http://schemas.openxmlformats.org/officeDocument/2006/relationships/customXml" Target="../../customXml/item255.xml"/><Relationship Id="rId152" Type="http://schemas.openxmlformats.org/officeDocument/2006/relationships/customXml" Target="../../customXml/item711.xml"/><Relationship Id="rId173" Type="http://schemas.openxmlformats.org/officeDocument/2006/relationships/customXml" Target="../../customXml/item1680.xml"/><Relationship Id="rId19" Type="http://schemas.openxmlformats.org/officeDocument/2006/relationships/customXml" Target="../../customXml/item390.xml"/><Relationship Id="rId14" Type="http://schemas.openxmlformats.org/officeDocument/2006/relationships/customXml" Target="../../customXml/item1872.xml"/><Relationship Id="rId30" Type="http://schemas.openxmlformats.org/officeDocument/2006/relationships/customXml" Target="../../customXml/item1192.xml"/><Relationship Id="rId35" Type="http://schemas.openxmlformats.org/officeDocument/2006/relationships/customXml" Target="../../customXml/item1565.xml"/><Relationship Id="rId56" Type="http://schemas.openxmlformats.org/officeDocument/2006/relationships/customXml" Target="../../customXml/item738.xml"/><Relationship Id="rId77" Type="http://schemas.openxmlformats.org/officeDocument/2006/relationships/customXml" Target="../../customXml/item1687.xml"/><Relationship Id="rId100" Type="http://schemas.openxmlformats.org/officeDocument/2006/relationships/customXml" Target="../../customXml/item1809.xml"/><Relationship Id="rId105" Type="http://schemas.openxmlformats.org/officeDocument/2006/relationships/customXml" Target="../../customXml/item1302.xml"/><Relationship Id="rId126" Type="http://schemas.openxmlformats.org/officeDocument/2006/relationships/customXml" Target="../../customXml/item1331.xml"/><Relationship Id="rId147" Type="http://schemas.openxmlformats.org/officeDocument/2006/relationships/customXml" Target="../../customXml/item1260.xml"/><Relationship Id="rId168" Type="http://schemas.openxmlformats.org/officeDocument/2006/relationships/customXml" Target="../../customXml/item401.xml"/><Relationship Id="rId8" Type="http://schemas.openxmlformats.org/officeDocument/2006/relationships/customXml" Target="../../customXml/item1431.xml"/><Relationship Id="rId51" Type="http://schemas.openxmlformats.org/officeDocument/2006/relationships/customXml" Target="../../customXml/item142.xml"/><Relationship Id="rId72" Type="http://schemas.openxmlformats.org/officeDocument/2006/relationships/customXml" Target="../../customXml/item971.xml"/><Relationship Id="rId93" Type="http://schemas.openxmlformats.org/officeDocument/2006/relationships/customXml" Target="../../customXml/item127.xml"/><Relationship Id="rId98" Type="http://schemas.openxmlformats.org/officeDocument/2006/relationships/customXml" Target="../../customXml/item950.xml"/><Relationship Id="rId121" Type="http://schemas.openxmlformats.org/officeDocument/2006/relationships/customXml" Target="../../customXml/item256.xml"/><Relationship Id="rId142" Type="http://schemas.openxmlformats.org/officeDocument/2006/relationships/customXml" Target="../../customXml/item714.xml"/><Relationship Id="rId163" Type="http://schemas.openxmlformats.org/officeDocument/2006/relationships/customXml" Target="../../customXml/item93.xml"/><Relationship Id="rId184" Type="http://schemas.openxmlformats.org/officeDocument/2006/relationships/notesSlide" Target="../notesSlides/notesSlide6.xml"/><Relationship Id="rId3" Type="http://schemas.openxmlformats.org/officeDocument/2006/relationships/customXml" Target="../../customXml/item952.xml"/><Relationship Id="rId25" Type="http://schemas.openxmlformats.org/officeDocument/2006/relationships/customXml" Target="../../customXml/item1839.xml"/><Relationship Id="rId46" Type="http://schemas.openxmlformats.org/officeDocument/2006/relationships/customXml" Target="../../customXml/item372.xml"/><Relationship Id="rId67" Type="http://schemas.openxmlformats.org/officeDocument/2006/relationships/customXml" Target="../../customXml/item895.xml"/><Relationship Id="rId116" Type="http://schemas.openxmlformats.org/officeDocument/2006/relationships/customXml" Target="../../customXml/item1816.xml"/><Relationship Id="rId137" Type="http://schemas.openxmlformats.org/officeDocument/2006/relationships/customXml" Target="../../customXml/item231.xml"/><Relationship Id="rId158" Type="http://schemas.openxmlformats.org/officeDocument/2006/relationships/customXml" Target="../../customXml/item496.xml"/><Relationship Id="rId20" Type="http://schemas.openxmlformats.org/officeDocument/2006/relationships/customXml" Target="../../customXml/item1854.xml"/><Relationship Id="rId41" Type="http://schemas.openxmlformats.org/officeDocument/2006/relationships/customXml" Target="../../customXml/item1414.xml"/><Relationship Id="rId62" Type="http://schemas.openxmlformats.org/officeDocument/2006/relationships/customXml" Target="../../customXml/item1276.xml"/><Relationship Id="rId83" Type="http://schemas.openxmlformats.org/officeDocument/2006/relationships/customXml" Target="../../customXml/item181.xml"/><Relationship Id="rId88" Type="http://schemas.openxmlformats.org/officeDocument/2006/relationships/customXml" Target="../../customXml/item1514.xml"/><Relationship Id="rId111" Type="http://schemas.openxmlformats.org/officeDocument/2006/relationships/customXml" Target="../../customXml/item1184.xml"/><Relationship Id="rId132" Type="http://schemas.openxmlformats.org/officeDocument/2006/relationships/customXml" Target="../../customXml/item76.xml"/><Relationship Id="rId153" Type="http://schemas.openxmlformats.org/officeDocument/2006/relationships/customXml" Target="../../customXml/item1566.xml"/><Relationship Id="rId174" Type="http://schemas.openxmlformats.org/officeDocument/2006/relationships/customXml" Target="../../customXml/item1651.xml"/><Relationship Id="rId179" Type="http://schemas.openxmlformats.org/officeDocument/2006/relationships/customXml" Target="../../customXml/item705.xml"/><Relationship Id="rId15" Type="http://schemas.openxmlformats.org/officeDocument/2006/relationships/customXml" Target="../../customXml/item1303.xml"/><Relationship Id="rId36" Type="http://schemas.openxmlformats.org/officeDocument/2006/relationships/customXml" Target="../../customXml/item1743.xml"/><Relationship Id="rId57" Type="http://schemas.openxmlformats.org/officeDocument/2006/relationships/customXml" Target="../../customXml/item513.xml"/><Relationship Id="rId106" Type="http://schemas.openxmlformats.org/officeDocument/2006/relationships/customXml" Target="../../customXml/item1571.xml"/><Relationship Id="rId127" Type="http://schemas.openxmlformats.org/officeDocument/2006/relationships/customXml" Target="../../customXml/item68.xml"/><Relationship Id="rId10" Type="http://schemas.openxmlformats.org/officeDocument/2006/relationships/customXml" Target="../../customXml/item1469.xml"/><Relationship Id="rId31" Type="http://schemas.openxmlformats.org/officeDocument/2006/relationships/customXml" Target="../../customXml/item947.xml"/><Relationship Id="rId52" Type="http://schemas.openxmlformats.org/officeDocument/2006/relationships/customXml" Target="../../customXml/item1028.xml"/><Relationship Id="rId73" Type="http://schemas.openxmlformats.org/officeDocument/2006/relationships/customXml" Target="../../customXml/item117.xml"/><Relationship Id="rId78" Type="http://schemas.openxmlformats.org/officeDocument/2006/relationships/customXml" Target="../../customXml/item87.xml"/><Relationship Id="rId94" Type="http://schemas.openxmlformats.org/officeDocument/2006/relationships/customXml" Target="../../customXml/item590.xml"/><Relationship Id="rId99" Type="http://schemas.openxmlformats.org/officeDocument/2006/relationships/customXml" Target="../../customXml/item1061.xml"/><Relationship Id="rId101" Type="http://schemas.openxmlformats.org/officeDocument/2006/relationships/customXml" Target="../../customXml/item1198.xml"/><Relationship Id="rId122" Type="http://schemas.openxmlformats.org/officeDocument/2006/relationships/customXml" Target="../../customXml/item1778.xml"/><Relationship Id="rId143" Type="http://schemas.openxmlformats.org/officeDocument/2006/relationships/customXml" Target="../../customXml/item454.xml"/><Relationship Id="rId148" Type="http://schemas.openxmlformats.org/officeDocument/2006/relationships/customXml" Target="../../customXml/item484.xml"/><Relationship Id="rId164" Type="http://schemas.openxmlformats.org/officeDocument/2006/relationships/customXml" Target="../../customXml/item294.xml"/><Relationship Id="rId169" Type="http://schemas.openxmlformats.org/officeDocument/2006/relationships/customXml" Target="../../customXml/item192.xml"/><Relationship Id="rId185" Type="http://schemas.openxmlformats.org/officeDocument/2006/relationships/image" Target="../media/image4.png"/><Relationship Id="rId4" Type="http://schemas.openxmlformats.org/officeDocument/2006/relationships/customXml" Target="../../customXml/item278.xml"/><Relationship Id="rId9" Type="http://schemas.openxmlformats.org/officeDocument/2006/relationships/customXml" Target="../../customXml/item844.xml"/><Relationship Id="rId180" Type="http://schemas.openxmlformats.org/officeDocument/2006/relationships/customXml" Target="../../customXml/item426.xml"/><Relationship Id="rId26" Type="http://schemas.openxmlformats.org/officeDocument/2006/relationships/customXml" Target="../../customXml/item320.xml"/><Relationship Id="rId47" Type="http://schemas.openxmlformats.org/officeDocument/2006/relationships/customXml" Target="../../customXml/item1074.xml"/><Relationship Id="rId68" Type="http://schemas.openxmlformats.org/officeDocument/2006/relationships/customXml" Target="../../customXml/item1412.xml"/><Relationship Id="rId89" Type="http://schemas.openxmlformats.org/officeDocument/2006/relationships/customXml" Target="../../customXml/item1268.xml"/><Relationship Id="rId112" Type="http://schemas.openxmlformats.org/officeDocument/2006/relationships/customXml" Target="../../customXml/item236.xml"/><Relationship Id="rId133" Type="http://schemas.openxmlformats.org/officeDocument/2006/relationships/customXml" Target="../../customXml/item671.xml"/><Relationship Id="rId154" Type="http://schemas.openxmlformats.org/officeDocument/2006/relationships/customXml" Target="../../customXml/item1382.xml"/><Relationship Id="rId175" Type="http://schemas.openxmlformats.org/officeDocument/2006/relationships/customXml" Target="../../customXml/item870.xml"/><Relationship Id="rId16" Type="http://schemas.openxmlformats.org/officeDocument/2006/relationships/customXml" Target="../../customXml/item1652.xml"/><Relationship Id="rId37" Type="http://schemas.openxmlformats.org/officeDocument/2006/relationships/customXml" Target="../../customXml/item1728.xml"/><Relationship Id="rId58" Type="http://schemas.openxmlformats.org/officeDocument/2006/relationships/customXml" Target="../../customXml/item1560.xml"/><Relationship Id="rId79" Type="http://schemas.openxmlformats.org/officeDocument/2006/relationships/customXml" Target="../../customXml/item1063.xml"/><Relationship Id="rId102" Type="http://schemas.openxmlformats.org/officeDocument/2006/relationships/customXml" Target="../../customXml/item1589.xml"/><Relationship Id="rId123" Type="http://schemas.openxmlformats.org/officeDocument/2006/relationships/customXml" Target="../../customXml/item53.xml"/><Relationship Id="rId144" Type="http://schemas.openxmlformats.org/officeDocument/2006/relationships/customXml" Target="../../customXml/item146.xml"/><Relationship Id="rId90" Type="http://schemas.openxmlformats.org/officeDocument/2006/relationships/customXml" Target="../../customXml/item404.xml"/><Relationship Id="rId165" Type="http://schemas.openxmlformats.org/officeDocument/2006/relationships/customXml" Target="../../customXml/item916.xml"/><Relationship Id="rId186" Type="http://schemas.openxmlformats.org/officeDocument/2006/relationships/image" Target="../media/image1.png"/><Relationship Id="rId27" Type="http://schemas.openxmlformats.org/officeDocument/2006/relationships/customXml" Target="../../customXml/item170.xml"/><Relationship Id="rId48" Type="http://schemas.openxmlformats.org/officeDocument/2006/relationships/customXml" Target="../../customXml/item1356.xml"/><Relationship Id="rId69" Type="http://schemas.openxmlformats.org/officeDocument/2006/relationships/customXml" Target="../../customXml/item1737.xml"/><Relationship Id="rId113" Type="http://schemas.openxmlformats.org/officeDocument/2006/relationships/customXml" Target="../../customXml/item1216.xml"/><Relationship Id="rId134" Type="http://schemas.openxmlformats.org/officeDocument/2006/relationships/customXml" Target="../../customXml/item15.xml"/><Relationship Id="rId80" Type="http://schemas.openxmlformats.org/officeDocument/2006/relationships/customXml" Target="../../customXml/item1556.xml"/><Relationship Id="rId155" Type="http://schemas.openxmlformats.org/officeDocument/2006/relationships/customXml" Target="../../customXml/item530.xml"/><Relationship Id="rId176" Type="http://schemas.openxmlformats.org/officeDocument/2006/relationships/customXml" Target="../../customXml/item206.xml"/><Relationship Id="rId17" Type="http://schemas.openxmlformats.org/officeDocument/2006/relationships/customXml" Target="../../customXml/item1628.xml"/><Relationship Id="rId38" Type="http://schemas.openxmlformats.org/officeDocument/2006/relationships/customXml" Target="../../customXml/item295.xml"/><Relationship Id="rId59" Type="http://schemas.openxmlformats.org/officeDocument/2006/relationships/customXml" Target="../../customXml/item1734.xml"/><Relationship Id="rId103" Type="http://schemas.openxmlformats.org/officeDocument/2006/relationships/customXml" Target="../../customXml/item1280.xml"/><Relationship Id="rId124" Type="http://schemas.openxmlformats.org/officeDocument/2006/relationships/customXml" Target="../../customXml/item1213.xml"/><Relationship Id="rId70" Type="http://schemas.openxmlformats.org/officeDocument/2006/relationships/customXml" Target="../../customXml/item1054.xml"/><Relationship Id="rId91" Type="http://schemas.openxmlformats.org/officeDocument/2006/relationships/customXml" Target="../../customXml/item1122.xml"/><Relationship Id="rId145" Type="http://schemas.openxmlformats.org/officeDocument/2006/relationships/customXml" Target="../../customXml/item854.xml"/><Relationship Id="rId166" Type="http://schemas.openxmlformats.org/officeDocument/2006/relationships/customXml" Target="../../customXml/item684.xml"/><Relationship Id="rId187" Type="http://schemas.openxmlformats.org/officeDocument/2006/relationships/image" Target="../media/image2.png"/><Relationship Id="rId1" Type="http://schemas.openxmlformats.org/officeDocument/2006/relationships/customXml" Target="../../customXml/item62.xml"/><Relationship Id="rId28" Type="http://schemas.openxmlformats.org/officeDocument/2006/relationships/customXml" Target="../../customXml/item702.xml"/><Relationship Id="rId49" Type="http://schemas.openxmlformats.org/officeDocument/2006/relationships/customXml" Target="../../customXml/item594.xml"/><Relationship Id="rId114" Type="http://schemas.openxmlformats.org/officeDocument/2006/relationships/customXml" Target="../../customXml/item219.xml"/><Relationship Id="rId60" Type="http://schemas.openxmlformats.org/officeDocument/2006/relationships/customXml" Target="../../customXml/item422.xml"/><Relationship Id="rId81" Type="http://schemas.openxmlformats.org/officeDocument/2006/relationships/customXml" Target="../../customXml/item750.xml"/><Relationship Id="rId135" Type="http://schemas.openxmlformats.org/officeDocument/2006/relationships/customXml" Target="../../customXml/item721.xml"/><Relationship Id="rId156" Type="http://schemas.openxmlformats.org/officeDocument/2006/relationships/customXml" Target="../../customXml/item1230.xml"/><Relationship Id="rId177" Type="http://schemas.openxmlformats.org/officeDocument/2006/relationships/customXml" Target="../../customXml/item139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1173.xml"/><Relationship Id="rId21" Type="http://schemas.openxmlformats.org/officeDocument/2006/relationships/customXml" Target="../../customXml/item1239.xml"/><Relationship Id="rId42" Type="http://schemas.openxmlformats.org/officeDocument/2006/relationships/customXml" Target="../../customXml/item893.xml"/><Relationship Id="rId63" Type="http://schemas.openxmlformats.org/officeDocument/2006/relationships/customXml" Target="../../customXml/item220.xml"/><Relationship Id="rId84" Type="http://schemas.openxmlformats.org/officeDocument/2006/relationships/customXml" Target="../../customXml/item1535.xml"/><Relationship Id="rId138" Type="http://schemas.openxmlformats.org/officeDocument/2006/relationships/customXml" Target="../../customXml/item1599.xml"/><Relationship Id="rId159" Type="http://schemas.openxmlformats.org/officeDocument/2006/relationships/customXml" Target="../../customXml/item1665.xml"/><Relationship Id="rId170" Type="http://schemas.openxmlformats.org/officeDocument/2006/relationships/customXml" Target="../../customXml/item864.xml"/><Relationship Id="rId107" Type="http://schemas.openxmlformats.org/officeDocument/2006/relationships/customXml" Target="../../customXml/item1568.xml"/><Relationship Id="rId11" Type="http://schemas.openxmlformats.org/officeDocument/2006/relationships/customXml" Target="../../customXml/item1526.xml"/><Relationship Id="rId32" Type="http://schemas.openxmlformats.org/officeDocument/2006/relationships/customXml" Target="../../customXml/item497.xml"/><Relationship Id="rId53" Type="http://schemas.openxmlformats.org/officeDocument/2006/relationships/customXml" Target="../../customXml/item806.xml"/><Relationship Id="rId74" Type="http://schemas.openxmlformats.org/officeDocument/2006/relationships/customXml" Target="../../customXml/item1196.xml"/><Relationship Id="rId128" Type="http://schemas.openxmlformats.org/officeDocument/2006/relationships/customXml" Target="../../customXml/item80.xml"/><Relationship Id="rId149" Type="http://schemas.openxmlformats.org/officeDocument/2006/relationships/customXml" Target="../../customXml/item1197.xml"/><Relationship Id="rId5" Type="http://schemas.openxmlformats.org/officeDocument/2006/relationships/customXml" Target="../../customXml/item385.xml"/><Relationship Id="rId95" Type="http://schemas.openxmlformats.org/officeDocument/2006/relationships/customXml" Target="../../customXml/item781.xml"/><Relationship Id="rId160" Type="http://schemas.openxmlformats.org/officeDocument/2006/relationships/customXml" Target="../../customXml/item301.xml"/><Relationship Id="rId181" Type="http://schemas.openxmlformats.org/officeDocument/2006/relationships/image" Target="../media/image13.emf"/><Relationship Id="rId22" Type="http://schemas.openxmlformats.org/officeDocument/2006/relationships/customXml" Target="../../customXml/item298.xml"/><Relationship Id="rId43" Type="http://schemas.openxmlformats.org/officeDocument/2006/relationships/customXml" Target="../../customXml/item1355.xml"/><Relationship Id="rId64" Type="http://schemas.openxmlformats.org/officeDocument/2006/relationships/customXml" Target="../../customXml/item366.xml"/><Relationship Id="rId118" Type="http://schemas.openxmlformats.org/officeDocument/2006/relationships/customXml" Target="../../customXml/item14.xml"/><Relationship Id="rId139" Type="http://schemas.openxmlformats.org/officeDocument/2006/relationships/customXml" Target="../../customXml/item1133.xml"/><Relationship Id="rId85" Type="http://schemas.openxmlformats.org/officeDocument/2006/relationships/customXml" Target="../../customXml/item926.xml"/><Relationship Id="rId150" Type="http://schemas.openxmlformats.org/officeDocument/2006/relationships/customXml" Target="../../customXml/item1104.xml"/><Relationship Id="rId171" Type="http://schemas.openxmlformats.org/officeDocument/2006/relationships/customXml" Target="../../customXml/item213.xml"/><Relationship Id="rId12" Type="http://schemas.openxmlformats.org/officeDocument/2006/relationships/customXml" Target="../../customXml/item1611.xml"/><Relationship Id="rId33" Type="http://schemas.openxmlformats.org/officeDocument/2006/relationships/customXml" Target="../../customXml/item242.xml"/><Relationship Id="rId108" Type="http://schemas.openxmlformats.org/officeDocument/2006/relationships/customXml" Target="../../customXml/item1326.xml"/><Relationship Id="rId129" Type="http://schemas.openxmlformats.org/officeDocument/2006/relationships/customXml" Target="../../customXml/item1415.xml"/><Relationship Id="rId54" Type="http://schemas.openxmlformats.org/officeDocument/2006/relationships/customXml" Target="../../customXml/item161.xml"/><Relationship Id="rId75" Type="http://schemas.openxmlformats.org/officeDocument/2006/relationships/customXml" Target="../../customXml/item243.xml"/><Relationship Id="rId96" Type="http://schemas.openxmlformats.org/officeDocument/2006/relationships/customXml" Target="../../customXml/item1058.xml"/><Relationship Id="rId140" Type="http://schemas.openxmlformats.org/officeDocument/2006/relationships/customXml" Target="../../customXml/item268.xml"/><Relationship Id="rId161" Type="http://schemas.openxmlformats.org/officeDocument/2006/relationships/customXml" Target="../../customXml/item1250.xml"/><Relationship Id="rId182" Type="http://schemas.openxmlformats.org/officeDocument/2006/relationships/image" Target="../media/image14.emf"/><Relationship Id="rId6" Type="http://schemas.openxmlformats.org/officeDocument/2006/relationships/customXml" Target="../../customXml/item1539.xml"/><Relationship Id="rId23" Type="http://schemas.openxmlformats.org/officeDocument/2006/relationships/customXml" Target="../../customXml/item998.xml"/><Relationship Id="rId119" Type="http://schemas.openxmlformats.org/officeDocument/2006/relationships/customXml" Target="../../customXml/item983.xml"/><Relationship Id="rId44" Type="http://schemas.openxmlformats.org/officeDocument/2006/relationships/customXml" Target="../../customXml/item1175.xml"/><Relationship Id="rId65" Type="http://schemas.openxmlformats.org/officeDocument/2006/relationships/customXml" Target="../../customXml/item509.xml"/><Relationship Id="rId86" Type="http://schemas.openxmlformats.org/officeDocument/2006/relationships/customXml" Target="../../customXml/item979.xml"/><Relationship Id="rId130" Type="http://schemas.openxmlformats.org/officeDocument/2006/relationships/customXml" Target="../../customXml/item1215.xml"/><Relationship Id="rId151" Type="http://schemas.openxmlformats.org/officeDocument/2006/relationships/customXml" Target="../../customXml/item1201.xml"/><Relationship Id="rId172" Type="http://schemas.openxmlformats.org/officeDocument/2006/relationships/customXml" Target="../../customXml/item1549.xml"/><Relationship Id="rId13" Type="http://schemas.openxmlformats.org/officeDocument/2006/relationships/customXml" Target="../../customXml/item1702.xml"/><Relationship Id="rId18" Type="http://schemas.openxmlformats.org/officeDocument/2006/relationships/customXml" Target="../../customXml/item111.xml"/><Relationship Id="rId39" Type="http://schemas.openxmlformats.org/officeDocument/2006/relationships/customXml" Target="../../customXml/item91.xml"/><Relationship Id="rId109" Type="http://schemas.openxmlformats.org/officeDocument/2006/relationships/customXml" Target="../../customXml/item835.xml"/><Relationship Id="rId34" Type="http://schemas.openxmlformats.org/officeDocument/2006/relationships/customXml" Target="../../customXml/item55.xml"/><Relationship Id="rId50" Type="http://schemas.openxmlformats.org/officeDocument/2006/relationships/customXml" Target="../../customXml/item459.xml"/><Relationship Id="rId55" Type="http://schemas.openxmlformats.org/officeDocument/2006/relationships/customXml" Target="../../customXml/item1204.xml"/><Relationship Id="rId76" Type="http://schemas.openxmlformats.org/officeDocument/2006/relationships/customXml" Target="../../customXml/item1533.xml"/><Relationship Id="rId97" Type="http://schemas.openxmlformats.org/officeDocument/2006/relationships/customXml" Target="../../customXml/item567.xml"/><Relationship Id="rId104" Type="http://schemas.openxmlformats.org/officeDocument/2006/relationships/customXml" Target="../../customXml/item602.xml"/><Relationship Id="rId120" Type="http://schemas.openxmlformats.org/officeDocument/2006/relationships/customXml" Target="../../customXml/item325.xml"/><Relationship Id="rId125" Type="http://schemas.openxmlformats.org/officeDocument/2006/relationships/customXml" Target="../../customXml/item1518.xml"/><Relationship Id="rId141" Type="http://schemas.openxmlformats.org/officeDocument/2006/relationships/customXml" Target="../../customXml/item1692.xml"/><Relationship Id="rId146" Type="http://schemas.openxmlformats.org/officeDocument/2006/relationships/customXml" Target="../../customXml/item532.xml"/><Relationship Id="rId167" Type="http://schemas.openxmlformats.org/officeDocument/2006/relationships/customXml" Target="../../customXml/item907.xml"/><Relationship Id="rId188" Type="http://schemas.openxmlformats.org/officeDocument/2006/relationships/image" Target="../media/image6.emf"/><Relationship Id="rId7" Type="http://schemas.openxmlformats.org/officeDocument/2006/relationships/customXml" Target="../../customXml/item1421.xml"/><Relationship Id="rId71" Type="http://schemas.openxmlformats.org/officeDocument/2006/relationships/customXml" Target="../../customXml/item898.xml"/><Relationship Id="rId92" Type="http://schemas.openxmlformats.org/officeDocument/2006/relationships/customXml" Target="../../customXml/item1101.xml"/><Relationship Id="rId162" Type="http://schemas.openxmlformats.org/officeDocument/2006/relationships/customXml" Target="../../customXml/item443.xml"/><Relationship Id="rId183" Type="http://schemas.openxmlformats.org/officeDocument/2006/relationships/image" Target="../media/image15.emf"/><Relationship Id="rId2" Type="http://schemas.openxmlformats.org/officeDocument/2006/relationships/customXml" Target="../../customXml/item1471.xml"/><Relationship Id="rId29" Type="http://schemas.openxmlformats.org/officeDocument/2006/relationships/customXml" Target="../../customXml/item1344.xml"/><Relationship Id="rId24" Type="http://schemas.openxmlformats.org/officeDocument/2006/relationships/customXml" Target="../../customXml/item1368.xml"/><Relationship Id="rId40" Type="http://schemas.openxmlformats.org/officeDocument/2006/relationships/customXml" Target="../../customXml/item1620.xml"/><Relationship Id="rId45" Type="http://schemas.openxmlformats.org/officeDocument/2006/relationships/customXml" Target="../../customXml/item1148.xml"/><Relationship Id="rId66" Type="http://schemas.openxmlformats.org/officeDocument/2006/relationships/customXml" Target="../../customXml/item227.xml"/><Relationship Id="rId87" Type="http://schemas.openxmlformats.org/officeDocument/2006/relationships/customXml" Target="../../customXml/item10.xml"/><Relationship Id="rId110" Type="http://schemas.openxmlformats.org/officeDocument/2006/relationships/customXml" Target="../../customXml/item531.xml"/><Relationship Id="rId115" Type="http://schemas.openxmlformats.org/officeDocument/2006/relationships/customXml" Target="../../customXml/item855.xml"/><Relationship Id="rId131" Type="http://schemas.openxmlformats.org/officeDocument/2006/relationships/customXml" Target="../../customXml/item1405.xml"/><Relationship Id="rId136" Type="http://schemas.openxmlformats.org/officeDocument/2006/relationships/customXml" Target="../../customXml/item379.xml"/><Relationship Id="rId157" Type="http://schemas.openxmlformats.org/officeDocument/2006/relationships/customXml" Target="../../customXml/item313.xml"/><Relationship Id="rId178" Type="http://schemas.openxmlformats.org/officeDocument/2006/relationships/notesSlide" Target="../notesSlides/notesSlide7.xml"/><Relationship Id="rId61" Type="http://schemas.openxmlformats.org/officeDocument/2006/relationships/customXml" Target="../../customXml/item505.xml"/><Relationship Id="rId82" Type="http://schemas.openxmlformats.org/officeDocument/2006/relationships/customXml" Target="../../customXml/item913.xml"/><Relationship Id="rId152" Type="http://schemas.openxmlformats.org/officeDocument/2006/relationships/customXml" Target="../../customXml/item1400.xml"/><Relationship Id="rId173" Type="http://schemas.openxmlformats.org/officeDocument/2006/relationships/customXml" Target="../../customXml/item367.xml"/><Relationship Id="rId19" Type="http://schemas.openxmlformats.org/officeDocument/2006/relationships/customXml" Target="../../customXml/item445.xml"/><Relationship Id="rId14" Type="http://schemas.openxmlformats.org/officeDocument/2006/relationships/customXml" Target="../../customXml/item1690.xml"/><Relationship Id="rId30" Type="http://schemas.openxmlformats.org/officeDocument/2006/relationships/customXml" Target="../../customXml/item472.xml"/><Relationship Id="rId35" Type="http://schemas.openxmlformats.org/officeDocument/2006/relationships/customXml" Target="../../customXml/item1844.xml"/><Relationship Id="rId56" Type="http://schemas.openxmlformats.org/officeDocument/2006/relationships/customXml" Target="../../customXml/item1248.xml"/><Relationship Id="rId77" Type="http://schemas.openxmlformats.org/officeDocument/2006/relationships/customXml" Target="../../customXml/item1012.xml"/><Relationship Id="rId100" Type="http://schemas.openxmlformats.org/officeDocument/2006/relationships/customXml" Target="../../customXml/item1754.xml"/><Relationship Id="rId105" Type="http://schemas.openxmlformats.org/officeDocument/2006/relationships/customXml" Target="../../customXml/item398.xml"/><Relationship Id="rId126" Type="http://schemas.openxmlformats.org/officeDocument/2006/relationships/customXml" Target="../../customXml/item716.xml"/><Relationship Id="rId147" Type="http://schemas.openxmlformats.org/officeDocument/2006/relationships/customXml" Target="../../customXml/item804.xml"/><Relationship Id="rId168" Type="http://schemas.openxmlformats.org/officeDocument/2006/relationships/customXml" Target="../../customXml/item1673.xml"/><Relationship Id="rId8" Type="http://schemas.openxmlformats.org/officeDocument/2006/relationships/customXml" Target="../../customXml/item1369.xml"/><Relationship Id="rId51" Type="http://schemas.openxmlformats.org/officeDocument/2006/relationships/customXml" Target="../../customXml/item1019.xml"/><Relationship Id="rId72" Type="http://schemas.openxmlformats.org/officeDocument/2006/relationships/customXml" Target="../../customXml/item56.xml"/><Relationship Id="rId93" Type="http://schemas.openxmlformats.org/officeDocument/2006/relationships/customXml" Target="../../customXml/item1877.xml"/><Relationship Id="rId98" Type="http://schemas.openxmlformats.org/officeDocument/2006/relationships/customXml" Target="../../customXml/item635.xml"/><Relationship Id="rId121" Type="http://schemas.openxmlformats.org/officeDocument/2006/relationships/customXml" Target="../../customXml/item583.xml"/><Relationship Id="rId142" Type="http://schemas.openxmlformats.org/officeDocument/2006/relationships/customXml" Target="../../customXml/item1644.xml"/><Relationship Id="rId163" Type="http://schemas.openxmlformats.org/officeDocument/2006/relationships/customXml" Target="../../customXml/item1683.xml"/><Relationship Id="rId184" Type="http://schemas.openxmlformats.org/officeDocument/2006/relationships/image" Target="../media/image16.emf"/><Relationship Id="rId189" Type="http://schemas.openxmlformats.org/officeDocument/2006/relationships/image" Target="../media/image1.png"/><Relationship Id="rId3" Type="http://schemas.openxmlformats.org/officeDocument/2006/relationships/customXml" Target="../../customXml/item612.xml"/><Relationship Id="rId25" Type="http://schemas.openxmlformats.org/officeDocument/2006/relationships/customXml" Target="../../customXml/item1287.xml"/><Relationship Id="rId46" Type="http://schemas.openxmlformats.org/officeDocument/2006/relationships/customXml" Target="../../customXml/item1833.xml"/><Relationship Id="rId67" Type="http://schemas.openxmlformats.org/officeDocument/2006/relationships/customXml" Target="../../customXml/item1654.xml"/><Relationship Id="rId116" Type="http://schemas.openxmlformats.org/officeDocument/2006/relationships/customXml" Target="../../customXml/item368.xml"/><Relationship Id="rId137" Type="http://schemas.openxmlformats.org/officeDocument/2006/relationships/customXml" Target="../../customXml/item1481.xml"/><Relationship Id="rId158" Type="http://schemas.openxmlformats.org/officeDocument/2006/relationships/customXml" Target="../../customXml/item1779.xml"/><Relationship Id="rId20" Type="http://schemas.openxmlformats.org/officeDocument/2006/relationships/customXml" Target="../../customXml/item718.xml"/><Relationship Id="rId41" Type="http://schemas.openxmlformats.org/officeDocument/2006/relationships/customXml" Target="../../customXml/item1521.xml"/><Relationship Id="rId62" Type="http://schemas.openxmlformats.org/officeDocument/2006/relationships/customXml" Target="../../customXml/item1267.xml"/><Relationship Id="rId83" Type="http://schemas.openxmlformats.org/officeDocument/2006/relationships/customXml" Target="../../customXml/item85.xml"/><Relationship Id="rId88" Type="http://schemas.openxmlformats.org/officeDocument/2006/relationships/customXml" Target="../../customXml/item1041.xml"/><Relationship Id="rId111" Type="http://schemas.openxmlformats.org/officeDocument/2006/relationships/customXml" Target="../../customXml/item888.xml"/><Relationship Id="rId132" Type="http://schemas.openxmlformats.org/officeDocument/2006/relationships/customXml" Target="../../customXml/item1502.xml"/><Relationship Id="rId153" Type="http://schemas.openxmlformats.org/officeDocument/2006/relationships/customXml" Target="../../customXml/item597.xml"/><Relationship Id="rId174" Type="http://schemas.openxmlformats.org/officeDocument/2006/relationships/customXml" Target="../../customXml/item1723.xml"/><Relationship Id="rId179" Type="http://schemas.openxmlformats.org/officeDocument/2006/relationships/image" Target="../media/image12.emf"/><Relationship Id="rId190" Type="http://schemas.openxmlformats.org/officeDocument/2006/relationships/image" Target="../media/image2.png"/><Relationship Id="rId15" Type="http://schemas.openxmlformats.org/officeDocument/2006/relationships/customXml" Target="../../customXml/item1700.xml"/><Relationship Id="rId36" Type="http://schemas.openxmlformats.org/officeDocument/2006/relationships/customXml" Target="../../customXml/item1718.xml"/><Relationship Id="rId57" Type="http://schemas.openxmlformats.org/officeDocument/2006/relationships/customXml" Target="../../customXml/item820.xml"/><Relationship Id="rId106" Type="http://schemas.openxmlformats.org/officeDocument/2006/relationships/customXml" Target="../../customXml/item402.xml"/><Relationship Id="rId127" Type="http://schemas.openxmlformats.org/officeDocument/2006/relationships/customXml" Target="../../customXml/item48.xml"/><Relationship Id="rId10" Type="http://schemas.openxmlformats.org/officeDocument/2006/relationships/customXml" Target="../../customXml/item1090.xml"/><Relationship Id="rId31" Type="http://schemas.openxmlformats.org/officeDocument/2006/relationships/customXml" Target="../../customXml/item748.xml"/><Relationship Id="rId52" Type="http://schemas.openxmlformats.org/officeDocument/2006/relationships/customXml" Target="../../customXml/item1411.xml"/><Relationship Id="rId73" Type="http://schemas.openxmlformats.org/officeDocument/2006/relationships/customXml" Target="../../customXml/item1191.xml"/><Relationship Id="rId78" Type="http://schemas.openxmlformats.org/officeDocument/2006/relationships/customXml" Target="../../customXml/item1245.xml"/><Relationship Id="rId94" Type="http://schemas.openxmlformats.org/officeDocument/2006/relationships/customXml" Target="../../customXml/item1391.xml"/><Relationship Id="rId99" Type="http://schemas.openxmlformats.org/officeDocument/2006/relationships/customXml" Target="../../customXml/item1460.xml"/><Relationship Id="rId101" Type="http://schemas.openxmlformats.org/officeDocument/2006/relationships/customXml" Target="../../customXml/item1800.xml"/><Relationship Id="rId122" Type="http://schemas.openxmlformats.org/officeDocument/2006/relationships/customXml" Target="../../customXml/item1315.xml"/><Relationship Id="rId143" Type="http://schemas.openxmlformats.org/officeDocument/2006/relationships/customXml" Target="../../customXml/item431.xml"/><Relationship Id="rId148" Type="http://schemas.openxmlformats.org/officeDocument/2006/relationships/customXml" Target="../../customXml/item165.xml"/><Relationship Id="rId164" Type="http://schemas.openxmlformats.org/officeDocument/2006/relationships/customXml" Target="../../customXml/item735.xml"/><Relationship Id="rId169" Type="http://schemas.openxmlformats.org/officeDocument/2006/relationships/customXml" Target="../../customXml/item574.xml"/><Relationship Id="rId185" Type="http://schemas.openxmlformats.org/officeDocument/2006/relationships/image" Target="../media/image17.png"/><Relationship Id="rId4" Type="http://schemas.openxmlformats.org/officeDocument/2006/relationships/customXml" Target="../../customXml/item1486.xml"/><Relationship Id="rId9" Type="http://schemas.openxmlformats.org/officeDocument/2006/relationships/customXml" Target="../../customXml/item195.xml"/><Relationship Id="rId180" Type="http://schemas.openxmlformats.org/officeDocument/2006/relationships/image" Target="../media/image4.png"/><Relationship Id="rId26" Type="http://schemas.openxmlformats.org/officeDocument/2006/relationships/customXml" Target="../../customXml/item1485.xml"/><Relationship Id="rId47" Type="http://schemas.openxmlformats.org/officeDocument/2006/relationships/customXml" Target="../../customXml/item33.xml"/><Relationship Id="rId68" Type="http://schemas.openxmlformats.org/officeDocument/2006/relationships/customXml" Target="../../customXml/item969.xml"/><Relationship Id="rId89" Type="http://schemas.openxmlformats.org/officeDocument/2006/relationships/customXml" Target="../../customXml/item1255.xml"/><Relationship Id="rId112" Type="http://schemas.openxmlformats.org/officeDocument/2006/relationships/customXml" Target="../../customXml/item803.xml"/><Relationship Id="rId133" Type="http://schemas.openxmlformats.org/officeDocument/2006/relationships/customXml" Target="../../customXml/item164.xml"/><Relationship Id="rId154" Type="http://schemas.openxmlformats.org/officeDocument/2006/relationships/customXml" Target="../../customXml/item912.xml"/><Relationship Id="rId175" Type="http://schemas.openxmlformats.org/officeDocument/2006/relationships/customXml" Target="../../customXml/item449.xml"/><Relationship Id="rId16" Type="http://schemas.openxmlformats.org/officeDocument/2006/relationships/customXml" Target="../../customXml/item956.xml"/><Relationship Id="rId37" Type="http://schemas.openxmlformats.org/officeDocument/2006/relationships/customXml" Target="../../customXml/item1265.xml"/><Relationship Id="rId58" Type="http://schemas.openxmlformats.org/officeDocument/2006/relationships/customXml" Target="../../customXml/item1745.xml"/><Relationship Id="rId79" Type="http://schemas.openxmlformats.org/officeDocument/2006/relationships/customXml" Target="../../customXml/item1562.xml"/><Relationship Id="rId102" Type="http://schemas.openxmlformats.org/officeDocument/2006/relationships/customXml" Target="../../customXml/item996.xml"/><Relationship Id="rId123" Type="http://schemas.openxmlformats.org/officeDocument/2006/relationships/customXml" Target="../../customXml/item433.xml"/><Relationship Id="rId144" Type="http://schemas.openxmlformats.org/officeDocument/2006/relationships/customXml" Target="../../customXml/item166.xml"/><Relationship Id="rId90" Type="http://schemas.openxmlformats.org/officeDocument/2006/relationships/customXml" Target="../../customXml/item1293.xml"/><Relationship Id="rId165" Type="http://schemas.openxmlformats.org/officeDocument/2006/relationships/customXml" Target="../../customXml/item58.xml"/><Relationship Id="rId186" Type="http://schemas.openxmlformats.org/officeDocument/2006/relationships/image" Target="../media/image18.jpeg"/><Relationship Id="rId27" Type="http://schemas.openxmlformats.org/officeDocument/2006/relationships/customXml" Target="../../customXml/item79.xml"/><Relationship Id="rId48" Type="http://schemas.openxmlformats.org/officeDocument/2006/relationships/customXml" Target="../../customXml/item848.xml"/><Relationship Id="rId69" Type="http://schemas.openxmlformats.org/officeDocument/2006/relationships/customXml" Target="../../customXml/item1600.xml"/><Relationship Id="rId113" Type="http://schemas.openxmlformats.org/officeDocument/2006/relationships/customXml" Target="../../customXml/item1708.xml"/><Relationship Id="rId134" Type="http://schemas.openxmlformats.org/officeDocument/2006/relationships/customXml" Target="../../customXml/item270.xml"/><Relationship Id="rId80" Type="http://schemas.openxmlformats.org/officeDocument/2006/relationships/customXml" Target="../../customXml/item1541.xml"/><Relationship Id="rId155" Type="http://schemas.openxmlformats.org/officeDocument/2006/relationships/customXml" Target="../../customXml/item1643.xml"/><Relationship Id="rId176" Type="http://schemas.openxmlformats.org/officeDocument/2006/relationships/customXml" Target="../../customXml/item413.xml"/><Relationship Id="rId17" Type="http://schemas.openxmlformats.org/officeDocument/2006/relationships/customXml" Target="../../customXml/item1879.xml"/><Relationship Id="rId38" Type="http://schemas.openxmlformats.org/officeDocument/2006/relationships/customXml" Target="../../customXml/item524.xml"/><Relationship Id="rId59" Type="http://schemas.openxmlformats.org/officeDocument/2006/relationships/customXml" Target="../../customXml/item1437.xml"/><Relationship Id="rId103" Type="http://schemas.openxmlformats.org/officeDocument/2006/relationships/customXml" Target="../../customXml/item185.xml"/><Relationship Id="rId124" Type="http://schemas.openxmlformats.org/officeDocument/2006/relationships/customXml" Target="../../customXml/item106.xml"/><Relationship Id="rId70" Type="http://schemas.openxmlformats.org/officeDocument/2006/relationships/customXml" Target="../../customXml/item1007.xml"/><Relationship Id="rId91" Type="http://schemas.openxmlformats.org/officeDocument/2006/relationships/customXml" Target="../../customXml/item1727.xml"/><Relationship Id="rId145" Type="http://schemas.openxmlformats.org/officeDocument/2006/relationships/customXml" Target="../../customXml/item1477.xml"/><Relationship Id="rId166" Type="http://schemas.openxmlformats.org/officeDocument/2006/relationships/customXml" Target="../../customXml/item1298.xml"/><Relationship Id="rId187" Type="http://schemas.openxmlformats.org/officeDocument/2006/relationships/image" Target="../media/image5.emf"/><Relationship Id="rId1" Type="http://schemas.openxmlformats.org/officeDocument/2006/relationships/customXml" Target="../../customXml/item660.xml"/><Relationship Id="rId28" Type="http://schemas.openxmlformats.org/officeDocument/2006/relationships/customXml" Target="../../customXml/item829.xml"/><Relationship Id="rId49" Type="http://schemas.openxmlformats.org/officeDocument/2006/relationships/customXml" Target="../../customXml/item1847.xml"/><Relationship Id="rId114" Type="http://schemas.openxmlformats.org/officeDocument/2006/relationships/customXml" Target="../../customXml/item962.xml"/><Relationship Id="rId60" Type="http://schemas.openxmlformats.org/officeDocument/2006/relationships/customXml" Target="../../customXml/item1625.xml"/><Relationship Id="rId81" Type="http://schemas.openxmlformats.org/officeDocument/2006/relationships/customXml" Target="../../customXml/item1289.xml"/><Relationship Id="rId135" Type="http://schemas.openxmlformats.org/officeDocument/2006/relationships/customXml" Target="../../customXml/item510.xml"/><Relationship Id="rId156" Type="http://schemas.openxmlformats.org/officeDocument/2006/relationships/customXml" Target="../../customXml/item1676.xml"/><Relationship Id="rId177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961.xml"/><Relationship Id="rId21" Type="http://schemas.openxmlformats.org/officeDocument/2006/relationships/customXml" Target="../../customXml/item1439.xml"/><Relationship Id="rId42" Type="http://schemas.openxmlformats.org/officeDocument/2006/relationships/customXml" Target="../../customXml/item1488.xml"/><Relationship Id="rId63" Type="http://schemas.openxmlformats.org/officeDocument/2006/relationships/customXml" Target="../../customXml/item570.xml"/><Relationship Id="rId84" Type="http://schemas.openxmlformats.org/officeDocument/2006/relationships/customXml" Target="../../customXml/item880.xml"/><Relationship Id="rId138" Type="http://schemas.openxmlformats.org/officeDocument/2006/relationships/customXml" Target="../../customXml/item581.xml"/><Relationship Id="rId159" Type="http://schemas.openxmlformats.org/officeDocument/2006/relationships/customXml" Target="../../customXml/item466.xml"/><Relationship Id="rId170" Type="http://schemas.openxmlformats.org/officeDocument/2006/relationships/customXml" Target="../../customXml/item1761.xml"/><Relationship Id="rId191" Type="http://schemas.openxmlformats.org/officeDocument/2006/relationships/image" Target="../media/image5.emf"/><Relationship Id="rId107" Type="http://schemas.openxmlformats.org/officeDocument/2006/relationships/customXml" Target="../../customXml/item1052.xml"/><Relationship Id="rId11" Type="http://schemas.openxmlformats.org/officeDocument/2006/relationships/customXml" Target="../../customXml/item588.xml"/><Relationship Id="rId32" Type="http://schemas.openxmlformats.org/officeDocument/2006/relationships/customXml" Target="../../customXml/item1157.xml"/><Relationship Id="rId53" Type="http://schemas.openxmlformats.org/officeDocument/2006/relationships/customXml" Target="../../customXml/item387.xml"/><Relationship Id="rId74" Type="http://schemas.openxmlformats.org/officeDocument/2006/relationships/customXml" Target="../../customXml/item1869.xml"/><Relationship Id="rId128" Type="http://schemas.openxmlformats.org/officeDocument/2006/relationships/customXml" Target="../../customXml/item1254.xml"/><Relationship Id="rId149" Type="http://schemas.openxmlformats.org/officeDocument/2006/relationships/customXml" Target="../../customXml/item663.xml"/><Relationship Id="rId5" Type="http://schemas.openxmlformats.org/officeDocument/2006/relationships/customXml" Target="../../customXml/item725.xml"/><Relationship Id="rId95" Type="http://schemas.openxmlformats.org/officeDocument/2006/relationships/customXml" Target="../../customXml/item198.xml"/><Relationship Id="rId160" Type="http://schemas.openxmlformats.org/officeDocument/2006/relationships/customXml" Target="../../customXml/item1856.xml"/><Relationship Id="rId181" Type="http://schemas.openxmlformats.org/officeDocument/2006/relationships/slideLayout" Target="../slideLayouts/slideLayout7.xml"/><Relationship Id="rId22" Type="http://schemas.openxmlformats.org/officeDocument/2006/relationships/customXml" Target="../../customXml/item883.xml"/><Relationship Id="rId43" Type="http://schemas.openxmlformats.org/officeDocument/2006/relationships/customXml" Target="../../customXml/item23.xml"/><Relationship Id="rId64" Type="http://schemas.openxmlformats.org/officeDocument/2006/relationships/customXml" Target="../../customXml/item140.xml"/><Relationship Id="rId118" Type="http://schemas.openxmlformats.org/officeDocument/2006/relationships/customXml" Target="../../customXml/item67.xml"/><Relationship Id="rId139" Type="http://schemas.openxmlformats.org/officeDocument/2006/relationships/customXml" Target="../../customXml/item1018.xml"/><Relationship Id="rId85" Type="http://schemas.openxmlformats.org/officeDocument/2006/relationships/customXml" Target="../../customXml/item522.xml"/><Relationship Id="rId150" Type="http://schemas.openxmlformats.org/officeDocument/2006/relationships/customXml" Target="../../customXml/item942.xml"/><Relationship Id="rId171" Type="http://schemas.openxmlformats.org/officeDocument/2006/relationships/customXml" Target="../../customXml/item1776.xml"/><Relationship Id="rId192" Type="http://schemas.openxmlformats.org/officeDocument/2006/relationships/image" Target="../media/image6.emf"/><Relationship Id="rId12" Type="http://schemas.openxmlformats.org/officeDocument/2006/relationships/customXml" Target="../../customXml/item57.xml"/><Relationship Id="rId33" Type="http://schemas.openxmlformats.org/officeDocument/2006/relationships/customXml" Target="../../customXml/item355.xml"/><Relationship Id="rId108" Type="http://schemas.openxmlformats.org/officeDocument/2006/relationships/customXml" Target="../../customXml/item1555.xml"/><Relationship Id="rId129" Type="http://schemas.openxmlformats.org/officeDocument/2006/relationships/customXml" Target="../../customXml/item827.xml"/><Relationship Id="rId54" Type="http://schemas.openxmlformats.org/officeDocument/2006/relationships/customXml" Target="../../customXml/item1417.xml"/><Relationship Id="rId75" Type="http://schemas.openxmlformats.org/officeDocument/2006/relationships/customXml" Target="../../customXml/item1447.xml"/><Relationship Id="rId96" Type="http://schemas.openxmlformats.org/officeDocument/2006/relationships/customXml" Target="../../customXml/item1669.xml"/><Relationship Id="rId140" Type="http://schemas.openxmlformats.org/officeDocument/2006/relationships/customXml" Target="../../customXml/item1632.xml"/><Relationship Id="rId161" Type="http://schemas.openxmlformats.org/officeDocument/2006/relationships/customXml" Target="../../customXml/item1868.xml"/><Relationship Id="rId182" Type="http://schemas.openxmlformats.org/officeDocument/2006/relationships/notesSlide" Target="../notesSlides/notesSlide8.xml"/><Relationship Id="rId6" Type="http://schemas.openxmlformats.org/officeDocument/2006/relationships/customXml" Target="../../customXml/item1171.xml"/><Relationship Id="rId23" Type="http://schemas.openxmlformats.org/officeDocument/2006/relationships/customXml" Target="../../customXml/item1274.xml"/><Relationship Id="rId119" Type="http://schemas.openxmlformats.org/officeDocument/2006/relationships/customXml" Target="../../customXml/item287.xml"/><Relationship Id="rId44" Type="http://schemas.openxmlformats.org/officeDocument/2006/relationships/customXml" Target="../../customXml/item345.xml"/><Relationship Id="rId65" Type="http://schemas.openxmlformats.org/officeDocument/2006/relationships/customXml" Target="../../customXml/item121.xml"/><Relationship Id="rId86" Type="http://schemas.openxmlformats.org/officeDocument/2006/relationships/customXml" Target="../../customXml/item1605.xml"/><Relationship Id="rId130" Type="http://schemas.openxmlformats.org/officeDocument/2006/relationships/customXml" Target="../../customXml/item365.xml"/><Relationship Id="rId151" Type="http://schemas.openxmlformats.org/officeDocument/2006/relationships/customXml" Target="../../customXml/item1389.xml"/><Relationship Id="rId172" Type="http://schemas.openxmlformats.org/officeDocument/2006/relationships/customXml" Target="../../customXml/item356.xml"/><Relationship Id="rId193" Type="http://schemas.openxmlformats.org/officeDocument/2006/relationships/image" Target="../media/image1.png"/><Relationship Id="rId13" Type="http://schemas.openxmlformats.org/officeDocument/2006/relationships/customXml" Target="../../customXml/item891.xml"/><Relationship Id="rId109" Type="http://schemas.openxmlformats.org/officeDocument/2006/relationships/customXml" Target="../../customXml/item849.xml"/><Relationship Id="rId34" Type="http://schemas.openxmlformats.org/officeDocument/2006/relationships/customXml" Target="../../customXml/item1472.xml"/><Relationship Id="rId50" Type="http://schemas.openxmlformats.org/officeDocument/2006/relationships/customXml" Target="../../customXml/item808.xml"/><Relationship Id="rId55" Type="http://schemas.openxmlformats.org/officeDocument/2006/relationships/customXml" Target="../../customXml/item871.xml"/><Relationship Id="rId76" Type="http://schemas.openxmlformats.org/officeDocument/2006/relationships/customXml" Target="../../customXml/item232.xml"/><Relationship Id="rId97" Type="http://schemas.openxmlformats.org/officeDocument/2006/relationships/customXml" Target="../../customXml/item659.xml"/><Relationship Id="rId104" Type="http://schemas.openxmlformats.org/officeDocument/2006/relationships/customXml" Target="../../customXml/item1858.xml"/><Relationship Id="rId120" Type="http://schemas.openxmlformats.org/officeDocument/2006/relationships/customXml" Target="../../customXml/item535.xml"/><Relationship Id="rId125" Type="http://schemas.openxmlformats.org/officeDocument/2006/relationships/customXml" Target="../../customXml/item1682.xml"/><Relationship Id="rId141" Type="http://schemas.openxmlformats.org/officeDocument/2006/relationships/customXml" Target="../../customXml/item279.xml"/><Relationship Id="rId146" Type="http://schemas.openxmlformats.org/officeDocument/2006/relationships/customXml" Target="../../customXml/item984.xml"/><Relationship Id="rId167" Type="http://schemas.openxmlformats.org/officeDocument/2006/relationships/customXml" Target="../../customXml/item435.xml"/><Relationship Id="rId188" Type="http://schemas.openxmlformats.org/officeDocument/2006/relationships/image" Target="../media/image16.emf"/><Relationship Id="rId7" Type="http://schemas.openxmlformats.org/officeDocument/2006/relationships/customXml" Target="../../customXml/item970.xml"/><Relationship Id="rId71" Type="http://schemas.openxmlformats.org/officeDocument/2006/relationships/customXml" Target="../../customXml/item1223.xml"/><Relationship Id="rId92" Type="http://schemas.openxmlformats.org/officeDocument/2006/relationships/customXml" Target="../../customXml/item1328.xml"/><Relationship Id="rId162" Type="http://schemas.openxmlformats.org/officeDocument/2006/relationships/customXml" Target="../../customXml/item576.xml"/><Relationship Id="rId183" Type="http://schemas.openxmlformats.org/officeDocument/2006/relationships/image" Target="../media/image12.emf"/><Relationship Id="rId2" Type="http://schemas.openxmlformats.org/officeDocument/2006/relationships/customXml" Target="../../customXml/item1780.xml"/><Relationship Id="rId29" Type="http://schemas.openxmlformats.org/officeDocument/2006/relationships/customXml" Target="../../customXml/item1679.xml"/><Relationship Id="rId24" Type="http://schemas.openxmlformats.org/officeDocument/2006/relationships/customXml" Target="../../customXml/item86.xml"/><Relationship Id="rId40" Type="http://schemas.openxmlformats.org/officeDocument/2006/relationships/customXml" Target="../../customXml/item204.xml"/><Relationship Id="rId45" Type="http://schemas.openxmlformats.org/officeDocument/2006/relationships/customXml" Target="../../customXml/item892.xml"/><Relationship Id="rId66" Type="http://schemas.openxmlformats.org/officeDocument/2006/relationships/customXml" Target="../../customXml/item686.xml"/><Relationship Id="rId87" Type="http://schemas.openxmlformats.org/officeDocument/2006/relationships/customXml" Target="../../customXml/item601.xml"/><Relationship Id="rId110" Type="http://schemas.openxmlformats.org/officeDocument/2006/relationships/customXml" Target="../../customXml/item423.xml"/><Relationship Id="rId115" Type="http://schemas.openxmlformats.org/officeDocument/2006/relationships/customXml" Target="../../customXml/item1789.xml"/><Relationship Id="rId131" Type="http://schemas.openxmlformats.org/officeDocument/2006/relationships/customXml" Target="../../customXml/item1193.xml"/><Relationship Id="rId136" Type="http://schemas.openxmlformats.org/officeDocument/2006/relationships/customXml" Target="../../customXml/item120.xml"/><Relationship Id="rId157" Type="http://schemas.openxmlformats.org/officeDocument/2006/relationships/customXml" Target="../../customXml/item668.xml"/><Relationship Id="rId178" Type="http://schemas.openxmlformats.org/officeDocument/2006/relationships/customXml" Target="../../customXml/item954.xml"/><Relationship Id="rId61" Type="http://schemas.openxmlformats.org/officeDocument/2006/relationships/customXml" Target="../../customXml/item989.xml"/><Relationship Id="rId82" Type="http://schemas.openxmlformats.org/officeDocument/2006/relationships/customXml" Target="../../customXml/item1225.xml"/><Relationship Id="rId152" Type="http://schemas.openxmlformats.org/officeDocument/2006/relationships/customXml" Target="../../customXml/item661.xml"/><Relationship Id="rId173" Type="http://schemas.openxmlformats.org/officeDocument/2006/relationships/customXml" Target="../../customXml/item364.xml"/><Relationship Id="rId194" Type="http://schemas.openxmlformats.org/officeDocument/2006/relationships/image" Target="../media/image2.png"/><Relationship Id="rId19" Type="http://schemas.openxmlformats.org/officeDocument/2006/relationships/customXml" Target="../../customXml/item187.xml"/><Relationship Id="rId14" Type="http://schemas.openxmlformats.org/officeDocument/2006/relationships/customXml" Target="../../customXml/item525.xml"/><Relationship Id="rId30" Type="http://schemas.openxmlformats.org/officeDocument/2006/relationships/customXml" Target="../../customXml/item1798.xml"/><Relationship Id="rId35" Type="http://schemas.openxmlformats.org/officeDocument/2006/relationships/customXml" Target="../../customXml/item667.xml"/><Relationship Id="rId56" Type="http://schemas.openxmlformats.org/officeDocument/2006/relationships/customXml" Target="../../customXml/item1821.xml"/><Relationship Id="rId77" Type="http://schemas.openxmlformats.org/officeDocument/2006/relationships/customXml" Target="../../customXml/item1650.xml"/><Relationship Id="rId100" Type="http://schemas.openxmlformats.org/officeDocument/2006/relationships/customXml" Target="../../customXml/item261.xml"/><Relationship Id="rId105" Type="http://schemas.openxmlformats.org/officeDocument/2006/relationships/customXml" Target="../../customXml/item1714.xml"/><Relationship Id="rId126" Type="http://schemas.openxmlformats.org/officeDocument/2006/relationships/customXml" Target="../../customXml/item1364.xml"/><Relationship Id="rId147" Type="http://schemas.openxmlformats.org/officeDocument/2006/relationships/customXml" Target="../../customXml/item1547.xml"/><Relationship Id="rId168" Type="http://schemas.openxmlformats.org/officeDocument/2006/relationships/customXml" Target="../../customXml/item307.xml"/><Relationship Id="rId8" Type="http://schemas.openxmlformats.org/officeDocument/2006/relationships/customXml" Target="../../customXml/item190.xml"/><Relationship Id="rId51" Type="http://schemas.openxmlformats.org/officeDocument/2006/relationships/customXml" Target="../../customXml/item468.xml"/><Relationship Id="rId72" Type="http://schemas.openxmlformats.org/officeDocument/2006/relationships/customXml" Target="../../customXml/item1804.xml"/><Relationship Id="rId93" Type="http://schemas.openxmlformats.org/officeDocument/2006/relationships/customXml" Target="../../customXml/item415.xml"/><Relationship Id="rId98" Type="http://schemas.openxmlformats.org/officeDocument/2006/relationships/customXml" Target="../../customXml/item1618.xml"/><Relationship Id="rId121" Type="http://schemas.openxmlformats.org/officeDocument/2006/relationships/customXml" Target="../../customXml/item694.xml"/><Relationship Id="rId142" Type="http://schemas.openxmlformats.org/officeDocument/2006/relationships/customXml" Target="../../customXml/item1047.xml"/><Relationship Id="rId163" Type="http://schemas.openxmlformats.org/officeDocument/2006/relationships/customXml" Target="../../customXml/item100.xml"/><Relationship Id="rId184" Type="http://schemas.openxmlformats.org/officeDocument/2006/relationships/image" Target="../media/image4.png"/><Relationship Id="rId189" Type="http://schemas.openxmlformats.org/officeDocument/2006/relationships/image" Target="../media/image17.png"/><Relationship Id="rId3" Type="http://schemas.openxmlformats.org/officeDocument/2006/relationships/customXml" Target="../../customXml/item1740.xml"/><Relationship Id="rId25" Type="http://schemas.openxmlformats.org/officeDocument/2006/relationships/customXml" Target="../../customXml/item1814.xml"/><Relationship Id="rId46" Type="http://schemas.openxmlformats.org/officeDocument/2006/relationships/customXml" Target="../../customXml/item182.xml"/><Relationship Id="rId67" Type="http://schemas.openxmlformats.org/officeDocument/2006/relationships/customXml" Target="../../customXml/item78.xml"/><Relationship Id="rId116" Type="http://schemas.openxmlformats.org/officeDocument/2006/relationships/customXml" Target="../../customXml/item1852.xml"/><Relationship Id="rId137" Type="http://schemas.openxmlformats.org/officeDocument/2006/relationships/customXml" Target="../../customXml/item985.xml"/><Relationship Id="rId158" Type="http://schemas.openxmlformats.org/officeDocument/2006/relationships/customXml" Target="../../customXml/item163.xml"/><Relationship Id="rId20" Type="http://schemas.openxmlformats.org/officeDocument/2006/relationships/customXml" Target="../../customXml/item1835.xml"/><Relationship Id="rId41" Type="http://schemas.openxmlformats.org/officeDocument/2006/relationships/customXml" Target="../../customXml/item73.xml"/><Relationship Id="rId62" Type="http://schemas.openxmlformats.org/officeDocument/2006/relationships/customXml" Target="../../customXml/item1528.xml"/><Relationship Id="rId83" Type="http://schemas.openxmlformats.org/officeDocument/2006/relationships/customXml" Target="../../customXml/item1143.xml"/><Relationship Id="rId88" Type="http://schemas.openxmlformats.org/officeDocument/2006/relationships/customXml" Target="../../customXml/item1631.xml"/><Relationship Id="rId111" Type="http://schemas.openxmlformats.org/officeDocument/2006/relationships/customXml" Target="../../customXml/item41.xml"/><Relationship Id="rId132" Type="http://schemas.openxmlformats.org/officeDocument/2006/relationships/customXml" Target="../../customXml/item653.xml"/><Relationship Id="rId153" Type="http://schemas.openxmlformats.org/officeDocument/2006/relationships/customXml" Target="../../customXml/item739.xml"/><Relationship Id="rId174" Type="http://schemas.openxmlformats.org/officeDocument/2006/relationships/customXml" Target="../../customXml/item1537.xml"/><Relationship Id="rId179" Type="http://schemas.openxmlformats.org/officeDocument/2006/relationships/customXml" Target="../../customXml/item448.xml"/><Relationship Id="rId195" Type="http://schemas.openxmlformats.org/officeDocument/2006/relationships/image" Target="../media/image19.png"/><Relationship Id="rId190" Type="http://schemas.openxmlformats.org/officeDocument/2006/relationships/image" Target="../media/image18.jpeg"/><Relationship Id="rId15" Type="http://schemas.openxmlformats.org/officeDocument/2006/relationships/customXml" Target="../../customXml/item1161.xml"/><Relationship Id="rId36" Type="http://schemas.openxmlformats.org/officeDocument/2006/relationships/customXml" Target="../../customXml/item476.xml"/><Relationship Id="rId57" Type="http://schemas.openxmlformats.org/officeDocument/2006/relationships/customXml" Target="../../customXml/item584.xml"/><Relationship Id="rId106" Type="http://schemas.openxmlformats.org/officeDocument/2006/relationships/customXml" Target="../../customXml/item388.xml"/><Relationship Id="rId127" Type="http://schemas.openxmlformats.org/officeDocument/2006/relationships/customXml" Target="../../customXml/item1151.xml"/><Relationship Id="rId10" Type="http://schemas.openxmlformats.org/officeDocument/2006/relationships/customXml" Target="../../customXml/item636.xml"/><Relationship Id="rId31" Type="http://schemas.openxmlformats.org/officeDocument/2006/relationships/customXml" Target="../../customXml/item434.xml"/><Relationship Id="rId52" Type="http://schemas.openxmlformats.org/officeDocument/2006/relationships/customXml" Target="../../customXml/item417.xml"/><Relationship Id="rId73" Type="http://schemas.openxmlformats.org/officeDocument/2006/relationships/customXml" Target="../../customXml/item107.xml"/><Relationship Id="rId78" Type="http://schemas.openxmlformats.org/officeDocument/2006/relationships/customXml" Target="../../customXml/item1449.xml"/><Relationship Id="rId94" Type="http://schemas.openxmlformats.org/officeDocument/2006/relationships/customXml" Target="../../customXml/item450.xml"/><Relationship Id="rId99" Type="http://schemas.openxmlformats.org/officeDocument/2006/relationships/customXml" Target="../../customXml/item689.xml"/><Relationship Id="rId101" Type="http://schemas.openxmlformats.org/officeDocument/2006/relationships/customXml" Target="../../customXml/item444.xml"/><Relationship Id="rId122" Type="http://schemas.openxmlformats.org/officeDocument/2006/relationships/customXml" Target="../../customXml/item1098.xml"/><Relationship Id="rId143" Type="http://schemas.openxmlformats.org/officeDocument/2006/relationships/customXml" Target="../../customXml/item1397.xml"/><Relationship Id="rId148" Type="http://schemas.openxmlformats.org/officeDocument/2006/relationships/customXml" Target="../../customXml/item710.xml"/><Relationship Id="rId164" Type="http://schemas.openxmlformats.org/officeDocument/2006/relationships/customXml" Target="../../customXml/item1831.xml"/><Relationship Id="rId169" Type="http://schemas.openxmlformats.org/officeDocument/2006/relationships/customXml" Target="../../customXml/item122.xml"/><Relationship Id="rId185" Type="http://schemas.openxmlformats.org/officeDocument/2006/relationships/image" Target="../media/image13.emf"/><Relationship Id="rId4" Type="http://schemas.openxmlformats.org/officeDocument/2006/relationships/customXml" Target="../../customXml/item186.xml"/><Relationship Id="rId9" Type="http://schemas.openxmlformats.org/officeDocument/2006/relationships/customXml" Target="../../customXml/item1482.xml"/><Relationship Id="rId180" Type="http://schemas.openxmlformats.org/officeDocument/2006/relationships/customXml" Target="../../customXml/item1076.xml"/><Relationship Id="rId26" Type="http://schemas.openxmlformats.org/officeDocument/2006/relationships/customXml" Target="../../customXml/item754.xml"/><Relationship Id="rId47" Type="http://schemas.openxmlformats.org/officeDocument/2006/relationships/customXml" Target="../../customXml/item1272.xml"/><Relationship Id="rId68" Type="http://schemas.openxmlformats.org/officeDocument/2006/relationships/customXml" Target="../../customXml/item788.xml"/><Relationship Id="rId89" Type="http://schemas.openxmlformats.org/officeDocument/2006/relationships/customXml" Target="../../customXml/item1393.xml"/><Relationship Id="rId112" Type="http://schemas.openxmlformats.org/officeDocument/2006/relationships/customXml" Target="../../customXml/item1667.xml"/><Relationship Id="rId133" Type="http://schemas.openxmlformats.org/officeDocument/2006/relationships/customXml" Target="../../customXml/item868.xml"/><Relationship Id="rId154" Type="http://schemas.openxmlformats.org/officeDocument/2006/relationships/customXml" Target="../../customXml/item566.xml"/><Relationship Id="rId175" Type="http://schemas.openxmlformats.org/officeDocument/2006/relationships/customXml" Target="../../customXml/item235.xml"/><Relationship Id="rId16" Type="http://schemas.openxmlformats.org/officeDocument/2006/relationships/customXml" Target="../../customXml/item1540.xml"/><Relationship Id="rId37" Type="http://schemas.openxmlformats.org/officeDocument/2006/relationships/customXml" Target="../../customXml/item631.xml"/><Relationship Id="rId58" Type="http://schemas.openxmlformats.org/officeDocument/2006/relationships/customXml" Target="../../customXml/item77.xml"/><Relationship Id="rId79" Type="http://schemas.openxmlformats.org/officeDocument/2006/relationships/customXml" Target="../../customXml/item1105.xml"/><Relationship Id="rId102" Type="http://schemas.openxmlformats.org/officeDocument/2006/relationships/customXml" Target="../../customXml/item1168.xml"/><Relationship Id="rId123" Type="http://schemas.openxmlformats.org/officeDocument/2006/relationships/customXml" Target="../../customXml/item357.xml"/><Relationship Id="rId144" Type="http://schemas.openxmlformats.org/officeDocument/2006/relationships/customXml" Target="../../customXml/item333.xml"/><Relationship Id="rId90" Type="http://schemas.openxmlformats.org/officeDocument/2006/relationships/customXml" Target="../../customXml/item1042.xml"/><Relationship Id="rId165" Type="http://schemas.openxmlformats.org/officeDocument/2006/relationships/customXml" Target="../../customXml/item300.xml"/><Relationship Id="rId186" Type="http://schemas.openxmlformats.org/officeDocument/2006/relationships/image" Target="../media/image14.emf"/><Relationship Id="rId27" Type="http://schemas.openxmlformats.org/officeDocument/2006/relationships/customXml" Target="../../customXml/item966.xml"/><Relationship Id="rId48" Type="http://schemas.openxmlformats.org/officeDocument/2006/relationships/customXml" Target="../../customXml/item1113.xml"/><Relationship Id="rId69" Type="http://schemas.openxmlformats.org/officeDocument/2006/relationships/customXml" Target="../../customXml/item419.xml"/><Relationship Id="rId113" Type="http://schemas.openxmlformats.org/officeDocument/2006/relationships/customXml" Target="../../customXml/item251.xml"/><Relationship Id="rId134" Type="http://schemas.openxmlformats.org/officeDocument/2006/relationships/customXml" Target="../../customXml/item1859.xml"/><Relationship Id="rId80" Type="http://schemas.openxmlformats.org/officeDocument/2006/relationships/customXml" Target="../../customXml/item1546.xml"/><Relationship Id="rId155" Type="http://schemas.openxmlformats.org/officeDocument/2006/relationships/customXml" Target="../../customXml/item1343.xml"/><Relationship Id="rId176" Type="http://schemas.openxmlformats.org/officeDocument/2006/relationships/customXml" Target="../../customXml/item99.xml"/><Relationship Id="rId17" Type="http://schemas.openxmlformats.org/officeDocument/2006/relationships/customXml" Target="../../customXml/item787.xml"/><Relationship Id="rId38" Type="http://schemas.openxmlformats.org/officeDocument/2006/relationships/customXml" Target="../../customXml/item644.xml"/><Relationship Id="rId59" Type="http://schemas.openxmlformats.org/officeDocument/2006/relationships/customXml" Target="../../customXml/item994.xml"/><Relationship Id="rId103" Type="http://schemas.openxmlformats.org/officeDocument/2006/relationships/customXml" Target="../../customXml/item147.xml"/><Relationship Id="rId124" Type="http://schemas.openxmlformats.org/officeDocument/2006/relationships/customXml" Target="../../customXml/item638.xml"/><Relationship Id="rId70" Type="http://schemas.openxmlformats.org/officeDocument/2006/relationships/customXml" Target="../../customXml/item669.xml"/><Relationship Id="rId91" Type="http://schemas.openxmlformats.org/officeDocument/2006/relationships/customXml" Target="../../customXml/item1024.xml"/><Relationship Id="rId145" Type="http://schemas.openxmlformats.org/officeDocument/2006/relationships/customXml" Target="../../customXml/item8.xml"/><Relationship Id="rId166" Type="http://schemas.openxmlformats.org/officeDocument/2006/relationships/customXml" Target="../../customXml/item1378.xml"/><Relationship Id="rId187" Type="http://schemas.openxmlformats.org/officeDocument/2006/relationships/image" Target="../media/image15.emf"/><Relationship Id="rId1" Type="http://schemas.openxmlformats.org/officeDocument/2006/relationships/customXml" Target="../../customXml/item1729.xml"/><Relationship Id="rId28" Type="http://schemas.openxmlformats.org/officeDocument/2006/relationships/customXml" Target="../../customXml/item52.xml"/><Relationship Id="rId49" Type="http://schemas.openxmlformats.org/officeDocument/2006/relationships/customXml" Target="../../customXml/item701.xml"/><Relationship Id="rId114" Type="http://schemas.openxmlformats.org/officeDocument/2006/relationships/customXml" Target="../../customXml/item1388.xml"/><Relationship Id="rId60" Type="http://schemas.openxmlformats.org/officeDocument/2006/relationships/customXml" Target="../../customXml/item1553.xml"/><Relationship Id="rId81" Type="http://schemas.openxmlformats.org/officeDocument/2006/relationships/customXml" Target="../../customXml/item589.xml"/><Relationship Id="rId135" Type="http://schemas.openxmlformats.org/officeDocument/2006/relationships/customXml" Target="../../customXml/item1070.xml"/><Relationship Id="rId156" Type="http://schemas.openxmlformats.org/officeDocument/2006/relationships/customXml" Target="../../customXml/item1862.xml"/><Relationship Id="rId177" Type="http://schemas.openxmlformats.org/officeDocument/2006/relationships/customXml" Target="../../customXml/item326.xml"/><Relationship Id="rId18" Type="http://schemas.openxmlformats.org/officeDocument/2006/relationships/customXml" Target="../../customXml/item441.xml"/><Relationship Id="rId39" Type="http://schemas.openxmlformats.org/officeDocument/2006/relationships/customXml" Target="../../customXml/item107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../customXml/item536.xml"/><Relationship Id="rId21" Type="http://schemas.openxmlformats.org/officeDocument/2006/relationships/customXml" Target="../../customXml/item1601.xml"/><Relationship Id="rId42" Type="http://schemas.openxmlformats.org/officeDocument/2006/relationships/customXml" Target="../../customXml/item1371.xml"/><Relationship Id="rId63" Type="http://schemas.openxmlformats.org/officeDocument/2006/relationships/customXml" Target="../../customXml/item1291.xml"/><Relationship Id="rId84" Type="http://schemas.openxmlformats.org/officeDocument/2006/relationships/customXml" Target="../../customXml/item692.xml"/><Relationship Id="rId138" Type="http://schemas.openxmlformats.org/officeDocument/2006/relationships/customXml" Target="../../customXml/item1146.xml"/><Relationship Id="rId159" Type="http://schemas.openxmlformats.org/officeDocument/2006/relationships/customXml" Target="../../customXml/item908.xml"/><Relationship Id="rId170" Type="http://schemas.openxmlformats.org/officeDocument/2006/relationships/customXml" Target="../../customXml/item1522.xml"/><Relationship Id="rId191" Type="http://schemas.openxmlformats.org/officeDocument/2006/relationships/image" Target="../media/image5.emf"/><Relationship Id="rId107" Type="http://schemas.openxmlformats.org/officeDocument/2006/relationships/customXml" Target="../../customXml/item699.xml"/><Relationship Id="rId11" Type="http://schemas.openxmlformats.org/officeDocument/2006/relationships/customXml" Target="../../customXml/item515.xml"/><Relationship Id="rId32" Type="http://schemas.openxmlformats.org/officeDocument/2006/relationships/customXml" Target="../../customXml/item338.xml"/><Relationship Id="rId53" Type="http://schemas.openxmlformats.org/officeDocument/2006/relationships/customXml" Target="../../customXml/item130.xml"/><Relationship Id="rId74" Type="http://schemas.openxmlformats.org/officeDocument/2006/relationships/customXml" Target="../../customXml/item657.xml"/><Relationship Id="rId128" Type="http://schemas.openxmlformats.org/officeDocument/2006/relationships/customXml" Target="../../customXml/item1180.xml"/><Relationship Id="rId149" Type="http://schemas.openxmlformats.org/officeDocument/2006/relationships/customXml" Target="../../customXml/item1040.xml"/><Relationship Id="rId5" Type="http://schemas.openxmlformats.org/officeDocument/2006/relationships/customXml" Target="../../customXml/item436.xml"/><Relationship Id="rId95" Type="http://schemas.openxmlformats.org/officeDocument/2006/relationships/customXml" Target="../../customXml/item884.xml"/><Relationship Id="rId160" Type="http://schemas.openxmlformats.org/officeDocument/2006/relationships/customXml" Target="../../customXml/item378.xml"/><Relationship Id="rId181" Type="http://schemas.openxmlformats.org/officeDocument/2006/relationships/slideLayout" Target="../slideLayouts/slideLayout7.xml"/><Relationship Id="rId22" Type="http://schemas.openxmlformats.org/officeDocument/2006/relationships/customXml" Target="../../customXml/item959.xml"/><Relationship Id="rId43" Type="http://schemas.openxmlformats.org/officeDocument/2006/relationships/customXml" Target="../../customXml/item1209.xml"/><Relationship Id="rId64" Type="http://schemas.openxmlformats.org/officeDocument/2006/relationships/customXml" Target="../../customXml/item1224.xml"/><Relationship Id="rId118" Type="http://schemas.openxmlformats.org/officeDocument/2006/relationships/customXml" Target="../../customXml/item1071.xml"/><Relationship Id="rId139" Type="http://schemas.openxmlformats.org/officeDocument/2006/relationships/customXml" Target="../../customXml/item816.xml"/><Relationship Id="rId85" Type="http://schemas.openxmlformats.org/officeDocument/2006/relationships/customXml" Target="../../customXml/item1103.xml"/><Relationship Id="rId150" Type="http://schemas.openxmlformats.org/officeDocument/2006/relationships/customXml" Target="../../customXml/item1466.xml"/><Relationship Id="rId171" Type="http://schemas.openxmlformats.org/officeDocument/2006/relationships/customXml" Target="../../customXml/item1117.xml"/><Relationship Id="rId192" Type="http://schemas.openxmlformats.org/officeDocument/2006/relationships/image" Target="../media/image6.emf"/><Relationship Id="rId12" Type="http://schemas.openxmlformats.org/officeDocument/2006/relationships/customXml" Target="../../customXml/item139.xml"/><Relationship Id="rId33" Type="http://schemas.openxmlformats.org/officeDocument/2006/relationships/customXml" Target="../../customXml/item670.xml"/><Relationship Id="rId108" Type="http://schemas.openxmlformats.org/officeDocument/2006/relationships/customXml" Target="../../customXml/item1242.xml"/><Relationship Id="rId129" Type="http://schemas.openxmlformats.org/officeDocument/2006/relationships/customXml" Target="../../customXml/item221.xml"/><Relationship Id="rId54" Type="http://schemas.openxmlformats.org/officeDocument/2006/relationships/customXml" Target="../../customXml/item789.xml"/><Relationship Id="rId75" Type="http://schemas.openxmlformats.org/officeDocument/2006/relationships/customXml" Target="../../customXml/item976.xml"/><Relationship Id="rId96" Type="http://schemas.openxmlformats.org/officeDocument/2006/relationships/customXml" Target="../../customXml/item1772.xml"/><Relationship Id="rId140" Type="http://schemas.openxmlformats.org/officeDocument/2006/relationships/customXml" Target="../../customXml/item24.xml"/><Relationship Id="rId161" Type="http://schemas.openxmlformats.org/officeDocument/2006/relationships/customXml" Target="../../customXml/item1181.xml"/><Relationship Id="rId182" Type="http://schemas.openxmlformats.org/officeDocument/2006/relationships/notesSlide" Target="../notesSlides/notesSlide9.xml"/><Relationship Id="rId6" Type="http://schemas.openxmlformats.org/officeDocument/2006/relationships/customXml" Target="../../customXml/item1320.xml"/><Relationship Id="rId23" Type="http://schemas.openxmlformats.org/officeDocument/2006/relationships/customXml" Target="../../customXml/item1244.xml"/><Relationship Id="rId119" Type="http://schemas.openxmlformats.org/officeDocument/2006/relationships/customXml" Target="../../customXml/item391.xml"/><Relationship Id="rId44" Type="http://schemas.openxmlformats.org/officeDocument/2006/relationships/customXml" Target="../../customXml/item427.xml"/><Relationship Id="rId65" Type="http://schemas.openxmlformats.org/officeDocument/2006/relationships/customXml" Target="../../customXml/item349.xml"/><Relationship Id="rId86" Type="http://schemas.openxmlformats.org/officeDocument/2006/relationships/customXml" Target="../../customXml/item27.xml"/><Relationship Id="rId130" Type="http://schemas.openxmlformats.org/officeDocument/2006/relationships/customXml" Target="../../customXml/item512.xml"/><Relationship Id="rId151" Type="http://schemas.openxmlformats.org/officeDocument/2006/relationships/customXml" Target="../../customXml/item1179.xml"/><Relationship Id="rId172" Type="http://schemas.openxmlformats.org/officeDocument/2006/relationships/customXml" Target="../../customXml/item881.xml"/><Relationship Id="rId193" Type="http://schemas.openxmlformats.org/officeDocument/2006/relationships/image" Target="../media/image1.png"/><Relationship Id="rId13" Type="http://schemas.openxmlformats.org/officeDocument/2006/relationships/customXml" Target="../../customXml/item1169.xml"/><Relationship Id="rId109" Type="http://schemas.openxmlformats.org/officeDocument/2006/relationships/customXml" Target="../../customXml/item1205.xml"/><Relationship Id="rId34" Type="http://schemas.openxmlformats.org/officeDocument/2006/relationships/customXml" Target="../../customXml/item110.xml"/><Relationship Id="rId50" Type="http://schemas.openxmlformats.org/officeDocument/2006/relationships/customXml" Target="../../customXml/item237.xml"/><Relationship Id="rId55" Type="http://schemas.openxmlformats.org/officeDocument/2006/relationships/customXml" Target="../../customXml/item241.xml"/><Relationship Id="rId76" Type="http://schemas.openxmlformats.org/officeDocument/2006/relationships/customXml" Target="../../customXml/item1166.xml"/><Relationship Id="rId97" Type="http://schemas.openxmlformats.org/officeDocument/2006/relationships/customXml" Target="../../customXml/item465.xml"/><Relationship Id="rId104" Type="http://schemas.openxmlformats.org/officeDocument/2006/relationships/customXml" Target="../../customXml/item1572.xml"/><Relationship Id="rId120" Type="http://schemas.openxmlformats.org/officeDocument/2006/relationships/customXml" Target="../../customXml/item1635.xml"/><Relationship Id="rId125" Type="http://schemas.openxmlformats.org/officeDocument/2006/relationships/customXml" Target="../../customXml/item1150.xml"/><Relationship Id="rId141" Type="http://schemas.openxmlformats.org/officeDocument/2006/relationships/customXml" Target="../../customXml/item1630.xml"/><Relationship Id="rId146" Type="http://schemas.openxmlformats.org/officeDocument/2006/relationships/customXml" Target="../../customXml/item1045.xml"/><Relationship Id="rId167" Type="http://schemas.openxmlformats.org/officeDocument/2006/relationships/customXml" Target="../../customXml/item1049.xml"/><Relationship Id="rId188" Type="http://schemas.openxmlformats.org/officeDocument/2006/relationships/image" Target="../media/image16.emf"/><Relationship Id="rId7" Type="http://schemas.openxmlformats.org/officeDocument/2006/relationships/customXml" Target="../../customXml/item234.xml"/><Relationship Id="rId71" Type="http://schemas.openxmlformats.org/officeDocument/2006/relationships/customXml" Target="../../customXml/item1612.xml"/><Relationship Id="rId92" Type="http://schemas.openxmlformats.org/officeDocument/2006/relationships/customXml" Target="../../customXml/item200.xml"/><Relationship Id="rId162" Type="http://schemas.openxmlformats.org/officeDocument/2006/relationships/customXml" Target="../../customXml/item1025.xml"/><Relationship Id="rId183" Type="http://schemas.openxmlformats.org/officeDocument/2006/relationships/image" Target="../media/image12.emf"/><Relationship Id="rId2" Type="http://schemas.openxmlformats.org/officeDocument/2006/relationships/customXml" Target="../../customXml/item1016.xml"/><Relationship Id="rId29" Type="http://schemas.openxmlformats.org/officeDocument/2006/relationships/customXml" Target="../../customXml/item1207.xml"/><Relationship Id="rId24" Type="http://schemas.openxmlformats.org/officeDocument/2006/relationships/customXml" Target="../../customXml/item1432.xml"/><Relationship Id="rId40" Type="http://schemas.openxmlformats.org/officeDocument/2006/relationships/customXml" Target="../../customXml/item703.xml"/><Relationship Id="rId45" Type="http://schemas.openxmlformats.org/officeDocument/2006/relationships/customXml" Target="../../customXml/item934.xml"/><Relationship Id="rId66" Type="http://schemas.openxmlformats.org/officeDocument/2006/relationships/customXml" Target="../../customXml/item688.xml"/><Relationship Id="rId87" Type="http://schemas.openxmlformats.org/officeDocument/2006/relationships/customXml" Target="../../customXml/item876.xml"/><Relationship Id="rId110" Type="http://schemas.openxmlformats.org/officeDocument/2006/relationships/customXml" Target="../../customXml/item499.xml"/><Relationship Id="rId115" Type="http://schemas.openxmlformats.org/officeDocument/2006/relationships/customXml" Target="../../customXml/item487.xml"/><Relationship Id="rId131" Type="http://schemas.openxmlformats.org/officeDocument/2006/relationships/customXml" Target="../../customXml/item1359.xml"/><Relationship Id="rId136" Type="http://schemas.openxmlformats.org/officeDocument/2006/relationships/customXml" Target="../../customXml/item1011.xml"/><Relationship Id="rId157" Type="http://schemas.openxmlformats.org/officeDocument/2006/relationships/customXml" Target="../../customXml/item712.xml"/><Relationship Id="rId178" Type="http://schemas.openxmlformats.org/officeDocument/2006/relationships/customXml" Target="../../customXml/item341.xml"/><Relationship Id="rId61" Type="http://schemas.openxmlformats.org/officeDocument/2006/relationships/customXml" Target="../../customXml/item1473.xml"/><Relationship Id="rId82" Type="http://schemas.openxmlformats.org/officeDocument/2006/relationships/customXml" Target="../../customXml/item852.xml"/><Relationship Id="rId152" Type="http://schemas.openxmlformats.org/officeDocument/2006/relationships/customXml" Target="../../customXml/item1119.xml"/><Relationship Id="rId173" Type="http://schemas.openxmlformats.org/officeDocument/2006/relationships/customXml" Target="../../customXml/item1053.xml"/><Relationship Id="rId194" Type="http://schemas.openxmlformats.org/officeDocument/2006/relationships/image" Target="../media/image2.png"/><Relationship Id="rId19" Type="http://schemas.openxmlformats.org/officeDocument/2006/relationships/customXml" Target="../../customXml/item977.xml"/><Relationship Id="rId14" Type="http://schemas.openxmlformats.org/officeDocument/2006/relationships/customXml" Target="../../customXml/item1283.xml"/><Relationship Id="rId30" Type="http://schemas.openxmlformats.org/officeDocument/2006/relationships/customXml" Target="../../customXml/item267.xml"/><Relationship Id="rId35" Type="http://schemas.openxmlformats.org/officeDocument/2006/relationships/customXml" Target="../../customXml/item1295.xml"/><Relationship Id="rId56" Type="http://schemas.openxmlformats.org/officeDocument/2006/relationships/customXml" Target="../../customXml/item1317.xml"/><Relationship Id="rId77" Type="http://schemas.openxmlformats.org/officeDocument/2006/relationships/customXml" Target="../../customXml/item82.xml"/><Relationship Id="rId100" Type="http://schemas.openxmlformats.org/officeDocument/2006/relationships/customXml" Target="../../customXml/item1660.xml"/><Relationship Id="rId105" Type="http://schemas.openxmlformats.org/officeDocument/2006/relationships/customXml" Target="../../customXml/item342.xml"/><Relationship Id="rId126" Type="http://schemas.openxmlformats.org/officeDocument/2006/relationships/customXml" Target="../../customXml/item83.xml"/><Relationship Id="rId147" Type="http://schemas.openxmlformats.org/officeDocument/2006/relationships/customXml" Target="../../customXml/item774.xml"/><Relationship Id="rId168" Type="http://schemas.openxmlformats.org/officeDocument/2006/relationships/customXml" Target="../../customXml/item1495.xml"/><Relationship Id="rId8" Type="http://schemas.openxmlformats.org/officeDocument/2006/relationships/customXml" Target="../../customXml/item1093.xml"/><Relationship Id="rId51" Type="http://schemas.openxmlformats.org/officeDocument/2006/relationships/customXml" Target="../../customXml/item821.xml"/><Relationship Id="rId72" Type="http://schemas.openxmlformats.org/officeDocument/2006/relationships/customXml" Target="../../customXml/item1452.xml"/><Relationship Id="rId93" Type="http://schemas.openxmlformats.org/officeDocument/2006/relationships/customXml" Target="../../customXml/item253.xml"/><Relationship Id="rId98" Type="http://schemas.openxmlformats.org/officeDocument/2006/relationships/customXml" Target="../../customXml/item18.xml"/><Relationship Id="rId121" Type="http://schemas.openxmlformats.org/officeDocument/2006/relationships/customXml" Target="../../customXml/item37.xml"/><Relationship Id="rId142" Type="http://schemas.openxmlformats.org/officeDocument/2006/relationships/customXml" Target="../../customXml/item814.xml"/><Relationship Id="rId163" Type="http://schemas.openxmlformats.org/officeDocument/2006/relationships/customXml" Target="../../customXml/item1410.xml"/><Relationship Id="rId184" Type="http://schemas.openxmlformats.org/officeDocument/2006/relationships/image" Target="../media/image4.png"/><Relationship Id="rId189" Type="http://schemas.openxmlformats.org/officeDocument/2006/relationships/image" Target="../media/image17.png"/><Relationship Id="rId3" Type="http://schemas.openxmlformats.org/officeDocument/2006/relationships/customXml" Target="../../customXml/item1182.xml"/><Relationship Id="rId25" Type="http://schemas.openxmlformats.org/officeDocument/2006/relationships/customXml" Target="../../customXml/item1829.xml"/><Relationship Id="rId46" Type="http://schemas.openxmlformats.org/officeDocument/2006/relationships/customXml" Target="../../customXml/item533.xml"/><Relationship Id="rId67" Type="http://schemas.openxmlformats.org/officeDocument/2006/relationships/customXml" Target="../../customXml/item840.xml"/><Relationship Id="rId116" Type="http://schemas.openxmlformats.org/officeDocument/2006/relationships/customXml" Target="../../customXml/item376.xml"/><Relationship Id="rId137" Type="http://schemas.openxmlformats.org/officeDocument/2006/relationships/customXml" Target="../../customXml/item250.xml"/><Relationship Id="rId158" Type="http://schemas.openxmlformats.org/officeDocument/2006/relationships/customXml" Target="../../customXml/item546.xml"/><Relationship Id="rId20" Type="http://schemas.openxmlformats.org/officeDocument/2006/relationships/customXml" Target="../../customXml/item324.xml"/><Relationship Id="rId41" Type="http://schemas.openxmlformats.org/officeDocument/2006/relationships/customXml" Target="../../customXml/item1436.xml"/><Relationship Id="rId62" Type="http://schemas.openxmlformats.org/officeDocument/2006/relationships/customXml" Target="../../customXml/item92.xml"/><Relationship Id="rId83" Type="http://schemas.openxmlformats.org/officeDocument/2006/relationships/customXml" Target="../../customXml/item1349.xml"/><Relationship Id="rId88" Type="http://schemas.openxmlformats.org/officeDocument/2006/relationships/customXml" Target="../../customXml/item1713.xml"/><Relationship Id="rId111" Type="http://schemas.openxmlformats.org/officeDocument/2006/relationships/customXml" Target="../../customXml/item1381.xml"/><Relationship Id="rId132" Type="http://schemas.openxmlformats.org/officeDocument/2006/relationships/customXml" Target="../../customXml/item937.xml"/><Relationship Id="rId153" Type="http://schemas.openxmlformats.org/officeDocument/2006/relationships/customXml" Target="../../customXml/item1797.xml"/><Relationship Id="rId174" Type="http://schemas.openxmlformats.org/officeDocument/2006/relationships/customXml" Target="../../customXml/item486.xml"/><Relationship Id="rId179" Type="http://schemas.openxmlformats.org/officeDocument/2006/relationships/customXml" Target="../../customXml/item902.xml"/><Relationship Id="rId195" Type="http://schemas.openxmlformats.org/officeDocument/2006/relationships/image" Target="../media/image19.png"/><Relationship Id="rId190" Type="http://schemas.openxmlformats.org/officeDocument/2006/relationships/image" Target="../media/image18.jpeg"/><Relationship Id="rId15" Type="http://schemas.openxmlformats.org/officeDocument/2006/relationships/customXml" Target="../../customXml/item1428.xml"/><Relationship Id="rId36" Type="http://schemas.openxmlformats.org/officeDocument/2006/relationships/customXml" Target="../../customXml/item780.xml"/><Relationship Id="rId57" Type="http://schemas.openxmlformats.org/officeDocument/2006/relationships/customXml" Target="../../customXml/item1145.xml"/><Relationship Id="rId106" Type="http://schemas.openxmlformats.org/officeDocument/2006/relationships/customXml" Target="../../customXml/item1622.xml"/><Relationship Id="rId127" Type="http://schemas.openxmlformats.org/officeDocument/2006/relationships/customXml" Target="../../customXml/item1222.xml"/><Relationship Id="rId10" Type="http://schemas.openxmlformats.org/officeDocument/2006/relationships/customXml" Target="../../customXml/item296.xml"/><Relationship Id="rId31" Type="http://schemas.openxmlformats.org/officeDocument/2006/relationships/customXml" Target="../../customXml/item1491.xml"/><Relationship Id="rId52" Type="http://schemas.openxmlformats.org/officeDocument/2006/relationships/customXml" Target="../../customXml/item828.xml"/><Relationship Id="rId73" Type="http://schemas.openxmlformats.org/officeDocument/2006/relationships/customXml" Target="../../customXml/item1446.xml"/><Relationship Id="rId78" Type="http://schemas.openxmlformats.org/officeDocument/2006/relationships/customXml" Target="../../customXml/item1233.xml"/><Relationship Id="rId94" Type="http://schemas.openxmlformats.org/officeDocument/2006/relationships/customXml" Target="../../customXml/item482.xml"/><Relationship Id="rId99" Type="http://schemas.openxmlformats.org/officeDocument/2006/relationships/customXml" Target="../../customXml/item12.xml"/><Relationship Id="rId101" Type="http://schemas.openxmlformats.org/officeDocument/2006/relationships/customXml" Target="../../customXml/item293.xml"/><Relationship Id="rId122" Type="http://schemas.openxmlformats.org/officeDocument/2006/relationships/customXml" Target="../../customXml/item830.xml"/><Relationship Id="rId143" Type="http://schemas.openxmlformats.org/officeDocument/2006/relationships/customXml" Target="../../customXml/item176.xml"/><Relationship Id="rId148" Type="http://schemas.openxmlformats.org/officeDocument/2006/relationships/customXml" Target="../../customXml/item1837.xml"/><Relationship Id="rId164" Type="http://schemas.openxmlformats.org/officeDocument/2006/relationships/customXml" Target="../../customXml/item136.xml"/><Relationship Id="rId169" Type="http://schemas.openxmlformats.org/officeDocument/2006/relationships/customXml" Target="../../customXml/item1365.xml"/><Relationship Id="rId185" Type="http://schemas.openxmlformats.org/officeDocument/2006/relationships/image" Target="../media/image13.emf"/><Relationship Id="rId4" Type="http://schemas.openxmlformats.org/officeDocument/2006/relationships/customXml" Target="../../customXml/item647.xml"/><Relationship Id="rId9" Type="http://schemas.openxmlformats.org/officeDocument/2006/relationships/customXml" Target="../../customXml/item1454.xml"/><Relationship Id="rId180" Type="http://schemas.openxmlformats.org/officeDocument/2006/relationships/customXml" Target="../../customXml/item1733.xml"/><Relationship Id="rId26" Type="http://schemas.openxmlformats.org/officeDocument/2006/relationships/customXml" Target="../../customXml/item543.xml"/><Relationship Id="rId47" Type="http://schemas.openxmlformats.org/officeDocument/2006/relationships/customXml" Target="../../customXml/item1327.xml"/><Relationship Id="rId68" Type="http://schemas.openxmlformats.org/officeDocument/2006/relationships/customXml" Target="../../customXml/item766.xml"/><Relationship Id="rId89" Type="http://schemas.openxmlformats.org/officeDocument/2006/relationships/customXml" Target="../../customXml/item1838.xml"/><Relationship Id="rId112" Type="http://schemas.openxmlformats.org/officeDocument/2006/relationships/customXml" Target="../../customXml/item879.xml"/><Relationship Id="rId133" Type="http://schemas.openxmlformats.org/officeDocument/2006/relationships/customXml" Target="../../customXml/item183.xml"/><Relationship Id="rId154" Type="http://schemas.openxmlformats.org/officeDocument/2006/relationships/customXml" Target="../../customXml/item1136.xml"/><Relationship Id="rId175" Type="http://schemas.openxmlformats.org/officeDocument/2006/relationships/customXml" Target="../../customXml/item11.xml"/><Relationship Id="rId16" Type="http://schemas.openxmlformats.org/officeDocument/2006/relationships/customXml" Target="../../customXml/item615.xml"/><Relationship Id="rId37" Type="http://schemas.openxmlformats.org/officeDocument/2006/relationships/customXml" Target="../../customXml/item1788.xml"/><Relationship Id="rId58" Type="http://schemas.openxmlformats.org/officeDocument/2006/relationships/customXml" Target="../../customXml/item247.xml"/><Relationship Id="rId79" Type="http://schemas.openxmlformats.org/officeDocument/2006/relationships/customXml" Target="../../customXml/item778.xml"/><Relationship Id="rId102" Type="http://schemas.openxmlformats.org/officeDocument/2006/relationships/customXml" Target="../../customXml/item1126.xml"/><Relationship Id="rId123" Type="http://schemas.openxmlformats.org/officeDocument/2006/relationships/customXml" Target="../../customXml/item395.xml"/><Relationship Id="rId144" Type="http://schemas.openxmlformats.org/officeDocument/2006/relationships/customXml" Target="../../customXml/item410.xml"/><Relationship Id="rId90" Type="http://schemas.openxmlformats.org/officeDocument/2006/relationships/customXml" Target="../../customXml/item383.xml"/><Relationship Id="rId165" Type="http://schemas.openxmlformats.org/officeDocument/2006/relationships/customXml" Target="../../customXml/item863.xml"/><Relationship Id="rId186" Type="http://schemas.openxmlformats.org/officeDocument/2006/relationships/image" Target="../media/image14.emf"/><Relationship Id="rId27" Type="http://schemas.openxmlformats.org/officeDocument/2006/relationships/customXml" Target="../../customXml/item1686.xml"/><Relationship Id="rId48" Type="http://schemas.openxmlformats.org/officeDocument/2006/relationships/customXml" Target="../../customXml/item1084.xml"/><Relationship Id="rId69" Type="http://schemas.openxmlformats.org/officeDocument/2006/relationships/customXml" Target="../../customXml/item529.xml"/><Relationship Id="rId113" Type="http://schemas.openxmlformats.org/officeDocument/2006/relationships/customXml" Target="../../customXml/item1345.xml"/><Relationship Id="rId134" Type="http://schemas.openxmlformats.org/officeDocument/2006/relationships/customXml" Target="../../customXml/item733.xml"/><Relationship Id="rId80" Type="http://schemas.openxmlformats.org/officeDocument/2006/relationships/customXml" Target="../../customXml/item1301.xml"/><Relationship Id="rId155" Type="http://schemas.openxmlformats.org/officeDocument/2006/relationships/customXml" Target="../../customXml/item1636.xml"/><Relationship Id="rId176" Type="http://schemas.openxmlformats.org/officeDocument/2006/relationships/customXml" Target="../../customXml/item1162.xml"/><Relationship Id="rId17" Type="http://schemas.openxmlformats.org/officeDocument/2006/relationships/customXml" Target="../../customXml/item1183.xml"/><Relationship Id="rId38" Type="http://schemas.openxmlformats.org/officeDocument/2006/relationships/customXml" Target="../../customXml/item458.xml"/><Relationship Id="rId59" Type="http://schemas.openxmlformats.org/officeDocument/2006/relationships/customXml" Target="../../customXml/item1059.xml"/><Relationship Id="rId103" Type="http://schemas.openxmlformats.org/officeDocument/2006/relationships/customXml" Target="../../customXml/item866.xml"/><Relationship Id="rId124" Type="http://schemas.openxmlformats.org/officeDocument/2006/relationships/customXml" Target="../../customXml/item1357.xml"/><Relationship Id="rId70" Type="http://schemas.openxmlformats.org/officeDocument/2006/relationships/customXml" Target="../../customXml/item1576.xml"/><Relationship Id="rId91" Type="http://schemas.openxmlformats.org/officeDocument/2006/relationships/customXml" Target="../../customXml/item1764.xml"/><Relationship Id="rId145" Type="http://schemas.openxmlformats.org/officeDocument/2006/relationships/customXml" Target="../../customXml/item1658.xml"/><Relationship Id="rId166" Type="http://schemas.openxmlformats.org/officeDocument/2006/relationships/customXml" Target="../../customXml/item314.xml"/><Relationship Id="rId187" Type="http://schemas.openxmlformats.org/officeDocument/2006/relationships/image" Target="../media/image15.emf"/><Relationship Id="rId1" Type="http://schemas.openxmlformats.org/officeDocument/2006/relationships/customXml" Target="../../customXml/item1251.xml"/><Relationship Id="rId28" Type="http://schemas.openxmlformats.org/officeDocument/2006/relationships/customXml" Target="../../customXml/item1781.xml"/><Relationship Id="rId49" Type="http://schemas.openxmlformats.org/officeDocument/2006/relationships/customXml" Target="../../customXml/item188.xml"/><Relationship Id="rId114" Type="http://schemas.openxmlformats.org/officeDocument/2006/relationships/customXml" Target="../../customXml/item216.xml"/><Relationship Id="rId60" Type="http://schemas.openxmlformats.org/officeDocument/2006/relationships/customXml" Target="../../customXml/item1803.xml"/><Relationship Id="rId81" Type="http://schemas.openxmlformats.org/officeDocument/2006/relationships/customXml" Target="../../customXml/item549.xml"/><Relationship Id="rId135" Type="http://schemas.openxmlformats.org/officeDocument/2006/relationships/customXml" Target="../../customXml/item309.xml"/><Relationship Id="rId156" Type="http://schemas.openxmlformats.org/officeDocument/2006/relationships/customXml" Target="../../customXml/item508.xml"/><Relationship Id="rId177" Type="http://schemas.openxmlformats.org/officeDocument/2006/relationships/customXml" Target="../../customXml/item972.xml"/><Relationship Id="rId18" Type="http://schemas.openxmlformats.org/officeDocument/2006/relationships/customXml" Target="../../customXml/item1338.xml"/><Relationship Id="rId39" Type="http://schemas.openxmlformats.org/officeDocument/2006/relationships/customXml" Target="../../customXml/item12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ontent"/>
          <p:cNvSpPr/>
          <p:nvPr>
            <p:custDataLst>
              <p:custData r:id="rId1"/>
            </p:custDataLst>
          </p:nvPr>
        </p:nvSpPr>
        <p:spPr>
          <a:xfrm>
            <a:off x="4521741" y="2362200"/>
            <a:ext cx="1764759" cy="21297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5" name="Content"/>
          <p:cNvSpPr/>
          <p:nvPr>
            <p:custDataLst>
              <p:custData r:id="rId2"/>
            </p:custDataLst>
          </p:nvPr>
        </p:nvSpPr>
        <p:spPr>
          <a:xfrm>
            <a:off x="4521741" y="2721761"/>
            <a:ext cx="1764759" cy="21297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6" name="Freeform 115"/>
          <p:cNvSpPr>
            <a:spLocks noEditPoints="1"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"/>
          <p:cNvSpPr/>
          <p:nvPr>
            <p:custDataLst>
              <p:custData r:id="rId5"/>
            </p:custDataLst>
          </p:nvPr>
        </p:nvSpPr>
        <p:spPr>
          <a:xfrm>
            <a:off x="5555847" y="3048000"/>
            <a:ext cx="718494" cy="231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 Semibold" pitchFamily="34" charset="0"/>
                <a:cs typeface="Segoe UI" panose="020B0502040204020203" pitchFamily="34" charset="0"/>
              </a:rPr>
              <a:t>Sign In</a:t>
            </a:r>
            <a:endParaRPr lang="en-US" sz="1100" dirty="0">
              <a:solidFill>
                <a:srgbClr val="000000"/>
              </a:solidFill>
              <a:latin typeface="Segoe UI" panose="020B0502040204020203" pitchFamily="34" charset="0"/>
              <a:ea typeface="Segoe UI Semibold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1742" y="3390900"/>
            <a:ext cx="176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Segoe UI" panose="020B0502040204020203" pitchFamily="34" charset="0"/>
              </a:rPr>
              <a:t>I am a new user</a:t>
            </a:r>
            <a:endParaRPr lang="en-ZA" sz="1100" dirty="0">
              <a:solidFill>
                <a:srgbClr val="0070C0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0679" y="1586883"/>
            <a:ext cx="751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Log In</a:t>
            </a:r>
          </a:p>
        </p:txBody>
      </p:sp>
      <p:sp>
        <p:nvSpPr>
          <p:cNvPr id="17" name="Freeform 104"/>
          <p:cNvSpPr>
            <a:spLocks noEditPoints="1"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608222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0" y="246569"/>
            <a:ext cx="294578" cy="294578"/>
          </a:xfrm>
          <a:prstGeom prst="rect">
            <a:avLst/>
          </a:prstGeom>
        </p:spPr>
      </p:pic>
      <p:pic>
        <p:nvPicPr>
          <p:cNvPr id="19" name="Picture 2" descr="C:\Users\t-dantay\Documents\Placeholders\hom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67882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1" y="144243"/>
            <a:ext cx="425867" cy="4130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012" y="8979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Active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962" y="32940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962" y="35226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487" y="326694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962" y="112652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962" y="1834839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962" y="3565938"/>
            <a:ext cx="1371600" cy="707526"/>
            <a:chOff x="152400" y="3565938"/>
            <a:chExt cx="1371600" cy="707526"/>
          </a:xfrm>
        </p:grpSpPr>
        <p:sp>
          <p:nvSpPr>
            <p:cNvPr id="65" name="Rectangle 6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67" name="Picture 66"/>
            <p:cNvPicPr preferRelativeResize="0">
              <a:picLocks/>
            </p:cNvPicPr>
            <p:nvPr>
              <p:custDataLst>
                <p:custData r:id="rId159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2" name="Freeform 86"/>
            <p:cNvSpPr>
              <a:spLocks/>
            </p:cNvSpPr>
            <p:nvPr>
              <p:custDataLst>
                <p:custData r:id="rId160"/>
                <p:custData r:id="rId161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3" name="Freeform 86"/>
            <p:cNvSpPr>
              <a:spLocks/>
            </p:cNvSpPr>
            <p:nvPr>
              <p:custDataLst>
                <p:custData r:id="rId162"/>
                <p:custData r:id="rId163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4" name="Freeform 86"/>
            <p:cNvSpPr>
              <a:spLocks/>
            </p:cNvSpPr>
            <p:nvPr>
              <p:custDataLst>
                <p:custData r:id="rId164"/>
                <p:custData r:id="rId165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5" name="Freeform 86"/>
            <p:cNvSpPr>
              <a:spLocks/>
            </p:cNvSpPr>
            <p:nvPr>
              <p:custDataLst>
                <p:custData r:id="rId166"/>
                <p:custData r:id="rId167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6" name="Freeform 86"/>
            <p:cNvSpPr>
              <a:spLocks/>
            </p:cNvSpPr>
            <p:nvPr>
              <p:custDataLst>
                <p:custData r:id="rId168"/>
                <p:custData r:id="rId169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79" name="Picture 78"/>
            <p:cNvPicPr preferRelativeResize="0">
              <a:picLocks/>
            </p:cNvPicPr>
            <p:nvPr>
              <p:custDataLst>
                <p:custData r:id="rId170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>
              <p:custDataLst>
                <p:custData r:id="rId171"/>
                <p:custData r:id="rId172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5" name="Freeform 86"/>
            <p:cNvSpPr>
              <a:spLocks/>
            </p:cNvSpPr>
            <p:nvPr>
              <p:custDataLst>
                <p:custData r:id="rId173"/>
                <p:custData r:id="rId174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>
              <p:custDataLst>
                <p:custData r:id="rId175"/>
                <p:custData r:id="rId176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>
              <p:custDataLst>
                <p:custData r:id="rId177"/>
                <p:custData r:id="rId178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>
              <p:custDataLst>
                <p:custData r:id="rId179"/>
                <p:custData r:id="rId180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92" name="Picture 91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8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2202799" y="222290"/>
            <a:ext cx="293078" cy="287179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1752600" y="6096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47582" y="6195353"/>
            <a:ext cx="7015418" cy="528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47582" y="821840"/>
            <a:ext cx="7015418" cy="51871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44" y="1491313"/>
            <a:ext cx="1582472" cy="329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9" name="Picture 18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8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00" y="1494045"/>
            <a:ext cx="337500" cy="337500"/>
          </a:xfrm>
          <a:prstGeom prst="rect">
            <a:avLst/>
          </a:prstGeom>
        </p:spPr>
      </p:pic>
      <p:pic>
        <p:nvPicPr>
          <p:cNvPr id="30" name="Picture 29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" y="1521239"/>
            <a:ext cx="180115" cy="22328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05386" y="146671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5386" y="162499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387" y="155600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5" name="Freeform 86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98320" y="174452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6" name="Freeform 86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66065" y="174449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7" name="Freeform 86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232739" y="174515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8" name="Freeform 86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299417" y="17451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" name="Freeform 86"/>
          <p:cNvSpPr>
            <a:spLocks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366091" y="174581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>
            <p:custDataLst>
              <p:custData r:id="rId15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1905686"/>
            <a:ext cx="179880" cy="187770"/>
          </a:xfrm>
          <a:prstGeom prst="rect">
            <a:avLst/>
          </a:prstGeom>
        </p:spPr>
      </p:pic>
      <p:pic>
        <p:nvPicPr>
          <p:cNvPr id="93" name="Picture 92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1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19171" r="8263" b="19646"/>
          <a:stretch/>
        </p:blipFill>
        <p:spPr>
          <a:xfrm>
            <a:off x="2665883" y="229308"/>
            <a:ext cx="295200" cy="218855"/>
          </a:xfrm>
          <a:prstGeom prst="rect">
            <a:avLst/>
          </a:prstGeom>
        </p:spPr>
      </p:pic>
      <p:sp>
        <p:nvSpPr>
          <p:cNvPr id="78" name="Freeform 115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1866459"/>
            <a:ext cx="180115" cy="223284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405985" y="181828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5985" y="197021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05986" y="190122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0" name="Freeform 86"/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98919" y="208974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1" name="Freeform 86"/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66664" y="208971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2" name="Freeform 86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233338" y="209037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3" name="Freeform 86"/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300016" y="209037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4" name="Freeform 86"/>
          <p:cNvSpPr>
            <a:spLocks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366690" y="209103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962" y="2182554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66" name="Picture 165"/>
          <p:cNvPicPr>
            <a:picLocks noChangeAspect="1"/>
          </p:cNvPicPr>
          <p:nvPr>
            <p:custDataLst>
              <p:custData r:id="rId30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253401"/>
            <a:ext cx="179880" cy="187770"/>
          </a:xfrm>
          <a:prstGeom prst="rect">
            <a:avLst/>
          </a:prstGeom>
        </p:spPr>
      </p:pic>
      <p:pic>
        <p:nvPicPr>
          <p:cNvPr id="167" name="Picture 166"/>
          <p:cNvPicPr preferRelativeResize="0">
            <a:picLocks/>
          </p:cNvPicPr>
          <p:nvPr>
            <p:custDataLst>
              <p:custData r:id="rId31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214174"/>
            <a:ext cx="180115" cy="223284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405985" y="2159651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05985" y="231792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5986" y="224893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1" name="Freeform 86"/>
          <p:cNvSpPr>
            <a:spLocks/>
          </p:cNvSpPr>
          <p:nvPr>
            <p:custDataLst>
              <p:custData r:id="rId32"/>
              <p:custData r:id="rId33"/>
            </p:custDataLst>
          </p:nvPr>
        </p:nvSpPr>
        <p:spPr bwMode="black">
          <a:xfrm>
            <a:off x="98919" y="24374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2" name="Freeform 86"/>
          <p:cNvSpPr>
            <a:spLocks/>
          </p:cNvSpPr>
          <p:nvPr>
            <p:custDataLst>
              <p:custData r:id="rId34"/>
              <p:custData r:id="rId35"/>
            </p:custDataLst>
          </p:nvPr>
        </p:nvSpPr>
        <p:spPr bwMode="black">
          <a:xfrm>
            <a:off x="166664" y="243743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3" name="Freeform 86"/>
          <p:cNvSpPr>
            <a:spLocks/>
          </p:cNvSpPr>
          <p:nvPr>
            <p:custDataLst>
              <p:custData r:id="rId36"/>
              <p:custData r:id="rId37"/>
            </p:custDataLst>
          </p:nvPr>
        </p:nvSpPr>
        <p:spPr bwMode="black">
          <a:xfrm>
            <a:off x="233338" y="243809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4" name="Freeform 86"/>
          <p:cNvSpPr>
            <a:spLocks/>
          </p:cNvSpPr>
          <p:nvPr>
            <p:custDataLst>
              <p:custData r:id="rId38"/>
              <p:custData r:id="rId39"/>
            </p:custDataLst>
          </p:nvPr>
        </p:nvSpPr>
        <p:spPr bwMode="black">
          <a:xfrm>
            <a:off x="300016" y="243809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5" name="Freeform 86"/>
          <p:cNvSpPr>
            <a:spLocks/>
          </p:cNvSpPr>
          <p:nvPr>
            <p:custDataLst>
              <p:custData r:id="rId40"/>
              <p:custData r:id="rId41"/>
            </p:custDataLst>
          </p:nvPr>
        </p:nvSpPr>
        <p:spPr bwMode="black">
          <a:xfrm>
            <a:off x="366690" y="24387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7962" y="2529071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77" name="Picture 176"/>
          <p:cNvPicPr>
            <a:picLocks noChangeAspect="1"/>
          </p:cNvPicPr>
          <p:nvPr>
            <p:custDataLst>
              <p:custData r:id="rId42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599918"/>
            <a:ext cx="179880" cy="187770"/>
          </a:xfrm>
          <a:prstGeom prst="rect">
            <a:avLst/>
          </a:prstGeom>
        </p:spPr>
      </p:pic>
      <p:pic>
        <p:nvPicPr>
          <p:cNvPr id="178" name="Picture 177"/>
          <p:cNvPicPr preferRelativeResize="0">
            <a:picLocks/>
          </p:cNvPicPr>
          <p:nvPr>
            <p:custDataLst>
              <p:custData r:id="rId43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560691"/>
            <a:ext cx="180115" cy="223284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405985" y="2512518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05985" y="266444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05986" y="25954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2" name="Freeform 86"/>
          <p:cNvSpPr>
            <a:spLocks/>
          </p:cNvSpPr>
          <p:nvPr>
            <p:custDataLst>
              <p:custData r:id="rId44"/>
              <p:custData r:id="rId45"/>
            </p:custDataLst>
          </p:nvPr>
        </p:nvSpPr>
        <p:spPr bwMode="black">
          <a:xfrm>
            <a:off x="98919" y="278397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3" name="Freeform 86"/>
          <p:cNvSpPr>
            <a:spLocks/>
          </p:cNvSpPr>
          <p:nvPr>
            <p:custDataLst>
              <p:custData r:id="rId46"/>
              <p:custData r:id="rId47"/>
            </p:custDataLst>
          </p:nvPr>
        </p:nvSpPr>
        <p:spPr bwMode="black">
          <a:xfrm>
            <a:off x="166664" y="27839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4" name="Freeform 86"/>
          <p:cNvSpPr>
            <a:spLocks/>
          </p:cNvSpPr>
          <p:nvPr>
            <p:custDataLst>
              <p:custData r:id="rId48"/>
              <p:custData r:id="rId49"/>
            </p:custDataLst>
          </p:nvPr>
        </p:nvSpPr>
        <p:spPr bwMode="black">
          <a:xfrm>
            <a:off x="233338" y="278460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5" name="Freeform 86"/>
          <p:cNvSpPr>
            <a:spLocks/>
          </p:cNvSpPr>
          <p:nvPr>
            <p:custDataLst>
              <p:custData r:id="rId50"/>
              <p:custData r:id="rId51"/>
            </p:custDataLst>
          </p:nvPr>
        </p:nvSpPr>
        <p:spPr bwMode="black">
          <a:xfrm>
            <a:off x="300016" y="278461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6" name="Freeform 86"/>
          <p:cNvSpPr>
            <a:spLocks/>
          </p:cNvSpPr>
          <p:nvPr>
            <p:custDataLst>
              <p:custData r:id="rId52"/>
              <p:custData r:id="rId53"/>
            </p:custDataLst>
          </p:nvPr>
        </p:nvSpPr>
        <p:spPr bwMode="black">
          <a:xfrm>
            <a:off x="366690" y="278526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962" y="287678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88" name="Picture 187"/>
          <p:cNvPicPr>
            <a:picLocks noChangeAspect="1"/>
          </p:cNvPicPr>
          <p:nvPr>
            <p:custDataLst>
              <p:custData r:id="rId54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947633"/>
            <a:ext cx="179880" cy="187770"/>
          </a:xfrm>
          <a:prstGeom prst="rect">
            <a:avLst/>
          </a:prstGeom>
        </p:spPr>
      </p:pic>
      <p:pic>
        <p:nvPicPr>
          <p:cNvPr id="189" name="Picture 188"/>
          <p:cNvPicPr preferRelativeResize="0">
            <a:picLocks/>
          </p:cNvPicPr>
          <p:nvPr>
            <p:custDataLst>
              <p:custData r:id="rId55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908406"/>
            <a:ext cx="180115" cy="223284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405985" y="2853883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05985" y="301215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05986" y="294316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3" name="Freeform 86"/>
          <p:cNvSpPr>
            <a:spLocks/>
          </p:cNvSpPr>
          <p:nvPr>
            <p:custDataLst>
              <p:custData r:id="rId56"/>
              <p:custData r:id="rId57"/>
            </p:custDataLst>
          </p:nvPr>
        </p:nvSpPr>
        <p:spPr bwMode="black">
          <a:xfrm>
            <a:off x="98919" y="313169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4" name="Freeform 86"/>
          <p:cNvSpPr>
            <a:spLocks/>
          </p:cNvSpPr>
          <p:nvPr>
            <p:custDataLst>
              <p:custData r:id="rId58"/>
              <p:custData r:id="rId59"/>
            </p:custDataLst>
          </p:nvPr>
        </p:nvSpPr>
        <p:spPr bwMode="black">
          <a:xfrm>
            <a:off x="166664" y="31316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5" name="Freeform 86"/>
          <p:cNvSpPr>
            <a:spLocks/>
          </p:cNvSpPr>
          <p:nvPr>
            <p:custDataLst>
              <p:custData r:id="rId60"/>
              <p:custData r:id="rId61"/>
            </p:custDataLst>
          </p:nvPr>
        </p:nvSpPr>
        <p:spPr bwMode="black">
          <a:xfrm>
            <a:off x="233338" y="313232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6" name="Freeform 86"/>
          <p:cNvSpPr>
            <a:spLocks/>
          </p:cNvSpPr>
          <p:nvPr>
            <p:custDataLst>
              <p:custData r:id="rId62"/>
              <p:custData r:id="rId63"/>
            </p:custDataLst>
          </p:nvPr>
        </p:nvSpPr>
        <p:spPr bwMode="black">
          <a:xfrm>
            <a:off x="300016" y="31323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7" name="Freeform 86"/>
          <p:cNvSpPr>
            <a:spLocks/>
          </p:cNvSpPr>
          <p:nvPr>
            <p:custDataLst>
              <p:custData r:id="rId64"/>
              <p:custData r:id="rId65"/>
            </p:custDataLst>
          </p:nvPr>
        </p:nvSpPr>
        <p:spPr bwMode="black">
          <a:xfrm>
            <a:off x="366690" y="313298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7962" y="1153996"/>
            <a:ext cx="1371600" cy="329964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11" name="Picture 210"/>
          <p:cNvPicPr preferRelativeResize="0">
            <a:picLocks/>
          </p:cNvPicPr>
          <p:nvPr>
            <p:custDataLst>
              <p:custData r:id="rId66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5" y="1209427"/>
            <a:ext cx="180115" cy="223284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260726" y="131376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54061" y="1216818"/>
            <a:ext cx="1140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Rick Moranis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2987" y="1123952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Contact Request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 rot="5400000">
            <a:off x="4975988" y="-2221727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23" name="Picture 222"/>
          <p:cNvPicPr preferRelativeResize="0">
            <a:picLocks/>
          </p:cNvPicPr>
          <p:nvPr>
            <p:custDataLst>
              <p:custData r:id="rId67"/>
            </p:custDataLst>
          </p:nvPr>
        </p:nvPicPr>
        <p:blipFill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47" y="1053660"/>
            <a:ext cx="290954" cy="360687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2706432" y="1123904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Sandro!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162175" y="11220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16:20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8" name="Rounded Rectangular Callout 129"/>
          <p:cNvSpPr/>
          <p:nvPr/>
        </p:nvSpPr>
        <p:spPr>
          <a:xfrm flipV="1">
            <a:off x="1857375" y="1476372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709150" y="1670004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Are you there?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164893" y="16681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16:25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3" name="Rounded Rectangular Callout 6"/>
          <p:cNvSpPr/>
          <p:nvPr/>
        </p:nvSpPr>
        <p:spPr>
          <a:xfrm rot="16200000" flipH="1">
            <a:off x="5056100" y="-1101029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17" name="Picture 116"/>
          <p:cNvPicPr preferRelativeResize="0">
            <a:picLocks/>
          </p:cNvPicPr>
          <p:nvPr>
            <p:custDataLst>
              <p:custData r:id="rId68"/>
            </p:custDataLst>
          </p:nvPr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29" y="2185909"/>
            <a:ext cx="290954" cy="331192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2713270" y="2244611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Rick, I’m here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871256" y="2242752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16:27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6" name="Rounded Rectangular Callout 6"/>
          <p:cNvSpPr/>
          <p:nvPr/>
        </p:nvSpPr>
        <p:spPr>
          <a:xfrm rot="5400000">
            <a:off x="4969321" y="-530561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69"/>
            </p:custDataLst>
          </p:nvPr>
        </p:nvPicPr>
        <p:blipFill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0" y="2744826"/>
            <a:ext cx="290954" cy="360687"/>
          </a:xfrm>
          <a:prstGeom prst="rect">
            <a:avLst/>
          </a:prstGeom>
        </p:spPr>
      </p:pic>
      <p:sp>
        <p:nvSpPr>
          <p:cNvPr id="238" name="TextBox 237"/>
          <p:cNvSpPr txBox="1"/>
          <p:nvPr/>
        </p:nvSpPr>
        <p:spPr>
          <a:xfrm>
            <a:off x="2699765" y="2815070"/>
            <a:ext cx="5171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Great! Lets talk tech.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155508" y="2813211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6" name="Freeform 95"/>
          <p:cNvSpPr>
            <a:spLocks/>
          </p:cNvSpPr>
          <p:nvPr>
            <p:custDataLst>
              <p:custData r:id="rId70"/>
              <p:custData r:id="rId71"/>
            </p:custDataLst>
          </p:nvPr>
        </p:nvSpPr>
        <p:spPr bwMode="black">
          <a:xfrm>
            <a:off x="8368174" y="6354029"/>
            <a:ext cx="263218" cy="263019"/>
          </a:xfrm>
          <a:custGeom>
            <a:avLst/>
            <a:gdLst>
              <a:gd name="T0" fmla="*/ 59 w 67"/>
              <a:gd name="T1" fmla="*/ 0 h 67"/>
              <a:gd name="T2" fmla="*/ 9 w 67"/>
              <a:gd name="T3" fmla="*/ 0 h 67"/>
              <a:gd name="T4" fmla="*/ 0 w 67"/>
              <a:gd name="T5" fmla="*/ 9 h 67"/>
              <a:gd name="T6" fmla="*/ 0 w 67"/>
              <a:gd name="T7" fmla="*/ 41 h 67"/>
              <a:gd name="T8" fmla="*/ 9 w 67"/>
              <a:gd name="T9" fmla="*/ 50 h 67"/>
              <a:gd name="T10" fmla="*/ 21 w 67"/>
              <a:gd name="T11" fmla="*/ 50 h 67"/>
              <a:gd name="T12" fmla="*/ 47 w 67"/>
              <a:gd name="T13" fmla="*/ 67 h 67"/>
              <a:gd name="T14" fmla="*/ 41 w 67"/>
              <a:gd name="T15" fmla="*/ 50 h 67"/>
              <a:gd name="T16" fmla="*/ 59 w 67"/>
              <a:gd name="T17" fmla="*/ 50 h 67"/>
              <a:gd name="T18" fmla="*/ 67 w 67"/>
              <a:gd name="T19" fmla="*/ 41 h 67"/>
              <a:gd name="T20" fmla="*/ 67 w 67"/>
              <a:gd name="T21" fmla="*/ 9 h 67"/>
              <a:gd name="T22" fmla="*/ 59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5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47" y="67"/>
                  <a:pt x="47" y="67"/>
                  <a:pt x="47" y="67"/>
                </a:cubicBezTo>
                <a:cubicBezTo>
                  <a:pt x="41" y="50"/>
                  <a:pt x="41" y="50"/>
                  <a:pt x="41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3" y="50"/>
                  <a:pt x="67" y="46"/>
                  <a:pt x="67" y="4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4"/>
                  <a:pt x="63" y="0"/>
                  <a:pt x="59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42" name="Picture 241"/>
          <p:cNvPicPr preferRelativeResize="0">
            <a:picLocks/>
          </p:cNvPicPr>
          <p:nvPr>
            <p:custDataLst>
              <p:custData r:id="rId72"/>
            </p:custDataLst>
          </p:nvPr>
        </p:nvPicPr>
        <p:blipFill>
          <a:blip r:embed="rId19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6" y="1143000"/>
            <a:ext cx="337500" cy="337500"/>
          </a:xfrm>
          <a:prstGeom prst="rect">
            <a:avLst/>
          </a:prstGeom>
        </p:spPr>
      </p:pic>
      <p:pic>
        <p:nvPicPr>
          <p:cNvPr id="243" name="Picture 242"/>
          <p:cNvPicPr preferRelativeResize="0">
            <a:picLocks/>
          </p:cNvPicPr>
          <p:nvPr>
            <p:custDataLst>
              <p:custData r:id="rId73"/>
            </p:custDataLst>
          </p:nvPr>
        </p:nvPicPr>
        <p:blipFill>
          <a:blip r:embed="rId192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" y="1158081"/>
            <a:ext cx="337500" cy="337500"/>
          </a:xfrm>
          <a:prstGeom prst="rect">
            <a:avLst/>
          </a:prstGeom>
        </p:spPr>
      </p:pic>
      <p:grpSp>
        <p:nvGrpSpPr>
          <p:cNvPr id="245" name="Group 244"/>
          <p:cNvGrpSpPr/>
          <p:nvPr/>
        </p:nvGrpSpPr>
        <p:grpSpPr>
          <a:xfrm>
            <a:off x="67962" y="4259358"/>
            <a:ext cx="1371600" cy="707526"/>
            <a:chOff x="152400" y="3565938"/>
            <a:chExt cx="1371600" cy="707526"/>
          </a:xfrm>
        </p:grpSpPr>
        <p:sp>
          <p:nvSpPr>
            <p:cNvPr id="246" name="Rectangle 245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47" name="Picture 246"/>
            <p:cNvPicPr preferRelativeResize="0">
              <a:picLocks/>
            </p:cNvPicPr>
            <p:nvPr>
              <p:custDataLst>
                <p:custData r:id="rId137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48" name="TextBox 24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2" name="Freeform 86"/>
            <p:cNvSpPr>
              <a:spLocks/>
            </p:cNvSpPr>
            <p:nvPr>
              <p:custDataLst>
                <p:custData r:id="rId138"/>
                <p:custData r:id="rId139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3" name="Freeform 86"/>
            <p:cNvSpPr>
              <a:spLocks/>
            </p:cNvSpPr>
            <p:nvPr>
              <p:custDataLst>
                <p:custData r:id="rId140"/>
                <p:custData r:id="rId141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4" name="Freeform 86"/>
            <p:cNvSpPr>
              <a:spLocks/>
            </p:cNvSpPr>
            <p:nvPr>
              <p:custDataLst>
                <p:custData r:id="rId142"/>
                <p:custData r:id="rId143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5" name="Freeform 86"/>
            <p:cNvSpPr>
              <a:spLocks/>
            </p:cNvSpPr>
            <p:nvPr>
              <p:custDataLst>
                <p:custData r:id="rId144"/>
                <p:custData r:id="rId145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6" name="Freeform 86"/>
            <p:cNvSpPr>
              <a:spLocks/>
            </p:cNvSpPr>
            <p:nvPr>
              <p:custDataLst>
                <p:custData r:id="rId146"/>
                <p:custData r:id="rId147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58" name="Picture 257"/>
            <p:cNvPicPr preferRelativeResize="0">
              <a:picLocks/>
            </p:cNvPicPr>
            <p:nvPr>
              <p:custDataLst>
                <p:custData r:id="rId148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59" name="TextBox 25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3" name="Freeform 86"/>
            <p:cNvSpPr>
              <a:spLocks/>
            </p:cNvSpPr>
            <p:nvPr>
              <p:custDataLst>
                <p:custData r:id="rId149"/>
                <p:custData r:id="rId150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4" name="Freeform 86"/>
            <p:cNvSpPr>
              <a:spLocks/>
            </p:cNvSpPr>
            <p:nvPr>
              <p:custDataLst>
                <p:custData r:id="rId151"/>
                <p:custData r:id="rId152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5" name="Freeform 86"/>
            <p:cNvSpPr>
              <a:spLocks/>
            </p:cNvSpPr>
            <p:nvPr>
              <p:custDataLst>
                <p:custData r:id="rId153"/>
                <p:custData r:id="rId154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>
              <p:custDataLst>
                <p:custData r:id="rId155"/>
                <p:custData r:id="rId156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7" name="Freeform 86"/>
            <p:cNvSpPr>
              <a:spLocks/>
            </p:cNvSpPr>
            <p:nvPr>
              <p:custDataLst>
                <p:custData r:id="rId157"/>
                <p:custData r:id="rId158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7962" y="4953000"/>
            <a:ext cx="1371600" cy="707526"/>
            <a:chOff x="152400" y="3565938"/>
            <a:chExt cx="1371600" cy="707526"/>
          </a:xfrm>
        </p:grpSpPr>
        <p:sp>
          <p:nvSpPr>
            <p:cNvPr id="269" name="Rectangle 268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70" name="Picture 269"/>
            <p:cNvPicPr preferRelativeResize="0">
              <a:picLocks/>
            </p:cNvPicPr>
            <p:nvPr>
              <p:custDataLst>
                <p:custData r:id="rId115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71" name="TextBox 270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5" name="Freeform 86"/>
            <p:cNvSpPr>
              <a:spLocks/>
            </p:cNvSpPr>
            <p:nvPr>
              <p:custDataLst>
                <p:custData r:id="rId116"/>
                <p:custData r:id="rId117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6" name="Freeform 86"/>
            <p:cNvSpPr>
              <a:spLocks/>
            </p:cNvSpPr>
            <p:nvPr>
              <p:custDataLst>
                <p:custData r:id="rId118"/>
                <p:custData r:id="rId119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7" name="Freeform 86"/>
            <p:cNvSpPr>
              <a:spLocks/>
            </p:cNvSpPr>
            <p:nvPr>
              <p:custDataLst>
                <p:custData r:id="rId120"/>
                <p:custData r:id="rId121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8" name="Freeform 86"/>
            <p:cNvSpPr>
              <a:spLocks/>
            </p:cNvSpPr>
            <p:nvPr>
              <p:custDataLst>
                <p:custData r:id="rId122"/>
                <p:custData r:id="rId123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9" name="Freeform 86"/>
            <p:cNvSpPr>
              <a:spLocks/>
            </p:cNvSpPr>
            <p:nvPr>
              <p:custDataLst>
                <p:custData r:id="rId124"/>
                <p:custData r:id="rId125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81" name="Picture 280"/>
            <p:cNvPicPr preferRelativeResize="0">
              <a:picLocks/>
            </p:cNvPicPr>
            <p:nvPr>
              <p:custDataLst>
                <p:custData r:id="rId126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82" name="TextBox 281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6" name="Freeform 86"/>
            <p:cNvSpPr>
              <a:spLocks/>
            </p:cNvSpPr>
            <p:nvPr>
              <p:custDataLst>
                <p:custData r:id="rId127"/>
                <p:custData r:id="rId128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7" name="Freeform 86"/>
            <p:cNvSpPr>
              <a:spLocks/>
            </p:cNvSpPr>
            <p:nvPr>
              <p:custDataLst>
                <p:custData r:id="rId129"/>
                <p:custData r:id="rId130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8" name="Freeform 86"/>
            <p:cNvSpPr>
              <a:spLocks/>
            </p:cNvSpPr>
            <p:nvPr>
              <p:custDataLst>
                <p:custData r:id="rId131"/>
                <p:custData r:id="rId132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>
              <p:custDataLst>
                <p:custData r:id="rId133"/>
                <p:custData r:id="rId134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0" name="Freeform 86"/>
            <p:cNvSpPr>
              <a:spLocks/>
            </p:cNvSpPr>
            <p:nvPr>
              <p:custDataLst>
                <p:custData r:id="rId135"/>
                <p:custData r:id="rId136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7962" y="5646420"/>
            <a:ext cx="1371600" cy="707526"/>
            <a:chOff x="152400" y="3565938"/>
            <a:chExt cx="1371600" cy="707526"/>
          </a:xfrm>
        </p:grpSpPr>
        <p:sp>
          <p:nvSpPr>
            <p:cNvPr id="292" name="Rectangle 291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93" name="Picture 292"/>
            <p:cNvPicPr preferRelativeResize="0">
              <a:picLocks/>
            </p:cNvPicPr>
            <p:nvPr>
              <p:custDataLst>
                <p:custData r:id="rId93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8" name="Freeform 86"/>
            <p:cNvSpPr>
              <a:spLocks/>
            </p:cNvSpPr>
            <p:nvPr>
              <p:custDataLst>
                <p:custData r:id="rId94"/>
                <p:custData r:id="rId95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9" name="Freeform 86"/>
            <p:cNvSpPr>
              <a:spLocks/>
            </p:cNvSpPr>
            <p:nvPr>
              <p:custDataLst>
                <p:custData r:id="rId96"/>
                <p:custData r:id="rId97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0" name="Freeform 86"/>
            <p:cNvSpPr>
              <a:spLocks/>
            </p:cNvSpPr>
            <p:nvPr>
              <p:custDataLst>
                <p:custData r:id="rId98"/>
                <p:custData r:id="rId99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1" name="Freeform 86"/>
            <p:cNvSpPr>
              <a:spLocks/>
            </p:cNvSpPr>
            <p:nvPr>
              <p:custDataLst>
                <p:custData r:id="rId100"/>
                <p:custData r:id="rId101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2" name="Freeform 86"/>
            <p:cNvSpPr>
              <a:spLocks/>
            </p:cNvSpPr>
            <p:nvPr>
              <p:custDataLst>
                <p:custData r:id="rId102"/>
                <p:custData r:id="rId103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04" name="Picture 303"/>
            <p:cNvPicPr preferRelativeResize="0">
              <a:picLocks/>
            </p:cNvPicPr>
            <p:nvPr>
              <p:custDataLst>
                <p:custData r:id="rId104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9" name="Freeform 86"/>
            <p:cNvSpPr>
              <a:spLocks/>
            </p:cNvSpPr>
            <p:nvPr>
              <p:custDataLst>
                <p:custData r:id="rId105"/>
                <p:custData r:id="rId106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0" name="Freeform 86"/>
            <p:cNvSpPr>
              <a:spLocks/>
            </p:cNvSpPr>
            <p:nvPr>
              <p:custDataLst>
                <p:custData r:id="rId107"/>
                <p:custData r:id="rId108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1" name="Freeform 86"/>
            <p:cNvSpPr>
              <a:spLocks/>
            </p:cNvSpPr>
            <p:nvPr>
              <p:custDataLst>
                <p:custData r:id="rId109"/>
                <p:custData r:id="rId110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2" name="Freeform 311"/>
            <p:cNvSpPr>
              <a:spLocks/>
            </p:cNvSpPr>
            <p:nvPr>
              <p:custDataLst>
                <p:custData r:id="rId111"/>
                <p:custData r:id="rId112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3" name="Freeform 86"/>
            <p:cNvSpPr>
              <a:spLocks/>
            </p:cNvSpPr>
            <p:nvPr>
              <p:custDataLst>
                <p:custData r:id="rId113"/>
                <p:custData r:id="rId114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14" name="ScrollbarVertical"/>
          <p:cNvGrpSpPr/>
          <p:nvPr>
            <p:custDataLst>
              <p:custData r:id="rId74"/>
            </p:custDataLst>
          </p:nvPr>
        </p:nvGrpSpPr>
        <p:grpSpPr>
          <a:xfrm>
            <a:off x="1459309" y="3589383"/>
            <a:ext cx="147992" cy="3238446"/>
            <a:chOff x="4496659" y="1543109"/>
            <a:chExt cx="147992" cy="3562291"/>
          </a:xfrm>
        </p:grpSpPr>
        <p:sp>
          <p:nvSpPr>
            <p:cNvPr id="31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6" name="Slider"/>
            <p:cNvSpPr/>
            <p:nvPr/>
          </p:nvSpPr>
          <p:spPr>
            <a:xfrm>
              <a:off x="4496659" y="1857840"/>
              <a:ext cx="147992" cy="3150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76200" y="6358722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21" name="Picture 320"/>
          <p:cNvPicPr preferRelativeResize="0">
            <a:picLocks/>
          </p:cNvPicPr>
          <p:nvPr>
            <p:custDataLst>
              <p:custData r:id="rId75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6388648"/>
            <a:ext cx="180115" cy="223284"/>
          </a:xfrm>
          <a:prstGeom prst="rect">
            <a:avLst/>
          </a:prstGeom>
        </p:spPr>
      </p:pic>
      <p:sp>
        <p:nvSpPr>
          <p:cNvPr id="322" name="TextBox 321"/>
          <p:cNvSpPr txBox="1"/>
          <p:nvPr/>
        </p:nvSpPr>
        <p:spPr>
          <a:xfrm>
            <a:off x="413624" y="6334125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13625" y="64189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3624" y="654106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13625" y="648159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6" name="Freeform 86"/>
          <p:cNvSpPr>
            <a:spLocks/>
          </p:cNvSpPr>
          <p:nvPr>
            <p:custDataLst>
              <p:custData r:id="rId76"/>
              <p:custData r:id="rId77"/>
            </p:custDataLst>
          </p:nvPr>
        </p:nvSpPr>
        <p:spPr bwMode="black">
          <a:xfrm>
            <a:off x="106558" y="661193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7" name="Freeform 86"/>
          <p:cNvSpPr>
            <a:spLocks/>
          </p:cNvSpPr>
          <p:nvPr>
            <p:custDataLst>
              <p:custData r:id="rId78"/>
              <p:custData r:id="rId79"/>
            </p:custDataLst>
          </p:nvPr>
        </p:nvSpPr>
        <p:spPr bwMode="black">
          <a:xfrm>
            <a:off x="174303" y="661190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8" name="Freeform 86"/>
          <p:cNvSpPr>
            <a:spLocks/>
          </p:cNvSpPr>
          <p:nvPr>
            <p:custDataLst>
              <p:custData r:id="rId80"/>
              <p:custData r:id="rId81"/>
            </p:custDataLst>
          </p:nvPr>
        </p:nvSpPr>
        <p:spPr bwMode="black">
          <a:xfrm>
            <a:off x="240977" y="66125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9" name="Freeform 86"/>
          <p:cNvSpPr>
            <a:spLocks/>
          </p:cNvSpPr>
          <p:nvPr>
            <p:custDataLst>
              <p:custData r:id="rId82"/>
              <p:custData r:id="rId83"/>
            </p:custDataLst>
          </p:nvPr>
        </p:nvSpPr>
        <p:spPr bwMode="black">
          <a:xfrm>
            <a:off x="307655" y="661256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30" name="Freeform 86"/>
          <p:cNvSpPr>
            <a:spLocks/>
          </p:cNvSpPr>
          <p:nvPr>
            <p:custDataLst>
              <p:custData r:id="rId84"/>
              <p:custData r:id="rId85"/>
            </p:custDataLst>
          </p:nvPr>
        </p:nvSpPr>
        <p:spPr bwMode="black">
          <a:xfrm>
            <a:off x="374329" y="66132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14" name="Freeform 104"/>
          <p:cNvSpPr>
            <a:spLocks noEditPoints="1"/>
          </p:cNvSpPr>
          <p:nvPr>
            <p:custDataLst>
              <p:custData r:id="rId86"/>
              <p:custData r:id="rId87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19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pic>
        <p:nvPicPr>
          <p:cNvPr id="216" name="Picture 2" descr="C:\Users\t-dantay\Documents\Placeholders\home.png"/>
          <p:cNvPicPr>
            <a:picLocks noChangeAspect="1" noChangeArrowheads="1"/>
          </p:cNvPicPr>
          <p:nvPr>
            <p:custDataLst>
              <p:custData r:id="rId88"/>
            </p:custDataLst>
          </p:nvPr>
        </p:nvPicPr>
        <p:blipFill>
          <a:blip r:embed="rId19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5486400" y="163167"/>
            <a:ext cx="35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Rounded Rectangular Callout 6"/>
          <p:cNvSpPr/>
          <p:nvPr/>
        </p:nvSpPr>
        <p:spPr>
          <a:xfrm rot="16200000" flipH="1">
            <a:off x="5045521" y="47119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743785" y="3410292"/>
            <a:ext cx="2895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Awesome, what do you have in mind?</a:t>
            </a:r>
            <a:endParaRPr lang="en-ZA" sz="900" dirty="0">
              <a:latin typeface="Segoe UI" panose="020B0502040204020203" pitchFamily="34" charset="0"/>
            </a:endParaRPr>
          </a:p>
        </p:txBody>
      </p:sp>
      <p:pic>
        <p:nvPicPr>
          <p:cNvPr id="220" name="Picture 219"/>
          <p:cNvPicPr preferRelativeResize="0">
            <a:picLocks/>
          </p:cNvPicPr>
          <p:nvPr>
            <p:custDataLst>
              <p:custData r:id="rId89"/>
            </p:custDataLst>
          </p:nvPr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48" y="3333284"/>
            <a:ext cx="290954" cy="331192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7877175" y="3390127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52600" y="3835340"/>
            <a:ext cx="6925025" cy="491584"/>
            <a:chOff x="1752600" y="2556416"/>
            <a:chExt cx="6925025" cy="491584"/>
          </a:xfrm>
        </p:grpSpPr>
        <p:sp>
          <p:nvSpPr>
            <p:cNvPr id="225" name="Rounded Rectangular Callout 6"/>
            <p:cNvSpPr/>
            <p:nvPr/>
          </p:nvSpPr>
          <p:spPr>
            <a:xfrm rot="5400000">
              <a:off x="4969321" y="-660305"/>
              <a:ext cx="491584" cy="6925025"/>
            </a:xfrm>
            <a:custGeom>
              <a:avLst/>
              <a:gdLst>
                <a:gd name="connsiteX0" fmla="*/ 0 w 491584"/>
                <a:gd name="connsiteY0" fmla="*/ 81932 h 6758940"/>
                <a:gd name="connsiteX1" fmla="*/ 81932 w 491584"/>
                <a:gd name="connsiteY1" fmla="*/ 0 h 6758940"/>
                <a:gd name="connsiteX2" fmla="*/ 81931 w 491584"/>
                <a:gd name="connsiteY2" fmla="*/ 0 h 6758940"/>
                <a:gd name="connsiteX3" fmla="*/ 81931 w 491584"/>
                <a:gd name="connsiteY3" fmla="*/ 0 h 6758940"/>
                <a:gd name="connsiteX4" fmla="*/ 204827 w 491584"/>
                <a:gd name="connsiteY4" fmla="*/ 0 h 6758940"/>
                <a:gd name="connsiteX5" fmla="*/ 409652 w 491584"/>
                <a:gd name="connsiteY5" fmla="*/ 0 h 6758940"/>
                <a:gd name="connsiteX6" fmla="*/ 491584 w 491584"/>
                <a:gd name="connsiteY6" fmla="*/ 81932 h 6758940"/>
                <a:gd name="connsiteX7" fmla="*/ 491584 w 491584"/>
                <a:gd name="connsiteY7" fmla="*/ 3942715 h 6758940"/>
                <a:gd name="connsiteX8" fmla="*/ 491584 w 491584"/>
                <a:gd name="connsiteY8" fmla="*/ 3942715 h 6758940"/>
                <a:gd name="connsiteX9" fmla="*/ 491584 w 491584"/>
                <a:gd name="connsiteY9" fmla="*/ 5632450 h 6758940"/>
                <a:gd name="connsiteX10" fmla="*/ 491584 w 491584"/>
                <a:gd name="connsiteY10" fmla="*/ 6677008 h 6758940"/>
                <a:gd name="connsiteX11" fmla="*/ 409652 w 491584"/>
                <a:gd name="connsiteY11" fmla="*/ 6758940 h 6758940"/>
                <a:gd name="connsiteX12" fmla="*/ 204827 w 491584"/>
                <a:gd name="connsiteY12" fmla="*/ 6758940 h 6758940"/>
                <a:gd name="connsiteX13" fmla="*/ 143380 w 491584"/>
                <a:gd name="connsiteY13" fmla="*/ 7603808 h 6758940"/>
                <a:gd name="connsiteX14" fmla="*/ 81931 w 491584"/>
                <a:gd name="connsiteY14" fmla="*/ 6758940 h 6758940"/>
                <a:gd name="connsiteX15" fmla="*/ 81932 w 491584"/>
                <a:gd name="connsiteY15" fmla="*/ 6758940 h 6758940"/>
                <a:gd name="connsiteX16" fmla="*/ 0 w 491584"/>
                <a:gd name="connsiteY16" fmla="*/ 6677008 h 6758940"/>
                <a:gd name="connsiteX17" fmla="*/ 0 w 491584"/>
                <a:gd name="connsiteY17" fmla="*/ 5632450 h 6758940"/>
                <a:gd name="connsiteX18" fmla="*/ 0 w 491584"/>
                <a:gd name="connsiteY18" fmla="*/ 3942715 h 6758940"/>
                <a:gd name="connsiteX19" fmla="*/ 0 w 491584"/>
                <a:gd name="connsiteY19" fmla="*/ 3942715 h 6758940"/>
                <a:gd name="connsiteX20" fmla="*/ 0 w 491584"/>
                <a:gd name="connsiteY20" fmla="*/ 81932 h 6758940"/>
                <a:gd name="connsiteX0" fmla="*/ 0 w 491584"/>
                <a:gd name="connsiteY0" fmla="*/ 81932 h 6932295"/>
                <a:gd name="connsiteX1" fmla="*/ 81932 w 491584"/>
                <a:gd name="connsiteY1" fmla="*/ 0 h 6932295"/>
                <a:gd name="connsiteX2" fmla="*/ 81931 w 491584"/>
                <a:gd name="connsiteY2" fmla="*/ 0 h 6932295"/>
                <a:gd name="connsiteX3" fmla="*/ 81931 w 491584"/>
                <a:gd name="connsiteY3" fmla="*/ 0 h 6932295"/>
                <a:gd name="connsiteX4" fmla="*/ 204827 w 491584"/>
                <a:gd name="connsiteY4" fmla="*/ 0 h 6932295"/>
                <a:gd name="connsiteX5" fmla="*/ 409652 w 491584"/>
                <a:gd name="connsiteY5" fmla="*/ 0 h 6932295"/>
                <a:gd name="connsiteX6" fmla="*/ 491584 w 491584"/>
                <a:gd name="connsiteY6" fmla="*/ 81932 h 6932295"/>
                <a:gd name="connsiteX7" fmla="*/ 491584 w 491584"/>
                <a:gd name="connsiteY7" fmla="*/ 3942715 h 6932295"/>
                <a:gd name="connsiteX8" fmla="*/ 491584 w 491584"/>
                <a:gd name="connsiteY8" fmla="*/ 3942715 h 6932295"/>
                <a:gd name="connsiteX9" fmla="*/ 491584 w 491584"/>
                <a:gd name="connsiteY9" fmla="*/ 5632450 h 6932295"/>
                <a:gd name="connsiteX10" fmla="*/ 491584 w 491584"/>
                <a:gd name="connsiteY10" fmla="*/ 6677008 h 6932295"/>
                <a:gd name="connsiteX11" fmla="*/ 409652 w 491584"/>
                <a:gd name="connsiteY11" fmla="*/ 6758940 h 6932295"/>
                <a:gd name="connsiteX12" fmla="*/ 204827 w 491584"/>
                <a:gd name="connsiteY12" fmla="*/ 6758940 h 6932295"/>
                <a:gd name="connsiteX13" fmla="*/ 138617 w 491584"/>
                <a:gd name="connsiteY13" fmla="*/ 6932295 h 6932295"/>
                <a:gd name="connsiteX14" fmla="*/ 81931 w 491584"/>
                <a:gd name="connsiteY14" fmla="*/ 6758940 h 6932295"/>
                <a:gd name="connsiteX15" fmla="*/ 81932 w 491584"/>
                <a:gd name="connsiteY15" fmla="*/ 6758940 h 6932295"/>
                <a:gd name="connsiteX16" fmla="*/ 0 w 491584"/>
                <a:gd name="connsiteY16" fmla="*/ 6677008 h 6932295"/>
                <a:gd name="connsiteX17" fmla="*/ 0 w 491584"/>
                <a:gd name="connsiteY17" fmla="*/ 5632450 h 6932295"/>
                <a:gd name="connsiteX18" fmla="*/ 0 w 491584"/>
                <a:gd name="connsiteY18" fmla="*/ 3942715 h 6932295"/>
                <a:gd name="connsiteX19" fmla="*/ 0 w 491584"/>
                <a:gd name="connsiteY19" fmla="*/ 3942715 h 6932295"/>
                <a:gd name="connsiteX20" fmla="*/ 0 w 491584"/>
                <a:gd name="connsiteY20" fmla="*/ 81932 h 6932295"/>
                <a:gd name="connsiteX0" fmla="*/ 0 w 491584"/>
                <a:gd name="connsiteY0" fmla="*/ 81932 h 6827520"/>
                <a:gd name="connsiteX1" fmla="*/ 81932 w 491584"/>
                <a:gd name="connsiteY1" fmla="*/ 0 h 6827520"/>
                <a:gd name="connsiteX2" fmla="*/ 81931 w 491584"/>
                <a:gd name="connsiteY2" fmla="*/ 0 h 6827520"/>
                <a:gd name="connsiteX3" fmla="*/ 81931 w 491584"/>
                <a:gd name="connsiteY3" fmla="*/ 0 h 6827520"/>
                <a:gd name="connsiteX4" fmla="*/ 204827 w 491584"/>
                <a:gd name="connsiteY4" fmla="*/ 0 h 6827520"/>
                <a:gd name="connsiteX5" fmla="*/ 409652 w 491584"/>
                <a:gd name="connsiteY5" fmla="*/ 0 h 6827520"/>
                <a:gd name="connsiteX6" fmla="*/ 491584 w 491584"/>
                <a:gd name="connsiteY6" fmla="*/ 81932 h 6827520"/>
                <a:gd name="connsiteX7" fmla="*/ 491584 w 491584"/>
                <a:gd name="connsiteY7" fmla="*/ 3942715 h 6827520"/>
                <a:gd name="connsiteX8" fmla="*/ 491584 w 491584"/>
                <a:gd name="connsiteY8" fmla="*/ 3942715 h 6827520"/>
                <a:gd name="connsiteX9" fmla="*/ 491584 w 491584"/>
                <a:gd name="connsiteY9" fmla="*/ 5632450 h 6827520"/>
                <a:gd name="connsiteX10" fmla="*/ 491584 w 491584"/>
                <a:gd name="connsiteY10" fmla="*/ 6677008 h 6827520"/>
                <a:gd name="connsiteX11" fmla="*/ 409652 w 491584"/>
                <a:gd name="connsiteY11" fmla="*/ 6758940 h 6827520"/>
                <a:gd name="connsiteX12" fmla="*/ 204827 w 491584"/>
                <a:gd name="connsiteY12" fmla="*/ 6758940 h 6827520"/>
                <a:gd name="connsiteX13" fmla="*/ 138619 w 491584"/>
                <a:gd name="connsiteY13" fmla="*/ 6827520 h 6827520"/>
                <a:gd name="connsiteX14" fmla="*/ 81931 w 491584"/>
                <a:gd name="connsiteY14" fmla="*/ 6758940 h 6827520"/>
                <a:gd name="connsiteX15" fmla="*/ 81932 w 491584"/>
                <a:gd name="connsiteY15" fmla="*/ 6758940 h 6827520"/>
                <a:gd name="connsiteX16" fmla="*/ 0 w 491584"/>
                <a:gd name="connsiteY16" fmla="*/ 6677008 h 6827520"/>
                <a:gd name="connsiteX17" fmla="*/ 0 w 491584"/>
                <a:gd name="connsiteY17" fmla="*/ 5632450 h 6827520"/>
                <a:gd name="connsiteX18" fmla="*/ 0 w 491584"/>
                <a:gd name="connsiteY18" fmla="*/ 3942715 h 6827520"/>
                <a:gd name="connsiteX19" fmla="*/ 0 w 491584"/>
                <a:gd name="connsiteY19" fmla="*/ 3942715 h 6827520"/>
                <a:gd name="connsiteX20" fmla="*/ 0 w 491584"/>
                <a:gd name="connsiteY20" fmla="*/ 81932 h 6827520"/>
                <a:gd name="connsiteX0" fmla="*/ 0 w 491584"/>
                <a:gd name="connsiteY0" fmla="*/ 81932 h 6851034"/>
                <a:gd name="connsiteX1" fmla="*/ 81932 w 491584"/>
                <a:gd name="connsiteY1" fmla="*/ 0 h 6851034"/>
                <a:gd name="connsiteX2" fmla="*/ 81931 w 491584"/>
                <a:gd name="connsiteY2" fmla="*/ 0 h 6851034"/>
                <a:gd name="connsiteX3" fmla="*/ 81931 w 491584"/>
                <a:gd name="connsiteY3" fmla="*/ 0 h 6851034"/>
                <a:gd name="connsiteX4" fmla="*/ 204827 w 491584"/>
                <a:gd name="connsiteY4" fmla="*/ 0 h 6851034"/>
                <a:gd name="connsiteX5" fmla="*/ 409652 w 491584"/>
                <a:gd name="connsiteY5" fmla="*/ 0 h 6851034"/>
                <a:gd name="connsiteX6" fmla="*/ 491584 w 491584"/>
                <a:gd name="connsiteY6" fmla="*/ 81932 h 6851034"/>
                <a:gd name="connsiteX7" fmla="*/ 491584 w 491584"/>
                <a:gd name="connsiteY7" fmla="*/ 3942715 h 6851034"/>
                <a:gd name="connsiteX8" fmla="*/ 491584 w 491584"/>
                <a:gd name="connsiteY8" fmla="*/ 3942715 h 6851034"/>
                <a:gd name="connsiteX9" fmla="*/ 491584 w 491584"/>
                <a:gd name="connsiteY9" fmla="*/ 5632450 h 6851034"/>
                <a:gd name="connsiteX10" fmla="*/ 491584 w 491584"/>
                <a:gd name="connsiteY10" fmla="*/ 6677008 h 6851034"/>
                <a:gd name="connsiteX11" fmla="*/ 409652 w 491584"/>
                <a:gd name="connsiteY11" fmla="*/ 6758940 h 6851034"/>
                <a:gd name="connsiteX12" fmla="*/ 204827 w 491584"/>
                <a:gd name="connsiteY12" fmla="*/ 6758940 h 6851034"/>
                <a:gd name="connsiteX13" fmla="*/ 141002 w 491584"/>
                <a:gd name="connsiteY13" fmla="*/ 6851034 h 6851034"/>
                <a:gd name="connsiteX14" fmla="*/ 81931 w 491584"/>
                <a:gd name="connsiteY14" fmla="*/ 6758940 h 6851034"/>
                <a:gd name="connsiteX15" fmla="*/ 81932 w 491584"/>
                <a:gd name="connsiteY15" fmla="*/ 6758940 h 6851034"/>
                <a:gd name="connsiteX16" fmla="*/ 0 w 491584"/>
                <a:gd name="connsiteY16" fmla="*/ 6677008 h 6851034"/>
                <a:gd name="connsiteX17" fmla="*/ 0 w 491584"/>
                <a:gd name="connsiteY17" fmla="*/ 5632450 h 6851034"/>
                <a:gd name="connsiteX18" fmla="*/ 0 w 491584"/>
                <a:gd name="connsiteY18" fmla="*/ 3942715 h 6851034"/>
                <a:gd name="connsiteX19" fmla="*/ 0 w 491584"/>
                <a:gd name="connsiteY19" fmla="*/ 3942715 h 6851034"/>
                <a:gd name="connsiteX20" fmla="*/ 0 w 491584"/>
                <a:gd name="connsiteY20" fmla="*/ 81932 h 685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1584" h="6851034">
                  <a:moveTo>
                    <a:pt x="0" y="81932"/>
                  </a:moveTo>
                  <a:cubicBezTo>
                    <a:pt x="0" y="36682"/>
                    <a:pt x="36682" y="0"/>
                    <a:pt x="81932" y="0"/>
                  </a:cubicBezTo>
                  <a:lnTo>
                    <a:pt x="81931" y="0"/>
                  </a:lnTo>
                  <a:lnTo>
                    <a:pt x="81931" y="0"/>
                  </a:lnTo>
                  <a:lnTo>
                    <a:pt x="204827" y="0"/>
                  </a:lnTo>
                  <a:lnTo>
                    <a:pt x="409652" y="0"/>
                  </a:lnTo>
                  <a:cubicBezTo>
                    <a:pt x="454902" y="0"/>
                    <a:pt x="491584" y="36682"/>
                    <a:pt x="491584" y="81932"/>
                  </a:cubicBezTo>
                  <a:lnTo>
                    <a:pt x="491584" y="3942715"/>
                  </a:lnTo>
                  <a:lnTo>
                    <a:pt x="491584" y="3942715"/>
                  </a:lnTo>
                  <a:lnTo>
                    <a:pt x="491584" y="5632450"/>
                  </a:lnTo>
                  <a:lnTo>
                    <a:pt x="491584" y="6677008"/>
                  </a:lnTo>
                  <a:cubicBezTo>
                    <a:pt x="491584" y="6722258"/>
                    <a:pt x="454902" y="6758940"/>
                    <a:pt x="409652" y="6758940"/>
                  </a:cubicBezTo>
                  <a:lnTo>
                    <a:pt x="204827" y="6758940"/>
                  </a:lnTo>
                  <a:lnTo>
                    <a:pt x="141002" y="6851034"/>
                  </a:lnTo>
                  <a:lnTo>
                    <a:pt x="81931" y="6758940"/>
                  </a:lnTo>
                  <a:lnTo>
                    <a:pt x="81932" y="6758940"/>
                  </a:lnTo>
                  <a:cubicBezTo>
                    <a:pt x="36682" y="6758940"/>
                    <a:pt x="0" y="6722258"/>
                    <a:pt x="0" y="6677008"/>
                  </a:cubicBezTo>
                  <a:lnTo>
                    <a:pt x="0" y="5632450"/>
                  </a:lnTo>
                  <a:lnTo>
                    <a:pt x="0" y="3942715"/>
                  </a:lnTo>
                  <a:lnTo>
                    <a:pt x="0" y="3942715"/>
                  </a:lnTo>
                  <a:lnTo>
                    <a:pt x="0" y="8193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31" name="Picture 230"/>
            <p:cNvPicPr preferRelativeResize="0">
              <a:picLocks/>
            </p:cNvPicPr>
            <p:nvPr>
              <p:custDataLst>
                <p:custData r:id="rId92"/>
              </p:custDataLst>
            </p:nvPr>
          </p:nvPicPr>
          <p:blipFill>
            <a:blip r:embed="rId1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880" y="2615082"/>
              <a:ext cx="290954" cy="36068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699765" y="2685326"/>
              <a:ext cx="2862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" panose="020B0502040204020203" pitchFamily="34" charset="0"/>
                </a:rPr>
                <a:t>Here is the file.</a:t>
              </a:r>
              <a:endParaRPr lang="en-ZA" sz="900" dirty="0">
                <a:latin typeface="Segoe UI" panose="020B0502040204020203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55508" y="2683467"/>
              <a:ext cx="80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" panose="020B0502040204020203" pitchFamily="34" charset="0"/>
                </a:rPr>
                <a:t>16:28</a:t>
              </a:r>
              <a:endParaRPr lang="en-ZA" sz="900" dirty="0">
                <a:latin typeface="Segoe UI" panose="020B0502040204020203" pitchFamily="34" charset="0"/>
              </a:endParaRPr>
            </a:p>
          </p:txBody>
        </p:sp>
      </p:grpSp>
      <p:sp>
        <p:nvSpPr>
          <p:cNvPr id="319" name="Rounded Rectangular Callout 129"/>
          <p:cNvSpPr/>
          <p:nvPr/>
        </p:nvSpPr>
        <p:spPr>
          <a:xfrm flipV="1">
            <a:off x="1866900" y="4317399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6" y="4487720"/>
            <a:ext cx="304800" cy="304800"/>
          </a:xfrm>
          <a:prstGeom prst="rect">
            <a:avLst/>
          </a:prstGeom>
        </p:spPr>
      </p:pic>
      <p:sp>
        <p:nvSpPr>
          <p:cNvPr id="333" name="TextBox 332"/>
          <p:cNvSpPr txBox="1"/>
          <p:nvPr/>
        </p:nvSpPr>
        <p:spPr>
          <a:xfrm>
            <a:off x="2159000" y="4524717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3078707" y="4588476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TechnicalDocument.xls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091248" y="4431960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Incoming file transfer in progress.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9267" y="5875417"/>
            <a:ext cx="6994559" cy="121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1771648" y="5886452"/>
            <a:ext cx="3714752" cy="9874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1759267" y="5842000"/>
            <a:ext cx="69945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56%</a:t>
            </a:r>
            <a:endParaRPr lang="en-ZA" sz="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714500" y="5839768"/>
            <a:ext cx="10034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TechnicalDocument.xls</a:t>
            </a:r>
            <a:endParaRPr lang="en-ZA" sz="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</p:txBody>
      </p:sp>
      <p:pic>
        <p:nvPicPr>
          <p:cNvPr id="332" name="Picture 331"/>
          <p:cNvPicPr preferRelativeResize="0">
            <a:picLocks/>
          </p:cNvPicPr>
          <p:nvPr>
            <p:custDataLst>
              <p:custData r:id="rId90"/>
            </p:custDataLst>
          </p:nvPr>
        </p:nvPicPr>
        <p:blipFill>
          <a:blip r:embed="rId19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205" y="5862355"/>
            <a:ext cx="157445" cy="157445"/>
          </a:xfrm>
          <a:prstGeom prst="rect">
            <a:avLst/>
          </a:prstGeom>
        </p:spPr>
      </p:pic>
      <p:sp>
        <p:nvSpPr>
          <p:cNvPr id="338" name="Rectangle 337"/>
          <p:cNvSpPr/>
          <p:nvPr/>
        </p:nvSpPr>
        <p:spPr>
          <a:xfrm>
            <a:off x="1752600" y="5736352"/>
            <a:ext cx="6994559" cy="121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759743" y="5702935"/>
            <a:ext cx="69945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28%</a:t>
            </a:r>
            <a:endParaRPr lang="en-ZA" sz="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</p:txBody>
      </p:sp>
      <p:pic>
        <p:nvPicPr>
          <p:cNvPr id="340" name="Picture 339"/>
          <p:cNvPicPr preferRelativeResize="0">
            <a:picLocks/>
          </p:cNvPicPr>
          <p:nvPr>
            <p:custDataLst>
              <p:custData r:id="rId91"/>
            </p:custDataLst>
          </p:nvPr>
        </p:nvPicPr>
        <p:blipFill>
          <a:blip r:embed="rId19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38" y="5723290"/>
            <a:ext cx="157445" cy="1574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64029" y="5747298"/>
            <a:ext cx="2279333" cy="9874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720850" y="5699124"/>
            <a:ext cx="10034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Company Logo.jpg</a:t>
            </a:r>
            <a:endParaRPr lang="en-ZA" sz="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44" name="Rounded Rectangular Callout 129"/>
          <p:cNvSpPr/>
          <p:nvPr/>
        </p:nvSpPr>
        <p:spPr>
          <a:xfrm flipV="1">
            <a:off x="1869990" y="4855022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45" name="Picture 344"/>
          <p:cNvPicPr>
            <a:picLocks noChangeAspect="1"/>
          </p:cNvPicPr>
          <p:nvPr/>
        </p:nvPicPr>
        <p:blipFill>
          <a:blip r:embed="rId1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76" y="5025343"/>
            <a:ext cx="304800" cy="304800"/>
          </a:xfrm>
          <a:prstGeom prst="rect">
            <a:avLst/>
          </a:prstGeom>
        </p:spPr>
      </p:pic>
      <p:sp>
        <p:nvSpPr>
          <p:cNvPr id="346" name="TextBox 345"/>
          <p:cNvSpPr txBox="1"/>
          <p:nvPr/>
        </p:nvSpPr>
        <p:spPr>
          <a:xfrm>
            <a:off x="2162090" y="5062340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16:29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081797" y="5126099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Company Logo.jpg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094338" y="4969583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Incoming file transfer in progress.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0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1" y="144243"/>
            <a:ext cx="425867" cy="4130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012" y="8979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Active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962" y="32940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962" y="35226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487" y="326694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962" y="112652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962" y="1834839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962" y="3565938"/>
            <a:ext cx="1371600" cy="707526"/>
            <a:chOff x="152400" y="3565938"/>
            <a:chExt cx="1371600" cy="707526"/>
          </a:xfrm>
        </p:grpSpPr>
        <p:sp>
          <p:nvSpPr>
            <p:cNvPr id="65" name="Rectangle 6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67" name="Picture 66"/>
            <p:cNvPicPr preferRelativeResize="0">
              <a:picLocks/>
            </p:cNvPicPr>
            <p:nvPr>
              <p:custDataLst>
                <p:custData r:id="rId159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2" name="Freeform 86"/>
            <p:cNvSpPr>
              <a:spLocks/>
            </p:cNvSpPr>
            <p:nvPr>
              <p:custDataLst>
                <p:custData r:id="rId160"/>
                <p:custData r:id="rId161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3" name="Freeform 86"/>
            <p:cNvSpPr>
              <a:spLocks/>
            </p:cNvSpPr>
            <p:nvPr>
              <p:custDataLst>
                <p:custData r:id="rId162"/>
                <p:custData r:id="rId163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4" name="Freeform 86"/>
            <p:cNvSpPr>
              <a:spLocks/>
            </p:cNvSpPr>
            <p:nvPr>
              <p:custDataLst>
                <p:custData r:id="rId164"/>
                <p:custData r:id="rId165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5" name="Freeform 86"/>
            <p:cNvSpPr>
              <a:spLocks/>
            </p:cNvSpPr>
            <p:nvPr>
              <p:custDataLst>
                <p:custData r:id="rId166"/>
                <p:custData r:id="rId167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6" name="Freeform 86"/>
            <p:cNvSpPr>
              <a:spLocks/>
            </p:cNvSpPr>
            <p:nvPr>
              <p:custDataLst>
                <p:custData r:id="rId168"/>
                <p:custData r:id="rId169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79" name="Picture 78"/>
            <p:cNvPicPr preferRelativeResize="0">
              <a:picLocks/>
            </p:cNvPicPr>
            <p:nvPr>
              <p:custDataLst>
                <p:custData r:id="rId170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>
              <p:custDataLst>
                <p:custData r:id="rId171"/>
                <p:custData r:id="rId172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5" name="Freeform 86"/>
            <p:cNvSpPr>
              <a:spLocks/>
            </p:cNvSpPr>
            <p:nvPr>
              <p:custDataLst>
                <p:custData r:id="rId173"/>
                <p:custData r:id="rId174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>
              <p:custDataLst>
                <p:custData r:id="rId175"/>
                <p:custData r:id="rId176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>
              <p:custDataLst>
                <p:custData r:id="rId177"/>
                <p:custData r:id="rId178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>
              <p:custDataLst>
                <p:custData r:id="rId179"/>
                <p:custData r:id="rId180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92" name="Picture 91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8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2202799" y="222290"/>
            <a:ext cx="293078" cy="287179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1752600" y="6096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47582" y="6195353"/>
            <a:ext cx="7015418" cy="528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47582" y="821840"/>
            <a:ext cx="7015418" cy="51871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44" y="1491313"/>
            <a:ext cx="1582472" cy="329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9" name="Picture 18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8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00" y="1494045"/>
            <a:ext cx="337500" cy="337500"/>
          </a:xfrm>
          <a:prstGeom prst="rect">
            <a:avLst/>
          </a:prstGeom>
        </p:spPr>
      </p:pic>
      <p:pic>
        <p:nvPicPr>
          <p:cNvPr id="30" name="Picture 29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" y="1521239"/>
            <a:ext cx="180115" cy="22328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05386" y="146671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5386" y="162499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387" y="155600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5" name="Freeform 86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98320" y="174452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6" name="Freeform 86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66065" y="174449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7" name="Freeform 86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232739" y="174515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8" name="Freeform 86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299417" y="17451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" name="Freeform 86"/>
          <p:cNvSpPr>
            <a:spLocks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366091" y="174581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>
            <p:custDataLst>
              <p:custData r:id="rId15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1905686"/>
            <a:ext cx="179880" cy="187770"/>
          </a:xfrm>
          <a:prstGeom prst="rect">
            <a:avLst/>
          </a:prstGeom>
        </p:spPr>
      </p:pic>
      <p:pic>
        <p:nvPicPr>
          <p:cNvPr id="93" name="Picture 92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1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19171" r="8263" b="19646"/>
          <a:stretch/>
        </p:blipFill>
        <p:spPr>
          <a:xfrm>
            <a:off x="2665883" y="229308"/>
            <a:ext cx="295200" cy="218855"/>
          </a:xfrm>
          <a:prstGeom prst="rect">
            <a:avLst/>
          </a:prstGeom>
        </p:spPr>
      </p:pic>
      <p:sp>
        <p:nvSpPr>
          <p:cNvPr id="78" name="Freeform 115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1866459"/>
            <a:ext cx="180115" cy="223284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405985" y="181828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5985" y="197021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05986" y="190122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0" name="Freeform 86"/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98919" y="208974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1" name="Freeform 86"/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66664" y="208971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2" name="Freeform 86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233338" y="209037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3" name="Freeform 86"/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300016" y="209037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4" name="Freeform 86"/>
          <p:cNvSpPr>
            <a:spLocks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366690" y="209103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962" y="2182554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66" name="Picture 165"/>
          <p:cNvPicPr>
            <a:picLocks noChangeAspect="1"/>
          </p:cNvPicPr>
          <p:nvPr>
            <p:custDataLst>
              <p:custData r:id="rId30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253401"/>
            <a:ext cx="179880" cy="187770"/>
          </a:xfrm>
          <a:prstGeom prst="rect">
            <a:avLst/>
          </a:prstGeom>
        </p:spPr>
      </p:pic>
      <p:pic>
        <p:nvPicPr>
          <p:cNvPr id="167" name="Picture 166"/>
          <p:cNvPicPr preferRelativeResize="0">
            <a:picLocks/>
          </p:cNvPicPr>
          <p:nvPr>
            <p:custDataLst>
              <p:custData r:id="rId31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214174"/>
            <a:ext cx="180115" cy="223284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405985" y="2159651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05985" y="231792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5986" y="224893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1" name="Freeform 86"/>
          <p:cNvSpPr>
            <a:spLocks/>
          </p:cNvSpPr>
          <p:nvPr>
            <p:custDataLst>
              <p:custData r:id="rId32"/>
              <p:custData r:id="rId33"/>
            </p:custDataLst>
          </p:nvPr>
        </p:nvSpPr>
        <p:spPr bwMode="black">
          <a:xfrm>
            <a:off x="98919" y="24374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2" name="Freeform 86"/>
          <p:cNvSpPr>
            <a:spLocks/>
          </p:cNvSpPr>
          <p:nvPr>
            <p:custDataLst>
              <p:custData r:id="rId34"/>
              <p:custData r:id="rId35"/>
            </p:custDataLst>
          </p:nvPr>
        </p:nvSpPr>
        <p:spPr bwMode="black">
          <a:xfrm>
            <a:off x="166664" y="243743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3" name="Freeform 86"/>
          <p:cNvSpPr>
            <a:spLocks/>
          </p:cNvSpPr>
          <p:nvPr>
            <p:custDataLst>
              <p:custData r:id="rId36"/>
              <p:custData r:id="rId37"/>
            </p:custDataLst>
          </p:nvPr>
        </p:nvSpPr>
        <p:spPr bwMode="black">
          <a:xfrm>
            <a:off x="233338" y="243809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4" name="Freeform 86"/>
          <p:cNvSpPr>
            <a:spLocks/>
          </p:cNvSpPr>
          <p:nvPr>
            <p:custDataLst>
              <p:custData r:id="rId38"/>
              <p:custData r:id="rId39"/>
            </p:custDataLst>
          </p:nvPr>
        </p:nvSpPr>
        <p:spPr bwMode="black">
          <a:xfrm>
            <a:off x="300016" y="243809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5" name="Freeform 86"/>
          <p:cNvSpPr>
            <a:spLocks/>
          </p:cNvSpPr>
          <p:nvPr>
            <p:custDataLst>
              <p:custData r:id="rId40"/>
              <p:custData r:id="rId41"/>
            </p:custDataLst>
          </p:nvPr>
        </p:nvSpPr>
        <p:spPr bwMode="black">
          <a:xfrm>
            <a:off x="366690" y="24387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7962" y="2529071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77" name="Picture 176"/>
          <p:cNvPicPr>
            <a:picLocks noChangeAspect="1"/>
          </p:cNvPicPr>
          <p:nvPr>
            <p:custDataLst>
              <p:custData r:id="rId42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599918"/>
            <a:ext cx="179880" cy="187770"/>
          </a:xfrm>
          <a:prstGeom prst="rect">
            <a:avLst/>
          </a:prstGeom>
        </p:spPr>
      </p:pic>
      <p:pic>
        <p:nvPicPr>
          <p:cNvPr id="178" name="Picture 177"/>
          <p:cNvPicPr preferRelativeResize="0">
            <a:picLocks/>
          </p:cNvPicPr>
          <p:nvPr>
            <p:custDataLst>
              <p:custData r:id="rId43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560691"/>
            <a:ext cx="180115" cy="223284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405985" y="2512518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05985" y="266444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05986" y="25954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2" name="Freeform 86"/>
          <p:cNvSpPr>
            <a:spLocks/>
          </p:cNvSpPr>
          <p:nvPr>
            <p:custDataLst>
              <p:custData r:id="rId44"/>
              <p:custData r:id="rId45"/>
            </p:custDataLst>
          </p:nvPr>
        </p:nvSpPr>
        <p:spPr bwMode="black">
          <a:xfrm>
            <a:off x="98919" y="278397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3" name="Freeform 86"/>
          <p:cNvSpPr>
            <a:spLocks/>
          </p:cNvSpPr>
          <p:nvPr>
            <p:custDataLst>
              <p:custData r:id="rId46"/>
              <p:custData r:id="rId47"/>
            </p:custDataLst>
          </p:nvPr>
        </p:nvSpPr>
        <p:spPr bwMode="black">
          <a:xfrm>
            <a:off x="166664" y="27839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4" name="Freeform 86"/>
          <p:cNvSpPr>
            <a:spLocks/>
          </p:cNvSpPr>
          <p:nvPr>
            <p:custDataLst>
              <p:custData r:id="rId48"/>
              <p:custData r:id="rId49"/>
            </p:custDataLst>
          </p:nvPr>
        </p:nvSpPr>
        <p:spPr bwMode="black">
          <a:xfrm>
            <a:off x="233338" y="278460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5" name="Freeform 86"/>
          <p:cNvSpPr>
            <a:spLocks/>
          </p:cNvSpPr>
          <p:nvPr>
            <p:custDataLst>
              <p:custData r:id="rId50"/>
              <p:custData r:id="rId51"/>
            </p:custDataLst>
          </p:nvPr>
        </p:nvSpPr>
        <p:spPr bwMode="black">
          <a:xfrm>
            <a:off x="300016" y="278461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6" name="Freeform 86"/>
          <p:cNvSpPr>
            <a:spLocks/>
          </p:cNvSpPr>
          <p:nvPr>
            <p:custDataLst>
              <p:custData r:id="rId52"/>
              <p:custData r:id="rId53"/>
            </p:custDataLst>
          </p:nvPr>
        </p:nvSpPr>
        <p:spPr bwMode="black">
          <a:xfrm>
            <a:off x="366690" y="278526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962" y="287678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88" name="Picture 187"/>
          <p:cNvPicPr>
            <a:picLocks noChangeAspect="1"/>
          </p:cNvPicPr>
          <p:nvPr>
            <p:custDataLst>
              <p:custData r:id="rId54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947633"/>
            <a:ext cx="179880" cy="187770"/>
          </a:xfrm>
          <a:prstGeom prst="rect">
            <a:avLst/>
          </a:prstGeom>
        </p:spPr>
      </p:pic>
      <p:pic>
        <p:nvPicPr>
          <p:cNvPr id="189" name="Picture 188"/>
          <p:cNvPicPr preferRelativeResize="0">
            <a:picLocks/>
          </p:cNvPicPr>
          <p:nvPr>
            <p:custDataLst>
              <p:custData r:id="rId55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908406"/>
            <a:ext cx="180115" cy="223284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405985" y="2853883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05985" y="301215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05986" y="294316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3" name="Freeform 86"/>
          <p:cNvSpPr>
            <a:spLocks/>
          </p:cNvSpPr>
          <p:nvPr>
            <p:custDataLst>
              <p:custData r:id="rId56"/>
              <p:custData r:id="rId57"/>
            </p:custDataLst>
          </p:nvPr>
        </p:nvSpPr>
        <p:spPr bwMode="black">
          <a:xfrm>
            <a:off x="98919" y="313169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4" name="Freeform 86"/>
          <p:cNvSpPr>
            <a:spLocks/>
          </p:cNvSpPr>
          <p:nvPr>
            <p:custDataLst>
              <p:custData r:id="rId58"/>
              <p:custData r:id="rId59"/>
            </p:custDataLst>
          </p:nvPr>
        </p:nvSpPr>
        <p:spPr bwMode="black">
          <a:xfrm>
            <a:off x="166664" y="31316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5" name="Freeform 86"/>
          <p:cNvSpPr>
            <a:spLocks/>
          </p:cNvSpPr>
          <p:nvPr>
            <p:custDataLst>
              <p:custData r:id="rId60"/>
              <p:custData r:id="rId61"/>
            </p:custDataLst>
          </p:nvPr>
        </p:nvSpPr>
        <p:spPr bwMode="black">
          <a:xfrm>
            <a:off x="233338" y="313232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6" name="Freeform 86"/>
          <p:cNvSpPr>
            <a:spLocks/>
          </p:cNvSpPr>
          <p:nvPr>
            <p:custDataLst>
              <p:custData r:id="rId62"/>
              <p:custData r:id="rId63"/>
            </p:custDataLst>
          </p:nvPr>
        </p:nvSpPr>
        <p:spPr bwMode="black">
          <a:xfrm>
            <a:off x="300016" y="31323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7" name="Freeform 86"/>
          <p:cNvSpPr>
            <a:spLocks/>
          </p:cNvSpPr>
          <p:nvPr>
            <p:custDataLst>
              <p:custData r:id="rId64"/>
              <p:custData r:id="rId65"/>
            </p:custDataLst>
          </p:nvPr>
        </p:nvSpPr>
        <p:spPr bwMode="black">
          <a:xfrm>
            <a:off x="366690" y="313298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7962" y="1153996"/>
            <a:ext cx="1371600" cy="329964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11" name="Picture 210"/>
          <p:cNvPicPr preferRelativeResize="0">
            <a:picLocks/>
          </p:cNvPicPr>
          <p:nvPr>
            <p:custDataLst>
              <p:custData r:id="rId66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5" y="1209427"/>
            <a:ext cx="180115" cy="223284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260726" y="131376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54061" y="1216818"/>
            <a:ext cx="1140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Rick Moranis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2987" y="1123952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Contact Request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 rot="5400000">
            <a:off x="4975988" y="-2221727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23" name="Picture 222"/>
          <p:cNvPicPr preferRelativeResize="0">
            <a:picLocks/>
          </p:cNvPicPr>
          <p:nvPr>
            <p:custDataLst>
              <p:custData r:id="rId67"/>
            </p:custDataLst>
          </p:nvPr>
        </p:nvPicPr>
        <p:blipFill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47" y="1053660"/>
            <a:ext cx="290954" cy="360687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2706432" y="1123904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Sandro!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162175" y="11220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16:20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8" name="Rounded Rectangular Callout 129"/>
          <p:cNvSpPr/>
          <p:nvPr/>
        </p:nvSpPr>
        <p:spPr>
          <a:xfrm flipV="1">
            <a:off x="1857375" y="1476372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709150" y="1670004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Are you there?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164893" y="16681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16:25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3" name="Rounded Rectangular Callout 6"/>
          <p:cNvSpPr/>
          <p:nvPr/>
        </p:nvSpPr>
        <p:spPr>
          <a:xfrm rot="16200000" flipH="1">
            <a:off x="5056100" y="-1101029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17" name="Picture 116"/>
          <p:cNvPicPr preferRelativeResize="0">
            <a:picLocks/>
          </p:cNvPicPr>
          <p:nvPr>
            <p:custDataLst>
              <p:custData r:id="rId68"/>
            </p:custDataLst>
          </p:nvPr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29" y="2185909"/>
            <a:ext cx="290954" cy="331192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2713270" y="2244611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Rick, I’m here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871256" y="2242752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16:27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6" name="Rounded Rectangular Callout 6"/>
          <p:cNvSpPr/>
          <p:nvPr/>
        </p:nvSpPr>
        <p:spPr>
          <a:xfrm rot="5400000">
            <a:off x="4969321" y="-530561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69"/>
            </p:custDataLst>
          </p:nvPr>
        </p:nvPicPr>
        <p:blipFill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0" y="2744826"/>
            <a:ext cx="290954" cy="360687"/>
          </a:xfrm>
          <a:prstGeom prst="rect">
            <a:avLst/>
          </a:prstGeom>
        </p:spPr>
      </p:pic>
      <p:sp>
        <p:nvSpPr>
          <p:cNvPr id="238" name="TextBox 237"/>
          <p:cNvSpPr txBox="1"/>
          <p:nvPr/>
        </p:nvSpPr>
        <p:spPr>
          <a:xfrm>
            <a:off x="2699765" y="2815070"/>
            <a:ext cx="5171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Great! Lets talk tech.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155508" y="2813211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6" name="Freeform 95"/>
          <p:cNvSpPr>
            <a:spLocks/>
          </p:cNvSpPr>
          <p:nvPr>
            <p:custDataLst>
              <p:custData r:id="rId70"/>
              <p:custData r:id="rId71"/>
            </p:custDataLst>
          </p:nvPr>
        </p:nvSpPr>
        <p:spPr bwMode="black">
          <a:xfrm>
            <a:off x="8368174" y="6354029"/>
            <a:ext cx="263218" cy="263019"/>
          </a:xfrm>
          <a:custGeom>
            <a:avLst/>
            <a:gdLst>
              <a:gd name="T0" fmla="*/ 59 w 67"/>
              <a:gd name="T1" fmla="*/ 0 h 67"/>
              <a:gd name="T2" fmla="*/ 9 w 67"/>
              <a:gd name="T3" fmla="*/ 0 h 67"/>
              <a:gd name="T4" fmla="*/ 0 w 67"/>
              <a:gd name="T5" fmla="*/ 9 h 67"/>
              <a:gd name="T6" fmla="*/ 0 w 67"/>
              <a:gd name="T7" fmla="*/ 41 h 67"/>
              <a:gd name="T8" fmla="*/ 9 w 67"/>
              <a:gd name="T9" fmla="*/ 50 h 67"/>
              <a:gd name="T10" fmla="*/ 21 w 67"/>
              <a:gd name="T11" fmla="*/ 50 h 67"/>
              <a:gd name="T12" fmla="*/ 47 w 67"/>
              <a:gd name="T13" fmla="*/ 67 h 67"/>
              <a:gd name="T14" fmla="*/ 41 w 67"/>
              <a:gd name="T15" fmla="*/ 50 h 67"/>
              <a:gd name="T16" fmla="*/ 59 w 67"/>
              <a:gd name="T17" fmla="*/ 50 h 67"/>
              <a:gd name="T18" fmla="*/ 67 w 67"/>
              <a:gd name="T19" fmla="*/ 41 h 67"/>
              <a:gd name="T20" fmla="*/ 67 w 67"/>
              <a:gd name="T21" fmla="*/ 9 h 67"/>
              <a:gd name="T22" fmla="*/ 59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5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47" y="67"/>
                  <a:pt x="47" y="67"/>
                  <a:pt x="47" y="67"/>
                </a:cubicBezTo>
                <a:cubicBezTo>
                  <a:pt x="41" y="50"/>
                  <a:pt x="41" y="50"/>
                  <a:pt x="41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3" y="50"/>
                  <a:pt x="67" y="46"/>
                  <a:pt x="67" y="4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4"/>
                  <a:pt x="63" y="0"/>
                  <a:pt x="59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42" name="Picture 241"/>
          <p:cNvPicPr preferRelativeResize="0">
            <a:picLocks/>
          </p:cNvPicPr>
          <p:nvPr>
            <p:custDataLst>
              <p:custData r:id="rId72"/>
            </p:custDataLst>
          </p:nvPr>
        </p:nvPicPr>
        <p:blipFill>
          <a:blip r:embed="rId19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6" y="1143000"/>
            <a:ext cx="337500" cy="337500"/>
          </a:xfrm>
          <a:prstGeom prst="rect">
            <a:avLst/>
          </a:prstGeom>
        </p:spPr>
      </p:pic>
      <p:pic>
        <p:nvPicPr>
          <p:cNvPr id="243" name="Picture 242"/>
          <p:cNvPicPr preferRelativeResize="0">
            <a:picLocks/>
          </p:cNvPicPr>
          <p:nvPr>
            <p:custDataLst>
              <p:custData r:id="rId73"/>
            </p:custDataLst>
          </p:nvPr>
        </p:nvPicPr>
        <p:blipFill>
          <a:blip r:embed="rId192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" y="1158081"/>
            <a:ext cx="337500" cy="337500"/>
          </a:xfrm>
          <a:prstGeom prst="rect">
            <a:avLst/>
          </a:prstGeom>
        </p:spPr>
      </p:pic>
      <p:grpSp>
        <p:nvGrpSpPr>
          <p:cNvPr id="245" name="Group 244"/>
          <p:cNvGrpSpPr/>
          <p:nvPr/>
        </p:nvGrpSpPr>
        <p:grpSpPr>
          <a:xfrm>
            <a:off x="67962" y="4259358"/>
            <a:ext cx="1371600" cy="707526"/>
            <a:chOff x="152400" y="3565938"/>
            <a:chExt cx="1371600" cy="707526"/>
          </a:xfrm>
        </p:grpSpPr>
        <p:sp>
          <p:nvSpPr>
            <p:cNvPr id="246" name="Rectangle 245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47" name="Picture 246"/>
            <p:cNvPicPr preferRelativeResize="0">
              <a:picLocks/>
            </p:cNvPicPr>
            <p:nvPr>
              <p:custDataLst>
                <p:custData r:id="rId137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48" name="TextBox 24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2" name="Freeform 86"/>
            <p:cNvSpPr>
              <a:spLocks/>
            </p:cNvSpPr>
            <p:nvPr>
              <p:custDataLst>
                <p:custData r:id="rId138"/>
                <p:custData r:id="rId139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3" name="Freeform 86"/>
            <p:cNvSpPr>
              <a:spLocks/>
            </p:cNvSpPr>
            <p:nvPr>
              <p:custDataLst>
                <p:custData r:id="rId140"/>
                <p:custData r:id="rId141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4" name="Freeform 86"/>
            <p:cNvSpPr>
              <a:spLocks/>
            </p:cNvSpPr>
            <p:nvPr>
              <p:custDataLst>
                <p:custData r:id="rId142"/>
                <p:custData r:id="rId143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5" name="Freeform 86"/>
            <p:cNvSpPr>
              <a:spLocks/>
            </p:cNvSpPr>
            <p:nvPr>
              <p:custDataLst>
                <p:custData r:id="rId144"/>
                <p:custData r:id="rId145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6" name="Freeform 86"/>
            <p:cNvSpPr>
              <a:spLocks/>
            </p:cNvSpPr>
            <p:nvPr>
              <p:custDataLst>
                <p:custData r:id="rId146"/>
                <p:custData r:id="rId147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58" name="Picture 257"/>
            <p:cNvPicPr preferRelativeResize="0">
              <a:picLocks/>
            </p:cNvPicPr>
            <p:nvPr>
              <p:custDataLst>
                <p:custData r:id="rId148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59" name="TextBox 25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3" name="Freeform 86"/>
            <p:cNvSpPr>
              <a:spLocks/>
            </p:cNvSpPr>
            <p:nvPr>
              <p:custDataLst>
                <p:custData r:id="rId149"/>
                <p:custData r:id="rId150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4" name="Freeform 86"/>
            <p:cNvSpPr>
              <a:spLocks/>
            </p:cNvSpPr>
            <p:nvPr>
              <p:custDataLst>
                <p:custData r:id="rId151"/>
                <p:custData r:id="rId152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5" name="Freeform 86"/>
            <p:cNvSpPr>
              <a:spLocks/>
            </p:cNvSpPr>
            <p:nvPr>
              <p:custDataLst>
                <p:custData r:id="rId153"/>
                <p:custData r:id="rId154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>
              <p:custDataLst>
                <p:custData r:id="rId155"/>
                <p:custData r:id="rId156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7" name="Freeform 86"/>
            <p:cNvSpPr>
              <a:spLocks/>
            </p:cNvSpPr>
            <p:nvPr>
              <p:custDataLst>
                <p:custData r:id="rId157"/>
                <p:custData r:id="rId158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7962" y="4953000"/>
            <a:ext cx="1371600" cy="707526"/>
            <a:chOff x="152400" y="3565938"/>
            <a:chExt cx="1371600" cy="707526"/>
          </a:xfrm>
        </p:grpSpPr>
        <p:sp>
          <p:nvSpPr>
            <p:cNvPr id="269" name="Rectangle 268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70" name="Picture 269"/>
            <p:cNvPicPr preferRelativeResize="0">
              <a:picLocks/>
            </p:cNvPicPr>
            <p:nvPr>
              <p:custDataLst>
                <p:custData r:id="rId115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71" name="TextBox 270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5" name="Freeform 86"/>
            <p:cNvSpPr>
              <a:spLocks/>
            </p:cNvSpPr>
            <p:nvPr>
              <p:custDataLst>
                <p:custData r:id="rId116"/>
                <p:custData r:id="rId117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6" name="Freeform 86"/>
            <p:cNvSpPr>
              <a:spLocks/>
            </p:cNvSpPr>
            <p:nvPr>
              <p:custDataLst>
                <p:custData r:id="rId118"/>
                <p:custData r:id="rId119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7" name="Freeform 86"/>
            <p:cNvSpPr>
              <a:spLocks/>
            </p:cNvSpPr>
            <p:nvPr>
              <p:custDataLst>
                <p:custData r:id="rId120"/>
                <p:custData r:id="rId121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8" name="Freeform 86"/>
            <p:cNvSpPr>
              <a:spLocks/>
            </p:cNvSpPr>
            <p:nvPr>
              <p:custDataLst>
                <p:custData r:id="rId122"/>
                <p:custData r:id="rId123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9" name="Freeform 86"/>
            <p:cNvSpPr>
              <a:spLocks/>
            </p:cNvSpPr>
            <p:nvPr>
              <p:custDataLst>
                <p:custData r:id="rId124"/>
                <p:custData r:id="rId125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81" name="Picture 280"/>
            <p:cNvPicPr preferRelativeResize="0">
              <a:picLocks/>
            </p:cNvPicPr>
            <p:nvPr>
              <p:custDataLst>
                <p:custData r:id="rId126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82" name="TextBox 281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6" name="Freeform 86"/>
            <p:cNvSpPr>
              <a:spLocks/>
            </p:cNvSpPr>
            <p:nvPr>
              <p:custDataLst>
                <p:custData r:id="rId127"/>
                <p:custData r:id="rId128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7" name="Freeform 86"/>
            <p:cNvSpPr>
              <a:spLocks/>
            </p:cNvSpPr>
            <p:nvPr>
              <p:custDataLst>
                <p:custData r:id="rId129"/>
                <p:custData r:id="rId130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8" name="Freeform 86"/>
            <p:cNvSpPr>
              <a:spLocks/>
            </p:cNvSpPr>
            <p:nvPr>
              <p:custDataLst>
                <p:custData r:id="rId131"/>
                <p:custData r:id="rId132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>
              <p:custDataLst>
                <p:custData r:id="rId133"/>
                <p:custData r:id="rId134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0" name="Freeform 86"/>
            <p:cNvSpPr>
              <a:spLocks/>
            </p:cNvSpPr>
            <p:nvPr>
              <p:custDataLst>
                <p:custData r:id="rId135"/>
                <p:custData r:id="rId136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7962" y="5646420"/>
            <a:ext cx="1371600" cy="707526"/>
            <a:chOff x="152400" y="3565938"/>
            <a:chExt cx="1371600" cy="707526"/>
          </a:xfrm>
        </p:grpSpPr>
        <p:sp>
          <p:nvSpPr>
            <p:cNvPr id="292" name="Rectangle 291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93" name="Picture 292"/>
            <p:cNvPicPr preferRelativeResize="0">
              <a:picLocks/>
            </p:cNvPicPr>
            <p:nvPr>
              <p:custDataLst>
                <p:custData r:id="rId93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8" name="Freeform 86"/>
            <p:cNvSpPr>
              <a:spLocks/>
            </p:cNvSpPr>
            <p:nvPr>
              <p:custDataLst>
                <p:custData r:id="rId94"/>
                <p:custData r:id="rId95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9" name="Freeform 86"/>
            <p:cNvSpPr>
              <a:spLocks/>
            </p:cNvSpPr>
            <p:nvPr>
              <p:custDataLst>
                <p:custData r:id="rId96"/>
                <p:custData r:id="rId97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0" name="Freeform 86"/>
            <p:cNvSpPr>
              <a:spLocks/>
            </p:cNvSpPr>
            <p:nvPr>
              <p:custDataLst>
                <p:custData r:id="rId98"/>
                <p:custData r:id="rId99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1" name="Freeform 86"/>
            <p:cNvSpPr>
              <a:spLocks/>
            </p:cNvSpPr>
            <p:nvPr>
              <p:custDataLst>
                <p:custData r:id="rId100"/>
                <p:custData r:id="rId101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2" name="Freeform 86"/>
            <p:cNvSpPr>
              <a:spLocks/>
            </p:cNvSpPr>
            <p:nvPr>
              <p:custDataLst>
                <p:custData r:id="rId102"/>
                <p:custData r:id="rId103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04" name="Picture 303"/>
            <p:cNvPicPr preferRelativeResize="0">
              <a:picLocks/>
            </p:cNvPicPr>
            <p:nvPr>
              <p:custDataLst>
                <p:custData r:id="rId104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9" name="Freeform 86"/>
            <p:cNvSpPr>
              <a:spLocks/>
            </p:cNvSpPr>
            <p:nvPr>
              <p:custDataLst>
                <p:custData r:id="rId105"/>
                <p:custData r:id="rId106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0" name="Freeform 86"/>
            <p:cNvSpPr>
              <a:spLocks/>
            </p:cNvSpPr>
            <p:nvPr>
              <p:custDataLst>
                <p:custData r:id="rId107"/>
                <p:custData r:id="rId108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1" name="Freeform 86"/>
            <p:cNvSpPr>
              <a:spLocks/>
            </p:cNvSpPr>
            <p:nvPr>
              <p:custDataLst>
                <p:custData r:id="rId109"/>
                <p:custData r:id="rId110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2" name="Freeform 311"/>
            <p:cNvSpPr>
              <a:spLocks/>
            </p:cNvSpPr>
            <p:nvPr>
              <p:custDataLst>
                <p:custData r:id="rId111"/>
                <p:custData r:id="rId112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3" name="Freeform 86"/>
            <p:cNvSpPr>
              <a:spLocks/>
            </p:cNvSpPr>
            <p:nvPr>
              <p:custDataLst>
                <p:custData r:id="rId113"/>
                <p:custData r:id="rId114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14" name="ScrollbarVertical"/>
          <p:cNvGrpSpPr/>
          <p:nvPr>
            <p:custDataLst>
              <p:custData r:id="rId74"/>
            </p:custDataLst>
          </p:nvPr>
        </p:nvGrpSpPr>
        <p:grpSpPr>
          <a:xfrm>
            <a:off x="1459309" y="3589383"/>
            <a:ext cx="147992" cy="3238446"/>
            <a:chOff x="4496659" y="1543109"/>
            <a:chExt cx="147992" cy="3562291"/>
          </a:xfrm>
        </p:grpSpPr>
        <p:sp>
          <p:nvSpPr>
            <p:cNvPr id="31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6" name="Slider"/>
            <p:cNvSpPr/>
            <p:nvPr/>
          </p:nvSpPr>
          <p:spPr>
            <a:xfrm>
              <a:off x="4496659" y="1857840"/>
              <a:ext cx="147992" cy="3150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76200" y="6358722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21" name="Picture 320"/>
          <p:cNvPicPr preferRelativeResize="0">
            <a:picLocks/>
          </p:cNvPicPr>
          <p:nvPr>
            <p:custDataLst>
              <p:custData r:id="rId75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6388648"/>
            <a:ext cx="180115" cy="223284"/>
          </a:xfrm>
          <a:prstGeom prst="rect">
            <a:avLst/>
          </a:prstGeom>
        </p:spPr>
      </p:pic>
      <p:sp>
        <p:nvSpPr>
          <p:cNvPr id="322" name="TextBox 321"/>
          <p:cNvSpPr txBox="1"/>
          <p:nvPr/>
        </p:nvSpPr>
        <p:spPr>
          <a:xfrm>
            <a:off x="413624" y="6334125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13625" y="64189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3624" y="654106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13625" y="648159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6" name="Freeform 86"/>
          <p:cNvSpPr>
            <a:spLocks/>
          </p:cNvSpPr>
          <p:nvPr>
            <p:custDataLst>
              <p:custData r:id="rId76"/>
              <p:custData r:id="rId77"/>
            </p:custDataLst>
          </p:nvPr>
        </p:nvSpPr>
        <p:spPr bwMode="black">
          <a:xfrm>
            <a:off x="106558" y="661193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7" name="Freeform 86"/>
          <p:cNvSpPr>
            <a:spLocks/>
          </p:cNvSpPr>
          <p:nvPr>
            <p:custDataLst>
              <p:custData r:id="rId78"/>
              <p:custData r:id="rId79"/>
            </p:custDataLst>
          </p:nvPr>
        </p:nvSpPr>
        <p:spPr bwMode="black">
          <a:xfrm>
            <a:off x="174303" y="661190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8" name="Freeform 86"/>
          <p:cNvSpPr>
            <a:spLocks/>
          </p:cNvSpPr>
          <p:nvPr>
            <p:custDataLst>
              <p:custData r:id="rId80"/>
              <p:custData r:id="rId81"/>
            </p:custDataLst>
          </p:nvPr>
        </p:nvSpPr>
        <p:spPr bwMode="black">
          <a:xfrm>
            <a:off x="240977" y="66125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9" name="Freeform 86"/>
          <p:cNvSpPr>
            <a:spLocks/>
          </p:cNvSpPr>
          <p:nvPr>
            <p:custDataLst>
              <p:custData r:id="rId82"/>
              <p:custData r:id="rId83"/>
            </p:custDataLst>
          </p:nvPr>
        </p:nvSpPr>
        <p:spPr bwMode="black">
          <a:xfrm>
            <a:off x="307655" y="661256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30" name="Freeform 86"/>
          <p:cNvSpPr>
            <a:spLocks/>
          </p:cNvSpPr>
          <p:nvPr>
            <p:custDataLst>
              <p:custData r:id="rId84"/>
              <p:custData r:id="rId85"/>
            </p:custDataLst>
          </p:nvPr>
        </p:nvSpPr>
        <p:spPr bwMode="black">
          <a:xfrm>
            <a:off x="374329" y="66132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14" name="Freeform 104"/>
          <p:cNvSpPr>
            <a:spLocks noEditPoints="1"/>
          </p:cNvSpPr>
          <p:nvPr>
            <p:custDataLst>
              <p:custData r:id="rId86"/>
              <p:custData r:id="rId87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19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pic>
        <p:nvPicPr>
          <p:cNvPr id="216" name="Picture 2" descr="C:\Users\t-dantay\Documents\Placeholders\home.png"/>
          <p:cNvPicPr>
            <a:picLocks noChangeAspect="1" noChangeArrowheads="1"/>
          </p:cNvPicPr>
          <p:nvPr>
            <p:custDataLst>
              <p:custData r:id="rId88"/>
            </p:custDataLst>
          </p:nvPr>
        </p:nvPicPr>
        <p:blipFill>
          <a:blip r:embed="rId19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5486400" y="163167"/>
            <a:ext cx="35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Rounded Rectangular Callout 6"/>
          <p:cNvSpPr/>
          <p:nvPr/>
        </p:nvSpPr>
        <p:spPr>
          <a:xfrm rot="16200000" flipH="1">
            <a:off x="5045521" y="47119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743785" y="3410292"/>
            <a:ext cx="2895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Awesome, what do you have in mind?</a:t>
            </a:r>
            <a:endParaRPr lang="en-ZA" sz="900" dirty="0">
              <a:latin typeface="Segoe UI" panose="020B0502040204020203" pitchFamily="34" charset="0"/>
            </a:endParaRPr>
          </a:p>
        </p:txBody>
      </p:sp>
      <p:pic>
        <p:nvPicPr>
          <p:cNvPr id="220" name="Picture 219"/>
          <p:cNvPicPr preferRelativeResize="0">
            <a:picLocks/>
          </p:cNvPicPr>
          <p:nvPr>
            <p:custDataLst>
              <p:custData r:id="rId89"/>
            </p:custDataLst>
          </p:nvPr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48" y="3333284"/>
            <a:ext cx="290954" cy="331192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7877175" y="3390127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52600" y="3835340"/>
            <a:ext cx="6925025" cy="491584"/>
            <a:chOff x="1752600" y="2556416"/>
            <a:chExt cx="6925025" cy="491584"/>
          </a:xfrm>
        </p:grpSpPr>
        <p:sp>
          <p:nvSpPr>
            <p:cNvPr id="225" name="Rounded Rectangular Callout 6"/>
            <p:cNvSpPr/>
            <p:nvPr/>
          </p:nvSpPr>
          <p:spPr>
            <a:xfrm rot="5400000">
              <a:off x="4969321" y="-660305"/>
              <a:ext cx="491584" cy="6925025"/>
            </a:xfrm>
            <a:custGeom>
              <a:avLst/>
              <a:gdLst>
                <a:gd name="connsiteX0" fmla="*/ 0 w 491584"/>
                <a:gd name="connsiteY0" fmla="*/ 81932 h 6758940"/>
                <a:gd name="connsiteX1" fmla="*/ 81932 w 491584"/>
                <a:gd name="connsiteY1" fmla="*/ 0 h 6758940"/>
                <a:gd name="connsiteX2" fmla="*/ 81931 w 491584"/>
                <a:gd name="connsiteY2" fmla="*/ 0 h 6758940"/>
                <a:gd name="connsiteX3" fmla="*/ 81931 w 491584"/>
                <a:gd name="connsiteY3" fmla="*/ 0 h 6758940"/>
                <a:gd name="connsiteX4" fmla="*/ 204827 w 491584"/>
                <a:gd name="connsiteY4" fmla="*/ 0 h 6758940"/>
                <a:gd name="connsiteX5" fmla="*/ 409652 w 491584"/>
                <a:gd name="connsiteY5" fmla="*/ 0 h 6758940"/>
                <a:gd name="connsiteX6" fmla="*/ 491584 w 491584"/>
                <a:gd name="connsiteY6" fmla="*/ 81932 h 6758940"/>
                <a:gd name="connsiteX7" fmla="*/ 491584 w 491584"/>
                <a:gd name="connsiteY7" fmla="*/ 3942715 h 6758940"/>
                <a:gd name="connsiteX8" fmla="*/ 491584 w 491584"/>
                <a:gd name="connsiteY8" fmla="*/ 3942715 h 6758940"/>
                <a:gd name="connsiteX9" fmla="*/ 491584 w 491584"/>
                <a:gd name="connsiteY9" fmla="*/ 5632450 h 6758940"/>
                <a:gd name="connsiteX10" fmla="*/ 491584 w 491584"/>
                <a:gd name="connsiteY10" fmla="*/ 6677008 h 6758940"/>
                <a:gd name="connsiteX11" fmla="*/ 409652 w 491584"/>
                <a:gd name="connsiteY11" fmla="*/ 6758940 h 6758940"/>
                <a:gd name="connsiteX12" fmla="*/ 204827 w 491584"/>
                <a:gd name="connsiteY12" fmla="*/ 6758940 h 6758940"/>
                <a:gd name="connsiteX13" fmla="*/ 143380 w 491584"/>
                <a:gd name="connsiteY13" fmla="*/ 7603808 h 6758940"/>
                <a:gd name="connsiteX14" fmla="*/ 81931 w 491584"/>
                <a:gd name="connsiteY14" fmla="*/ 6758940 h 6758940"/>
                <a:gd name="connsiteX15" fmla="*/ 81932 w 491584"/>
                <a:gd name="connsiteY15" fmla="*/ 6758940 h 6758940"/>
                <a:gd name="connsiteX16" fmla="*/ 0 w 491584"/>
                <a:gd name="connsiteY16" fmla="*/ 6677008 h 6758940"/>
                <a:gd name="connsiteX17" fmla="*/ 0 w 491584"/>
                <a:gd name="connsiteY17" fmla="*/ 5632450 h 6758940"/>
                <a:gd name="connsiteX18" fmla="*/ 0 w 491584"/>
                <a:gd name="connsiteY18" fmla="*/ 3942715 h 6758940"/>
                <a:gd name="connsiteX19" fmla="*/ 0 w 491584"/>
                <a:gd name="connsiteY19" fmla="*/ 3942715 h 6758940"/>
                <a:gd name="connsiteX20" fmla="*/ 0 w 491584"/>
                <a:gd name="connsiteY20" fmla="*/ 81932 h 6758940"/>
                <a:gd name="connsiteX0" fmla="*/ 0 w 491584"/>
                <a:gd name="connsiteY0" fmla="*/ 81932 h 6932295"/>
                <a:gd name="connsiteX1" fmla="*/ 81932 w 491584"/>
                <a:gd name="connsiteY1" fmla="*/ 0 h 6932295"/>
                <a:gd name="connsiteX2" fmla="*/ 81931 w 491584"/>
                <a:gd name="connsiteY2" fmla="*/ 0 h 6932295"/>
                <a:gd name="connsiteX3" fmla="*/ 81931 w 491584"/>
                <a:gd name="connsiteY3" fmla="*/ 0 h 6932295"/>
                <a:gd name="connsiteX4" fmla="*/ 204827 w 491584"/>
                <a:gd name="connsiteY4" fmla="*/ 0 h 6932295"/>
                <a:gd name="connsiteX5" fmla="*/ 409652 w 491584"/>
                <a:gd name="connsiteY5" fmla="*/ 0 h 6932295"/>
                <a:gd name="connsiteX6" fmla="*/ 491584 w 491584"/>
                <a:gd name="connsiteY6" fmla="*/ 81932 h 6932295"/>
                <a:gd name="connsiteX7" fmla="*/ 491584 w 491584"/>
                <a:gd name="connsiteY7" fmla="*/ 3942715 h 6932295"/>
                <a:gd name="connsiteX8" fmla="*/ 491584 w 491584"/>
                <a:gd name="connsiteY8" fmla="*/ 3942715 h 6932295"/>
                <a:gd name="connsiteX9" fmla="*/ 491584 w 491584"/>
                <a:gd name="connsiteY9" fmla="*/ 5632450 h 6932295"/>
                <a:gd name="connsiteX10" fmla="*/ 491584 w 491584"/>
                <a:gd name="connsiteY10" fmla="*/ 6677008 h 6932295"/>
                <a:gd name="connsiteX11" fmla="*/ 409652 w 491584"/>
                <a:gd name="connsiteY11" fmla="*/ 6758940 h 6932295"/>
                <a:gd name="connsiteX12" fmla="*/ 204827 w 491584"/>
                <a:gd name="connsiteY12" fmla="*/ 6758940 h 6932295"/>
                <a:gd name="connsiteX13" fmla="*/ 138617 w 491584"/>
                <a:gd name="connsiteY13" fmla="*/ 6932295 h 6932295"/>
                <a:gd name="connsiteX14" fmla="*/ 81931 w 491584"/>
                <a:gd name="connsiteY14" fmla="*/ 6758940 h 6932295"/>
                <a:gd name="connsiteX15" fmla="*/ 81932 w 491584"/>
                <a:gd name="connsiteY15" fmla="*/ 6758940 h 6932295"/>
                <a:gd name="connsiteX16" fmla="*/ 0 w 491584"/>
                <a:gd name="connsiteY16" fmla="*/ 6677008 h 6932295"/>
                <a:gd name="connsiteX17" fmla="*/ 0 w 491584"/>
                <a:gd name="connsiteY17" fmla="*/ 5632450 h 6932295"/>
                <a:gd name="connsiteX18" fmla="*/ 0 w 491584"/>
                <a:gd name="connsiteY18" fmla="*/ 3942715 h 6932295"/>
                <a:gd name="connsiteX19" fmla="*/ 0 w 491584"/>
                <a:gd name="connsiteY19" fmla="*/ 3942715 h 6932295"/>
                <a:gd name="connsiteX20" fmla="*/ 0 w 491584"/>
                <a:gd name="connsiteY20" fmla="*/ 81932 h 6932295"/>
                <a:gd name="connsiteX0" fmla="*/ 0 w 491584"/>
                <a:gd name="connsiteY0" fmla="*/ 81932 h 6827520"/>
                <a:gd name="connsiteX1" fmla="*/ 81932 w 491584"/>
                <a:gd name="connsiteY1" fmla="*/ 0 h 6827520"/>
                <a:gd name="connsiteX2" fmla="*/ 81931 w 491584"/>
                <a:gd name="connsiteY2" fmla="*/ 0 h 6827520"/>
                <a:gd name="connsiteX3" fmla="*/ 81931 w 491584"/>
                <a:gd name="connsiteY3" fmla="*/ 0 h 6827520"/>
                <a:gd name="connsiteX4" fmla="*/ 204827 w 491584"/>
                <a:gd name="connsiteY4" fmla="*/ 0 h 6827520"/>
                <a:gd name="connsiteX5" fmla="*/ 409652 w 491584"/>
                <a:gd name="connsiteY5" fmla="*/ 0 h 6827520"/>
                <a:gd name="connsiteX6" fmla="*/ 491584 w 491584"/>
                <a:gd name="connsiteY6" fmla="*/ 81932 h 6827520"/>
                <a:gd name="connsiteX7" fmla="*/ 491584 w 491584"/>
                <a:gd name="connsiteY7" fmla="*/ 3942715 h 6827520"/>
                <a:gd name="connsiteX8" fmla="*/ 491584 w 491584"/>
                <a:gd name="connsiteY8" fmla="*/ 3942715 h 6827520"/>
                <a:gd name="connsiteX9" fmla="*/ 491584 w 491584"/>
                <a:gd name="connsiteY9" fmla="*/ 5632450 h 6827520"/>
                <a:gd name="connsiteX10" fmla="*/ 491584 w 491584"/>
                <a:gd name="connsiteY10" fmla="*/ 6677008 h 6827520"/>
                <a:gd name="connsiteX11" fmla="*/ 409652 w 491584"/>
                <a:gd name="connsiteY11" fmla="*/ 6758940 h 6827520"/>
                <a:gd name="connsiteX12" fmla="*/ 204827 w 491584"/>
                <a:gd name="connsiteY12" fmla="*/ 6758940 h 6827520"/>
                <a:gd name="connsiteX13" fmla="*/ 138619 w 491584"/>
                <a:gd name="connsiteY13" fmla="*/ 6827520 h 6827520"/>
                <a:gd name="connsiteX14" fmla="*/ 81931 w 491584"/>
                <a:gd name="connsiteY14" fmla="*/ 6758940 h 6827520"/>
                <a:gd name="connsiteX15" fmla="*/ 81932 w 491584"/>
                <a:gd name="connsiteY15" fmla="*/ 6758940 h 6827520"/>
                <a:gd name="connsiteX16" fmla="*/ 0 w 491584"/>
                <a:gd name="connsiteY16" fmla="*/ 6677008 h 6827520"/>
                <a:gd name="connsiteX17" fmla="*/ 0 w 491584"/>
                <a:gd name="connsiteY17" fmla="*/ 5632450 h 6827520"/>
                <a:gd name="connsiteX18" fmla="*/ 0 w 491584"/>
                <a:gd name="connsiteY18" fmla="*/ 3942715 h 6827520"/>
                <a:gd name="connsiteX19" fmla="*/ 0 w 491584"/>
                <a:gd name="connsiteY19" fmla="*/ 3942715 h 6827520"/>
                <a:gd name="connsiteX20" fmla="*/ 0 w 491584"/>
                <a:gd name="connsiteY20" fmla="*/ 81932 h 6827520"/>
                <a:gd name="connsiteX0" fmla="*/ 0 w 491584"/>
                <a:gd name="connsiteY0" fmla="*/ 81932 h 6851034"/>
                <a:gd name="connsiteX1" fmla="*/ 81932 w 491584"/>
                <a:gd name="connsiteY1" fmla="*/ 0 h 6851034"/>
                <a:gd name="connsiteX2" fmla="*/ 81931 w 491584"/>
                <a:gd name="connsiteY2" fmla="*/ 0 h 6851034"/>
                <a:gd name="connsiteX3" fmla="*/ 81931 w 491584"/>
                <a:gd name="connsiteY3" fmla="*/ 0 h 6851034"/>
                <a:gd name="connsiteX4" fmla="*/ 204827 w 491584"/>
                <a:gd name="connsiteY4" fmla="*/ 0 h 6851034"/>
                <a:gd name="connsiteX5" fmla="*/ 409652 w 491584"/>
                <a:gd name="connsiteY5" fmla="*/ 0 h 6851034"/>
                <a:gd name="connsiteX6" fmla="*/ 491584 w 491584"/>
                <a:gd name="connsiteY6" fmla="*/ 81932 h 6851034"/>
                <a:gd name="connsiteX7" fmla="*/ 491584 w 491584"/>
                <a:gd name="connsiteY7" fmla="*/ 3942715 h 6851034"/>
                <a:gd name="connsiteX8" fmla="*/ 491584 w 491584"/>
                <a:gd name="connsiteY8" fmla="*/ 3942715 h 6851034"/>
                <a:gd name="connsiteX9" fmla="*/ 491584 w 491584"/>
                <a:gd name="connsiteY9" fmla="*/ 5632450 h 6851034"/>
                <a:gd name="connsiteX10" fmla="*/ 491584 w 491584"/>
                <a:gd name="connsiteY10" fmla="*/ 6677008 h 6851034"/>
                <a:gd name="connsiteX11" fmla="*/ 409652 w 491584"/>
                <a:gd name="connsiteY11" fmla="*/ 6758940 h 6851034"/>
                <a:gd name="connsiteX12" fmla="*/ 204827 w 491584"/>
                <a:gd name="connsiteY12" fmla="*/ 6758940 h 6851034"/>
                <a:gd name="connsiteX13" fmla="*/ 141002 w 491584"/>
                <a:gd name="connsiteY13" fmla="*/ 6851034 h 6851034"/>
                <a:gd name="connsiteX14" fmla="*/ 81931 w 491584"/>
                <a:gd name="connsiteY14" fmla="*/ 6758940 h 6851034"/>
                <a:gd name="connsiteX15" fmla="*/ 81932 w 491584"/>
                <a:gd name="connsiteY15" fmla="*/ 6758940 h 6851034"/>
                <a:gd name="connsiteX16" fmla="*/ 0 w 491584"/>
                <a:gd name="connsiteY16" fmla="*/ 6677008 h 6851034"/>
                <a:gd name="connsiteX17" fmla="*/ 0 w 491584"/>
                <a:gd name="connsiteY17" fmla="*/ 5632450 h 6851034"/>
                <a:gd name="connsiteX18" fmla="*/ 0 w 491584"/>
                <a:gd name="connsiteY18" fmla="*/ 3942715 h 6851034"/>
                <a:gd name="connsiteX19" fmla="*/ 0 w 491584"/>
                <a:gd name="connsiteY19" fmla="*/ 3942715 h 6851034"/>
                <a:gd name="connsiteX20" fmla="*/ 0 w 491584"/>
                <a:gd name="connsiteY20" fmla="*/ 81932 h 685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1584" h="6851034">
                  <a:moveTo>
                    <a:pt x="0" y="81932"/>
                  </a:moveTo>
                  <a:cubicBezTo>
                    <a:pt x="0" y="36682"/>
                    <a:pt x="36682" y="0"/>
                    <a:pt x="81932" y="0"/>
                  </a:cubicBezTo>
                  <a:lnTo>
                    <a:pt x="81931" y="0"/>
                  </a:lnTo>
                  <a:lnTo>
                    <a:pt x="81931" y="0"/>
                  </a:lnTo>
                  <a:lnTo>
                    <a:pt x="204827" y="0"/>
                  </a:lnTo>
                  <a:lnTo>
                    <a:pt x="409652" y="0"/>
                  </a:lnTo>
                  <a:cubicBezTo>
                    <a:pt x="454902" y="0"/>
                    <a:pt x="491584" y="36682"/>
                    <a:pt x="491584" y="81932"/>
                  </a:cubicBezTo>
                  <a:lnTo>
                    <a:pt x="491584" y="3942715"/>
                  </a:lnTo>
                  <a:lnTo>
                    <a:pt x="491584" y="3942715"/>
                  </a:lnTo>
                  <a:lnTo>
                    <a:pt x="491584" y="5632450"/>
                  </a:lnTo>
                  <a:lnTo>
                    <a:pt x="491584" y="6677008"/>
                  </a:lnTo>
                  <a:cubicBezTo>
                    <a:pt x="491584" y="6722258"/>
                    <a:pt x="454902" y="6758940"/>
                    <a:pt x="409652" y="6758940"/>
                  </a:cubicBezTo>
                  <a:lnTo>
                    <a:pt x="204827" y="6758940"/>
                  </a:lnTo>
                  <a:lnTo>
                    <a:pt x="141002" y="6851034"/>
                  </a:lnTo>
                  <a:lnTo>
                    <a:pt x="81931" y="6758940"/>
                  </a:lnTo>
                  <a:lnTo>
                    <a:pt x="81932" y="6758940"/>
                  </a:lnTo>
                  <a:cubicBezTo>
                    <a:pt x="36682" y="6758940"/>
                    <a:pt x="0" y="6722258"/>
                    <a:pt x="0" y="6677008"/>
                  </a:cubicBezTo>
                  <a:lnTo>
                    <a:pt x="0" y="5632450"/>
                  </a:lnTo>
                  <a:lnTo>
                    <a:pt x="0" y="3942715"/>
                  </a:lnTo>
                  <a:lnTo>
                    <a:pt x="0" y="3942715"/>
                  </a:lnTo>
                  <a:lnTo>
                    <a:pt x="0" y="8193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31" name="Picture 230"/>
            <p:cNvPicPr preferRelativeResize="0">
              <a:picLocks/>
            </p:cNvPicPr>
            <p:nvPr>
              <p:custDataLst>
                <p:custData r:id="rId92"/>
              </p:custDataLst>
            </p:nvPr>
          </p:nvPicPr>
          <p:blipFill>
            <a:blip r:embed="rId1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880" y="2615082"/>
              <a:ext cx="290954" cy="36068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699765" y="2685326"/>
              <a:ext cx="2862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" panose="020B0502040204020203" pitchFamily="34" charset="0"/>
                </a:rPr>
                <a:t>Here is the file.</a:t>
              </a:r>
              <a:endParaRPr lang="en-ZA" sz="900" dirty="0">
                <a:latin typeface="Segoe UI" panose="020B0502040204020203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55508" y="2683467"/>
              <a:ext cx="80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" panose="020B0502040204020203" pitchFamily="34" charset="0"/>
                </a:rPr>
                <a:t>16:28</a:t>
              </a:r>
              <a:endParaRPr lang="en-ZA" sz="900" dirty="0">
                <a:latin typeface="Segoe UI" panose="020B0502040204020203" pitchFamily="34" charset="0"/>
              </a:endParaRPr>
            </a:p>
          </p:txBody>
        </p:sp>
      </p:grpSp>
      <p:sp>
        <p:nvSpPr>
          <p:cNvPr id="319" name="Rounded Rectangular Callout 129"/>
          <p:cNvSpPr/>
          <p:nvPr/>
        </p:nvSpPr>
        <p:spPr>
          <a:xfrm flipV="1">
            <a:off x="1866900" y="4317399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6" y="4487720"/>
            <a:ext cx="304800" cy="304800"/>
          </a:xfrm>
          <a:prstGeom prst="rect">
            <a:avLst/>
          </a:prstGeom>
        </p:spPr>
      </p:pic>
      <p:sp>
        <p:nvSpPr>
          <p:cNvPr id="333" name="TextBox 332"/>
          <p:cNvSpPr txBox="1"/>
          <p:nvPr/>
        </p:nvSpPr>
        <p:spPr>
          <a:xfrm>
            <a:off x="2159000" y="4524717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3078707" y="4427838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TechnicalDocument.xls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083010" y="4596714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File received.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24" name="Rounded Rectangular Callout 129"/>
          <p:cNvSpPr/>
          <p:nvPr/>
        </p:nvSpPr>
        <p:spPr>
          <a:xfrm flipV="1">
            <a:off x="1878228" y="5398718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702010" y="5597610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Incoming support request from Rick Moranis…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2157987" y="5603616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16:30</a:t>
            </a:r>
            <a:endParaRPr lang="en-ZA" sz="900" dirty="0">
              <a:latin typeface="Segoe UI" panose="020B0502040204020203" pitchFamily="34" charset="0"/>
            </a:endParaRPr>
          </a:p>
        </p:txBody>
      </p:sp>
      <p:pic>
        <p:nvPicPr>
          <p:cNvPr id="332" name="Picture 331"/>
          <p:cNvPicPr preferRelativeResize="0">
            <a:picLocks/>
          </p:cNvPicPr>
          <p:nvPr>
            <p:custDataLst>
              <p:custData r:id="rId90"/>
            </p:custDataLst>
          </p:nvPr>
        </p:nvPicPr>
        <p:blipFill>
          <a:blip r:embed="rId19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72" y="5564658"/>
            <a:ext cx="337500" cy="337500"/>
          </a:xfrm>
          <a:prstGeom prst="rect">
            <a:avLst/>
          </a:prstGeom>
        </p:spPr>
      </p:pic>
      <p:pic>
        <p:nvPicPr>
          <p:cNvPr id="336" name="Picture 335"/>
          <p:cNvPicPr preferRelativeResize="0">
            <a:picLocks/>
          </p:cNvPicPr>
          <p:nvPr>
            <p:custDataLst>
              <p:custData r:id="rId91"/>
            </p:custDataLst>
          </p:nvPr>
        </p:nvPicPr>
        <p:blipFill>
          <a:blip r:embed="rId192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559" y="5579739"/>
            <a:ext cx="337500" cy="337500"/>
          </a:xfrm>
          <a:prstGeom prst="rect">
            <a:avLst/>
          </a:prstGeom>
        </p:spPr>
      </p:pic>
      <p:sp>
        <p:nvSpPr>
          <p:cNvPr id="337" name="Rounded Rectangular Callout 129"/>
          <p:cNvSpPr/>
          <p:nvPr/>
        </p:nvSpPr>
        <p:spPr>
          <a:xfrm flipV="1">
            <a:off x="1869990" y="4855022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38" name="Picture 337"/>
          <p:cNvPicPr>
            <a:picLocks noChangeAspect="1"/>
          </p:cNvPicPr>
          <p:nvPr/>
        </p:nvPicPr>
        <p:blipFill>
          <a:blip r:embed="rId1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76" y="5025343"/>
            <a:ext cx="304800" cy="304800"/>
          </a:xfrm>
          <a:prstGeom prst="rect">
            <a:avLst/>
          </a:prstGeom>
        </p:spPr>
      </p:pic>
      <p:sp>
        <p:nvSpPr>
          <p:cNvPr id="339" name="TextBox 338"/>
          <p:cNvSpPr txBox="1"/>
          <p:nvPr/>
        </p:nvSpPr>
        <p:spPr>
          <a:xfrm>
            <a:off x="2162090" y="5062340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16:29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3098273" y="5126099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File received.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094338" y="4969583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Company Logo.jpg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9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/>
          <p:cNvSpPr/>
          <p:nvPr/>
        </p:nvSpPr>
        <p:spPr>
          <a:xfrm>
            <a:off x="70343" y="1167263"/>
            <a:ext cx="1369219" cy="329964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14" name="Picture 313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84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57" y="1156267"/>
            <a:ext cx="337500" cy="337500"/>
          </a:xfrm>
          <a:prstGeom prst="rect">
            <a:avLst/>
          </a:prstGeom>
        </p:spPr>
      </p:pic>
      <p:pic>
        <p:nvPicPr>
          <p:cNvPr id="315" name="Picture 314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85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8" y="1171348"/>
            <a:ext cx="337500" cy="3375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1" y="144243"/>
            <a:ext cx="425867" cy="4130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012" y="8979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Active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962" y="298067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962" y="320927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487" y="29535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962" y="112652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961" y="1521419"/>
            <a:ext cx="1600911" cy="329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962" y="3252518"/>
            <a:ext cx="1371600" cy="707526"/>
            <a:chOff x="152400" y="3565938"/>
            <a:chExt cx="1371600" cy="707526"/>
          </a:xfrm>
        </p:grpSpPr>
        <p:sp>
          <p:nvSpPr>
            <p:cNvPr id="65" name="Rectangle 6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67" name="Picture 66"/>
            <p:cNvPicPr preferRelativeResize="0">
              <a:picLocks/>
            </p:cNvPicPr>
            <p:nvPr>
              <p:custDataLst>
                <p:custData r:id="rId160"/>
              </p:custDataLst>
            </p:nvPr>
          </p:nvPicPr>
          <p:blipFill>
            <a:blip r:embed="rId18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2" name="Freeform 86"/>
            <p:cNvSpPr>
              <a:spLocks/>
            </p:cNvSpPr>
            <p:nvPr>
              <p:custDataLst>
                <p:custData r:id="rId161"/>
                <p:custData r:id="rId162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3" name="Freeform 86"/>
            <p:cNvSpPr>
              <a:spLocks/>
            </p:cNvSpPr>
            <p:nvPr>
              <p:custDataLst>
                <p:custData r:id="rId163"/>
                <p:custData r:id="rId164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4" name="Freeform 86"/>
            <p:cNvSpPr>
              <a:spLocks/>
            </p:cNvSpPr>
            <p:nvPr>
              <p:custDataLst>
                <p:custData r:id="rId165"/>
                <p:custData r:id="rId166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5" name="Freeform 86"/>
            <p:cNvSpPr>
              <a:spLocks/>
            </p:cNvSpPr>
            <p:nvPr>
              <p:custDataLst>
                <p:custData r:id="rId167"/>
                <p:custData r:id="rId168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6" name="Freeform 86"/>
            <p:cNvSpPr>
              <a:spLocks/>
            </p:cNvSpPr>
            <p:nvPr>
              <p:custDataLst>
                <p:custData r:id="rId169"/>
                <p:custData r:id="rId170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79" name="Picture 78"/>
            <p:cNvPicPr preferRelativeResize="0">
              <a:picLocks/>
            </p:cNvPicPr>
            <p:nvPr>
              <p:custDataLst>
                <p:custData r:id="rId171"/>
              </p:custDataLst>
            </p:nvPr>
          </p:nvPicPr>
          <p:blipFill>
            <a:blip r:embed="rId18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>
              <p:custDataLst>
                <p:custData r:id="rId172"/>
                <p:custData r:id="rId173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5" name="Freeform 86"/>
            <p:cNvSpPr>
              <a:spLocks/>
            </p:cNvSpPr>
            <p:nvPr>
              <p:custDataLst>
                <p:custData r:id="rId174"/>
                <p:custData r:id="rId175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>
              <p:custDataLst>
                <p:custData r:id="rId176"/>
                <p:custData r:id="rId177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>
              <p:custDataLst>
                <p:custData r:id="rId178"/>
                <p:custData r:id="rId179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>
              <p:custDataLst>
                <p:custData r:id="rId180"/>
                <p:custData r:id="rId181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92" name="Picture 91"/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18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2202799" y="222290"/>
            <a:ext cx="293078" cy="287179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1752600" y="6096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47582" y="6195353"/>
            <a:ext cx="7015418" cy="528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47582" y="821840"/>
            <a:ext cx="7015418" cy="51871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0" name="Picture 29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" y="1207819"/>
            <a:ext cx="180115" cy="223284"/>
          </a:xfrm>
          <a:prstGeom prst="rect">
            <a:avLst/>
          </a:prstGeom>
        </p:spPr>
      </p:pic>
      <p:sp>
        <p:nvSpPr>
          <p:cNvPr id="45" name="Freeform 86"/>
          <p:cNvSpPr>
            <a:spLocks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98320" y="143110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6" name="Freeform 86"/>
          <p:cNvSpPr>
            <a:spLocks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166065" y="143107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7" name="Freeform 86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232739" y="143173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8" name="Freeform 86"/>
          <p:cNvSpPr>
            <a:spLocks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299417" y="143173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" name="Freeform 86"/>
          <p:cNvSpPr>
            <a:spLocks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366091" y="143239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93" name="Picture 92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1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19171" r="8263" b="19646"/>
          <a:stretch/>
        </p:blipFill>
        <p:spPr>
          <a:xfrm>
            <a:off x="2665883" y="229308"/>
            <a:ext cx="295200" cy="218855"/>
          </a:xfrm>
          <a:prstGeom prst="rect">
            <a:avLst/>
          </a:prstGeom>
        </p:spPr>
      </p:pic>
      <p:sp>
        <p:nvSpPr>
          <p:cNvPr id="78" name="Freeform 115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1562169"/>
            <a:ext cx="180115" cy="205024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405985" y="150486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5985" y="165679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05986" y="158780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0" name="Freeform 86"/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98919" y="177632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1" name="Freeform 86"/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66664" y="177629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2" name="Freeform 86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233338" y="177695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3" name="Freeform 86"/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300016" y="17769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4" name="Freeform 86"/>
          <p:cNvSpPr>
            <a:spLocks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366690" y="177761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962" y="1869134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66" name="Picture 165"/>
          <p:cNvPicPr>
            <a:picLocks noChangeAspect="1"/>
          </p:cNvPicPr>
          <p:nvPr>
            <p:custDataLst>
              <p:custData r:id="rId30"/>
            </p:custDataLst>
          </p:nvPr>
        </p:nvPicPr>
        <p:blipFill rotWithShape="1">
          <a:blip r:embed="rId1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1939981"/>
            <a:ext cx="179880" cy="187770"/>
          </a:xfrm>
          <a:prstGeom prst="rect">
            <a:avLst/>
          </a:prstGeom>
        </p:spPr>
      </p:pic>
      <p:pic>
        <p:nvPicPr>
          <p:cNvPr id="167" name="Picture 166"/>
          <p:cNvPicPr preferRelativeResize="0">
            <a:picLocks/>
          </p:cNvPicPr>
          <p:nvPr>
            <p:custDataLst>
              <p:custData r:id="rId31"/>
            </p:custDataLst>
          </p:nvPr>
        </p:nvPicPr>
        <p:blipFill>
          <a:blip r:embed="rId1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1900754"/>
            <a:ext cx="180115" cy="223284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405985" y="1846231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05985" y="200450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5986" y="193551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1" name="Freeform 86"/>
          <p:cNvSpPr>
            <a:spLocks/>
          </p:cNvSpPr>
          <p:nvPr>
            <p:custDataLst>
              <p:custData r:id="rId32"/>
              <p:custData r:id="rId33"/>
            </p:custDataLst>
          </p:nvPr>
        </p:nvSpPr>
        <p:spPr bwMode="black">
          <a:xfrm>
            <a:off x="98919" y="212403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2" name="Freeform 86"/>
          <p:cNvSpPr>
            <a:spLocks/>
          </p:cNvSpPr>
          <p:nvPr>
            <p:custDataLst>
              <p:custData r:id="rId34"/>
              <p:custData r:id="rId35"/>
            </p:custDataLst>
          </p:nvPr>
        </p:nvSpPr>
        <p:spPr bwMode="black">
          <a:xfrm>
            <a:off x="166664" y="212401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3" name="Freeform 86"/>
          <p:cNvSpPr>
            <a:spLocks/>
          </p:cNvSpPr>
          <p:nvPr>
            <p:custDataLst>
              <p:custData r:id="rId36"/>
              <p:custData r:id="rId37"/>
            </p:custDataLst>
          </p:nvPr>
        </p:nvSpPr>
        <p:spPr bwMode="black">
          <a:xfrm>
            <a:off x="233338" y="212467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4" name="Freeform 86"/>
          <p:cNvSpPr>
            <a:spLocks/>
          </p:cNvSpPr>
          <p:nvPr>
            <p:custDataLst>
              <p:custData r:id="rId38"/>
              <p:custData r:id="rId39"/>
            </p:custDataLst>
          </p:nvPr>
        </p:nvSpPr>
        <p:spPr bwMode="black">
          <a:xfrm>
            <a:off x="300016" y="212467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5" name="Freeform 86"/>
          <p:cNvSpPr>
            <a:spLocks/>
          </p:cNvSpPr>
          <p:nvPr>
            <p:custDataLst>
              <p:custData r:id="rId40"/>
              <p:custData r:id="rId41"/>
            </p:custDataLst>
          </p:nvPr>
        </p:nvSpPr>
        <p:spPr bwMode="black">
          <a:xfrm>
            <a:off x="366690" y="212533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7962" y="2215651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77" name="Picture 176"/>
          <p:cNvPicPr>
            <a:picLocks noChangeAspect="1"/>
          </p:cNvPicPr>
          <p:nvPr>
            <p:custDataLst>
              <p:custData r:id="rId42"/>
            </p:custDataLst>
          </p:nvPr>
        </p:nvPicPr>
        <p:blipFill rotWithShape="1">
          <a:blip r:embed="rId1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286498"/>
            <a:ext cx="179880" cy="187770"/>
          </a:xfrm>
          <a:prstGeom prst="rect">
            <a:avLst/>
          </a:prstGeom>
        </p:spPr>
      </p:pic>
      <p:pic>
        <p:nvPicPr>
          <p:cNvPr id="178" name="Picture 177"/>
          <p:cNvPicPr preferRelativeResize="0">
            <a:picLocks/>
          </p:cNvPicPr>
          <p:nvPr>
            <p:custDataLst>
              <p:custData r:id="rId43"/>
            </p:custDataLst>
          </p:nvPr>
        </p:nvPicPr>
        <p:blipFill>
          <a:blip r:embed="rId1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247271"/>
            <a:ext cx="180115" cy="223284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405985" y="2199098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05985" y="235102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05986" y="228203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2" name="Freeform 86"/>
          <p:cNvSpPr>
            <a:spLocks/>
          </p:cNvSpPr>
          <p:nvPr>
            <p:custDataLst>
              <p:custData r:id="rId44"/>
              <p:custData r:id="rId45"/>
            </p:custDataLst>
          </p:nvPr>
        </p:nvSpPr>
        <p:spPr bwMode="black">
          <a:xfrm>
            <a:off x="98919" y="247055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3" name="Freeform 86"/>
          <p:cNvSpPr>
            <a:spLocks/>
          </p:cNvSpPr>
          <p:nvPr>
            <p:custDataLst>
              <p:custData r:id="rId46"/>
              <p:custData r:id="rId47"/>
            </p:custDataLst>
          </p:nvPr>
        </p:nvSpPr>
        <p:spPr bwMode="black">
          <a:xfrm>
            <a:off x="166664" y="247053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4" name="Freeform 86"/>
          <p:cNvSpPr>
            <a:spLocks/>
          </p:cNvSpPr>
          <p:nvPr>
            <p:custDataLst>
              <p:custData r:id="rId48"/>
              <p:custData r:id="rId49"/>
            </p:custDataLst>
          </p:nvPr>
        </p:nvSpPr>
        <p:spPr bwMode="black">
          <a:xfrm>
            <a:off x="233338" y="247118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5" name="Freeform 86"/>
          <p:cNvSpPr>
            <a:spLocks/>
          </p:cNvSpPr>
          <p:nvPr>
            <p:custDataLst>
              <p:custData r:id="rId50"/>
              <p:custData r:id="rId51"/>
            </p:custDataLst>
          </p:nvPr>
        </p:nvSpPr>
        <p:spPr bwMode="black">
          <a:xfrm>
            <a:off x="300016" y="247119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6" name="Freeform 86"/>
          <p:cNvSpPr>
            <a:spLocks/>
          </p:cNvSpPr>
          <p:nvPr>
            <p:custDataLst>
              <p:custData r:id="rId52"/>
              <p:custData r:id="rId53"/>
            </p:custDataLst>
          </p:nvPr>
        </p:nvSpPr>
        <p:spPr bwMode="black">
          <a:xfrm>
            <a:off x="366690" y="247184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962" y="256336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88" name="Picture 187"/>
          <p:cNvPicPr>
            <a:picLocks noChangeAspect="1"/>
          </p:cNvPicPr>
          <p:nvPr>
            <p:custDataLst>
              <p:custData r:id="rId54"/>
            </p:custDataLst>
          </p:nvPr>
        </p:nvPicPr>
        <p:blipFill rotWithShape="1">
          <a:blip r:embed="rId1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634213"/>
            <a:ext cx="179880" cy="187770"/>
          </a:xfrm>
          <a:prstGeom prst="rect">
            <a:avLst/>
          </a:prstGeom>
        </p:spPr>
      </p:pic>
      <p:pic>
        <p:nvPicPr>
          <p:cNvPr id="189" name="Picture 188"/>
          <p:cNvPicPr preferRelativeResize="0">
            <a:picLocks/>
          </p:cNvPicPr>
          <p:nvPr>
            <p:custDataLst>
              <p:custData r:id="rId55"/>
            </p:custDataLst>
          </p:nvPr>
        </p:nvPicPr>
        <p:blipFill>
          <a:blip r:embed="rId1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594986"/>
            <a:ext cx="180115" cy="223284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405985" y="2540463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05985" y="269873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05986" y="262974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3" name="Freeform 86"/>
          <p:cNvSpPr>
            <a:spLocks/>
          </p:cNvSpPr>
          <p:nvPr>
            <p:custDataLst>
              <p:custData r:id="rId56"/>
              <p:custData r:id="rId57"/>
            </p:custDataLst>
          </p:nvPr>
        </p:nvSpPr>
        <p:spPr bwMode="black">
          <a:xfrm>
            <a:off x="98919" y="281827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4" name="Freeform 86"/>
          <p:cNvSpPr>
            <a:spLocks/>
          </p:cNvSpPr>
          <p:nvPr>
            <p:custDataLst>
              <p:custData r:id="rId58"/>
              <p:custData r:id="rId59"/>
            </p:custDataLst>
          </p:nvPr>
        </p:nvSpPr>
        <p:spPr bwMode="black">
          <a:xfrm>
            <a:off x="166664" y="281824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5" name="Freeform 86"/>
          <p:cNvSpPr>
            <a:spLocks/>
          </p:cNvSpPr>
          <p:nvPr>
            <p:custDataLst>
              <p:custData r:id="rId60"/>
              <p:custData r:id="rId61"/>
            </p:custDataLst>
          </p:nvPr>
        </p:nvSpPr>
        <p:spPr bwMode="black">
          <a:xfrm>
            <a:off x="233338" y="281890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6" name="Freeform 86"/>
          <p:cNvSpPr>
            <a:spLocks/>
          </p:cNvSpPr>
          <p:nvPr>
            <p:custDataLst>
              <p:custData r:id="rId62"/>
              <p:custData r:id="rId63"/>
            </p:custDataLst>
          </p:nvPr>
        </p:nvSpPr>
        <p:spPr bwMode="black">
          <a:xfrm>
            <a:off x="300016" y="281890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7" name="Freeform 86"/>
          <p:cNvSpPr>
            <a:spLocks/>
          </p:cNvSpPr>
          <p:nvPr>
            <p:custDataLst>
              <p:custData r:id="rId64"/>
              <p:custData r:id="rId65"/>
            </p:custDataLst>
          </p:nvPr>
        </p:nvSpPr>
        <p:spPr bwMode="black">
          <a:xfrm>
            <a:off x="366690" y="281956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6" name="Freeform 95"/>
          <p:cNvSpPr>
            <a:spLocks/>
          </p:cNvSpPr>
          <p:nvPr>
            <p:custDataLst>
              <p:custData r:id="rId66"/>
              <p:custData r:id="rId67"/>
            </p:custDataLst>
          </p:nvPr>
        </p:nvSpPr>
        <p:spPr bwMode="black">
          <a:xfrm>
            <a:off x="8368174" y="6354029"/>
            <a:ext cx="263218" cy="263019"/>
          </a:xfrm>
          <a:custGeom>
            <a:avLst/>
            <a:gdLst>
              <a:gd name="T0" fmla="*/ 59 w 67"/>
              <a:gd name="T1" fmla="*/ 0 h 67"/>
              <a:gd name="T2" fmla="*/ 9 w 67"/>
              <a:gd name="T3" fmla="*/ 0 h 67"/>
              <a:gd name="T4" fmla="*/ 0 w 67"/>
              <a:gd name="T5" fmla="*/ 9 h 67"/>
              <a:gd name="T6" fmla="*/ 0 w 67"/>
              <a:gd name="T7" fmla="*/ 41 h 67"/>
              <a:gd name="T8" fmla="*/ 9 w 67"/>
              <a:gd name="T9" fmla="*/ 50 h 67"/>
              <a:gd name="T10" fmla="*/ 21 w 67"/>
              <a:gd name="T11" fmla="*/ 50 h 67"/>
              <a:gd name="T12" fmla="*/ 47 w 67"/>
              <a:gd name="T13" fmla="*/ 67 h 67"/>
              <a:gd name="T14" fmla="*/ 41 w 67"/>
              <a:gd name="T15" fmla="*/ 50 h 67"/>
              <a:gd name="T16" fmla="*/ 59 w 67"/>
              <a:gd name="T17" fmla="*/ 50 h 67"/>
              <a:gd name="T18" fmla="*/ 67 w 67"/>
              <a:gd name="T19" fmla="*/ 41 h 67"/>
              <a:gd name="T20" fmla="*/ 67 w 67"/>
              <a:gd name="T21" fmla="*/ 9 h 67"/>
              <a:gd name="T22" fmla="*/ 59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5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47" y="67"/>
                  <a:pt x="47" y="67"/>
                  <a:pt x="47" y="67"/>
                </a:cubicBezTo>
                <a:cubicBezTo>
                  <a:pt x="41" y="50"/>
                  <a:pt x="41" y="50"/>
                  <a:pt x="41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3" y="50"/>
                  <a:pt x="67" y="46"/>
                  <a:pt x="67" y="4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4"/>
                  <a:pt x="63" y="0"/>
                  <a:pt x="59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67962" y="3945938"/>
            <a:ext cx="1371600" cy="707526"/>
            <a:chOff x="152400" y="3565938"/>
            <a:chExt cx="1371600" cy="707526"/>
          </a:xfrm>
        </p:grpSpPr>
        <p:sp>
          <p:nvSpPr>
            <p:cNvPr id="246" name="Rectangle 245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47" name="Picture 246"/>
            <p:cNvPicPr preferRelativeResize="0">
              <a:picLocks/>
            </p:cNvPicPr>
            <p:nvPr>
              <p:custDataLst>
                <p:custData r:id="rId138"/>
              </p:custDataLst>
            </p:nvPr>
          </p:nvPicPr>
          <p:blipFill>
            <a:blip r:embed="rId18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48" name="TextBox 24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2" name="Freeform 86"/>
            <p:cNvSpPr>
              <a:spLocks/>
            </p:cNvSpPr>
            <p:nvPr>
              <p:custDataLst>
                <p:custData r:id="rId139"/>
                <p:custData r:id="rId140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3" name="Freeform 86"/>
            <p:cNvSpPr>
              <a:spLocks/>
            </p:cNvSpPr>
            <p:nvPr>
              <p:custDataLst>
                <p:custData r:id="rId141"/>
                <p:custData r:id="rId142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4" name="Freeform 86"/>
            <p:cNvSpPr>
              <a:spLocks/>
            </p:cNvSpPr>
            <p:nvPr>
              <p:custDataLst>
                <p:custData r:id="rId143"/>
                <p:custData r:id="rId144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5" name="Freeform 86"/>
            <p:cNvSpPr>
              <a:spLocks/>
            </p:cNvSpPr>
            <p:nvPr>
              <p:custDataLst>
                <p:custData r:id="rId145"/>
                <p:custData r:id="rId146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6" name="Freeform 86"/>
            <p:cNvSpPr>
              <a:spLocks/>
            </p:cNvSpPr>
            <p:nvPr>
              <p:custDataLst>
                <p:custData r:id="rId147"/>
                <p:custData r:id="rId148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58" name="Picture 257"/>
            <p:cNvPicPr preferRelativeResize="0">
              <a:picLocks/>
            </p:cNvPicPr>
            <p:nvPr>
              <p:custDataLst>
                <p:custData r:id="rId149"/>
              </p:custDataLst>
            </p:nvPr>
          </p:nvPicPr>
          <p:blipFill>
            <a:blip r:embed="rId18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59" name="TextBox 25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3" name="Freeform 86"/>
            <p:cNvSpPr>
              <a:spLocks/>
            </p:cNvSpPr>
            <p:nvPr>
              <p:custDataLst>
                <p:custData r:id="rId150"/>
                <p:custData r:id="rId151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4" name="Freeform 86"/>
            <p:cNvSpPr>
              <a:spLocks/>
            </p:cNvSpPr>
            <p:nvPr>
              <p:custDataLst>
                <p:custData r:id="rId152"/>
                <p:custData r:id="rId153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5" name="Freeform 86"/>
            <p:cNvSpPr>
              <a:spLocks/>
            </p:cNvSpPr>
            <p:nvPr>
              <p:custDataLst>
                <p:custData r:id="rId154"/>
                <p:custData r:id="rId155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>
              <p:custDataLst>
                <p:custData r:id="rId156"/>
                <p:custData r:id="rId157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7" name="Freeform 86"/>
            <p:cNvSpPr>
              <a:spLocks/>
            </p:cNvSpPr>
            <p:nvPr>
              <p:custDataLst>
                <p:custData r:id="rId158"/>
                <p:custData r:id="rId159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7962" y="4639580"/>
            <a:ext cx="1371600" cy="707526"/>
            <a:chOff x="152400" y="3565938"/>
            <a:chExt cx="1371600" cy="707526"/>
          </a:xfrm>
        </p:grpSpPr>
        <p:sp>
          <p:nvSpPr>
            <p:cNvPr id="269" name="Rectangle 268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70" name="Picture 269"/>
            <p:cNvPicPr preferRelativeResize="0">
              <a:picLocks/>
            </p:cNvPicPr>
            <p:nvPr>
              <p:custDataLst>
                <p:custData r:id="rId116"/>
              </p:custDataLst>
            </p:nvPr>
          </p:nvPicPr>
          <p:blipFill>
            <a:blip r:embed="rId18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71" name="TextBox 270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5" name="Freeform 86"/>
            <p:cNvSpPr>
              <a:spLocks/>
            </p:cNvSpPr>
            <p:nvPr>
              <p:custDataLst>
                <p:custData r:id="rId117"/>
                <p:custData r:id="rId118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6" name="Freeform 86"/>
            <p:cNvSpPr>
              <a:spLocks/>
            </p:cNvSpPr>
            <p:nvPr>
              <p:custDataLst>
                <p:custData r:id="rId119"/>
                <p:custData r:id="rId120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7" name="Freeform 86"/>
            <p:cNvSpPr>
              <a:spLocks/>
            </p:cNvSpPr>
            <p:nvPr>
              <p:custDataLst>
                <p:custData r:id="rId121"/>
                <p:custData r:id="rId122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8" name="Freeform 86"/>
            <p:cNvSpPr>
              <a:spLocks/>
            </p:cNvSpPr>
            <p:nvPr>
              <p:custDataLst>
                <p:custData r:id="rId123"/>
                <p:custData r:id="rId124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9" name="Freeform 86"/>
            <p:cNvSpPr>
              <a:spLocks/>
            </p:cNvSpPr>
            <p:nvPr>
              <p:custDataLst>
                <p:custData r:id="rId125"/>
                <p:custData r:id="rId126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81" name="Picture 280"/>
            <p:cNvPicPr preferRelativeResize="0">
              <a:picLocks/>
            </p:cNvPicPr>
            <p:nvPr>
              <p:custDataLst>
                <p:custData r:id="rId127"/>
              </p:custDataLst>
            </p:nvPr>
          </p:nvPicPr>
          <p:blipFill>
            <a:blip r:embed="rId18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82" name="TextBox 281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6" name="Freeform 86"/>
            <p:cNvSpPr>
              <a:spLocks/>
            </p:cNvSpPr>
            <p:nvPr>
              <p:custDataLst>
                <p:custData r:id="rId128"/>
                <p:custData r:id="rId129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7" name="Freeform 86"/>
            <p:cNvSpPr>
              <a:spLocks/>
            </p:cNvSpPr>
            <p:nvPr>
              <p:custDataLst>
                <p:custData r:id="rId130"/>
                <p:custData r:id="rId131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8" name="Freeform 86"/>
            <p:cNvSpPr>
              <a:spLocks/>
            </p:cNvSpPr>
            <p:nvPr>
              <p:custDataLst>
                <p:custData r:id="rId132"/>
                <p:custData r:id="rId133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>
              <p:custDataLst>
                <p:custData r:id="rId134"/>
                <p:custData r:id="rId135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0" name="Freeform 86"/>
            <p:cNvSpPr>
              <a:spLocks/>
            </p:cNvSpPr>
            <p:nvPr>
              <p:custDataLst>
                <p:custData r:id="rId136"/>
                <p:custData r:id="rId137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7962" y="5333000"/>
            <a:ext cx="1371600" cy="707526"/>
            <a:chOff x="152400" y="3565938"/>
            <a:chExt cx="1371600" cy="707526"/>
          </a:xfrm>
        </p:grpSpPr>
        <p:sp>
          <p:nvSpPr>
            <p:cNvPr id="292" name="Rectangle 291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93" name="Picture 292"/>
            <p:cNvPicPr preferRelativeResize="0">
              <a:picLocks/>
            </p:cNvPicPr>
            <p:nvPr>
              <p:custDataLst>
                <p:custData r:id="rId94"/>
              </p:custDataLst>
            </p:nvPr>
          </p:nvPicPr>
          <p:blipFill>
            <a:blip r:embed="rId18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8" name="Freeform 86"/>
            <p:cNvSpPr>
              <a:spLocks/>
            </p:cNvSpPr>
            <p:nvPr>
              <p:custDataLst>
                <p:custData r:id="rId95"/>
                <p:custData r:id="rId96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9" name="Freeform 86"/>
            <p:cNvSpPr>
              <a:spLocks/>
            </p:cNvSpPr>
            <p:nvPr>
              <p:custDataLst>
                <p:custData r:id="rId97"/>
                <p:custData r:id="rId98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0" name="Freeform 86"/>
            <p:cNvSpPr>
              <a:spLocks/>
            </p:cNvSpPr>
            <p:nvPr>
              <p:custDataLst>
                <p:custData r:id="rId99"/>
                <p:custData r:id="rId100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1" name="Freeform 86"/>
            <p:cNvSpPr>
              <a:spLocks/>
            </p:cNvSpPr>
            <p:nvPr>
              <p:custDataLst>
                <p:custData r:id="rId101"/>
                <p:custData r:id="rId102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2" name="Freeform 86"/>
            <p:cNvSpPr>
              <a:spLocks/>
            </p:cNvSpPr>
            <p:nvPr>
              <p:custDataLst>
                <p:custData r:id="rId103"/>
                <p:custData r:id="rId104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04" name="Picture 303"/>
            <p:cNvPicPr preferRelativeResize="0">
              <a:picLocks/>
            </p:cNvPicPr>
            <p:nvPr>
              <p:custDataLst>
                <p:custData r:id="rId105"/>
              </p:custDataLst>
            </p:nvPr>
          </p:nvPicPr>
          <p:blipFill>
            <a:blip r:embed="rId18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9" name="Freeform 86"/>
            <p:cNvSpPr>
              <a:spLocks/>
            </p:cNvSpPr>
            <p:nvPr>
              <p:custDataLst>
                <p:custData r:id="rId106"/>
                <p:custData r:id="rId107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0" name="Freeform 86"/>
            <p:cNvSpPr>
              <a:spLocks/>
            </p:cNvSpPr>
            <p:nvPr>
              <p:custDataLst>
                <p:custData r:id="rId108"/>
                <p:custData r:id="rId109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1" name="Freeform 86"/>
            <p:cNvSpPr>
              <a:spLocks/>
            </p:cNvSpPr>
            <p:nvPr>
              <p:custDataLst>
                <p:custData r:id="rId110"/>
                <p:custData r:id="rId111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2" name="Freeform 311"/>
            <p:cNvSpPr>
              <a:spLocks/>
            </p:cNvSpPr>
            <p:nvPr>
              <p:custDataLst>
                <p:custData r:id="rId112"/>
                <p:custData r:id="rId113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3" name="Freeform 86"/>
            <p:cNvSpPr>
              <a:spLocks/>
            </p:cNvSpPr>
            <p:nvPr>
              <p:custDataLst>
                <p:custData r:id="rId114"/>
                <p:custData r:id="rId115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76200" y="6045302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21" name="Picture 320"/>
          <p:cNvPicPr preferRelativeResize="0">
            <a:picLocks/>
          </p:cNvPicPr>
          <p:nvPr>
            <p:custDataLst>
              <p:custData r:id="rId68"/>
            </p:custDataLst>
          </p:nvPr>
        </p:nvPicPr>
        <p:blipFill>
          <a:blip r:embed="rId1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6075228"/>
            <a:ext cx="180115" cy="223284"/>
          </a:xfrm>
          <a:prstGeom prst="rect">
            <a:avLst/>
          </a:prstGeom>
        </p:spPr>
      </p:pic>
      <p:sp>
        <p:nvSpPr>
          <p:cNvPr id="322" name="TextBox 321"/>
          <p:cNvSpPr txBox="1"/>
          <p:nvPr/>
        </p:nvSpPr>
        <p:spPr>
          <a:xfrm>
            <a:off x="413624" y="6020705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13625" y="610553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3624" y="622764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13625" y="616817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6" name="Freeform 86"/>
          <p:cNvSpPr>
            <a:spLocks/>
          </p:cNvSpPr>
          <p:nvPr>
            <p:custDataLst>
              <p:custData r:id="rId69"/>
              <p:custData r:id="rId70"/>
            </p:custDataLst>
          </p:nvPr>
        </p:nvSpPr>
        <p:spPr bwMode="black">
          <a:xfrm>
            <a:off x="106558" y="629851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7" name="Freeform 86"/>
          <p:cNvSpPr>
            <a:spLocks/>
          </p:cNvSpPr>
          <p:nvPr>
            <p:custDataLst>
              <p:custData r:id="rId71"/>
              <p:custData r:id="rId72"/>
            </p:custDataLst>
          </p:nvPr>
        </p:nvSpPr>
        <p:spPr bwMode="black">
          <a:xfrm>
            <a:off x="174303" y="629848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8" name="Freeform 86"/>
          <p:cNvSpPr>
            <a:spLocks/>
          </p:cNvSpPr>
          <p:nvPr>
            <p:custDataLst>
              <p:custData r:id="rId73"/>
              <p:custData r:id="rId74"/>
            </p:custDataLst>
          </p:nvPr>
        </p:nvSpPr>
        <p:spPr bwMode="black">
          <a:xfrm>
            <a:off x="240977" y="629914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9" name="Freeform 86"/>
          <p:cNvSpPr>
            <a:spLocks/>
          </p:cNvSpPr>
          <p:nvPr>
            <p:custDataLst>
              <p:custData r:id="rId75"/>
              <p:custData r:id="rId76"/>
            </p:custDataLst>
          </p:nvPr>
        </p:nvSpPr>
        <p:spPr bwMode="black">
          <a:xfrm>
            <a:off x="307655" y="629914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30" name="Freeform 86"/>
          <p:cNvSpPr>
            <a:spLocks/>
          </p:cNvSpPr>
          <p:nvPr>
            <p:custDataLst>
              <p:custData r:id="rId77"/>
              <p:custData r:id="rId78"/>
            </p:custDataLst>
          </p:nvPr>
        </p:nvSpPr>
        <p:spPr bwMode="black">
          <a:xfrm>
            <a:off x="374329" y="629980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14" name="Freeform 104"/>
          <p:cNvSpPr>
            <a:spLocks noEditPoints="1"/>
          </p:cNvSpPr>
          <p:nvPr>
            <p:custDataLst>
              <p:custData r:id="rId79"/>
              <p:custData r:id="rId80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19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pic>
        <p:nvPicPr>
          <p:cNvPr id="216" name="Picture 2" descr="C:\Users\t-dantay\Documents\Placeholders\home.png"/>
          <p:cNvPicPr>
            <a:picLocks noChangeAspect="1" noChangeArrowheads="1"/>
          </p:cNvPicPr>
          <p:nvPr>
            <p:custDataLst>
              <p:custData r:id="rId81"/>
            </p:custDataLst>
          </p:nvPr>
        </p:nvPicPr>
        <p:blipFill>
          <a:blip r:embed="rId19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5486400" y="163167"/>
            <a:ext cx="35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76200" y="6395414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40" name="Picture 339"/>
          <p:cNvPicPr preferRelativeResize="0">
            <a:picLocks/>
          </p:cNvPicPr>
          <p:nvPr>
            <p:custDataLst>
              <p:custData r:id="rId82"/>
            </p:custDataLst>
          </p:nvPr>
        </p:nvPicPr>
        <p:blipFill>
          <a:blip r:embed="rId1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6425340"/>
            <a:ext cx="180115" cy="223284"/>
          </a:xfrm>
          <a:prstGeom prst="rect">
            <a:avLst/>
          </a:prstGeom>
        </p:spPr>
      </p:pic>
      <p:sp>
        <p:nvSpPr>
          <p:cNvPr id="341" name="TextBox 340"/>
          <p:cNvSpPr txBox="1"/>
          <p:nvPr/>
        </p:nvSpPr>
        <p:spPr>
          <a:xfrm>
            <a:off x="413625" y="645564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13624" y="65777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413625" y="6518288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44" name="Freeform 86"/>
          <p:cNvSpPr>
            <a:spLocks/>
          </p:cNvSpPr>
          <p:nvPr>
            <p:custDataLst>
              <p:custData r:id="rId83"/>
              <p:custData r:id="rId84"/>
            </p:custDataLst>
          </p:nvPr>
        </p:nvSpPr>
        <p:spPr bwMode="black">
          <a:xfrm>
            <a:off x="106558" y="664862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5" name="Freeform 86"/>
          <p:cNvSpPr>
            <a:spLocks/>
          </p:cNvSpPr>
          <p:nvPr>
            <p:custDataLst>
              <p:custData r:id="rId85"/>
              <p:custData r:id="rId86"/>
            </p:custDataLst>
          </p:nvPr>
        </p:nvSpPr>
        <p:spPr bwMode="black">
          <a:xfrm>
            <a:off x="174303" y="664860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6" name="Freeform 86"/>
          <p:cNvSpPr>
            <a:spLocks/>
          </p:cNvSpPr>
          <p:nvPr>
            <p:custDataLst>
              <p:custData r:id="rId87"/>
              <p:custData r:id="rId88"/>
            </p:custDataLst>
          </p:nvPr>
        </p:nvSpPr>
        <p:spPr bwMode="black">
          <a:xfrm>
            <a:off x="240977" y="66492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7" name="Freeform 86"/>
          <p:cNvSpPr>
            <a:spLocks/>
          </p:cNvSpPr>
          <p:nvPr>
            <p:custDataLst>
              <p:custData r:id="rId89"/>
              <p:custData r:id="rId90"/>
            </p:custDataLst>
          </p:nvPr>
        </p:nvSpPr>
        <p:spPr bwMode="black">
          <a:xfrm>
            <a:off x="307655" y="664925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8" name="Freeform 86"/>
          <p:cNvSpPr>
            <a:spLocks/>
          </p:cNvSpPr>
          <p:nvPr>
            <p:custDataLst>
              <p:custData r:id="rId91"/>
              <p:custData r:id="rId92"/>
            </p:custDataLst>
          </p:nvPr>
        </p:nvSpPr>
        <p:spPr bwMode="black">
          <a:xfrm>
            <a:off x="374329" y="664991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413625" y="6368534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7953" y="1205137"/>
            <a:ext cx="66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Terminate RDP Session</a:t>
            </a:r>
            <a:endParaRPr lang="en-ZA" sz="600" dirty="0">
              <a:latin typeface="Segoe UI" panose="020B0502040204020203" pitchFamily="34" charset="0"/>
            </a:endParaRPr>
          </a:p>
        </p:txBody>
      </p:sp>
      <p:pic>
        <p:nvPicPr>
          <p:cNvPr id="316" name="Picture 315"/>
          <p:cNvPicPr preferRelativeResize="0">
            <a:picLocks/>
          </p:cNvPicPr>
          <p:nvPr>
            <p:custDataLst>
              <p:custData r:id="rId93"/>
            </p:custDataLst>
          </p:nvPr>
        </p:nvPicPr>
        <p:blipFill>
          <a:blip r:embed="rId19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00" y="1535235"/>
            <a:ext cx="337500" cy="337500"/>
          </a:xfrm>
          <a:prstGeom prst="rect">
            <a:avLst/>
          </a:prstGeom>
        </p:spPr>
      </p:pic>
      <p:sp>
        <p:nvSpPr>
          <p:cNvPr id="317" name="TextBox 316"/>
          <p:cNvSpPr txBox="1"/>
          <p:nvPr/>
        </p:nvSpPr>
        <p:spPr>
          <a:xfrm>
            <a:off x="1814385" y="6349314"/>
            <a:ext cx="5171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Is there anybody out there?</a:t>
            </a:r>
            <a:endParaRPr lang="en-ZA" sz="9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0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752600" y="62484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486400" y="163167"/>
            <a:ext cx="35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Palette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123694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52400" y="1488365"/>
            <a:ext cx="304800" cy="3048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2400" y="1853036"/>
            <a:ext cx="304800" cy="3048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52400" y="2217707"/>
            <a:ext cx="304800" cy="304800"/>
          </a:xfrm>
          <a:prstGeom prst="rect">
            <a:avLst/>
          </a:prstGeom>
          <a:solidFill>
            <a:srgbClr val="37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52400" y="2582378"/>
            <a:ext cx="3048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52400" y="2947049"/>
            <a:ext cx="304800" cy="304800"/>
          </a:xfrm>
          <a:prstGeom prst="rect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52400" y="5499746"/>
            <a:ext cx="304800" cy="3048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153" y="112369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#B9CDE5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47153" y="1488365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#95B3D7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47153" y="1853036"/>
            <a:ext cx="12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#A9DA74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47153" y="22177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#37BE00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47153" y="258237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#FF0000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47153" y="2947049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#4A7EBB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47153" y="586442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#000000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28800" y="790830"/>
            <a:ext cx="2611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 Pane Background ,etc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52400" y="3311720"/>
            <a:ext cx="304800" cy="304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52400" y="3676391"/>
            <a:ext cx="304800" cy="30480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52400" y="4041062"/>
            <a:ext cx="304800" cy="3048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52400" y="4405733"/>
            <a:ext cx="304800" cy="3048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52400" y="4770404"/>
            <a:ext cx="304800" cy="30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52400" y="5864423"/>
            <a:ext cx="3048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47153" y="3311720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#7F7F7F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47153" y="367639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#376092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47153" y="4041062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#DCE6F2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47153" y="4405733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#95B3D7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47153" y="477040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#BFBFBF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7153" y="513507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#D7E4BD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52400" y="5135075"/>
            <a:ext cx="304800" cy="304800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47153" y="5499746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#C6D9F1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52400" y="759023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57200" y="759023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#FFFFFF</a:t>
            </a:r>
            <a:endParaRPr lang="en-ZA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828800" y="1143000"/>
            <a:ext cx="4039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 Pane Background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page,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chat contact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828800" y="1490990"/>
            <a:ext cx="2443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background page, etc…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828800" y="1828800"/>
            <a:ext cx="3265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Incoming Notification and progress bars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828800" y="2209800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Mark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828800" y="2590800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Cross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28800" y="3319790"/>
            <a:ext cx="1675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Box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828800" y="3700790"/>
            <a:ext cx="2504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Fonts on a blue background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828800" y="4038600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background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contacts card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828800" y="4386590"/>
            <a:ext cx="5216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 on the top right hand corner and Button Text in Search results 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828800" y="4714890"/>
            <a:ext cx="3953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greyed out icons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login and sign up page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828800" y="5107296"/>
            <a:ext cx="2505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outbound Chat bubble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828800" y="5499702"/>
            <a:ext cx="24016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incoming Chat bubble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828800" y="5892114"/>
            <a:ext cx="2656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Icons and Text in the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eft Pane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8800" y="2971800"/>
            <a:ext cx="2787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for 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Horizontal and Vertical Rules</a:t>
            </a:r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13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608222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0" y="246569"/>
            <a:ext cx="294578" cy="294578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 descr="C:\Users\t-dantay\Documents\Placeholders\hom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67882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Content"/>
          <p:cNvSpPr/>
          <p:nvPr>
            <p:custDataLst>
              <p:custData r:id="rId4"/>
            </p:custDataLst>
          </p:nvPr>
        </p:nvSpPr>
        <p:spPr>
          <a:xfrm>
            <a:off x="4524375" y="2362200"/>
            <a:ext cx="1764759" cy="21297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5" name="Content"/>
          <p:cNvSpPr/>
          <p:nvPr>
            <p:custDataLst>
              <p:custData r:id="rId5"/>
            </p:custDataLst>
          </p:nvPr>
        </p:nvSpPr>
        <p:spPr>
          <a:xfrm>
            <a:off x="4524375" y="2721773"/>
            <a:ext cx="1764759" cy="21297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6" name="Freeform 115"/>
          <p:cNvSpPr>
            <a:spLocks noEditPoints="1"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"/>
          <p:cNvSpPr/>
          <p:nvPr>
            <p:custDataLst>
              <p:custData r:id="rId8"/>
            </p:custDataLst>
          </p:nvPr>
        </p:nvSpPr>
        <p:spPr>
          <a:xfrm>
            <a:off x="5568315" y="4836065"/>
            <a:ext cx="718494" cy="231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 Semibold" pitchFamily="34" charset="0"/>
                <a:cs typeface="Segoe UI" panose="020B0502040204020203" pitchFamily="34" charset="0"/>
              </a:rPr>
              <a:t>Sign Up</a:t>
            </a:r>
            <a:endParaRPr lang="en-US" sz="1100" dirty="0">
              <a:solidFill>
                <a:srgbClr val="000000"/>
              </a:solidFill>
              <a:latin typeface="Segoe UI" panose="020B0502040204020203" pitchFamily="34" charset="0"/>
              <a:ea typeface="Segoe UI Semibold" pitchFamily="34" charset="0"/>
              <a:cs typeface="Segoe UI" panose="020B0502040204020203" pitchFamily="34" charset="0"/>
            </a:endParaRPr>
          </a:p>
        </p:txBody>
      </p:sp>
      <p:sp>
        <p:nvSpPr>
          <p:cNvPr id="16" name="Content"/>
          <p:cNvSpPr/>
          <p:nvPr>
            <p:custDataLst>
              <p:custData r:id="rId9"/>
            </p:custDataLst>
          </p:nvPr>
        </p:nvSpPr>
        <p:spPr>
          <a:xfrm>
            <a:off x="4519744" y="3081346"/>
            <a:ext cx="1764759" cy="21297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10"/>
            </p:custDataLst>
          </p:nvPr>
        </p:nvSpPr>
        <p:spPr>
          <a:xfrm>
            <a:off x="4519744" y="3440919"/>
            <a:ext cx="1764759" cy="21297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11"/>
            </p:custDataLst>
          </p:nvPr>
        </p:nvSpPr>
        <p:spPr>
          <a:xfrm>
            <a:off x="4519744" y="3800492"/>
            <a:ext cx="1764759" cy="21297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City, Country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12"/>
            </p:custDataLst>
          </p:nvPr>
        </p:nvSpPr>
        <p:spPr>
          <a:xfrm>
            <a:off x="4519743" y="4160067"/>
            <a:ext cx="1764759" cy="21297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address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CheckBoxChecked"/>
          <p:cNvGrpSpPr/>
          <p:nvPr>
            <p:custDataLst>
              <p:custData r:id="rId13"/>
            </p:custDataLst>
          </p:nvPr>
        </p:nvGrpSpPr>
        <p:grpSpPr>
          <a:xfrm>
            <a:off x="4538795" y="4497816"/>
            <a:ext cx="1242012" cy="207749"/>
            <a:chOff x="4317074" y="3323968"/>
            <a:chExt cx="986337" cy="207749"/>
          </a:xfrm>
        </p:grpSpPr>
        <p:grpSp>
          <p:nvGrpSpPr>
            <p:cNvPr id="21" name="Group 20"/>
            <p:cNvGrpSpPr/>
            <p:nvPr/>
          </p:nvGrpSpPr>
          <p:grpSpPr>
            <a:xfrm>
              <a:off x="4346762" y="3323968"/>
              <a:ext cx="956649" cy="207749"/>
              <a:chOff x="5172647" y="2098271"/>
              <a:chExt cx="896574" cy="194763"/>
            </a:xfrm>
          </p:grpSpPr>
          <p:sp>
            <p:nvSpPr>
              <p:cNvPr id="23" name="Content"/>
              <p:cNvSpPr txBox="1">
                <a:spLocks/>
              </p:cNvSpPr>
              <p:nvPr/>
            </p:nvSpPr>
            <p:spPr>
              <a:xfrm>
                <a:off x="5172648" y="2098271"/>
                <a:ext cx="896573" cy="19476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050" dirty="0" smtClean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 offer IT support</a:t>
                </a:r>
              </a:p>
            </p:txBody>
          </p:sp>
          <p:sp>
            <p:nvSpPr>
              <p:cNvPr id="24" name="CheckBox"/>
              <p:cNvSpPr>
                <a:spLocks/>
              </p:cNvSpPr>
              <p:nvPr/>
            </p:nvSpPr>
            <p:spPr>
              <a:xfrm>
                <a:off x="5172647" y="2146837"/>
                <a:ext cx="79425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70C0"/>
                  </a:solidFill>
                  <a:latin typeface="Segoe UI" panose="020B0502040204020203" pitchFamily="34" charset="0"/>
                </a:endParaRPr>
              </a:p>
            </p:txBody>
          </p:sp>
        </p:grpSp>
        <p:pic>
          <p:nvPicPr>
            <p:cNvPr id="2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4" y="3336403"/>
              <a:ext cx="145233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1630680" y="1763322"/>
            <a:ext cx="75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355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012" y="8979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Active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962" y="15155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962" y="17441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487" y="1488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6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962" y="112652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7962" y="1787394"/>
            <a:ext cx="1371600" cy="707526"/>
            <a:chOff x="152400" y="3565938"/>
            <a:chExt cx="1371600" cy="707526"/>
          </a:xfrm>
        </p:grpSpPr>
        <p:sp>
          <p:nvSpPr>
            <p:cNvPr id="65" name="Rectangle 6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67" name="Picture 66"/>
            <p:cNvPicPr preferRelativeResize="0">
              <a:picLocks/>
            </p:cNvPicPr>
            <p:nvPr>
              <p:custDataLst>
                <p:custData r:id="rId142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2" name="Freeform 86"/>
            <p:cNvSpPr>
              <a:spLocks/>
            </p:cNvSpPr>
            <p:nvPr>
              <p:custDataLst>
                <p:custData r:id="rId143"/>
                <p:custData r:id="rId144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3" name="Freeform 86"/>
            <p:cNvSpPr>
              <a:spLocks/>
            </p:cNvSpPr>
            <p:nvPr>
              <p:custDataLst>
                <p:custData r:id="rId145"/>
                <p:custData r:id="rId146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4" name="Freeform 86"/>
            <p:cNvSpPr>
              <a:spLocks/>
            </p:cNvSpPr>
            <p:nvPr>
              <p:custDataLst>
                <p:custData r:id="rId147"/>
                <p:custData r:id="rId148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5" name="Freeform 86"/>
            <p:cNvSpPr>
              <a:spLocks/>
            </p:cNvSpPr>
            <p:nvPr>
              <p:custDataLst>
                <p:custData r:id="rId149"/>
                <p:custData r:id="rId150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6" name="Freeform 86"/>
            <p:cNvSpPr>
              <a:spLocks/>
            </p:cNvSpPr>
            <p:nvPr>
              <p:custDataLst>
                <p:custData r:id="rId151"/>
                <p:custData r:id="rId152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79" name="Picture 78"/>
            <p:cNvPicPr preferRelativeResize="0">
              <a:picLocks/>
            </p:cNvPicPr>
            <p:nvPr>
              <p:custDataLst>
                <p:custData r:id="rId153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>
              <p:custDataLst>
                <p:custData r:id="rId154"/>
                <p:custData r:id="rId155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5" name="Freeform 86"/>
            <p:cNvSpPr>
              <a:spLocks/>
            </p:cNvSpPr>
            <p:nvPr>
              <p:custDataLst>
                <p:custData r:id="rId156"/>
                <p:custData r:id="rId157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>
              <p:custDataLst>
                <p:custData r:id="rId158"/>
                <p:custData r:id="rId159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>
              <p:custDataLst>
                <p:custData r:id="rId160"/>
                <p:custData r:id="rId161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>
              <p:custDataLst>
                <p:custData r:id="rId162"/>
                <p:custData r:id="rId163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1733550" y="6096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 descr="C:\Users\t-dantay\Documents\Placeholders\hom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6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Freeform 115"/>
          <p:cNvSpPr>
            <a:spLocks noEditPoints="1"/>
          </p:cNvSpPr>
          <p:nvPr>
            <p:custDataLst>
              <p:custData r:id="rId4"/>
              <p:custData r:id="rId5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67962" y="1153996"/>
            <a:ext cx="1371600" cy="329964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11" name="Picture 210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5" y="1209427"/>
            <a:ext cx="180115" cy="223284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260726" y="131376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54061" y="1216818"/>
            <a:ext cx="1140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Rick Moranis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2987" y="1123952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Contact Request</a:t>
            </a:r>
            <a:endParaRPr lang="en-ZA" sz="600" dirty="0">
              <a:latin typeface="Segoe UI" panose="020B0502040204020203" pitchFamily="34" charset="0"/>
            </a:endParaRPr>
          </a:p>
        </p:txBody>
      </p:sp>
      <p:pic>
        <p:nvPicPr>
          <p:cNvPr id="242" name="Picture 241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69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6" y="1143000"/>
            <a:ext cx="337500" cy="337500"/>
          </a:xfrm>
          <a:prstGeom prst="rect">
            <a:avLst/>
          </a:prstGeom>
        </p:spPr>
      </p:pic>
      <p:pic>
        <p:nvPicPr>
          <p:cNvPr id="243" name="Picture 242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0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" y="1158081"/>
            <a:ext cx="337500" cy="337500"/>
          </a:xfrm>
          <a:prstGeom prst="rect">
            <a:avLst/>
          </a:prstGeom>
        </p:spPr>
      </p:pic>
      <p:grpSp>
        <p:nvGrpSpPr>
          <p:cNvPr id="245" name="Group 244"/>
          <p:cNvGrpSpPr/>
          <p:nvPr/>
        </p:nvGrpSpPr>
        <p:grpSpPr>
          <a:xfrm>
            <a:off x="67962" y="2480814"/>
            <a:ext cx="1371600" cy="707526"/>
            <a:chOff x="152400" y="3565938"/>
            <a:chExt cx="1371600" cy="707526"/>
          </a:xfrm>
        </p:grpSpPr>
        <p:sp>
          <p:nvSpPr>
            <p:cNvPr id="246" name="Rectangle 245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47" name="Picture 246"/>
            <p:cNvPicPr preferRelativeResize="0">
              <a:picLocks/>
            </p:cNvPicPr>
            <p:nvPr>
              <p:custDataLst>
                <p:custData r:id="rId120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48" name="TextBox 24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2" name="Freeform 86"/>
            <p:cNvSpPr>
              <a:spLocks/>
            </p:cNvSpPr>
            <p:nvPr>
              <p:custDataLst>
                <p:custData r:id="rId121"/>
                <p:custData r:id="rId122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3" name="Freeform 86"/>
            <p:cNvSpPr>
              <a:spLocks/>
            </p:cNvSpPr>
            <p:nvPr>
              <p:custDataLst>
                <p:custData r:id="rId123"/>
                <p:custData r:id="rId124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4" name="Freeform 86"/>
            <p:cNvSpPr>
              <a:spLocks/>
            </p:cNvSpPr>
            <p:nvPr>
              <p:custDataLst>
                <p:custData r:id="rId125"/>
                <p:custData r:id="rId126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5" name="Freeform 86"/>
            <p:cNvSpPr>
              <a:spLocks/>
            </p:cNvSpPr>
            <p:nvPr>
              <p:custDataLst>
                <p:custData r:id="rId127"/>
                <p:custData r:id="rId128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6" name="Freeform 86"/>
            <p:cNvSpPr>
              <a:spLocks/>
            </p:cNvSpPr>
            <p:nvPr>
              <p:custDataLst>
                <p:custData r:id="rId129"/>
                <p:custData r:id="rId130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58" name="Picture 257"/>
            <p:cNvPicPr preferRelativeResize="0">
              <a:picLocks/>
            </p:cNvPicPr>
            <p:nvPr>
              <p:custDataLst>
                <p:custData r:id="rId131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59" name="TextBox 25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3" name="Freeform 86"/>
            <p:cNvSpPr>
              <a:spLocks/>
            </p:cNvSpPr>
            <p:nvPr>
              <p:custDataLst>
                <p:custData r:id="rId132"/>
                <p:custData r:id="rId133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4" name="Freeform 86"/>
            <p:cNvSpPr>
              <a:spLocks/>
            </p:cNvSpPr>
            <p:nvPr>
              <p:custDataLst>
                <p:custData r:id="rId134"/>
                <p:custData r:id="rId135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5" name="Freeform 86"/>
            <p:cNvSpPr>
              <a:spLocks/>
            </p:cNvSpPr>
            <p:nvPr>
              <p:custDataLst>
                <p:custData r:id="rId136"/>
                <p:custData r:id="rId137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>
              <p:custDataLst>
                <p:custData r:id="rId138"/>
                <p:custData r:id="rId139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7" name="Freeform 86"/>
            <p:cNvSpPr>
              <a:spLocks/>
            </p:cNvSpPr>
            <p:nvPr>
              <p:custDataLst>
                <p:custData r:id="rId140"/>
                <p:custData r:id="rId141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7962" y="3179214"/>
            <a:ext cx="1371600" cy="707526"/>
            <a:chOff x="152400" y="3565938"/>
            <a:chExt cx="1371600" cy="707526"/>
          </a:xfrm>
        </p:grpSpPr>
        <p:sp>
          <p:nvSpPr>
            <p:cNvPr id="269" name="Rectangle 268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70" name="Picture 269"/>
            <p:cNvPicPr preferRelativeResize="0">
              <a:picLocks/>
            </p:cNvPicPr>
            <p:nvPr>
              <p:custDataLst>
                <p:custData r:id="rId98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71" name="TextBox 270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5" name="Freeform 86"/>
            <p:cNvSpPr>
              <a:spLocks/>
            </p:cNvSpPr>
            <p:nvPr>
              <p:custDataLst>
                <p:custData r:id="rId99"/>
                <p:custData r:id="rId100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6" name="Freeform 86"/>
            <p:cNvSpPr>
              <a:spLocks/>
            </p:cNvSpPr>
            <p:nvPr>
              <p:custDataLst>
                <p:custData r:id="rId101"/>
                <p:custData r:id="rId102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7" name="Freeform 86"/>
            <p:cNvSpPr>
              <a:spLocks/>
            </p:cNvSpPr>
            <p:nvPr>
              <p:custDataLst>
                <p:custData r:id="rId103"/>
                <p:custData r:id="rId104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8" name="Freeform 86"/>
            <p:cNvSpPr>
              <a:spLocks/>
            </p:cNvSpPr>
            <p:nvPr>
              <p:custDataLst>
                <p:custData r:id="rId105"/>
                <p:custData r:id="rId106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9" name="Freeform 86"/>
            <p:cNvSpPr>
              <a:spLocks/>
            </p:cNvSpPr>
            <p:nvPr>
              <p:custDataLst>
                <p:custData r:id="rId107"/>
                <p:custData r:id="rId108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81" name="Picture 280"/>
            <p:cNvPicPr preferRelativeResize="0">
              <a:picLocks/>
            </p:cNvPicPr>
            <p:nvPr>
              <p:custDataLst>
                <p:custData r:id="rId109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82" name="TextBox 281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6" name="Freeform 86"/>
            <p:cNvSpPr>
              <a:spLocks/>
            </p:cNvSpPr>
            <p:nvPr>
              <p:custDataLst>
                <p:custData r:id="rId110"/>
                <p:custData r:id="rId111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7" name="Freeform 86"/>
            <p:cNvSpPr>
              <a:spLocks/>
            </p:cNvSpPr>
            <p:nvPr>
              <p:custDataLst>
                <p:custData r:id="rId112"/>
                <p:custData r:id="rId113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8" name="Freeform 86"/>
            <p:cNvSpPr>
              <a:spLocks/>
            </p:cNvSpPr>
            <p:nvPr>
              <p:custDataLst>
                <p:custData r:id="rId114"/>
                <p:custData r:id="rId115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>
              <p:custDataLst>
                <p:custData r:id="rId116"/>
                <p:custData r:id="rId117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0" name="Freeform 86"/>
            <p:cNvSpPr>
              <a:spLocks/>
            </p:cNvSpPr>
            <p:nvPr>
              <p:custDataLst>
                <p:custData r:id="rId118"/>
                <p:custData r:id="rId119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7962" y="3872634"/>
            <a:ext cx="1371600" cy="707526"/>
            <a:chOff x="152400" y="3565938"/>
            <a:chExt cx="1371600" cy="707526"/>
          </a:xfrm>
        </p:grpSpPr>
        <p:sp>
          <p:nvSpPr>
            <p:cNvPr id="292" name="Rectangle 291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93" name="Picture 292"/>
            <p:cNvPicPr preferRelativeResize="0">
              <a:picLocks/>
            </p:cNvPicPr>
            <p:nvPr>
              <p:custDataLst>
                <p:custData r:id="rId76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8" name="Freeform 86"/>
            <p:cNvSpPr>
              <a:spLocks/>
            </p:cNvSpPr>
            <p:nvPr>
              <p:custDataLst>
                <p:custData r:id="rId77"/>
                <p:custData r:id="rId78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9" name="Freeform 86"/>
            <p:cNvSpPr>
              <a:spLocks/>
            </p:cNvSpPr>
            <p:nvPr>
              <p:custDataLst>
                <p:custData r:id="rId79"/>
                <p:custData r:id="rId80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0" name="Freeform 86"/>
            <p:cNvSpPr>
              <a:spLocks/>
            </p:cNvSpPr>
            <p:nvPr>
              <p:custDataLst>
                <p:custData r:id="rId81"/>
                <p:custData r:id="rId82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1" name="Freeform 86"/>
            <p:cNvSpPr>
              <a:spLocks/>
            </p:cNvSpPr>
            <p:nvPr>
              <p:custDataLst>
                <p:custData r:id="rId83"/>
                <p:custData r:id="rId84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2" name="Freeform 86"/>
            <p:cNvSpPr>
              <a:spLocks/>
            </p:cNvSpPr>
            <p:nvPr>
              <p:custDataLst>
                <p:custData r:id="rId85"/>
                <p:custData r:id="rId86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04" name="Picture 303"/>
            <p:cNvPicPr preferRelativeResize="0">
              <a:picLocks/>
            </p:cNvPicPr>
            <p:nvPr>
              <p:custDataLst>
                <p:custData r:id="rId87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9" name="Freeform 86"/>
            <p:cNvSpPr>
              <a:spLocks/>
            </p:cNvSpPr>
            <p:nvPr>
              <p:custDataLst>
                <p:custData r:id="rId88"/>
                <p:custData r:id="rId89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0" name="Freeform 86"/>
            <p:cNvSpPr>
              <a:spLocks/>
            </p:cNvSpPr>
            <p:nvPr>
              <p:custDataLst>
                <p:custData r:id="rId90"/>
                <p:custData r:id="rId91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1" name="Freeform 86"/>
            <p:cNvSpPr>
              <a:spLocks/>
            </p:cNvSpPr>
            <p:nvPr>
              <p:custDataLst>
                <p:custData r:id="rId92"/>
                <p:custData r:id="rId93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2" name="Freeform 311"/>
            <p:cNvSpPr>
              <a:spLocks/>
            </p:cNvSpPr>
            <p:nvPr>
              <p:custDataLst>
                <p:custData r:id="rId94"/>
                <p:custData r:id="rId95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3" name="Freeform 86"/>
            <p:cNvSpPr>
              <a:spLocks/>
            </p:cNvSpPr>
            <p:nvPr>
              <p:custDataLst>
                <p:custData r:id="rId96"/>
                <p:custData r:id="rId97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14" name="ScrollbarVertical"/>
          <p:cNvGrpSpPr/>
          <p:nvPr>
            <p:custDataLst>
              <p:custData r:id="rId9"/>
            </p:custDataLst>
          </p:nvPr>
        </p:nvGrpSpPr>
        <p:grpSpPr>
          <a:xfrm>
            <a:off x="1459308" y="1806444"/>
            <a:ext cx="147992" cy="5040435"/>
            <a:chOff x="4496659" y="1543109"/>
            <a:chExt cx="147992" cy="3562291"/>
          </a:xfrm>
        </p:grpSpPr>
        <p:sp>
          <p:nvSpPr>
            <p:cNvPr id="31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6" name="Slider"/>
            <p:cNvSpPr>
              <a:spLocks/>
            </p:cNvSpPr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7" name="UpArrow"/>
            <p:cNvSpPr>
              <a:spLocks/>
            </p:cNvSpPr>
            <p:nvPr/>
          </p:nvSpPr>
          <p:spPr>
            <a:xfrm>
              <a:off x="4539207" y="1563685"/>
              <a:ext cx="64008" cy="45237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8" name="DownArrow"/>
            <p:cNvSpPr>
              <a:spLocks/>
            </p:cNvSpPr>
            <p:nvPr/>
          </p:nvSpPr>
          <p:spPr>
            <a:xfrm rot="10800000">
              <a:off x="4539207" y="5042457"/>
              <a:ext cx="64008" cy="45237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76200" y="458493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21" name="Picture 320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4614862"/>
            <a:ext cx="180115" cy="223284"/>
          </a:xfrm>
          <a:prstGeom prst="rect">
            <a:avLst/>
          </a:prstGeom>
        </p:spPr>
      </p:pic>
      <p:sp>
        <p:nvSpPr>
          <p:cNvPr id="322" name="TextBox 321"/>
          <p:cNvSpPr txBox="1"/>
          <p:nvPr/>
        </p:nvSpPr>
        <p:spPr>
          <a:xfrm>
            <a:off x="413624" y="4560339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13625" y="4645168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3624" y="476727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13625" y="470781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6" name="Freeform 86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06558" y="483814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7" name="Freeform 86"/>
          <p:cNvSpPr>
            <a:spLocks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174303" y="483812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8" name="Freeform 86"/>
          <p:cNvSpPr>
            <a:spLocks/>
          </p:cNvSpPr>
          <p:nvPr>
            <p:custDataLst>
              <p:custData r:id="rId15"/>
              <p:custData r:id="rId16"/>
            </p:custDataLst>
          </p:nvPr>
        </p:nvSpPr>
        <p:spPr bwMode="black">
          <a:xfrm>
            <a:off x="240977" y="483878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9" name="Freeform 86"/>
          <p:cNvSpPr>
            <a:spLocks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307655" y="483878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30" name="Freeform 86"/>
          <p:cNvSpPr>
            <a:spLocks/>
          </p:cNvSpPr>
          <p:nvPr>
            <p:custDataLst>
              <p:custData r:id="rId19"/>
              <p:custData r:id="rId20"/>
            </p:custDataLst>
          </p:nvPr>
        </p:nvSpPr>
        <p:spPr bwMode="black">
          <a:xfrm>
            <a:off x="374329" y="483943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76200" y="4902994"/>
            <a:ext cx="1371600" cy="707526"/>
            <a:chOff x="152400" y="3565938"/>
            <a:chExt cx="1371600" cy="707526"/>
          </a:xfrm>
        </p:grpSpPr>
        <p:sp>
          <p:nvSpPr>
            <p:cNvPr id="199" name="Rectangle 198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00" name="Picture 199"/>
            <p:cNvPicPr preferRelativeResize="0">
              <a:picLocks/>
            </p:cNvPicPr>
            <p:nvPr>
              <p:custDataLst>
                <p:custData r:id="rId54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01" name="TextBox 200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05" name="Freeform 86"/>
            <p:cNvSpPr>
              <a:spLocks/>
            </p:cNvSpPr>
            <p:nvPr>
              <p:custDataLst>
                <p:custData r:id="rId55"/>
                <p:custData r:id="rId56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6" name="Freeform 86"/>
            <p:cNvSpPr>
              <a:spLocks/>
            </p:cNvSpPr>
            <p:nvPr>
              <p:custDataLst>
                <p:custData r:id="rId57"/>
                <p:custData r:id="rId58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7" name="Freeform 86"/>
            <p:cNvSpPr>
              <a:spLocks/>
            </p:cNvSpPr>
            <p:nvPr>
              <p:custDataLst>
                <p:custData r:id="rId59"/>
                <p:custData r:id="rId60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8" name="Freeform 86"/>
            <p:cNvSpPr>
              <a:spLocks/>
            </p:cNvSpPr>
            <p:nvPr>
              <p:custDataLst>
                <p:custData r:id="rId61"/>
                <p:custData r:id="rId62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10" name="Freeform 86"/>
            <p:cNvSpPr>
              <a:spLocks/>
            </p:cNvSpPr>
            <p:nvPr>
              <p:custDataLst>
                <p:custData r:id="rId63"/>
                <p:custData r:id="rId64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15" name="Picture 214"/>
            <p:cNvPicPr preferRelativeResize="0">
              <a:picLocks/>
            </p:cNvPicPr>
            <p:nvPr>
              <p:custDataLst>
                <p:custData r:id="rId65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16" name="TextBox 215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20" name="Freeform 86"/>
            <p:cNvSpPr>
              <a:spLocks/>
            </p:cNvSpPr>
            <p:nvPr>
              <p:custDataLst>
                <p:custData r:id="rId66"/>
                <p:custData r:id="rId67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22" name="Freeform 86"/>
            <p:cNvSpPr>
              <a:spLocks/>
            </p:cNvSpPr>
            <p:nvPr>
              <p:custDataLst>
                <p:custData r:id="rId68"/>
                <p:custData r:id="rId69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23" name="Freeform 86"/>
            <p:cNvSpPr>
              <a:spLocks/>
            </p:cNvSpPr>
            <p:nvPr>
              <p:custDataLst>
                <p:custData r:id="rId70"/>
                <p:custData r:id="rId71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>
              <p:custDataLst>
                <p:custData r:id="rId72"/>
                <p:custData r:id="rId73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25" name="Freeform 86"/>
            <p:cNvSpPr>
              <a:spLocks/>
            </p:cNvSpPr>
            <p:nvPr>
              <p:custDataLst>
                <p:custData r:id="rId74"/>
                <p:custData r:id="rId75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76200" y="5596414"/>
            <a:ext cx="1371600" cy="707526"/>
            <a:chOff x="152400" y="3565938"/>
            <a:chExt cx="1371600" cy="707526"/>
          </a:xfrm>
        </p:grpSpPr>
        <p:sp>
          <p:nvSpPr>
            <p:cNvPr id="227" name="Rectangle 226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28" name="Picture 227"/>
            <p:cNvPicPr preferRelativeResize="0">
              <a:picLocks/>
            </p:cNvPicPr>
            <p:nvPr>
              <p:custDataLst>
                <p:custData r:id="rId32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29" name="TextBox 228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33" name="Freeform 86"/>
            <p:cNvSpPr>
              <a:spLocks/>
            </p:cNvSpPr>
            <p:nvPr>
              <p:custDataLst>
                <p:custData r:id="rId33"/>
                <p:custData r:id="rId34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34" name="Freeform 86"/>
            <p:cNvSpPr>
              <a:spLocks/>
            </p:cNvSpPr>
            <p:nvPr>
              <p:custDataLst>
                <p:custData r:id="rId35"/>
                <p:custData r:id="rId36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35" name="Freeform 86"/>
            <p:cNvSpPr>
              <a:spLocks/>
            </p:cNvSpPr>
            <p:nvPr>
              <p:custDataLst>
                <p:custData r:id="rId37"/>
                <p:custData r:id="rId38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36" name="Freeform 86"/>
            <p:cNvSpPr>
              <a:spLocks/>
            </p:cNvSpPr>
            <p:nvPr>
              <p:custDataLst>
                <p:custData r:id="rId39"/>
                <p:custData r:id="rId40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37" name="Freeform 86"/>
            <p:cNvSpPr>
              <a:spLocks/>
            </p:cNvSpPr>
            <p:nvPr>
              <p:custDataLst>
                <p:custData r:id="rId41"/>
                <p:custData r:id="rId42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39" name="Picture 238"/>
            <p:cNvPicPr preferRelativeResize="0">
              <a:picLocks/>
            </p:cNvPicPr>
            <p:nvPr>
              <p:custDataLst>
                <p:custData r:id="rId43"/>
              </p:custDataLst>
            </p:nvPr>
          </p:nvPicPr>
          <p:blipFill>
            <a:blip r:embed="rId1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31" name="Freeform 86"/>
            <p:cNvSpPr>
              <a:spLocks/>
            </p:cNvSpPr>
            <p:nvPr>
              <p:custDataLst>
                <p:custData r:id="rId44"/>
                <p:custData r:id="rId45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32" name="Freeform 86"/>
            <p:cNvSpPr>
              <a:spLocks/>
            </p:cNvSpPr>
            <p:nvPr>
              <p:custDataLst>
                <p:custData r:id="rId46"/>
                <p:custData r:id="rId47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33" name="Freeform 86"/>
            <p:cNvSpPr>
              <a:spLocks/>
            </p:cNvSpPr>
            <p:nvPr>
              <p:custDataLst>
                <p:custData r:id="rId48"/>
                <p:custData r:id="rId49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34" name="Freeform 333"/>
            <p:cNvSpPr>
              <a:spLocks/>
            </p:cNvSpPr>
            <p:nvPr>
              <p:custDataLst>
                <p:custData r:id="rId50"/>
                <p:custData r:id="rId51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35" name="Freeform 86"/>
            <p:cNvSpPr>
              <a:spLocks/>
            </p:cNvSpPr>
            <p:nvPr>
              <p:custDataLst>
                <p:custData r:id="rId52"/>
                <p:custData r:id="rId53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336" name="Rectangle 335"/>
          <p:cNvSpPr/>
          <p:nvPr/>
        </p:nvSpPr>
        <p:spPr>
          <a:xfrm>
            <a:off x="84438" y="630871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37" name="Picture 336"/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1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" y="6338642"/>
            <a:ext cx="180115" cy="223284"/>
          </a:xfrm>
          <a:prstGeom prst="rect">
            <a:avLst/>
          </a:prstGeom>
        </p:spPr>
      </p:pic>
      <p:sp>
        <p:nvSpPr>
          <p:cNvPr id="338" name="TextBox 337"/>
          <p:cNvSpPr txBox="1"/>
          <p:nvPr/>
        </p:nvSpPr>
        <p:spPr>
          <a:xfrm>
            <a:off x="421862" y="6284119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21863" y="6368948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421862" y="649105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421863" y="643159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42" name="Freeform 86"/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14796" y="656192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3" name="Freeform 86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182541" y="656190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4" name="Freeform 86"/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249215" y="656256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5" name="Freeform 86"/>
          <p:cNvSpPr>
            <a:spLocks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315893" y="656256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6" name="Freeform 86"/>
          <p:cNvSpPr>
            <a:spLocks/>
          </p:cNvSpPr>
          <p:nvPr>
            <p:custDataLst>
              <p:custData r:id="rId30"/>
              <p:custData r:id="rId31"/>
            </p:custDataLst>
          </p:nvPr>
        </p:nvSpPr>
        <p:spPr bwMode="black">
          <a:xfrm>
            <a:off x="382567" y="656321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9749" y="1371600"/>
            <a:ext cx="1333975" cy="44635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9748" y="920948"/>
            <a:ext cx="133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  <a:endParaRPr lang="en-ZA" sz="16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271718" y="1371600"/>
            <a:ext cx="1333975" cy="44635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4733687" y="1371600"/>
            <a:ext cx="1333975" cy="44635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6195656" y="1371600"/>
            <a:ext cx="1333975" cy="44635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7657625" y="1371600"/>
            <a:ext cx="1333975" cy="44635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3276600" y="920948"/>
            <a:ext cx="133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</a:t>
            </a:r>
            <a:endParaRPr lang="en-ZA" sz="16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733450" y="918134"/>
            <a:ext cx="133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</a:t>
            </a:r>
            <a:endParaRPr lang="en-ZA" sz="16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6200066" y="918134"/>
            <a:ext cx="132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  <a:endParaRPr lang="en-ZA" sz="16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7657153" y="918134"/>
            <a:ext cx="133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5</a:t>
            </a:r>
            <a:endParaRPr lang="en-ZA" sz="16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6324601" y="163167"/>
            <a:ext cx="273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1" y="163167"/>
            <a:ext cx="273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7000" y="2057400"/>
            <a:ext cx="5524396" cy="2819400"/>
            <a:chOff x="2667000" y="2057400"/>
            <a:chExt cx="5524396" cy="2819400"/>
          </a:xfrm>
        </p:grpSpPr>
        <p:sp>
          <p:nvSpPr>
            <p:cNvPr id="2" name="Rounded Rectangle 1"/>
            <p:cNvSpPr/>
            <p:nvPr/>
          </p:nvSpPr>
          <p:spPr>
            <a:xfrm>
              <a:off x="2667000" y="2057400"/>
              <a:ext cx="5524396" cy="2819400"/>
            </a:xfrm>
            <a:prstGeom prst="roundRect">
              <a:avLst>
                <a:gd name="adj" fmla="val 11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sp>
          <p:nvSpPr>
            <p:cNvPr id="214" name="Content"/>
            <p:cNvSpPr/>
            <p:nvPr>
              <p:custDataLst>
                <p:custData r:id="rId164"/>
              </p:custDataLst>
            </p:nvPr>
          </p:nvSpPr>
          <p:spPr>
            <a:xfrm>
              <a:off x="6133954" y="2209800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Content"/>
            <p:cNvSpPr/>
            <p:nvPr>
              <p:custDataLst>
                <p:custData r:id="rId165"/>
              </p:custDataLst>
            </p:nvPr>
          </p:nvSpPr>
          <p:spPr>
            <a:xfrm>
              <a:off x="6133954" y="2569361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Content"/>
            <p:cNvSpPr/>
            <p:nvPr>
              <p:custDataLst>
                <p:custData r:id="rId166"/>
              </p:custDataLst>
            </p:nvPr>
          </p:nvSpPr>
          <p:spPr>
            <a:xfrm>
              <a:off x="6674236" y="4538842"/>
              <a:ext cx="1209606" cy="2312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ea typeface="Segoe UI Semibold" pitchFamily="34" charset="0"/>
                  <a:cs typeface="Segoe UI" panose="020B0502040204020203" pitchFamily="34" charset="0"/>
                </a:rPr>
                <a:t>Save Changes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ea typeface="Segoe UI Semibold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ontent"/>
            <p:cNvSpPr/>
            <p:nvPr>
              <p:custDataLst>
                <p:custData r:id="rId167"/>
              </p:custDataLst>
            </p:nvPr>
          </p:nvSpPr>
          <p:spPr>
            <a:xfrm>
              <a:off x="4000354" y="2209800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Name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/>
            <p:cNvSpPr/>
            <p:nvPr>
              <p:custDataLst>
                <p:custData r:id="rId168"/>
              </p:custDataLst>
            </p:nvPr>
          </p:nvSpPr>
          <p:spPr>
            <a:xfrm>
              <a:off x="4000354" y="2569361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Surname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/>
            <p:cNvSpPr/>
            <p:nvPr>
              <p:custDataLst>
                <p:custData r:id="rId169"/>
              </p:custDataLst>
            </p:nvPr>
          </p:nvSpPr>
          <p:spPr>
            <a:xfrm>
              <a:off x="4007049" y="2932668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Location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/>
            <p:cNvSpPr/>
            <p:nvPr>
              <p:custDataLst>
                <p:custData r:id="rId170"/>
              </p:custDataLst>
            </p:nvPr>
          </p:nvSpPr>
          <p:spPr>
            <a:xfrm>
              <a:off x="4007049" y="3292229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Email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" name="CheckBoxChecked"/>
            <p:cNvGrpSpPr/>
            <p:nvPr>
              <p:custDataLst>
                <p:custData r:id="rId171"/>
              </p:custDataLst>
            </p:nvPr>
          </p:nvGrpSpPr>
          <p:grpSpPr>
            <a:xfrm>
              <a:off x="7941571" y="2569174"/>
              <a:ext cx="249824" cy="207749"/>
              <a:chOff x="4317072" y="3323968"/>
              <a:chExt cx="249824" cy="20774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354457" y="3323968"/>
                <a:ext cx="212439" cy="207749"/>
                <a:chOff x="5179823" y="2098271"/>
                <a:chExt cx="199097" cy="194763"/>
              </a:xfrm>
            </p:grpSpPr>
            <p:sp>
              <p:nvSpPr>
                <p:cNvPr id="28" name="Content"/>
                <p:cNvSpPr txBox="1">
                  <a:spLocks/>
                </p:cNvSpPr>
                <p:nvPr/>
              </p:nvSpPr>
              <p:spPr>
                <a:xfrm>
                  <a:off x="5179823" y="2098271"/>
                  <a:ext cx="199097" cy="19476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endParaRPr lang="en-US" sz="105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" name="CheckBox"/>
                <p:cNvSpPr>
                  <a:spLocks/>
                </p:cNvSpPr>
                <p:nvPr/>
              </p:nvSpPr>
              <p:spPr>
                <a:xfrm>
                  <a:off x="5179823" y="2146837"/>
                  <a:ext cx="100012" cy="9763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  <p:pic>
            <p:nvPicPr>
              <p:cNvPr id="27" name="Check" descr="C:\Users\t-dantay\Documents\WPIcons\appbar.check.rest.png"/>
              <p:cNvPicPr>
                <a:picLocks noChangeAspect="1" noChangeArrowheads="1"/>
              </p:cNvPicPr>
              <p:nvPr/>
            </p:nvPicPr>
            <p:blipFill>
              <a:blip r:embed="rId17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7072" y="3336403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CheckBoxChecked"/>
            <p:cNvGrpSpPr/>
            <p:nvPr>
              <p:custDataLst>
                <p:custData r:id="rId172"/>
              </p:custDataLst>
            </p:nvPr>
          </p:nvGrpSpPr>
          <p:grpSpPr>
            <a:xfrm>
              <a:off x="6136884" y="3310537"/>
              <a:ext cx="1192318" cy="207749"/>
              <a:chOff x="4317072" y="3323968"/>
              <a:chExt cx="1192318" cy="20774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354457" y="3323968"/>
                <a:ext cx="1154933" cy="207749"/>
                <a:chOff x="5179847" y="2098271"/>
                <a:chExt cx="1082404" cy="194763"/>
              </a:xfrm>
            </p:grpSpPr>
            <p:sp>
              <p:nvSpPr>
                <p:cNvPr id="33" name="Content"/>
                <p:cNvSpPr txBox="1">
                  <a:spLocks/>
                </p:cNvSpPr>
                <p:nvPr/>
              </p:nvSpPr>
              <p:spPr>
                <a:xfrm>
                  <a:off x="5179847" y="2098271"/>
                  <a:ext cx="1082404" cy="19476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0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Offer IT support</a:t>
                  </a:r>
                </a:p>
              </p:txBody>
            </p:sp>
            <p:sp>
              <p:nvSpPr>
                <p:cNvPr id="34" name="CheckBox"/>
                <p:cNvSpPr>
                  <a:spLocks/>
                </p:cNvSpPr>
                <p:nvPr/>
              </p:nvSpPr>
              <p:spPr>
                <a:xfrm>
                  <a:off x="5179847" y="2146837"/>
                  <a:ext cx="100012" cy="9763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  <p:pic>
            <p:nvPicPr>
              <p:cNvPr id="32" name="Check" descr="C:\Users\t-dantay\Documents\WPIcons\appbar.check.rest.png"/>
              <p:cNvPicPr>
                <a:picLocks noChangeAspect="1" noChangeArrowheads="1"/>
              </p:cNvPicPr>
              <p:nvPr/>
            </p:nvPicPr>
            <p:blipFill>
              <a:blip r:embed="rId17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7072" y="3336402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4007049" y="3581400"/>
              <a:ext cx="3891664" cy="838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sp>
          <p:nvSpPr>
            <p:cNvPr id="35" name="Content"/>
            <p:cNvSpPr/>
            <p:nvPr>
              <p:custDataLst>
                <p:custData r:id="rId173"/>
              </p:custDataLst>
            </p:nvPr>
          </p:nvSpPr>
          <p:spPr>
            <a:xfrm>
              <a:off x="5312230" y="4541106"/>
              <a:ext cx="1209606" cy="2312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ea typeface="Segoe UI Semibold" pitchFamily="34" charset="0"/>
                  <a:cs typeface="Segoe UI" panose="020B0502040204020203" pitchFamily="34" charset="0"/>
                </a:rPr>
                <a:t>Reload Info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ea typeface="Segoe UI Semibold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344" y="2209800"/>
              <a:ext cx="1009369" cy="1009369"/>
            </a:xfrm>
            <a:prstGeom prst="rect">
              <a:avLst/>
            </a:prstGeom>
          </p:spPr>
        </p:pic>
      </p:grpSp>
      <p:cxnSp>
        <p:nvCxnSpPr>
          <p:cNvPr id="36" name="Straight Connector 35"/>
          <p:cNvCxnSpPr/>
          <p:nvPr/>
        </p:nvCxnSpPr>
        <p:spPr>
          <a:xfrm>
            <a:off x="173355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012" y="8979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Active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7962" y="15155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962" y="17441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487" y="1488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7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67962" y="112652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7962" y="1787394"/>
            <a:ext cx="1371600" cy="707526"/>
            <a:chOff x="152400" y="3565938"/>
            <a:chExt cx="1371600" cy="707526"/>
          </a:xfrm>
        </p:grpSpPr>
        <p:sp>
          <p:nvSpPr>
            <p:cNvPr id="45" name="Rectangle 4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46" name="Picture 45"/>
            <p:cNvPicPr preferRelativeResize="0">
              <a:picLocks/>
            </p:cNvPicPr>
            <p:nvPr>
              <p:custDataLst>
                <p:custData r:id="rId142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52" name="Freeform 86"/>
            <p:cNvSpPr>
              <a:spLocks/>
            </p:cNvSpPr>
            <p:nvPr>
              <p:custDataLst>
                <p:custData r:id="rId143"/>
                <p:custData r:id="rId144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3" name="Freeform 86"/>
            <p:cNvSpPr>
              <a:spLocks/>
            </p:cNvSpPr>
            <p:nvPr>
              <p:custDataLst>
                <p:custData r:id="rId145"/>
                <p:custData r:id="rId146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4" name="Freeform 86"/>
            <p:cNvSpPr>
              <a:spLocks/>
            </p:cNvSpPr>
            <p:nvPr>
              <p:custDataLst>
                <p:custData r:id="rId147"/>
                <p:custData r:id="rId148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5" name="Freeform 86"/>
            <p:cNvSpPr>
              <a:spLocks/>
            </p:cNvSpPr>
            <p:nvPr>
              <p:custDataLst>
                <p:custData r:id="rId149"/>
                <p:custData r:id="rId150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6" name="Freeform 86"/>
            <p:cNvSpPr>
              <a:spLocks/>
            </p:cNvSpPr>
            <p:nvPr>
              <p:custDataLst>
                <p:custData r:id="rId151"/>
                <p:custData r:id="rId152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58" name="Picture 57"/>
            <p:cNvPicPr preferRelativeResize="0">
              <a:picLocks/>
            </p:cNvPicPr>
            <p:nvPr>
              <p:custDataLst>
                <p:custData r:id="rId153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63" name="Freeform 86"/>
            <p:cNvSpPr>
              <a:spLocks/>
            </p:cNvSpPr>
            <p:nvPr>
              <p:custDataLst>
                <p:custData r:id="rId154"/>
                <p:custData r:id="rId155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64" name="Freeform 86"/>
            <p:cNvSpPr>
              <a:spLocks/>
            </p:cNvSpPr>
            <p:nvPr>
              <p:custDataLst>
                <p:custData r:id="rId156"/>
                <p:custData r:id="rId157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65" name="Freeform 86"/>
            <p:cNvSpPr>
              <a:spLocks/>
            </p:cNvSpPr>
            <p:nvPr>
              <p:custDataLst>
                <p:custData r:id="rId158"/>
                <p:custData r:id="rId159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>
              <p:custDataLst>
                <p:custData r:id="rId160"/>
                <p:custData r:id="rId161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67" name="Freeform 86"/>
            <p:cNvSpPr>
              <a:spLocks/>
            </p:cNvSpPr>
            <p:nvPr>
              <p:custDataLst>
                <p:custData r:id="rId162"/>
                <p:custData r:id="rId163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68" name="Picture 2" descr="C:\Users\t-dantay\Documents\Placeholders\hom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reeform 115"/>
          <p:cNvSpPr>
            <a:spLocks noEditPoints="1"/>
          </p:cNvSpPr>
          <p:nvPr>
            <p:custDataLst>
              <p:custData r:id="rId4"/>
              <p:custData r:id="rId5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7962" y="1153996"/>
            <a:ext cx="1371600" cy="329964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74" name="Picture 73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5" y="1209427"/>
            <a:ext cx="180115" cy="22328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60726" y="131376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4061" y="1216818"/>
            <a:ext cx="1140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Rick Moranis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2987" y="1123952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Contact Request</a:t>
            </a:r>
            <a:endParaRPr lang="en-ZA" sz="600" dirty="0">
              <a:latin typeface="Segoe UI" panose="020B0502040204020203" pitchFamily="34" charset="0"/>
            </a:endParaRPr>
          </a:p>
        </p:txBody>
      </p:sp>
      <p:pic>
        <p:nvPicPr>
          <p:cNvPr id="78" name="Picture 77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8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6" y="1143000"/>
            <a:ext cx="337500" cy="337500"/>
          </a:xfrm>
          <a:prstGeom prst="rect">
            <a:avLst/>
          </a:prstGeom>
        </p:spPr>
      </p:pic>
      <p:pic>
        <p:nvPicPr>
          <p:cNvPr id="79" name="Picture 78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82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" y="1158081"/>
            <a:ext cx="337500" cy="337500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67962" y="2480814"/>
            <a:ext cx="1371600" cy="707526"/>
            <a:chOff x="152400" y="3565938"/>
            <a:chExt cx="1371600" cy="707526"/>
          </a:xfrm>
        </p:grpSpPr>
        <p:sp>
          <p:nvSpPr>
            <p:cNvPr id="81" name="Rectangle 80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120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>
              <p:custDataLst>
                <p:custData r:id="rId121"/>
                <p:custData r:id="rId122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>
              <p:custDataLst>
                <p:custData r:id="rId123"/>
                <p:custData r:id="rId124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9" name="Freeform 86"/>
            <p:cNvSpPr>
              <a:spLocks/>
            </p:cNvSpPr>
            <p:nvPr>
              <p:custDataLst>
                <p:custData r:id="rId125"/>
                <p:custData r:id="rId126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0" name="Freeform 86"/>
            <p:cNvSpPr>
              <a:spLocks/>
            </p:cNvSpPr>
            <p:nvPr>
              <p:custDataLst>
                <p:custData r:id="rId127"/>
                <p:custData r:id="rId128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1" name="Freeform 86"/>
            <p:cNvSpPr>
              <a:spLocks/>
            </p:cNvSpPr>
            <p:nvPr>
              <p:custDataLst>
                <p:custData r:id="rId129"/>
                <p:custData r:id="rId130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93" name="Picture 92"/>
            <p:cNvPicPr preferRelativeResize="0">
              <a:picLocks/>
            </p:cNvPicPr>
            <p:nvPr>
              <p:custDataLst>
                <p:custData r:id="rId131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98" name="Freeform 86"/>
            <p:cNvSpPr>
              <a:spLocks/>
            </p:cNvSpPr>
            <p:nvPr>
              <p:custDataLst>
                <p:custData r:id="rId132"/>
                <p:custData r:id="rId133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9" name="Freeform 86"/>
            <p:cNvSpPr>
              <a:spLocks/>
            </p:cNvSpPr>
            <p:nvPr>
              <p:custDataLst>
                <p:custData r:id="rId134"/>
                <p:custData r:id="rId135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0" name="Freeform 86"/>
            <p:cNvSpPr>
              <a:spLocks/>
            </p:cNvSpPr>
            <p:nvPr>
              <p:custDataLst>
                <p:custData r:id="rId136"/>
                <p:custData r:id="rId137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>
              <p:custDataLst>
                <p:custData r:id="rId138"/>
                <p:custData r:id="rId139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3" name="Freeform 86"/>
            <p:cNvSpPr>
              <a:spLocks/>
            </p:cNvSpPr>
            <p:nvPr>
              <p:custDataLst>
                <p:custData r:id="rId140"/>
                <p:custData r:id="rId141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7962" y="3179214"/>
            <a:ext cx="1371600" cy="707526"/>
            <a:chOff x="152400" y="3565938"/>
            <a:chExt cx="1371600" cy="707526"/>
          </a:xfrm>
        </p:grpSpPr>
        <p:sp>
          <p:nvSpPr>
            <p:cNvPr id="105" name="Rectangle 10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06" name="Picture 105"/>
            <p:cNvPicPr preferRelativeResize="0">
              <a:picLocks/>
            </p:cNvPicPr>
            <p:nvPr>
              <p:custDataLst>
                <p:custData r:id="rId98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11" name="Freeform 86"/>
            <p:cNvSpPr>
              <a:spLocks/>
            </p:cNvSpPr>
            <p:nvPr>
              <p:custDataLst>
                <p:custData r:id="rId99"/>
                <p:custData r:id="rId100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2" name="Freeform 86"/>
            <p:cNvSpPr>
              <a:spLocks/>
            </p:cNvSpPr>
            <p:nvPr>
              <p:custDataLst>
                <p:custData r:id="rId101"/>
                <p:custData r:id="rId102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3" name="Freeform 86"/>
            <p:cNvSpPr>
              <a:spLocks/>
            </p:cNvSpPr>
            <p:nvPr>
              <p:custDataLst>
                <p:custData r:id="rId103"/>
                <p:custData r:id="rId104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4" name="Freeform 86"/>
            <p:cNvSpPr>
              <a:spLocks/>
            </p:cNvSpPr>
            <p:nvPr>
              <p:custDataLst>
                <p:custData r:id="rId105"/>
                <p:custData r:id="rId106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5" name="Freeform 86"/>
            <p:cNvSpPr>
              <a:spLocks/>
            </p:cNvSpPr>
            <p:nvPr>
              <p:custDataLst>
                <p:custData r:id="rId107"/>
                <p:custData r:id="rId108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17" name="Picture 116"/>
            <p:cNvPicPr preferRelativeResize="0">
              <a:picLocks/>
            </p:cNvPicPr>
            <p:nvPr>
              <p:custDataLst>
                <p:custData r:id="rId109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22" name="Freeform 86"/>
            <p:cNvSpPr>
              <a:spLocks/>
            </p:cNvSpPr>
            <p:nvPr>
              <p:custDataLst>
                <p:custData r:id="rId110"/>
                <p:custData r:id="rId111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3" name="Freeform 86"/>
            <p:cNvSpPr>
              <a:spLocks/>
            </p:cNvSpPr>
            <p:nvPr>
              <p:custDataLst>
                <p:custData r:id="rId112"/>
                <p:custData r:id="rId113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4" name="Freeform 86"/>
            <p:cNvSpPr>
              <a:spLocks/>
            </p:cNvSpPr>
            <p:nvPr>
              <p:custDataLst>
                <p:custData r:id="rId114"/>
                <p:custData r:id="rId115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>
              <p:custDataLst>
                <p:custData r:id="rId116"/>
                <p:custData r:id="rId117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6" name="Freeform 86"/>
            <p:cNvSpPr>
              <a:spLocks/>
            </p:cNvSpPr>
            <p:nvPr>
              <p:custDataLst>
                <p:custData r:id="rId118"/>
                <p:custData r:id="rId119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7962" y="3872634"/>
            <a:ext cx="1371600" cy="707526"/>
            <a:chOff x="152400" y="3565938"/>
            <a:chExt cx="1371600" cy="707526"/>
          </a:xfrm>
        </p:grpSpPr>
        <p:sp>
          <p:nvSpPr>
            <p:cNvPr id="128" name="Rectangle 127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29" name="Picture 128"/>
            <p:cNvPicPr preferRelativeResize="0">
              <a:picLocks/>
            </p:cNvPicPr>
            <p:nvPr>
              <p:custDataLst>
                <p:custData r:id="rId76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34" name="Freeform 86"/>
            <p:cNvSpPr>
              <a:spLocks/>
            </p:cNvSpPr>
            <p:nvPr>
              <p:custDataLst>
                <p:custData r:id="rId77"/>
                <p:custData r:id="rId78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5" name="Freeform 86"/>
            <p:cNvSpPr>
              <a:spLocks/>
            </p:cNvSpPr>
            <p:nvPr>
              <p:custDataLst>
                <p:custData r:id="rId79"/>
                <p:custData r:id="rId80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6" name="Freeform 86"/>
            <p:cNvSpPr>
              <a:spLocks/>
            </p:cNvSpPr>
            <p:nvPr>
              <p:custDataLst>
                <p:custData r:id="rId81"/>
                <p:custData r:id="rId82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7" name="Freeform 86"/>
            <p:cNvSpPr>
              <a:spLocks/>
            </p:cNvSpPr>
            <p:nvPr>
              <p:custDataLst>
                <p:custData r:id="rId83"/>
                <p:custData r:id="rId84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8" name="Freeform 86"/>
            <p:cNvSpPr>
              <a:spLocks/>
            </p:cNvSpPr>
            <p:nvPr>
              <p:custDataLst>
                <p:custData r:id="rId85"/>
                <p:custData r:id="rId86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40" name="Picture 139"/>
            <p:cNvPicPr preferRelativeResize="0">
              <a:picLocks/>
            </p:cNvPicPr>
            <p:nvPr>
              <p:custDataLst>
                <p:custData r:id="rId87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45" name="Freeform 86"/>
            <p:cNvSpPr>
              <a:spLocks/>
            </p:cNvSpPr>
            <p:nvPr>
              <p:custDataLst>
                <p:custData r:id="rId88"/>
                <p:custData r:id="rId89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46" name="Freeform 86"/>
            <p:cNvSpPr>
              <a:spLocks/>
            </p:cNvSpPr>
            <p:nvPr>
              <p:custDataLst>
                <p:custData r:id="rId90"/>
                <p:custData r:id="rId91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47" name="Freeform 86"/>
            <p:cNvSpPr>
              <a:spLocks/>
            </p:cNvSpPr>
            <p:nvPr>
              <p:custDataLst>
                <p:custData r:id="rId92"/>
                <p:custData r:id="rId93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>
              <p:custDataLst>
                <p:custData r:id="rId94"/>
                <p:custData r:id="rId95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49" name="Freeform 86"/>
            <p:cNvSpPr>
              <a:spLocks/>
            </p:cNvSpPr>
            <p:nvPr>
              <p:custDataLst>
                <p:custData r:id="rId96"/>
                <p:custData r:id="rId97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50" name="ScrollbarVertical"/>
          <p:cNvGrpSpPr/>
          <p:nvPr>
            <p:custDataLst>
              <p:custData r:id="rId9"/>
            </p:custDataLst>
          </p:nvPr>
        </p:nvGrpSpPr>
        <p:grpSpPr>
          <a:xfrm>
            <a:off x="1459308" y="1806444"/>
            <a:ext cx="147992" cy="5040435"/>
            <a:chOff x="4496659" y="1543109"/>
            <a:chExt cx="147992" cy="3562291"/>
          </a:xfrm>
        </p:grpSpPr>
        <p:sp>
          <p:nvSpPr>
            <p:cNvPr id="151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52" name="Slider"/>
            <p:cNvSpPr>
              <a:spLocks/>
            </p:cNvSpPr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53" name="UpArrow"/>
            <p:cNvSpPr>
              <a:spLocks/>
            </p:cNvSpPr>
            <p:nvPr/>
          </p:nvSpPr>
          <p:spPr>
            <a:xfrm>
              <a:off x="4539207" y="1563685"/>
              <a:ext cx="64008" cy="45237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54" name="DownArrow"/>
            <p:cNvSpPr>
              <a:spLocks/>
            </p:cNvSpPr>
            <p:nvPr/>
          </p:nvSpPr>
          <p:spPr>
            <a:xfrm rot="10800000">
              <a:off x="4539207" y="5042457"/>
              <a:ext cx="64008" cy="45237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76200" y="458493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56" name="Picture 155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4614862"/>
            <a:ext cx="180115" cy="223284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413624" y="4560339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13625" y="4645168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13624" y="476727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13625" y="470781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1" name="Freeform 86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06558" y="483814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2" name="Freeform 86"/>
          <p:cNvSpPr>
            <a:spLocks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174303" y="483812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3" name="Freeform 86"/>
          <p:cNvSpPr>
            <a:spLocks/>
          </p:cNvSpPr>
          <p:nvPr>
            <p:custDataLst>
              <p:custData r:id="rId15"/>
              <p:custData r:id="rId16"/>
            </p:custDataLst>
          </p:nvPr>
        </p:nvSpPr>
        <p:spPr bwMode="black">
          <a:xfrm>
            <a:off x="240977" y="483878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4" name="Freeform 86"/>
          <p:cNvSpPr>
            <a:spLocks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307655" y="483878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5" name="Freeform 86"/>
          <p:cNvSpPr>
            <a:spLocks/>
          </p:cNvSpPr>
          <p:nvPr>
            <p:custDataLst>
              <p:custData r:id="rId19"/>
              <p:custData r:id="rId20"/>
            </p:custDataLst>
          </p:nvPr>
        </p:nvSpPr>
        <p:spPr bwMode="black">
          <a:xfrm>
            <a:off x="374329" y="483943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76200" y="4902994"/>
            <a:ext cx="1371600" cy="707526"/>
            <a:chOff x="152400" y="3565938"/>
            <a:chExt cx="1371600" cy="707526"/>
          </a:xfrm>
        </p:grpSpPr>
        <p:sp>
          <p:nvSpPr>
            <p:cNvPr id="167" name="Rectangle 166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68" name="Picture 167"/>
            <p:cNvPicPr preferRelativeResize="0">
              <a:picLocks/>
            </p:cNvPicPr>
            <p:nvPr>
              <p:custDataLst>
                <p:custData r:id="rId54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169" name="TextBox 168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73" name="Freeform 86"/>
            <p:cNvSpPr>
              <a:spLocks/>
            </p:cNvSpPr>
            <p:nvPr>
              <p:custDataLst>
                <p:custData r:id="rId55"/>
                <p:custData r:id="rId56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4" name="Freeform 86"/>
            <p:cNvSpPr>
              <a:spLocks/>
            </p:cNvSpPr>
            <p:nvPr>
              <p:custDataLst>
                <p:custData r:id="rId57"/>
                <p:custData r:id="rId58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5" name="Freeform 86"/>
            <p:cNvSpPr>
              <a:spLocks/>
            </p:cNvSpPr>
            <p:nvPr>
              <p:custDataLst>
                <p:custData r:id="rId59"/>
                <p:custData r:id="rId60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6" name="Freeform 86"/>
            <p:cNvSpPr>
              <a:spLocks/>
            </p:cNvSpPr>
            <p:nvPr>
              <p:custDataLst>
                <p:custData r:id="rId61"/>
                <p:custData r:id="rId62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7" name="Freeform 86"/>
            <p:cNvSpPr>
              <a:spLocks/>
            </p:cNvSpPr>
            <p:nvPr>
              <p:custDataLst>
                <p:custData r:id="rId63"/>
                <p:custData r:id="rId64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79" name="Picture 178"/>
            <p:cNvPicPr preferRelativeResize="0">
              <a:picLocks/>
            </p:cNvPicPr>
            <p:nvPr>
              <p:custDataLst>
                <p:custData r:id="rId65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180" name="TextBox 1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84" name="Freeform 86"/>
            <p:cNvSpPr>
              <a:spLocks/>
            </p:cNvSpPr>
            <p:nvPr>
              <p:custDataLst>
                <p:custData r:id="rId66"/>
                <p:custData r:id="rId67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85" name="Freeform 86"/>
            <p:cNvSpPr>
              <a:spLocks/>
            </p:cNvSpPr>
            <p:nvPr>
              <p:custDataLst>
                <p:custData r:id="rId68"/>
                <p:custData r:id="rId69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86" name="Freeform 86"/>
            <p:cNvSpPr>
              <a:spLocks/>
            </p:cNvSpPr>
            <p:nvPr>
              <p:custDataLst>
                <p:custData r:id="rId70"/>
                <p:custData r:id="rId71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87" name="Freeform 186"/>
            <p:cNvSpPr>
              <a:spLocks/>
            </p:cNvSpPr>
            <p:nvPr>
              <p:custDataLst>
                <p:custData r:id="rId72"/>
                <p:custData r:id="rId73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88" name="Freeform 86"/>
            <p:cNvSpPr>
              <a:spLocks/>
            </p:cNvSpPr>
            <p:nvPr>
              <p:custDataLst>
                <p:custData r:id="rId74"/>
                <p:custData r:id="rId75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6200" y="5596414"/>
            <a:ext cx="1371600" cy="707526"/>
            <a:chOff x="152400" y="3565938"/>
            <a:chExt cx="1371600" cy="707526"/>
          </a:xfrm>
        </p:grpSpPr>
        <p:sp>
          <p:nvSpPr>
            <p:cNvPr id="190" name="Rectangle 189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91" name="Picture 190"/>
            <p:cNvPicPr preferRelativeResize="0">
              <a:picLocks/>
            </p:cNvPicPr>
            <p:nvPr>
              <p:custDataLst>
                <p:custData r:id="rId32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96" name="Freeform 86"/>
            <p:cNvSpPr>
              <a:spLocks/>
            </p:cNvSpPr>
            <p:nvPr>
              <p:custDataLst>
                <p:custData r:id="rId33"/>
                <p:custData r:id="rId34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97" name="Freeform 86"/>
            <p:cNvSpPr>
              <a:spLocks/>
            </p:cNvSpPr>
            <p:nvPr>
              <p:custDataLst>
                <p:custData r:id="rId35"/>
                <p:custData r:id="rId36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98" name="Freeform 86"/>
            <p:cNvSpPr>
              <a:spLocks/>
            </p:cNvSpPr>
            <p:nvPr>
              <p:custDataLst>
                <p:custData r:id="rId37"/>
                <p:custData r:id="rId38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99" name="Freeform 86"/>
            <p:cNvSpPr>
              <a:spLocks/>
            </p:cNvSpPr>
            <p:nvPr>
              <p:custDataLst>
                <p:custData r:id="rId39"/>
                <p:custData r:id="rId40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0" name="Freeform 86"/>
            <p:cNvSpPr>
              <a:spLocks/>
            </p:cNvSpPr>
            <p:nvPr>
              <p:custDataLst>
                <p:custData r:id="rId41"/>
                <p:custData r:id="rId42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02" name="Picture 201"/>
            <p:cNvPicPr preferRelativeResize="0">
              <a:picLocks/>
            </p:cNvPicPr>
            <p:nvPr>
              <p:custDataLst>
                <p:custData r:id="rId43"/>
              </p:custDataLst>
            </p:nvPr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03" name="TextBox 202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07" name="Freeform 86"/>
            <p:cNvSpPr>
              <a:spLocks/>
            </p:cNvSpPr>
            <p:nvPr>
              <p:custDataLst>
                <p:custData r:id="rId44"/>
                <p:custData r:id="rId45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8" name="Freeform 86"/>
            <p:cNvSpPr>
              <a:spLocks/>
            </p:cNvSpPr>
            <p:nvPr>
              <p:custDataLst>
                <p:custData r:id="rId46"/>
                <p:custData r:id="rId47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9" name="Freeform 86"/>
            <p:cNvSpPr>
              <a:spLocks/>
            </p:cNvSpPr>
            <p:nvPr>
              <p:custDataLst>
                <p:custData r:id="rId48"/>
                <p:custData r:id="rId49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>
              <p:custDataLst>
                <p:custData r:id="rId50"/>
                <p:custData r:id="rId51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11" name="Freeform 86"/>
            <p:cNvSpPr>
              <a:spLocks/>
            </p:cNvSpPr>
            <p:nvPr>
              <p:custDataLst>
                <p:custData r:id="rId52"/>
                <p:custData r:id="rId53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2" name="Rectangle 211"/>
          <p:cNvSpPr/>
          <p:nvPr/>
        </p:nvSpPr>
        <p:spPr>
          <a:xfrm>
            <a:off x="84438" y="630871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13" name="Picture 212"/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1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" y="6338642"/>
            <a:ext cx="180115" cy="22328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421862" y="6284119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1863" y="6368948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21862" y="649105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21863" y="643159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25" name="Freeform 86"/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14796" y="656192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26" name="Freeform 86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182541" y="656190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27" name="Freeform 86"/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249215" y="656256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28" name="Freeform 86"/>
          <p:cNvSpPr>
            <a:spLocks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315893" y="656256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29" name="Freeform 86"/>
          <p:cNvSpPr>
            <a:spLocks/>
          </p:cNvSpPr>
          <p:nvPr>
            <p:custDataLst>
              <p:custData r:id="rId30"/>
              <p:custData r:id="rId31"/>
            </p:custDataLst>
          </p:nvPr>
        </p:nvSpPr>
        <p:spPr bwMode="black">
          <a:xfrm>
            <a:off x="382567" y="656321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1" y="163167"/>
            <a:ext cx="273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7000" y="2057400"/>
            <a:ext cx="5524396" cy="2819400"/>
            <a:chOff x="2667000" y="2057400"/>
            <a:chExt cx="5524396" cy="2819400"/>
          </a:xfrm>
        </p:grpSpPr>
        <p:sp>
          <p:nvSpPr>
            <p:cNvPr id="2" name="Rounded Rectangle 1"/>
            <p:cNvSpPr/>
            <p:nvPr/>
          </p:nvSpPr>
          <p:spPr>
            <a:xfrm>
              <a:off x="2667000" y="2057400"/>
              <a:ext cx="5524396" cy="2819400"/>
            </a:xfrm>
            <a:prstGeom prst="roundRect">
              <a:avLst>
                <a:gd name="adj" fmla="val 11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sp>
          <p:nvSpPr>
            <p:cNvPr id="214" name="Content"/>
            <p:cNvSpPr/>
            <p:nvPr>
              <p:custDataLst>
                <p:custData r:id="rId167"/>
              </p:custDataLst>
            </p:nvPr>
          </p:nvSpPr>
          <p:spPr>
            <a:xfrm>
              <a:off x="6133954" y="2209800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Content"/>
            <p:cNvSpPr/>
            <p:nvPr>
              <p:custDataLst>
                <p:custData r:id="rId168"/>
              </p:custDataLst>
            </p:nvPr>
          </p:nvSpPr>
          <p:spPr>
            <a:xfrm>
              <a:off x="6133954" y="2569361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Content"/>
            <p:cNvSpPr/>
            <p:nvPr>
              <p:custDataLst>
                <p:custData r:id="rId169"/>
              </p:custDataLst>
            </p:nvPr>
          </p:nvSpPr>
          <p:spPr>
            <a:xfrm>
              <a:off x="6674236" y="4538842"/>
              <a:ext cx="1209606" cy="2312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ea typeface="Segoe UI Semibold" pitchFamily="34" charset="0"/>
                  <a:cs typeface="Segoe UI" panose="020B0502040204020203" pitchFamily="34" charset="0"/>
                </a:rPr>
                <a:t>Save Changes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ea typeface="Segoe UI Semibold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ontent"/>
            <p:cNvSpPr/>
            <p:nvPr>
              <p:custDataLst>
                <p:custData r:id="rId170"/>
              </p:custDataLst>
            </p:nvPr>
          </p:nvSpPr>
          <p:spPr>
            <a:xfrm>
              <a:off x="4000354" y="2209800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Name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/>
            <p:cNvSpPr/>
            <p:nvPr>
              <p:custDataLst>
                <p:custData r:id="rId171"/>
              </p:custDataLst>
            </p:nvPr>
          </p:nvSpPr>
          <p:spPr>
            <a:xfrm>
              <a:off x="4000354" y="2569361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Surname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/>
            <p:cNvSpPr/>
            <p:nvPr>
              <p:custDataLst>
                <p:custData r:id="rId172"/>
              </p:custDataLst>
            </p:nvPr>
          </p:nvSpPr>
          <p:spPr>
            <a:xfrm>
              <a:off x="4007049" y="2932668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Location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/>
            <p:cNvSpPr/>
            <p:nvPr>
              <p:custDataLst>
                <p:custData r:id="rId173"/>
              </p:custDataLst>
            </p:nvPr>
          </p:nvSpPr>
          <p:spPr>
            <a:xfrm>
              <a:off x="4007049" y="3292229"/>
              <a:ext cx="1764759" cy="2129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Email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" name="CheckBoxChecked"/>
            <p:cNvGrpSpPr/>
            <p:nvPr>
              <p:custDataLst>
                <p:custData r:id="rId174"/>
              </p:custDataLst>
            </p:nvPr>
          </p:nvGrpSpPr>
          <p:grpSpPr>
            <a:xfrm>
              <a:off x="7941571" y="2569174"/>
              <a:ext cx="249824" cy="207749"/>
              <a:chOff x="4317072" y="3323968"/>
              <a:chExt cx="249824" cy="20774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354457" y="3323968"/>
                <a:ext cx="212439" cy="207749"/>
                <a:chOff x="5179823" y="2098271"/>
                <a:chExt cx="199097" cy="194763"/>
              </a:xfrm>
            </p:grpSpPr>
            <p:sp>
              <p:nvSpPr>
                <p:cNvPr id="28" name="Content"/>
                <p:cNvSpPr txBox="1">
                  <a:spLocks/>
                </p:cNvSpPr>
                <p:nvPr/>
              </p:nvSpPr>
              <p:spPr>
                <a:xfrm>
                  <a:off x="5179823" y="2098271"/>
                  <a:ext cx="199097" cy="19476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endParaRPr lang="en-US" sz="105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" name="CheckBox"/>
                <p:cNvSpPr>
                  <a:spLocks/>
                </p:cNvSpPr>
                <p:nvPr/>
              </p:nvSpPr>
              <p:spPr>
                <a:xfrm>
                  <a:off x="5179823" y="2146837"/>
                  <a:ext cx="100012" cy="9763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  <p:pic>
            <p:nvPicPr>
              <p:cNvPr id="27" name="Check" descr="C:\Users\t-dantay\Documents\WPIcons\appbar.check.rest.png"/>
              <p:cNvPicPr>
                <a:picLocks noChangeAspect="1" noChangeArrowheads="1"/>
              </p:cNvPicPr>
              <p:nvPr/>
            </p:nvPicPr>
            <p:blipFill>
              <a:blip r:embed="rId1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7072" y="3336403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CheckBoxChecked"/>
            <p:cNvGrpSpPr/>
            <p:nvPr>
              <p:custDataLst>
                <p:custData r:id="rId175"/>
              </p:custDataLst>
            </p:nvPr>
          </p:nvGrpSpPr>
          <p:grpSpPr>
            <a:xfrm>
              <a:off x="6136884" y="3310537"/>
              <a:ext cx="1192318" cy="207749"/>
              <a:chOff x="4317072" y="3323968"/>
              <a:chExt cx="1192318" cy="20774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354457" y="3323968"/>
                <a:ext cx="1154933" cy="207749"/>
                <a:chOff x="5179847" y="2098271"/>
                <a:chExt cx="1082404" cy="194763"/>
              </a:xfrm>
            </p:grpSpPr>
            <p:sp>
              <p:nvSpPr>
                <p:cNvPr id="33" name="Content"/>
                <p:cNvSpPr txBox="1">
                  <a:spLocks/>
                </p:cNvSpPr>
                <p:nvPr/>
              </p:nvSpPr>
              <p:spPr>
                <a:xfrm>
                  <a:off x="5179847" y="2098271"/>
                  <a:ext cx="1082404" cy="19476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0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Offer IT support</a:t>
                  </a:r>
                </a:p>
              </p:txBody>
            </p:sp>
            <p:sp>
              <p:nvSpPr>
                <p:cNvPr id="34" name="CheckBox"/>
                <p:cNvSpPr>
                  <a:spLocks/>
                </p:cNvSpPr>
                <p:nvPr/>
              </p:nvSpPr>
              <p:spPr>
                <a:xfrm>
                  <a:off x="5179847" y="2146837"/>
                  <a:ext cx="100012" cy="9763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  <p:pic>
            <p:nvPicPr>
              <p:cNvPr id="32" name="Check" descr="C:\Users\t-dantay\Documents\WPIcons\appbar.check.rest.png"/>
              <p:cNvPicPr>
                <a:picLocks noChangeAspect="1" noChangeArrowheads="1"/>
              </p:cNvPicPr>
              <p:nvPr/>
            </p:nvPicPr>
            <p:blipFill>
              <a:blip r:embed="rId1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7072" y="3336402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4007049" y="3581400"/>
              <a:ext cx="3891664" cy="838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sp>
          <p:nvSpPr>
            <p:cNvPr id="35" name="Content"/>
            <p:cNvSpPr/>
            <p:nvPr>
              <p:custDataLst>
                <p:custData r:id="rId176"/>
              </p:custDataLst>
            </p:nvPr>
          </p:nvSpPr>
          <p:spPr>
            <a:xfrm>
              <a:off x="5312230" y="4541106"/>
              <a:ext cx="1209606" cy="2312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ea typeface="Segoe UI Semibold" pitchFamily="34" charset="0"/>
                  <a:cs typeface="Segoe UI" panose="020B0502040204020203" pitchFamily="34" charset="0"/>
                </a:rPr>
                <a:t>Reload Info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ea typeface="Segoe UI Semibold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344" y="2209800"/>
              <a:ext cx="1009369" cy="1009369"/>
            </a:xfrm>
            <a:prstGeom prst="rect">
              <a:avLst/>
            </a:prstGeom>
          </p:spPr>
        </p:pic>
      </p:grpSp>
      <p:cxnSp>
        <p:nvCxnSpPr>
          <p:cNvPr id="36" name="Straight Connector 35"/>
          <p:cNvCxnSpPr/>
          <p:nvPr/>
        </p:nvCxnSpPr>
        <p:spPr>
          <a:xfrm>
            <a:off x="173355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012" y="8979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Active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7962" y="15155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962" y="17441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487" y="1488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8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67962" y="112652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7962" y="1787394"/>
            <a:ext cx="1371600" cy="707526"/>
            <a:chOff x="152400" y="3565938"/>
            <a:chExt cx="1371600" cy="707526"/>
          </a:xfrm>
        </p:grpSpPr>
        <p:sp>
          <p:nvSpPr>
            <p:cNvPr id="45" name="Rectangle 4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46" name="Picture 45"/>
            <p:cNvPicPr preferRelativeResize="0">
              <a:picLocks/>
            </p:cNvPicPr>
            <p:nvPr>
              <p:custDataLst>
                <p:custData r:id="rId145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52" name="Freeform 86"/>
            <p:cNvSpPr>
              <a:spLocks/>
            </p:cNvSpPr>
            <p:nvPr>
              <p:custDataLst>
                <p:custData r:id="rId146"/>
                <p:custData r:id="rId147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3" name="Freeform 86"/>
            <p:cNvSpPr>
              <a:spLocks/>
            </p:cNvSpPr>
            <p:nvPr>
              <p:custDataLst>
                <p:custData r:id="rId148"/>
                <p:custData r:id="rId149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4" name="Freeform 86"/>
            <p:cNvSpPr>
              <a:spLocks/>
            </p:cNvSpPr>
            <p:nvPr>
              <p:custDataLst>
                <p:custData r:id="rId150"/>
                <p:custData r:id="rId151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5" name="Freeform 86"/>
            <p:cNvSpPr>
              <a:spLocks/>
            </p:cNvSpPr>
            <p:nvPr>
              <p:custDataLst>
                <p:custData r:id="rId152"/>
                <p:custData r:id="rId153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6" name="Freeform 86"/>
            <p:cNvSpPr>
              <a:spLocks/>
            </p:cNvSpPr>
            <p:nvPr>
              <p:custDataLst>
                <p:custData r:id="rId154"/>
                <p:custData r:id="rId155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58" name="Picture 57"/>
            <p:cNvPicPr preferRelativeResize="0">
              <a:picLocks/>
            </p:cNvPicPr>
            <p:nvPr>
              <p:custDataLst>
                <p:custData r:id="rId156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63" name="Freeform 86"/>
            <p:cNvSpPr>
              <a:spLocks/>
            </p:cNvSpPr>
            <p:nvPr>
              <p:custDataLst>
                <p:custData r:id="rId157"/>
                <p:custData r:id="rId158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64" name="Freeform 86"/>
            <p:cNvSpPr>
              <a:spLocks/>
            </p:cNvSpPr>
            <p:nvPr>
              <p:custDataLst>
                <p:custData r:id="rId159"/>
                <p:custData r:id="rId160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65" name="Freeform 86"/>
            <p:cNvSpPr>
              <a:spLocks/>
            </p:cNvSpPr>
            <p:nvPr>
              <p:custDataLst>
                <p:custData r:id="rId161"/>
                <p:custData r:id="rId162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>
              <p:custDataLst>
                <p:custData r:id="rId163"/>
                <p:custData r:id="rId164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67" name="Freeform 86"/>
            <p:cNvSpPr>
              <a:spLocks/>
            </p:cNvSpPr>
            <p:nvPr>
              <p:custDataLst>
                <p:custData r:id="rId165"/>
                <p:custData r:id="rId166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68" name="Picture 2" descr="C:\Users\t-dantay\Documents\Placeholders\hom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reeform 115"/>
          <p:cNvSpPr>
            <a:spLocks noEditPoints="1"/>
          </p:cNvSpPr>
          <p:nvPr>
            <p:custDataLst>
              <p:custData r:id="rId4"/>
              <p:custData r:id="rId5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7962" y="1153996"/>
            <a:ext cx="1371600" cy="329964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74" name="Picture 73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5" y="1209427"/>
            <a:ext cx="180115" cy="22328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60726" y="131376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4061" y="1216818"/>
            <a:ext cx="1140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Rick Moranis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2987" y="1123952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Contact Request</a:t>
            </a:r>
            <a:endParaRPr lang="en-ZA" sz="600" dirty="0">
              <a:latin typeface="Segoe UI" panose="020B0502040204020203" pitchFamily="34" charset="0"/>
            </a:endParaRPr>
          </a:p>
        </p:txBody>
      </p:sp>
      <p:pic>
        <p:nvPicPr>
          <p:cNvPr id="78" name="Picture 77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84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6" y="1143000"/>
            <a:ext cx="337500" cy="337500"/>
          </a:xfrm>
          <a:prstGeom prst="rect">
            <a:avLst/>
          </a:prstGeom>
        </p:spPr>
      </p:pic>
      <p:pic>
        <p:nvPicPr>
          <p:cNvPr id="79" name="Picture 78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85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" y="1158081"/>
            <a:ext cx="337500" cy="337500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67962" y="2480814"/>
            <a:ext cx="1371600" cy="707526"/>
            <a:chOff x="152400" y="3565938"/>
            <a:chExt cx="1371600" cy="707526"/>
          </a:xfrm>
        </p:grpSpPr>
        <p:sp>
          <p:nvSpPr>
            <p:cNvPr id="81" name="Rectangle 80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123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>
              <p:custDataLst>
                <p:custData r:id="rId124"/>
                <p:custData r:id="rId125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>
              <p:custDataLst>
                <p:custData r:id="rId126"/>
                <p:custData r:id="rId127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9" name="Freeform 86"/>
            <p:cNvSpPr>
              <a:spLocks/>
            </p:cNvSpPr>
            <p:nvPr>
              <p:custDataLst>
                <p:custData r:id="rId128"/>
                <p:custData r:id="rId129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0" name="Freeform 86"/>
            <p:cNvSpPr>
              <a:spLocks/>
            </p:cNvSpPr>
            <p:nvPr>
              <p:custDataLst>
                <p:custData r:id="rId130"/>
                <p:custData r:id="rId131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1" name="Freeform 86"/>
            <p:cNvSpPr>
              <a:spLocks/>
            </p:cNvSpPr>
            <p:nvPr>
              <p:custDataLst>
                <p:custData r:id="rId132"/>
                <p:custData r:id="rId133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93" name="Picture 92"/>
            <p:cNvPicPr preferRelativeResize="0">
              <a:picLocks/>
            </p:cNvPicPr>
            <p:nvPr>
              <p:custDataLst>
                <p:custData r:id="rId134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98" name="Freeform 86"/>
            <p:cNvSpPr>
              <a:spLocks/>
            </p:cNvSpPr>
            <p:nvPr>
              <p:custDataLst>
                <p:custData r:id="rId135"/>
                <p:custData r:id="rId136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9" name="Freeform 86"/>
            <p:cNvSpPr>
              <a:spLocks/>
            </p:cNvSpPr>
            <p:nvPr>
              <p:custDataLst>
                <p:custData r:id="rId137"/>
                <p:custData r:id="rId138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0" name="Freeform 86"/>
            <p:cNvSpPr>
              <a:spLocks/>
            </p:cNvSpPr>
            <p:nvPr>
              <p:custDataLst>
                <p:custData r:id="rId139"/>
                <p:custData r:id="rId140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>
              <p:custDataLst>
                <p:custData r:id="rId141"/>
                <p:custData r:id="rId142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3" name="Freeform 86"/>
            <p:cNvSpPr>
              <a:spLocks/>
            </p:cNvSpPr>
            <p:nvPr>
              <p:custDataLst>
                <p:custData r:id="rId143"/>
                <p:custData r:id="rId144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7962" y="3179214"/>
            <a:ext cx="1371600" cy="707526"/>
            <a:chOff x="152400" y="3565938"/>
            <a:chExt cx="1371600" cy="707526"/>
          </a:xfrm>
        </p:grpSpPr>
        <p:sp>
          <p:nvSpPr>
            <p:cNvPr id="105" name="Rectangle 10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06" name="Picture 105"/>
            <p:cNvPicPr preferRelativeResize="0">
              <a:picLocks/>
            </p:cNvPicPr>
            <p:nvPr>
              <p:custDataLst>
                <p:custData r:id="rId101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11" name="Freeform 86"/>
            <p:cNvSpPr>
              <a:spLocks/>
            </p:cNvSpPr>
            <p:nvPr>
              <p:custDataLst>
                <p:custData r:id="rId102"/>
                <p:custData r:id="rId103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2" name="Freeform 86"/>
            <p:cNvSpPr>
              <a:spLocks/>
            </p:cNvSpPr>
            <p:nvPr>
              <p:custDataLst>
                <p:custData r:id="rId104"/>
                <p:custData r:id="rId105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3" name="Freeform 86"/>
            <p:cNvSpPr>
              <a:spLocks/>
            </p:cNvSpPr>
            <p:nvPr>
              <p:custDataLst>
                <p:custData r:id="rId106"/>
                <p:custData r:id="rId107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4" name="Freeform 86"/>
            <p:cNvSpPr>
              <a:spLocks/>
            </p:cNvSpPr>
            <p:nvPr>
              <p:custDataLst>
                <p:custData r:id="rId108"/>
                <p:custData r:id="rId109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5" name="Freeform 86"/>
            <p:cNvSpPr>
              <a:spLocks/>
            </p:cNvSpPr>
            <p:nvPr>
              <p:custDataLst>
                <p:custData r:id="rId110"/>
                <p:custData r:id="rId111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17" name="Picture 116"/>
            <p:cNvPicPr preferRelativeResize="0">
              <a:picLocks/>
            </p:cNvPicPr>
            <p:nvPr>
              <p:custDataLst>
                <p:custData r:id="rId112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22" name="Freeform 86"/>
            <p:cNvSpPr>
              <a:spLocks/>
            </p:cNvSpPr>
            <p:nvPr>
              <p:custDataLst>
                <p:custData r:id="rId113"/>
                <p:custData r:id="rId114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3" name="Freeform 86"/>
            <p:cNvSpPr>
              <a:spLocks/>
            </p:cNvSpPr>
            <p:nvPr>
              <p:custDataLst>
                <p:custData r:id="rId115"/>
                <p:custData r:id="rId116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4" name="Freeform 86"/>
            <p:cNvSpPr>
              <a:spLocks/>
            </p:cNvSpPr>
            <p:nvPr>
              <p:custDataLst>
                <p:custData r:id="rId117"/>
                <p:custData r:id="rId118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>
              <p:custDataLst>
                <p:custData r:id="rId119"/>
                <p:custData r:id="rId120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6" name="Freeform 86"/>
            <p:cNvSpPr>
              <a:spLocks/>
            </p:cNvSpPr>
            <p:nvPr>
              <p:custDataLst>
                <p:custData r:id="rId121"/>
                <p:custData r:id="rId122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7962" y="3872634"/>
            <a:ext cx="1371600" cy="707526"/>
            <a:chOff x="152400" y="3565938"/>
            <a:chExt cx="1371600" cy="707526"/>
          </a:xfrm>
        </p:grpSpPr>
        <p:sp>
          <p:nvSpPr>
            <p:cNvPr id="128" name="Rectangle 127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29" name="Picture 128"/>
            <p:cNvPicPr preferRelativeResize="0">
              <a:picLocks/>
            </p:cNvPicPr>
            <p:nvPr>
              <p:custDataLst>
                <p:custData r:id="rId79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34" name="Freeform 86"/>
            <p:cNvSpPr>
              <a:spLocks/>
            </p:cNvSpPr>
            <p:nvPr>
              <p:custDataLst>
                <p:custData r:id="rId80"/>
                <p:custData r:id="rId81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5" name="Freeform 86"/>
            <p:cNvSpPr>
              <a:spLocks/>
            </p:cNvSpPr>
            <p:nvPr>
              <p:custDataLst>
                <p:custData r:id="rId82"/>
                <p:custData r:id="rId83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6" name="Freeform 86"/>
            <p:cNvSpPr>
              <a:spLocks/>
            </p:cNvSpPr>
            <p:nvPr>
              <p:custDataLst>
                <p:custData r:id="rId84"/>
                <p:custData r:id="rId85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7" name="Freeform 86"/>
            <p:cNvSpPr>
              <a:spLocks/>
            </p:cNvSpPr>
            <p:nvPr>
              <p:custDataLst>
                <p:custData r:id="rId86"/>
                <p:custData r:id="rId87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8" name="Freeform 86"/>
            <p:cNvSpPr>
              <a:spLocks/>
            </p:cNvSpPr>
            <p:nvPr>
              <p:custDataLst>
                <p:custData r:id="rId88"/>
                <p:custData r:id="rId89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40" name="Picture 139"/>
            <p:cNvPicPr preferRelativeResize="0">
              <a:picLocks/>
            </p:cNvPicPr>
            <p:nvPr>
              <p:custDataLst>
                <p:custData r:id="rId90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45" name="Freeform 86"/>
            <p:cNvSpPr>
              <a:spLocks/>
            </p:cNvSpPr>
            <p:nvPr>
              <p:custDataLst>
                <p:custData r:id="rId91"/>
                <p:custData r:id="rId92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46" name="Freeform 86"/>
            <p:cNvSpPr>
              <a:spLocks/>
            </p:cNvSpPr>
            <p:nvPr>
              <p:custDataLst>
                <p:custData r:id="rId93"/>
                <p:custData r:id="rId94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47" name="Freeform 86"/>
            <p:cNvSpPr>
              <a:spLocks/>
            </p:cNvSpPr>
            <p:nvPr>
              <p:custDataLst>
                <p:custData r:id="rId95"/>
                <p:custData r:id="rId96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>
              <p:custDataLst>
                <p:custData r:id="rId97"/>
                <p:custData r:id="rId98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49" name="Freeform 86"/>
            <p:cNvSpPr>
              <a:spLocks/>
            </p:cNvSpPr>
            <p:nvPr>
              <p:custDataLst>
                <p:custData r:id="rId99"/>
                <p:custData r:id="rId100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50" name="ScrollbarVertical"/>
          <p:cNvGrpSpPr/>
          <p:nvPr>
            <p:custDataLst>
              <p:custData r:id="rId9"/>
            </p:custDataLst>
          </p:nvPr>
        </p:nvGrpSpPr>
        <p:grpSpPr>
          <a:xfrm>
            <a:off x="1459308" y="1806444"/>
            <a:ext cx="147992" cy="5040435"/>
            <a:chOff x="4496659" y="1543109"/>
            <a:chExt cx="147992" cy="3562291"/>
          </a:xfrm>
        </p:grpSpPr>
        <p:sp>
          <p:nvSpPr>
            <p:cNvPr id="151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52" name="Slider"/>
            <p:cNvSpPr>
              <a:spLocks/>
            </p:cNvSpPr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53" name="UpArrow"/>
            <p:cNvSpPr>
              <a:spLocks/>
            </p:cNvSpPr>
            <p:nvPr/>
          </p:nvSpPr>
          <p:spPr>
            <a:xfrm>
              <a:off x="4539207" y="1563685"/>
              <a:ext cx="64008" cy="45237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54" name="DownArrow"/>
            <p:cNvSpPr>
              <a:spLocks/>
            </p:cNvSpPr>
            <p:nvPr/>
          </p:nvSpPr>
          <p:spPr>
            <a:xfrm rot="10800000">
              <a:off x="4539207" y="5042457"/>
              <a:ext cx="64008" cy="45237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76200" y="458493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56" name="Picture 155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4614862"/>
            <a:ext cx="180115" cy="223284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413624" y="4560339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13625" y="4645168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13624" y="476727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13625" y="470781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1" name="Freeform 86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06558" y="483814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2" name="Freeform 86"/>
          <p:cNvSpPr>
            <a:spLocks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174303" y="483812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3" name="Freeform 86"/>
          <p:cNvSpPr>
            <a:spLocks/>
          </p:cNvSpPr>
          <p:nvPr>
            <p:custDataLst>
              <p:custData r:id="rId15"/>
              <p:custData r:id="rId16"/>
            </p:custDataLst>
          </p:nvPr>
        </p:nvSpPr>
        <p:spPr bwMode="black">
          <a:xfrm>
            <a:off x="240977" y="483878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4" name="Freeform 86"/>
          <p:cNvSpPr>
            <a:spLocks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307655" y="483878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5" name="Freeform 86"/>
          <p:cNvSpPr>
            <a:spLocks/>
          </p:cNvSpPr>
          <p:nvPr>
            <p:custDataLst>
              <p:custData r:id="rId19"/>
              <p:custData r:id="rId20"/>
            </p:custDataLst>
          </p:nvPr>
        </p:nvSpPr>
        <p:spPr bwMode="black">
          <a:xfrm>
            <a:off x="374329" y="483943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76200" y="4902994"/>
            <a:ext cx="1371600" cy="707526"/>
            <a:chOff x="152400" y="3565938"/>
            <a:chExt cx="1371600" cy="707526"/>
          </a:xfrm>
        </p:grpSpPr>
        <p:sp>
          <p:nvSpPr>
            <p:cNvPr id="167" name="Rectangle 166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68" name="Picture 167"/>
            <p:cNvPicPr preferRelativeResize="0">
              <a:picLocks/>
            </p:cNvPicPr>
            <p:nvPr>
              <p:custDataLst>
                <p:custData r:id="rId57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169" name="TextBox 168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73" name="Freeform 86"/>
            <p:cNvSpPr>
              <a:spLocks/>
            </p:cNvSpPr>
            <p:nvPr>
              <p:custDataLst>
                <p:custData r:id="rId58"/>
                <p:custData r:id="rId59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4" name="Freeform 86"/>
            <p:cNvSpPr>
              <a:spLocks/>
            </p:cNvSpPr>
            <p:nvPr>
              <p:custDataLst>
                <p:custData r:id="rId60"/>
                <p:custData r:id="rId61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5" name="Freeform 86"/>
            <p:cNvSpPr>
              <a:spLocks/>
            </p:cNvSpPr>
            <p:nvPr>
              <p:custDataLst>
                <p:custData r:id="rId62"/>
                <p:custData r:id="rId63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6" name="Freeform 86"/>
            <p:cNvSpPr>
              <a:spLocks/>
            </p:cNvSpPr>
            <p:nvPr>
              <p:custDataLst>
                <p:custData r:id="rId64"/>
                <p:custData r:id="rId65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7" name="Freeform 86"/>
            <p:cNvSpPr>
              <a:spLocks/>
            </p:cNvSpPr>
            <p:nvPr>
              <p:custDataLst>
                <p:custData r:id="rId66"/>
                <p:custData r:id="rId67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79" name="Picture 178"/>
            <p:cNvPicPr preferRelativeResize="0">
              <a:picLocks/>
            </p:cNvPicPr>
            <p:nvPr>
              <p:custDataLst>
                <p:custData r:id="rId68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180" name="TextBox 1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84" name="Freeform 86"/>
            <p:cNvSpPr>
              <a:spLocks/>
            </p:cNvSpPr>
            <p:nvPr>
              <p:custDataLst>
                <p:custData r:id="rId69"/>
                <p:custData r:id="rId70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85" name="Freeform 86"/>
            <p:cNvSpPr>
              <a:spLocks/>
            </p:cNvSpPr>
            <p:nvPr>
              <p:custDataLst>
                <p:custData r:id="rId71"/>
                <p:custData r:id="rId72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86" name="Freeform 86"/>
            <p:cNvSpPr>
              <a:spLocks/>
            </p:cNvSpPr>
            <p:nvPr>
              <p:custDataLst>
                <p:custData r:id="rId73"/>
                <p:custData r:id="rId74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87" name="Freeform 186"/>
            <p:cNvSpPr>
              <a:spLocks/>
            </p:cNvSpPr>
            <p:nvPr>
              <p:custDataLst>
                <p:custData r:id="rId75"/>
                <p:custData r:id="rId76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88" name="Freeform 86"/>
            <p:cNvSpPr>
              <a:spLocks/>
            </p:cNvSpPr>
            <p:nvPr>
              <p:custDataLst>
                <p:custData r:id="rId77"/>
                <p:custData r:id="rId78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6200" y="5596414"/>
            <a:ext cx="1371600" cy="707526"/>
            <a:chOff x="152400" y="3565938"/>
            <a:chExt cx="1371600" cy="707526"/>
          </a:xfrm>
        </p:grpSpPr>
        <p:sp>
          <p:nvSpPr>
            <p:cNvPr id="190" name="Rectangle 189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191" name="Picture 190"/>
            <p:cNvPicPr preferRelativeResize="0">
              <a:picLocks/>
            </p:cNvPicPr>
            <p:nvPr>
              <p:custDataLst>
                <p:custData r:id="rId35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196" name="Freeform 86"/>
            <p:cNvSpPr>
              <a:spLocks/>
            </p:cNvSpPr>
            <p:nvPr>
              <p:custDataLst>
                <p:custData r:id="rId36"/>
                <p:custData r:id="rId37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97" name="Freeform 86"/>
            <p:cNvSpPr>
              <a:spLocks/>
            </p:cNvSpPr>
            <p:nvPr>
              <p:custDataLst>
                <p:custData r:id="rId38"/>
                <p:custData r:id="rId39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98" name="Freeform 86"/>
            <p:cNvSpPr>
              <a:spLocks/>
            </p:cNvSpPr>
            <p:nvPr>
              <p:custDataLst>
                <p:custData r:id="rId40"/>
                <p:custData r:id="rId41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99" name="Freeform 86"/>
            <p:cNvSpPr>
              <a:spLocks/>
            </p:cNvSpPr>
            <p:nvPr>
              <p:custDataLst>
                <p:custData r:id="rId42"/>
                <p:custData r:id="rId43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0" name="Freeform 86"/>
            <p:cNvSpPr>
              <a:spLocks/>
            </p:cNvSpPr>
            <p:nvPr>
              <p:custDataLst>
                <p:custData r:id="rId44"/>
                <p:custData r:id="rId45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02" name="Picture 201"/>
            <p:cNvPicPr preferRelativeResize="0">
              <a:picLocks/>
            </p:cNvPicPr>
            <p:nvPr>
              <p:custDataLst>
                <p:custData r:id="rId46"/>
              </p:custDataLst>
            </p:nvPr>
          </p:nvPicPr>
          <p:blipFill>
            <a:blip r:embed="rId1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03" name="TextBox 202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07" name="Freeform 86"/>
            <p:cNvSpPr>
              <a:spLocks/>
            </p:cNvSpPr>
            <p:nvPr>
              <p:custDataLst>
                <p:custData r:id="rId47"/>
                <p:custData r:id="rId48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8" name="Freeform 86"/>
            <p:cNvSpPr>
              <a:spLocks/>
            </p:cNvSpPr>
            <p:nvPr>
              <p:custDataLst>
                <p:custData r:id="rId49"/>
                <p:custData r:id="rId50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9" name="Freeform 86"/>
            <p:cNvSpPr>
              <a:spLocks/>
            </p:cNvSpPr>
            <p:nvPr>
              <p:custDataLst>
                <p:custData r:id="rId51"/>
                <p:custData r:id="rId52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>
              <p:custDataLst>
                <p:custData r:id="rId53"/>
                <p:custData r:id="rId54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11" name="Freeform 86"/>
            <p:cNvSpPr>
              <a:spLocks/>
            </p:cNvSpPr>
            <p:nvPr>
              <p:custDataLst>
                <p:custData r:id="rId55"/>
                <p:custData r:id="rId56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2" name="Rectangle 211"/>
          <p:cNvSpPr/>
          <p:nvPr/>
        </p:nvSpPr>
        <p:spPr>
          <a:xfrm>
            <a:off x="84438" y="630871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13" name="Picture 212"/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1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" y="6338642"/>
            <a:ext cx="180115" cy="22328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421862" y="6284119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1863" y="6368948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21862" y="649105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21863" y="643159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25" name="Freeform 86"/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14796" y="656192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26" name="Freeform 86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182541" y="656190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27" name="Freeform 86"/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249215" y="656256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28" name="Freeform 86"/>
          <p:cNvSpPr>
            <a:spLocks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315893" y="656256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29" name="Freeform 86"/>
          <p:cNvSpPr>
            <a:spLocks/>
          </p:cNvSpPr>
          <p:nvPr>
            <p:custDataLst>
              <p:custData r:id="rId30"/>
              <p:custData r:id="rId31"/>
            </p:custDataLst>
          </p:nvPr>
        </p:nvSpPr>
        <p:spPr bwMode="black">
          <a:xfrm>
            <a:off x="382567" y="656321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70010" y="1760838"/>
            <a:ext cx="3118377" cy="3411474"/>
            <a:chOff x="3870010" y="1760838"/>
            <a:chExt cx="3118377" cy="3411474"/>
          </a:xfrm>
        </p:grpSpPr>
        <p:sp>
          <p:nvSpPr>
            <p:cNvPr id="216" name="Rounded Rectangle 215"/>
            <p:cNvSpPr/>
            <p:nvPr/>
          </p:nvSpPr>
          <p:spPr>
            <a:xfrm>
              <a:off x="3870010" y="1760838"/>
              <a:ext cx="3118377" cy="3411474"/>
            </a:xfrm>
            <a:prstGeom prst="roundRect">
              <a:avLst>
                <a:gd name="adj" fmla="val 11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86">
              <a:extLst>
                <a:ext uri="{BEBA8EAE-BF5A-486C-A8C5-ECC9F3942E4B}">
                  <a14:imgProps xmlns:a14="http://schemas.microsoft.com/office/drawing/2010/main">
                    <a14:imgLayer r:embed="rId187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388" y="1896762"/>
              <a:ext cx="2879850" cy="2879850"/>
            </a:xfrm>
            <a:prstGeom prst="rect">
              <a:avLst/>
            </a:prstGeom>
          </p:spPr>
        </p:pic>
        <p:pic>
          <p:nvPicPr>
            <p:cNvPr id="230" name="Picture 229"/>
            <p:cNvPicPr preferRelativeResize="0">
              <a:picLocks/>
            </p:cNvPicPr>
            <p:nvPr>
              <p:custDataLst>
                <p:custData r:id="rId32"/>
              </p:custDataLst>
            </p:nvPr>
          </p:nvPicPr>
          <p:blipFill>
            <a:blip r:embed="rId1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888" y="4813602"/>
              <a:ext cx="337500" cy="337500"/>
            </a:xfrm>
            <a:prstGeom prst="rect">
              <a:avLst/>
            </a:prstGeom>
          </p:spPr>
        </p:pic>
        <p:pic>
          <p:nvPicPr>
            <p:cNvPr id="231" name="Picture 230"/>
            <p:cNvPicPr preferRelativeResize="0">
              <a:picLocks/>
            </p:cNvPicPr>
            <p:nvPr>
              <p:custDataLst>
                <p:custData r:id="rId33"/>
              </p:custDataLst>
            </p:nvPr>
          </p:nvPicPr>
          <p:blipFill>
            <a:blip r:embed="rId1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388" y="4813602"/>
              <a:ext cx="337500" cy="337500"/>
            </a:xfrm>
            <a:prstGeom prst="rect">
              <a:avLst/>
            </a:prstGeom>
          </p:spPr>
        </p:pic>
        <p:pic>
          <p:nvPicPr>
            <p:cNvPr id="232" name="Picture 231"/>
            <p:cNvPicPr preferRelativeResize="0">
              <a:picLocks/>
            </p:cNvPicPr>
            <p:nvPr>
              <p:custDataLst>
                <p:custData r:id="rId34"/>
              </p:custDataLst>
            </p:nvPr>
          </p:nvPicPr>
          <p:blipFill>
            <a:blip r:embed="rId19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738" y="4816766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1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752600" y="6096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47582" y="795892"/>
            <a:ext cx="7320218" cy="528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78" name="Freeform 115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Sa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15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21" y="851754"/>
            <a:ext cx="338617" cy="419775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2169320" y="773110"/>
            <a:ext cx="209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</a:rPr>
              <a:t>Sandro Righini</a:t>
            </a:r>
            <a:endParaRPr lang="en-ZA" sz="1000" b="1" dirty="0">
              <a:latin typeface="Segoe UI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173368" y="1064113"/>
            <a:ext cx="1027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Local Time : 12:00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170986" y="951984"/>
            <a:ext cx="1943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Location : London, UK</a:t>
            </a:r>
            <a:endParaRPr lang="en-ZA" sz="600" dirty="0">
              <a:latin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89868" y="774700"/>
            <a:ext cx="1027032" cy="184666"/>
            <a:chOff x="3697368" y="776649"/>
            <a:chExt cx="1027032" cy="184666"/>
          </a:xfrm>
        </p:grpSpPr>
        <p:sp>
          <p:nvSpPr>
            <p:cNvPr id="220" name="Freeform 86"/>
            <p:cNvSpPr>
              <a:spLocks/>
            </p:cNvSpPr>
            <p:nvPr>
              <p:custDataLst>
                <p:custData r:id="rId173"/>
                <p:custData r:id="rId174"/>
              </p:custDataLst>
            </p:nvPr>
          </p:nvSpPr>
          <p:spPr bwMode="black">
            <a:xfrm>
              <a:off x="4305300" y="838224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22" name="Freeform 86"/>
            <p:cNvSpPr>
              <a:spLocks/>
            </p:cNvSpPr>
            <p:nvPr>
              <p:custDataLst>
                <p:custData r:id="rId175"/>
                <p:custData r:id="rId176"/>
              </p:custDataLst>
            </p:nvPr>
          </p:nvSpPr>
          <p:spPr bwMode="black">
            <a:xfrm>
              <a:off x="4384950" y="83820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24" name="Freeform 86"/>
            <p:cNvSpPr>
              <a:spLocks/>
            </p:cNvSpPr>
            <p:nvPr>
              <p:custDataLst>
                <p:custData r:id="rId177"/>
                <p:custData r:id="rId178"/>
              </p:custDataLst>
            </p:nvPr>
          </p:nvSpPr>
          <p:spPr bwMode="black">
            <a:xfrm>
              <a:off x="4465910" y="83885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25" name="Freeform 86"/>
            <p:cNvSpPr>
              <a:spLocks/>
            </p:cNvSpPr>
            <p:nvPr>
              <p:custDataLst>
                <p:custData r:id="rId179"/>
                <p:custData r:id="rId180"/>
              </p:custDataLst>
            </p:nvPr>
          </p:nvSpPr>
          <p:spPr bwMode="black">
            <a:xfrm>
              <a:off x="4544493" y="83885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31" name="Freeform 86"/>
            <p:cNvSpPr>
              <a:spLocks/>
            </p:cNvSpPr>
            <p:nvPr>
              <p:custDataLst>
                <p:custData r:id="rId181"/>
                <p:custData r:id="rId182"/>
              </p:custDataLst>
            </p:nvPr>
          </p:nvSpPr>
          <p:spPr bwMode="black">
            <a:xfrm>
              <a:off x="4623072" y="839517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697368" y="776649"/>
              <a:ext cx="10270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Overall Rating :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3290968" y="779863"/>
            <a:ext cx="1027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latin typeface="Segoe UI" panose="020B0502040204020203" pitchFamily="34" charset="0"/>
              </a:rPr>
              <a:t>Reviews :</a:t>
            </a:r>
            <a:endParaRPr lang="en-ZA" sz="600" b="1" dirty="0"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0737" y="936784"/>
            <a:ext cx="4813300" cy="37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12030" y="814306"/>
            <a:ext cx="838199" cy="494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1934" y="922038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n w="31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</a:rPr>
              <a:t>PENDING</a:t>
            </a:r>
            <a:endParaRPr lang="en-ZA" sz="1400" dirty="0">
              <a:ln w="3175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3378200" y="958850"/>
            <a:ext cx="480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Lorem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ipsum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dolor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sit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amet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,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consectetuer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adipiscing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elit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,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sed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diam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nonummy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nibh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euismod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tincidunt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ut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laoreet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dolore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magna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aliquam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erat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volutpat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. </a:t>
            </a:r>
            <a:endParaRPr lang="en-ZA" sz="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6324601" y="163167"/>
            <a:ext cx="273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Results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81353" y="725820"/>
            <a:ext cx="0" cy="15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67962" y="118919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77487" y="93345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67962" y="1232444"/>
            <a:ext cx="1371600" cy="707526"/>
            <a:chOff x="152400" y="3565938"/>
            <a:chExt cx="1371600" cy="707526"/>
          </a:xfrm>
        </p:grpSpPr>
        <p:sp>
          <p:nvSpPr>
            <p:cNvPr id="336" name="Rectangle 335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37" name="Picture 336"/>
            <p:cNvPicPr preferRelativeResize="0">
              <a:picLocks/>
            </p:cNvPicPr>
            <p:nvPr>
              <p:custDataLst>
                <p:custData r:id="rId151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338" name="TextBox 33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42" name="Freeform 86"/>
            <p:cNvSpPr>
              <a:spLocks/>
            </p:cNvSpPr>
            <p:nvPr>
              <p:custDataLst>
                <p:custData r:id="rId152"/>
                <p:custData r:id="rId153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43" name="Freeform 86"/>
            <p:cNvSpPr>
              <a:spLocks/>
            </p:cNvSpPr>
            <p:nvPr>
              <p:custDataLst>
                <p:custData r:id="rId154"/>
                <p:custData r:id="rId155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44" name="Freeform 86"/>
            <p:cNvSpPr>
              <a:spLocks/>
            </p:cNvSpPr>
            <p:nvPr>
              <p:custDataLst>
                <p:custData r:id="rId156"/>
                <p:custData r:id="rId157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45" name="Freeform 86"/>
            <p:cNvSpPr>
              <a:spLocks/>
            </p:cNvSpPr>
            <p:nvPr>
              <p:custDataLst>
                <p:custData r:id="rId158"/>
                <p:custData r:id="rId159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46" name="Freeform 86"/>
            <p:cNvSpPr>
              <a:spLocks/>
            </p:cNvSpPr>
            <p:nvPr>
              <p:custDataLst>
                <p:custData r:id="rId160"/>
                <p:custData r:id="rId161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48" name="Picture 347"/>
            <p:cNvPicPr preferRelativeResize="0">
              <a:picLocks/>
            </p:cNvPicPr>
            <p:nvPr>
              <p:custDataLst>
                <p:custData r:id="rId162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49" name="TextBox 34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53" name="Freeform 86"/>
            <p:cNvSpPr>
              <a:spLocks/>
            </p:cNvSpPr>
            <p:nvPr>
              <p:custDataLst>
                <p:custData r:id="rId163"/>
                <p:custData r:id="rId164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54" name="Freeform 86"/>
            <p:cNvSpPr>
              <a:spLocks/>
            </p:cNvSpPr>
            <p:nvPr>
              <p:custDataLst>
                <p:custData r:id="rId165"/>
                <p:custData r:id="rId166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55" name="Freeform 86"/>
            <p:cNvSpPr>
              <a:spLocks/>
            </p:cNvSpPr>
            <p:nvPr>
              <p:custDataLst>
                <p:custData r:id="rId167"/>
                <p:custData r:id="rId168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56" name="Freeform 355"/>
            <p:cNvSpPr>
              <a:spLocks/>
            </p:cNvSpPr>
            <p:nvPr>
              <p:custDataLst>
                <p:custData r:id="rId169"/>
                <p:custData r:id="rId170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57" name="Freeform 86"/>
            <p:cNvSpPr>
              <a:spLocks/>
            </p:cNvSpPr>
            <p:nvPr>
              <p:custDataLst>
                <p:custData r:id="rId171"/>
                <p:custData r:id="rId172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67962" y="1925864"/>
            <a:ext cx="1371600" cy="707526"/>
            <a:chOff x="152400" y="3565938"/>
            <a:chExt cx="1371600" cy="707526"/>
          </a:xfrm>
        </p:grpSpPr>
        <p:sp>
          <p:nvSpPr>
            <p:cNvPr id="359" name="Rectangle 358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60" name="Picture 359"/>
            <p:cNvPicPr preferRelativeResize="0">
              <a:picLocks/>
            </p:cNvPicPr>
            <p:nvPr>
              <p:custDataLst>
                <p:custData r:id="rId129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361" name="TextBox 360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65" name="Freeform 86"/>
            <p:cNvSpPr>
              <a:spLocks/>
            </p:cNvSpPr>
            <p:nvPr>
              <p:custDataLst>
                <p:custData r:id="rId130"/>
                <p:custData r:id="rId131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66" name="Freeform 86"/>
            <p:cNvSpPr>
              <a:spLocks/>
            </p:cNvSpPr>
            <p:nvPr>
              <p:custDataLst>
                <p:custData r:id="rId132"/>
                <p:custData r:id="rId133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67" name="Freeform 86"/>
            <p:cNvSpPr>
              <a:spLocks/>
            </p:cNvSpPr>
            <p:nvPr>
              <p:custDataLst>
                <p:custData r:id="rId134"/>
                <p:custData r:id="rId135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68" name="Freeform 86"/>
            <p:cNvSpPr>
              <a:spLocks/>
            </p:cNvSpPr>
            <p:nvPr>
              <p:custDataLst>
                <p:custData r:id="rId136"/>
                <p:custData r:id="rId137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69" name="Freeform 86"/>
            <p:cNvSpPr>
              <a:spLocks/>
            </p:cNvSpPr>
            <p:nvPr>
              <p:custDataLst>
                <p:custData r:id="rId138"/>
                <p:custData r:id="rId139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71" name="Picture 370"/>
            <p:cNvPicPr preferRelativeResize="0">
              <a:picLocks/>
            </p:cNvPicPr>
            <p:nvPr>
              <p:custDataLst>
                <p:custData r:id="rId140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72" name="TextBox 371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76" name="Freeform 86"/>
            <p:cNvSpPr>
              <a:spLocks/>
            </p:cNvSpPr>
            <p:nvPr>
              <p:custDataLst>
                <p:custData r:id="rId141"/>
                <p:custData r:id="rId142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77" name="Freeform 86"/>
            <p:cNvSpPr>
              <a:spLocks/>
            </p:cNvSpPr>
            <p:nvPr>
              <p:custDataLst>
                <p:custData r:id="rId143"/>
                <p:custData r:id="rId144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78" name="Freeform 86"/>
            <p:cNvSpPr>
              <a:spLocks/>
            </p:cNvSpPr>
            <p:nvPr>
              <p:custDataLst>
                <p:custData r:id="rId145"/>
                <p:custData r:id="rId146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79" name="Freeform 378"/>
            <p:cNvSpPr>
              <a:spLocks/>
            </p:cNvSpPr>
            <p:nvPr>
              <p:custDataLst>
                <p:custData r:id="rId147"/>
                <p:custData r:id="rId148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80" name="Freeform 86"/>
            <p:cNvSpPr>
              <a:spLocks/>
            </p:cNvSpPr>
            <p:nvPr>
              <p:custDataLst>
                <p:custData r:id="rId149"/>
                <p:custData r:id="rId150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67962" y="2624264"/>
            <a:ext cx="1371600" cy="707526"/>
            <a:chOff x="152400" y="3565938"/>
            <a:chExt cx="1371600" cy="707526"/>
          </a:xfrm>
        </p:grpSpPr>
        <p:sp>
          <p:nvSpPr>
            <p:cNvPr id="382" name="Rectangle 381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83" name="Picture 382"/>
            <p:cNvPicPr preferRelativeResize="0">
              <a:picLocks/>
            </p:cNvPicPr>
            <p:nvPr>
              <p:custDataLst>
                <p:custData r:id="rId107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384" name="TextBox 383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88" name="Freeform 86"/>
            <p:cNvSpPr>
              <a:spLocks/>
            </p:cNvSpPr>
            <p:nvPr>
              <p:custDataLst>
                <p:custData r:id="rId108"/>
                <p:custData r:id="rId109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89" name="Freeform 86"/>
            <p:cNvSpPr>
              <a:spLocks/>
            </p:cNvSpPr>
            <p:nvPr>
              <p:custDataLst>
                <p:custData r:id="rId110"/>
                <p:custData r:id="rId111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90" name="Freeform 86"/>
            <p:cNvSpPr>
              <a:spLocks/>
            </p:cNvSpPr>
            <p:nvPr>
              <p:custDataLst>
                <p:custData r:id="rId112"/>
                <p:custData r:id="rId113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91" name="Freeform 86"/>
            <p:cNvSpPr>
              <a:spLocks/>
            </p:cNvSpPr>
            <p:nvPr>
              <p:custDataLst>
                <p:custData r:id="rId114"/>
                <p:custData r:id="rId115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92" name="Freeform 86"/>
            <p:cNvSpPr>
              <a:spLocks/>
            </p:cNvSpPr>
            <p:nvPr>
              <p:custDataLst>
                <p:custData r:id="rId116"/>
                <p:custData r:id="rId117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94" name="Picture 393"/>
            <p:cNvPicPr preferRelativeResize="0">
              <a:picLocks/>
            </p:cNvPicPr>
            <p:nvPr>
              <p:custDataLst>
                <p:custData r:id="rId118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95" name="TextBox 394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99" name="Freeform 86"/>
            <p:cNvSpPr>
              <a:spLocks/>
            </p:cNvSpPr>
            <p:nvPr>
              <p:custDataLst>
                <p:custData r:id="rId119"/>
                <p:custData r:id="rId120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00" name="Freeform 86"/>
            <p:cNvSpPr>
              <a:spLocks/>
            </p:cNvSpPr>
            <p:nvPr>
              <p:custDataLst>
                <p:custData r:id="rId121"/>
                <p:custData r:id="rId122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01" name="Freeform 86"/>
            <p:cNvSpPr>
              <a:spLocks/>
            </p:cNvSpPr>
            <p:nvPr>
              <p:custDataLst>
                <p:custData r:id="rId123"/>
                <p:custData r:id="rId124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02" name="Freeform 401"/>
            <p:cNvSpPr>
              <a:spLocks/>
            </p:cNvSpPr>
            <p:nvPr>
              <p:custDataLst>
                <p:custData r:id="rId125"/>
                <p:custData r:id="rId126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03" name="Freeform 86"/>
            <p:cNvSpPr>
              <a:spLocks/>
            </p:cNvSpPr>
            <p:nvPr>
              <p:custDataLst>
                <p:custData r:id="rId127"/>
                <p:custData r:id="rId128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67962" y="3317684"/>
            <a:ext cx="1371600" cy="707526"/>
            <a:chOff x="152400" y="3565938"/>
            <a:chExt cx="1371600" cy="707526"/>
          </a:xfrm>
        </p:grpSpPr>
        <p:sp>
          <p:nvSpPr>
            <p:cNvPr id="405" name="Rectangle 40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406" name="Picture 405"/>
            <p:cNvPicPr preferRelativeResize="0">
              <a:picLocks/>
            </p:cNvPicPr>
            <p:nvPr>
              <p:custDataLst>
                <p:custData r:id="rId85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407" name="TextBox 406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11" name="Freeform 86"/>
            <p:cNvSpPr>
              <a:spLocks/>
            </p:cNvSpPr>
            <p:nvPr>
              <p:custDataLst>
                <p:custData r:id="rId86"/>
                <p:custData r:id="rId87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12" name="Freeform 86"/>
            <p:cNvSpPr>
              <a:spLocks/>
            </p:cNvSpPr>
            <p:nvPr>
              <p:custDataLst>
                <p:custData r:id="rId88"/>
                <p:custData r:id="rId89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13" name="Freeform 86"/>
            <p:cNvSpPr>
              <a:spLocks/>
            </p:cNvSpPr>
            <p:nvPr>
              <p:custDataLst>
                <p:custData r:id="rId90"/>
                <p:custData r:id="rId91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14" name="Freeform 86"/>
            <p:cNvSpPr>
              <a:spLocks/>
            </p:cNvSpPr>
            <p:nvPr>
              <p:custDataLst>
                <p:custData r:id="rId92"/>
                <p:custData r:id="rId93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15" name="Freeform 86"/>
            <p:cNvSpPr>
              <a:spLocks/>
            </p:cNvSpPr>
            <p:nvPr>
              <p:custDataLst>
                <p:custData r:id="rId94"/>
                <p:custData r:id="rId95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417" name="Picture 416"/>
            <p:cNvPicPr preferRelativeResize="0">
              <a:picLocks/>
            </p:cNvPicPr>
            <p:nvPr>
              <p:custDataLst>
                <p:custData r:id="rId96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418" name="TextBox 417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22" name="Freeform 86"/>
            <p:cNvSpPr>
              <a:spLocks/>
            </p:cNvSpPr>
            <p:nvPr>
              <p:custDataLst>
                <p:custData r:id="rId97"/>
                <p:custData r:id="rId98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3" name="Freeform 86"/>
            <p:cNvSpPr>
              <a:spLocks/>
            </p:cNvSpPr>
            <p:nvPr>
              <p:custDataLst>
                <p:custData r:id="rId99"/>
                <p:custData r:id="rId100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4" name="Freeform 86"/>
            <p:cNvSpPr>
              <a:spLocks/>
            </p:cNvSpPr>
            <p:nvPr>
              <p:custDataLst>
                <p:custData r:id="rId101"/>
                <p:custData r:id="rId102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5" name="Freeform 424"/>
            <p:cNvSpPr>
              <a:spLocks/>
            </p:cNvSpPr>
            <p:nvPr>
              <p:custDataLst>
                <p:custData r:id="rId103"/>
                <p:custData r:id="rId104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6" name="Freeform 86"/>
            <p:cNvSpPr>
              <a:spLocks/>
            </p:cNvSpPr>
            <p:nvPr>
              <p:custDataLst>
                <p:custData r:id="rId105"/>
                <p:custData r:id="rId106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427" name="ScrollbarVertical"/>
          <p:cNvGrpSpPr/>
          <p:nvPr>
            <p:custDataLst>
              <p:custData r:id="rId4"/>
            </p:custDataLst>
          </p:nvPr>
        </p:nvGrpSpPr>
        <p:grpSpPr>
          <a:xfrm>
            <a:off x="1459308" y="1251494"/>
            <a:ext cx="147992" cy="5040435"/>
            <a:chOff x="4496659" y="1543109"/>
            <a:chExt cx="147992" cy="3562291"/>
          </a:xfrm>
        </p:grpSpPr>
        <p:sp>
          <p:nvSpPr>
            <p:cNvPr id="428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9" name="Slider"/>
            <p:cNvSpPr>
              <a:spLocks/>
            </p:cNvSpPr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30" name="UpArrow"/>
            <p:cNvSpPr>
              <a:spLocks/>
            </p:cNvSpPr>
            <p:nvPr/>
          </p:nvSpPr>
          <p:spPr>
            <a:xfrm>
              <a:off x="4539207" y="1563685"/>
              <a:ext cx="64008" cy="45237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31" name="DownArrow"/>
            <p:cNvSpPr>
              <a:spLocks/>
            </p:cNvSpPr>
            <p:nvPr/>
          </p:nvSpPr>
          <p:spPr>
            <a:xfrm rot="10800000">
              <a:off x="4539207" y="5042457"/>
              <a:ext cx="64008" cy="45237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432" name="Rectangle 431"/>
          <p:cNvSpPr/>
          <p:nvPr/>
        </p:nvSpPr>
        <p:spPr>
          <a:xfrm>
            <a:off x="76200" y="402998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433" name="Picture 432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4059912"/>
            <a:ext cx="180115" cy="223284"/>
          </a:xfrm>
          <a:prstGeom prst="rect">
            <a:avLst/>
          </a:prstGeom>
        </p:spPr>
      </p:pic>
      <p:sp>
        <p:nvSpPr>
          <p:cNvPr id="434" name="TextBox 433"/>
          <p:cNvSpPr txBox="1"/>
          <p:nvPr/>
        </p:nvSpPr>
        <p:spPr>
          <a:xfrm>
            <a:off x="413624" y="4005389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413625" y="4090218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413624" y="421232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413625" y="415286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38" name="Freeform 86"/>
          <p:cNvSpPr>
            <a:spLocks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106558" y="428319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39" name="Freeform 86"/>
          <p:cNvSpPr>
            <a:spLocks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174303" y="428317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40" name="Freeform 86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240977" y="428383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41" name="Freeform 86"/>
          <p:cNvSpPr>
            <a:spLocks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307655" y="428383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42" name="Freeform 86"/>
          <p:cNvSpPr>
            <a:spLocks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374329" y="428448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443" name="Group 442"/>
          <p:cNvGrpSpPr/>
          <p:nvPr/>
        </p:nvGrpSpPr>
        <p:grpSpPr>
          <a:xfrm>
            <a:off x="76200" y="4348044"/>
            <a:ext cx="1371600" cy="707526"/>
            <a:chOff x="152400" y="3565938"/>
            <a:chExt cx="1371600" cy="707526"/>
          </a:xfrm>
        </p:grpSpPr>
        <p:sp>
          <p:nvSpPr>
            <p:cNvPr id="444" name="Rectangle 443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445" name="Picture 444"/>
            <p:cNvPicPr preferRelativeResize="0">
              <a:picLocks/>
            </p:cNvPicPr>
            <p:nvPr>
              <p:custDataLst>
                <p:custData r:id="rId63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446" name="TextBox 445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50" name="Freeform 86"/>
            <p:cNvSpPr>
              <a:spLocks/>
            </p:cNvSpPr>
            <p:nvPr>
              <p:custDataLst>
                <p:custData r:id="rId64"/>
                <p:custData r:id="rId65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51" name="Freeform 86"/>
            <p:cNvSpPr>
              <a:spLocks/>
            </p:cNvSpPr>
            <p:nvPr>
              <p:custDataLst>
                <p:custData r:id="rId66"/>
                <p:custData r:id="rId67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52" name="Freeform 86"/>
            <p:cNvSpPr>
              <a:spLocks/>
            </p:cNvSpPr>
            <p:nvPr>
              <p:custDataLst>
                <p:custData r:id="rId68"/>
                <p:custData r:id="rId69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53" name="Freeform 86"/>
            <p:cNvSpPr>
              <a:spLocks/>
            </p:cNvSpPr>
            <p:nvPr>
              <p:custDataLst>
                <p:custData r:id="rId70"/>
                <p:custData r:id="rId71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54" name="Freeform 86"/>
            <p:cNvSpPr>
              <a:spLocks/>
            </p:cNvSpPr>
            <p:nvPr>
              <p:custDataLst>
                <p:custData r:id="rId72"/>
                <p:custData r:id="rId73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456" name="Picture 455"/>
            <p:cNvPicPr preferRelativeResize="0">
              <a:picLocks/>
            </p:cNvPicPr>
            <p:nvPr>
              <p:custDataLst>
                <p:custData r:id="rId74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457" name="TextBox 456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61" name="Freeform 86"/>
            <p:cNvSpPr>
              <a:spLocks/>
            </p:cNvSpPr>
            <p:nvPr>
              <p:custDataLst>
                <p:custData r:id="rId75"/>
                <p:custData r:id="rId76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62" name="Freeform 86"/>
            <p:cNvSpPr>
              <a:spLocks/>
            </p:cNvSpPr>
            <p:nvPr>
              <p:custDataLst>
                <p:custData r:id="rId77"/>
                <p:custData r:id="rId78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63" name="Freeform 86"/>
            <p:cNvSpPr>
              <a:spLocks/>
            </p:cNvSpPr>
            <p:nvPr>
              <p:custDataLst>
                <p:custData r:id="rId79"/>
                <p:custData r:id="rId80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64" name="Freeform 463"/>
            <p:cNvSpPr>
              <a:spLocks/>
            </p:cNvSpPr>
            <p:nvPr>
              <p:custDataLst>
                <p:custData r:id="rId81"/>
                <p:custData r:id="rId82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65" name="Freeform 86"/>
            <p:cNvSpPr>
              <a:spLocks/>
            </p:cNvSpPr>
            <p:nvPr>
              <p:custDataLst>
                <p:custData r:id="rId83"/>
                <p:custData r:id="rId84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76200" y="5041464"/>
            <a:ext cx="1371600" cy="707526"/>
            <a:chOff x="152400" y="3565938"/>
            <a:chExt cx="1371600" cy="707526"/>
          </a:xfrm>
        </p:grpSpPr>
        <p:sp>
          <p:nvSpPr>
            <p:cNvPr id="467" name="Rectangle 466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468" name="Picture 467"/>
            <p:cNvPicPr preferRelativeResize="0">
              <a:picLocks/>
            </p:cNvPicPr>
            <p:nvPr>
              <p:custDataLst>
                <p:custData r:id="rId41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469" name="TextBox 468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73" name="Freeform 86"/>
            <p:cNvSpPr>
              <a:spLocks/>
            </p:cNvSpPr>
            <p:nvPr>
              <p:custDataLst>
                <p:custData r:id="rId42"/>
                <p:custData r:id="rId43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74" name="Freeform 86"/>
            <p:cNvSpPr>
              <a:spLocks/>
            </p:cNvSpPr>
            <p:nvPr>
              <p:custDataLst>
                <p:custData r:id="rId44"/>
                <p:custData r:id="rId45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75" name="Freeform 86"/>
            <p:cNvSpPr>
              <a:spLocks/>
            </p:cNvSpPr>
            <p:nvPr>
              <p:custDataLst>
                <p:custData r:id="rId46"/>
                <p:custData r:id="rId47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76" name="Freeform 86"/>
            <p:cNvSpPr>
              <a:spLocks/>
            </p:cNvSpPr>
            <p:nvPr>
              <p:custDataLst>
                <p:custData r:id="rId48"/>
                <p:custData r:id="rId49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77" name="Freeform 86"/>
            <p:cNvSpPr>
              <a:spLocks/>
            </p:cNvSpPr>
            <p:nvPr>
              <p:custDataLst>
                <p:custData r:id="rId50"/>
                <p:custData r:id="rId51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479" name="Picture 478"/>
            <p:cNvPicPr preferRelativeResize="0">
              <a:picLocks/>
            </p:cNvPicPr>
            <p:nvPr>
              <p:custDataLst>
                <p:custData r:id="rId52"/>
              </p:custDataLst>
            </p:nvPr>
          </p:nvPicPr>
          <p:blipFill>
            <a:blip r:embed="rId1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480" name="TextBox 4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82" name="TextBox 4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484" name="Freeform 86"/>
            <p:cNvSpPr>
              <a:spLocks/>
            </p:cNvSpPr>
            <p:nvPr>
              <p:custDataLst>
                <p:custData r:id="rId53"/>
                <p:custData r:id="rId54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85" name="Freeform 86"/>
            <p:cNvSpPr>
              <a:spLocks/>
            </p:cNvSpPr>
            <p:nvPr>
              <p:custDataLst>
                <p:custData r:id="rId55"/>
                <p:custData r:id="rId56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86" name="Freeform 86"/>
            <p:cNvSpPr>
              <a:spLocks/>
            </p:cNvSpPr>
            <p:nvPr>
              <p:custDataLst>
                <p:custData r:id="rId57"/>
                <p:custData r:id="rId58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87" name="Freeform 486"/>
            <p:cNvSpPr>
              <a:spLocks/>
            </p:cNvSpPr>
            <p:nvPr>
              <p:custDataLst>
                <p:custData r:id="rId59"/>
                <p:custData r:id="rId60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88" name="Freeform 86"/>
            <p:cNvSpPr>
              <a:spLocks/>
            </p:cNvSpPr>
            <p:nvPr>
              <p:custDataLst>
                <p:custData r:id="rId61"/>
                <p:custData r:id="rId62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489" name="Rectangle 488"/>
          <p:cNvSpPr/>
          <p:nvPr/>
        </p:nvSpPr>
        <p:spPr>
          <a:xfrm>
            <a:off x="84438" y="575376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490" name="Picture 489"/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1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" y="5783692"/>
            <a:ext cx="180115" cy="223284"/>
          </a:xfrm>
          <a:prstGeom prst="rect">
            <a:avLst/>
          </a:prstGeom>
        </p:spPr>
      </p:pic>
      <p:sp>
        <p:nvSpPr>
          <p:cNvPr id="491" name="TextBox 490"/>
          <p:cNvSpPr txBox="1"/>
          <p:nvPr/>
        </p:nvSpPr>
        <p:spPr>
          <a:xfrm>
            <a:off x="421862" y="5729169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421863" y="5813998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421862" y="593610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421863" y="587664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95" name="Freeform 86"/>
          <p:cNvSpPr>
            <a:spLocks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114796" y="600697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6" name="Freeform 86"/>
          <p:cNvSpPr>
            <a:spLocks/>
          </p:cNvSpPr>
          <p:nvPr>
            <p:custDataLst>
              <p:custData r:id="rId19"/>
              <p:custData r:id="rId20"/>
            </p:custDataLst>
          </p:nvPr>
        </p:nvSpPr>
        <p:spPr bwMode="black">
          <a:xfrm>
            <a:off x="182541" y="600695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7" name="Freeform 86"/>
          <p:cNvSpPr>
            <a:spLocks/>
          </p:cNvSpPr>
          <p:nvPr>
            <p:custDataLst>
              <p:custData r:id="rId21"/>
              <p:custData r:id="rId22"/>
            </p:custDataLst>
          </p:nvPr>
        </p:nvSpPr>
        <p:spPr bwMode="black">
          <a:xfrm>
            <a:off x="249215" y="600761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8" name="Freeform 86"/>
          <p:cNvSpPr>
            <a:spLocks/>
          </p:cNvSpPr>
          <p:nvPr>
            <p:custDataLst>
              <p:custData r:id="rId23"/>
              <p:custData r:id="rId24"/>
            </p:custDataLst>
          </p:nvPr>
        </p:nvSpPr>
        <p:spPr bwMode="black">
          <a:xfrm>
            <a:off x="315893" y="600761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9" name="Freeform 86"/>
          <p:cNvSpPr>
            <a:spLocks/>
          </p:cNvSpPr>
          <p:nvPr>
            <p:custDataLst>
              <p:custData r:id="rId25"/>
              <p:custData r:id="rId26"/>
            </p:custDataLst>
          </p:nvPr>
        </p:nvSpPr>
        <p:spPr bwMode="black">
          <a:xfrm>
            <a:off x="382567" y="600826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00" name="Freeform 104"/>
          <p:cNvSpPr>
            <a:spLocks noEditPoints="1"/>
          </p:cNvSpPr>
          <p:nvPr>
            <p:custDataLst>
              <p:custData r:id="rId27"/>
              <p:custData r:id="rId28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501" name="Picture 500"/>
          <p:cNvPicPr>
            <a:picLocks noChangeAspect="1"/>
          </p:cNvPicPr>
          <p:nvPr/>
        </p:nvPicPr>
        <p:blipFill>
          <a:blip r:embed="rId18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pic>
        <p:nvPicPr>
          <p:cNvPr id="502" name="Picture 2" descr="C:\Users\t-dantay\Documents\Placeholders\home.png"/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>
          <a:blip r:embed="rId18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" name="Rectangle 502"/>
          <p:cNvSpPr/>
          <p:nvPr/>
        </p:nvSpPr>
        <p:spPr>
          <a:xfrm>
            <a:off x="1744362" y="1352203"/>
            <a:ext cx="7320218" cy="528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504" name="Picture 503"/>
          <p:cNvPicPr preferRelativeResize="0">
            <a:picLocks/>
          </p:cNvPicPr>
          <p:nvPr>
            <p:custDataLst>
              <p:custData r:id="rId30"/>
            </p:custDataLst>
          </p:nvPr>
        </p:nvPicPr>
        <p:blipFill>
          <a:blip r:embed="rId1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1" y="1408065"/>
            <a:ext cx="338617" cy="419775"/>
          </a:xfrm>
          <a:prstGeom prst="rect">
            <a:avLst/>
          </a:prstGeom>
        </p:spPr>
      </p:pic>
      <p:sp>
        <p:nvSpPr>
          <p:cNvPr id="505" name="TextBox 504"/>
          <p:cNvSpPr txBox="1"/>
          <p:nvPr/>
        </p:nvSpPr>
        <p:spPr>
          <a:xfrm>
            <a:off x="2166100" y="1329421"/>
            <a:ext cx="209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</a:rPr>
              <a:t>Sandro Righini</a:t>
            </a:r>
            <a:endParaRPr lang="en-ZA" sz="1000" b="1" dirty="0">
              <a:latin typeface="Segoe UI" panose="020B0502040204020203" pitchFamily="34" charset="0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2170148" y="1620424"/>
            <a:ext cx="1027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Local Time : 12:00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2167766" y="1508295"/>
            <a:ext cx="1943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Location : London, UK</a:t>
            </a:r>
            <a:endParaRPr lang="en-ZA" sz="600" dirty="0">
              <a:latin typeface="Segoe UI" panose="020B0502040204020203" pitchFamily="34" charset="0"/>
            </a:endParaRPr>
          </a:p>
        </p:txBody>
      </p:sp>
      <p:grpSp>
        <p:nvGrpSpPr>
          <p:cNvPr id="508" name="Group 507"/>
          <p:cNvGrpSpPr/>
          <p:nvPr/>
        </p:nvGrpSpPr>
        <p:grpSpPr>
          <a:xfrm>
            <a:off x="7186648" y="1331011"/>
            <a:ext cx="1027032" cy="184666"/>
            <a:chOff x="3697368" y="776649"/>
            <a:chExt cx="1027032" cy="184666"/>
          </a:xfrm>
        </p:grpSpPr>
        <p:sp>
          <p:nvSpPr>
            <p:cNvPr id="509" name="Freeform 86"/>
            <p:cNvSpPr>
              <a:spLocks/>
            </p:cNvSpPr>
            <p:nvPr>
              <p:custDataLst>
                <p:custData r:id="rId31"/>
                <p:custData r:id="rId32"/>
              </p:custDataLst>
            </p:nvPr>
          </p:nvSpPr>
          <p:spPr bwMode="black">
            <a:xfrm>
              <a:off x="4305300" y="838224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10" name="Freeform 86"/>
            <p:cNvSpPr>
              <a:spLocks/>
            </p:cNvSpPr>
            <p:nvPr>
              <p:custDataLst>
                <p:custData r:id="rId33"/>
                <p:custData r:id="rId34"/>
              </p:custDataLst>
            </p:nvPr>
          </p:nvSpPr>
          <p:spPr bwMode="black">
            <a:xfrm>
              <a:off x="4384950" y="83820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11" name="Freeform 86"/>
            <p:cNvSpPr>
              <a:spLocks/>
            </p:cNvSpPr>
            <p:nvPr>
              <p:custDataLst>
                <p:custData r:id="rId35"/>
                <p:custData r:id="rId36"/>
              </p:custDataLst>
            </p:nvPr>
          </p:nvSpPr>
          <p:spPr bwMode="black">
            <a:xfrm>
              <a:off x="4465910" y="83885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12" name="Freeform 86"/>
            <p:cNvSpPr>
              <a:spLocks/>
            </p:cNvSpPr>
            <p:nvPr>
              <p:custDataLst>
                <p:custData r:id="rId37"/>
                <p:custData r:id="rId38"/>
              </p:custDataLst>
            </p:nvPr>
          </p:nvSpPr>
          <p:spPr bwMode="black">
            <a:xfrm>
              <a:off x="4544493" y="83885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13" name="Freeform 86"/>
            <p:cNvSpPr>
              <a:spLocks/>
            </p:cNvSpPr>
            <p:nvPr>
              <p:custDataLst>
                <p:custData r:id="rId39"/>
                <p:custData r:id="rId40"/>
              </p:custDataLst>
            </p:nvPr>
          </p:nvSpPr>
          <p:spPr bwMode="black">
            <a:xfrm>
              <a:off x="4623072" y="839517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3697368" y="776649"/>
              <a:ext cx="10270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Overall Rating :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</p:grpSp>
      <p:sp>
        <p:nvSpPr>
          <p:cNvPr id="515" name="TextBox 514"/>
          <p:cNvSpPr txBox="1"/>
          <p:nvPr/>
        </p:nvSpPr>
        <p:spPr>
          <a:xfrm>
            <a:off x="3287748" y="1336174"/>
            <a:ext cx="1027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latin typeface="Segoe UI" panose="020B0502040204020203" pitchFamily="34" charset="0"/>
              </a:rPr>
              <a:t>Reviews :</a:t>
            </a:r>
            <a:endParaRPr lang="en-ZA" sz="600" b="1" dirty="0">
              <a:latin typeface="Segoe UI" panose="020B0502040204020203" pitchFamily="34" charset="0"/>
            </a:endParaRPr>
          </a:p>
        </p:txBody>
      </p:sp>
      <p:sp>
        <p:nvSpPr>
          <p:cNvPr id="516" name="Rectangle 515"/>
          <p:cNvSpPr/>
          <p:nvPr/>
        </p:nvSpPr>
        <p:spPr>
          <a:xfrm>
            <a:off x="3377517" y="1493095"/>
            <a:ext cx="4813300" cy="37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8208810" y="1370617"/>
            <a:ext cx="838199" cy="494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8364930" y="147834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</a:rPr>
              <a:t>ADD</a:t>
            </a:r>
            <a:endParaRPr lang="en-ZA" sz="1600" dirty="0">
              <a:ln w="3175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3374980" y="1515161"/>
            <a:ext cx="480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Lorem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ipsum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dolor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sit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amet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,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consectetuer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adipiscing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elit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,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sed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diam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nonummy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nibh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euismod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tincidunt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ut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laoreet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dolore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magna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aliquam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erat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ZA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volutpat</a:t>
            </a:r>
            <a:r>
              <a:rPr lang="en-ZA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. </a:t>
            </a:r>
            <a:endParaRPr lang="en-ZA" sz="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1" y="144243"/>
            <a:ext cx="425867" cy="4130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012" y="8979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Active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962" y="32940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962" y="35226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487" y="326694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962" y="112652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962" y="1834839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962" y="3565938"/>
            <a:ext cx="1371600" cy="707526"/>
            <a:chOff x="152400" y="3565938"/>
            <a:chExt cx="1371600" cy="707526"/>
          </a:xfrm>
        </p:grpSpPr>
        <p:sp>
          <p:nvSpPr>
            <p:cNvPr id="65" name="Rectangle 6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67" name="Picture 66"/>
            <p:cNvPicPr preferRelativeResize="0">
              <a:picLocks/>
            </p:cNvPicPr>
            <p:nvPr>
              <p:custDataLst>
                <p:custData r:id="rId155"/>
              </p:custDataLst>
            </p:nvPr>
          </p:nvPicPr>
          <p:blipFill>
            <a:blip r:embed="rId1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2" name="Freeform 86"/>
            <p:cNvSpPr>
              <a:spLocks/>
            </p:cNvSpPr>
            <p:nvPr>
              <p:custDataLst>
                <p:custData r:id="rId156"/>
                <p:custData r:id="rId157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3" name="Freeform 86"/>
            <p:cNvSpPr>
              <a:spLocks/>
            </p:cNvSpPr>
            <p:nvPr>
              <p:custDataLst>
                <p:custData r:id="rId158"/>
                <p:custData r:id="rId159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4" name="Freeform 86"/>
            <p:cNvSpPr>
              <a:spLocks/>
            </p:cNvSpPr>
            <p:nvPr>
              <p:custDataLst>
                <p:custData r:id="rId160"/>
                <p:custData r:id="rId161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5" name="Freeform 86"/>
            <p:cNvSpPr>
              <a:spLocks/>
            </p:cNvSpPr>
            <p:nvPr>
              <p:custDataLst>
                <p:custData r:id="rId162"/>
                <p:custData r:id="rId163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6" name="Freeform 86"/>
            <p:cNvSpPr>
              <a:spLocks/>
            </p:cNvSpPr>
            <p:nvPr>
              <p:custDataLst>
                <p:custData r:id="rId164"/>
                <p:custData r:id="rId165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79" name="Picture 78"/>
            <p:cNvPicPr preferRelativeResize="0">
              <a:picLocks/>
            </p:cNvPicPr>
            <p:nvPr>
              <p:custDataLst>
                <p:custData r:id="rId166"/>
              </p:custDataLst>
            </p:nvPr>
          </p:nvPicPr>
          <p:blipFill>
            <a:blip r:embed="rId1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>
              <p:custDataLst>
                <p:custData r:id="rId167"/>
                <p:custData r:id="rId168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5" name="Freeform 86"/>
            <p:cNvSpPr>
              <a:spLocks/>
            </p:cNvSpPr>
            <p:nvPr>
              <p:custDataLst>
                <p:custData r:id="rId169"/>
                <p:custData r:id="rId170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>
              <p:custDataLst>
                <p:custData r:id="rId171"/>
                <p:custData r:id="rId172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>
              <p:custDataLst>
                <p:custData r:id="rId173"/>
                <p:custData r:id="rId174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>
              <p:custDataLst>
                <p:custData r:id="rId175"/>
                <p:custData r:id="rId176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92" name="Picture 91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8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2202799" y="222290"/>
            <a:ext cx="293078" cy="287179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1752600" y="6096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47582" y="6195353"/>
            <a:ext cx="7015418" cy="528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47582" y="821840"/>
            <a:ext cx="7015418" cy="51871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44" y="1491313"/>
            <a:ext cx="1582472" cy="329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9" name="Picture 18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8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00" y="1494045"/>
            <a:ext cx="337500" cy="337500"/>
          </a:xfrm>
          <a:prstGeom prst="rect">
            <a:avLst/>
          </a:prstGeom>
        </p:spPr>
      </p:pic>
      <p:pic>
        <p:nvPicPr>
          <p:cNvPr id="30" name="Picture 29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" y="1521239"/>
            <a:ext cx="180115" cy="22328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05386" y="146671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5386" y="162499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387" y="155600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5" name="Freeform 86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98320" y="174452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6" name="Freeform 86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66065" y="174449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7" name="Freeform 86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232739" y="174515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8" name="Freeform 86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299417" y="17451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" name="Freeform 86"/>
          <p:cNvSpPr>
            <a:spLocks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366091" y="174581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>
            <p:custDataLst>
              <p:custData r:id="rId15"/>
            </p:custDataLst>
          </p:nvPr>
        </p:nvPicPr>
        <p:blipFill rotWithShape="1">
          <a:blip r:embed="rId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1905686"/>
            <a:ext cx="179880" cy="187770"/>
          </a:xfrm>
          <a:prstGeom prst="rect">
            <a:avLst/>
          </a:prstGeom>
        </p:spPr>
      </p:pic>
      <p:pic>
        <p:nvPicPr>
          <p:cNvPr id="93" name="Picture 92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1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19171" r="8263" b="19646"/>
          <a:stretch/>
        </p:blipFill>
        <p:spPr>
          <a:xfrm>
            <a:off x="2665883" y="229308"/>
            <a:ext cx="295200" cy="218855"/>
          </a:xfrm>
          <a:prstGeom prst="rect">
            <a:avLst/>
          </a:prstGeom>
        </p:spPr>
      </p:pic>
      <p:sp>
        <p:nvSpPr>
          <p:cNvPr id="78" name="Freeform 115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1866459"/>
            <a:ext cx="180115" cy="223284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405985" y="181828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5985" y="197021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05986" y="190122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0" name="Freeform 86"/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98919" y="208974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1" name="Freeform 86"/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66664" y="208971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2" name="Freeform 86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233338" y="209037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3" name="Freeform 86"/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300016" y="209037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4" name="Freeform 86"/>
          <p:cNvSpPr>
            <a:spLocks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366690" y="209103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962" y="2182554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66" name="Picture 165"/>
          <p:cNvPicPr>
            <a:picLocks noChangeAspect="1"/>
          </p:cNvPicPr>
          <p:nvPr>
            <p:custDataLst>
              <p:custData r:id="rId30"/>
            </p:custDataLst>
          </p:nvPr>
        </p:nvPicPr>
        <p:blipFill rotWithShape="1">
          <a:blip r:embed="rId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253401"/>
            <a:ext cx="179880" cy="187770"/>
          </a:xfrm>
          <a:prstGeom prst="rect">
            <a:avLst/>
          </a:prstGeom>
        </p:spPr>
      </p:pic>
      <p:pic>
        <p:nvPicPr>
          <p:cNvPr id="167" name="Picture 166"/>
          <p:cNvPicPr preferRelativeResize="0">
            <a:picLocks/>
          </p:cNvPicPr>
          <p:nvPr>
            <p:custDataLst>
              <p:custData r:id="rId31"/>
            </p:custDataLst>
          </p:nvPr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214174"/>
            <a:ext cx="180115" cy="223284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405985" y="2159651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05985" y="231792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5986" y="224893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1" name="Freeform 86"/>
          <p:cNvSpPr>
            <a:spLocks/>
          </p:cNvSpPr>
          <p:nvPr>
            <p:custDataLst>
              <p:custData r:id="rId32"/>
              <p:custData r:id="rId33"/>
            </p:custDataLst>
          </p:nvPr>
        </p:nvSpPr>
        <p:spPr bwMode="black">
          <a:xfrm>
            <a:off x="98919" y="24374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2" name="Freeform 86"/>
          <p:cNvSpPr>
            <a:spLocks/>
          </p:cNvSpPr>
          <p:nvPr>
            <p:custDataLst>
              <p:custData r:id="rId34"/>
              <p:custData r:id="rId35"/>
            </p:custDataLst>
          </p:nvPr>
        </p:nvSpPr>
        <p:spPr bwMode="black">
          <a:xfrm>
            <a:off x="166664" y="243743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3" name="Freeform 86"/>
          <p:cNvSpPr>
            <a:spLocks/>
          </p:cNvSpPr>
          <p:nvPr>
            <p:custDataLst>
              <p:custData r:id="rId36"/>
              <p:custData r:id="rId37"/>
            </p:custDataLst>
          </p:nvPr>
        </p:nvSpPr>
        <p:spPr bwMode="black">
          <a:xfrm>
            <a:off x="233338" y="243809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4" name="Freeform 86"/>
          <p:cNvSpPr>
            <a:spLocks/>
          </p:cNvSpPr>
          <p:nvPr>
            <p:custDataLst>
              <p:custData r:id="rId38"/>
              <p:custData r:id="rId39"/>
            </p:custDataLst>
          </p:nvPr>
        </p:nvSpPr>
        <p:spPr bwMode="black">
          <a:xfrm>
            <a:off x="300016" y="243809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5" name="Freeform 86"/>
          <p:cNvSpPr>
            <a:spLocks/>
          </p:cNvSpPr>
          <p:nvPr>
            <p:custDataLst>
              <p:custData r:id="rId40"/>
              <p:custData r:id="rId41"/>
            </p:custDataLst>
          </p:nvPr>
        </p:nvSpPr>
        <p:spPr bwMode="black">
          <a:xfrm>
            <a:off x="366690" y="24387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7962" y="2529071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77" name="Picture 176"/>
          <p:cNvPicPr>
            <a:picLocks noChangeAspect="1"/>
          </p:cNvPicPr>
          <p:nvPr>
            <p:custDataLst>
              <p:custData r:id="rId42"/>
            </p:custDataLst>
          </p:nvPr>
        </p:nvPicPr>
        <p:blipFill rotWithShape="1">
          <a:blip r:embed="rId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599918"/>
            <a:ext cx="179880" cy="187770"/>
          </a:xfrm>
          <a:prstGeom prst="rect">
            <a:avLst/>
          </a:prstGeom>
        </p:spPr>
      </p:pic>
      <p:pic>
        <p:nvPicPr>
          <p:cNvPr id="178" name="Picture 177"/>
          <p:cNvPicPr preferRelativeResize="0">
            <a:picLocks/>
          </p:cNvPicPr>
          <p:nvPr>
            <p:custDataLst>
              <p:custData r:id="rId43"/>
            </p:custDataLst>
          </p:nvPr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560691"/>
            <a:ext cx="180115" cy="223284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405985" y="2512518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05985" y="266444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05986" y="25954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2" name="Freeform 86"/>
          <p:cNvSpPr>
            <a:spLocks/>
          </p:cNvSpPr>
          <p:nvPr>
            <p:custDataLst>
              <p:custData r:id="rId44"/>
              <p:custData r:id="rId45"/>
            </p:custDataLst>
          </p:nvPr>
        </p:nvSpPr>
        <p:spPr bwMode="black">
          <a:xfrm>
            <a:off x="98919" y="278397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3" name="Freeform 86"/>
          <p:cNvSpPr>
            <a:spLocks/>
          </p:cNvSpPr>
          <p:nvPr>
            <p:custDataLst>
              <p:custData r:id="rId46"/>
              <p:custData r:id="rId47"/>
            </p:custDataLst>
          </p:nvPr>
        </p:nvSpPr>
        <p:spPr bwMode="black">
          <a:xfrm>
            <a:off x="166664" y="27839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4" name="Freeform 86"/>
          <p:cNvSpPr>
            <a:spLocks/>
          </p:cNvSpPr>
          <p:nvPr>
            <p:custDataLst>
              <p:custData r:id="rId48"/>
              <p:custData r:id="rId49"/>
            </p:custDataLst>
          </p:nvPr>
        </p:nvSpPr>
        <p:spPr bwMode="black">
          <a:xfrm>
            <a:off x="233338" y="278460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5" name="Freeform 86"/>
          <p:cNvSpPr>
            <a:spLocks/>
          </p:cNvSpPr>
          <p:nvPr>
            <p:custDataLst>
              <p:custData r:id="rId50"/>
              <p:custData r:id="rId51"/>
            </p:custDataLst>
          </p:nvPr>
        </p:nvSpPr>
        <p:spPr bwMode="black">
          <a:xfrm>
            <a:off x="300016" y="278461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6" name="Freeform 86"/>
          <p:cNvSpPr>
            <a:spLocks/>
          </p:cNvSpPr>
          <p:nvPr>
            <p:custDataLst>
              <p:custData r:id="rId52"/>
              <p:custData r:id="rId53"/>
            </p:custDataLst>
          </p:nvPr>
        </p:nvSpPr>
        <p:spPr bwMode="black">
          <a:xfrm>
            <a:off x="366690" y="278526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962" y="287678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88" name="Picture 187"/>
          <p:cNvPicPr>
            <a:picLocks noChangeAspect="1"/>
          </p:cNvPicPr>
          <p:nvPr>
            <p:custDataLst>
              <p:custData r:id="rId54"/>
            </p:custDataLst>
          </p:nvPr>
        </p:nvPicPr>
        <p:blipFill rotWithShape="1">
          <a:blip r:embed="rId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947633"/>
            <a:ext cx="179880" cy="187770"/>
          </a:xfrm>
          <a:prstGeom prst="rect">
            <a:avLst/>
          </a:prstGeom>
        </p:spPr>
      </p:pic>
      <p:pic>
        <p:nvPicPr>
          <p:cNvPr id="189" name="Picture 188"/>
          <p:cNvPicPr preferRelativeResize="0">
            <a:picLocks/>
          </p:cNvPicPr>
          <p:nvPr>
            <p:custDataLst>
              <p:custData r:id="rId55"/>
            </p:custDataLst>
          </p:nvPr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908406"/>
            <a:ext cx="180115" cy="223284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405985" y="2853883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05985" y="301215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05986" y="294316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3" name="Freeform 86"/>
          <p:cNvSpPr>
            <a:spLocks/>
          </p:cNvSpPr>
          <p:nvPr>
            <p:custDataLst>
              <p:custData r:id="rId56"/>
              <p:custData r:id="rId57"/>
            </p:custDataLst>
          </p:nvPr>
        </p:nvSpPr>
        <p:spPr bwMode="black">
          <a:xfrm>
            <a:off x="98919" y="313169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4" name="Freeform 86"/>
          <p:cNvSpPr>
            <a:spLocks/>
          </p:cNvSpPr>
          <p:nvPr>
            <p:custDataLst>
              <p:custData r:id="rId58"/>
              <p:custData r:id="rId59"/>
            </p:custDataLst>
          </p:nvPr>
        </p:nvSpPr>
        <p:spPr bwMode="black">
          <a:xfrm>
            <a:off x="166664" y="31316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5" name="Freeform 86"/>
          <p:cNvSpPr>
            <a:spLocks/>
          </p:cNvSpPr>
          <p:nvPr>
            <p:custDataLst>
              <p:custData r:id="rId60"/>
              <p:custData r:id="rId61"/>
            </p:custDataLst>
          </p:nvPr>
        </p:nvSpPr>
        <p:spPr bwMode="black">
          <a:xfrm>
            <a:off x="233338" y="313232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6" name="Freeform 86"/>
          <p:cNvSpPr>
            <a:spLocks/>
          </p:cNvSpPr>
          <p:nvPr>
            <p:custDataLst>
              <p:custData r:id="rId62"/>
              <p:custData r:id="rId63"/>
            </p:custDataLst>
          </p:nvPr>
        </p:nvSpPr>
        <p:spPr bwMode="black">
          <a:xfrm>
            <a:off x="300016" y="31323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7" name="Freeform 86"/>
          <p:cNvSpPr>
            <a:spLocks/>
          </p:cNvSpPr>
          <p:nvPr>
            <p:custDataLst>
              <p:custData r:id="rId64"/>
              <p:custData r:id="rId65"/>
            </p:custDataLst>
          </p:nvPr>
        </p:nvSpPr>
        <p:spPr bwMode="black">
          <a:xfrm>
            <a:off x="366690" y="313298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7962" y="1153996"/>
            <a:ext cx="1371600" cy="329964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11" name="Picture 210"/>
          <p:cNvPicPr preferRelativeResize="0">
            <a:picLocks/>
          </p:cNvPicPr>
          <p:nvPr>
            <p:custDataLst>
              <p:custData r:id="rId66"/>
            </p:custDataLst>
          </p:nvPr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5" y="1209427"/>
            <a:ext cx="180115" cy="223284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260726" y="131376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54061" y="1216818"/>
            <a:ext cx="1140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Rick Moranis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2987" y="1123952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Contact Request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 rot="5400000">
            <a:off x="4975988" y="-2221727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23" name="Picture 222"/>
          <p:cNvPicPr preferRelativeResize="0">
            <a:picLocks/>
          </p:cNvPicPr>
          <p:nvPr>
            <p:custDataLst>
              <p:custData r:id="rId67"/>
            </p:custDataLst>
          </p:nvPr>
        </p:nvPicPr>
        <p:blipFill>
          <a:blip r:embed="rId1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47" y="1053660"/>
            <a:ext cx="290954" cy="360687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2706432" y="1123904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Sandro!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162175" y="11220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16:20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8" name="Rounded Rectangular Callout 129"/>
          <p:cNvSpPr/>
          <p:nvPr/>
        </p:nvSpPr>
        <p:spPr>
          <a:xfrm flipV="1">
            <a:off x="1857375" y="1476372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709150" y="1670004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Are you there?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164893" y="16681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16:25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3" name="Rounded Rectangular Callout 6"/>
          <p:cNvSpPr/>
          <p:nvPr/>
        </p:nvSpPr>
        <p:spPr>
          <a:xfrm rot="16200000" flipH="1">
            <a:off x="5056100" y="-1101029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17" name="Picture 116"/>
          <p:cNvPicPr preferRelativeResize="0">
            <a:picLocks/>
          </p:cNvPicPr>
          <p:nvPr>
            <p:custDataLst>
              <p:custData r:id="rId68"/>
            </p:custDataLst>
          </p:nvPr>
        </p:nvPicPr>
        <p:blipFill>
          <a:blip r:embed="rId1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29" y="2185909"/>
            <a:ext cx="290954" cy="331192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2713270" y="2244611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Rick, I’m here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871256" y="2242752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16:27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6" name="Rounded Rectangular Callout 6"/>
          <p:cNvSpPr/>
          <p:nvPr/>
        </p:nvSpPr>
        <p:spPr>
          <a:xfrm rot="5400000">
            <a:off x="4969321" y="-530561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69"/>
            </p:custDataLst>
          </p:nvPr>
        </p:nvPicPr>
        <p:blipFill>
          <a:blip r:embed="rId1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0" y="2744826"/>
            <a:ext cx="290954" cy="360687"/>
          </a:xfrm>
          <a:prstGeom prst="rect">
            <a:avLst/>
          </a:prstGeom>
        </p:spPr>
      </p:pic>
      <p:sp>
        <p:nvSpPr>
          <p:cNvPr id="238" name="TextBox 237"/>
          <p:cNvSpPr txBox="1"/>
          <p:nvPr/>
        </p:nvSpPr>
        <p:spPr>
          <a:xfrm>
            <a:off x="2699765" y="2815070"/>
            <a:ext cx="5171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Great! Lets talk tech.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155508" y="2813211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814385" y="6349314"/>
            <a:ext cx="5171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Awesome, what do you have in mind?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6" name="Freeform 95"/>
          <p:cNvSpPr>
            <a:spLocks/>
          </p:cNvSpPr>
          <p:nvPr>
            <p:custDataLst>
              <p:custData r:id="rId70"/>
              <p:custData r:id="rId71"/>
            </p:custDataLst>
          </p:nvPr>
        </p:nvSpPr>
        <p:spPr bwMode="black">
          <a:xfrm>
            <a:off x="8368174" y="6354029"/>
            <a:ext cx="263218" cy="263019"/>
          </a:xfrm>
          <a:custGeom>
            <a:avLst/>
            <a:gdLst>
              <a:gd name="T0" fmla="*/ 59 w 67"/>
              <a:gd name="T1" fmla="*/ 0 h 67"/>
              <a:gd name="T2" fmla="*/ 9 w 67"/>
              <a:gd name="T3" fmla="*/ 0 h 67"/>
              <a:gd name="T4" fmla="*/ 0 w 67"/>
              <a:gd name="T5" fmla="*/ 9 h 67"/>
              <a:gd name="T6" fmla="*/ 0 w 67"/>
              <a:gd name="T7" fmla="*/ 41 h 67"/>
              <a:gd name="T8" fmla="*/ 9 w 67"/>
              <a:gd name="T9" fmla="*/ 50 h 67"/>
              <a:gd name="T10" fmla="*/ 21 w 67"/>
              <a:gd name="T11" fmla="*/ 50 h 67"/>
              <a:gd name="T12" fmla="*/ 47 w 67"/>
              <a:gd name="T13" fmla="*/ 67 h 67"/>
              <a:gd name="T14" fmla="*/ 41 w 67"/>
              <a:gd name="T15" fmla="*/ 50 h 67"/>
              <a:gd name="T16" fmla="*/ 59 w 67"/>
              <a:gd name="T17" fmla="*/ 50 h 67"/>
              <a:gd name="T18" fmla="*/ 67 w 67"/>
              <a:gd name="T19" fmla="*/ 41 h 67"/>
              <a:gd name="T20" fmla="*/ 67 w 67"/>
              <a:gd name="T21" fmla="*/ 9 h 67"/>
              <a:gd name="T22" fmla="*/ 59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5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47" y="67"/>
                  <a:pt x="47" y="67"/>
                  <a:pt x="47" y="67"/>
                </a:cubicBezTo>
                <a:cubicBezTo>
                  <a:pt x="41" y="50"/>
                  <a:pt x="41" y="50"/>
                  <a:pt x="41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3" y="50"/>
                  <a:pt x="67" y="46"/>
                  <a:pt x="67" y="4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4"/>
                  <a:pt x="63" y="0"/>
                  <a:pt x="59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42" name="Picture 241"/>
          <p:cNvPicPr preferRelativeResize="0">
            <a:picLocks/>
          </p:cNvPicPr>
          <p:nvPr>
            <p:custDataLst>
              <p:custData r:id="rId72"/>
            </p:custDataLst>
          </p:nvPr>
        </p:nvPicPr>
        <p:blipFill>
          <a:blip r:embed="rId187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6" y="1143000"/>
            <a:ext cx="337500" cy="337500"/>
          </a:xfrm>
          <a:prstGeom prst="rect">
            <a:avLst/>
          </a:prstGeom>
        </p:spPr>
      </p:pic>
      <p:pic>
        <p:nvPicPr>
          <p:cNvPr id="243" name="Picture 242"/>
          <p:cNvPicPr preferRelativeResize="0">
            <a:picLocks/>
          </p:cNvPicPr>
          <p:nvPr>
            <p:custDataLst>
              <p:custData r:id="rId73"/>
            </p:custDataLst>
          </p:nvPr>
        </p:nvPicPr>
        <p:blipFill>
          <a:blip r:embed="rId188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" y="1158081"/>
            <a:ext cx="337500" cy="337500"/>
          </a:xfrm>
          <a:prstGeom prst="rect">
            <a:avLst/>
          </a:prstGeom>
        </p:spPr>
      </p:pic>
      <p:grpSp>
        <p:nvGrpSpPr>
          <p:cNvPr id="245" name="Group 244"/>
          <p:cNvGrpSpPr/>
          <p:nvPr/>
        </p:nvGrpSpPr>
        <p:grpSpPr>
          <a:xfrm>
            <a:off x="67962" y="4259358"/>
            <a:ext cx="1371600" cy="707526"/>
            <a:chOff x="152400" y="3565938"/>
            <a:chExt cx="1371600" cy="707526"/>
          </a:xfrm>
        </p:grpSpPr>
        <p:sp>
          <p:nvSpPr>
            <p:cNvPr id="246" name="Rectangle 245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47" name="Picture 246"/>
            <p:cNvPicPr preferRelativeResize="0">
              <a:picLocks/>
            </p:cNvPicPr>
            <p:nvPr>
              <p:custDataLst>
                <p:custData r:id="rId133"/>
              </p:custDataLst>
            </p:nvPr>
          </p:nvPicPr>
          <p:blipFill>
            <a:blip r:embed="rId1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48" name="TextBox 24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2" name="Freeform 86"/>
            <p:cNvSpPr>
              <a:spLocks/>
            </p:cNvSpPr>
            <p:nvPr>
              <p:custDataLst>
                <p:custData r:id="rId134"/>
                <p:custData r:id="rId135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3" name="Freeform 86"/>
            <p:cNvSpPr>
              <a:spLocks/>
            </p:cNvSpPr>
            <p:nvPr>
              <p:custDataLst>
                <p:custData r:id="rId136"/>
                <p:custData r:id="rId137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4" name="Freeform 86"/>
            <p:cNvSpPr>
              <a:spLocks/>
            </p:cNvSpPr>
            <p:nvPr>
              <p:custDataLst>
                <p:custData r:id="rId138"/>
                <p:custData r:id="rId139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5" name="Freeform 86"/>
            <p:cNvSpPr>
              <a:spLocks/>
            </p:cNvSpPr>
            <p:nvPr>
              <p:custDataLst>
                <p:custData r:id="rId140"/>
                <p:custData r:id="rId141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6" name="Freeform 86"/>
            <p:cNvSpPr>
              <a:spLocks/>
            </p:cNvSpPr>
            <p:nvPr>
              <p:custDataLst>
                <p:custData r:id="rId142"/>
                <p:custData r:id="rId143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58" name="Picture 257"/>
            <p:cNvPicPr preferRelativeResize="0">
              <a:picLocks/>
            </p:cNvPicPr>
            <p:nvPr>
              <p:custDataLst>
                <p:custData r:id="rId144"/>
              </p:custDataLst>
            </p:nvPr>
          </p:nvPicPr>
          <p:blipFill>
            <a:blip r:embed="rId1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59" name="TextBox 25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3" name="Freeform 86"/>
            <p:cNvSpPr>
              <a:spLocks/>
            </p:cNvSpPr>
            <p:nvPr>
              <p:custDataLst>
                <p:custData r:id="rId145"/>
                <p:custData r:id="rId146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4" name="Freeform 86"/>
            <p:cNvSpPr>
              <a:spLocks/>
            </p:cNvSpPr>
            <p:nvPr>
              <p:custDataLst>
                <p:custData r:id="rId147"/>
                <p:custData r:id="rId148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5" name="Freeform 86"/>
            <p:cNvSpPr>
              <a:spLocks/>
            </p:cNvSpPr>
            <p:nvPr>
              <p:custDataLst>
                <p:custData r:id="rId149"/>
                <p:custData r:id="rId150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>
              <p:custDataLst>
                <p:custData r:id="rId151"/>
                <p:custData r:id="rId152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7" name="Freeform 86"/>
            <p:cNvSpPr>
              <a:spLocks/>
            </p:cNvSpPr>
            <p:nvPr>
              <p:custDataLst>
                <p:custData r:id="rId153"/>
                <p:custData r:id="rId154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7962" y="4953000"/>
            <a:ext cx="1371600" cy="707526"/>
            <a:chOff x="152400" y="3565938"/>
            <a:chExt cx="1371600" cy="707526"/>
          </a:xfrm>
        </p:grpSpPr>
        <p:sp>
          <p:nvSpPr>
            <p:cNvPr id="269" name="Rectangle 268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70" name="Picture 269"/>
            <p:cNvPicPr preferRelativeResize="0">
              <a:picLocks/>
            </p:cNvPicPr>
            <p:nvPr>
              <p:custDataLst>
                <p:custData r:id="rId111"/>
              </p:custDataLst>
            </p:nvPr>
          </p:nvPicPr>
          <p:blipFill>
            <a:blip r:embed="rId1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71" name="TextBox 270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5" name="Freeform 86"/>
            <p:cNvSpPr>
              <a:spLocks/>
            </p:cNvSpPr>
            <p:nvPr>
              <p:custDataLst>
                <p:custData r:id="rId112"/>
                <p:custData r:id="rId113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6" name="Freeform 86"/>
            <p:cNvSpPr>
              <a:spLocks/>
            </p:cNvSpPr>
            <p:nvPr>
              <p:custDataLst>
                <p:custData r:id="rId114"/>
                <p:custData r:id="rId115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7" name="Freeform 86"/>
            <p:cNvSpPr>
              <a:spLocks/>
            </p:cNvSpPr>
            <p:nvPr>
              <p:custDataLst>
                <p:custData r:id="rId116"/>
                <p:custData r:id="rId117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8" name="Freeform 86"/>
            <p:cNvSpPr>
              <a:spLocks/>
            </p:cNvSpPr>
            <p:nvPr>
              <p:custDataLst>
                <p:custData r:id="rId118"/>
                <p:custData r:id="rId119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9" name="Freeform 86"/>
            <p:cNvSpPr>
              <a:spLocks/>
            </p:cNvSpPr>
            <p:nvPr>
              <p:custDataLst>
                <p:custData r:id="rId120"/>
                <p:custData r:id="rId121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81" name="Picture 280"/>
            <p:cNvPicPr preferRelativeResize="0">
              <a:picLocks/>
            </p:cNvPicPr>
            <p:nvPr>
              <p:custDataLst>
                <p:custData r:id="rId122"/>
              </p:custDataLst>
            </p:nvPr>
          </p:nvPicPr>
          <p:blipFill>
            <a:blip r:embed="rId1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82" name="TextBox 281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6" name="Freeform 86"/>
            <p:cNvSpPr>
              <a:spLocks/>
            </p:cNvSpPr>
            <p:nvPr>
              <p:custDataLst>
                <p:custData r:id="rId123"/>
                <p:custData r:id="rId124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7" name="Freeform 86"/>
            <p:cNvSpPr>
              <a:spLocks/>
            </p:cNvSpPr>
            <p:nvPr>
              <p:custDataLst>
                <p:custData r:id="rId125"/>
                <p:custData r:id="rId126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8" name="Freeform 86"/>
            <p:cNvSpPr>
              <a:spLocks/>
            </p:cNvSpPr>
            <p:nvPr>
              <p:custDataLst>
                <p:custData r:id="rId127"/>
                <p:custData r:id="rId128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>
              <p:custDataLst>
                <p:custData r:id="rId129"/>
                <p:custData r:id="rId130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0" name="Freeform 86"/>
            <p:cNvSpPr>
              <a:spLocks/>
            </p:cNvSpPr>
            <p:nvPr>
              <p:custDataLst>
                <p:custData r:id="rId131"/>
                <p:custData r:id="rId132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7962" y="5646420"/>
            <a:ext cx="1371600" cy="707526"/>
            <a:chOff x="152400" y="3565938"/>
            <a:chExt cx="1371600" cy="707526"/>
          </a:xfrm>
        </p:grpSpPr>
        <p:sp>
          <p:nvSpPr>
            <p:cNvPr id="292" name="Rectangle 291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93" name="Picture 292"/>
            <p:cNvPicPr preferRelativeResize="0">
              <a:picLocks/>
            </p:cNvPicPr>
            <p:nvPr>
              <p:custDataLst>
                <p:custData r:id="rId89"/>
              </p:custDataLst>
            </p:nvPr>
          </p:nvPicPr>
          <p:blipFill>
            <a:blip r:embed="rId1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8" name="Freeform 86"/>
            <p:cNvSpPr>
              <a:spLocks/>
            </p:cNvSpPr>
            <p:nvPr>
              <p:custDataLst>
                <p:custData r:id="rId90"/>
                <p:custData r:id="rId91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9" name="Freeform 86"/>
            <p:cNvSpPr>
              <a:spLocks/>
            </p:cNvSpPr>
            <p:nvPr>
              <p:custDataLst>
                <p:custData r:id="rId92"/>
                <p:custData r:id="rId93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0" name="Freeform 86"/>
            <p:cNvSpPr>
              <a:spLocks/>
            </p:cNvSpPr>
            <p:nvPr>
              <p:custDataLst>
                <p:custData r:id="rId94"/>
                <p:custData r:id="rId95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1" name="Freeform 86"/>
            <p:cNvSpPr>
              <a:spLocks/>
            </p:cNvSpPr>
            <p:nvPr>
              <p:custDataLst>
                <p:custData r:id="rId96"/>
                <p:custData r:id="rId97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2" name="Freeform 86"/>
            <p:cNvSpPr>
              <a:spLocks/>
            </p:cNvSpPr>
            <p:nvPr>
              <p:custDataLst>
                <p:custData r:id="rId98"/>
                <p:custData r:id="rId99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04" name="Picture 303"/>
            <p:cNvPicPr preferRelativeResize="0">
              <a:picLocks/>
            </p:cNvPicPr>
            <p:nvPr>
              <p:custDataLst>
                <p:custData r:id="rId100"/>
              </p:custDataLst>
            </p:nvPr>
          </p:nvPicPr>
          <p:blipFill>
            <a:blip r:embed="rId1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9" name="Freeform 86"/>
            <p:cNvSpPr>
              <a:spLocks/>
            </p:cNvSpPr>
            <p:nvPr>
              <p:custDataLst>
                <p:custData r:id="rId101"/>
                <p:custData r:id="rId102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0" name="Freeform 86"/>
            <p:cNvSpPr>
              <a:spLocks/>
            </p:cNvSpPr>
            <p:nvPr>
              <p:custDataLst>
                <p:custData r:id="rId103"/>
                <p:custData r:id="rId104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1" name="Freeform 86"/>
            <p:cNvSpPr>
              <a:spLocks/>
            </p:cNvSpPr>
            <p:nvPr>
              <p:custDataLst>
                <p:custData r:id="rId105"/>
                <p:custData r:id="rId106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2" name="Freeform 311"/>
            <p:cNvSpPr>
              <a:spLocks/>
            </p:cNvSpPr>
            <p:nvPr>
              <p:custDataLst>
                <p:custData r:id="rId107"/>
                <p:custData r:id="rId108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3" name="Freeform 86"/>
            <p:cNvSpPr>
              <a:spLocks/>
            </p:cNvSpPr>
            <p:nvPr>
              <p:custDataLst>
                <p:custData r:id="rId109"/>
                <p:custData r:id="rId110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14" name="ScrollbarVertical"/>
          <p:cNvGrpSpPr/>
          <p:nvPr>
            <p:custDataLst>
              <p:custData r:id="rId74"/>
            </p:custDataLst>
          </p:nvPr>
        </p:nvGrpSpPr>
        <p:grpSpPr>
          <a:xfrm>
            <a:off x="1459309" y="3589383"/>
            <a:ext cx="147992" cy="3238446"/>
            <a:chOff x="4496659" y="1543109"/>
            <a:chExt cx="147992" cy="3562291"/>
          </a:xfrm>
        </p:grpSpPr>
        <p:sp>
          <p:nvSpPr>
            <p:cNvPr id="31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6" name="Slider"/>
            <p:cNvSpPr/>
            <p:nvPr/>
          </p:nvSpPr>
          <p:spPr>
            <a:xfrm>
              <a:off x="4496659" y="1857840"/>
              <a:ext cx="147992" cy="3150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76200" y="6358722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21" name="Picture 320"/>
          <p:cNvPicPr preferRelativeResize="0">
            <a:picLocks/>
          </p:cNvPicPr>
          <p:nvPr>
            <p:custDataLst>
              <p:custData r:id="rId75"/>
            </p:custDataLst>
          </p:nvPr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6388648"/>
            <a:ext cx="180115" cy="223284"/>
          </a:xfrm>
          <a:prstGeom prst="rect">
            <a:avLst/>
          </a:prstGeom>
        </p:spPr>
      </p:pic>
      <p:sp>
        <p:nvSpPr>
          <p:cNvPr id="322" name="TextBox 321"/>
          <p:cNvSpPr txBox="1"/>
          <p:nvPr/>
        </p:nvSpPr>
        <p:spPr>
          <a:xfrm>
            <a:off x="413624" y="6334125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13625" y="64189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3624" y="654106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13625" y="648159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6" name="Freeform 86"/>
          <p:cNvSpPr>
            <a:spLocks/>
          </p:cNvSpPr>
          <p:nvPr>
            <p:custDataLst>
              <p:custData r:id="rId76"/>
              <p:custData r:id="rId77"/>
            </p:custDataLst>
          </p:nvPr>
        </p:nvSpPr>
        <p:spPr bwMode="black">
          <a:xfrm>
            <a:off x="106558" y="661193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7" name="Freeform 86"/>
          <p:cNvSpPr>
            <a:spLocks/>
          </p:cNvSpPr>
          <p:nvPr>
            <p:custDataLst>
              <p:custData r:id="rId78"/>
              <p:custData r:id="rId79"/>
            </p:custDataLst>
          </p:nvPr>
        </p:nvSpPr>
        <p:spPr bwMode="black">
          <a:xfrm>
            <a:off x="174303" y="661190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8" name="Freeform 86"/>
          <p:cNvSpPr>
            <a:spLocks/>
          </p:cNvSpPr>
          <p:nvPr>
            <p:custDataLst>
              <p:custData r:id="rId80"/>
              <p:custData r:id="rId81"/>
            </p:custDataLst>
          </p:nvPr>
        </p:nvSpPr>
        <p:spPr bwMode="black">
          <a:xfrm>
            <a:off x="240977" y="66125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9" name="Freeform 86"/>
          <p:cNvSpPr>
            <a:spLocks/>
          </p:cNvSpPr>
          <p:nvPr>
            <p:custDataLst>
              <p:custData r:id="rId82"/>
              <p:custData r:id="rId83"/>
            </p:custDataLst>
          </p:nvPr>
        </p:nvSpPr>
        <p:spPr bwMode="black">
          <a:xfrm>
            <a:off x="307655" y="661256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30" name="Freeform 86"/>
          <p:cNvSpPr>
            <a:spLocks/>
          </p:cNvSpPr>
          <p:nvPr>
            <p:custDataLst>
              <p:custData r:id="rId84"/>
              <p:custData r:id="rId85"/>
            </p:custDataLst>
          </p:nvPr>
        </p:nvSpPr>
        <p:spPr bwMode="black">
          <a:xfrm>
            <a:off x="374329" y="66132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14" name="Freeform 104"/>
          <p:cNvSpPr>
            <a:spLocks noEditPoints="1"/>
          </p:cNvSpPr>
          <p:nvPr>
            <p:custDataLst>
              <p:custData r:id="rId86"/>
              <p:custData r:id="rId87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18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pic>
        <p:nvPicPr>
          <p:cNvPr id="216" name="Picture 2" descr="C:\Users\t-dantay\Documents\Placeholders\home.png"/>
          <p:cNvPicPr>
            <a:picLocks noChangeAspect="1" noChangeArrowheads="1"/>
          </p:cNvPicPr>
          <p:nvPr>
            <p:custDataLst>
              <p:custData r:id="rId88"/>
            </p:custDataLst>
          </p:nvPr>
        </p:nvPicPr>
        <p:blipFill>
          <a:blip r:embed="rId19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5486400" y="163167"/>
            <a:ext cx="35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1" y="144243"/>
            <a:ext cx="425867" cy="4130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012" y="8979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Active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962" y="32940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962" y="35226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487" y="326694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962" y="112652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962" y="1834839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962" y="3565938"/>
            <a:ext cx="1371600" cy="707526"/>
            <a:chOff x="152400" y="3565938"/>
            <a:chExt cx="1371600" cy="707526"/>
          </a:xfrm>
        </p:grpSpPr>
        <p:sp>
          <p:nvSpPr>
            <p:cNvPr id="65" name="Rectangle 6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67" name="Picture 66"/>
            <p:cNvPicPr preferRelativeResize="0">
              <a:picLocks/>
            </p:cNvPicPr>
            <p:nvPr>
              <p:custDataLst>
                <p:custData r:id="rId159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2" name="Freeform 86"/>
            <p:cNvSpPr>
              <a:spLocks/>
            </p:cNvSpPr>
            <p:nvPr>
              <p:custDataLst>
                <p:custData r:id="rId160"/>
                <p:custData r:id="rId161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3" name="Freeform 86"/>
            <p:cNvSpPr>
              <a:spLocks/>
            </p:cNvSpPr>
            <p:nvPr>
              <p:custDataLst>
                <p:custData r:id="rId162"/>
                <p:custData r:id="rId163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4" name="Freeform 86"/>
            <p:cNvSpPr>
              <a:spLocks/>
            </p:cNvSpPr>
            <p:nvPr>
              <p:custDataLst>
                <p:custData r:id="rId164"/>
                <p:custData r:id="rId165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5" name="Freeform 86"/>
            <p:cNvSpPr>
              <a:spLocks/>
            </p:cNvSpPr>
            <p:nvPr>
              <p:custDataLst>
                <p:custData r:id="rId166"/>
                <p:custData r:id="rId167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6" name="Freeform 86"/>
            <p:cNvSpPr>
              <a:spLocks/>
            </p:cNvSpPr>
            <p:nvPr>
              <p:custDataLst>
                <p:custData r:id="rId168"/>
                <p:custData r:id="rId169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79" name="Picture 78"/>
            <p:cNvPicPr preferRelativeResize="0">
              <a:picLocks/>
            </p:cNvPicPr>
            <p:nvPr>
              <p:custDataLst>
                <p:custData r:id="rId170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>
              <p:custDataLst>
                <p:custData r:id="rId171"/>
                <p:custData r:id="rId172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5" name="Freeform 86"/>
            <p:cNvSpPr>
              <a:spLocks/>
            </p:cNvSpPr>
            <p:nvPr>
              <p:custDataLst>
                <p:custData r:id="rId173"/>
                <p:custData r:id="rId174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>
              <p:custDataLst>
                <p:custData r:id="rId175"/>
                <p:custData r:id="rId176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>
              <p:custDataLst>
                <p:custData r:id="rId177"/>
                <p:custData r:id="rId178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>
              <p:custDataLst>
                <p:custData r:id="rId179"/>
                <p:custData r:id="rId180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92" name="Picture 91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8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2202799" y="222290"/>
            <a:ext cx="293078" cy="287179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1752600" y="6096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47582" y="6195353"/>
            <a:ext cx="7015418" cy="528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47582" y="821840"/>
            <a:ext cx="7015418" cy="51871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44" y="1491313"/>
            <a:ext cx="1582472" cy="329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9" name="Picture 18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8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00" y="1494045"/>
            <a:ext cx="337500" cy="337500"/>
          </a:xfrm>
          <a:prstGeom prst="rect">
            <a:avLst/>
          </a:prstGeom>
        </p:spPr>
      </p:pic>
      <p:pic>
        <p:nvPicPr>
          <p:cNvPr id="30" name="Picture 29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" y="1521239"/>
            <a:ext cx="180115" cy="22328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05386" y="146671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5386" y="162499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387" y="155600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5" name="Freeform 86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98320" y="174452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6" name="Freeform 86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66065" y="174449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7" name="Freeform 86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232739" y="174515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8" name="Freeform 86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299417" y="17451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" name="Freeform 86"/>
          <p:cNvSpPr>
            <a:spLocks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366091" y="174581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>
            <p:custDataLst>
              <p:custData r:id="rId15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1905686"/>
            <a:ext cx="179880" cy="187770"/>
          </a:xfrm>
          <a:prstGeom prst="rect">
            <a:avLst/>
          </a:prstGeom>
        </p:spPr>
      </p:pic>
      <p:pic>
        <p:nvPicPr>
          <p:cNvPr id="93" name="Picture 92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1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19171" r="8263" b="19646"/>
          <a:stretch/>
        </p:blipFill>
        <p:spPr>
          <a:xfrm>
            <a:off x="2665883" y="229308"/>
            <a:ext cx="295200" cy="218855"/>
          </a:xfrm>
          <a:prstGeom prst="rect">
            <a:avLst/>
          </a:prstGeom>
        </p:spPr>
      </p:pic>
      <p:sp>
        <p:nvSpPr>
          <p:cNvPr id="78" name="Freeform 115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1866459"/>
            <a:ext cx="180115" cy="223284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405985" y="181828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5985" y="197021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05986" y="190122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0" name="Freeform 86"/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98919" y="208974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1" name="Freeform 86"/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66664" y="208971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2" name="Freeform 86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233338" y="209037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3" name="Freeform 86"/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300016" y="209037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4" name="Freeform 86"/>
          <p:cNvSpPr>
            <a:spLocks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366690" y="209103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962" y="2182554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66" name="Picture 165"/>
          <p:cNvPicPr>
            <a:picLocks noChangeAspect="1"/>
          </p:cNvPicPr>
          <p:nvPr>
            <p:custDataLst>
              <p:custData r:id="rId30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253401"/>
            <a:ext cx="179880" cy="187770"/>
          </a:xfrm>
          <a:prstGeom prst="rect">
            <a:avLst/>
          </a:prstGeom>
        </p:spPr>
      </p:pic>
      <p:pic>
        <p:nvPicPr>
          <p:cNvPr id="167" name="Picture 166"/>
          <p:cNvPicPr preferRelativeResize="0">
            <a:picLocks/>
          </p:cNvPicPr>
          <p:nvPr>
            <p:custDataLst>
              <p:custData r:id="rId31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214174"/>
            <a:ext cx="180115" cy="223284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405985" y="2159651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05985" y="231792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5986" y="224893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1" name="Freeform 86"/>
          <p:cNvSpPr>
            <a:spLocks/>
          </p:cNvSpPr>
          <p:nvPr>
            <p:custDataLst>
              <p:custData r:id="rId32"/>
              <p:custData r:id="rId33"/>
            </p:custDataLst>
          </p:nvPr>
        </p:nvSpPr>
        <p:spPr bwMode="black">
          <a:xfrm>
            <a:off x="98919" y="24374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2" name="Freeform 86"/>
          <p:cNvSpPr>
            <a:spLocks/>
          </p:cNvSpPr>
          <p:nvPr>
            <p:custDataLst>
              <p:custData r:id="rId34"/>
              <p:custData r:id="rId35"/>
            </p:custDataLst>
          </p:nvPr>
        </p:nvSpPr>
        <p:spPr bwMode="black">
          <a:xfrm>
            <a:off x="166664" y="243743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3" name="Freeform 86"/>
          <p:cNvSpPr>
            <a:spLocks/>
          </p:cNvSpPr>
          <p:nvPr>
            <p:custDataLst>
              <p:custData r:id="rId36"/>
              <p:custData r:id="rId37"/>
            </p:custDataLst>
          </p:nvPr>
        </p:nvSpPr>
        <p:spPr bwMode="black">
          <a:xfrm>
            <a:off x="233338" y="243809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4" name="Freeform 86"/>
          <p:cNvSpPr>
            <a:spLocks/>
          </p:cNvSpPr>
          <p:nvPr>
            <p:custDataLst>
              <p:custData r:id="rId38"/>
              <p:custData r:id="rId39"/>
            </p:custDataLst>
          </p:nvPr>
        </p:nvSpPr>
        <p:spPr bwMode="black">
          <a:xfrm>
            <a:off x="300016" y="243809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5" name="Freeform 86"/>
          <p:cNvSpPr>
            <a:spLocks/>
          </p:cNvSpPr>
          <p:nvPr>
            <p:custDataLst>
              <p:custData r:id="rId40"/>
              <p:custData r:id="rId41"/>
            </p:custDataLst>
          </p:nvPr>
        </p:nvSpPr>
        <p:spPr bwMode="black">
          <a:xfrm>
            <a:off x="366690" y="24387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7962" y="2529071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77" name="Picture 176"/>
          <p:cNvPicPr>
            <a:picLocks noChangeAspect="1"/>
          </p:cNvPicPr>
          <p:nvPr>
            <p:custDataLst>
              <p:custData r:id="rId42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599918"/>
            <a:ext cx="179880" cy="187770"/>
          </a:xfrm>
          <a:prstGeom prst="rect">
            <a:avLst/>
          </a:prstGeom>
        </p:spPr>
      </p:pic>
      <p:pic>
        <p:nvPicPr>
          <p:cNvPr id="178" name="Picture 177"/>
          <p:cNvPicPr preferRelativeResize="0">
            <a:picLocks/>
          </p:cNvPicPr>
          <p:nvPr>
            <p:custDataLst>
              <p:custData r:id="rId43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560691"/>
            <a:ext cx="180115" cy="223284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405985" y="2512518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05985" y="266444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05986" y="25954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2" name="Freeform 86"/>
          <p:cNvSpPr>
            <a:spLocks/>
          </p:cNvSpPr>
          <p:nvPr>
            <p:custDataLst>
              <p:custData r:id="rId44"/>
              <p:custData r:id="rId45"/>
            </p:custDataLst>
          </p:nvPr>
        </p:nvSpPr>
        <p:spPr bwMode="black">
          <a:xfrm>
            <a:off x="98919" y="278397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3" name="Freeform 86"/>
          <p:cNvSpPr>
            <a:spLocks/>
          </p:cNvSpPr>
          <p:nvPr>
            <p:custDataLst>
              <p:custData r:id="rId46"/>
              <p:custData r:id="rId47"/>
            </p:custDataLst>
          </p:nvPr>
        </p:nvSpPr>
        <p:spPr bwMode="black">
          <a:xfrm>
            <a:off x="166664" y="27839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4" name="Freeform 86"/>
          <p:cNvSpPr>
            <a:spLocks/>
          </p:cNvSpPr>
          <p:nvPr>
            <p:custDataLst>
              <p:custData r:id="rId48"/>
              <p:custData r:id="rId49"/>
            </p:custDataLst>
          </p:nvPr>
        </p:nvSpPr>
        <p:spPr bwMode="black">
          <a:xfrm>
            <a:off x="233338" y="278460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5" name="Freeform 86"/>
          <p:cNvSpPr>
            <a:spLocks/>
          </p:cNvSpPr>
          <p:nvPr>
            <p:custDataLst>
              <p:custData r:id="rId50"/>
              <p:custData r:id="rId51"/>
            </p:custDataLst>
          </p:nvPr>
        </p:nvSpPr>
        <p:spPr bwMode="black">
          <a:xfrm>
            <a:off x="300016" y="278461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6" name="Freeform 86"/>
          <p:cNvSpPr>
            <a:spLocks/>
          </p:cNvSpPr>
          <p:nvPr>
            <p:custDataLst>
              <p:custData r:id="rId52"/>
              <p:custData r:id="rId53"/>
            </p:custDataLst>
          </p:nvPr>
        </p:nvSpPr>
        <p:spPr bwMode="black">
          <a:xfrm>
            <a:off x="366690" y="278526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962" y="287678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88" name="Picture 187"/>
          <p:cNvPicPr>
            <a:picLocks noChangeAspect="1"/>
          </p:cNvPicPr>
          <p:nvPr>
            <p:custDataLst>
              <p:custData r:id="rId54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947633"/>
            <a:ext cx="179880" cy="187770"/>
          </a:xfrm>
          <a:prstGeom prst="rect">
            <a:avLst/>
          </a:prstGeom>
        </p:spPr>
      </p:pic>
      <p:pic>
        <p:nvPicPr>
          <p:cNvPr id="189" name="Picture 188"/>
          <p:cNvPicPr preferRelativeResize="0">
            <a:picLocks/>
          </p:cNvPicPr>
          <p:nvPr>
            <p:custDataLst>
              <p:custData r:id="rId55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908406"/>
            <a:ext cx="180115" cy="223284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405985" y="2853883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05985" y="301215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05986" y="294316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3" name="Freeform 86"/>
          <p:cNvSpPr>
            <a:spLocks/>
          </p:cNvSpPr>
          <p:nvPr>
            <p:custDataLst>
              <p:custData r:id="rId56"/>
              <p:custData r:id="rId57"/>
            </p:custDataLst>
          </p:nvPr>
        </p:nvSpPr>
        <p:spPr bwMode="black">
          <a:xfrm>
            <a:off x="98919" y="313169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4" name="Freeform 86"/>
          <p:cNvSpPr>
            <a:spLocks/>
          </p:cNvSpPr>
          <p:nvPr>
            <p:custDataLst>
              <p:custData r:id="rId58"/>
              <p:custData r:id="rId59"/>
            </p:custDataLst>
          </p:nvPr>
        </p:nvSpPr>
        <p:spPr bwMode="black">
          <a:xfrm>
            <a:off x="166664" y="31316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5" name="Freeform 86"/>
          <p:cNvSpPr>
            <a:spLocks/>
          </p:cNvSpPr>
          <p:nvPr>
            <p:custDataLst>
              <p:custData r:id="rId60"/>
              <p:custData r:id="rId61"/>
            </p:custDataLst>
          </p:nvPr>
        </p:nvSpPr>
        <p:spPr bwMode="black">
          <a:xfrm>
            <a:off x="233338" y="313232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6" name="Freeform 86"/>
          <p:cNvSpPr>
            <a:spLocks/>
          </p:cNvSpPr>
          <p:nvPr>
            <p:custDataLst>
              <p:custData r:id="rId62"/>
              <p:custData r:id="rId63"/>
            </p:custDataLst>
          </p:nvPr>
        </p:nvSpPr>
        <p:spPr bwMode="black">
          <a:xfrm>
            <a:off x="300016" y="31323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7" name="Freeform 86"/>
          <p:cNvSpPr>
            <a:spLocks/>
          </p:cNvSpPr>
          <p:nvPr>
            <p:custDataLst>
              <p:custData r:id="rId64"/>
              <p:custData r:id="rId65"/>
            </p:custDataLst>
          </p:nvPr>
        </p:nvSpPr>
        <p:spPr bwMode="black">
          <a:xfrm>
            <a:off x="366690" y="313298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7962" y="1153996"/>
            <a:ext cx="1371600" cy="329964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11" name="Picture 210"/>
          <p:cNvPicPr preferRelativeResize="0">
            <a:picLocks/>
          </p:cNvPicPr>
          <p:nvPr>
            <p:custDataLst>
              <p:custData r:id="rId66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5" y="1209427"/>
            <a:ext cx="180115" cy="223284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260726" y="131376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54061" y="1216818"/>
            <a:ext cx="1140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Rick Moranis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2987" y="1123952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Contact Request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 rot="5400000">
            <a:off x="4975988" y="-2221727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23" name="Picture 222"/>
          <p:cNvPicPr preferRelativeResize="0">
            <a:picLocks/>
          </p:cNvPicPr>
          <p:nvPr>
            <p:custDataLst>
              <p:custData r:id="rId67"/>
            </p:custDataLst>
          </p:nvPr>
        </p:nvPicPr>
        <p:blipFill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47" y="1053660"/>
            <a:ext cx="290954" cy="360687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2706432" y="1123904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Sandro!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162175" y="11220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16:20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8" name="Rounded Rectangular Callout 129"/>
          <p:cNvSpPr/>
          <p:nvPr/>
        </p:nvSpPr>
        <p:spPr>
          <a:xfrm flipV="1">
            <a:off x="1857375" y="1476372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709150" y="1670004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Are you there?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164893" y="16681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16:25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3" name="Rounded Rectangular Callout 6"/>
          <p:cNvSpPr/>
          <p:nvPr/>
        </p:nvSpPr>
        <p:spPr>
          <a:xfrm rot="16200000" flipH="1">
            <a:off x="5056100" y="-1101029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17" name="Picture 116"/>
          <p:cNvPicPr preferRelativeResize="0">
            <a:picLocks/>
          </p:cNvPicPr>
          <p:nvPr>
            <p:custDataLst>
              <p:custData r:id="rId68"/>
            </p:custDataLst>
          </p:nvPr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29" y="2185909"/>
            <a:ext cx="290954" cy="331192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2713270" y="2244611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Rick, I’m here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871256" y="2242752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16:27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6" name="Rounded Rectangular Callout 6"/>
          <p:cNvSpPr/>
          <p:nvPr/>
        </p:nvSpPr>
        <p:spPr>
          <a:xfrm rot="5400000">
            <a:off x="4969321" y="-530561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69"/>
            </p:custDataLst>
          </p:nvPr>
        </p:nvPicPr>
        <p:blipFill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0" y="2744826"/>
            <a:ext cx="290954" cy="360687"/>
          </a:xfrm>
          <a:prstGeom prst="rect">
            <a:avLst/>
          </a:prstGeom>
        </p:spPr>
      </p:pic>
      <p:sp>
        <p:nvSpPr>
          <p:cNvPr id="238" name="TextBox 237"/>
          <p:cNvSpPr txBox="1"/>
          <p:nvPr/>
        </p:nvSpPr>
        <p:spPr>
          <a:xfrm>
            <a:off x="2699765" y="2815070"/>
            <a:ext cx="5171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Great! Lets talk tech.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155508" y="2813211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6" name="Freeform 95"/>
          <p:cNvSpPr>
            <a:spLocks/>
          </p:cNvSpPr>
          <p:nvPr>
            <p:custDataLst>
              <p:custData r:id="rId70"/>
              <p:custData r:id="rId71"/>
            </p:custDataLst>
          </p:nvPr>
        </p:nvSpPr>
        <p:spPr bwMode="black">
          <a:xfrm>
            <a:off x="8368174" y="6354029"/>
            <a:ext cx="263218" cy="263019"/>
          </a:xfrm>
          <a:custGeom>
            <a:avLst/>
            <a:gdLst>
              <a:gd name="T0" fmla="*/ 59 w 67"/>
              <a:gd name="T1" fmla="*/ 0 h 67"/>
              <a:gd name="T2" fmla="*/ 9 w 67"/>
              <a:gd name="T3" fmla="*/ 0 h 67"/>
              <a:gd name="T4" fmla="*/ 0 w 67"/>
              <a:gd name="T5" fmla="*/ 9 h 67"/>
              <a:gd name="T6" fmla="*/ 0 w 67"/>
              <a:gd name="T7" fmla="*/ 41 h 67"/>
              <a:gd name="T8" fmla="*/ 9 w 67"/>
              <a:gd name="T9" fmla="*/ 50 h 67"/>
              <a:gd name="T10" fmla="*/ 21 w 67"/>
              <a:gd name="T11" fmla="*/ 50 h 67"/>
              <a:gd name="T12" fmla="*/ 47 w 67"/>
              <a:gd name="T13" fmla="*/ 67 h 67"/>
              <a:gd name="T14" fmla="*/ 41 w 67"/>
              <a:gd name="T15" fmla="*/ 50 h 67"/>
              <a:gd name="T16" fmla="*/ 59 w 67"/>
              <a:gd name="T17" fmla="*/ 50 h 67"/>
              <a:gd name="T18" fmla="*/ 67 w 67"/>
              <a:gd name="T19" fmla="*/ 41 h 67"/>
              <a:gd name="T20" fmla="*/ 67 w 67"/>
              <a:gd name="T21" fmla="*/ 9 h 67"/>
              <a:gd name="T22" fmla="*/ 59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5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47" y="67"/>
                  <a:pt x="47" y="67"/>
                  <a:pt x="47" y="67"/>
                </a:cubicBezTo>
                <a:cubicBezTo>
                  <a:pt x="41" y="50"/>
                  <a:pt x="41" y="50"/>
                  <a:pt x="41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3" y="50"/>
                  <a:pt x="67" y="46"/>
                  <a:pt x="67" y="4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4"/>
                  <a:pt x="63" y="0"/>
                  <a:pt x="59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42" name="Picture 241"/>
          <p:cNvPicPr preferRelativeResize="0">
            <a:picLocks/>
          </p:cNvPicPr>
          <p:nvPr>
            <p:custDataLst>
              <p:custData r:id="rId72"/>
            </p:custDataLst>
          </p:nvPr>
        </p:nvPicPr>
        <p:blipFill>
          <a:blip r:embed="rId19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6" y="1143000"/>
            <a:ext cx="337500" cy="337500"/>
          </a:xfrm>
          <a:prstGeom prst="rect">
            <a:avLst/>
          </a:prstGeom>
        </p:spPr>
      </p:pic>
      <p:pic>
        <p:nvPicPr>
          <p:cNvPr id="243" name="Picture 242"/>
          <p:cNvPicPr preferRelativeResize="0">
            <a:picLocks/>
          </p:cNvPicPr>
          <p:nvPr>
            <p:custDataLst>
              <p:custData r:id="rId73"/>
            </p:custDataLst>
          </p:nvPr>
        </p:nvPicPr>
        <p:blipFill>
          <a:blip r:embed="rId192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" y="1158081"/>
            <a:ext cx="337500" cy="337500"/>
          </a:xfrm>
          <a:prstGeom prst="rect">
            <a:avLst/>
          </a:prstGeom>
        </p:spPr>
      </p:pic>
      <p:grpSp>
        <p:nvGrpSpPr>
          <p:cNvPr id="245" name="Group 244"/>
          <p:cNvGrpSpPr/>
          <p:nvPr/>
        </p:nvGrpSpPr>
        <p:grpSpPr>
          <a:xfrm>
            <a:off x="67962" y="4259358"/>
            <a:ext cx="1371600" cy="707526"/>
            <a:chOff x="152400" y="3565938"/>
            <a:chExt cx="1371600" cy="707526"/>
          </a:xfrm>
        </p:grpSpPr>
        <p:sp>
          <p:nvSpPr>
            <p:cNvPr id="246" name="Rectangle 245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47" name="Picture 246"/>
            <p:cNvPicPr preferRelativeResize="0">
              <a:picLocks/>
            </p:cNvPicPr>
            <p:nvPr>
              <p:custDataLst>
                <p:custData r:id="rId137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48" name="TextBox 24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2" name="Freeform 86"/>
            <p:cNvSpPr>
              <a:spLocks/>
            </p:cNvSpPr>
            <p:nvPr>
              <p:custDataLst>
                <p:custData r:id="rId138"/>
                <p:custData r:id="rId139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3" name="Freeform 86"/>
            <p:cNvSpPr>
              <a:spLocks/>
            </p:cNvSpPr>
            <p:nvPr>
              <p:custDataLst>
                <p:custData r:id="rId140"/>
                <p:custData r:id="rId141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4" name="Freeform 86"/>
            <p:cNvSpPr>
              <a:spLocks/>
            </p:cNvSpPr>
            <p:nvPr>
              <p:custDataLst>
                <p:custData r:id="rId142"/>
                <p:custData r:id="rId143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5" name="Freeform 86"/>
            <p:cNvSpPr>
              <a:spLocks/>
            </p:cNvSpPr>
            <p:nvPr>
              <p:custDataLst>
                <p:custData r:id="rId144"/>
                <p:custData r:id="rId145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6" name="Freeform 86"/>
            <p:cNvSpPr>
              <a:spLocks/>
            </p:cNvSpPr>
            <p:nvPr>
              <p:custDataLst>
                <p:custData r:id="rId146"/>
                <p:custData r:id="rId147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58" name="Picture 257"/>
            <p:cNvPicPr preferRelativeResize="0">
              <a:picLocks/>
            </p:cNvPicPr>
            <p:nvPr>
              <p:custDataLst>
                <p:custData r:id="rId148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59" name="TextBox 25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3" name="Freeform 86"/>
            <p:cNvSpPr>
              <a:spLocks/>
            </p:cNvSpPr>
            <p:nvPr>
              <p:custDataLst>
                <p:custData r:id="rId149"/>
                <p:custData r:id="rId150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4" name="Freeform 86"/>
            <p:cNvSpPr>
              <a:spLocks/>
            </p:cNvSpPr>
            <p:nvPr>
              <p:custDataLst>
                <p:custData r:id="rId151"/>
                <p:custData r:id="rId152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5" name="Freeform 86"/>
            <p:cNvSpPr>
              <a:spLocks/>
            </p:cNvSpPr>
            <p:nvPr>
              <p:custDataLst>
                <p:custData r:id="rId153"/>
                <p:custData r:id="rId154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>
              <p:custDataLst>
                <p:custData r:id="rId155"/>
                <p:custData r:id="rId156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7" name="Freeform 86"/>
            <p:cNvSpPr>
              <a:spLocks/>
            </p:cNvSpPr>
            <p:nvPr>
              <p:custDataLst>
                <p:custData r:id="rId157"/>
                <p:custData r:id="rId158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7962" y="4953000"/>
            <a:ext cx="1371600" cy="707526"/>
            <a:chOff x="152400" y="3565938"/>
            <a:chExt cx="1371600" cy="707526"/>
          </a:xfrm>
        </p:grpSpPr>
        <p:sp>
          <p:nvSpPr>
            <p:cNvPr id="269" name="Rectangle 268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70" name="Picture 269"/>
            <p:cNvPicPr preferRelativeResize="0">
              <a:picLocks/>
            </p:cNvPicPr>
            <p:nvPr>
              <p:custDataLst>
                <p:custData r:id="rId115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71" name="TextBox 270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5" name="Freeform 86"/>
            <p:cNvSpPr>
              <a:spLocks/>
            </p:cNvSpPr>
            <p:nvPr>
              <p:custDataLst>
                <p:custData r:id="rId116"/>
                <p:custData r:id="rId117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6" name="Freeform 86"/>
            <p:cNvSpPr>
              <a:spLocks/>
            </p:cNvSpPr>
            <p:nvPr>
              <p:custDataLst>
                <p:custData r:id="rId118"/>
                <p:custData r:id="rId119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7" name="Freeform 86"/>
            <p:cNvSpPr>
              <a:spLocks/>
            </p:cNvSpPr>
            <p:nvPr>
              <p:custDataLst>
                <p:custData r:id="rId120"/>
                <p:custData r:id="rId121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8" name="Freeform 86"/>
            <p:cNvSpPr>
              <a:spLocks/>
            </p:cNvSpPr>
            <p:nvPr>
              <p:custDataLst>
                <p:custData r:id="rId122"/>
                <p:custData r:id="rId123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9" name="Freeform 86"/>
            <p:cNvSpPr>
              <a:spLocks/>
            </p:cNvSpPr>
            <p:nvPr>
              <p:custDataLst>
                <p:custData r:id="rId124"/>
                <p:custData r:id="rId125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81" name="Picture 280"/>
            <p:cNvPicPr preferRelativeResize="0">
              <a:picLocks/>
            </p:cNvPicPr>
            <p:nvPr>
              <p:custDataLst>
                <p:custData r:id="rId126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82" name="TextBox 281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6" name="Freeform 86"/>
            <p:cNvSpPr>
              <a:spLocks/>
            </p:cNvSpPr>
            <p:nvPr>
              <p:custDataLst>
                <p:custData r:id="rId127"/>
                <p:custData r:id="rId128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7" name="Freeform 86"/>
            <p:cNvSpPr>
              <a:spLocks/>
            </p:cNvSpPr>
            <p:nvPr>
              <p:custDataLst>
                <p:custData r:id="rId129"/>
                <p:custData r:id="rId130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8" name="Freeform 86"/>
            <p:cNvSpPr>
              <a:spLocks/>
            </p:cNvSpPr>
            <p:nvPr>
              <p:custDataLst>
                <p:custData r:id="rId131"/>
                <p:custData r:id="rId132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>
              <p:custDataLst>
                <p:custData r:id="rId133"/>
                <p:custData r:id="rId134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0" name="Freeform 86"/>
            <p:cNvSpPr>
              <a:spLocks/>
            </p:cNvSpPr>
            <p:nvPr>
              <p:custDataLst>
                <p:custData r:id="rId135"/>
                <p:custData r:id="rId136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7962" y="5646420"/>
            <a:ext cx="1371600" cy="707526"/>
            <a:chOff x="152400" y="3565938"/>
            <a:chExt cx="1371600" cy="707526"/>
          </a:xfrm>
        </p:grpSpPr>
        <p:sp>
          <p:nvSpPr>
            <p:cNvPr id="292" name="Rectangle 291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93" name="Picture 292"/>
            <p:cNvPicPr preferRelativeResize="0">
              <a:picLocks/>
            </p:cNvPicPr>
            <p:nvPr>
              <p:custDataLst>
                <p:custData r:id="rId93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8" name="Freeform 86"/>
            <p:cNvSpPr>
              <a:spLocks/>
            </p:cNvSpPr>
            <p:nvPr>
              <p:custDataLst>
                <p:custData r:id="rId94"/>
                <p:custData r:id="rId95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9" name="Freeform 86"/>
            <p:cNvSpPr>
              <a:spLocks/>
            </p:cNvSpPr>
            <p:nvPr>
              <p:custDataLst>
                <p:custData r:id="rId96"/>
                <p:custData r:id="rId97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0" name="Freeform 86"/>
            <p:cNvSpPr>
              <a:spLocks/>
            </p:cNvSpPr>
            <p:nvPr>
              <p:custDataLst>
                <p:custData r:id="rId98"/>
                <p:custData r:id="rId99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1" name="Freeform 86"/>
            <p:cNvSpPr>
              <a:spLocks/>
            </p:cNvSpPr>
            <p:nvPr>
              <p:custDataLst>
                <p:custData r:id="rId100"/>
                <p:custData r:id="rId101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2" name="Freeform 86"/>
            <p:cNvSpPr>
              <a:spLocks/>
            </p:cNvSpPr>
            <p:nvPr>
              <p:custDataLst>
                <p:custData r:id="rId102"/>
                <p:custData r:id="rId103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04" name="Picture 303"/>
            <p:cNvPicPr preferRelativeResize="0">
              <a:picLocks/>
            </p:cNvPicPr>
            <p:nvPr>
              <p:custDataLst>
                <p:custData r:id="rId104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9" name="Freeform 86"/>
            <p:cNvSpPr>
              <a:spLocks/>
            </p:cNvSpPr>
            <p:nvPr>
              <p:custDataLst>
                <p:custData r:id="rId105"/>
                <p:custData r:id="rId106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0" name="Freeform 86"/>
            <p:cNvSpPr>
              <a:spLocks/>
            </p:cNvSpPr>
            <p:nvPr>
              <p:custDataLst>
                <p:custData r:id="rId107"/>
                <p:custData r:id="rId108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1" name="Freeform 86"/>
            <p:cNvSpPr>
              <a:spLocks/>
            </p:cNvSpPr>
            <p:nvPr>
              <p:custDataLst>
                <p:custData r:id="rId109"/>
                <p:custData r:id="rId110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2" name="Freeform 311"/>
            <p:cNvSpPr>
              <a:spLocks/>
            </p:cNvSpPr>
            <p:nvPr>
              <p:custDataLst>
                <p:custData r:id="rId111"/>
                <p:custData r:id="rId112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3" name="Freeform 86"/>
            <p:cNvSpPr>
              <a:spLocks/>
            </p:cNvSpPr>
            <p:nvPr>
              <p:custDataLst>
                <p:custData r:id="rId113"/>
                <p:custData r:id="rId114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14" name="ScrollbarVertical"/>
          <p:cNvGrpSpPr/>
          <p:nvPr>
            <p:custDataLst>
              <p:custData r:id="rId74"/>
            </p:custDataLst>
          </p:nvPr>
        </p:nvGrpSpPr>
        <p:grpSpPr>
          <a:xfrm>
            <a:off x="1459309" y="3589383"/>
            <a:ext cx="147992" cy="3238446"/>
            <a:chOff x="4496659" y="1543109"/>
            <a:chExt cx="147992" cy="3562291"/>
          </a:xfrm>
        </p:grpSpPr>
        <p:sp>
          <p:nvSpPr>
            <p:cNvPr id="31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6" name="Slider"/>
            <p:cNvSpPr/>
            <p:nvPr/>
          </p:nvSpPr>
          <p:spPr>
            <a:xfrm>
              <a:off x="4496659" y="1857840"/>
              <a:ext cx="147992" cy="3150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76200" y="6358722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21" name="Picture 320"/>
          <p:cNvPicPr preferRelativeResize="0">
            <a:picLocks/>
          </p:cNvPicPr>
          <p:nvPr>
            <p:custDataLst>
              <p:custData r:id="rId75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6388648"/>
            <a:ext cx="180115" cy="223284"/>
          </a:xfrm>
          <a:prstGeom prst="rect">
            <a:avLst/>
          </a:prstGeom>
        </p:spPr>
      </p:pic>
      <p:sp>
        <p:nvSpPr>
          <p:cNvPr id="322" name="TextBox 321"/>
          <p:cNvSpPr txBox="1"/>
          <p:nvPr/>
        </p:nvSpPr>
        <p:spPr>
          <a:xfrm>
            <a:off x="413624" y="6334125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13625" y="64189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3624" y="654106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13625" y="648159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6" name="Freeform 86"/>
          <p:cNvSpPr>
            <a:spLocks/>
          </p:cNvSpPr>
          <p:nvPr>
            <p:custDataLst>
              <p:custData r:id="rId76"/>
              <p:custData r:id="rId77"/>
            </p:custDataLst>
          </p:nvPr>
        </p:nvSpPr>
        <p:spPr bwMode="black">
          <a:xfrm>
            <a:off x="106558" y="661193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7" name="Freeform 86"/>
          <p:cNvSpPr>
            <a:spLocks/>
          </p:cNvSpPr>
          <p:nvPr>
            <p:custDataLst>
              <p:custData r:id="rId78"/>
              <p:custData r:id="rId79"/>
            </p:custDataLst>
          </p:nvPr>
        </p:nvSpPr>
        <p:spPr bwMode="black">
          <a:xfrm>
            <a:off x="174303" y="661190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8" name="Freeform 86"/>
          <p:cNvSpPr>
            <a:spLocks/>
          </p:cNvSpPr>
          <p:nvPr>
            <p:custDataLst>
              <p:custData r:id="rId80"/>
              <p:custData r:id="rId81"/>
            </p:custDataLst>
          </p:nvPr>
        </p:nvSpPr>
        <p:spPr bwMode="black">
          <a:xfrm>
            <a:off x="240977" y="66125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9" name="Freeform 86"/>
          <p:cNvSpPr>
            <a:spLocks/>
          </p:cNvSpPr>
          <p:nvPr>
            <p:custDataLst>
              <p:custData r:id="rId82"/>
              <p:custData r:id="rId83"/>
            </p:custDataLst>
          </p:nvPr>
        </p:nvSpPr>
        <p:spPr bwMode="black">
          <a:xfrm>
            <a:off x="307655" y="661256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30" name="Freeform 86"/>
          <p:cNvSpPr>
            <a:spLocks/>
          </p:cNvSpPr>
          <p:nvPr>
            <p:custDataLst>
              <p:custData r:id="rId84"/>
              <p:custData r:id="rId85"/>
            </p:custDataLst>
          </p:nvPr>
        </p:nvSpPr>
        <p:spPr bwMode="black">
          <a:xfrm>
            <a:off x="374329" y="66132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14" name="Freeform 104"/>
          <p:cNvSpPr>
            <a:spLocks noEditPoints="1"/>
          </p:cNvSpPr>
          <p:nvPr>
            <p:custDataLst>
              <p:custData r:id="rId86"/>
              <p:custData r:id="rId87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19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pic>
        <p:nvPicPr>
          <p:cNvPr id="216" name="Picture 2" descr="C:\Users\t-dantay\Documents\Placeholders\home.png"/>
          <p:cNvPicPr>
            <a:picLocks noChangeAspect="1" noChangeArrowheads="1"/>
          </p:cNvPicPr>
          <p:nvPr>
            <p:custDataLst>
              <p:custData r:id="rId88"/>
            </p:custDataLst>
          </p:nvPr>
        </p:nvPicPr>
        <p:blipFill>
          <a:blip r:embed="rId19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5486400" y="163167"/>
            <a:ext cx="35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Rounded Rectangular Callout 6"/>
          <p:cNvSpPr/>
          <p:nvPr/>
        </p:nvSpPr>
        <p:spPr>
          <a:xfrm rot="16200000" flipH="1">
            <a:off x="5045521" y="47119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743785" y="3410292"/>
            <a:ext cx="2895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Awesome, what do you have in mind?</a:t>
            </a:r>
            <a:endParaRPr lang="en-ZA" sz="900" dirty="0">
              <a:latin typeface="Segoe UI" panose="020B0502040204020203" pitchFamily="34" charset="0"/>
            </a:endParaRPr>
          </a:p>
        </p:txBody>
      </p:sp>
      <p:pic>
        <p:nvPicPr>
          <p:cNvPr id="220" name="Picture 219"/>
          <p:cNvPicPr preferRelativeResize="0">
            <a:picLocks/>
          </p:cNvPicPr>
          <p:nvPr>
            <p:custDataLst>
              <p:custData r:id="rId89"/>
            </p:custDataLst>
          </p:nvPr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48" y="3333284"/>
            <a:ext cx="290954" cy="331192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7877175" y="3390127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52600" y="3835340"/>
            <a:ext cx="6925025" cy="491584"/>
            <a:chOff x="1752600" y="2556416"/>
            <a:chExt cx="6925025" cy="491584"/>
          </a:xfrm>
        </p:grpSpPr>
        <p:sp>
          <p:nvSpPr>
            <p:cNvPr id="225" name="Rounded Rectangular Callout 6"/>
            <p:cNvSpPr/>
            <p:nvPr/>
          </p:nvSpPr>
          <p:spPr>
            <a:xfrm rot="5400000">
              <a:off x="4969321" y="-660305"/>
              <a:ext cx="491584" cy="6925025"/>
            </a:xfrm>
            <a:custGeom>
              <a:avLst/>
              <a:gdLst>
                <a:gd name="connsiteX0" fmla="*/ 0 w 491584"/>
                <a:gd name="connsiteY0" fmla="*/ 81932 h 6758940"/>
                <a:gd name="connsiteX1" fmla="*/ 81932 w 491584"/>
                <a:gd name="connsiteY1" fmla="*/ 0 h 6758940"/>
                <a:gd name="connsiteX2" fmla="*/ 81931 w 491584"/>
                <a:gd name="connsiteY2" fmla="*/ 0 h 6758940"/>
                <a:gd name="connsiteX3" fmla="*/ 81931 w 491584"/>
                <a:gd name="connsiteY3" fmla="*/ 0 h 6758940"/>
                <a:gd name="connsiteX4" fmla="*/ 204827 w 491584"/>
                <a:gd name="connsiteY4" fmla="*/ 0 h 6758940"/>
                <a:gd name="connsiteX5" fmla="*/ 409652 w 491584"/>
                <a:gd name="connsiteY5" fmla="*/ 0 h 6758940"/>
                <a:gd name="connsiteX6" fmla="*/ 491584 w 491584"/>
                <a:gd name="connsiteY6" fmla="*/ 81932 h 6758940"/>
                <a:gd name="connsiteX7" fmla="*/ 491584 w 491584"/>
                <a:gd name="connsiteY7" fmla="*/ 3942715 h 6758940"/>
                <a:gd name="connsiteX8" fmla="*/ 491584 w 491584"/>
                <a:gd name="connsiteY8" fmla="*/ 3942715 h 6758940"/>
                <a:gd name="connsiteX9" fmla="*/ 491584 w 491584"/>
                <a:gd name="connsiteY9" fmla="*/ 5632450 h 6758940"/>
                <a:gd name="connsiteX10" fmla="*/ 491584 w 491584"/>
                <a:gd name="connsiteY10" fmla="*/ 6677008 h 6758940"/>
                <a:gd name="connsiteX11" fmla="*/ 409652 w 491584"/>
                <a:gd name="connsiteY11" fmla="*/ 6758940 h 6758940"/>
                <a:gd name="connsiteX12" fmla="*/ 204827 w 491584"/>
                <a:gd name="connsiteY12" fmla="*/ 6758940 h 6758940"/>
                <a:gd name="connsiteX13" fmla="*/ 143380 w 491584"/>
                <a:gd name="connsiteY13" fmla="*/ 7603808 h 6758940"/>
                <a:gd name="connsiteX14" fmla="*/ 81931 w 491584"/>
                <a:gd name="connsiteY14" fmla="*/ 6758940 h 6758940"/>
                <a:gd name="connsiteX15" fmla="*/ 81932 w 491584"/>
                <a:gd name="connsiteY15" fmla="*/ 6758940 h 6758940"/>
                <a:gd name="connsiteX16" fmla="*/ 0 w 491584"/>
                <a:gd name="connsiteY16" fmla="*/ 6677008 h 6758940"/>
                <a:gd name="connsiteX17" fmla="*/ 0 w 491584"/>
                <a:gd name="connsiteY17" fmla="*/ 5632450 h 6758940"/>
                <a:gd name="connsiteX18" fmla="*/ 0 w 491584"/>
                <a:gd name="connsiteY18" fmla="*/ 3942715 h 6758940"/>
                <a:gd name="connsiteX19" fmla="*/ 0 w 491584"/>
                <a:gd name="connsiteY19" fmla="*/ 3942715 h 6758940"/>
                <a:gd name="connsiteX20" fmla="*/ 0 w 491584"/>
                <a:gd name="connsiteY20" fmla="*/ 81932 h 6758940"/>
                <a:gd name="connsiteX0" fmla="*/ 0 w 491584"/>
                <a:gd name="connsiteY0" fmla="*/ 81932 h 6932295"/>
                <a:gd name="connsiteX1" fmla="*/ 81932 w 491584"/>
                <a:gd name="connsiteY1" fmla="*/ 0 h 6932295"/>
                <a:gd name="connsiteX2" fmla="*/ 81931 w 491584"/>
                <a:gd name="connsiteY2" fmla="*/ 0 h 6932295"/>
                <a:gd name="connsiteX3" fmla="*/ 81931 w 491584"/>
                <a:gd name="connsiteY3" fmla="*/ 0 h 6932295"/>
                <a:gd name="connsiteX4" fmla="*/ 204827 w 491584"/>
                <a:gd name="connsiteY4" fmla="*/ 0 h 6932295"/>
                <a:gd name="connsiteX5" fmla="*/ 409652 w 491584"/>
                <a:gd name="connsiteY5" fmla="*/ 0 h 6932295"/>
                <a:gd name="connsiteX6" fmla="*/ 491584 w 491584"/>
                <a:gd name="connsiteY6" fmla="*/ 81932 h 6932295"/>
                <a:gd name="connsiteX7" fmla="*/ 491584 w 491584"/>
                <a:gd name="connsiteY7" fmla="*/ 3942715 h 6932295"/>
                <a:gd name="connsiteX8" fmla="*/ 491584 w 491584"/>
                <a:gd name="connsiteY8" fmla="*/ 3942715 h 6932295"/>
                <a:gd name="connsiteX9" fmla="*/ 491584 w 491584"/>
                <a:gd name="connsiteY9" fmla="*/ 5632450 h 6932295"/>
                <a:gd name="connsiteX10" fmla="*/ 491584 w 491584"/>
                <a:gd name="connsiteY10" fmla="*/ 6677008 h 6932295"/>
                <a:gd name="connsiteX11" fmla="*/ 409652 w 491584"/>
                <a:gd name="connsiteY11" fmla="*/ 6758940 h 6932295"/>
                <a:gd name="connsiteX12" fmla="*/ 204827 w 491584"/>
                <a:gd name="connsiteY12" fmla="*/ 6758940 h 6932295"/>
                <a:gd name="connsiteX13" fmla="*/ 138617 w 491584"/>
                <a:gd name="connsiteY13" fmla="*/ 6932295 h 6932295"/>
                <a:gd name="connsiteX14" fmla="*/ 81931 w 491584"/>
                <a:gd name="connsiteY14" fmla="*/ 6758940 h 6932295"/>
                <a:gd name="connsiteX15" fmla="*/ 81932 w 491584"/>
                <a:gd name="connsiteY15" fmla="*/ 6758940 h 6932295"/>
                <a:gd name="connsiteX16" fmla="*/ 0 w 491584"/>
                <a:gd name="connsiteY16" fmla="*/ 6677008 h 6932295"/>
                <a:gd name="connsiteX17" fmla="*/ 0 w 491584"/>
                <a:gd name="connsiteY17" fmla="*/ 5632450 h 6932295"/>
                <a:gd name="connsiteX18" fmla="*/ 0 w 491584"/>
                <a:gd name="connsiteY18" fmla="*/ 3942715 h 6932295"/>
                <a:gd name="connsiteX19" fmla="*/ 0 w 491584"/>
                <a:gd name="connsiteY19" fmla="*/ 3942715 h 6932295"/>
                <a:gd name="connsiteX20" fmla="*/ 0 w 491584"/>
                <a:gd name="connsiteY20" fmla="*/ 81932 h 6932295"/>
                <a:gd name="connsiteX0" fmla="*/ 0 w 491584"/>
                <a:gd name="connsiteY0" fmla="*/ 81932 h 6827520"/>
                <a:gd name="connsiteX1" fmla="*/ 81932 w 491584"/>
                <a:gd name="connsiteY1" fmla="*/ 0 h 6827520"/>
                <a:gd name="connsiteX2" fmla="*/ 81931 w 491584"/>
                <a:gd name="connsiteY2" fmla="*/ 0 h 6827520"/>
                <a:gd name="connsiteX3" fmla="*/ 81931 w 491584"/>
                <a:gd name="connsiteY3" fmla="*/ 0 h 6827520"/>
                <a:gd name="connsiteX4" fmla="*/ 204827 w 491584"/>
                <a:gd name="connsiteY4" fmla="*/ 0 h 6827520"/>
                <a:gd name="connsiteX5" fmla="*/ 409652 w 491584"/>
                <a:gd name="connsiteY5" fmla="*/ 0 h 6827520"/>
                <a:gd name="connsiteX6" fmla="*/ 491584 w 491584"/>
                <a:gd name="connsiteY6" fmla="*/ 81932 h 6827520"/>
                <a:gd name="connsiteX7" fmla="*/ 491584 w 491584"/>
                <a:gd name="connsiteY7" fmla="*/ 3942715 h 6827520"/>
                <a:gd name="connsiteX8" fmla="*/ 491584 w 491584"/>
                <a:gd name="connsiteY8" fmla="*/ 3942715 h 6827520"/>
                <a:gd name="connsiteX9" fmla="*/ 491584 w 491584"/>
                <a:gd name="connsiteY9" fmla="*/ 5632450 h 6827520"/>
                <a:gd name="connsiteX10" fmla="*/ 491584 w 491584"/>
                <a:gd name="connsiteY10" fmla="*/ 6677008 h 6827520"/>
                <a:gd name="connsiteX11" fmla="*/ 409652 w 491584"/>
                <a:gd name="connsiteY11" fmla="*/ 6758940 h 6827520"/>
                <a:gd name="connsiteX12" fmla="*/ 204827 w 491584"/>
                <a:gd name="connsiteY12" fmla="*/ 6758940 h 6827520"/>
                <a:gd name="connsiteX13" fmla="*/ 138619 w 491584"/>
                <a:gd name="connsiteY13" fmla="*/ 6827520 h 6827520"/>
                <a:gd name="connsiteX14" fmla="*/ 81931 w 491584"/>
                <a:gd name="connsiteY14" fmla="*/ 6758940 h 6827520"/>
                <a:gd name="connsiteX15" fmla="*/ 81932 w 491584"/>
                <a:gd name="connsiteY15" fmla="*/ 6758940 h 6827520"/>
                <a:gd name="connsiteX16" fmla="*/ 0 w 491584"/>
                <a:gd name="connsiteY16" fmla="*/ 6677008 h 6827520"/>
                <a:gd name="connsiteX17" fmla="*/ 0 w 491584"/>
                <a:gd name="connsiteY17" fmla="*/ 5632450 h 6827520"/>
                <a:gd name="connsiteX18" fmla="*/ 0 w 491584"/>
                <a:gd name="connsiteY18" fmla="*/ 3942715 h 6827520"/>
                <a:gd name="connsiteX19" fmla="*/ 0 w 491584"/>
                <a:gd name="connsiteY19" fmla="*/ 3942715 h 6827520"/>
                <a:gd name="connsiteX20" fmla="*/ 0 w 491584"/>
                <a:gd name="connsiteY20" fmla="*/ 81932 h 6827520"/>
                <a:gd name="connsiteX0" fmla="*/ 0 w 491584"/>
                <a:gd name="connsiteY0" fmla="*/ 81932 h 6851034"/>
                <a:gd name="connsiteX1" fmla="*/ 81932 w 491584"/>
                <a:gd name="connsiteY1" fmla="*/ 0 h 6851034"/>
                <a:gd name="connsiteX2" fmla="*/ 81931 w 491584"/>
                <a:gd name="connsiteY2" fmla="*/ 0 h 6851034"/>
                <a:gd name="connsiteX3" fmla="*/ 81931 w 491584"/>
                <a:gd name="connsiteY3" fmla="*/ 0 h 6851034"/>
                <a:gd name="connsiteX4" fmla="*/ 204827 w 491584"/>
                <a:gd name="connsiteY4" fmla="*/ 0 h 6851034"/>
                <a:gd name="connsiteX5" fmla="*/ 409652 w 491584"/>
                <a:gd name="connsiteY5" fmla="*/ 0 h 6851034"/>
                <a:gd name="connsiteX6" fmla="*/ 491584 w 491584"/>
                <a:gd name="connsiteY6" fmla="*/ 81932 h 6851034"/>
                <a:gd name="connsiteX7" fmla="*/ 491584 w 491584"/>
                <a:gd name="connsiteY7" fmla="*/ 3942715 h 6851034"/>
                <a:gd name="connsiteX8" fmla="*/ 491584 w 491584"/>
                <a:gd name="connsiteY8" fmla="*/ 3942715 h 6851034"/>
                <a:gd name="connsiteX9" fmla="*/ 491584 w 491584"/>
                <a:gd name="connsiteY9" fmla="*/ 5632450 h 6851034"/>
                <a:gd name="connsiteX10" fmla="*/ 491584 w 491584"/>
                <a:gd name="connsiteY10" fmla="*/ 6677008 h 6851034"/>
                <a:gd name="connsiteX11" fmla="*/ 409652 w 491584"/>
                <a:gd name="connsiteY11" fmla="*/ 6758940 h 6851034"/>
                <a:gd name="connsiteX12" fmla="*/ 204827 w 491584"/>
                <a:gd name="connsiteY12" fmla="*/ 6758940 h 6851034"/>
                <a:gd name="connsiteX13" fmla="*/ 141002 w 491584"/>
                <a:gd name="connsiteY13" fmla="*/ 6851034 h 6851034"/>
                <a:gd name="connsiteX14" fmla="*/ 81931 w 491584"/>
                <a:gd name="connsiteY14" fmla="*/ 6758940 h 6851034"/>
                <a:gd name="connsiteX15" fmla="*/ 81932 w 491584"/>
                <a:gd name="connsiteY15" fmla="*/ 6758940 h 6851034"/>
                <a:gd name="connsiteX16" fmla="*/ 0 w 491584"/>
                <a:gd name="connsiteY16" fmla="*/ 6677008 h 6851034"/>
                <a:gd name="connsiteX17" fmla="*/ 0 w 491584"/>
                <a:gd name="connsiteY17" fmla="*/ 5632450 h 6851034"/>
                <a:gd name="connsiteX18" fmla="*/ 0 w 491584"/>
                <a:gd name="connsiteY18" fmla="*/ 3942715 h 6851034"/>
                <a:gd name="connsiteX19" fmla="*/ 0 w 491584"/>
                <a:gd name="connsiteY19" fmla="*/ 3942715 h 6851034"/>
                <a:gd name="connsiteX20" fmla="*/ 0 w 491584"/>
                <a:gd name="connsiteY20" fmla="*/ 81932 h 685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1584" h="6851034">
                  <a:moveTo>
                    <a:pt x="0" y="81932"/>
                  </a:moveTo>
                  <a:cubicBezTo>
                    <a:pt x="0" y="36682"/>
                    <a:pt x="36682" y="0"/>
                    <a:pt x="81932" y="0"/>
                  </a:cubicBezTo>
                  <a:lnTo>
                    <a:pt x="81931" y="0"/>
                  </a:lnTo>
                  <a:lnTo>
                    <a:pt x="81931" y="0"/>
                  </a:lnTo>
                  <a:lnTo>
                    <a:pt x="204827" y="0"/>
                  </a:lnTo>
                  <a:lnTo>
                    <a:pt x="409652" y="0"/>
                  </a:lnTo>
                  <a:cubicBezTo>
                    <a:pt x="454902" y="0"/>
                    <a:pt x="491584" y="36682"/>
                    <a:pt x="491584" y="81932"/>
                  </a:cubicBezTo>
                  <a:lnTo>
                    <a:pt x="491584" y="3942715"/>
                  </a:lnTo>
                  <a:lnTo>
                    <a:pt x="491584" y="3942715"/>
                  </a:lnTo>
                  <a:lnTo>
                    <a:pt x="491584" y="5632450"/>
                  </a:lnTo>
                  <a:lnTo>
                    <a:pt x="491584" y="6677008"/>
                  </a:lnTo>
                  <a:cubicBezTo>
                    <a:pt x="491584" y="6722258"/>
                    <a:pt x="454902" y="6758940"/>
                    <a:pt x="409652" y="6758940"/>
                  </a:cubicBezTo>
                  <a:lnTo>
                    <a:pt x="204827" y="6758940"/>
                  </a:lnTo>
                  <a:lnTo>
                    <a:pt x="141002" y="6851034"/>
                  </a:lnTo>
                  <a:lnTo>
                    <a:pt x="81931" y="6758940"/>
                  </a:lnTo>
                  <a:lnTo>
                    <a:pt x="81932" y="6758940"/>
                  </a:lnTo>
                  <a:cubicBezTo>
                    <a:pt x="36682" y="6758940"/>
                    <a:pt x="0" y="6722258"/>
                    <a:pt x="0" y="6677008"/>
                  </a:cubicBezTo>
                  <a:lnTo>
                    <a:pt x="0" y="5632450"/>
                  </a:lnTo>
                  <a:lnTo>
                    <a:pt x="0" y="3942715"/>
                  </a:lnTo>
                  <a:lnTo>
                    <a:pt x="0" y="3942715"/>
                  </a:lnTo>
                  <a:lnTo>
                    <a:pt x="0" y="8193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31" name="Picture 230"/>
            <p:cNvPicPr preferRelativeResize="0">
              <a:picLocks/>
            </p:cNvPicPr>
            <p:nvPr>
              <p:custDataLst>
                <p:custData r:id="rId92"/>
              </p:custDataLst>
            </p:nvPr>
          </p:nvPicPr>
          <p:blipFill>
            <a:blip r:embed="rId1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880" y="2615082"/>
              <a:ext cx="290954" cy="36068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699765" y="2685326"/>
              <a:ext cx="2862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" panose="020B0502040204020203" pitchFamily="34" charset="0"/>
                </a:rPr>
                <a:t>Here is the file.</a:t>
              </a:r>
              <a:endParaRPr lang="en-ZA" sz="900" dirty="0">
                <a:latin typeface="Segoe UI" panose="020B0502040204020203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55508" y="2683467"/>
              <a:ext cx="80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" panose="020B0502040204020203" pitchFamily="34" charset="0"/>
                </a:rPr>
                <a:t>16:28</a:t>
              </a:r>
              <a:endParaRPr lang="en-ZA" sz="900" dirty="0">
                <a:latin typeface="Segoe UI" panose="020B0502040204020203" pitchFamily="34" charset="0"/>
              </a:endParaRPr>
            </a:p>
          </p:txBody>
        </p:sp>
      </p:grpSp>
      <p:sp>
        <p:nvSpPr>
          <p:cNvPr id="319" name="Rounded Rectangular Callout 129"/>
          <p:cNvSpPr/>
          <p:nvPr/>
        </p:nvSpPr>
        <p:spPr>
          <a:xfrm flipV="1">
            <a:off x="1866900" y="4317399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6" y="4487720"/>
            <a:ext cx="304800" cy="304800"/>
          </a:xfrm>
          <a:prstGeom prst="rect">
            <a:avLst/>
          </a:prstGeom>
        </p:spPr>
      </p:pic>
      <p:sp>
        <p:nvSpPr>
          <p:cNvPr id="333" name="TextBox 332"/>
          <p:cNvSpPr txBox="1"/>
          <p:nvPr/>
        </p:nvSpPr>
        <p:spPr>
          <a:xfrm>
            <a:off x="2159000" y="4524717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3078707" y="4588476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TechnicalDocument.xls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091248" y="4431960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Incoming file transfer request.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pic>
        <p:nvPicPr>
          <p:cNvPr id="336" name="Picture 335"/>
          <p:cNvPicPr preferRelativeResize="0">
            <a:picLocks/>
          </p:cNvPicPr>
          <p:nvPr>
            <p:custDataLst>
              <p:custData r:id="rId90"/>
            </p:custDataLst>
          </p:nvPr>
        </p:nvPicPr>
        <p:blipFill>
          <a:blip r:embed="rId19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72" y="4469028"/>
            <a:ext cx="337500" cy="337500"/>
          </a:xfrm>
          <a:prstGeom prst="rect">
            <a:avLst/>
          </a:prstGeom>
        </p:spPr>
      </p:pic>
      <p:pic>
        <p:nvPicPr>
          <p:cNvPr id="337" name="Picture 336"/>
          <p:cNvPicPr preferRelativeResize="0">
            <a:picLocks/>
          </p:cNvPicPr>
          <p:nvPr>
            <p:custDataLst>
              <p:custData r:id="rId91"/>
            </p:custDataLst>
          </p:nvPr>
        </p:nvPicPr>
        <p:blipFill>
          <a:blip r:embed="rId192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559" y="4484109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630680" y="1"/>
            <a:ext cx="75133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685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1" y="144243"/>
            <a:ext cx="425867" cy="4130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012" y="8979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Active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962" y="32940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962" y="352269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487" y="326694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Contacts</a:t>
            </a:r>
            <a:endParaRPr lang="en-ZA" sz="1000" dirty="0">
              <a:latin typeface="Segoe UI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30680" y="99060"/>
            <a:ext cx="0" cy="6553200"/>
          </a:xfrm>
          <a:prstGeom prst="line">
            <a:avLst/>
          </a:prstGeom>
          <a:effectLst>
            <a:outerShdw blurRad="50800" dist="5461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962" y="112652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962" y="1834839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962" y="3565938"/>
            <a:ext cx="1371600" cy="707526"/>
            <a:chOff x="152400" y="3565938"/>
            <a:chExt cx="1371600" cy="707526"/>
          </a:xfrm>
        </p:grpSpPr>
        <p:sp>
          <p:nvSpPr>
            <p:cNvPr id="65" name="Rectangle 64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67" name="Picture 66"/>
            <p:cNvPicPr preferRelativeResize="0">
              <a:picLocks/>
            </p:cNvPicPr>
            <p:nvPr>
              <p:custDataLst>
                <p:custData r:id="rId159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72" name="Freeform 86"/>
            <p:cNvSpPr>
              <a:spLocks/>
            </p:cNvSpPr>
            <p:nvPr>
              <p:custDataLst>
                <p:custData r:id="rId160"/>
                <p:custData r:id="rId161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3" name="Freeform 86"/>
            <p:cNvSpPr>
              <a:spLocks/>
            </p:cNvSpPr>
            <p:nvPr>
              <p:custDataLst>
                <p:custData r:id="rId162"/>
                <p:custData r:id="rId163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4" name="Freeform 86"/>
            <p:cNvSpPr>
              <a:spLocks/>
            </p:cNvSpPr>
            <p:nvPr>
              <p:custDataLst>
                <p:custData r:id="rId164"/>
                <p:custData r:id="rId165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5" name="Freeform 86"/>
            <p:cNvSpPr>
              <a:spLocks/>
            </p:cNvSpPr>
            <p:nvPr>
              <p:custDataLst>
                <p:custData r:id="rId166"/>
                <p:custData r:id="rId167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6" name="Freeform 86"/>
            <p:cNvSpPr>
              <a:spLocks/>
            </p:cNvSpPr>
            <p:nvPr>
              <p:custDataLst>
                <p:custData r:id="rId168"/>
                <p:custData r:id="rId169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79" name="Picture 78"/>
            <p:cNvPicPr preferRelativeResize="0">
              <a:picLocks/>
            </p:cNvPicPr>
            <p:nvPr>
              <p:custDataLst>
                <p:custData r:id="rId170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>
              <p:custDataLst>
                <p:custData r:id="rId171"/>
                <p:custData r:id="rId172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5" name="Freeform 86"/>
            <p:cNvSpPr>
              <a:spLocks/>
            </p:cNvSpPr>
            <p:nvPr>
              <p:custDataLst>
                <p:custData r:id="rId173"/>
                <p:custData r:id="rId174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>
              <p:custDataLst>
                <p:custData r:id="rId175"/>
                <p:custData r:id="rId176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>
              <p:custDataLst>
                <p:custData r:id="rId177"/>
                <p:custData r:id="rId178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>
              <p:custDataLst>
                <p:custData r:id="rId179"/>
                <p:custData r:id="rId180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92" name="Picture 91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8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2202799" y="222290"/>
            <a:ext cx="293078" cy="287179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1752600" y="6096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47582" y="6195353"/>
            <a:ext cx="7015418" cy="528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47582" y="821840"/>
            <a:ext cx="7015418" cy="51871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44" y="1491313"/>
            <a:ext cx="1582472" cy="329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9" name="Picture 18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8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00" y="1494045"/>
            <a:ext cx="337500" cy="337500"/>
          </a:xfrm>
          <a:prstGeom prst="rect">
            <a:avLst/>
          </a:prstGeom>
        </p:spPr>
      </p:pic>
      <p:pic>
        <p:nvPicPr>
          <p:cNvPr id="30" name="Picture 29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" y="1521239"/>
            <a:ext cx="180115" cy="22328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05386" y="146671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5386" y="162499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387" y="155600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45" name="Freeform 86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98320" y="174452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6" name="Freeform 86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66065" y="174449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7" name="Freeform 86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232739" y="174515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8" name="Freeform 86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299417" y="17451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9" name="Freeform 86"/>
          <p:cNvSpPr>
            <a:spLocks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366091" y="174581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>
            <p:custDataLst>
              <p:custData r:id="rId15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1905686"/>
            <a:ext cx="179880" cy="187770"/>
          </a:xfrm>
          <a:prstGeom prst="rect">
            <a:avLst/>
          </a:prstGeom>
        </p:spPr>
      </p:pic>
      <p:pic>
        <p:nvPicPr>
          <p:cNvPr id="93" name="Picture 92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1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19171" r="8263" b="19646"/>
          <a:stretch/>
        </p:blipFill>
        <p:spPr>
          <a:xfrm>
            <a:off x="2665883" y="229308"/>
            <a:ext cx="295200" cy="218855"/>
          </a:xfrm>
          <a:prstGeom prst="rect">
            <a:avLst/>
          </a:prstGeom>
        </p:spPr>
      </p:pic>
      <p:sp>
        <p:nvSpPr>
          <p:cNvPr id="78" name="Freeform 115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79867" y="728201"/>
            <a:ext cx="149918" cy="14713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7962" y="685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1315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Search…</a:t>
            </a:r>
            <a:endParaRPr lang="en-ZA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7962" y="91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1866459"/>
            <a:ext cx="180115" cy="223284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405985" y="1818286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5985" y="197021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05986" y="190122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60" name="Freeform 86"/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98919" y="208974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1" name="Freeform 86"/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66664" y="208971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2" name="Freeform 86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233338" y="209037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3" name="Freeform 86"/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300016" y="209037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4" name="Freeform 86"/>
          <p:cNvSpPr>
            <a:spLocks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366690" y="209103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962" y="2182554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66" name="Picture 165"/>
          <p:cNvPicPr>
            <a:picLocks noChangeAspect="1"/>
          </p:cNvPicPr>
          <p:nvPr>
            <p:custDataLst>
              <p:custData r:id="rId30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253401"/>
            <a:ext cx="179880" cy="187770"/>
          </a:xfrm>
          <a:prstGeom prst="rect">
            <a:avLst/>
          </a:prstGeom>
        </p:spPr>
      </p:pic>
      <p:pic>
        <p:nvPicPr>
          <p:cNvPr id="167" name="Picture 166"/>
          <p:cNvPicPr preferRelativeResize="0">
            <a:picLocks/>
          </p:cNvPicPr>
          <p:nvPr>
            <p:custDataLst>
              <p:custData r:id="rId31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214174"/>
            <a:ext cx="180115" cy="223284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405985" y="2159651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05985" y="231792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5986" y="2248937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71" name="Freeform 86"/>
          <p:cNvSpPr>
            <a:spLocks/>
          </p:cNvSpPr>
          <p:nvPr>
            <p:custDataLst>
              <p:custData r:id="rId32"/>
              <p:custData r:id="rId33"/>
            </p:custDataLst>
          </p:nvPr>
        </p:nvSpPr>
        <p:spPr bwMode="black">
          <a:xfrm>
            <a:off x="98919" y="243745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2" name="Freeform 86"/>
          <p:cNvSpPr>
            <a:spLocks/>
          </p:cNvSpPr>
          <p:nvPr>
            <p:custDataLst>
              <p:custData r:id="rId34"/>
              <p:custData r:id="rId35"/>
            </p:custDataLst>
          </p:nvPr>
        </p:nvSpPr>
        <p:spPr bwMode="black">
          <a:xfrm>
            <a:off x="166664" y="243743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3" name="Freeform 86"/>
          <p:cNvSpPr>
            <a:spLocks/>
          </p:cNvSpPr>
          <p:nvPr>
            <p:custDataLst>
              <p:custData r:id="rId36"/>
              <p:custData r:id="rId37"/>
            </p:custDataLst>
          </p:nvPr>
        </p:nvSpPr>
        <p:spPr bwMode="black">
          <a:xfrm>
            <a:off x="233338" y="243809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4" name="Freeform 86"/>
          <p:cNvSpPr>
            <a:spLocks/>
          </p:cNvSpPr>
          <p:nvPr>
            <p:custDataLst>
              <p:custData r:id="rId38"/>
              <p:custData r:id="rId39"/>
            </p:custDataLst>
          </p:nvPr>
        </p:nvSpPr>
        <p:spPr bwMode="black">
          <a:xfrm>
            <a:off x="300016" y="243809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5" name="Freeform 86"/>
          <p:cNvSpPr>
            <a:spLocks/>
          </p:cNvSpPr>
          <p:nvPr>
            <p:custDataLst>
              <p:custData r:id="rId40"/>
              <p:custData r:id="rId41"/>
            </p:custDataLst>
          </p:nvPr>
        </p:nvSpPr>
        <p:spPr bwMode="black">
          <a:xfrm>
            <a:off x="366690" y="24387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7962" y="2529071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77" name="Picture 176"/>
          <p:cNvPicPr>
            <a:picLocks noChangeAspect="1"/>
          </p:cNvPicPr>
          <p:nvPr>
            <p:custDataLst>
              <p:custData r:id="rId42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599918"/>
            <a:ext cx="179880" cy="187770"/>
          </a:xfrm>
          <a:prstGeom prst="rect">
            <a:avLst/>
          </a:prstGeom>
        </p:spPr>
      </p:pic>
      <p:pic>
        <p:nvPicPr>
          <p:cNvPr id="178" name="Picture 177"/>
          <p:cNvPicPr preferRelativeResize="0">
            <a:picLocks/>
          </p:cNvPicPr>
          <p:nvPr>
            <p:custDataLst>
              <p:custData r:id="rId43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560691"/>
            <a:ext cx="180115" cy="223284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405985" y="2512518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05985" y="266444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05986" y="25954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82" name="Freeform 86"/>
          <p:cNvSpPr>
            <a:spLocks/>
          </p:cNvSpPr>
          <p:nvPr>
            <p:custDataLst>
              <p:custData r:id="rId44"/>
              <p:custData r:id="rId45"/>
            </p:custDataLst>
          </p:nvPr>
        </p:nvSpPr>
        <p:spPr bwMode="black">
          <a:xfrm>
            <a:off x="98919" y="278397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3" name="Freeform 86"/>
          <p:cNvSpPr>
            <a:spLocks/>
          </p:cNvSpPr>
          <p:nvPr>
            <p:custDataLst>
              <p:custData r:id="rId46"/>
              <p:custData r:id="rId47"/>
            </p:custDataLst>
          </p:nvPr>
        </p:nvSpPr>
        <p:spPr bwMode="black">
          <a:xfrm>
            <a:off x="166664" y="2783951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4" name="Freeform 86"/>
          <p:cNvSpPr>
            <a:spLocks/>
          </p:cNvSpPr>
          <p:nvPr>
            <p:custDataLst>
              <p:custData r:id="rId48"/>
              <p:custData r:id="rId49"/>
            </p:custDataLst>
          </p:nvPr>
        </p:nvSpPr>
        <p:spPr bwMode="black">
          <a:xfrm>
            <a:off x="233338" y="2784609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5" name="Freeform 86"/>
          <p:cNvSpPr>
            <a:spLocks/>
          </p:cNvSpPr>
          <p:nvPr>
            <p:custDataLst>
              <p:custData r:id="rId50"/>
              <p:custData r:id="rId51"/>
            </p:custDataLst>
          </p:nvPr>
        </p:nvSpPr>
        <p:spPr bwMode="black">
          <a:xfrm>
            <a:off x="300016" y="278461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6" name="Freeform 86"/>
          <p:cNvSpPr>
            <a:spLocks/>
          </p:cNvSpPr>
          <p:nvPr>
            <p:custDataLst>
              <p:custData r:id="rId52"/>
              <p:custData r:id="rId53"/>
            </p:custDataLst>
          </p:nvPr>
        </p:nvSpPr>
        <p:spPr bwMode="black">
          <a:xfrm>
            <a:off x="366690" y="278526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962" y="2876786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88" name="Picture 187"/>
          <p:cNvPicPr>
            <a:picLocks noChangeAspect="1"/>
          </p:cNvPicPr>
          <p:nvPr>
            <p:custDataLst>
              <p:custData r:id="rId54"/>
            </p:custDataLst>
          </p:nvPr>
        </p:nvPicPr>
        <p:blipFill rotWithShape="1"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1194983" y="2947633"/>
            <a:ext cx="179880" cy="187770"/>
          </a:xfrm>
          <a:prstGeom prst="rect">
            <a:avLst/>
          </a:prstGeom>
        </p:spPr>
      </p:pic>
      <p:pic>
        <p:nvPicPr>
          <p:cNvPr id="189" name="Picture 188"/>
          <p:cNvPicPr preferRelativeResize="0">
            <a:picLocks/>
          </p:cNvPicPr>
          <p:nvPr>
            <p:custDataLst>
              <p:custData r:id="rId55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" y="2908406"/>
            <a:ext cx="180115" cy="223284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405985" y="2853883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05985" y="301215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05986" y="2943169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193" name="Freeform 86"/>
          <p:cNvSpPr>
            <a:spLocks/>
          </p:cNvSpPr>
          <p:nvPr>
            <p:custDataLst>
              <p:custData r:id="rId56"/>
              <p:custData r:id="rId57"/>
            </p:custDataLst>
          </p:nvPr>
        </p:nvSpPr>
        <p:spPr bwMode="black">
          <a:xfrm>
            <a:off x="98919" y="3131690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4" name="Freeform 86"/>
          <p:cNvSpPr>
            <a:spLocks/>
          </p:cNvSpPr>
          <p:nvPr>
            <p:custDataLst>
              <p:custData r:id="rId58"/>
              <p:custData r:id="rId59"/>
            </p:custDataLst>
          </p:nvPr>
        </p:nvSpPr>
        <p:spPr bwMode="black">
          <a:xfrm>
            <a:off x="166664" y="31316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5" name="Freeform 86"/>
          <p:cNvSpPr>
            <a:spLocks/>
          </p:cNvSpPr>
          <p:nvPr>
            <p:custDataLst>
              <p:custData r:id="rId60"/>
              <p:custData r:id="rId61"/>
            </p:custDataLst>
          </p:nvPr>
        </p:nvSpPr>
        <p:spPr bwMode="black">
          <a:xfrm>
            <a:off x="233338" y="3132324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6" name="Freeform 86"/>
          <p:cNvSpPr>
            <a:spLocks/>
          </p:cNvSpPr>
          <p:nvPr>
            <p:custDataLst>
              <p:custData r:id="rId62"/>
              <p:custData r:id="rId63"/>
            </p:custDataLst>
          </p:nvPr>
        </p:nvSpPr>
        <p:spPr bwMode="black">
          <a:xfrm>
            <a:off x="300016" y="31323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7" name="Freeform 86"/>
          <p:cNvSpPr>
            <a:spLocks/>
          </p:cNvSpPr>
          <p:nvPr>
            <p:custDataLst>
              <p:custData r:id="rId64"/>
              <p:custData r:id="rId65"/>
            </p:custDataLst>
          </p:nvPr>
        </p:nvSpPr>
        <p:spPr bwMode="black">
          <a:xfrm>
            <a:off x="366690" y="3132983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7962" y="1153996"/>
            <a:ext cx="1371600" cy="329964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11" name="Picture 210"/>
          <p:cNvPicPr preferRelativeResize="0">
            <a:picLocks/>
          </p:cNvPicPr>
          <p:nvPr>
            <p:custDataLst>
              <p:custData r:id="rId66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5" y="1209427"/>
            <a:ext cx="180115" cy="223284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260726" y="1313760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54061" y="1216818"/>
            <a:ext cx="1140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Rick Moranis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2987" y="1123952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Contact Request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 rot="5400000">
            <a:off x="4975988" y="-2221727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23" name="Picture 222"/>
          <p:cNvPicPr preferRelativeResize="0">
            <a:picLocks/>
          </p:cNvPicPr>
          <p:nvPr>
            <p:custDataLst>
              <p:custData r:id="rId67"/>
            </p:custDataLst>
          </p:nvPr>
        </p:nvPicPr>
        <p:blipFill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47" y="1053660"/>
            <a:ext cx="290954" cy="360687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2706432" y="1123904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Sandro!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162175" y="11220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16:20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28" name="Rounded Rectangular Callout 129"/>
          <p:cNvSpPr/>
          <p:nvPr/>
        </p:nvSpPr>
        <p:spPr>
          <a:xfrm flipV="1">
            <a:off x="1857375" y="1476372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709150" y="1670004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Are you there?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164893" y="1668145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16:25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3" name="Rounded Rectangular Callout 6"/>
          <p:cNvSpPr/>
          <p:nvPr/>
        </p:nvSpPr>
        <p:spPr>
          <a:xfrm rot="16200000" flipH="1">
            <a:off x="5056100" y="-1101029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117" name="Picture 116"/>
          <p:cNvPicPr preferRelativeResize="0">
            <a:picLocks/>
          </p:cNvPicPr>
          <p:nvPr>
            <p:custDataLst>
              <p:custData r:id="rId68"/>
            </p:custDataLst>
          </p:nvPr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29" y="2185909"/>
            <a:ext cx="290954" cy="331192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2713270" y="2244611"/>
            <a:ext cx="155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Hi Rick, I’m here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871256" y="2242752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16:27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6" name="Rounded Rectangular Callout 6"/>
          <p:cNvSpPr/>
          <p:nvPr/>
        </p:nvSpPr>
        <p:spPr>
          <a:xfrm rot="5400000">
            <a:off x="4969321" y="-530561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69"/>
            </p:custDataLst>
          </p:nvPr>
        </p:nvPicPr>
        <p:blipFill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0" y="2744826"/>
            <a:ext cx="290954" cy="360687"/>
          </a:xfrm>
          <a:prstGeom prst="rect">
            <a:avLst/>
          </a:prstGeom>
        </p:spPr>
      </p:pic>
      <p:sp>
        <p:nvSpPr>
          <p:cNvPr id="238" name="TextBox 237"/>
          <p:cNvSpPr txBox="1"/>
          <p:nvPr/>
        </p:nvSpPr>
        <p:spPr>
          <a:xfrm>
            <a:off x="2699765" y="2815070"/>
            <a:ext cx="5171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Great! Lets talk tech.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155508" y="2813211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6" name="Freeform 95"/>
          <p:cNvSpPr>
            <a:spLocks/>
          </p:cNvSpPr>
          <p:nvPr>
            <p:custDataLst>
              <p:custData r:id="rId70"/>
              <p:custData r:id="rId71"/>
            </p:custDataLst>
          </p:nvPr>
        </p:nvSpPr>
        <p:spPr bwMode="black">
          <a:xfrm>
            <a:off x="8368174" y="6354029"/>
            <a:ext cx="263218" cy="263019"/>
          </a:xfrm>
          <a:custGeom>
            <a:avLst/>
            <a:gdLst>
              <a:gd name="T0" fmla="*/ 59 w 67"/>
              <a:gd name="T1" fmla="*/ 0 h 67"/>
              <a:gd name="T2" fmla="*/ 9 w 67"/>
              <a:gd name="T3" fmla="*/ 0 h 67"/>
              <a:gd name="T4" fmla="*/ 0 w 67"/>
              <a:gd name="T5" fmla="*/ 9 h 67"/>
              <a:gd name="T6" fmla="*/ 0 w 67"/>
              <a:gd name="T7" fmla="*/ 41 h 67"/>
              <a:gd name="T8" fmla="*/ 9 w 67"/>
              <a:gd name="T9" fmla="*/ 50 h 67"/>
              <a:gd name="T10" fmla="*/ 21 w 67"/>
              <a:gd name="T11" fmla="*/ 50 h 67"/>
              <a:gd name="T12" fmla="*/ 47 w 67"/>
              <a:gd name="T13" fmla="*/ 67 h 67"/>
              <a:gd name="T14" fmla="*/ 41 w 67"/>
              <a:gd name="T15" fmla="*/ 50 h 67"/>
              <a:gd name="T16" fmla="*/ 59 w 67"/>
              <a:gd name="T17" fmla="*/ 50 h 67"/>
              <a:gd name="T18" fmla="*/ 67 w 67"/>
              <a:gd name="T19" fmla="*/ 41 h 67"/>
              <a:gd name="T20" fmla="*/ 67 w 67"/>
              <a:gd name="T21" fmla="*/ 9 h 67"/>
              <a:gd name="T22" fmla="*/ 59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5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47" y="67"/>
                  <a:pt x="47" y="67"/>
                  <a:pt x="47" y="67"/>
                </a:cubicBezTo>
                <a:cubicBezTo>
                  <a:pt x="41" y="50"/>
                  <a:pt x="41" y="50"/>
                  <a:pt x="41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3" y="50"/>
                  <a:pt x="67" y="46"/>
                  <a:pt x="67" y="4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4"/>
                  <a:pt x="63" y="0"/>
                  <a:pt x="59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42" name="Picture 241"/>
          <p:cNvPicPr preferRelativeResize="0">
            <a:picLocks/>
          </p:cNvPicPr>
          <p:nvPr>
            <p:custDataLst>
              <p:custData r:id="rId72"/>
            </p:custDataLst>
          </p:nvPr>
        </p:nvPicPr>
        <p:blipFill>
          <a:blip r:embed="rId19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6" y="1143000"/>
            <a:ext cx="337500" cy="337500"/>
          </a:xfrm>
          <a:prstGeom prst="rect">
            <a:avLst/>
          </a:prstGeom>
        </p:spPr>
      </p:pic>
      <p:pic>
        <p:nvPicPr>
          <p:cNvPr id="243" name="Picture 242"/>
          <p:cNvPicPr preferRelativeResize="0">
            <a:picLocks/>
          </p:cNvPicPr>
          <p:nvPr>
            <p:custDataLst>
              <p:custData r:id="rId73"/>
            </p:custDataLst>
          </p:nvPr>
        </p:nvPicPr>
        <p:blipFill>
          <a:blip r:embed="rId192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" y="1158081"/>
            <a:ext cx="337500" cy="337500"/>
          </a:xfrm>
          <a:prstGeom prst="rect">
            <a:avLst/>
          </a:prstGeom>
        </p:spPr>
      </p:pic>
      <p:grpSp>
        <p:nvGrpSpPr>
          <p:cNvPr id="245" name="Group 244"/>
          <p:cNvGrpSpPr/>
          <p:nvPr/>
        </p:nvGrpSpPr>
        <p:grpSpPr>
          <a:xfrm>
            <a:off x="67962" y="4259358"/>
            <a:ext cx="1371600" cy="707526"/>
            <a:chOff x="152400" y="3565938"/>
            <a:chExt cx="1371600" cy="707526"/>
          </a:xfrm>
        </p:grpSpPr>
        <p:sp>
          <p:nvSpPr>
            <p:cNvPr id="246" name="Rectangle 245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47" name="Picture 246"/>
            <p:cNvPicPr preferRelativeResize="0">
              <a:picLocks/>
            </p:cNvPicPr>
            <p:nvPr>
              <p:custDataLst>
                <p:custData r:id="rId137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48" name="TextBox 247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52" name="Freeform 86"/>
            <p:cNvSpPr>
              <a:spLocks/>
            </p:cNvSpPr>
            <p:nvPr>
              <p:custDataLst>
                <p:custData r:id="rId138"/>
                <p:custData r:id="rId139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3" name="Freeform 86"/>
            <p:cNvSpPr>
              <a:spLocks/>
            </p:cNvSpPr>
            <p:nvPr>
              <p:custDataLst>
                <p:custData r:id="rId140"/>
                <p:custData r:id="rId141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4" name="Freeform 86"/>
            <p:cNvSpPr>
              <a:spLocks/>
            </p:cNvSpPr>
            <p:nvPr>
              <p:custDataLst>
                <p:custData r:id="rId142"/>
                <p:custData r:id="rId143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5" name="Freeform 86"/>
            <p:cNvSpPr>
              <a:spLocks/>
            </p:cNvSpPr>
            <p:nvPr>
              <p:custDataLst>
                <p:custData r:id="rId144"/>
                <p:custData r:id="rId145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6" name="Freeform 86"/>
            <p:cNvSpPr>
              <a:spLocks/>
            </p:cNvSpPr>
            <p:nvPr>
              <p:custDataLst>
                <p:custData r:id="rId146"/>
                <p:custData r:id="rId147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58" name="Picture 257"/>
            <p:cNvPicPr preferRelativeResize="0">
              <a:picLocks/>
            </p:cNvPicPr>
            <p:nvPr>
              <p:custDataLst>
                <p:custData r:id="rId148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59" name="TextBox 258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63" name="Freeform 86"/>
            <p:cNvSpPr>
              <a:spLocks/>
            </p:cNvSpPr>
            <p:nvPr>
              <p:custDataLst>
                <p:custData r:id="rId149"/>
                <p:custData r:id="rId150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4" name="Freeform 86"/>
            <p:cNvSpPr>
              <a:spLocks/>
            </p:cNvSpPr>
            <p:nvPr>
              <p:custDataLst>
                <p:custData r:id="rId151"/>
                <p:custData r:id="rId152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5" name="Freeform 86"/>
            <p:cNvSpPr>
              <a:spLocks/>
            </p:cNvSpPr>
            <p:nvPr>
              <p:custDataLst>
                <p:custData r:id="rId153"/>
                <p:custData r:id="rId154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>
              <p:custDataLst>
                <p:custData r:id="rId155"/>
                <p:custData r:id="rId156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7" name="Freeform 86"/>
            <p:cNvSpPr>
              <a:spLocks/>
            </p:cNvSpPr>
            <p:nvPr>
              <p:custDataLst>
                <p:custData r:id="rId157"/>
                <p:custData r:id="rId158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7962" y="4953000"/>
            <a:ext cx="1371600" cy="707526"/>
            <a:chOff x="152400" y="3565938"/>
            <a:chExt cx="1371600" cy="707526"/>
          </a:xfrm>
        </p:grpSpPr>
        <p:sp>
          <p:nvSpPr>
            <p:cNvPr id="269" name="Rectangle 268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70" name="Picture 269"/>
            <p:cNvPicPr preferRelativeResize="0">
              <a:picLocks/>
            </p:cNvPicPr>
            <p:nvPr>
              <p:custDataLst>
                <p:custData r:id="rId115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71" name="TextBox 270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75" name="Freeform 86"/>
            <p:cNvSpPr>
              <a:spLocks/>
            </p:cNvSpPr>
            <p:nvPr>
              <p:custDataLst>
                <p:custData r:id="rId116"/>
                <p:custData r:id="rId117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6" name="Freeform 86"/>
            <p:cNvSpPr>
              <a:spLocks/>
            </p:cNvSpPr>
            <p:nvPr>
              <p:custDataLst>
                <p:custData r:id="rId118"/>
                <p:custData r:id="rId119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7" name="Freeform 86"/>
            <p:cNvSpPr>
              <a:spLocks/>
            </p:cNvSpPr>
            <p:nvPr>
              <p:custDataLst>
                <p:custData r:id="rId120"/>
                <p:custData r:id="rId121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8" name="Freeform 86"/>
            <p:cNvSpPr>
              <a:spLocks/>
            </p:cNvSpPr>
            <p:nvPr>
              <p:custDataLst>
                <p:custData r:id="rId122"/>
                <p:custData r:id="rId123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9" name="Freeform 86"/>
            <p:cNvSpPr>
              <a:spLocks/>
            </p:cNvSpPr>
            <p:nvPr>
              <p:custDataLst>
                <p:custData r:id="rId124"/>
                <p:custData r:id="rId125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81" name="Picture 280"/>
            <p:cNvPicPr preferRelativeResize="0">
              <a:picLocks/>
            </p:cNvPicPr>
            <p:nvPr>
              <p:custDataLst>
                <p:custData r:id="rId126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282" name="TextBox 281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86" name="Freeform 86"/>
            <p:cNvSpPr>
              <a:spLocks/>
            </p:cNvSpPr>
            <p:nvPr>
              <p:custDataLst>
                <p:custData r:id="rId127"/>
                <p:custData r:id="rId128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7" name="Freeform 86"/>
            <p:cNvSpPr>
              <a:spLocks/>
            </p:cNvSpPr>
            <p:nvPr>
              <p:custDataLst>
                <p:custData r:id="rId129"/>
                <p:custData r:id="rId130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8" name="Freeform 86"/>
            <p:cNvSpPr>
              <a:spLocks/>
            </p:cNvSpPr>
            <p:nvPr>
              <p:custDataLst>
                <p:custData r:id="rId131"/>
                <p:custData r:id="rId132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>
              <p:custDataLst>
                <p:custData r:id="rId133"/>
                <p:custData r:id="rId134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0" name="Freeform 86"/>
            <p:cNvSpPr>
              <a:spLocks/>
            </p:cNvSpPr>
            <p:nvPr>
              <p:custDataLst>
                <p:custData r:id="rId135"/>
                <p:custData r:id="rId136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7962" y="5646420"/>
            <a:ext cx="1371600" cy="707526"/>
            <a:chOff x="152400" y="3565938"/>
            <a:chExt cx="1371600" cy="707526"/>
          </a:xfrm>
        </p:grpSpPr>
        <p:sp>
          <p:nvSpPr>
            <p:cNvPr id="292" name="Rectangle 291"/>
            <p:cNvSpPr/>
            <p:nvPr/>
          </p:nvSpPr>
          <p:spPr>
            <a:xfrm>
              <a:off x="152400" y="3590535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93" name="Picture 292"/>
            <p:cNvPicPr preferRelativeResize="0">
              <a:picLocks/>
            </p:cNvPicPr>
            <p:nvPr>
              <p:custDataLst>
                <p:custData r:id="rId93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620461"/>
              <a:ext cx="180115" cy="223284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489824" y="3565938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89825" y="3650767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89824" y="3772875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89825" y="3713409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298" name="Freeform 86"/>
            <p:cNvSpPr>
              <a:spLocks/>
            </p:cNvSpPr>
            <p:nvPr>
              <p:custDataLst>
                <p:custData r:id="rId94"/>
                <p:custData r:id="rId95"/>
              </p:custDataLst>
            </p:nvPr>
          </p:nvSpPr>
          <p:spPr bwMode="black">
            <a:xfrm>
              <a:off x="182758" y="3843745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9" name="Freeform 86"/>
            <p:cNvSpPr>
              <a:spLocks/>
            </p:cNvSpPr>
            <p:nvPr>
              <p:custDataLst>
                <p:custData r:id="rId96"/>
                <p:custData r:id="rId97"/>
              </p:custDataLst>
            </p:nvPr>
          </p:nvSpPr>
          <p:spPr bwMode="black">
            <a:xfrm>
              <a:off x="250503" y="384372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0" name="Freeform 86"/>
            <p:cNvSpPr>
              <a:spLocks/>
            </p:cNvSpPr>
            <p:nvPr>
              <p:custDataLst>
                <p:custData r:id="rId98"/>
                <p:custData r:id="rId99"/>
              </p:custDataLst>
            </p:nvPr>
          </p:nvSpPr>
          <p:spPr bwMode="black">
            <a:xfrm>
              <a:off x="317177" y="384437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1" name="Freeform 86"/>
            <p:cNvSpPr>
              <a:spLocks/>
            </p:cNvSpPr>
            <p:nvPr>
              <p:custDataLst>
                <p:custData r:id="rId100"/>
                <p:custData r:id="rId101"/>
              </p:custDataLst>
            </p:nvPr>
          </p:nvSpPr>
          <p:spPr bwMode="black">
            <a:xfrm>
              <a:off x="383855" y="38443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2" name="Freeform 86"/>
            <p:cNvSpPr>
              <a:spLocks/>
            </p:cNvSpPr>
            <p:nvPr>
              <p:custDataLst>
                <p:custData r:id="rId102"/>
                <p:custData r:id="rId103"/>
              </p:custDataLst>
            </p:nvPr>
          </p:nvSpPr>
          <p:spPr bwMode="black">
            <a:xfrm>
              <a:off x="450529" y="3845038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2400" y="3937236"/>
              <a:ext cx="1371600" cy="329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304" name="Picture 303"/>
            <p:cNvPicPr preferRelativeResize="0">
              <a:picLocks/>
            </p:cNvPicPr>
            <p:nvPr>
              <p:custDataLst>
                <p:custData r:id="rId104"/>
              </p:custDataLst>
            </p:nvPr>
          </p:nvPicPr>
          <p:blipFill>
            <a:blip r:embed="rId1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61" y="3967162"/>
              <a:ext cx="180115" cy="223284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489824" y="3912639"/>
              <a:ext cx="805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Segoe UI" panose="020B0502040204020203" pitchFamily="34" charset="0"/>
                </a:rPr>
                <a:t>Sandro Righini</a:t>
              </a:r>
              <a:endParaRPr lang="en-ZA" sz="600" dirty="0">
                <a:latin typeface="Segoe UI" panose="020B05020402040202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89825" y="3997468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Specialization : Networking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89824" y="4119576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Local Time : 12:00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89825" y="4060110"/>
              <a:ext cx="8055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latin typeface="Segoe UI" panose="020B0502040204020203" pitchFamily="34" charset="0"/>
                </a:rPr>
                <a:t>Location : London, UK</a:t>
              </a:r>
              <a:endParaRPr lang="en-ZA" sz="400" dirty="0">
                <a:latin typeface="Segoe UI" panose="020B0502040204020203" pitchFamily="34" charset="0"/>
              </a:endParaRPr>
            </a:p>
          </p:txBody>
        </p:sp>
        <p:sp>
          <p:nvSpPr>
            <p:cNvPr id="309" name="Freeform 86"/>
            <p:cNvSpPr>
              <a:spLocks/>
            </p:cNvSpPr>
            <p:nvPr>
              <p:custDataLst>
                <p:custData r:id="rId105"/>
                <p:custData r:id="rId106"/>
              </p:custDataLst>
            </p:nvPr>
          </p:nvSpPr>
          <p:spPr bwMode="black">
            <a:xfrm>
              <a:off x="182758" y="4190446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0" name="Freeform 86"/>
            <p:cNvSpPr>
              <a:spLocks/>
            </p:cNvSpPr>
            <p:nvPr>
              <p:custDataLst>
                <p:custData r:id="rId107"/>
                <p:custData r:id="rId108"/>
              </p:custDataLst>
            </p:nvPr>
          </p:nvSpPr>
          <p:spPr bwMode="black">
            <a:xfrm>
              <a:off x="250503" y="4190422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1" name="Freeform 86"/>
            <p:cNvSpPr>
              <a:spLocks/>
            </p:cNvSpPr>
            <p:nvPr>
              <p:custDataLst>
                <p:custData r:id="rId109"/>
                <p:custData r:id="rId110"/>
              </p:custDataLst>
            </p:nvPr>
          </p:nvSpPr>
          <p:spPr bwMode="black">
            <a:xfrm>
              <a:off x="317177" y="4191080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2" name="Freeform 311"/>
            <p:cNvSpPr>
              <a:spLocks/>
            </p:cNvSpPr>
            <p:nvPr>
              <p:custDataLst>
                <p:custData r:id="rId111"/>
                <p:custData r:id="rId112"/>
              </p:custDataLst>
            </p:nvPr>
          </p:nvSpPr>
          <p:spPr bwMode="black">
            <a:xfrm>
              <a:off x="383855" y="4191081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3" name="Freeform 86"/>
            <p:cNvSpPr>
              <a:spLocks/>
            </p:cNvSpPr>
            <p:nvPr>
              <p:custDataLst>
                <p:custData r:id="rId113"/>
                <p:custData r:id="rId114"/>
              </p:custDataLst>
            </p:nvPr>
          </p:nvSpPr>
          <p:spPr bwMode="black">
            <a:xfrm>
              <a:off x="450529" y="4191739"/>
              <a:ext cx="66204" cy="62565"/>
            </a:xfrm>
            <a:custGeom>
              <a:avLst/>
              <a:gdLst>
                <a:gd name="T0" fmla="*/ 89 w 129"/>
                <a:gd name="T1" fmla="*/ 76 h 122"/>
                <a:gd name="T2" fmla="*/ 129 w 129"/>
                <a:gd name="T3" fmla="*/ 48 h 122"/>
                <a:gd name="T4" fmla="*/ 81 w 129"/>
                <a:gd name="T5" fmla="*/ 48 h 122"/>
                <a:gd name="T6" fmla="*/ 64 w 129"/>
                <a:gd name="T7" fmla="*/ 0 h 122"/>
                <a:gd name="T8" fmla="*/ 49 w 129"/>
                <a:gd name="T9" fmla="*/ 48 h 122"/>
                <a:gd name="T10" fmla="*/ 0 w 129"/>
                <a:gd name="T11" fmla="*/ 48 h 122"/>
                <a:gd name="T12" fmla="*/ 39 w 129"/>
                <a:gd name="T13" fmla="*/ 76 h 122"/>
                <a:gd name="T14" fmla="*/ 25 w 129"/>
                <a:gd name="T15" fmla="*/ 122 h 122"/>
                <a:gd name="T16" fmla="*/ 64 w 129"/>
                <a:gd name="T17" fmla="*/ 94 h 122"/>
                <a:gd name="T18" fmla="*/ 104 w 129"/>
                <a:gd name="T19" fmla="*/ 122 h 122"/>
                <a:gd name="T20" fmla="*/ 89 w 129"/>
                <a:gd name="T21" fmla="*/ 7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2">
                  <a:moveTo>
                    <a:pt x="89" y="76"/>
                  </a:moveTo>
                  <a:lnTo>
                    <a:pt x="129" y="48"/>
                  </a:lnTo>
                  <a:lnTo>
                    <a:pt x="81" y="48"/>
                  </a:lnTo>
                  <a:lnTo>
                    <a:pt x="64" y="0"/>
                  </a:lnTo>
                  <a:lnTo>
                    <a:pt x="49" y="48"/>
                  </a:lnTo>
                  <a:lnTo>
                    <a:pt x="0" y="48"/>
                  </a:lnTo>
                  <a:lnTo>
                    <a:pt x="39" y="76"/>
                  </a:lnTo>
                  <a:lnTo>
                    <a:pt x="25" y="122"/>
                  </a:lnTo>
                  <a:lnTo>
                    <a:pt x="64" y="94"/>
                  </a:lnTo>
                  <a:lnTo>
                    <a:pt x="104" y="122"/>
                  </a:lnTo>
                  <a:lnTo>
                    <a:pt x="8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14" name="ScrollbarVertical"/>
          <p:cNvGrpSpPr/>
          <p:nvPr>
            <p:custDataLst>
              <p:custData r:id="rId74"/>
            </p:custDataLst>
          </p:nvPr>
        </p:nvGrpSpPr>
        <p:grpSpPr>
          <a:xfrm>
            <a:off x="1459309" y="3589383"/>
            <a:ext cx="147992" cy="3238446"/>
            <a:chOff x="4496659" y="1543109"/>
            <a:chExt cx="147992" cy="3562291"/>
          </a:xfrm>
        </p:grpSpPr>
        <p:sp>
          <p:nvSpPr>
            <p:cNvPr id="31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6" name="Slider"/>
            <p:cNvSpPr/>
            <p:nvPr/>
          </p:nvSpPr>
          <p:spPr>
            <a:xfrm>
              <a:off x="4496659" y="1857840"/>
              <a:ext cx="147992" cy="3150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chemeClr val="tx2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76200" y="6358722"/>
            <a:ext cx="1371600" cy="32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21" name="Picture 320"/>
          <p:cNvPicPr preferRelativeResize="0">
            <a:picLocks/>
          </p:cNvPicPr>
          <p:nvPr>
            <p:custDataLst>
              <p:custData r:id="rId75"/>
            </p:custDataLst>
          </p:nvPr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6388648"/>
            <a:ext cx="180115" cy="223284"/>
          </a:xfrm>
          <a:prstGeom prst="rect">
            <a:avLst/>
          </a:prstGeom>
        </p:spPr>
      </p:pic>
      <p:sp>
        <p:nvSpPr>
          <p:cNvPr id="322" name="TextBox 321"/>
          <p:cNvSpPr txBox="1"/>
          <p:nvPr/>
        </p:nvSpPr>
        <p:spPr>
          <a:xfrm>
            <a:off x="413624" y="6334125"/>
            <a:ext cx="80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Segoe UI" panose="020B0502040204020203" pitchFamily="34" charset="0"/>
              </a:rPr>
              <a:t>Sandro Righini</a:t>
            </a:r>
            <a:endParaRPr lang="en-ZA" sz="600" dirty="0">
              <a:latin typeface="Segoe UI" panose="020B0502040204020203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13625" y="6418954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Specialization : Networking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3624" y="6541062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Local Time : 12:00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13625" y="6481596"/>
            <a:ext cx="805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>
                <a:latin typeface="Segoe UI" panose="020B0502040204020203" pitchFamily="34" charset="0"/>
              </a:rPr>
              <a:t>Location : London, UK</a:t>
            </a:r>
            <a:endParaRPr lang="en-ZA" sz="400" dirty="0">
              <a:latin typeface="Segoe UI" panose="020B0502040204020203" pitchFamily="34" charset="0"/>
            </a:endParaRPr>
          </a:p>
        </p:txBody>
      </p:sp>
      <p:sp>
        <p:nvSpPr>
          <p:cNvPr id="326" name="Freeform 86"/>
          <p:cNvSpPr>
            <a:spLocks/>
          </p:cNvSpPr>
          <p:nvPr>
            <p:custDataLst>
              <p:custData r:id="rId76"/>
              <p:custData r:id="rId77"/>
            </p:custDataLst>
          </p:nvPr>
        </p:nvSpPr>
        <p:spPr bwMode="black">
          <a:xfrm>
            <a:off x="106558" y="6611932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7" name="Freeform 86"/>
          <p:cNvSpPr>
            <a:spLocks/>
          </p:cNvSpPr>
          <p:nvPr>
            <p:custDataLst>
              <p:custData r:id="rId78"/>
              <p:custData r:id="rId79"/>
            </p:custDataLst>
          </p:nvPr>
        </p:nvSpPr>
        <p:spPr bwMode="black">
          <a:xfrm>
            <a:off x="174303" y="6611908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8" name="Freeform 86"/>
          <p:cNvSpPr>
            <a:spLocks/>
          </p:cNvSpPr>
          <p:nvPr>
            <p:custDataLst>
              <p:custData r:id="rId80"/>
              <p:custData r:id="rId81"/>
            </p:custDataLst>
          </p:nvPr>
        </p:nvSpPr>
        <p:spPr bwMode="black">
          <a:xfrm>
            <a:off x="240977" y="6612566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9" name="Freeform 86"/>
          <p:cNvSpPr>
            <a:spLocks/>
          </p:cNvSpPr>
          <p:nvPr>
            <p:custDataLst>
              <p:custData r:id="rId82"/>
              <p:custData r:id="rId83"/>
            </p:custDataLst>
          </p:nvPr>
        </p:nvSpPr>
        <p:spPr bwMode="black">
          <a:xfrm>
            <a:off x="307655" y="6612567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30" name="Freeform 86"/>
          <p:cNvSpPr>
            <a:spLocks/>
          </p:cNvSpPr>
          <p:nvPr>
            <p:custDataLst>
              <p:custData r:id="rId84"/>
              <p:custData r:id="rId85"/>
            </p:custDataLst>
          </p:nvPr>
        </p:nvSpPr>
        <p:spPr bwMode="black">
          <a:xfrm>
            <a:off x="374329" y="6613225"/>
            <a:ext cx="66204" cy="62565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14" name="Freeform 104"/>
          <p:cNvSpPr>
            <a:spLocks noEditPoints="1"/>
          </p:cNvSpPr>
          <p:nvPr>
            <p:custDataLst>
              <p:custData r:id="rId86"/>
              <p:custData r:id="rId87"/>
            </p:custDataLst>
          </p:nvPr>
        </p:nvSpPr>
        <p:spPr bwMode="black">
          <a:xfrm>
            <a:off x="611640" y="274652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19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2" y="248764"/>
            <a:ext cx="294578" cy="294578"/>
          </a:xfrm>
          <a:prstGeom prst="rect">
            <a:avLst/>
          </a:prstGeom>
        </p:spPr>
      </p:pic>
      <p:pic>
        <p:nvPicPr>
          <p:cNvPr id="216" name="Picture 2" descr="C:\Users\t-dantay\Documents\Placeholders\home.png"/>
          <p:cNvPicPr>
            <a:picLocks noChangeAspect="1" noChangeArrowheads="1"/>
          </p:cNvPicPr>
          <p:nvPr>
            <p:custDataLst>
              <p:custData r:id="rId88"/>
            </p:custDataLst>
          </p:nvPr>
        </p:nvPicPr>
        <p:blipFill>
          <a:blip r:embed="rId19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" y="270212"/>
            <a:ext cx="243461" cy="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5486400" y="163167"/>
            <a:ext cx="35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lang="en-ZA" sz="24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Rounded Rectangular Callout 6"/>
          <p:cNvSpPr/>
          <p:nvPr/>
        </p:nvSpPr>
        <p:spPr>
          <a:xfrm rot="16200000" flipH="1">
            <a:off x="5045521" y="47119"/>
            <a:ext cx="491584" cy="6925025"/>
          </a:xfrm>
          <a:custGeom>
            <a:avLst/>
            <a:gdLst>
              <a:gd name="connsiteX0" fmla="*/ 0 w 491584"/>
              <a:gd name="connsiteY0" fmla="*/ 81932 h 6758940"/>
              <a:gd name="connsiteX1" fmla="*/ 81932 w 491584"/>
              <a:gd name="connsiteY1" fmla="*/ 0 h 6758940"/>
              <a:gd name="connsiteX2" fmla="*/ 81931 w 491584"/>
              <a:gd name="connsiteY2" fmla="*/ 0 h 6758940"/>
              <a:gd name="connsiteX3" fmla="*/ 81931 w 491584"/>
              <a:gd name="connsiteY3" fmla="*/ 0 h 6758940"/>
              <a:gd name="connsiteX4" fmla="*/ 204827 w 491584"/>
              <a:gd name="connsiteY4" fmla="*/ 0 h 6758940"/>
              <a:gd name="connsiteX5" fmla="*/ 409652 w 491584"/>
              <a:gd name="connsiteY5" fmla="*/ 0 h 6758940"/>
              <a:gd name="connsiteX6" fmla="*/ 491584 w 491584"/>
              <a:gd name="connsiteY6" fmla="*/ 81932 h 6758940"/>
              <a:gd name="connsiteX7" fmla="*/ 491584 w 491584"/>
              <a:gd name="connsiteY7" fmla="*/ 3942715 h 6758940"/>
              <a:gd name="connsiteX8" fmla="*/ 491584 w 491584"/>
              <a:gd name="connsiteY8" fmla="*/ 3942715 h 6758940"/>
              <a:gd name="connsiteX9" fmla="*/ 491584 w 491584"/>
              <a:gd name="connsiteY9" fmla="*/ 5632450 h 6758940"/>
              <a:gd name="connsiteX10" fmla="*/ 491584 w 491584"/>
              <a:gd name="connsiteY10" fmla="*/ 6677008 h 6758940"/>
              <a:gd name="connsiteX11" fmla="*/ 409652 w 491584"/>
              <a:gd name="connsiteY11" fmla="*/ 6758940 h 6758940"/>
              <a:gd name="connsiteX12" fmla="*/ 204827 w 491584"/>
              <a:gd name="connsiteY12" fmla="*/ 6758940 h 6758940"/>
              <a:gd name="connsiteX13" fmla="*/ 143380 w 491584"/>
              <a:gd name="connsiteY13" fmla="*/ 7603808 h 6758940"/>
              <a:gd name="connsiteX14" fmla="*/ 81931 w 491584"/>
              <a:gd name="connsiteY14" fmla="*/ 6758940 h 6758940"/>
              <a:gd name="connsiteX15" fmla="*/ 81932 w 491584"/>
              <a:gd name="connsiteY15" fmla="*/ 6758940 h 6758940"/>
              <a:gd name="connsiteX16" fmla="*/ 0 w 491584"/>
              <a:gd name="connsiteY16" fmla="*/ 6677008 h 6758940"/>
              <a:gd name="connsiteX17" fmla="*/ 0 w 491584"/>
              <a:gd name="connsiteY17" fmla="*/ 5632450 h 6758940"/>
              <a:gd name="connsiteX18" fmla="*/ 0 w 491584"/>
              <a:gd name="connsiteY18" fmla="*/ 3942715 h 6758940"/>
              <a:gd name="connsiteX19" fmla="*/ 0 w 491584"/>
              <a:gd name="connsiteY19" fmla="*/ 3942715 h 6758940"/>
              <a:gd name="connsiteX20" fmla="*/ 0 w 491584"/>
              <a:gd name="connsiteY20" fmla="*/ 81932 h 6758940"/>
              <a:gd name="connsiteX0" fmla="*/ 0 w 491584"/>
              <a:gd name="connsiteY0" fmla="*/ 81932 h 6932295"/>
              <a:gd name="connsiteX1" fmla="*/ 81932 w 491584"/>
              <a:gd name="connsiteY1" fmla="*/ 0 h 6932295"/>
              <a:gd name="connsiteX2" fmla="*/ 81931 w 491584"/>
              <a:gd name="connsiteY2" fmla="*/ 0 h 6932295"/>
              <a:gd name="connsiteX3" fmla="*/ 81931 w 491584"/>
              <a:gd name="connsiteY3" fmla="*/ 0 h 6932295"/>
              <a:gd name="connsiteX4" fmla="*/ 204827 w 491584"/>
              <a:gd name="connsiteY4" fmla="*/ 0 h 6932295"/>
              <a:gd name="connsiteX5" fmla="*/ 409652 w 491584"/>
              <a:gd name="connsiteY5" fmla="*/ 0 h 6932295"/>
              <a:gd name="connsiteX6" fmla="*/ 491584 w 491584"/>
              <a:gd name="connsiteY6" fmla="*/ 81932 h 6932295"/>
              <a:gd name="connsiteX7" fmla="*/ 491584 w 491584"/>
              <a:gd name="connsiteY7" fmla="*/ 3942715 h 6932295"/>
              <a:gd name="connsiteX8" fmla="*/ 491584 w 491584"/>
              <a:gd name="connsiteY8" fmla="*/ 3942715 h 6932295"/>
              <a:gd name="connsiteX9" fmla="*/ 491584 w 491584"/>
              <a:gd name="connsiteY9" fmla="*/ 5632450 h 6932295"/>
              <a:gd name="connsiteX10" fmla="*/ 491584 w 491584"/>
              <a:gd name="connsiteY10" fmla="*/ 6677008 h 6932295"/>
              <a:gd name="connsiteX11" fmla="*/ 409652 w 491584"/>
              <a:gd name="connsiteY11" fmla="*/ 6758940 h 6932295"/>
              <a:gd name="connsiteX12" fmla="*/ 204827 w 491584"/>
              <a:gd name="connsiteY12" fmla="*/ 6758940 h 6932295"/>
              <a:gd name="connsiteX13" fmla="*/ 138617 w 491584"/>
              <a:gd name="connsiteY13" fmla="*/ 6932295 h 6932295"/>
              <a:gd name="connsiteX14" fmla="*/ 81931 w 491584"/>
              <a:gd name="connsiteY14" fmla="*/ 6758940 h 6932295"/>
              <a:gd name="connsiteX15" fmla="*/ 81932 w 491584"/>
              <a:gd name="connsiteY15" fmla="*/ 6758940 h 6932295"/>
              <a:gd name="connsiteX16" fmla="*/ 0 w 491584"/>
              <a:gd name="connsiteY16" fmla="*/ 6677008 h 6932295"/>
              <a:gd name="connsiteX17" fmla="*/ 0 w 491584"/>
              <a:gd name="connsiteY17" fmla="*/ 5632450 h 6932295"/>
              <a:gd name="connsiteX18" fmla="*/ 0 w 491584"/>
              <a:gd name="connsiteY18" fmla="*/ 3942715 h 6932295"/>
              <a:gd name="connsiteX19" fmla="*/ 0 w 491584"/>
              <a:gd name="connsiteY19" fmla="*/ 3942715 h 6932295"/>
              <a:gd name="connsiteX20" fmla="*/ 0 w 491584"/>
              <a:gd name="connsiteY20" fmla="*/ 81932 h 6932295"/>
              <a:gd name="connsiteX0" fmla="*/ 0 w 491584"/>
              <a:gd name="connsiteY0" fmla="*/ 81932 h 6827520"/>
              <a:gd name="connsiteX1" fmla="*/ 81932 w 491584"/>
              <a:gd name="connsiteY1" fmla="*/ 0 h 6827520"/>
              <a:gd name="connsiteX2" fmla="*/ 81931 w 491584"/>
              <a:gd name="connsiteY2" fmla="*/ 0 h 6827520"/>
              <a:gd name="connsiteX3" fmla="*/ 81931 w 491584"/>
              <a:gd name="connsiteY3" fmla="*/ 0 h 6827520"/>
              <a:gd name="connsiteX4" fmla="*/ 204827 w 491584"/>
              <a:gd name="connsiteY4" fmla="*/ 0 h 6827520"/>
              <a:gd name="connsiteX5" fmla="*/ 409652 w 491584"/>
              <a:gd name="connsiteY5" fmla="*/ 0 h 6827520"/>
              <a:gd name="connsiteX6" fmla="*/ 491584 w 491584"/>
              <a:gd name="connsiteY6" fmla="*/ 81932 h 6827520"/>
              <a:gd name="connsiteX7" fmla="*/ 491584 w 491584"/>
              <a:gd name="connsiteY7" fmla="*/ 3942715 h 6827520"/>
              <a:gd name="connsiteX8" fmla="*/ 491584 w 491584"/>
              <a:gd name="connsiteY8" fmla="*/ 3942715 h 6827520"/>
              <a:gd name="connsiteX9" fmla="*/ 491584 w 491584"/>
              <a:gd name="connsiteY9" fmla="*/ 5632450 h 6827520"/>
              <a:gd name="connsiteX10" fmla="*/ 491584 w 491584"/>
              <a:gd name="connsiteY10" fmla="*/ 6677008 h 6827520"/>
              <a:gd name="connsiteX11" fmla="*/ 409652 w 491584"/>
              <a:gd name="connsiteY11" fmla="*/ 6758940 h 6827520"/>
              <a:gd name="connsiteX12" fmla="*/ 204827 w 491584"/>
              <a:gd name="connsiteY12" fmla="*/ 6758940 h 6827520"/>
              <a:gd name="connsiteX13" fmla="*/ 138619 w 491584"/>
              <a:gd name="connsiteY13" fmla="*/ 6827520 h 6827520"/>
              <a:gd name="connsiteX14" fmla="*/ 81931 w 491584"/>
              <a:gd name="connsiteY14" fmla="*/ 6758940 h 6827520"/>
              <a:gd name="connsiteX15" fmla="*/ 81932 w 491584"/>
              <a:gd name="connsiteY15" fmla="*/ 6758940 h 6827520"/>
              <a:gd name="connsiteX16" fmla="*/ 0 w 491584"/>
              <a:gd name="connsiteY16" fmla="*/ 6677008 h 6827520"/>
              <a:gd name="connsiteX17" fmla="*/ 0 w 491584"/>
              <a:gd name="connsiteY17" fmla="*/ 5632450 h 6827520"/>
              <a:gd name="connsiteX18" fmla="*/ 0 w 491584"/>
              <a:gd name="connsiteY18" fmla="*/ 3942715 h 6827520"/>
              <a:gd name="connsiteX19" fmla="*/ 0 w 491584"/>
              <a:gd name="connsiteY19" fmla="*/ 3942715 h 6827520"/>
              <a:gd name="connsiteX20" fmla="*/ 0 w 491584"/>
              <a:gd name="connsiteY20" fmla="*/ 81932 h 6827520"/>
              <a:gd name="connsiteX0" fmla="*/ 0 w 491584"/>
              <a:gd name="connsiteY0" fmla="*/ 81932 h 6851034"/>
              <a:gd name="connsiteX1" fmla="*/ 81932 w 491584"/>
              <a:gd name="connsiteY1" fmla="*/ 0 h 6851034"/>
              <a:gd name="connsiteX2" fmla="*/ 81931 w 491584"/>
              <a:gd name="connsiteY2" fmla="*/ 0 h 6851034"/>
              <a:gd name="connsiteX3" fmla="*/ 81931 w 491584"/>
              <a:gd name="connsiteY3" fmla="*/ 0 h 6851034"/>
              <a:gd name="connsiteX4" fmla="*/ 204827 w 491584"/>
              <a:gd name="connsiteY4" fmla="*/ 0 h 6851034"/>
              <a:gd name="connsiteX5" fmla="*/ 409652 w 491584"/>
              <a:gd name="connsiteY5" fmla="*/ 0 h 6851034"/>
              <a:gd name="connsiteX6" fmla="*/ 491584 w 491584"/>
              <a:gd name="connsiteY6" fmla="*/ 81932 h 6851034"/>
              <a:gd name="connsiteX7" fmla="*/ 491584 w 491584"/>
              <a:gd name="connsiteY7" fmla="*/ 3942715 h 6851034"/>
              <a:gd name="connsiteX8" fmla="*/ 491584 w 491584"/>
              <a:gd name="connsiteY8" fmla="*/ 3942715 h 6851034"/>
              <a:gd name="connsiteX9" fmla="*/ 491584 w 491584"/>
              <a:gd name="connsiteY9" fmla="*/ 5632450 h 6851034"/>
              <a:gd name="connsiteX10" fmla="*/ 491584 w 491584"/>
              <a:gd name="connsiteY10" fmla="*/ 6677008 h 6851034"/>
              <a:gd name="connsiteX11" fmla="*/ 409652 w 491584"/>
              <a:gd name="connsiteY11" fmla="*/ 6758940 h 6851034"/>
              <a:gd name="connsiteX12" fmla="*/ 204827 w 491584"/>
              <a:gd name="connsiteY12" fmla="*/ 6758940 h 6851034"/>
              <a:gd name="connsiteX13" fmla="*/ 141002 w 491584"/>
              <a:gd name="connsiteY13" fmla="*/ 6851034 h 6851034"/>
              <a:gd name="connsiteX14" fmla="*/ 81931 w 491584"/>
              <a:gd name="connsiteY14" fmla="*/ 6758940 h 6851034"/>
              <a:gd name="connsiteX15" fmla="*/ 81932 w 491584"/>
              <a:gd name="connsiteY15" fmla="*/ 6758940 h 6851034"/>
              <a:gd name="connsiteX16" fmla="*/ 0 w 491584"/>
              <a:gd name="connsiteY16" fmla="*/ 6677008 h 6851034"/>
              <a:gd name="connsiteX17" fmla="*/ 0 w 491584"/>
              <a:gd name="connsiteY17" fmla="*/ 5632450 h 6851034"/>
              <a:gd name="connsiteX18" fmla="*/ 0 w 491584"/>
              <a:gd name="connsiteY18" fmla="*/ 3942715 h 6851034"/>
              <a:gd name="connsiteX19" fmla="*/ 0 w 491584"/>
              <a:gd name="connsiteY19" fmla="*/ 3942715 h 6851034"/>
              <a:gd name="connsiteX20" fmla="*/ 0 w 491584"/>
              <a:gd name="connsiteY20" fmla="*/ 81932 h 685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1584" h="6851034">
                <a:moveTo>
                  <a:pt x="0" y="81932"/>
                </a:moveTo>
                <a:cubicBezTo>
                  <a:pt x="0" y="36682"/>
                  <a:pt x="36682" y="0"/>
                  <a:pt x="81932" y="0"/>
                </a:cubicBezTo>
                <a:lnTo>
                  <a:pt x="81931" y="0"/>
                </a:lnTo>
                <a:lnTo>
                  <a:pt x="81931" y="0"/>
                </a:lnTo>
                <a:lnTo>
                  <a:pt x="204827" y="0"/>
                </a:lnTo>
                <a:lnTo>
                  <a:pt x="409652" y="0"/>
                </a:lnTo>
                <a:cubicBezTo>
                  <a:pt x="454902" y="0"/>
                  <a:pt x="491584" y="36682"/>
                  <a:pt x="491584" y="81932"/>
                </a:cubicBezTo>
                <a:lnTo>
                  <a:pt x="491584" y="3942715"/>
                </a:lnTo>
                <a:lnTo>
                  <a:pt x="491584" y="3942715"/>
                </a:lnTo>
                <a:lnTo>
                  <a:pt x="491584" y="5632450"/>
                </a:lnTo>
                <a:lnTo>
                  <a:pt x="491584" y="6677008"/>
                </a:lnTo>
                <a:cubicBezTo>
                  <a:pt x="491584" y="6722258"/>
                  <a:pt x="454902" y="6758940"/>
                  <a:pt x="409652" y="6758940"/>
                </a:cubicBezTo>
                <a:lnTo>
                  <a:pt x="204827" y="6758940"/>
                </a:lnTo>
                <a:lnTo>
                  <a:pt x="141002" y="6851034"/>
                </a:lnTo>
                <a:lnTo>
                  <a:pt x="81931" y="6758940"/>
                </a:lnTo>
                <a:lnTo>
                  <a:pt x="81932" y="6758940"/>
                </a:lnTo>
                <a:cubicBezTo>
                  <a:pt x="36682" y="6758940"/>
                  <a:pt x="0" y="6722258"/>
                  <a:pt x="0" y="6677008"/>
                </a:cubicBezTo>
                <a:lnTo>
                  <a:pt x="0" y="5632450"/>
                </a:lnTo>
                <a:lnTo>
                  <a:pt x="0" y="3942715"/>
                </a:lnTo>
                <a:lnTo>
                  <a:pt x="0" y="3942715"/>
                </a:lnTo>
                <a:lnTo>
                  <a:pt x="0" y="8193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743785" y="3410292"/>
            <a:ext cx="2895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Awesome, what do you have in mind?</a:t>
            </a:r>
            <a:endParaRPr lang="en-ZA" sz="900" dirty="0">
              <a:latin typeface="Segoe UI" panose="020B0502040204020203" pitchFamily="34" charset="0"/>
            </a:endParaRPr>
          </a:p>
        </p:txBody>
      </p:sp>
      <p:pic>
        <p:nvPicPr>
          <p:cNvPr id="220" name="Picture 219"/>
          <p:cNvPicPr preferRelativeResize="0">
            <a:picLocks/>
          </p:cNvPicPr>
          <p:nvPr>
            <p:custDataLst>
              <p:custData r:id="rId89"/>
            </p:custDataLst>
          </p:nvPr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48" y="3333284"/>
            <a:ext cx="290954" cy="331192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7877175" y="3390127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52600" y="3835340"/>
            <a:ext cx="6925025" cy="491584"/>
            <a:chOff x="1752600" y="2556416"/>
            <a:chExt cx="6925025" cy="491584"/>
          </a:xfrm>
        </p:grpSpPr>
        <p:sp>
          <p:nvSpPr>
            <p:cNvPr id="225" name="Rounded Rectangular Callout 6"/>
            <p:cNvSpPr/>
            <p:nvPr/>
          </p:nvSpPr>
          <p:spPr>
            <a:xfrm rot="5400000">
              <a:off x="4969321" y="-660305"/>
              <a:ext cx="491584" cy="6925025"/>
            </a:xfrm>
            <a:custGeom>
              <a:avLst/>
              <a:gdLst>
                <a:gd name="connsiteX0" fmla="*/ 0 w 491584"/>
                <a:gd name="connsiteY0" fmla="*/ 81932 h 6758940"/>
                <a:gd name="connsiteX1" fmla="*/ 81932 w 491584"/>
                <a:gd name="connsiteY1" fmla="*/ 0 h 6758940"/>
                <a:gd name="connsiteX2" fmla="*/ 81931 w 491584"/>
                <a:gd name="connsiteY2" fmla="*/ 0 h 6758940"/>
                <a:gd name="connsiteX3" fmla="*/ 81931 w 491584"/>
                <a:gd name="connsiteY3" fmla="*/ 0 h 6758940"/>
                <a:gd name="connsiteX4" fmla="*/ 204827 w 491584"/>
                <a:gd name="connsiteY4" fmla="*/ 0 h 6758940"/>
                <a:gd name="connsiteX5" fmla="*/ 409652 w 491584"/>
                <a:gd name="connsiteY5" fmla="*/ 0 h 6758940"/>
                <a:gd name="connsiteX6" fmla="*/ 491584 w 491584"/>
                <a:gd name="connsiteY6" fmla="*/ 81932 h 6758940"/>
                <a:gd name="connsiteX7" fmla="*/ 491584 w 491584"/>
                <a:gd name="connsiteY7" fmla="*/ 3942715 h 6758940"/>
                <a:gd name="connsiteX8" fmla="*/ 491584 w 491584"/>
                <a:gd name="connsiteY8" fmla="*/ 3942715 h 6758940"/>
                <a:gd name="connsiteX9" fmla="*/ 491584 w 491584"/>
                <a:gd name="connsiteY9" fmla="*/ 5632450 h 6758940"/>
                <a:gd name="connsiteX10" fmla="*/ 491584 w 491584"/>
                <a:gd name="connsiteY10" fmla="*/ 6677008 h 6758940"/>
                <a:gd name="connsiteX11" fmla="*/ 409652 w 491584"/>
                <a:gd name="connsiteY11" fmla="*/ 6758940 h 6758940"/>
                <a:gd name="connsiteX12" fmla="*/ 204827 w 491584"/>
                <a:gd name="connsiteY12" fmla="*/ 6758940 h 6758940"/>
                <a:gd name="connsiteX13" fmla="*/ 143380 w 491584"/>
                <a:gd name="connsiteY13" fmla="*/ 7603808 h 6758940"/>
                <a:gd name="connsiteX14" fmla="*/ 81931 w 491584"/>
                <a:gd name="connsiteY14" fmla="*/ 6758940 h 6758940"/>
                <a:gd name="connsiteX15" fmla="*/ 81932 w 491584"/>
                <a:gd name="connsiteY15" fmla="*/ 6758940 h 6758940"/>
                <a:gd name="connsiteX16" fmla="*/ 0 w 491584"/>
                <a:gd name="connsiteY16" fmla="*/ 6677008 h 6758940"/>
                <a:gd name="connsiteX17" fmla="*/ 0 w 491584"/>
                <a:gd name="connsiteY17" fmla="*/ 5632450 h 6758940"/>
                <a:gd name="connsiteX18" fmla="*/ 0 w 491584"/>
                <a:gd name="connsiteY18" fmla="*/ 3942715 h 6758940"/>
                <a:gd name="connsiteX19" fmla="*/ 0 w 491584"/>
                <a:gd name="connsiteY19" fmla="*/ 3942715 h 6758940"/>
                <a:gd name="connsiteX20" fmla="*/ 0 w 491584"/>
                <a:gd name="connsiteY20" fmla="*/ 81932 h 6758940"/>
                <a:gd name="connsiteX0" fmla="*/ 0 w 491584"/>
                <a:gd name="connsiteY0" fmla="*/ 81932 h 6932295"/>
                <a:gd name="connsiteX1" fmla="*/ 81932 w 491584"/>
                <a:gd name="connsiteY1" fmla="*/ 0 h 6932295"/>
                <a:gd name="connsiteX2" fmla="*/ 81931 w 491584"/>
                <a:gd name="connsiteY2" fmla="*/ 0 h 6932295"/>
                <a:gd name="connsiteX3" fmla="*/ 81931 w 491584"/>
                <a:gd name="connsiteY3" fmla="*/ 0 h 6932295"/>
                <a:gd name="connsiteX4" fmla="*/ 204827 w 491584"/>
                <a:gd name="connsiteY4" fmla="*/ 0 h 6932295"/>
                <a:gd name="connsiteX5" fmla="*/ 409652 w 491584"/>
                <a:gd name="connsiteY5" fmla="*/ 0 h 6932295"/>
                <a:gd name="connsiteX6" fmla="*/ 491584 w 491584"/>
                <a:gd name="connsiteY6" fmla="*/ 81932 h 6932295"/>
                <a:gd name="connsiteX7" fmla="*/ 491584 w 491584"/>
                <a:gd name="connsiteY7" fmla="*/ 3942715 h 6932295"/>
                <a:gd name="connsiteX8" fmla="*/ 491584 w 491584"/>
                <a:gd name="connsiteY8" fmla="*/ 3942715 h 6932295"/>
                <a:gd name="connsiteX9" fmla="*/ 491584 w 491584"/>
                <a:gd name="connsiteY9" fmla="*/ 5632450 h 6932295"/>
                <a:gd name="connsiteX10" fmla="*/ 491584 w 491584"/>
                <a:gd name="connsiteY10" fmla="*/ 6677008 h 6932295"/>
                <a:gd name="connsiteX11" fmla="*/ 409652 w 491584"/>
                <a:gd name="connsiteY11" fmla="*/ 6758940 h 6932295"/>
                <a:gd name="connsiteX12" fmla="*/ 204827 w 491584"/>
                <a:gd name="connsiteY12" fmla="*/ 6758940 h 6932295"/>
                <a:gd name="connsiteX13" fmla="*/ 138617 w 491584"/>
                <a:gd name="connsiteY13" fmla="*/ 6932295 h 6932295"/>
                <a:gd name="connsiteX14" fmla="*/ 81931 w 491584"/>
                <a:gd name="connsiteY14" fmla="*/ 6758940 h 6932295"/>
                <a:gd name="connsiteX15" fmla="*/ 81932 w 491584"/>
                <a:gd name="connsiteY15" fmla="*/ 6758940 h 6932295"/>
                <a:gd name="connsiteX16" fmla="*/ 0 w 491584"/>
                <a:gd name="connsiteY16" fmla="*/ 6677008 h 6932295"/>
                <a:gd name="connsiteX17" fmla="*/ 0 w 491584"/>
                <a:gd name="connsiteY17" fmla="*/ 5632450 h 6932295"/>
                <a:gd name="connsiteX18" fmla="*/ 0 w 491584"/>
                <a:gd name="connsiteY18" fmla="*/ 3942715 h 6932295"/>
                <a:gd name="connsiteX19" fmla="*/ 0 w 491584"/>
                <a:gd name="connsiteY19" fmla="*/ 3942715 h 6932295"/>
                <a:gd name="connsiteX20" fmla="*/ 0 w 491584"/>
                <a:gd name="connsiteY20" fmla="*/ 81932 h 6932295"/>
                <a:gd name="connsiteX0" fmla="*/ 0 w 491584"/>
                <a:gd name="connsiteY0" fmla="*/ 81932 h 6827520"/>
                <a:gd name="connsiteX1" fmla="*/ 81932 w 491584"/>
                <a:gd name="connsiteY1" fmla="*/ 0 h 6827520"/>
                <a:gd name="connsiteX2" fmla="*/ 81931 w 491584"/>
                <a:gd name="connsiteY2" fmla="*/ 0 h 6827520"/>
                <a:gd name="connsiteX3" fmla="*/ 81931 w 491584"/>
                <a:gd name="connsiteY3" fmla="*/ 0 h 6827520"/>
                <a:gd name="connsiteX4" fmla="*/ 204827 w 491584"/>
                <a:gd name="connsiteY4" fmla="*/ 0 h 6827520"/>
                <a:gd name="connsiteX5" fmla="*/ 409652 w 491584"/>
                <a:gd name="connsiteY5" fmla="*/ 0 h 6827520"/>
                <a:gd name="connsiteX6" fmla="*/ 491584 w 491584"/>
                <a:gd name="connsiteY6" fmla="*/ 81932 h 6827520"/>
                <a:gd name="connsiteX7" fmla="*/ 491584 w 491584"/>
                <a:gd name="connsiteY7" fmla="*/ 3942715 h 6827520"/>
                <a:gd name="connsiteX8" fmla="*/ 491584 w 491584"/>
                <a:gd name="connsiteY8" fmla="*/ 3942715 h 6827520"/>
                <a:gd name="connsiteX9" fmla="*/ 491584 w 491584"/>
                <a:gd name="connsiteY9" fmla="*/ 5632450 h 6827520"/>
                <a:gd name="connsiteX10" fmla="*/ 491584 w 491584"/>
                <a:gd name="connsiteY10" fmla="*/ 6677008 h 6827520"/>
                <a:gd name="connsiteX11" fmla="*/ 409652 w 491584"/>
                <a:gd name="connsiteY11" fmla="*/ 6758940 h 6827520"/>
                <a:gd name="connsiteX12" fmla="*/ 204827 w 491584"/>
                <a:gd name="connsiteY12" fmla="*/ 6758940 h 6827520"/>
                <a:gd name="connsiteX13" fmla="*/ 138619 w 491584"/>
                <a:gd name="connsiteY13" fmla="*/ 6827520 h 6827520"/>
                <a:gd name="connsiteX14" fmla="*/ 81931 w 491584"/>
                <a:gd name="connsiteY14" fmla="*/ 6758940 h 6827520"/>
                <a:gd name="connsiteX15" fmla="*/ 81932 w 491584"/>
                <a:gd name="connsiteY15" fmla="*/ 6758940 h 6827520"/>
                <a:gd name="connsiteX16" fmla="*/ 0 w 491584"/>
                <a:gd name="connsiteY16" fmla="*/ 6677008 h 6827520"/>
                <a:gd name="connsiteX17" fmla="*/ 0 w 491584"/>
                <a:gd name="connsiteY17" fmla="*/ 5632450 h 6827520"/>
                <a:gd name="connsiteX18" fmla="*/ 0 w 491584"/>
                <a:gd name="connsiteY18" fmla="*/ 3942715 h 6827520"/>
                <a:gd name="connsiteX19" fmla="*/ 0 w 491584"/>
                <a:gd name="connsiteY19" fmla="*/ 3942715 h 6827520"/>
                <a:gd name="connsiteX20" fmla="*/ 0 w 491584"/>
                <a:gd name="connsiteY20" fmla="*/ 81932 h 6827520"/>
                <a:gd name="connsiteX0" fmla="*/ 0 w 491584"/>
                <a:gd name="connsiteY0" fmla="*/ 81932 h 6851034"/>
                <a:gd name="connsiteX1" fmla="*/ 81932 w 491584"/>
                <a:gd name="connsiteY1" fmla="*/ 0 h 6851034"/>
                <a:gd name="connsiteX2" fmla="*/ 81931 w 491584"/>
                <a:gd name="connsiteY2" fmla="*/ 0 h 6851034"/>
                <a:gd name="connsiteX3" fmla="*/ 81931 w 491584"/>
                <a:gd name="connsiteY3" fmla="*/ 0 h 6851034"/>
                <a:gd name="connsiteX4" fmla="*/ 204827 w 491584"/>
                <a:gd name="connsiteY4" fmla="*/ 0 h 6851034"/>
                <a:gd name="connsiteX5" fmla="*/ 409652 w 491584"/>
                <a:gd name="connsiteY5" fmla="*/ 0 h 6851034"/>
                <a:gd name="connsiteX6" fmla="*/ 491584 w 491584"/>
                <a:gd name="connsiteY6" fmla="*/ 81932 h 6851034"/>
                <a:gd name="connsiteX7" fmla="*/ 491584 w 491584"/>
                <a:gd name="connsiteY7" fmla="*/ 3942715 h 6851034"/>
                <a:gd name="connsiteX8" fmla="*/ 491584 w 491584"/>
                <a:gd name="connsiteY8" fmla="*/ 3942715 h 6851034"/>
                <a:gd name="connsiteX9" fmla="*/ 491584 w 491584"/>
                <a:gd name="connsiteY9" fmla="*/ 5632450 h 6851034"/>
                <a:gd name="connsiteX10" fmla="*/ 491584 w 491584"/>
                <a:gd name="connsiteY10" fmla="*/ 6677008 h 6851034"/>
                <a:gd name="connsiteX11" fmla="*/ 409652 w 491584"/>
                <a:gd name="connsiteY11" fmla="*/ 6758940 h 6851034"/>
                <a:gd name="connsiteX12" fmla="*/ 204827 w 491584"/>
                <a:gd name="connsiteY12" fmla="*/ 6758940 h 6851034"/>
                <a:gd name="connsiteX13" fmla="*/ 141002 w 491584"/>
                <a:gd name="connsiteY13" fmla="*/ 6851034 h 6851034"/>
                <a:gd name="connsiteX14" fmla="*/ 81931 w 491584"/>
                <a:gd name="connsiteY14" fmla="*/ 6758940 h 6851034"/>
                <a:gd name="connsiteX15" fmla="*/ 81932 w 491584"/>
                <a:gd name="connsiteY15" fmla="*/ 6758940 h 6851034"/>
                <a:gd name="connsiteX16" fmla="*/ 0 w 491584"/>
                <a:gd name="connsiteY16" fmla="*/ 6677008 h 6851034"/>
                <a:gd name="connsiteX17" fmla="*/ 0 w 491584"/>
                <a:gd name="connsiteY17" fmla="*/ 5632450 h 6851034"/>
                <a:gd name="connsiteX18" fmla="*/ 0 w 491584"/>
                <a:gd name="connsiteY18" fmla="*/ 3942715 h 6851034"/>
                <a:gd name="connsiteX19" fmla="*/ 0 w 491584"/>
                <a:gd name="connsiteY19" fmla="*/ 3942715 h 6851034"/>
                <a:gd name="connsiteX20" fmla="*/ 0 w 491584"/>
                <a:gd name="connsiteY20" fmla="*/ 81932 h 685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1584" h="6851034">
                  <a:moveTo>
                    <a:pt x="0" y="81932"/>
                  </a:moveTo>
                  <a:cubicBezTo>
                    <a:pt x="0" y="36682"/>
                    <a:pt x="36682" y="0"/>
                    <a:pt x="81932" y="0"/>
                  </a:cubicBezTo>
                  <a:lnTo>
                    <a:pt x="81931" y="0"/>
                  </a:lnTo>
                  <a:lnTo>
                    <a:pt x="81931" y="0"/>
                  </a:lnTo>
                  <a:lnTo>
                    <a:pt x="204827" y="0"/>
                  </a:lnTo>
                  <a:lnTo>
                    <a:pt x="409652" y="0"/>
                  </a:lnTo>
                  <a:cubicBezTo>
                    <a:pt x="454902" y="0"/>
                    <a:pt x="491584" y="36682"/>
                    <a:pt x="491584" y="81932"/>
                  </a:cubicBezTo>
                  <a:lnTo>
                    <a:pt x="491584" y="3942715"/>
                  </a:lnTo>
                  <a:lnTo>
                    <a:pt x="491584" y="3942715"/>
                  </a:lnTo>
                  <a:lnTo>
                    <a:pt x="491584" y="5632450"/>
                  </a:lnTo>
                  <a:lnTo>
                    <a:pt x="491584" y="6677008"/>
                  </a:lnTo>
                  <a:cubicBezTo>
                    <a:pt x="491584" y="6722258"/>
                    <a:pt x="454902" y="6758940"/>
                    <a:pt x="409652" y="6758940"/>
                  </a:cubicBezTo>
                  <a:lnTo>
                    <a:pt x="204827" y="6758940"/>
                  </a:lnTo>
                  <a:lnTo>
                    <a:pt x="141002" y="6851034"/>
                  </a:lnTo>
                  <a:lnTo>
                    <a:pt x="81931" y="6758940"/>
                  </a:lnTo>
                  <a:lnTo>
                    <a:pt x="81932" y="6758940"/>
                  </a:lnTo>
                  <a:cubicBezTo>
                    <a:pt x="36682" y="6758940"/>
                    <a:pt x="0" y="6722258"/>
                    <a:pt x="0" y="6677008"/>
                  </a:cubicBezTo>
                  <a:lnTo>
                    <a:pt x="0" y="5632450"/>
                  </a:lnTo>
                  <a:lnTo>
                    <a:pt x="0" y="3942715"/>
                  </a:lnTo>
                  <a:lnTo>
                    <a:pt x="0" y="3942715"/>
                  </a:lnTo>
                  <a:lnTo>
                    <a:pt x="0" y="8193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</a:endParaRPr>
            </a:p>
          </p:txBody>
        </p:sp>
        <p:pic>
          <p:nvPicPr>
            <p:cNvPr id="231" name="Picture 230"/>
            <p:cNvPicPr preferRelativeResize="0">
              <a:picLocks/>
            </p:cNvPicPr>
            <p:nvPr>
              <p:custDataLst>
                <p:custData r:id="rId92"/>
              </p:custDataLst>
            </p:nvPr>
          </p:nvPicPr>
          <p:blipFill>
            <a:blip r:embed="rId1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880" y="2615082"/>
              <a:ext cx="290954" cy="36068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699765" y="2685326"/>
              <a:ext cx="2862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" panose="020B0502040204020203" pitchFamily="34" charset="0"/>
                </a:rPr>
                <a:t>Here is the file.</a:t>
              </a:r>
              <a:endParaRPr lang="en-ZA" sz="900" dirty="0">
                <a:latin typeface="Segoe UI" panose="020B0502040204020203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55508" y="2683467"/>
              <a:ext cx="80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" panose="020B0502040204020203" pitchFamily="34" charset="0"/>
                </a:rPr>
                <a:t>16:28</a:t>
              </a:r>
              <a:endParaRPr lang="en-ZA" sz="900" dirty="0">
                <a:latin typeface="Segoe UI" panose="020B0502040204020203" pitchFamily="34" charset="0"/>
              </a:endParaRPr>
            </a:p>
          </p:txBody>
        </p:sp>
      </p:grpSp>
      <p:sp>
        <p:nvSpPr>
          <p:cNvPr id="319" name="Rounded Rectangular Callout 129"/>
          <p:cNvSpPr/>
          <p:nvPr/>
        </p:nvSpPr>
        <p:spPr>
          <a:xfrm flipV="1">
            <a:off x="1866900" y="4317399"/>
            <a:ext cx="6826916" cy="546940"/>
          </a:xfrm>
          <a:custGeom>
            <a:avLst/>
            <a:gdLst>
              <a:gd name="connsiteX0" fmla="*/ 0 w 6638657"/>
              <a:gd name="connsiteY0" fmla="*/ 76202 h 457200"/>
              <a:gd name="connsiteX1" fmla="*/ 76202 w 6638657"/>
              <a:gd name="connsiteY1" fmla="*/ 0 h 457200"/>
              <a:gd name="connsiteX2" fmla="*/ 1106443 w 6638657"/>
              <a:gd name="connsiteY2" fmla="*/ 0 h 457200"/>
              <a:gd name="connsiteX3" fmla="*/ 1106443 w 6638657"/>
              <a:gd name="connsiteY3" fmla="*/ 0 h 457200"/>
              <a:gd name="connsiteX4" fmla="*/ 2766107 w 6638657"/>
              <a:gd name="connsiteY4" fmla="*/ 0 h 457200"/>
              <a:gd name="connsiteX5" fmla="*/ 6562455 w 6638657"/>
              <a:gd name="connsiteY5" fmla="*/ 0 h 457200"/>
              <a:gd name="connsiteX6" fmla="*/ 6638657 w 6638657"/>
              <a:gd name="connsiteY6" fmla="*/ 76202 h 457200"/>
              <a:gd name="connsiteX7" fmla="*/ 6638657 w 6638657"/>
              <a:gd name="connsiteY7" fmla="*/ 266700 h 457200"/>
              <a:gd name="connsiteX8" fmla="*/ 6638657 w 6638657"/>
              <a:gd name="connsiteY8" fmla="*/ 266700 h 457200"/>
              <a:gd name="connsiteX9" fmla="*/ 6638657 w 6638657"/>
              <a:gd name="connsiteY9" fmla="*/ 381000 h 457200"/>
              <a:gd name="connsiteX10" fmla="*/ 6638657 w 6638657"/>
              <a:gd name="connsiteY10" fmla="*/ 380998 h 457200"/>
              <a:gd name="connsiteX11" fmla="*/ 6562455 w 6638657"/>
              <a:gd name="connsiteY11" fmla="*/ 457200 h 457200"/>
              <a:gd name="connsiteX12" fmla="*/ 2766107 w 6638657"/>
              <a:gd name="connsiteY12" fmla="*/ 457200 h 457200"/>
              <a:gd name="connsiteX13" fmla="*/ 1936297 w 6638657"/>
              <a:gd name="connsiteY13" fmla="*/ 514350 h 457200"/>
              <a:gd name="connsiteX14" fmla="*/ 1106443 w 6638657"/>
              <a:gd name="connsiteY14" fmla="*/ 457200 h 457200"/>
              <a:gd name="connsiteX15" fmla="*/ 76202 w 6638657"/>
              <a:gd name="connsiteY15" fmla="*/ 457200 h 457200"/>
              <a:gd name="connsiteX16" fmla="*/ 0 w 6638657"/>
              <a:gd name="connsiteY16" fmla="*/ 380998 h 457200"/>
              <a:gd name="connsiteX17" fmla="*/ 0 w 6638657"/>
              <a:gd name="connsiteY17" fmla="*/ 381000 h 457200"/>
              <a:gd name="connsiteX18" fmla="*/ 0 w 6638657"/>
              <a:gd name="connsiteY18" fmla="*/ 266700 h 457200"/>
              <a:gd name="connsiteX19" fmla="*/ 0 w 6638657"/>
              <a:gd name="connsiteY19" fmla="*/ 266700 h 457200"/>
              <a:gd name="connsiteX20" fmla="*/ 0 w 6638657"/>
              <a:gd name="connsiteY20" fmla="*/ 76202 h 45720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106443 w 6638657"/>
              <a:gd name="connsiteY14" fmla="*/ 457200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7282 w 6638657"/>
              <a:gd name="connsiteY12" fmla="*/ 460375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795418 w 6638657"/>
              <a:gd name="connsiteY14" fmla="*/ 454025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8590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1866855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14350"/>
              <a:gd name="connsiteX1" fmla="*/ 76202 w 6638657"/>
              <a:gd name="connsiteY1" fmla="*/ 0 h 514350"/>
              <a:gd name="connsiteX2" fmla="*/ 1106443 w 6638657"/>
              <a:gd name="connsiteY2" fmla="*/ 0 h 514350"/>
              <a:gd name="connsiteX3" fmla="*/ 1106443 w 6638657"/>
              <a:gd name="connsiteY3" fmla="*/ 0 h 514350"/>
              <a:gd name="connsiteX4" fmla="*/ 2766107 w 6638657"/>
              <a:gd name="connsiteY4" fmla="*/ 0 h 514350"/>
              <a:gd name="connsiteX5" fmla="*/ 6562455 w 6638657"/>
              <a:gd name="connsiteY5" fmla="*/ 0 h 514350"/>
              <a:gd name="connsiteX6" fmla="*/ 6638657 w 6638657"/>
              <a:gd name="connsiteY6" fmla="*/ 76202 h 514350"/>
              <a:gd name="connsiteX7" fmla="*/ 6638657 w 6638657"/>
              <a:gd name="connsiteY7" fmla="*/ 266700 h 514350"/>
              <a:gd name="connsiteX8" fmla="*/ 6638657 w 6638657"/>
              <a:gd name="connsiteY8" fmla="*/ 266700 h 514350"/>
              <a:gd name="connsiteX9" fmla="*/ 6638657 w 6638657"/>
              <a:gd name="connsiteY9" fmla="*/ 381000 h 514350"/>
              <a:gd name="connsiteX10" fmla="*/ 6638657 w 6638657"/>
              <a:gd name="connsiteY10" fmla="*/ 380998 h 514350"/>
              <a:gd name="connsiteX11" fmla="*/ 6562455 w 6638657"/>
              <a:gd name="connsiteY11" fmla="*/ 457200 h 514350"/>
              <a:gd name="connsiteX12" fmla="*/ 2002519 w 6638657"/>
              <a:gd name="connsiteY12" fmla="*/ 455612 h 514350"/>
              <a:gd name="connsiteX13" fmla="*/ 1936297 w 6638657"/>
              <a:gd name="connsiteY13" fmla="*/ 514350 h 514350"/>
              <a:gd name="connsiteX14" fmla="*/ 347801 w 6638657"/>
              <a:gd name="connsiteY14" fmla="*/ 456406 h 514350"/>
              <a:gd name="connsiteX15" fmla="*/ 76202 w 6638657"/>
              <a:gd name="connsiteY15" fmla="*/ 457200 h 514350"/>
              <a:gd name="connsiteX16" fmla="*/ 0 w 6638657"/>
              <a:gd name="connsiteY16" fmla="*/ 380998 h 514350"/>
              <a:gd name="connsiteX17" fmla="*/ 0 w 6638657"/>
              <a:gd name="connsiteY17" fmla="*/ 381000 h 514350"/>
              <a:gd name="connsiteX18" fmla="*/ 0 w 6638657"/>
              <a:gd name="connsiteY18" fmla="*/ 266700 h 514350"/>
              <a:gd name="connsiteX19" fmla="*/ 0 w 6638657"/>
              <a:gd name="connsiteY19" fmla="*/ 266700 h 514350"/>
              <a:gd name="connsiteX20" fmla="*/ 0 w 6638657"/>
              <a:gd name="connsiteY20" fmla="*/ 76202 h 514350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2002519 w 6638657"/>
              <a:gd name="connsiteY12" fmla="*/ 455612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0544"/>
              <a:gd name="connsiteX1" fmla="*/ 76202 w 6638657"/>
              <a:gd name="connsiteY1" fmla="*/ 0 h 540544"/>
              <a:gd name="connsiteX2" fmla="*/ 1106443 w 6638657"/>
              <a:gd name="connsiteY2" fmla="*/ 0 h 540544"/>
              <a:gd name="connsiteX3" fmla="*/ 1106443 w 6638657"/>
              <a:gd name="connsiteY3" fmla="*/ 0 h 540544"/>
              <a:gd name="connsiteX4" fmla="*/ 2766107 w 6638657"/>
              <a:gd name="connsiteY4" fmla="*/ 0 h 540544"/>
              <a:gd name="connsiteX5" fmla="*/ 6562455 w 6638657"/>
              <a:gd name="connsiteY5" fmla="*/ 0 h 540544"/>
              <a:gd name="connsiteX6" fmla="*/ 6638657 w 6638657"/>
              <a:gd name="connsiteY6" fmla="*/ 76202 h 540544"/>
              <a:gd name="connsiteX7" fmla="*/ 6638657 w 6638657"/>
              <a:gd name="connsiteY7" fmla="*/ 266700 h 540544"/>
              <a:gd name="connsiteX8" fmla="*/ 6638657 w 6638657"/>
              <a:gd name="connsiteY8" fmla="*/ 266700 h 540544"/>
              <a:gd name="connsiteX9" fmla="*/ 6638657 w 6638657"/>
              <a:gd name="connsiteY9" fmla="*/ 381000 h 540544"/>
              <a:gd name="connsiteX10" fmla="*/ 6638657 w 6638657"/>
              <a:gd name="connsiteY10" fmla="*/ 380998 h 540544"/>
              <a:gd name="connsiteX11" fmla="*/ 6562455 w 6638657"/>
              <a:gd name="connsiteY11" fmla="*/ 457200 h 540544"/>
              <a:gd name="connsiteX12" fmla="*/ 469635 w 6638657"/>
              <a:gd name="connsiteY12" fmla="*/ 460374 h 540544"/>
              <a:gd name="connsiteX13" fmla="*/ 398802 w 6638657"/>
              <a:gd name="connsiteY13" fmla="*/ 540544 h 540544"/>
              <a:gd name="connsiteX14" fmla="*/ 347801 w 6638657"/>
              <a:gd name="connsiteY14" fmla="*/ 456406 h 540544"/>
              <a:gd name="connsiteX15" fmla="*/ 76202 w 6638657"/>
              <a:gd name="connsiteY15" fmla="*/ 457200 h 540544"/>
              <a:gd name="connsiteX16" fmla="*/ 0 w 6638657"/>
              <a:gd name="connsiteY16" fmla="*/ 380998 h 540544"/>
              <a:gd name="connsiteX17" fmla="*/ 0 w 6638657"/>
              <a:gd name="connsiteY17" fmla="*/ 381000 h 540544"/>
              <a:gd name="connsiteX18" fmla="*/ 0 w 6638657"/>
              <a:gd name="connsiteY18" fmla="*/ 266700 h 540544"/>
              <a:gd name="connsiteX19" fmla="*/ 0 w 6638657"/>
              <a:gd name="connsiteY19" fmla="*/ 266700 h 540544"/>
              <a:gd name="connsiteX20" fmla="*/ 0 w 6638657"/>
              <a:gd name="connsiteY20" fmla="*/ 76202 h 540544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69635 w 6638657"/>
              <a:gd name="connsiteY12" fmla="*/ 460374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2926"/>
              <a:gd name="connsiteX1" fmla="*/ 76202 w 6638657"/>
              <a:gd name="connsiteY1" fmla="*/ 0 h 542926"/>
              <a:gd name="connsiteX2" fmla="*/ 1106443 w 6638657"/>
              <a:gd name="connsiteY2" fmla="*/ 0 h 542926"/>
              <a:gd name="connsiteX3" fmla="*/ 1106443 w 6638657"/>
              <a:gd name="connsiteY3" fmla="*/ 0 h 542926"/>
              <a:gd name="connsiteX4" fmla="*/ 2766107 w 6638657"/>
              <a:gd name="connsiteY4" fmla="*/ 0 h 542926"/>
              <a:gd name="connsiteX5" fmla="*/ 6562455 w 6638657"/>
              <a:gd name="connsiteY5" fmla="*/ 0 h 542926"/>
              <a:gd name="connsiteX6" fmla="*/ 6638657 w 6638657"/>
              <a:gd name="connsiteY6" fmla="*/ 76202 h 542926"/>
              <a:gd name="connsiteX7" fmla="*/ 6638657 w 6638657"/>
              <a:gd name="connsiteY7" fmla="*/ 266700 h 542926"/>
              <a:gd name="connsiteX8" fmla="*/ 6638657 w 6638657"/>
              <a:gd name="connsiteY8" fmla="*/ 266700 h 542926"/>
              <a:gd name="connsiteX9" fmla="*/ 6638657 w 6638657"/>
              <a:gd name="connsiteY9" fmla="*/ 381000 h 542926"/>
              <a:gd name="connsiteX10" fmla="*/ 6638657 w 6638657"/>
              <a:gd name="connsiteY10" fmla="*/ 380998 h 542926"/>
              <a:gd name="connsiteX11" fmla="*/ 6562455 w 6638657"/>
              <a:gd name="connsiteY11" fmla="*/ 457200 h 542926"/>
              <a:gd name="connsiteX12" fmla="*/ 474246 w 6638657"/>
              <a:gd name="connsiteY12" fmla="*/ 453231 h 542926"/>
              <a:gd name="connsiteX13" fmla="*/ 412633 w 6638657"/>
              <a:gd name="connsiteY13" fmla="*/ 542926 h 542926"/>
              <a:gd name="connsiteX14" fmla="*/ 347801 w 6638657"/>
              <a:gd name="connsiteY14" fmla="*/ 456406 h 542926"/>
              <a:gd name="connsiteX15" fmla="*/ 76202 w 6638657"/>
              <a:gd name="connsiteY15" fmla="*/ 457200 h 542926"/>
              <a:gd name="connsiteX16" fmla="*/ 0 w 6638657"/>
              <a:gd name="connsiteY16" fmla="*/ 380998 h 542926"/>
              <a:gd name="connsiteX17" fmla="*/ 0 w 6638657"/>
              <a:gd name="connsiteY17" fmla="*/ 381000 h 542926"/>
              <a:gd name="connsiteX18" fmla="*/ 0 w 6638657"/>
              <a:gd name="connsiteY18" fmla="*/ 266700 h 542926"/>
              <a:gd name="connsiteX19" fmla="*/ 0 w 6638657"/>
              <a:gd name="connsiteY19" fmla="*/ 266700 h 542926"/>
              <a:gd name="connsiteX20" fmla="*/ 0 w 6638657"/>
              <a:gd name="connsiteY20" fmla="*/ 76202 h 542926"/>
              <a:gd name="connsiteX0" fmla="*/ 0 w 6638657"/>
              <a:gd name="connsiteY0" fmla="*/ 76202 h 543292"/>
              <a:gd name="connsiteX1" fmla="*/ 76202 w 6638657"/>
              <a:gd name="connsiteY1" fmla="*/ 0 h 543292"/>
              <a:gd name="connsiteX2" fmla="*/ 1106443 w 6638657"/>
              <a:gd name="connsiteY2" fmla="*/ 0 h 543292"/>
              <a:gd name="connsiteX3" fmla="*/ 1106443 w 6638657"/>
              <a:gd name="connsiteY3" fmla="*/ 0 h 543292"/>
              <a:gd name="connsiteX4" fmla="*/ 2766107 w 6638657"/>
              <a:gd name="connsiteY4" fmla="*/ 0 h 543292"/>
              <a:gd name="connsiteX5" fmla="*/ 6562455 w 6638657"/>
              <a:gd name="connsiteY5" fmla="*/ 0 h 543292"/>
              <a:gd name="connsiteX6" fmla="*/ 6638657 w 6638657"/>
              <a:gd name="connsiteY6" fmla="*/ 76202 h 543292"/>
              <a:gd name="connsiteX7" fmla="*/ 6638657 w 6638657"/>
              <a:gd name="connsiteY7" fmla="*/ 266700 h 543292"/>
              <a:gd name="connsiteX8" fmla="*/ 6638657 w 6638657"/>
              <a:gd name="connsiteY8" fmla="*/ 266700 h 543292"/>
              <a:gd name="connsiteX9" fmla="*/ 6638657 w 6638657"/>
              <a:gd name="connsiteY9" fmla="*/ 381000 h 543292"/>
              <a:gd name="connsiteX10" fmla="*/ 6638657 w 6638657"/>
              <a:gd name="connsiteY10" fmla="*/ 380998 h 543292"/>
              <a:gd name="connsiteX11" fmla="*/ 6562455 w 6638657"/>
              <a:gd name="connsiteY11" fmla="*/ 457200 h 543292"/>
              <a:gd name="connsiteX12" fmla="*/ 474246 w 6638657"/>
              <a:gd name="connsiteY12" fmla="*/ 453231 h 543292"/>
              <a:gd name="connsiteX13" fmla="*/ 412633 w 6638657"/>
              <a:gd name="connsiteY13" fmla="*/ 542926 h 543292"/>
              <a:gd name="connsiteX14" fmla="*/ 350374 w 6638657"/>
              <a:gd name="connsiteY14" fmla="*/ 539139 h 543292"/>
              <a:gd name="connsiteX15" fmla="*/ 347801 w 6638657"/>
              <a:gd name="connsiteY15" fmla="*/ 456406 h 543292"/>
              <a:gd name="connsiteX16" fmla="*/ 76202 w 6638657"/>
              <a:gd name="connsiteY16" fmla="*/ 457200 h 543292"/>
              <a:gd name="connsiteX17" fmla="*/ 0 w 6638657"/>
              <a:gd name="connsiteY17" fmla="*/ 380998 h 543292"/>
              <a:gd name="connsiteX18" fmla="*/ 0 w 6638657"/>
              <a:gd name="connsiteY18" fmla="*/ 381000 h 543292"/>
              <a:gd name="connsiteX19" fmla="*/ 0 w 6638657"/>
              <a:gd name="connsiteY19" fmla="*/ 266700 h 543292"/>
              <a:gd name="connsiteX20" fmla="*/ 0 w 6638657"/>
              <a:gd name="connsiteY20" fmla="*/ 266700 h 543292"/>
              <a:gd name="connsiteX21" fmla="*/ 0 w 6638657"/>
              <a:gd name="connsiteY21" fmla="*/ 76202 h 543292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  <a:gd name="connsiteX0" fmla="*/ 0 w 6638657"/>
              <a:gd name="connsiteY0" fmla="*/ 76202 h 548186"/>
              <a:gd name="connsiteX1" fmla="*/ 76202 w 6638657"/>
              <a:gd name="connsiteY1" fmla="*/ 0 h 548186"/>
              <a:gd name="connsiteX2" fmla="*/ 1106443 w 6638657"/>
              <a:gd name="connsiteY2" fmla="*/ 0 h 548186"/>
              <a:gd name="connsiteX3" fmla="*/ 1106443 w 6638657"/>
              <a:gd name="connsiteY3" fmla="*/ 0 h 548186"/>
              <a:gd name="connsiteX4" fmla="*/ 2766107 w 6638657"/>
              <a:gd name="connsiteY4" fmla="*/ 0 h 548186"/>
              <a:gd name="connsiteX5" fmla="*/ 6562455 w 6638657"/>
              <a:gd name="connsiteY5" fmla="*/ 0 h 548186"/>
              <a:gd name="connsiteX6" fmla="*/ 6638657 w 6638657"/>
              <a:gd name="connsiteY6" fmla="*/ 76202 h 548186"/>
              <a:gd name="connsiteX7" fmla="*/ 6638657 w 6638657"/>
              <a:gd name="connsiteY7" fmla="*/ 266700 h 548186"/>
              <a:gd name="connsiteX8" fmla="*/ 6638657 w 6638657"/>
              <a:gd name="connsiteY8" fmla="*/ 266700 h 548186"/>
              <a:gd name="connsiteX9" fmla="*/ 6638657 w 6638657"/>
              <a:gd name="connsiteY9" fmla="*/ 381000 h 548186"/>
              <a:gd name="connsiteX10" fmla="*/ 6638657 w 6638657"/>
              <a:gd name="connsiteY10" fmla="*/ 380998 h 548186"/>
              <a:gd name="connsiteX11" fmla="*/ 6562455 w 6638657"/>
              <a:gd name="connsiteY11" fmla="*/ 457200 h 548186"/>
              <a:gd name="connsiteX12" fmla="*/ 474246 w 6638657"/>
              <a:gd name="connsiteY12" fmla="*/ 453231 h 548186"/>
              <a:gd name="connsiteX13" fmla="*/ 477176 w 6638657"/>
              <a:gd name="connsiteY13" fmla="*/ 548186 h 548186"/>
              <a:gd name="connsiteX14" fmla="*/ 350374 w 6638657"/>
              <a:gd name="connsiteY14" fmla="*/ 539139 h 548186"/>
              <a:gd name="connsiteX15" fmla="*/ 347801 w 6638657"/>
              <a:gd name="connsiteY15" fmla="*/ 456406 h 548186"/>
              <a:gd name="connsiteX16" fmla="*/ 76202 w 6638657"/>
              <a:gd name="connsiteY16" fmla="*/ 457200 h 548186"/>
              <a:gd name="connsiteX17" fmla="*/ 0 w 6638657"/>
              <a:gd name="connsiteY17" fmla="*/ 380998 h 548186"/>
              <a:gd name="connsiteX18" fmla="*/ 0 w 6638657"/>
              <a:gd name="connsiteY18" fmla="*/ 381000 h 548186"/>
              <a:gd name="connsiteX19" fmla="*/ 0 w 6638657"/>
              <a:gd name="connsiteY19" fmla="*/ 266700 h 548186"/>
              <a:gd name="connsiteX20" fmla="*/ 0 w 6638657"/>
              <a:gd name="connsiteY20" fmla="*/ 266700 h 548186"/>
              <a:gd name="connsiteX21" fmla="*/ 0 w 6638657"/>
              <a:gd name="connsiteY21" fmla="*/ 76202 h 54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8657" h="548186">
                <a:moveTo>
                  <a:pt x="0" y="76202"/>
                </a:moveTo>
                <a:cubicBezTo>
                  <a:pt x="0" y="34117"/>
                  <a:pt x="34117" y="0"/>
                  <a:pt x="76202" y="0"/>
                </a:cubicBezTo>
                <a:lnTo>
                  <a:pt x="1106443" y="0"/>
                </a:lnTo>
                <a:lnTo>
                  <a:pt x="1106443" y="0"/>
                </a:lnTo>
                <a:lnTo>
                  <a:pt x="2766107" y="0"/>
                </a:lnTo>
                <a:lnTo>
                  <a:pt x="6562455" y="0"/>
                </a:lnTo>
                <a:cubicBezTo>
                  <a:pt x="6604540" y="0"/>
                  <a:pt x="6638657" y="34117"/>
                  <a:pt x="6638657" y="76202"/>
                </a:cubicBezTo>
                <a:lnTo>
                  <a:pt x="6638657" y="266700"/>
                </a:lnTo>
                <a:lnTo>
                  <a:pt x="6638657" y="266700"/>
                </a:lnTo>
                <a:lnTo>
                  <a:pt x="6638657" y="381000"/>
                </a:lnTo>
                <a:lnTo>
                  <a:pt x="6638657" y="380998"/>
                </a:lnTo>
                <a:cubicBezTo>
                  <a:pt x="6638657" y="423083"/>
                  <a:pt x="6604540" y="457200"/>
                  <a:pt x="6562455" y="457200"/>
                </a:cubicBezTo>
                <a:lnTo>
                  <a:pt x="474246" y="453231"/>
                </a:lnTo>
                <a:cubicBezTo>
                  <a:pt x="461393" y="484883"/>
                  <a:pt x="441623" y="475112"/>
                  <a:pt x="477176" y="548186"/>
                </a:cubicBezTo>
                <a:cubicBezTo>
                  <a:pt x="465643" y="535527"/>
                  <a:pt x="361907" y="551798"/>
                  <a:pt x="350374" y="539139"/>
                </a:cubicBezTo>
                <a:cubicBezTo>
                  <a:pt x="379482" y="505644"/>
                  <a:pt x="374015" y="485956"/>
                  <a:pt x="347801" y="456406"/>
                </a:cubicBezTo>
                <a:lnTo>
                  <a:pt x="76202" y="457200"/>
                </a:lnTo>
                <a:cubicBezTo>
                  <a:pt x="34117" y="457200"/>
                  <a:pt x="0" y="423083"/>
                  <a:pt x="0" y="380998"/>
                </a:cubicBezTo>
                <a:lnTo>
                  <a:pt x="0" y="381000"/>
                </a:lnTo>
                <a:lnTo>
                  <a:pt x="0" y="266700"/>
                </a:lnTo>
                <a:lnTo>
                  <a:pt x="0" y="266700"/>
                </a:lnTo>
                <a:lnTo>
                  <a:pt x="0" y="76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6" y="4487720"/>
            <a:ext cx="304800" cy="304800"/>
          </a:xfrm>
          <a:prstGeom prst="rect">
            <a:avLst/>
          </a:prstGeom>
        </p:spPr>
      </p:pic>
      <p:sp>
        <p:nvSpPr>
          <p:cNvPr id="333" name="TextBox 332"/>
          <p:cNvSpPr txBox="1"/>
          <p:nvPr/>
        </p:nvSpPr>
        <p:spPr>
          <a:xfrm>
            <a:off x="2159000" y="4524717"/>
            <a:ext cx="80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Segoe UI" panose="020B0502040204020203" pitchFamily="34" charset="0"/>
              </a:rPr>
              <a:t>16:28</a:t>
            </a:r>
            <a:endParaRPr lang="en-ZA" sz="900" dirty="0">
              <a:latin typeface="Segoe UI" panose="020B0502040204020203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3078707" y="4588476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TechnicalDocument.xls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091248" y="4431960"/>
            <a:ext cx="286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Incoming file transfer request.</a:t>
            </a:r>
            <a:endParaRPr lang="en-ZA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pic>
        <p:nvPicPr>
          <p:cNvPr id="336" name="Picture 335"/>
          <p:cNvPicPr preferRelativeResize="0">
            <a:picLocks/>
          </p:cNvPicPr>
          <p:nvPr>
            <p:custDataLst>
              <p:custData r:id="rId90"/>
            </p:custDataLst>
          </p:nvPr>
        </p:nvPicPr>
        <p:blipFill>
          <a:blip r:embed="rId191">
            <a:duotone>
              <a:schemeClr val="accent2">
                <a:shade val="45000"/>
                <a:satMod val="135000"/>
              </a:schemeClr>
              <a:prstClr val="white"/>
            </a:duotone>
            <a:lum contras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72" y="4469028"/>
            <a:ext cx="337500" cy="337500"/>
          </a:xfrm>
          <a:prstGeom prst="rect">
            <a:avLst/>
          </a:prstGeom>
        </p:spPr>
      </p:pic>
      <p:pic>
        <p:nvPicPr>
          <p:cNvPr id="337" name="Picture 336"/>
          <p:cNvPicPr preferRelativeResize="0">
            <a:picLocks/>
          </p:cNvPicPr>
          <p:nvPr>
            <p:custDataLst>
              <p:custData r:id="rId91"/>
            </p:custDataLst>
          </p:nvPr>
        </p:nvPicPr>
        <p:blipFill>
          <a:blip r:embed="rId192">
            <a:duotone>
              <a:schemeClr val="accent3">
                <a:shade val="45000"/>
                <a:satMod val="135000"/>
              </a:schemeClr>
              <a:prstClr val="white"/>
            </a:duotone>
            <a:lum contras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559" y="4484109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0.xml"/></Relationships>
</file>

<file path=customXml/_rels/item10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1.xml"/></Relationships>
</file>

<file path=customXml/_rels/item10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2.xml"/></Relationships>
</file>

<file path=customXml/_rels/item10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3.xml"/></Relationships>
</file>

<file path=customXml/_rels/item10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4.xml"/></Relationships>
</file>

<file path=customXml/_rels/item10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5.xml"/></Relationships>
</file>

<file path=customXml/_rels/item10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6.xml"/></Relationships>
</file>

<file path=customXml/_rels/item10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7.xml"/></Relationships>
</file>

<file path=customXml/_rels/item10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8.xml"/></Relationships>
</file>

<file path=customXml/_rels/item10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9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0.xml"/></Relationships>
</file>

<file path=customXml/_rels/item10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1.xml"/></Relationships>
</file>

<file path=customXml/_rels/item10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2.xml"/></Relationships>
</file>

<file path=customXml/_rels/item10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3.xml"/></Relationships>
</file>

<file path=customXml/_rels/item10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4.xml"/></Relationships>
</file>

<file path=customXml/_rels/item10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5.xml"/></Relationships>
</file>

<file path=customXml/_rels/item10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6.xml"/></Relationships>
</file>

<file path=customXml/_rels/item10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7.xml"/></Relationships>
</file>

<file path=customXml/_rels/item10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8.xml"/></Relationships>
</file>

<file path=customXml/_rels/item10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9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0.xml"/></Relationships>
</file>

<file path=customXml/_rels/item10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1.xml"/></Relationships>
</file>

<file path=customXml/_rels/item10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2.xml"/></Relationships>
</file>

<file path=customXml/_rels/item10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3.xml"/></Relationships>
</file>

<file path=customXml/_rels/item10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4.xml"/></Relationships>
</file>

<file path=customXml/_rels/item10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5.xml"/></Relationships>
</file>

<file path=customXml/_rels/item10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6.xml"/></Relationships>
</file>

<file path=customXml/_rels/item10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7.xml"/></Relationships>
</file>

<file path=customXml/_rels/item10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8.xml"/></Relationships>
</file>

<file path=customXml/_rels/item10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9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0.xml"/></Relationships>
</file>

<file path=customXml/_rels/item10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1.xml"/></Relationships>
</file>

<file path=customXml/_rels/item10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2.xml"/></Relationships>
</file>

<file path=customXml/_rels/item10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3.xml"/></Relationships>
</file>

<file path=customXml/_rels/item10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4.xml"/></Relationships>
</file>

<file path=customXml/_rels/item10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5.xml"/></Relationships>
</file>

<file path=customXml/_rels/item10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6.xml"/></Relationships>
</file>

<file path=customXml/_rels/item10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7.xml"/></Relationships>
</file>

<file path=customXml/_rels/item10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8.xml"/></Relationships>
</file>

<file path=customXml/_rels/item10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9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0.xml"/></Relationships>
</file>

<file path=customXml/_rels/item10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1.xml"/></Relationships>
</file>

<file path=customXml/_rels/item10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2.xml"/></Relationships>
</file>

<file path=customXml/_rels/item10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3.xml"/></Relationships>
</file>

<file path=customXml/_rels/item10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4.xml"/></Relationships>
</file>

<file path=customXml/_rels/item10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5.xml"/></Relationships>
</file>

<file path=customXml/_rels/item10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6.xml"/></Relationships>
</file>

<file path=customXml/_rels/item10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7.xml"/></Relationships>
</file>

<file path=customXml/_rels/item10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8.xml"/></Relationships>
</file>

<file path=customXml/_rels/item10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9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0.xml"/></Relationships>
</file>

<file path=customXml/_rels/item10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1.xml"/></Relationships>
</file>

<file path=customXml/_rels/item10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2.xml"/></Relationships>
</file>

<file path=customXml/_rels/item10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3.xml"/></Relationships>
</file>

<file path=customXml/_rels/item10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4.xml"/></Relationships>
</file>

<file path=customXml/_rels/item10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5.xml"/></Relationships>
</file>

<file path=customXml/_rels/item10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6.xml"/></Relationships>
</file>

<file path=customXml/_rels/item10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7.xml"/></Relationships>
</file>

<file path=customXml/_rels/item10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8.xml"/></Relationships>
</file>

<file path=customXml/_rels/item10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9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0.xml"/></Relationships>
</file>

<file path=customXml/_rels/item10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1.xml"/></Relationships>
</file>

<file path=customXml/_rels/item10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2.xml"/></Relationships>
</file>

<file path=customXml/_rels/item10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3.xml"/></Relationships>
</file>

<file path=customXml/_rels/item10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4.xml"/></Relationships>
</file>

<file path=customXml/_rels/item10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5.xml"/></Relationships>
</file>

<file path=customXml/_rels/item10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6.xml"/></Relationships>
</file>

<file path=customXml/_rels/item10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7.xml"/></Relationships>
</file>

<file path=customXml/_rels/item10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8.xml"/></Relationships>
</file>

<file path=customXml/_rels/item10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9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0.xml"/></Relationships>
</file>

<file path=customXml/_rels/item10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1.xml"/></Relationships>
</file>

<file path=customXml/_rels/item10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2.xml"/></Relationships>
</file>

<file path=customXml/_rels/item10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3.xml"/></Relationships>
</file>

<file path=customXml/_rels/item10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4.xml"/></Relationships>
</file>

<file path=customXml/_rels/item10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5.xml"/></Relationships>
</file>

<file path=customXml/_rels/item10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6.xml"/></Relationships>
</file>

<file path=customXml/_rels/item10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7.xml"/></Relationships>
</file>

<file path=customXml/_rels/item10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8.xml"/></Relationships>
</file>

<file path=customXml/_rels/item10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9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0.xml"/></Relationships>
</file>

<file path=customXml/_rels/item10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1.xml"/></Relationships>
</file>

<file path=customXml/_rels/item10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2.xml"/></Relationships>
</file>

<file path=customXml/_rels/item10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3.xml"/></Relationships>
</file>

<file path=customXml/_rels/item10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4.xml"/></Relationships>
</file>

<file path=customXml/_rels/item10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5.xml"/></Relationships>
</file>

<file path=customXml/_rels/item10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6.xml"/></Relationships>
</file>

<file path=customXml/_rels/item10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7.xml"/></Relationships>
</file>

<file path=customXml/_rels/item10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8.xml"/></Relationships>
</file>

<file path=customXml/_rels/item10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9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0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0.xml"/></Relationships>
</file>

<file path=customXml/_rels/item10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1.xml"/></Relationships>
</file>

<file path=customXml/_rels/item10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2.xml"/></Relationships>
</file>

<file path=customXml/_rels/item10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3.xml"/></Relationships>
</file>

<file path=customXml/_rels/item10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4.xml"/></Relationships>
</file>

<file path=customXml/_rels/item10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5.xml"/></Relationships>
</file>

<file path=customXml/_rels/item10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6.xml"/></Relationships>
</file>

<file path=customXml/_rels/item10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7.xml"/></Relationships>
</file>

<file path=customXml/_rels/item10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8.xml"/></Relationships>
</file>

<file path=customXml/_rels/item10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0.xml"/></Relationships>
</file>

<file path=customXml/_rels/item1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1.xml"/></Relationships>
</file>

<file path=customXml/_rels/item1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2.xml"/></Relationships>
</file>

<file path=customXml/_rels/item1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3.xml"/></Relationships>
</file>

<file path=customXml/_rels/item1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4.xml"/></Relationships>
</file>

<file path=customXml/_rels/item1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5.xml"/></Relationships>
</file>

<file path=customXml/_rels/item1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6.xml"/></Relationships>
</file>

<file path=customXml/_rels/item1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7.xml"/></Relationships>
</file>

<file path=customXml/_rels/item1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8.xml"/></Relationships>
</file>

<file path=customXml/_rels/item1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9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0.xml"/></Relationships>
</file>

<file path=customXml/_rels/item1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1.xml"/></Relationships>
</file>

<file path=customXml/_rels/item1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2.xml"/></Relationships>
</file>

<file path=customXml/_rels/item1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3.xml"/></Relationships>
</file>

<file path=customXml/_rels/item1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4.xml"/></Relationships>
</file>

<file path=customXml/_rels/item1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5.xml"/></Relationships>
</file>

<file path=customXml/_rels/item1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6.xml"/></Relationships>
</file>

<file path=customXml/_rels/item1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7.xml"/></Relationships>
</file>

<file path=customXml/_rels/item1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8.xml"/></Relationships>
</file>

<file path=customXml/_rels/item1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9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0.xml"/></Relationships>
</file>

<file path=customXml/_rels/item1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1.xml"/></Relationships>
</file>

<file path=customXml/_rels/item1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2.xml"/></Relationships>
</file>

<file path=customXml/_rels/item1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3.xml"/></Relationships>
</file>

<file path=customXml/_rels/item1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4.xml"/></Relationships>
</file>

<file path=customXml/_rels/item1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5.xml"/></Relationships>
</file>

<file path=customXml/_rels/item1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6.xml"/></Relationships>
</file>

<file path=customXml/_rels/item1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7.xml"/></Relationships>
</file>

<file path=customXml/_rels/item1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8.xml"/></Relationships>
</file>

<file path=customXml/_rels/item1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9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0.xml"/></Relationships>
</file>

<file path=customXml/_rels/item1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1.xml"/></Relationships>
</file>

<file path=customXml/_rels/item1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2.xml"/></Relationships>
</file>

<file path=customXml/_rels/item1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3.xml"/></Relationships>
</file>

<file path=customXml/_rels/item1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4.xml"/></Relationships>
</file>

<file path=customXml/_rels/item1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5.xml"/></Relationships>
</file>

<file path=customXml/_rels/item1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6.xml"/></Relationships>
</file>

<file path=customXml/_rels/item1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7.xml"/></Relationships>
</file>

<file path=customXml/_rels/item1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8.xml"/></Relationships>
</file>

<file path=customXml/_rels/item1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9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0.xml"/></Relationships>
</file>

<file path=customXml/_rels/item1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1.xml"/></Relationships>
</file>

<file path=customXml/_rels/item1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2.xml"/></Relationships>
</file>

<file path=customXml/_rels/item1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3.xml"/></Relationships>
</file>

<file path=customXml/_rels/item1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4.xml"/></Relationships>
</file>

<file path=customXml/_rels/item1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5.xml"/></Relationships>
</file>

<file path=customXml/_rels/item1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6.xml"/></Relationships>
</file>

<file path=customXml/_rels/item1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7.xml"/></Relationships>
</file>

<file path=customXml/_rels/item1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8.xml"/></Relationships>
</file>

<file path=customXml/_rels/item1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9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0.xml"/></Relationships>
</file>

<file path=customXml/_rels/item1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1.xml"/></Relationships>
</file>

<file path=customXml/_rels/item1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2.xml"/></Relationships>
</file>

<file path=customXml/_rels/item1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3.xml"/></Relationships>
</file>

<file path=customXml/_rels/item1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4.xml"/></Relationships>
</file>

<file path=customXml/_rels/item1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5.xml"/></Relationships>
</file>

<file path=customXml/_rels/item1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6.xml"/></Relationships>
</file>

<file path=customXml/_rels/item1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7.xml"/></Relationships>
</file>

<file path=customXml/_rels/item1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8.xml"/></Relationships>
</file>

<file path=customXml/_rels/item1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9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0.xml"/></Relationships>
</file>

<file path=customXml/_rels/item1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1.xml"/></Relationships>
</file>

<file path=customXml/_rels/item1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2.xml"/></Relationships>
</file>

<file path=customXml/_rels/item1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3.xml"/></Relationships>
</file>

<file path=customXml/_rels/item1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4.xml"/></Relationships>
</file>

<file path=customXml/_rels/item1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5.xml"/></Relationships>
</file>

<file path=customXml/_rels/item1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6.xml"/></Relationships>
</file>

<file path=customXml/_rels/item1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7.xml"/></Relationships>
</file>

<file path=customXml/_rels/item1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8.xml"/></Relationships>
</file>

<file path=customXml/_rels/item1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9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0.xml"/></Relationships>
</file>

<file path=customXml/_rels/item1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1.xml"/></Relationships>
</file>

<file path=customXml/_rels/item1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2.xml"/></Relationships>
</file>

<file path=customXml/_rels/item1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3.xml"/></Relationships>
</file>

<file path=customXml/_rels/item1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4.xml"/></Relationships>
</file>

<file path=customXml/_rels/item1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5.xml"/></Relationships>
</file>

<file path=customXml/_rels/item1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6.xml"/></Relationships>
</file>

<file path=customXml/_rels/item1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7.xml"/></Relationships>
</file>

<file path=customXml/_rels/item1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8.xml"/></Relationships>
</file>

<file path=customXml/_rels/item1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9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0.xml"/></Relationships>
</file>

<file path=customXml/_rels/item1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1.xml"/></Relationships>
</file>

<file path=customXml/_rels/item1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2.xml"/></Relationships>
</file>

<file path=customXml/_rels/item1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3.xml"/></Relationships>
</file>

<file path=customXml/_rels/item1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4.xml"/></Relationships>
</file>

<file path=customXml/_rels/item1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5.xml"/></Relationships>
</file>

<file path=customXml/_rels/item1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6.xml"/></Relationships>
</file>

<file path=customXml/_rels/item1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7.xml"/></Relationships>
</file>

<file path=customXml/_rels/item1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8.xml"/></Relationships>
</file>

<file path=customXml/_rels/item1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9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0.xml"/></Relationships>
</file>

<file path=customXml/_rels/item1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1.xml"/></Relationships>
</file>

<file path=customXml/_rels/item1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2.xml"/></Relationships>
</file>

<file path=customXml/_rels/item1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3.xml"/></Relationships>
</file>

<file path=customXml/_rels/item1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4.xml"/></Relationships>
</file>

<file path=customXml/_rels/item1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5.xml"/></Relationships>
</file>

<file path=customXml/_rels/item1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6.xml"/></Relationships>
</file>

<file path=customXml/_rels/item1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7.xml"/></Relationships>
</file>

<file path=customXml/_rels/item1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8.xml"/></Relationships>
</file>

<file path=customXml/_rels/item1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0.xml"/></Relationships>
</file>

<file path=customXml/_rels/item1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1.xml"/></Relationships>
</file>

<file path=customXml/_rels/item1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2.xml"/></Relationships>
</file>

<file path=customXml/_rels/item1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3.xml"/></Relationships>
</file>

<file path=customXml/_rels/item1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4.xml"/></Relationships>
</file>

<file path=customXml/_rels/item1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5.xml"/></Relationships>
</file>

<file path=customXml/_rels/item1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6.xml"/></Relationships>
</file>

<file path=customXml/_rels/item1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7.xml"/></Relationships>
</file>

<file path=customXml/_rels/item1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8.xml"/></Relationships>
</file>

<file path=customXml/_rels/item1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9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0.xml"/></Relationships>
</file>

<file path=customXml/_rels/item1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1.xml"/></Relationships>
</file>

<file path=customXml/_rels/item1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2.xml"/></Relationships>
</file>

<file path=customXml/_rels/item1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3.xml"/></Relationships>
</file>

<file path=customXml/_rels/item1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4.xml"/></Relationships>
</file>

<file path=customXml/_rels/item1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5.xml"/></Relationships>
</file>

<file path=customXml/_rels/item1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6.xml"/></Relationships>
</file>

<file path=customXml/_rels/item1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7.xml"/></Relationships>
</file>

<file path=customXml/_rels/item1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8.xml"/></Relationships>
</file>

<file path=customXml/_rels/item1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9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0.xml"/></Relationships>
</file>

<file path=customXml/_rels/item1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1.xml"/></Relationships>
</file>

<file path=customXml/_rels/item1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2.xml"/></Relationships>
</file>

<file path=customXml/_rels/item1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3.xml"/></Relationships>
</file>

<file path=customXml/_rels/item1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4.xml"/></Relationships>
</file>

<file path=customXml/_rels/item1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5.xml"/></Relationships>
</file>

<file path=customXml/_rels/item1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6.xml"/></Relationships>
</file>

<file path=customXml/_rels/item1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7.xml"/></Relationships>
</file>

<file path=customXml/_rels/item1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8.xml"/></Relationships>
</file>

<file path=customXml/_rels/item1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9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0.xml"/></Relationships>
</file>

<file path=customXml/_rels/item1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1.xml"/></Relationships>
</file>

<file path=customXml/_rels/item1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2.xml"/></Relationships>
</file>

<file path=customXml/_rels/item1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3.xml"/></Relationships>
</file>

<file path=customXml/_rels/item1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4.xml"/></Relationships>
</file>

<file path=customXml/_rels/item1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5.xml"/></Relationships>
</file>

<file path=customXml/_rels/item1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6.xml"/></Relationships>
</file>

<file path=customXml/_rels/item1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7.xml"/></Relationships>
</file>

<file path=customXml/_rels/item1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8.xml"/></Relationships>
</file>

<file path=customXml/_rels/item1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9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0.xml"/></Relationships>
</file>

<file path=customXml/_rels/item1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1.xml"/></Relationships>
</file>

<file path=customXml/_rels/item1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2.xml"/></Relationships>
</file>

<file path=customXml/_rels/item1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3.xml"/></Relationships>
</file>

<file path=customXml/_rels/item1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4.xml"/></Relationships>
</file>

<file path=customXml/_rels/item1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5.xml"/></Relationships>
</file>

<file path=customXml/_rels/item1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6.xml"/></Relationships>
</file>

<file path=customXml/_rels/item1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7.xml"/></Relationships>
</file>

<file path=customXml/_rels/item1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8.xml"/></Relationships>
</file>

<file path=customXml/_rels/item1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9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0.xml"/></Relationships>
</file>

<file path=customXml/_rels/item1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1.xml"/></Relationships>
</file>

<file path=customXml/_rels/item1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2.xml"/></Relationships>
</file>

<file path=customXml/_rels/item1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3.xml"/></Relationships>
</file>

<file path=customXml/_rels/item1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4.xml"/></Relationships>
</file>

<file path=customXml/_rels/item1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5.xml"/></Relationships>
</file>

<file path=customXml/_rels/item1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6.xml"/></Relationships>
</file>

<file path=customXml/_rels/item1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7.xml"/></Relationships>
</file>

<file path=customXml/_rels/item1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8.xml"/></Relationships>
</file>

<file path=customXml/_rels/item1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9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0.xml"/></Relationships>
</file>

<file path=customXml/_rels/item1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1.xml"/></Relationships>
</file>

<file path=customXml/_rels/item1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2.xml"/></Relationships>
</file>

<file path=customXml/_rels/item1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3.xml"/></Relationships>
</file>

<file path=customXml/_rels/item1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4.xml"/></Relationships>
</file>

<file path=customXml/_rels/item1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5.xml"/></Relationships>
</file>

<file path=customXml/_rels/item1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6.xml"/></Relationships>
</file>

<file path=customXml/_rels/item1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7.xml"/></Relationships>
</file>

<file path=customXml/_rels/item1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8.xml"/></Relationships>
</file>

<file path=customXml/_rels/item1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9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0.xml"/></Relationships>
</file>

<file path=customXml/_rels/item1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1.xml"/></Relationships>
</file>

<file path=customXml/_rels/item1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2.xml"/></Relationships>
</file>

<file path=customXml/_rels/item1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3.xml"/></Relationships>
</file>

<file path=customXml/_rels/item1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4.xml"/></Relationships>
</file>

<file path=customXml/_rels/item1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5.xml"/></Relationships>
</file>

<file path=customXml/_rels/item1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6.xml"/></Relationships>
</file>

<file path=customXml/_rels/item1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7.xml"/></Relationships>
</file>

<file path=customXml/_rels/item1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8.xml"/></Relationships>
</file>

<file path=customXml/_rels/item1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9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0.xml"/></Relationships>
</file>

<file path=customXml/_rels/item1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1.xml"/></Relationships>
</file>

<file path=customXml/_rels/item1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2.xml"/></Relationships>
</file>

<file path=customXml/_rels/item1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3.xml"/></Relationships>
</file>

<file path=customXml/_rels/item1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4.xml"/></Relationships>
</file>

<file path=customXml/_rels/item1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5.xml"/></Relationships>
</file>

<file path=customXml/_rels/item1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6.xml"/></Relationships>
</file>

<file path=customXml/_rels/item1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7.xml"/></Relationships>
</file>

<file path=customXml/_rels/item1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8.xml"/></Relationships>
</file>

<file path=customXml/_rels/item1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9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0.xml"/></Relationships>
</file>

<file path=customXml/_rels/item1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1.xml"/></Relationships>
</file>

<file path=customXml/_rels/item1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2.xml"/></Relationships>
</file>

<file path=customXml/_rels/item1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3.xml"/></Relationships>
</file>

<file path=customXml/_rels/item1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4.xml"/></Relationships>
</file>

<file path=customXml/_rels/item1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5.xml"/></Relationships>
</file>

<file path=customXml/_rels/item1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6.xml"/></Relationships>
</file>

<file path=customXml/_rels/item1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7.xml"/></Relationships>
</file>

<file path=customXml/_rels/item1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8.xml"/></Relationships>
</file>

<file path=customXml/_rels/item1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0.xml"/></Relationships>
</file>

<file path=customXml/_rels/item1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1.xml"/></Relationships>
</file>

<file path=customXml/_rels/item1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2.xml"/></Relationships>
</file>

<file path=customXml/_rels/item1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3.xml"/></Relationships>
</file>

<file path=customXml/_rels/item1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4.xml"/></Relationships>
</file>

<file path=customXml/_rels/item1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5.xml"/></Relationships>
</file>

<file path=customXml/_rels/item1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6.xml"/></Relationships>
</file>

<file path=customXml/_rels/item1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7.xml"/></Relationships>
</file>

<file path=customXml/_rels/item1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8.xml"/></Relationships>
</file>

<file path=customXml/_rels/item1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9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0.xml"/></Relationships>
</file>

<file path=customXml/_rels/item1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1.xml"/></Relationships>
</file>

<file path=customXml/_rels/item1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2.xml"/></Relationships>
</file>

<file path=customXml/_rels/item1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3.xml"/></Relationships>
</file>

<file path=customXml/_rels/item1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4.xml"/></Relationships>
</file>

<file path=customXml/_rels/item1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5.xml"/></Relationships>
</file>

<file path=customXml/_rels/item1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6.xml"/></Relationships>
</file>

<file path=customXml/_rels/item1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7.xml"/></Relationships>
</file>

<file path=customXml/_rels/item1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8.xml"/></Relationships>
</file>

<file path=customXml/_rels/item1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9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0.xml"/></Relationships>
</file>

<file path=customXml/_rels/item1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1.xml"/></Relationships>
</file>

<file path=customXml/_rels/item1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2.xml"/></Relationships>
</file>

<file path=customXml/_rels/item1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3.xml"/></Relationships>
</file>

<file path=customXml/_rels/item1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4.xml"/></Relationships>
</file>

<file path=customXml/_rels/item1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5.xml"/></Relationships>
</file>

<file path=customXml/_rels/item1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6.xml"/></Relationships>
</file>

<file path=customXml/_rels/item1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7.xml"/></Relationships>
</file>

<file path=customXml/_rels/item1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8.xml"/></Relationships>
</file>

<file path=customXml/_rels/item1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9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0.xml"/></Relationships>
</file>

<file path=customXml/_rels/item1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1.xml"/></Relationships>
</file>

<file path=customXml/_rels/item1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2.xml"/></Relationships>
</file>

<file path=customXml/_rels/item1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3.xml"/></Relationships>
</file>

<file path=customXml/_rels/item1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4.xml"/></Relationships>
</file>

<file path=customXml/_rels/item1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5.xml"/></Relationships>
</file>

<file path=customXml/_rels/item1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6.xml"/></Relationships>
</file>

<file path=customXml/_rels/item1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7.xml"/></Relationships>
</file>

<file path=customXml/_rels/item1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8.xml"/></Relationships>
</file>

<file path=customXml/_rels/item1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9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0.xml"/></Relationships>
</file>

<file path=customXml/_rels/item1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1.xml"/></Relationships>
</file>

<file path=customXml/_rels/item1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2.xml"/></Relationships>
</file>

<file path=customXml/_rels/item1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3.xml"/></Relationships>
</file>

<file path=customXml/_rels/item1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4.xml"/></Relationships>
</file>

<file path=customXml/_rels/item1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5.xml"/></Relationships>
</file>

<file path=customXml/_rels/item1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6.xml"/></Relationships>
</file>

<file path=customXml/_rels/item1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7.xml"/></Relationships>
</file>

<file path=customXml/_rels/item1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8.xml"/></Relationships>
</file>

<file path=customXml/_rels/item1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9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0.xml"/></Relationships>
</file>

<file path=customXml/_rels/item1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1.xml"/></Relationships>
</file>

<file path=customXml/_rels/item1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2.xml"/></Relationships>
</file>

<file path=customXml/_rels/item1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3.xml"/></Relationships>
</file>

<file path=customXml/_rels/item1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4.xml"/></Relationships>
</file>

<file path=customXml/_rels/item1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5.xml"/></Relationships>
</file>

<file path=customXml/_rels/item1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6.xml"/></Relationships>
</file>

<file path=customXml/_rels/item1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7.xml"/></Relationships>
</file>

<file path=customXml/_rels/item1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8.xml"/></Relationships>
</file>

<file path=customXml/_rels/item1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9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0.xml"/></Relationships>
</file>

<file path=customXml/_rels/item1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1.xml"/></Relationships>
</file>

<file path=customXml/_rels/item1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2.xml"/></Relationships>
</file>

<file path=customXml/_rels/item1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3.xml"/></Relationships>
</file>

<file path=customXml/_rels/item1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4.xml"/></Relationships>
</file>

<file path=customXml/_rels/item1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5.xml"/></Relationships>
</file>

<file path=customXml/_rels/item1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6.xml"/></Relationships>
</file>

<file path=customXml/_rels/item1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7.xml"/></Relationships>
</file>

<file path=customXml/_rels/item1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8.xml"/></Relationships>
</file>

<file path=customXml/_rels/item1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9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0.xml"/></Relationships>
</file>

<file path=customXml/_rels/item1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1.xml"/></Relationships>
</file>

<file path=customXml/_rels/item1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2.xml"/></Relationships>
</file>

<file path=customXml/_rels/item1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3.xml"/></Relationships>
</file>

<file path=customXml/_rels/item1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4.xml"/></Relationships>
</file>

<file path=customXml/_rels/item1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5.xml"/></Relationships>
</file>

<file path=customXml/_rels/item1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6.xml"/></Relationships>
</file>

<file path=customXml/_rels/item1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7.xml"/></Relationships>
</file>

<file path=customXml/_rels/item1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8.xml"/></Relationships>
</file>

<file path=customXml/_rels/item1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9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0.xml"/></Relationships>
</file>

<file path=customXml/_rels/item1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1.xml"/></Relationships>
</file>

<file path=customXml/_rels/item1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2.xml"/></Relationships>
</file>

<file path=customXml/_rels/item1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3.xml"/></Relationships>
</file>

<file path=customXml/_rels/item1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4.xml"/></Relationships>
</file>

<file path=customXml/_rels/item1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5.xml"/></Relationships>
</file>

<file path=customXml/_rels/item1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6.xml"/></Relationships>
</file>

<file path=customXml/_rels/item1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7.xml"/></Relationships>
</file>

<file path=customXml/_rels/item1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8.xml"/></Relationships>
</file>

<file path=customXml/_rels/item1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9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0.xml"/></Relationships>
</file>

<file path=customXml/_rels/item1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1.xml"/></Relationships>
</file>

<file path=customXml/_rels/item1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2.xml"/></Relationships>
</file>

<file path=customXml/_rels/item1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3.xml"/></Relationships>
</file>

<file path=customXml/_rels/item1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4.xml"/></Relationships>
</file>

<file path=customXml/_rels/item1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5.xml"/></Relationships>
</file>

<file path=customXml/_rels/item1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6.xml"/></Relationships>
</file>

<file path=customXml/_rels/item1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7.xml"/></Relationships>
</file>

<file path=customXml/_rels/item1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8.xml"/></Relationships>
</file>

<file path=customXml/_rels/item1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0.xml"/></Relationships>
</file>

<file path=customXml/_rels/item1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1.xml"/></Relationships>
</file>

<file path=customXml/_rels/item1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2.xml"/></Relationships>
</file>

<file path=customXml/_rels/item1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3.xml"/></Relationships>
</file>

<file path=customXml/_rels/item1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4.xml"/></Relationships>
</file>

<file path=customXml/_rels/item1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5.xml"/></Relationships>
</file>

<file path=customXml/_rels/item1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6.xml"/></Relationships>
</file>

<file path=customXml/_rels/item1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7.xml"/></Relationships>
</file>

<file path=customXml/_rels/item1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8.xml"/></Relationships>
</file>

<file path=customXml/_rels/item1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9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0.xml"/></Relationships>
</file>

<file path=customXml/_rels/item1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1.xml"/></Relationships>
</file>

<file path=customXml/_rels/item1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2.xml"/></Relationships>
</file>

<file path=customXml/_rels/item1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3.xml"/></Relationships>
</file>

<file path=customXml/_rels/item1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4.xml"/></Relationships>
</file>

<file path=customXml/_rels/item1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5.xml"/></Relationships>
</file>

<file path=customXml/_rels/item1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6.xml"/></Relationships>
</file>

<file path=customXml/_rels/item1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7.xml"/></Relationships>
</file>

<file path=customXml/_rels/item1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8.xml"/></Relationships>
</file>

<file path=customXml/_rels/item1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9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0.xml"/></Relationships>
</file>

<file path=customXml/_rels/item1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1.xml"/></Relationships>
</file>

<file path=customXml/_rels/item1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2.xml"/></Relationships>
</file>

<file path=customXml/_rels/item1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3.xml"/></Relationships>
</file>

<file path=customXml/_rels/item1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4.xml"/></Relationships>
</file>

<file path=customXml/_rels/item1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5.xml"/></Relationships>
</file>

<file path=customXml/_rels/item1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6.xml"/></Relationships>
</file>

<file path=customXml/_rels/item1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7.xml"/></Relationships>
</file>

<file path=customXml/_rels/item1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8.xml"/></Relationships>
</file>

<file path=customXml/_rels/item1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9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0.xml"/></Relationships>
</file>

<file path=customXml/_rels/item1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1.xml"/></Relationships>
</file>

<file path=customXml/_rels/item1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2.xml"/></Relationships>
</file>

<file path=customXml/_rels/item1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3.xml"/></Relationships>
</file>

<file path=customXml/_rels/item1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4.xml"/></Relationships>
</file>

<file path=customXml/_rels/item1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5.xml"/></Relationships>
</file>

<file path=customXml/_rels/item1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6.xml"/></Relationships>
</file>

<file path=customXml/_rels/item1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7.xml"/></Relationships>
</file>

<file path=customXml/_rels/item1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8.xml"/></Relationships>
</file>

<file path=customXml/_rels/item1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9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0.xml"/></Relationships>
</file>

<file path=customXml/_rels/item1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1.xml"/></Relationships>
</file>

<file path=customXml/_rels/item1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2.xml"/></Relationships>
</file>

<file path=customXml/_rels/item1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3.xml"/></Relationships>
</file>

<file path=customXml/_rels/item1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4.xml"/></Relationships>
</file>

<file path=customXml/_rels/item1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5.xml"/></Relationships>
</file>

<file path=customXml/_rels/item1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6.xml"/></Relationships>
</file>

<file path=customXml/_rels/item1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7.xml"/></Relationships>
</file>

<file path=customXml/_rels/item1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8.xml"/></Relationships>
</file>

<file path=customXml/_rels/item1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9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0.xml"/></Relationships>
</file>

<file path=customXml/_rels/item1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1.xml"/></Relationships>
</file>

<file path=customXml/_rels/item1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2.xml"/></Relationships>
</file>

<file path=customXml/_rels/item1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3.xml"/></Relationships>
</file>

<file path=customXml/_rels/item1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4.xml"/></Relationships>
</file>

<file path=customXml/_rels/item1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5.xml"/></Relationships>
</file>

<file path=customXml/_rels/item1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6.xml"/></Relationships>
</file>

<file path=customXml/_rels/item1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7.xml"/></Relationships>
</file>

<file path=customXml/_rels/item1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8.xml"/></Relationships>
</file>

<file path=customXml/_rels/item1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9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0.xml"/></Relationships>
</file>

<file path=customXml/_rels/item1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1.xml"/></Relationships>
</file>

<file path=customXml/_rels/item1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2.xml"/></Relationships>
</file>

<file path=customXml/_rels/item1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3.xml"/></Relationships>
</file>

<file path=customXml/_rels/item1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4.xml"/></Relationships>
</file>

<file path=customXml/_rels/item1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5.xml"/></Relationships>
</file>

<file path=customXml/_rels/item1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6.xml"/></Relationships>
</file>

<file path=customXml/_rels/item1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7.xml"/></Relationships>
</file>

<file path=customXml/_rels/item1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8.xml"/></Relationships>
</file>

<file path=customXml/_rels/item1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9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0.xml"/></Relationships>
</file>

<file path=customXml/_rels/item1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1.xml"/></Relationships>
</file>

<file path=customXml/_rels/item1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2.xml"/></Relationships>
</file>

<file path=customXml/_rels/item1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3.xml"/></Relationships>
</file>

<file path=customXml/_rels/item1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4.xml"/></Relationships>
</file>

<file path=customXml/_rels/item1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5.xml"/></Relationships>
</file>

<file path=customXml/_rels/item1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6.xml"/></Relationships>
</file>

<file path=customXml/_rels/item1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7.xml"/></Relationships>
</file>

<file path=customXml/_rels/item1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8.xml"/></Relationships>
</file>

<file path=customXml/_rels/item1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9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0.xml"/></Relationships>
</file>

<file path=customXml/_rels/item1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1.xml"/></Relationships>
</file>

<file path=customXml/_rels/item1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2.xml"/></Relationships>
</file>

<file path=customXml/_rels/item1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3.xml"/></Relationships>
</file>

<file path=customXml/_rels/item1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4.xml"/></Relationships>
</file>

<file path=customXml/_rels/item1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5.xml"/></Relationships>
</file>

<file path=customXml/_rels/item1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6.xml"/></Relationships>
</file>

<file path=customXml/_rels/item1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7.xml"/></Relationships>
</file>

<file path=customXml/_rels/item1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8.xml"/></Relationships>
</file>

<file path=customXml/_rels/item1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9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0.xml"/></Relationships>
</file>

<file path=customXml/_rels/item1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1.xml"/></Relationships>
</file>

<file path=customXml/_rels/item1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2.xml"/></Relationships>
</file>

<file path=customXml/_rels/item1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3.xml"/></Relationships>
</file>

<file path=customXml/_rels/item1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4.xml"/></Relationships>
</file>

<file path=customXml/_rels/item1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5.xml"/></Relationships>
</file>

<file path=customXml/_rels/item1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6.xml"/></Relationships>
</file>

<file path=customXml/_rels/item1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7.xml"/></Relationships>
</file>

<file path=customXml/_rels/item1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8.xml"/></Relationships>
</file>

<file path=customXml/_rels/item1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0.xml"/></Relationships>
</file>

<file path=customXml/_rels/item1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1.xml"/></Relationships>
</file>

<file path=customXml/_rels/item1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2.xml"/></Relationships>
</file>

<file path=customXml/_rels/item1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3.xml"/></Relationships>
</file>

<file path=customXml/_rels/item1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4.xml"/></Relationships>
</file>

<file path=customXml/_rels/item1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5.xml"/></Relationships>
</file>

<file path=customXml/_rels/item1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6.xml"/></Relationships>
</file>

<file path=customXml/_rels/item1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7.xml"/></Relationships>
</file>

<file path=customXml/_rels/item1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8.xml"/></Relationships>
</file>

<file path=customXml/_rels/item1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9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0.xml"/></Relationships>
</file>

<file path=customXml/_rels/item1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1.xml"/></Relationships>
</file>

<file path=customXml/_rels/item1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2.xml"/></Relationships>
</file>

<file path=customXml/_rels/item1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3.xml"/></Relationships>
</file>

<file path=customXml/_rels/item1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4.xml"/></Relationships>
</file>

<file path=customXml/_rels/item1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5.xml"/></Relationships>
</file>

<file path=customXml/_rels/item1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6.xml"/></Relationships>
</file>

<file path=customXml/_rels/item1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7.xml"/></Relationships>
</file>

<file path=customXml/_rels/item1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8.xml"/></Relationships>
</file>

<file path=customXml/_rels/item1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9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0.xml"/></Relationships>
</file>

<file path=customXml/_rels/item1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1.xml"/></Relationships>
</file>

<file path=customXml/_rels/item1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2.xml"/></Relationships>
</file>

<file path=customXml/_rels/item1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3.xml"/></Relationships>
</file>

<file path=customXml/_rels/item1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4.xml"/></Relationships>
</file>

<file path=customXml/_rels/item1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5.xml"/></Relationships>
</file>

<file path=customXml/_rels/item1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6.xml"/></Relationships>
</file>

<file path=customXml/_rels/item1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7.xml"/></Relationships>
</file>

<file path=customXml/_rels/item1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8.xml"/></Relationships>
</file>

<file path=customXml/_rels/item1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9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0.xml"/></Relationships>
</file>

<file path=customXml/_rels/item1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1.xml"/></Relationships>
</file>

<file path=customXml/_rels/item1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2.xml"/></Relationships>
</file>

<file path=customXml/_rels/item1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3.xml"/></Relationships>
</file>

<file path=customXml/_rels/item1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4.xml"/></Relationships>
</file>

<file path=customXml/_rels/item1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5.xml"/></Relationships>
</file>

<file path=customXml/_rels/item1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6.xml"/></Relationships>
</file>

<file path=customXml/_rels/item1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7.xml"/></Relationships>
</file>

<file path=customXml/_rels/item1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8.xml"/></Relationships>
</file>

<file path=customXml/_rels/item1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9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0.xml"/></Relationships>
</file>

<file path=customXml/_rels/item1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1.xml"/></Relationships>
</file>

<file path=customXml/_rels/item1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2.xml"/></Relationships>
</file>

<file path=customXml/_rels/item1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3.xml"/></Relationships>
</file>

<file path=customXml/_rels/item1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4.xml"/></Relationships>
</file>

<file path=customXml/_rels/item1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5.xml"/></Relationships>
</file>

<file path=customXml/_rels/item1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6.xml"/></Relationships>
</file>

<file path=customXml/_rels/item1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7.xml"/></Relationships>
</file>

<file path=customXml/_rels/item1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8.xml"/></Relationships>
</file>

<file path=customXml/_rels/item1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9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0.xml"/></Relationships>
</file>

<file path=customXml/_rels/item1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1.xml"/></Relationships>
</file>

<file path=customXml/_rels/item1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2.xml"/></Relationships>
</file>

<file path=customXml/_rels/item1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3.xml"/></Relationships>
</file>

<file path=customXml/_rels/item1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4.xml"/></Relationships>
</file>

<file path=customXml/_rels/item1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5.xml"/></Relationships>
</file>

<file path=customXml/_rels/item1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6.xml"/></Relationships>
</file>

<file path=customXml/_rels/item1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7.xml"/></Relationships>
</file>

<file path=customXml/_rels/item1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8.xml"/></Relationships>
</file>

<file path=customXml/_rels/item1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9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0.xml"/></Relationships>
</file>

<file path=customXml/_rels/item1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1.xml"/></Relationships>
</file>

<file path=customXml/_rels/item1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2.xml"/></Relationships>
</file>

<file path=customXml/_rels/item1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3.xml"/></Relationships>
</file>

<file path=customXml/_rels/item1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4.xml"/></Relationships>
</file>

<file path=customXml/_rels/item1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5.xml"/></Relationships>
</file>

<file path=customXml/_rels/item1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6.xml"/></Relationships>
</file>

<file path=customXml/_rels/item1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7.xml"/></Relationships>
</file>

<file path=customXml/_rels/item1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8.xml"/></Relationships>
</file>

<file path=customXml/_rels/item1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9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0.xml"/></Relationships>
</file>

<file path=customXml/_rels/item1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1.xml"/></Relationships>
</file>

<file path=customXml/_rels/item1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2.xml"/></Relationships>
</file>

<file path=customXml/_rels/item1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3.xml"/></Relationships>
</file>

<file path=customXml/_rels/item1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4.xml"/></Relationships>
</file>

<file path=customXml/_rels/item1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5.xml"/></Relationships>
</file>

<file path=customXml/_rels/item1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6.xml"/></Relationships>
</file>

<file path=customXml/_rels/item1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7.xml"/></Relationships>
</file>

<file path=customXml/_rels/item1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8.xml"/></Relationships>
</file>

<file path=customXml/_rels/item1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9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0.xml"/></Relationships>
</file>

<file path=customXml/_rels/item1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1.xml"/></Relationships>
</file>

<file path=customXml/_rels/item1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2.xml"/></Relationships>
</file>

<file path=customXml/_rels/item1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3.xml"/></Relationships>
</file>

<file path=customXml/_rels/item1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4.xml"/></Relationships>
</file>

<file path=customXml/_rels/item1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5.xml"/></Relationships>
</file>

<file path=customXml/_rels/item1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6.xml"/></Relationships>
</file>

<file path=customXml/_rels/item1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7.xml"/></Relationships>
</file>

<file path=customXml/_rels/item1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8.xml"/></Relationships>
</file>

<file path=customXml/_rels/item1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9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0.xml"/></Relationships>
</file>

<file path=customXml/_rels/item1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1.xml"/></Relationships>
</file>

<file path=customXml/_rels/item1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2.xml"/></Relationships>
</file>

<file path=customXml/_rels/item1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3.xml"/></Relationships>
</file>

<file path=customXml/_rels/item1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4.xml"/></Relationships>
</file>

<file path=customXml/_rels/item1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5.xml"/></Relationships>
</file>

<file path=customXml/_rels/item1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6.xml"/></Relationships>
</file>

<file path=customXml/_rels/item1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7.xml"/></Relationships>
</file>

<file path=customXml/_rels/item1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8.xml"/></Relationships>
</file>

<file path=customXml/_rels/item1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0.xml"/></Relationships>
</file>

<file path=customXml/_rels/item1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1.xml"/></Relationships>
</file>

<file path=customXml/_rels/item1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2.xml"/></Relationships>
</file>

<file path=customXml/_rels/item1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3.xml"/></Relationships>
</file>

<file path=customXml/_rels/item1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4.xml"/></Relationships>
</file>

<file path=customXml/_rels/item1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5.xml"/></Relationships>
</file>

<file path=customXml/_rels/item1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6.xml"/></Relationships>
</file>

<file path=customXml/_rels/item1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7.xml"/></Relationships>
</file>

<file path=customXml/_rels/item1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8.xml"/></Relationships>
</file>

<file path=customXml/_rels/item1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9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0.xml"/></Relationships>
</file>

<file path=customXml/_rels/item1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1.xml"/></Relationships>
</file>

<file path=customXml/_rels/item1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2.xml"/></Relationships>
</file>

<file path=customXml/_rels/item1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3.xml"/></Relationships>
</file>

<file path=customXml/_rels/item1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4.xml"/></Relationships>
</file>

<file path=customXml/_rels/item1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5.xml"/></Relationships>
</file>

<file path=customXml/_rels/item1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6.xml"/></Relationships>
</file>

<file path=customXml/_rels/item1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7.xml"/></Relationships>
</file>

<file path=customXml/_rels/item1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8.xml"/></Relationships>
</file>

<file path=customXml/_rels/item1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9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0.xml"/></Relationships>
</file>

<file path=customXml/_rels/item1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1.xml"/></Relationships>
</file>

<file path=customXml/_rels/item1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2.xml"/></Relationships>
</file>

<file path=customXml/_rels/item1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3.xml"/></Relationships>
</file>

<file path=customXml/_rels/item1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4.xml"/></Relationships>
</file>

<file path=customXml/_rels/item1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5.xml"/></Relationships>
</file>

<file path=customXml/_rels/item1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6.xml"/></Relationships>
</file>

<file path=customXml/_rels/item1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7.xml"/></Relationships>
</file>

<file path=customXml/_rels/item1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8.xml"/></Relationships>
</file>

<file path=customXml/_rels/item1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9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0.xml"/></Relationships>
</file>

<file path=customXml/_rels/item1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1.xml"/></Relationships>
</file>

<file path=customXml/_rels/item1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2.xml"/></Relationships>
</file>

<file path=customXml/_rels/item1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3.xml"/></Relationships>
</file>

<file path=customXml/_rels/item1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4.xml"/></Relationships>
</file>

<file path=customXml/_rels/item1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5.xml"/></Relationships>
</file>

<file path=customXml/_rels/item1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6.xml"/></Relationships>
</file>

<file path=customXml/_rels/item1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7.xml"/></Relationships>
</file>

<file path=customXml/_rels/item1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8.xml"/></Relationships>
</file>

<file path=customXml/_rels/item1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9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0.xml"/></Relationships>
</file>

<file path=customXml/_rels/item1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1.xml"/></Relationships>
</file>

<file path=customXml/_rels/item1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2.xml"/></Relationships>
</file>

<file path=customXml/_rels/item1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3.xml"/></Relationships>
</file>

<file path=customXml/_rels/item1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4.xml"/></Relationships>
</file>

<file path=customXml/_rels/item1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5.xml"/></Relationships>
</file>

<file path=customXml/_rels/item1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6.xml"/></Relationships>
</file>

<file path=customXml/_rels/item1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7.xml"/></Relationships>
</file>

<file path=customXml/_rels/item1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8.xml"/></Relationships>
</file>

<file path=customXml/_rels/item1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9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0.xml"/></Relationships>
</file>

<file path=customXml/_rels/item1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1.xml"/></Relationships>
</file>

<file path=customXml/_rels/item1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2.xml"/></Relationships>
</file>

<file path=customXml/_rels/item1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3.xml"/></Relationships>
</file>

<file path=customXml/_rels/item1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4.xml"/></Relationships>
</file>

<file path=customXml/_rels/item1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5.xml"/></Relationships>
</file>

<file path=customXml/_rels/item1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6.xml"/></Relationships>
</file>

<file path=customXml/_rels/item1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7.xml"/></Relationships>
</file>

<file path=customXml/_rels/item1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8.xml"/></Relationships>
</file>

<file path=customXml/_rels/item1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9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0.xml"/></Relationships>
</file>

<file path=customXml/_rels/item1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1.xml"/></Relationships>
</file>

<file path=customXml/_rels/item1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2.xml"/></Relationships>
</file>

<file path=customXml/_rels/item1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3.xml"/></Relationships>
</file>

<file path=customXml/_rels/item1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4.xml"/></Relationships>
</file>

<file path=customXml/_rels/item1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5.xml"/></Relationships>
</file>

<file path=customXml/_rels/item1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6.xml"/></Relationships>
</file>

<file path=customXml/_rels/item1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7.xml"/></Relationships>
</file>

<file path=customXml/_rels/item1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8.xml"/></Relationships>
</file>

<file path=customXml/_rels/item1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9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0.xml"/></Relationships>
</file>

<file path=customXml/_rels/item1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1.xml"/></Relationships>
</file>

<file path=customXml/_rels/item1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2.xml"/></Relationships>
</file>

<file path=customXml/_rels/item1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3.xml"/></Relationships>
</file>

<file path=customXml/_rels/item1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4.xml"/></Relationships>
</file>

<file path=customXml/_rels/item1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5.xml"/></Relationships>
</file>

<file path=customXml/_rels/item1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6.xml"/></Relationships>
</file>

<file path=customXml/_rels/item1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7.xml"/></Relationships>
</file>

<file path=customXml/_rels/item1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8.xml"/></Relationships>
</file>

<file path=customXml/_rels/item1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9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0.xml"/></Relationships>
</file>

<file path=customXml/_rels/item1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1.xml"/></Relationships>
</file>

<file path=customXml/_rels/item1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2.xml"/></Relationships>
</file>

<file path=customXml/_rels/item1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3.xml"/></Relationships>
</file>

<file path=customXml/_rels/item1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4.xml"/></Relationships>
</file>

<file path=customXml/_rels/item1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5.xml"/></Relationships>
</file>

<file path=customXml/_rels/item1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6.xml"/></Relationships>
</file>

<file path=customXml/_rels/item1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7.xml"/></Relationships>
</file>

<file path=customXml/_rels/item1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8.xml"/></Relationships>
</file>

<file path=customXml/_rels/item1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9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0.xml"/></Relationships>
</file>

<file path=customXml/_rels/item1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1.xml"/></Relationships>
</file>

<file path=customXml/_rels/item1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2.xml"/></Relationships>
</file>

<file path=customXml/_rels/item1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3.xml"/></Relationships>
</file>

<file path=customXml/_rels/item1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4.xml"/></Relationships>
</file>

<file path=customXml/_rels/item1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5.xml"/></Relationships>
</file>

<file path=customXml/_rels/item1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6.xml"/></Relationships>
</file>

<file path=customXml/_rels/item1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7.xml"/></Relationships>
</file>

<file path=customXml/_rels/item1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8.xml"/></Relationships>
</file>

<file path=customXml/_rels/item1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0.xml"/></Relationships>
</file>

<file path=customXml/_rels/item1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1.xml"/></Relationships>
</file>

<file path=customXml/_rels/item1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2.xml"/></Relationships>
</file>

<file path=customXml/_rels/item1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3.xml"/></Relationships>
</file>

<file path=customXml/_rels/item1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4.xml"/></Relationships>
</file>

<file path=customXml/_rels/item1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5.xml"/></Relationships>
</file>

<file path=customXml/_rels/item1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6.xml"/></Relationships>
</file>

<file path=customXml/_rels/item1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7.xml"/></Relationships>
</file>

<file path=customXml/_rels/item1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8.xml"/></Relationships>
</file>

<file path=customXml/_rels/item1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9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0.xml"/></Relationships>
</file>

<file path=customXml/_rels/item1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1.xml"/></Relationships>
</file>

<file path=customXml/_rels/item1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2.xml"/></Relationships>
</file>

<file path=customXml/_rels/item1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3.xml"/></Relationships>
</file>

<file path=customXml/_rels/item1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4.xml"/></Relationships>
</file>

<file path=customXml/_rels/item1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5.xml"/></Relationships>
</file>

<file path=customXml/_rels/item1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6.xml"/></Relationships>
</file>

<file path=customXml/_rels/item1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7.xml"/></Relationships>
</file>

<file path=customXml/_rels/item1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8.xml"/></Relationships>
</file>

<file path=customXml/_rels/item1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9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0.xml"/></Relationships>
</file>

<file path=customXml/_rels/item1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1.xml"/></Relationships>
</file>

<file path=customXml/_rels/item1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2.xml"/></Relationships>
</file>

<file path=customXml/_rels/item1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3.xml"/></Relationships>
</file>

<file path=customXml/_rels/item1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4.xml"/></Relationships>
</file>

<file path=customXml/_rels/item1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5.xml"/></Relationships>
</file>

<file path=customXml/_rels/item1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6.xml"/></Relationships>
</file>

<file path=customXml/_rels/item1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7.xml"/></Relationships>
</file>

<file path=customXml/_rels/item1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8.xml"/></Relationships>
</file>

<file path=customXml/_rels/item1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9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0.xml"/></Relationships>
</file>

<file path=customXml/_rels/item1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1.xml"/></Relationships>
</file>

<file path=customXml/_rels/item1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2.xml"/></Relationships>
</file>

<file path=customXml/_rels/item1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3.xml"/></Relationships>
</file>

<file path=customXml/_rels/item1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4.xml"/></Relationships>
</file>

<file path=customXml/_rels/item1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5.xml"/></Relationships>
</file>

<file path=customXml/_rels/item1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6.xml"/></Relationships>
</file>

<file path=customXml/_rels/item1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7.xml"/></Relationships>
</file>

<file path=customXml/_rels/item1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8.xml"/></Relationships>
</file>

<file path=customXml/_rels/item1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9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0.xml"/></Relationships>
</file>

<file path=customXml/_rels/item1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1.xml"/></Relationships>
</file>

<file path=customXml/_rels/item1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2.xml"/></Relationships>
</file>

<file path=customXml/_rels/item1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3.xml"/></Relationships>
</file>

<file path=customXml/_rels/item1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4.xml"/></Relationships>
</file>

<file path=customXml/_rels/item1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5.xml"/></Relationships>
</file>

<file path=customXml/_rels/item1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6.xml"/></Relationships>
</file>

<file path=customXml/_rels/item1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7.xml"/></Relationships>
</file>

<file path=customXml/_rels/item1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8.xml"/></Relationships>
</file>

<file path=customXml/_rels/item1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9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0.xml"/></Relationships>
</file>

<file path=customXml/_rels/item1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1.xml"/></Relationships>
</file>

<file path=customXml/_rels/item1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2.xml"/></Relationships>
</file>

<file path=customXml/_rels/item1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3.xml"/></Relationships>
</file>

<file path=customXml/_rels/item1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4.xml"/></Relationships>
</file>

<file path=customXml/_rels/item1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5.xml"/></Relationships>
</file>

<file path=customXml/_rels/item1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6.xml"/></Relationships>
</file>

<file path=customXml/_rels/item1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7.xml"/></Relationships>
</file>

<file path=customXml/_rels/item1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8.xml"/></Relationships>
</file>

<file path=customXml/_rels/item1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9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0.xml"/></Relationships>
</file>

<file path=customXml/_rels/item1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1.xml"/></Relationships>
</file>

<file path=customXml/_rels/item1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2.xml"/></Relationships>
</file>

<file path=customXml/_rels/item1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3.xml"/></Relationships>
</file>

<file path=customXml/_rels/item1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4.xml"/></Relationships>
</file>

<file path=customXml/_rels/item1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5.xml"/></Relationships>
</file>

<file path=customXml/_rels/item1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6.xml"/></Relationships>
</file>

<file path=customXml/_rels/item1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7.xml"/></Relationships>
</file>

<file path=customXml/_rels/item1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8.xml"/></Relationships>
</file>

<file path=customXml/_rels/item1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9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0.xml"/></Relationships>
</file>

<file path=customXml/_rels/item1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1.xml"/></Relationships>
</file>

<file path=customXml/_rels/item1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2.xml"/></Relationships>
</file>

<file path=customXml/_rels/item1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3.xml"/></Relationships>
</file>

<file path=customXml/_rels/item1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4.xml"/></Relationships>
</file>

<file path=customXml/_rels/item1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5.xml"/></Relationships>
</file>

<file path=customXml/_rels/item1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6.xml"/></Relationships>
</file>

<file path=customXml/_rels/item1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7.xml"/></Relationships>
</file>

<file path=customXml/_rels/item1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8.xml"/></Relationships>
</file>

<file path=customXml/_rels/item1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9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0.xml"/></Relationships>
</file>

<file path=customXml/_rels/item1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1.xml"/></Relationships>
</file>

<file path=customXml/_rels/item1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2.xml"/></Relationships>
</file>

<file path=customXml/_rels/item1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3.xml"/></Relationships>
</file>

<file path=customXml/_rels/item1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4.xml"/></Relationships>
</file>

<file path=customXml/_rels/item1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5.xml"/></Relationships>
</file>

<file path=customXml/_rels/item1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6.xml"/></Relationships>
</file>

<file path=customXml/_rels/item1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7.xml"/></Relationships>
</file>

<file path=customXml/_rels/item1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8.xml"/></Relationships>
</file>

<file path=customXml/_rels/item1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9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0.xml"/></Relationships>
</file>

<file path=customXml/_rels/item1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1.xml"/></Relationships>
</file>

<file path=customXml/_rels/item1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2.xml"/></Relationships>
</file>

<file path=customXml/_rels/item1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3.xml"/></Relationships>
</file>

<file path=customXml/_rels/item1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4.xml"/></Relationships>
</file>

<file path=customXml/_rels/item1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5.xml"/></Relationships>
</file>

<file path=customXml/_rels/item1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6.xml"/></Relationships>
</file>

<file path=customXml/_rels/item1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7.xml"/></Relationships>
</file>

<file path=customXml/_rels/item1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8.xml"/></Relationships>
</file>

<file path=customXml/_rels/item1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0.xml"/></Relationships>
</file>

<file path=customXml/_rels/item1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1.xml"/></Relationships>
</file>

<file path=customXml/_rels/item1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2.xml"/></Relationships>
</file>

<file path=customXml/_rels/item1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3.xml"/></Relationships>
</file>

<file path=customXml/_rels/item1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4.xml"/></Relationships>
</file>

<file path=customXml/_rels/item1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5.xml"/></Relationships>
</file>

<file path=customXml/_rels/item1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6.xml"/></Relationships>
</file>

<file path=customXml/_rels/item1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7.xml"/></Relationships>
</file>

<file path=customXml/_rels/item1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8.xml"/></Relationships>
</file>

<file path=customXml/_rels/item1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9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0.xml"/></Relationships>
</file>

<file path=customXml/_rels/item1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1.xml"/></Relationships>
</file>

<file path=customXml/_rels/item1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2.xml"/></Relationships>
</file>

<file path=customXml/_rels/item1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3.xml"/></Relationships>
</file>

<file path=customXml/_rels/item1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4.xml"/></Relationships>
</file>

<file path=customXml/_rels/item1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5.xml"/></Relationships>
</file>

<file path=customXml/_rels/item1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6.xml"/></Relationships>
</file>

<file path=customXml/_rels/item1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7.xml"/></Relationships>
</file>

<file path=customXml/_rels/item1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8.xml"/></Relationships>
</file>

<file path=customXml/_rels/item1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9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0.xml"/></Relationships>
</file>

<file path=customXml/_rels/item1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1.xml"/></Relationships>
</file>

<file path=customXml/_rels/item1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2.xml"/></Relationships>
</file>

<file path=customXml/_rels/item1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3.xml"/></Relationships>
</file>

<file path=customXml/_rels/item1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4.xml"/></Relationships>
</file>

<file path=customXml/_rels/item1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5.xml"/></Relationships>
</file>

<file path=customXml/_rels/item1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6.xml"/></Relationships>
</file>

<file path=customXml/_rels/item1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7.xml"/></Relationships>
</file>

<file path=customXml/_rels/item1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8.xml"/></Relationships>
</file>

<file path=customXml/_rels/item1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9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0.xml"/></Relationships>
</file>

<file path=customXml/_rels/item1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1.xml"/></Relationships>
</file>

<file path=customXml/_rels/item1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2.xml"/></Relationships>
</file>

<file path=customXml/_rels/item1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3.xml"/></Relationships>
</file>

<file path=customXml/_rels/item1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4.xml"/></Relationships>
</file>

<file path=customXml/_rels/item1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5.xml"/></Relationships>
</file>

<file path=customXml/_rels/item1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6.xml"/></Relationships>
</file>

<file path=customXml/_rels/item1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7.xml"/></Relationships>
</file>

<file path=customXml/_rels/item1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8.xml"/></Relationships>
</file>

<file path=customXml/_rels/item1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9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0.xml"/></Relationships>
</file>

<file path=customXml/_rels/item1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1.xml"/></Relationships>
</file>

<file path=customXml/_rels/item1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2.xml"/></Relationships>
</file>

<file path=customXml/_rels/item1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3.xml"/></Relationships>
</file>

<file path=customXml/_rels/item1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4.xml"/></Relationships>
</file>

<file path=customXml/_rels/item1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5.xml"/></Relationships>
</file>

<file path=customXml/_rels/item1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6.xml"/></Relationships>
</file>

<file path=customXml/_rels/item1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7.xml"/></Relationships>
</file>

<file path=customXml/_rels/item1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8.xml"/></Relationships>
</file>

<file path=customXml/_rels/item1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9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0.xml"/></Relationships>
</file>

<file path=customXml/_rels/item1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1.xml"/></Relationships>
</file>

<file path=customXml/_rels/item1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2.xml"/></Relationships>
</file>

<file path=customXml/_rels/item1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3.xml"/></Relationships>
</file>

<file path=customXml/_rels/item1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4.xml"/></Relationships>
</file>

<file path=customXml/_rels/item1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5.xml"/></Relationships>
</file>

<file path=customXml/_rels/item1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6.xml"/></Relationships>
</file>

<file path=customXml/_rels/item1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7.xml"/></Relationships>
</file>

<file path=customXml/_rels/item1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8.xml"/></Relationships>
</file>

<file path=customXml/_rels/item1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9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0.xml"/></Relationships>
</file>

<file path=customXml/_rels/item1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1.xml"/></Relationships>
</file>

<file path=customXml/_rels/item1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2.xml"/></Relationships>
</file>

<file path=customXml/_rels/item1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3.xml"/></Relationships>
</file>

<file path=customXml/_rels/item1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4.xml"/></Relationships>
</file>

<file path=customXml/_rels/item1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5.xml"/></Relationships>
</file>

<file path=customXml/_rels/item1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6.xml"/></Relationships>
</file>

<file path=customXml/_rels/item1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7.xml"/></Relationships>
</file>

<file path=customXml/_rels/item1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8.xml"/></Relationships>
</file>

<file path=customXml/_rels/item1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9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0.xml"/></Relationships>
</file>

<file path=customXml/_rels/item1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1.xml"/></Relationships>
</file>

<file path=customXml/_rels/item1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2.xml"/></Relationships>
</file>

<file path=customXml/_rels/item1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3.xml"/></Relationships>
</file>

<file path=customXml/_rels/item1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4.xml"/></Relationships>
</file>

<file path=customXml/_rels/item1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5.xml"/></Relationships>
</file>

<file path=customXml/_rels/item1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6.xml"/></Relationships>
</file>

<file path=customXml/_rels/item1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7.xml"/></Relationships>
</file>

<file path=customXml/_rels/item1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8.xml"/></Relationships>
</file>

<file path=customXml/_rels/item1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9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0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8.xml"/></Relationships>
</file>

<file path=customXml/_rels/item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9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0.xml"/></Relationships>
</file>

<file path=customXml/_rels/item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1.xml"/></Relationships>
</file>

<file path=customXml/_rels/item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2.xml"/></Relationships>
</file>

<file path=customXml/_rels/item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3.xml"/></Relationships>
</file>

<file path=customXml/_rels/item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4.xml"/></Relationships>
</file>

<file path=customXml/_rels/item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5.xml"/></Relationships>
</file>

<file path=customXml/_rels/item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6.xml"/></Relationships>
</file>

<file path=customXml/_rels/item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7.xml"/></Relationships>
</file>

<file path=customXml/_rels/item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8.xml"/></Relationships>
</file>

<file path=customXml/_rels/item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9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0.xml"/></Relationships>
</file>

<file path=customXml/_rels/item8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1.xml"/></Relationships>
</file>

<file path=customXml/_rels/item8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2.xml"/></Relationships>
</file>

<file path=customXml/_rels/item8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3.xml"/></Relationships>
</file>

<file path=customXml/_rels/item8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4.xml"/></Relationships>
</file>

<file path=customXml/_rels/item8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5.xml"/></Relationships>
</file>

<file path=customXml/_rels/item8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6.xml"/></Relationships>
</file>

<file path=customXml/_rels/item8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7.xml"/></Relationships>
</file>

<file path=customXml/_rels/item8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8.xml"/></Relationships>
</file>

<file path=customXml/_rels/item8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9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8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0.xml"/></Relationships>
</file>

<file path=customXml/_rels/item8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1.xml"/></Relationships>
</file>

<file path=customXml/_rels/item8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2.xml"/></Relationships>
</file>

<file path=customXml/_rels/item8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3.xml"/></Relationships>
</file>

<file path=customXml/_rels/item8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4.xml"/></Relationships>
</file>

<file path=customXml/_rels/item8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5.xml"/></Relationships>
</file>

<file path=customXml/_rels/item8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6.xml"/></Relationships>
</file>

<file path=customXml/_rels/item8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7.xml"/></Relationships>
</file>

<file path=customXml/_rels/item8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8.xml"/></Relationships>
</file>

<file path=customXml/_rels/item8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0.xml"/></Relationships>
</file>

<file path=customXml/_rels/item9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1.xml"/></Relationships>
</file>

<file path=customXml/_rels/item9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2.xml"/></Relationships>
</file>

<file path=customXml/_rels/item9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3.xml"/></Relationships>
</file>

<file path=customXml/_rels/item9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4.xml"/></Relationships>
</file>

<file path=customXml/_rels/item9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5.xml"/></Relationships>
</file>

<file path=customXml/_rels/item9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6.xml"/></Relationships>
</file>

<file path=customXml/_rels/item9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7.xml"/></Relationships>
</file>

<file path=customXml/_rels/item9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8.xml"/></Relationships>
</file>

<file path=customXml/_rels/item9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9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0.xml"/></Relationships>
</file>

<file path=customXml/_rels/item9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1.xml"/></Relationships>
</file>

<file path=customXml/_rels/item9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2.xml"/></Relationships>
</file>

<file path=customXml/_rels/item9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3.xml"/></Relationships>
</file>

<file path=customXml/_rels/item9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4.xml"/></Relationships>
</file>

<file path=customXml/_rels/item9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5.xml"/></Relationships>
</file>

<file path=customXml/_rels/item9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6.xml"/></Relationships>
</file>

<file path=customXml/_rels/item9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7.xml"/></Relationships>
</file>

<file path=customXml/_rels/item9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8.xml"/></Relationships>
</file>

<file path=customXml/_rels/item9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9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0.xml"/></Relationships>
</file>

<file path=customXml/_rels/item9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1.xml"/></Relationships>
</file>

<file path=customXml/_rels/item9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2.xml"/></Relationships>
</file>

<file path=customXml/_rels/item9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3.xml"/></Relationships>
</file>

<file path=customXml/_rels/item9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4.xml"/></Relationships>
</file>

<file path=customXml/_rels/item9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5.xml"/></Relationships>
</file>

<file path=customXml/_rels/item9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6.xml"/></Relationships>
</file>

<file path=customXml/_rels/item9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7.xml"/></Relationships>
</file>

<file path=customXml/_rels/item9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8.xml"/></Relationships>
</file>

<file path=customXml/_rels/item9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9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0.xml"/></Relationships>
</file>

<file path=customXml/_rels/item9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1.xml"/></Relationships>
</file>

<file path=customXml/_rels/item9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2.xml"/></Relationships>
</file>

<file path=customXml/_rels/item9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3.xml"/></Relationships>
</file>

<file path=customXml/_rels/item9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4.xml"/></Relationships>
</file>

<file path=customXml/_rels/item9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5.xml"/></Relationships>
</file>

<file path=customXml/_rels/item9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6.xml"/></Relationships>
</file>

<file path=customXml/_rels/item9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7.xml"/></Relationships>
</file>

<file path=customXml/_rels/item9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8.xml"/></Relationships>
</file>

<file path=customXml/_rels/item9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9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0.xml"/></Relationships>
</file>

<file path=customXml/_rels/item9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1.xml"/></Relationships>
</file>

<file path=customXml/_rels/item9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2.xml"/></Relationships>
</file>

<file path=customXml/_rels/item9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3.xml"/></Relationships>
</file>

<file path=customXml/_rels/item9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4.xml"/></Relationships>
</file>

<file path=customXml/_rels/item9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5.xml"/></Relationships>
</file>

<file path=customXml/_rels/item9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6.xml"/></Relationships>
</file>

<file path=customXml/_rels/item9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7.xml"/></Relationships>
</file>

<file path=customXml/_rels/item9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8.xml"/></Relationships>
</file>

<file path=customXml/_rels/item9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9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0.xml"/></Relationships>
</file>

<file path=customXml/_rels/item9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1.xml"/></Relationships>
</file>

<file path=customXml/_rels/item9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2.xml"/></Relationships>
</file>

<file path=customXml/_rels/item9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3.xml"/></Relationships>
</file>

<file path=customXml/_rels/item9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4.xml"/></Relationships>
</file>

<file path=customXml/_rels/item9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5.xml"/></Relationships>
</file>

<file path=customXml/_rels/item9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6.xml"/></Relationships>
</file>

<file path=customXml/_rels/item9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7.xml"/></Relationships>
</file>

<file path=customXml/_rels/item9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8.xml"/></Relationships>
</file>

<file path=customXml/_rels/item9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9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0.xml"/></Relationships>
</file>

<file path=customXml/_rels/item9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1.xml"/></Relationships>
</file>

<file path=customXml/_rels/item9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2.xml"/></Relationships>
</file>

<file path=customXml/_rels/item9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3.xml"/></Relationships>
</file>

<file path=customXml/_rels/item9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4.xml"/></Relationships>
</file>

<file path=customXml/_rels/item9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5.xml"/></Relationships>
</file>

<file path=customXml/_rels/item9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6.xml"/></Relationships>
</file>

<file path=customXml/_rels/item9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7.xml"/></Relationships>
</file>

<file path=customXml/_rels/item9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8.xml"/></Relationships>
</file>

<file path=customXml/_rels/item9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9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0.xml"/></Relationships>
</file>

<file path=customXml/_rels/item9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1.xml"/></Relationships>
</file>

<file path=customXml/_rels/item9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2.xml"/></Relationships>
</file>

<file path=customXml/_rels/item9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3.xml"/></Relationships>
</file>

<file path=customXml/_rels/item9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4.xml"/></Relationships>
</file>

<file path=customXml/_rels/item9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5.xml"/></Relationships>
</file>

<file path=customXml/_rels/item9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6.xml"/></Relationships>
</file>

<file path=customXml/_rels/item9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7.xml"/></Relationships>
</file>

<file path=customXml/_rels/item9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8.xml"/></Relationships>
</file>

<file path=customXml/_rels/item9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9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0.xml"/></Relationships>
</file>

<file path=customXml/_rels/item9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1.xml"/></Relationships>
</file>

<file path=customXml/_rels/item9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2.xml"/></Relationships>
</file>

<file path=customXml/_rels/item9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3.xml"/></Relationships>
</file>

<file path=customXml/_rels/item9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4.xml"/></Relationships>
</file>

<file path=customXml/_rels/item9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5.xml"/></Relationships>
</file>

<file path=customXml/_rels/item9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6.xml"/></Relationships>
</file>

<file path=customXml/_rels/item9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7.xml"/></Relationships>
</file>

<file path=customXml/_rels/item9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8.xml"/></Relationships>
</file>

<file path=customXml/_rels/item9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9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_rels/item9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0.xml"/></Relationships>
</file>

<file path=customXml/_rels/item9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1.xml"/></Relationships>
</file>

<file path=customXml/_rels/item9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2.xml"/></Relationships>
</file>

<file path=customXml/_rels/item9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3.xml"/></Relationships>
</file>

<file path=customXml/_rels/item9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4.xml"/></Relationships>
</file>

<file path=customXml/_rels/item9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5.xml"/></Relationships>
</file>

<file path=customXml/_rels/item9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6.xml"/></Relationships>
</file>

<file path=customXml/_rels/item9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7.xml"/></Relationships>
</file>

<file path=customXml/_rels/item9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8.xml"/></Relationships>
</file>

<file path=customXml/_rels/item9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9.xml"/></Relationships>
</file>

<file path=customXml/item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0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0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02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1003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004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100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0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07.xml><?xml version="1.0" encoding="utf-8"?>
<Control xmlns="http://schemas.microsoft.com/VisualStudio/2011/storyboarding/control">
  <Id Name="346431e6-2a61-40bc-97e6-d48bdb0acc20" RevisionId="6e68d021-611c-483e-9d98-1be929d2d59d" Stencil="172d6d98-e5c9-42e9-a209-79f7a94bbd38" StencilRevisionId="00000000-0000-0000-0000-000000000000" StencilVersion="0.0"/>
</Control>
</file>

<file path=customXml/item1008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100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1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1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1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1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1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16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01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1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2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2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24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02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26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027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102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2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3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3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3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3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3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3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36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103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3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3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4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4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4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04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46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104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4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4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5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5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5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5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5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56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05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5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6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6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64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06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6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6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6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07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7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7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7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7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7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7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77.xml><?xml version="1.0" encoding="utf-8"?>
<Control xmlns="http://schemas.microsoft.com/VisualStudio/2011/storyboarding/control">
  <Id Name="System.Storyboarding.WindowsAppIcons.Chat" Revision="1" Stencil="System.Storyboarding.WindowsAppIcons" StencilVersion="0.1"/>
</Control>
</file>

<file path=customXml/item1078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07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8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8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8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8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8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8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8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8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108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9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9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9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95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109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09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09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0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10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0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0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0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0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0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0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10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1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11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1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1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1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1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1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1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1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1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21.xml><?xml version="1.0" encoding="utf-8"?>
<Control xmlns="http://schemas.microsoft.com/VisualStudio/2011/storyboarding/control">
  <Id Name="346431e6-2a61-40bc-97e6-d48bdb0acc20" RevisionId="6e68d021-611c-483e-9d98-1be929d2d59d" Stencil="172d6d98-e5c9-42e9-a209-79f7a94bbd38" StencilRevisionId="00000000-0000-0000-0000-000000000000" StencilVersion="0.0"/>
</Control>
</file>

<file path=customXml/item112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2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2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2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2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2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2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3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3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3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3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3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3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3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13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3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4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4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42.xml><?xml version="1.0" encoding="utf-8"?>
<Control xmlns="http://schemas.microsoft.com/VisualStudio/2011/storyboarding/control">
  <Id Name="System.Storyboarding.WindowsAppIcons.Photo" Revision="1" Stencil="System.Storyboarding.WindowsAppIcons" StencilVersion="0.1"/>
</Control>
</file>

<file path=customXml/item114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4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47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114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4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5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5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5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5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15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15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5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5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15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6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116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61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1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6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6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6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6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6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6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6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7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7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7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7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7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76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177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17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7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8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8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8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183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118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8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8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87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118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91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19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19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9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9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19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1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0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0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0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0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0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0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06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20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0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0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1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1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1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1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1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1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1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2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2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23.xml><?xml version="1.0" encoding="utf-8"?>
<Control xmlns="http://schemas.microsoft.com/VisualStudio/2011/storyboarding/control">
  <Id Name="346431e6-2a61-40bc-97e6-d48bdb0acc20" RevisionId="6e68d021-611c-483e-9d98-1be929d2d59d" Stencil="172d6d98-e5c9-42e9-a209-79f7a94bbd38" StencilRevisionId="00000000-0000-0000-0000-000000000000" StencilVersion="0.0"/>
</Control>
</file>

<file path=customXml/item12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2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2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2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2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3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3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3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3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3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3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3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3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3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40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124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4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4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4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4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4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4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5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51.xml><?xml version="1.0" encoding="utf-8"?>
<Control xmlns="http://schemas.microsoft.com/VisualStudio/2011/storyboarding/control">
  <Id Name="System.Storyboarding.WindowsPhoneIcons.Upload" Revision="1" Stencil="System.Storyboarding.WindowsPhoneIcons" StencilVersion="0.1"/>
</Control>
</file>

<file path=customXml/item125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53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125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5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5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5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5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6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6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6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6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6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6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6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6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7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7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7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7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7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7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77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1278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27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28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8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8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8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8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8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8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8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8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90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29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9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9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29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96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2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29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0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0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0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0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30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0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0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0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09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3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1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12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31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1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1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1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1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3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2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2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25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13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2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29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3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3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3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3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33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3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3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3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38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133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4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4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4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4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4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4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4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35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5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5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53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135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5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5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5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5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6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6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6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6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6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6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7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71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37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7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7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7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7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7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7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7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8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8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8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8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8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8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8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8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8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9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9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9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9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39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3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0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0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0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0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0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0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0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0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1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1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1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1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1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41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17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4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1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2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42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2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2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2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4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28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42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3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3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3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3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43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3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3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3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3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3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4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4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144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4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4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46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44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448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44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5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5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45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5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5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45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5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45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5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6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6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6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6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6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6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68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146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7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7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47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7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74.xml><?xml version="1.0" encoding="utf-8"?>
<Control xmlns="http://schemas.microsoft.com/VisualStudio/2011/storyboarding/control">
  <Id Name="346431e6-2a61-40bc-97e6-d48bdb0acc20" RevisionId="6e68d021-611c-483e-9d98-1be929d2d59d" Stencil="172d6d98-e5c9-42e9-a209-79f7a94bbd38" StencilRevisionId="00000000-0000-0000-0000-000000000000" StencilVersion="0.0"/>
</Control>
</file>

<file path=customXml/item147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7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7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7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7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8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8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8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8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48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8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48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88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4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9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9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49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9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94.xml><?xml version="1.0" encoding="utf-8"?>
<Control xmlns="http://schemas.microsoft.com/VisualStudio/2011/storyboarding/control">
  <Id Name="System.Storyboarding.WindowsPhoneIcons.Upload" Revision="1" Stencil="System.Storyboarding.WindowsPhoneIcons" StencilVersion="0.1"/>
</Control>
</file>

<file path=customXml/item149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9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49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49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4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0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0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0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0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0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0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0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0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1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12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151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1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1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1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1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1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1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2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2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2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2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2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2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2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2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3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3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3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3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3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3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3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3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3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40.xml><?xml version="1.0" encoding="utf-8"?>
<Control xmlns="http://schemas.microsoft.com/VisualStudio/2011/storyboarding/control">
  <Id Name="System.Storyboarding.WindowsAppIcons.Photo" Revision="1" Stencil="System.Storyboarding.WindowsAppIcons" StencilVersion="0.1"/>
</Control>
</file>

<file path=customXml/item154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4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43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54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4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4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4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4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5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5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5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5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5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5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5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5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5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5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6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6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6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6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67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56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6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7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7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7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7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7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76.xml><?xml version="1.0" encoding="utf-8"?>
<Control xmlns="http://schemas.microsoft.com/VisualStudio/2011/storyboarding/control">
  <Id Name="System.Storyboarding.WindowsAppIcons.Chat" Revision="1" Stencil="System.Storyboarding.WindowsAppIcons" StencilVersion="0.1"/>
</Control>
</file>

<file path=customXml/item157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7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7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8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81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158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8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8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8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8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8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8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9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91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59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9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95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5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9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59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59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0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0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0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04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1605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60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0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0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0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1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6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1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12.xml><?xml version="1.0" encoding="utf-8"?>
<Control xmlns="http://schemas.microsoft.com/VisualStudio/2011/storyboarding/control">
  <Id Name="346431e6-2a61-40bc-97e6-d48bdb0acc20" RevisionId="6e68d021-611c-483e-9d98-1be929d2d59d" Stencil="172d6d98-e5c9-42e9-a209-79f7a94bbd38" StencilRevisionId="00000000-0000-0000-0000-000000000000" StencilVersion="0.0"/>
</Control>
</file>

<file path=customXml/item161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1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1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1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1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2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2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2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2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2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2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2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2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3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3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63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3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34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63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3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37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163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3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6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4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4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4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4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4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4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47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1648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64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5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5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5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5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5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5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5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5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5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6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6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6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6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6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6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6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7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7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7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67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7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7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7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77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167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7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81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68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8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8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8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8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8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8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9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9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9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6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69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96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697.xml><?xml version="1.0" encoding="utf-8"?>
<Control xmlns="http://schemas.microsoft.com/VisualStudio/2011/storyboarding/control">
  <Id Name="System.Storyboarding.WindowsPhoneIcons.Upload" Revision="1" Stencil="System.Storyboarding.WindowsPhoneIcons" StencilVersion="0.1"/>
</Control>
</file>

<file path=customXml/item169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6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0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700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70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0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0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0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05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706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170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0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0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1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1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1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1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7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1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1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1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1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2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2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2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2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2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2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29.xml><?xml version="1.0" encoding="utf-8"?>
<Control xmlns="http://schemas.microsoft.com/VisualStudio/2011/storyboarding/control">
  <Id Name="System.Storyboarding.WindowsPhoneIcons.Upload" Revision="1" Stencil="System.Storyboarding.WindowsPhoneIcons" StencilVersion="0.1"/>
</Control>
</file>

<file path=customXml/item17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3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3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3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3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3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3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3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3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39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174.xml><?xml version="1.0" encoding="utf-8"?>
<Control xmlns="http://schemas.microsoft.com/VisualStudio/2011/storyboarding/control">
  <Id Name="System.Storyboarding.WindowsPhoneIcons.Camera" Revision="1" Stencil="System.Storyboarding.WindowsPhoneIcons" StencilVersion="0.1"/>
</Control>
</file>

<file path=customXml/item1740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74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4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4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4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4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4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5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5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5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5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5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56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175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58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175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6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6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6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64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765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176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6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6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6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7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7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7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7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7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7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7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7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7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80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78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8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8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8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8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86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178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8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8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9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9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9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9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79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9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798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79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0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0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0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80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0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0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0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0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1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1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1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81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1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1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1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2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2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2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2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2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2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2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3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3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3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3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3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36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83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3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3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4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4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4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43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184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4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4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4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4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5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5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5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5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5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5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5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5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5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6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6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6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6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6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86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7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7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7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7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7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87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7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78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879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18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8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8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19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9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9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9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9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1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9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1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0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0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02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2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0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0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0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07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0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0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1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1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1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1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1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1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1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1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2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2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2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2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2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2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2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2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30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23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3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3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3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3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3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3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3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39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4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4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4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4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4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4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4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5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5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5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5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5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5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5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5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5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5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6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6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6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6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67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2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6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7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7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7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7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7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7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7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7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System.Storyboarding.WindowsAppIcons.Photo" Revision="1" Stencil="System.Storyboarding.WindowsAppIcons" StencilVersion="0.1"/>
</Control>
</file>

<file path=customXml/item2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8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8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8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8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8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8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8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8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9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9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9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9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2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9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9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29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30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0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0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0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0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0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0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0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1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1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1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1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16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31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1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19.xml><?xml version="1.0" encoding="utf-8"?>
<Control xmlns="http://schemas.microsoft.com/VisualStudio/2011/storyboarding/control">
  <Id Name="System.Storyboarding.WindowsAppIcons.Chat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32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2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32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23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3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2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2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2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2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3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3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3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3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3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3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3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3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3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4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34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4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4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4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34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4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4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47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34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4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5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51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35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5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5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5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5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5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5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6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361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3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6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6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6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6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7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7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7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7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7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7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7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7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7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8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8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82.xml><?xml version="1.0" encoding="utf-8"?>
<Control xmlns="http://schemas.microsoft.com/VisualStudio/2011/storyboarding/control">
  <Id Name="System.Storyboarding.WindowsPhoneIcons.Folder" Revision="1" Stencil="System.Storyboarding.WindowsPhoneIcons" StencilVersion="0.1"/>
</Control>
</file>

<file path=customXml/item38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8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8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8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8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8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8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9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9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9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9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9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9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39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3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0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0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0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0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0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0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40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0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0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1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1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1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1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1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1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1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2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2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2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2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2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42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2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3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3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3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3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3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3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3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3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3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4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41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442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4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4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4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4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4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4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5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5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5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5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5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56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45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5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6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6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6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6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6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67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4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6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7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72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47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74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47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7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77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47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7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8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8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8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8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8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8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8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8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9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9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9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9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9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49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0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01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5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0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0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0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0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0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0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1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51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1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1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1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1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1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1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1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21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5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2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2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2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2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2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2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3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3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3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3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3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3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3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3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3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3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4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4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4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4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4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4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4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4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50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5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5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5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5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5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5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5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59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56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6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6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64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565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56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6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6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6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7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7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7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7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7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7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7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7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7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80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58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8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8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8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8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8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8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8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9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9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93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59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9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59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59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00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60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6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03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60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0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0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0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08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60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1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11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1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61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1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15.xml><?xml version="1.0" encoding="utf-8"?>
<Control xmlns="http://schemas.microsoft.com/VisualStudio/2011/storyboarding/control">
  <Id Name="System.Storyboarding.WindowsAppIcons.Photo" Revision="1" Stencil="System.Storyboarding.WindowsAppIcons" StencilVersion="0.1"/>
</Control>
</file>

<file path=customXml/item61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1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1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1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2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62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21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6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2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2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2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29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3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3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3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3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3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3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3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3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3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39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6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4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4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4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4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4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4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4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50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65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5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5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5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5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5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5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5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WindowsAppIcons.Chat" Revision="1" Stencil="System.Storyboarding.WindowsAppIcons" StencilVersion="0.1"/>
</Control>
</file>

<file path=customXml/item660.xml><?xml version="1.0" encoding="utf-8"?>
<Control xmlns="http://schemas.microsoft.com/VisualStudio/2011/storyboarding/control">
  <Id Name="System.Storyboarding.WindowsPhoneIcons.Upload" Revision="1" Stencil="System.Storyboarding.WindowsPhoneIcons" StencilVersion="0.1"/>
</Control>
</file>

<file path=customXml/item66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6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6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6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6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6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69.xml><?xml version="1.0" encoding="utf-8"?>
<Control xmlns="http://schemas.microsoft.com/VisualStudio/2011/storyboarding/control">
  <Id Name="System.Storyboarding.WindowsAppIcons.Chat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7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7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7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7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7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7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7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7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7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8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8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8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8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8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8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8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8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8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8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90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69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9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9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6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95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6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9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69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69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00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70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02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7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0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0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0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0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0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0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1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1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1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1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1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1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1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19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7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2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2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2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2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2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2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2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29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7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3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31.xml><?xml version="1.0" encoding="utf-8"?>
<Control xmlns="http://schemas.microsoft.com/VisualStudio/2011/storyboarding/control">
  <Id Name="346431e6-2a61-40bc-97e6-d48bdb0acc20" RevisionId="6e68d021-611c-483e-9d98-1be929d2d59d" Stencil="172d6d98-e5c9-42e9-a209-79f7a94bbd38" StencilRevisionId="00000000-0000-0000-0000-000000000000" StencilVersion="0.0"/>
</Control>
</file>

<file path=customXml/item73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3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3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3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3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73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3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3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4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4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4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4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4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4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4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4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4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5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5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5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5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5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56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757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75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5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7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6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6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6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6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6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6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6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6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7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7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7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7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7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7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7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7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7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79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7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8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82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783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78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8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86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787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78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89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7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9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9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9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9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7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9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7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0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0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0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0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0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0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0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0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0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1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1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1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1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1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1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1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1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1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2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2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2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2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2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2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2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83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3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3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3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3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3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3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3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3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3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8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4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84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42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843.xml><?xml version="1.0" encoding="utf-8"?>
<Control xmlns="http://schemas.microsoft.com/VisualStudio/2011/storyboarding/control">
  <Id Name="System.Storyboarding.WindowsAppIcons.Photo" Revision="1" Stencil="System.Storyboarding.WindowsAppIcons" StencilVersion="0.1"/>
</Control>
</file>

<file path=customXml/item84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47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84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4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5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5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5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5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5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5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5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5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5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59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8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6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6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6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6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6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6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6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6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6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7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7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87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73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87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7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876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87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7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7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8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8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8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8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8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8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8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8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8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9.xml><?xml version="1.0" encoding="utf-8"?>
<Control xmlns="http://schemas.microsoft.com/VisualStudio/2011/storyboarding/control">
  <Id Name="System.Storyboarding.WindowsPhoneIcons.Upload" Revision="1" Stencil="System.Storyboarding.WindowsPhoneIcons" StencilVersion="0.1"/>
</Control>
</file>

<file path=customXml/item8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9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9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93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89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9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89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89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98.xml><?xml version="1.0" encoding="utf-8"?>
<Control xmlns="http://schemas.microsoft.com/VisualStudio/2011/storyboarding/control">
  <Id Name="System.Storyboarding.WindowsAppIcons.Chat" Revision="1" Stencil="System.Storyboarding.WindowsAppIcons" StencilVersion="0.1"/>
</Control>
</file>

<file path=customXml/item8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0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90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0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0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0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0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0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0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0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0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0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1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1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1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1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1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1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1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1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1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91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2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2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2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23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92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25.xml><?xml version="1.0" encoding="utf-8"?>
<Control xmlns="http://schemas.microsoft.com/VisualStudio/2011/storyboarding/control">
  <Id Name="System.Storyboarding.WindowsAppIcons.Chat" Revision="1" Stencil="System.Storyboarding.WindowsAppIcons" StencilVersion="0.1"/>
</Control>
</file>

<file path=customXml/item92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2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2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2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3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3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3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33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93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35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93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3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39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40.xml><?xml version="1.0" encoding="utf-8"?>
<Control xmlns="http://schemas.microsoft.com/VisualStudio/2011/storyboarding/control">
  <Id Name="346431e6-2a61-40bc-97e6-d48bdb0acc20" RevisionId="6e68d021-611c-483e-9d98-1be929d2d59d" Stencil="172d6d98-e5c9-42e9-a209-79f7a94bbd38" StencilRevisionId="00000000-0000-0000-0000-000000000000" StencilVersion="0.0"/>
</Control>
</file>

<file path=customXml/item94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4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4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4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4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46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4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4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4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5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5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5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5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5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5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55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956.xml><?xml version="1.0" encoding="utf-8"?>
<Control xmlns="http://schemas.microsoft.com/VisualStudio/2011/storyboarding/control">
  <Id Name="System.Storyboarding.WindowsAppIcons.Photo" Revision="1" Stencil="System.Storyboarding.WindowsAppIcons" StencilVersion="0.1"/>
</Control>
</file>

<file path=customXml/item95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95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5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60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6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6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6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64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6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6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67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6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6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7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71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7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73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97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75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7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7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7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79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98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8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81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8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83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8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8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8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8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8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8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9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90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9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99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93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94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995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996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97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98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99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0DC93DBB-3B1A-4B1E-A165-C58D80E2F0D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E38E9CC-C7C0-407E-9CFA-CF05E01F7C8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3141313-A963-4C2B-B35E-3FE91461AF3B}">
  <ds:schemaRefs>
    <ds:schemaRef ds:uri="http://schemas.microsoft.com/VisualStudio/2011/storyboarding/control"/>
  </ds:schemaRefs>
</ds:datastoreItem>
</file>

<file path=customXml/itemProps1000.xml><?xml version="1.0" encoding="utf-8"?>
<ds:datastoreItem xmlns:ds="http://schemas.openxmlformats.org/officeDocument/2006/customXml" ds:itemID="{09BBAA41-8AA7-483C-8945-D30DA6505C63}">
  <ds:schemaRefs>
    <ds:schemaRef ds:uri="http://schemas.microsoft.com/VisualStudio/2011/storyboarding/control"/>
  </ds:schemaRefs>
</ds:datastoreItem>
</file>

<file path=customXml/itemProps1001.xml><?xml version="1.0" encoding="utf-8"?>
<ds:datastoreItem xmlns:ds="http://schemas.openxmlformats.org/officeDocument/2006/customXml" ds:itemID="{4E2D6641-A3EE-46F5-AC18-CB39EF2C568C}">
  <ds:schemaRefs>
    <ds:schemaRef ds:uri="http://schemas.microsoft.com/VisualStudio/2011/storyboarding/control"/>
  </ds:schemaRefs>
</ds:datastoreItem>
</file>

<file path=customXml/itemProps1002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1003.xml><?xml version="1.0" encoding="utf-8"?>
<ds:datastoreItem xmlns:ds="http://schemas.openxmlformats.org/officeDocument/2006/customXml" ds:itemID="{0A0FFDFE-F601-422E-8BFC-9576C67FE378}">
  <ds:schemaRefs>
    <ds:schemaRef ds:uri="http://schemas.microsoft.com/VisualStudio/2011/storyboarding/control"/>
  </ds:schemaRefs>
</ds:datastoreItem>
</file>

<file path=customXml/itemProps1004.xml><?xml version="1.0" encoding="utf-8"?>
<ds:datastoreItem xmlns:ds="http://schemas.openxmlformats.org/officeDocument/2006/customXml" ds:itemID="{57E736BC-5874-4273-99D4-E42F5587CAA4}">
  <ds:schemaRefs>
    <ds:schemaRef ds:uri="http://schemas.microsoft.com/VisualStudio/2011/storyboarding/control"/>
  </ds:schemaRefs>
</ds:datastoreItem>
</file>

<file path=customXml/itemProps1005.xml><?xml version="1.0" encoding="utf-8"?>
<ds:datastoreItem xmlns:ds="http://schemas.openxmlformats.org/officeDocument/2006/customXml" ds:itemID="{825DD432-CCE4-4ADB-9FA2-609F467EDC85}">
  <ds:schemaRefs>
    <ds:schemaRef ds:uri="http://schemas.microsoft.com/VisualStudio/2011/storyboarding/control"/>
  </ds:schemaRefs>
</ds:datastoreItem>
</file>

<file path=customXml/itemProps1006.xml><?xml version="1.0" encoding="utf-8"?>
<ds:datastoreItem xmlns:ds="http://schemas.openxmlformats.org/officeDocument/2006/customXml" ds:itemID="{AC8C1B0B-2930-403C-809B-C177C8AE1D95}">
  <ds:schemaRefs>
    <ds:schemaRef ds:uri="http://schemas.microsoft.com/VisualStudio/2011/storyboarding/control"/>
  </ds:schemaRefs>
</ds:datastoreItem>
</file>

<file path=customXml/itemProps1007.xml><?xml version="1.0" encoding="utf-8"?>
<ds:datastoreItem xmlns:ds="http://schemas.openxmlformats.org/officeDocument/2006/customXml" ds:itemID="{A6EA6AAD-2477-419E-86BD-E2440D550C3D}">
  <ds:schemaRefs>
    <ds:schemaRef ds:uri="http://schemas.microsoft.com/VisualStudio/2011/storyboarding/control"/>
  </ds:schemaRefs>
</ds:datastoreItem>
</file>

<file path=customXml/itemProps1008.xml><?xml version="1.0" encoding="utf-8"?>
<ds:datastoreItem xmlns:ds="http://schemas.openxmlformats.org/officeDocument/2006/customXml" ds:itemID="{E72E0FBF-3129-4D14-B2BE-11E2FB7FF6E1}">
  <ds:schemaRefs>
    <ds:schemaRef ds:uri="http://schemas.microsoft.com/VisualStudio/2011/storyboarding/control"/>
  </ds:schemaRefs>
</ds:datastoreItem>
</file>

<file path=customXml/itemProps1009.xml><?xml version="1.0" encoding="utf-8"?>
<ds:datastoreItem xmlns:ds="http://schemas.openxmlformats.org/officeDocument/2006/customXml" ds:itemID="{C6D7FD4A-423B-40A9-B4F7-4AF2D7CD267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4AACE3A-BFAF-4CAD-B046-3C66117D93CF}">
  <ds:schemaRefs>
    <ds:schemaRef ds:uri="http://schemas.microsoft.com/VisualStudio/2011/storyboarding/control"/>
  </ds:schemaRefs>
</ds:datastoreItem>
</file>

<file path=customXml/itemProps1010.xml><?xml version="1.0" encoding="utf-8"?>
<ds:datastoreItem xmlns:ds="http://schemas.openxmlformats.org/officeDocument/2006/customXml" ds:itemID="{7D0A010D-507F-4CDD-A27E-C7441437862B}">
  <ds:schemaRefs>
    <ds:schemaRef ds:uri="http://schemas.microsoft.com/VisualStudio/2011/storyboarding/control"/>
  </ds:schemaRefs>
</ds:datastoreItem>
</file>

<file path=customXml/itemProps1011.xml><?xml version="1.0" encoding="utf-8"?>
<ds:datastoreItem xmlns:ds="http://schemas.openxmlformats.org/officeDocument/2006/customXml" ds:itemID="{EADE6A94-C8D0-41A9-91DD-E088440B7A08}">
  <ds:schemaRefs>
    <ds:schemaRef ds:uri="http://schemas.microsoft.com/VisualStudio/2011/storyboarding/control"/>
  </ds:schemaRefs>
</ds:datastoreItem>
</file>

<file path=customXml/itemProps1012.xml><?xml version="1.0" encoding="utf-8"?>
<ds:datastoreItem xmlns:ds="http://schemas.openxmlformats.org/officeDocument/2006/customXml" ds:itemID="{62854651-3016-4186-A240-9F1721C0A0DA}">
  <ds:schemaRefs>
    <ds:schemaRef ds:uri="http://schemas.microsoft.com/VisualStudio/2011/storyboarding/control"/>
  </ds:schemaRefs>
</ds:datastoreItem>
</file>

<file path=customXml/itemProps1013.xml><?xml version="1.0" encoding="utf-8"?>
<ds:datastoreItem xmlns:ds="http://schemas.openxmlformats.org/officeDocument/2006/customXml" ds:itemID="{7830C284-13DF-43A8-B7B7-BDEF3F820B19}">
  <ds:schemaRefs>
    <ds:schemaRef ds:uri="http://schemas.microsoft.com/VisualStudio/2011/storyboarding/control"/>
  </ds:schemaRefs>
</ds:datastoreItem>
</file>

<file path=customXml/itemProps1014.xml><?xml version="1.0" encoding="utf-8"?>
<ds:datastoreItem xmlns:ds="http://schemas.openxmlformats.org/officeDocument/2006/customXml" ds:itemID="{470F996B-13D9-4B66-BDF2-92FECBAE5C0A}">
  <ds:schemaRefs>
    <ds:schemaRef ds:uri="http://schemas.microsoft.com/VisualStudio/2011/storyboarding/control"/>
  </ds:schemaRefs>
</ds:datastoreItem>
</file>

<file path=customXml/itemProps1015.xml><?xml version="1.0" encoding="utf-8"?>
<ds:datastoreItem xmlns:ds="http://schemas.openxmlformats.org/officeDocument/2006/customXml" ds:itemID="{E2034293-6BB6-4BA2-9C06-F4D36B9E4F79}">
  <ds:schemaRefs>
    <ds:schemaRef ds:uri="http://schemas.microsoft.com/VisualStudio/2011/storyboarding/control"/>
  </ds:schemaRefs>
</ds:datastoreItem>
</file>

<file path=customXml/itemProps1016.xml><?xml version="1.0" encoding="utf-8"?>
<ds:datastoreItem xmlns:ds="http://schemas.openxmlformats.org/officeDocument/2006/customXml" ds:itemID="{7BAA433C-7AD5-45F5-9724-846213AC05FC}">
  <ds:schemaRefs>
    <ds:schemaRef ds:uri="http://schemas.microsoft.com/VisualStudio/2011/storyboarding/control"/>
  </ds:schemaRefs>
</ds:datastoreItem>
</file>

<file path=customXml/itemProps1017.xml><?xml version="1.0" encoding="utf-8"?>
<ds:datastoreItem xmlns:ds="http://schemas.openxmlformats.org/officeDocument/2006/customXml" ds:itemID="{BA313E71-6B70-47DD-BF36-7EE5654A8D99}">
  <ds:schemaRefs>
    <ds:schemaRef ds:uri="http://schemas.microsoft.com/VisualStudio/2011/storyboarding/control"/>
  </ds:schemaRefs>
</ds:datastoreItem>
</file>

<file path=customXml/itemProps1018.xml><?xml version="1.0" encoding="utf-8"?>
<ds:datastoreItem xmlns:ds="http://schemas.openxmlformats.org/officeDocument/2006/customXml" ds:itemID="{7176BD9D-ABEC-40A6-8275-A60834966553}">
  <ds:schemaRefs>
    <ds:schemaRef ds:uri="http://schemas.microsoft.com/VisualStudio/2011/storyboarding/control"/>
  </ds:schemaRefs>
</ds:datastoreItem>
</file>

<file path=customXml/itemProps1019.xml><?xml version="1.0" encoding="utf-8"?>
<ds:datastoreItem xmlns:ds="http://schemas.openxmlformats.org/officeDocument/2006/customXml" ds:itemID="{C76D9597-0F52-4148-ACD8-5D60F9045BB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A008A3C-AEAE-4A22-B9C8-23E85A2FF7EF}">
  <ds:schemaRefs>
    <ds:schemaRef ds:uri="http://schemas.microsoft.com/VisualStudio/2011/storyboarding/control"/>
  </ds:schemaRefs>
</ds:datastoreItem>
</file>

<file path=customXml/itemProps1020.xml><?xml version="1.0" encoding="utf-8"?>
<ds:datastoreItem xmlns:ds="http://schemas.openxmlformats.org/officeDocument/2006/customXml" ds:itemID="{FA2F1BDD-7BCB-4A7A-B58B-EFF7BAD54FA3}">
  <ds:schemaRefs>
    <ds:schemaRef ds:uri="http://schemas.microsoft.com/VisualStudio/2011/storyboarding/control"/>
  </ds:schemaRefs>
</ds:datastoreItem>
</file>

<file path=customXml/itemProps1021.xml><?xml version="1.0" encoding="utf-8"?>
<ds:datastoreItem xmlns:ds="http://schemas.openxmlformats.org/officeDocument/2006/customXml" ds:itemID="{C9DFD12A-4572-4A88-9210-A96970776DDE}">
  <ds:schemaRefs>
    <ds:schemaRef ds:uri="http://schemas.microsoft.com/VisualStudio/2011/storyboarding/control"/>
  </ds:schemaRefs>
</ds:datastoreItem>
</file>

<file path=customXml/itemProps1022.xml><?xml version="1.0" encoding="utf-8"?>
<ds:datastoreItem xmlns:ds="http://schemas.openxmlformats.org/officeDocument/2006/customXml" ds:itemID="{F3AC8107-D05D-4355-9DDF-B1685C6DD83E}">
  <ds:schemaRefs>
    <ds:schemaRef ds:uri="http://schemas.microsoft.com/VisualStudio/2011/storyboarding/control"/>
  </ds:schemaRefs>
</ds:datastoreItem>
</file>

<file path=customXml/itemProps1023.xml><?xml version="1.0" encoding="utf-8"?>
<ds:datastoreItem xmlns:ds="http://schemas.openxmlformats.org/officeDocument/2006/customXml" ds:itemID="{0545979E-46C4-4C31-A171-F6682D620912}">
  <ds:schemaRefs>
    <ds:schemaRef ds:uri="http://schemas.microsoft.com/VisualStudio/2011/storyboarding/control"/>
  </ds:schemaRefs>
</ds:datastoreItem>
</file>

<file path=customXml/itemProps1024.xml><?xml version="1.0" encoding="utf-8"?>
<ds:datastoreItem xmlns:ds="http://schemas.openxmlformats.org/officeDocument/2006/customXml" ds:itemID="{79E3ED55-A589-4C86-84A3-5C16B2EE6055}">
  <ds:schemaRefs>
    <ds:schemaRef ds:uri="http://schemas.microsoft.com/VisualStudio/2011/storyboarding/control"/>
  </ds:schemaRefs>
</ds:datastoreItem>
</file>

<file path=customXml/itemProps1025.xml><?xml version="1.0" encoding="utf-8"?>
<ds:datastoreItem xmlns:ds="http://schemas.openxmlformats.org/officeDocument/2006/customXml" ds:itemID="{8FDD1899-3619-41C1-A3B6-78E7361626A5}">
  <ds:schemaRefs>
    <ds:schemaRef ds:uri="http://schemas.microsoft.com/VisualStudio/2011/storyboarding/control"/>
  </ds:schemaRefs>
</ds:datastoreItem>
</file>

<file path=customXml/itemProps1026.xml><?xml version="1.0" encoding="utf-8"?>
<ds:datastoreItem xmlns:ds="http://schemas.openxmlformats.org/officeDocument/2006/customXml" ds:itemID="{1C318AB0-16CD-4DF4-B386-463FBBB09F73}">
  <ds:schemaRefs>
    <ds:schemaRef ds:uri="http://schemas.microsoft.com/VisualStudio/2011/storyboarding/control"/>
  </ds:schemaRefs>
</ds:datastoreItem>
</file>

<file path=customXml/itemProps1027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1028.xml><?xml version="1.0" encoding="utf-8"?>
<ds:datastoreItem xmlns:ds="http://schemas.openxmlformats.org/officeDocument/2006/customXml" ds:itemID="{B0FD6B72-D9C3-4CC9-AC39-32321A29A3FF}">
  <ds:schemaRefs>
    <ds:schemaRef ds:uri="http://schemas.microsoft.com/VisualStudio/2011/storyboarding/control"/>
  </ds:schemaRefs>
</ds:datastoreItem>
</file>

<file path=customXml/itemProps1029.xml><?xml version="1.0" encoding="utf-8"?>
<ds:datastoreItem xmlns:ds="http://schemas.openxmlformats.org/officeDocument/2006/customXml" ds:itemID="{42551075-BFA3-44A7-92FE-E16A0B68804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6D7A673-D82E-4913-895E-F595B6D1E9FF}">
  <ds:schemaRefs>
    <ds:schemaRef ds:uri="http://schemas.microsoft.com/VisualStudio/2011/storyboarding/control"/>
  </ds:schemaRefs>
</ds:datastoreItem>
</file>

<file path=customXml/itemProps1030.xml><?xml version="1.0" encoding="utf-8"?>
<ds:datastoreItem xmlns:ds="http://schemas.openxmlformats.org/officeDocument/2006/customXml" ds:itemID="{7F50E18D-DF91-4F58-8F16-C5D3349A0BBE}">
  <ds:schemaRefs>
    <ds:schemaRef ds:uri="http://schemas.microsoft.com/VisualStudio/2011/storyboarding/control"/>
  </ds:schemaRefs>
</ds:datastoreItem>
</file>

<file path=customXml/itemProps1031.xml><?xml version="1.0" encoding="utf-8"?>
<ds:datastoreItem xmlns:ds="http://schemas.openxmlformats.org/officeDocument/2006/customXml" ds:itemID="{2C968E0B-D8DD-4DD4-BEDE-A37C94797CD8}">
  <ds:schemaRefs>
    <ds:schemaRef ds:uri="http://schemas.microsoft.com/VisualStudio/2011/storyboarding/control"/>
  </ds:schemaRefs>
</ds:datastoreItem>
</file>

<file path=customXml/itemProps1032.xml><?xml version="1.0" encoding="utf-8"?>
<ds:datastoreItem xmlns:ds="http://schemas.openxmlformats.org/officeDocument/2006/customXml" ds:itemID="{21F7C639-779D-4D98-8886-F2D763EC07F9}">
  <ds:schemaRefs>
    <ds:schemaRef ds:uri="http://schemas.microsoft.com/VisualStudio/2011/storyboarding/control"/>
  </ds:schemaRefs>
</ds:datastoreItem>
</file>

<file path=customXml/itemProps1033.xml><?xml version="1.0" encoding="utf-8"?>
<ds:datastoreItem xmlns:ds="http://schemas.openxmlformats.org/officeDocument/2006/customXml" ds:itemID="{FA547537-57F8-4338-85C6-59A2E7DA2792}">
  <ds:schemaRefs>
    <ds:schemaRef ds:uri="http://schemas.microsoft.com/VisualStudio/2011/storyboarding/control"/>
  </ds:schemaRefs>
</ds:datastoreItem>
</file>

<file path=customXml/itemProps1034.xml><?xml version="1.0" encoding="utf-8"?>
<ds:datastoreItem xmlns:ds="http://schemas.openxmlformats.org/officeDocument/2006/customXml" ds:itemID="{746E001D-424C-450A-A415-271E8F6A5C05}">
  <ds:schemaRefs>
    <ds:schemaRef ds:uri="http://schemas.microsoft.com/VisualStudio/2011/storyboarding/control"/>
  </ds:schemaRefs>
</ds:datastoreItem>
</file>

<file path=customXml/itemProps1035.xml><?xml version="1.0" encoding="utf-8"?>
<ds:datastoreItem xmlns:ds="http://schemas.openxmlformats.org/officeDocument/2006/customXml" ds:itemID="{A6F9912A-FD24-4F58-B084-4955FB03F1C8}">
  <ds:schemaRefs>
    <ds:schemaRef ds:uri="http://schemas.microsoft.com/VisualStudio/2011/storyboarding/control"/>
  </ds:schemaRefs>
</ds:datastoreItem>
</file>

<file path=customXml/itemProps1036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1037.xml><?xml version="1.0" encoding="utf-8"?>
<ds:datastoreItem xmlns:ds="http://schemas.openxmlformats.org/officeDocument/2006/customXml" ds:itemID="{52E05C1B-9E5D-43A3-9F23-88C5F9AB789E}">
  <ds:schemaRefs>
    <ds:schemaRef ds:uri="http://schemas.microsoft.com/VisualStudio/2011/storyboarding/control"/>
  </ds:schemaRefs>
</ds:datastoreItem>
</file>

<file path=customXml/itemProps1038.xml><?xml version="1.0" encoding="utf-8"?>
<ds:datastoreItem xmlns:ds="http://schemas.openxmlformats.org/officeDocument/2006/customXml" ds:itemID="{C1614287-35D8-404E-9B89-18949AFFA467}">
  <ds:schemaRefs>
    <ds:schemaRef ds:uri="http://schemas.microsoft.com/VisualStudio/2011/storyboarding/control"/>
  </ds:schemaRefs>
</ds:datastoreItem>
</file>

<file path=customXml/itemProps1039.xml><?xml version="1.0" encoding="utf-8"?>
<ds:datastoreItem xmlns:ds="http://schemas.openxmlformats.org/officeDocument/2006/customXml" ds:itemID="{23D243DA-EACF-479D-AFD3-B8AFF47870E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1A158A2-E234-4338-B3D5-7951F8CEA5FF}">
  <ds:schemaRefs>
    <ds:schemaRef ds:uri="http://schemas.microsoft.com/VisualStudio/2011/storyboarding/control"/>
  </ds:schemaRefs>
</ds:datastoreItem>
</file>

<file path=customXml/itemProps1040.xml><?xml version="1.0" encoding="utf-8"?>
<ds:datastoreItem xmlns:ds="http://schemas.openxmlformats.org/officeDocument/2006/customXml" ds:itemID="{B48D8F77-3BF8-4BB0-9755-7924C772BAB7}">
  <ds:schemaRefs>
    <ds:schemaRef ds:uri="http://schemas.microsoft.com/VisualStudio/2011/storyboarding/control"/>
  </ds:schemaRefs>
</ds:datastoreItem>
</file>

<file path=customXml/itemProps1041.xml><?xml version="1.0" encoding="utf-8"?>
<ds:datastoreItem xmlns:ds="http://schemas.openxmlformats.org/officeDocument/2006/customXml" ds:itemID="{1D9EC149-ECB3-4297-9430-D22BE1A11377}">
  <ds:schemaRefs>
    <ds:schemaRef ds:uri="http://schemas.microsoft.com/VisualStudio/2011/storyboarding/control"/>
  </ds:schemaRefs>
</ds:datastoreItem>
</file>

<file path=customXml/itemProps1042.xml><?xml version="1.0" encoding="utf-8"?>
<ds:datastoreItem xmlns:ds="http://schemas.openxmlformats.org/officeDocument/2006/customXml" ds:itemID="{314EE354-E472-4791-A193-FA9395C2199E}">
  <ds:schemaRefs>
    <ds:schemaRef ds:uri="http://schemas.microsoft.com/VisualStudio/2011/storyboarding/control"/>
  </ds:schemaRefs>
</ds:datastoreItem>
</file>

<file path=customXml/itemProps1043.xml><?xml version="1.0" encoding="utf-8"?>
<ds:datastoreItem xmlns:ds="http://schemas.openxmlformats.org/officeDocument/2006/customXml" ds:itemID="{8E6ABF3E-0730-472D-A76B-7009AEC06E17}">
  <ds:schemaRefs>
    <ds:schemaRef ds:uri="http://schemas.microsoft.com/VisualStudio/2011/storyboarding/control"/>
  </ds:schemaRefs>
</ds:datastoreItem>
</file>

<file path=customXml/itemProps1044.xml><?xml version="1.0" encoding="utf-8"?>
<ds:datastoreItem xmlns:ds="http://schemas.openxmlformats.org/officeDocument/2006/customXml" ds:itemID="{CBAFB04F-4E5B-493D-9927-BD308DE25302}">
  <ds:schemaRefs>
    <ds:schemaRef ds:uri="http://schemas.microsoft.com/VisualStudio/2011/storyboarding/control"/>
  </ds:schemaRefs>
</ds:datastoreItem>
</file>

<file path=customXml/itemProps1045.xml><?xml version="1.0" encoding="utf-8"?>
<ds:datastoreItem xmlns:ds="http://schemas.openxmlformats.org/officeDocument/2006/customXml" ds:itemID="{74968D00-576C-4B6D-8908-C1E6B32D52B3}">
  <ds:schemaRefs>
    <ds:schemaRef ds:uri="http://schemas.microsoft.com/VisualStudio/2011/storyboarding/control"/>
  </ds:schemaRefs>
</ds:datastoreItem>
</file>

<file path=customXml/itemProps1046.xml><?xml version="1.0" encoding="utf-8"?>
<ds:datastoreItem xmlns:ds="http://schemas.openxmlformats.org/officeDocument/2006/customXml" ds:itemID="{00B7B898-52D0-4650-84B4-CD7951A543A9}">
  <ds:schemaRefs>
    <ds:schemaRef ds:uri="http://schemas.microsoft.com/VisualStudio/2011/storyboarding/control"/>
  </ds:schemaRefs>
</ds:datastoreItem>
</file>

<file path=customXml/itemProps1047.xml><?xml version="1.0" encoding="utf-8"?>
<ds:datastoreItem xmlns:ds="http://schemas.openxmlformats.org/officeDocument/2006/customXml" ds:itemID="{010519A6-E49E-42F5-9D94-E2C0CFC3631F}">
  <ds:schemaRefs>
    <ds:schemaRef ds:uri="http://schemas.microsoft.com/VisualStudio/2011/storyboarding/control"/>
  </ds:schemaRefs>
</ds:datastoreItem>
</file>

<file path=customXml/itemProps1048.xml><?xml version="1.0" encoding="utf-8"?>
<ds:datastoreItem xmlns:ds="http://schemas.openxmlformats.org/officeDocument/2006/customXml" ds:itemID="{5BA4C9A2-1750-4C4F-88A6-B23E522CB308}">
  <ds:schemaRefs>
    <ds:schemaRef ds:uri="http://schemas.microsoft.com/VisualStudio/2011/storyboarding/control"/>
  </ds:schemaRefs>
</ds:datastoreItem>
</file>

<file path=customXml/itemProps1049.xml><?xml version="1.0" encoding="utf-8"?>
<ds:datastoreItem xmlns:ds="http://schemas.openxmlformats.org/officeDocument/2006/customXml" ds:itemID="{1323B327-DE35-4D6C-AB5B-16DB60002FB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E9FFCAA-7D9D-4044-B692-BB34D51C5F40}">
  <ds:schemaRefs>
    <ds:schemaRef ds:uri="http://schemas.microsoft.com/VisualStudio/2011/storyboarding/control"/>
  </ds:schemaRefs>
</ds:datastoreItem>
</file>

<file path=customXml/itemProps1050.xml><?xml version="1.0" encoding="utf-8"?>
<ds:datastoreItem xmlns:ds="http://schemas.openxmlformats.org/officeDocument/2006/customXml" ds:itemID="{E59A0902-50EC-4CDE-ACF0-FF511A89EB9E}">
  <ds:schemaRefs>
    <ds:schemaRef ds:uri="http://schemas.microsoft.com/VisualStudio/2011/storyboarding/control"/>
  </ds:schemaRefs>
</ds:datastoreItem>
</file>

<file path=customXml/itemProps1051.xml><?xml version="1.0" encoding="utf-8"?>
<ds:datastoreItem xmlns:ds="http://schemas.openxmlformats.org/officeDocument/2006/customXml" ds:itemID="{E1B452E7-D3D6-43A6-A883-BF738E2FE38D}">
  <ds:schemaRefs>
    <ds:schemaRef ds:uri="http://schemas.microsoft.com/VisualStudio/2011/storyboarding/control"/>
  </ds:schemaRefs>
</ds:datastoreItem>
</file>

<file path=customXml/itemProps1052.xml><?xml version="1.0" encoding="utf-8"?>
<ds:datastoreItem xmlns:ds="http://schemas.openxmlformats.org/officeDocument/2006/customXml" ds:itemID="{07C6AF99-F76C-4990-8A60-9625A88B4044}">
  <ds:schemaRefs>
    <ds:schemaRef ds:uri="http://schemas.microsoft.com/VisualStudio/2011/storyboarding/control"/>
  </ds:schemaRefs>
</ds:datastoreItem>
</file>

<file path=customXml/itemProps1053.xml><?xml version="1.0" encoding="utf-8"?>
<ds:datastoreItem xmlns:ds="http://schemas.openxmlformats.org/officeDocument/2006/customXml" ds:itemID="{DF0D8D29-B206-4BDA-9AD3-4DCFB3B5D252}">
  <ds:schemaRefs>
    <ds:schemaRef ds:uri="http://schemas.microsoft.com/VisualStudio/2011/storyboarding/control"/>
  </ds:schemaRefs>
</ds:datastoreItem>
</file>

<file path=customXml/itemProps1054.xml><?xml version="1.0" encoding="utf-8"?>
<ds:datastoreItem xmlns:ds="http://schemas.openxmlformats.org/officeDocument/2006/customXml" ds:itemID="{3A893FE8-8995-41DD-8EF3-0D0F737C2DCC}">
  <ds:schemaRefs>
    <ds:schemaRef ds:uri="http://schemas.microsoft.com/VisualStudio/2011/storyboarding/control"/>
  </ds:schemaRefs>
</ds:datastoreItem>
</file>

<file path=customXml/itemProps1055.xml><?xml version="1.0" encoding="utf-8"?>
<ds:datastoreItem xmlns:ds="http://schemas.openxmlformats.org/officeDocument/2006/customXml" ds:itemID="{F90BD52E-88C0-4664-84EB-67EEC3B2C1E6}">
  <ds:schemaRefs>
    <ds:schemaRef ds:uri="http://schemas.microsoft.com/VisualStudio/2011/storyboarding/control"/>
  </ds:schemaRefs>
</ds:datastoreItem>
</file>

<file path=customXml/itemProps1056.xml><?xml version="1.0" encoding="utf-8"?>
<ds:datastoreItem xmlns:ds="http://schemas.openxmlformats.org/officeDocument/2006/customXml" ds:itemID="{89BDF68F-C11E-47BA-BC1C-3A168DD35764}">
  <ds:schemaRefs>
    <ds:schemaRef ds:uri="http://schemas.microsoft.com/VisualStudio/2011/storyboarding/control"/>
  </ds:schemaRefs>
</ds:datastoreItem>
</file>

<file path=customXml/itemProps1057.xml><?xml version="1.0" encoding="utf-8"?>
<ds:datastoreItem xmlns:ds="http://schemas.openxmlformats.org/officeDocument/2006/customXml" ds:itemID="{9D92039C-D3C2-4037-8F71-E57093F991B3}">
  <ds:schemaRefs>
    <ds:schemaRef ds:uri="http://schemas.microsoft.com/VisualStudio/2011/storyboarding/control"/>
  </ds:schemaRefs>
</ds:datastoreItem>
</file>

<file path=customXml/itemProps1058.xml><?xml version="1.0" encoding="utf-8"?>
<ds:datastoreItem xmlns:ds="http://schemas.openxmlformats.org/officeDocument/2006/customXml" ds:itemID="{49551779-92C5-4E43-A0C9-43C03EE46FB4}">
  <ds:schemaRefs>
    <ds:schemaRef ds:uri="http://schemas.microsoft.com/VisualStudio/2011/storyboarding/control"/>
  </ds:schemaRefs>
</ds:datastoreItem>
</file>

<file path=customXml/itemProps1059.xml><?xml version="1.0" encoding="utf-8"?>
<ds:datastoreItem xmlns:ds="http://schemas.openxmlformats.org/officeDocument/2006/customXml" ds:itemID="{2510AFB1-D3E8-406F-92E5-8137BC4489F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E7CC475-4D6B-43D2-A429-49C6B2030B03}">
  <ds:schemaRefs>
    <ds:schemaRef ds:uri="http://schemas.microsoft.com/VisualStudio/2011/storyboarding/control"/>
  </ds:schemaRefs>
</ds:datastoreItem>
</file>

<file path=customXml/itemProps1060.xml><?xml version="1.0" encoding="utf-8"?>
<ds:datastoreItem xmlns:ds="http://schemas.openxmlformats.org/officeDocument/2006/customXml" ds:itemID="{6B06A709-F375-475A-AA90-83817C5DA22B}">
  <ds:schemaRefs>
    <ds:schemaRef ds:uri="http://schemas.microsoft.com/VisualStudio/2011/storyboarding/control"/>
  </ds:schemaRefs>
</ds:datastoreItem>
</file>

<file path=customXml/itemProps1061.xml><?xml version="1.0" encoding="utf-8"?>
<ds:datastoreItem xmlns:ds="http://schemas.openxmlformats.org/officeDocument/2006/customXml" ds:itemID="{6E805558-EED3-4733-BC52-3277B4B9B1E2}">
  <ds:schemaRefs>
    <ds:schemaRef ds:uri="http://schemas.microsoft.com/VisualStudio/2011/storyboarding/control"/>
  </ds:schemaRefs>
</ds:datastoreItem>
</file>

<file path=customXml/itemProps1062.xml><?xml version="1.0" encoding="utf-8"?>
<ds:datastoreItem xmlns:ds="http://schemas.openxmlformats.org/officeDocument/2006/customXml" ds:itemID="{526CD1F1-12D7-4C81-A2E2-6C6940991FF4}">
  <ds:schemaRefs>
    <ds:schemaRef ds:uri="http://schemas.microsoft.com/VisualStudio/2011/storyboarding/control"/>
  </ds:schemaRefs>
</ds:datastoreItem>
</file>

<file path=customXml/itemProps1063.xml><?xml version="1.0" encoding="utf-8"?>
<ds:datastoreItem xmlns:ds="http://schemas.openxmlformats.org/officeDocument/2006/customXml" ds:itemID="{AAD5000D-A818-476D-A586-55A173062F81}">
  <ds:schemaRefs>
    <ds:schemaRef ds:uri="http://schemas.microsoft.com/VisualStudio/2011/storyboarding/control"/>
  </ds:schemaRefs>
</ds:datastoreItem>
</file>

<file path=customXml/itemProps1064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1065.xml><?xml version="1.0" encoding="utf-8"?>
<ds:datastoreItem xmlns:ds="http://schemas.openxmlformats.org/officeDocument/2006/customXml" ds:itemID="{6699A03A-98A3-4A6C-9D10-BE7EB3195E6C}">
  <ds:schemaRefs>
    <ds:schemaRef ds:uri="http://schemas.microsoft.com/VisualStudio/2011/storyboarding/control"/>
  </ds:schemaRefs>
</ds:datastoreItem>
</file>

<file path=customXml/itemProps1066.xml><?xml version="1.0" encoding="utf-8"?>
<ds:datastoreItem xmlns:ds="http://schemas.openxmlformats.org/officeDocument/2006/customXml" ds:itemID="{46155978-EC0C-4765-B47E-2CF888E37606}">
  <ds:schemaRefs>
    <ds:schemaRef ds:uri="http://schemas.microsoft.com/VisualStudio/2011/storyboarding/control"/>
  </ds:schemaRefs>
</ds:datastoreItem>
</file>

<file path=customXml/itemProps1067.xml><?xml version="1.0" encoding="utf-8"?>
<ds:datastoreItem xmlns:ds="http://schemas.openxmlformats.org/officeDocument/2006/customXml" ds:itemID="{0E4BA6E9-ADD4-4E84-8D2D-76909E7AC8D5}">
  <ds:schemaRefs>
    <ds:schemaRef ds:uri="http://schemas.microsoft.com/VisualStudio/2011/storyboarding/control"/>
  </ds:schemaRefs>
</ds:datastoreItem>
</file>

<file path=customXml/itemProps1068.xml><?xml version="1.0" encoding="utf-8"?>
<ds:datastoreItem xmlns:ds="http://schemas.openxmlformats.org/officeDocument/2006/customXml" ds:itemID="{61B3DF7B-414F-4F61-B6B8-23CDE9647B38}">
  <ds:schemaRefs>
    <ds:schemaRef ds:uri="http://schemas.microsoft.com/VisualStudio/2011/storyboarding/control"/>
  </ds:schemaRefs>
</ds:datastoreItem>
</file>

<file path=customXml/itemProps1069.xml><?xml version="1.0" encoding="utf-8"?>
<ds:datastoreItem xmlns:ds="http://schemas.openxmlformats.org/officeDocument/2006/customXml" ds:itemID="{824F6FD0-D18B-4431-82E1-F36653EE78F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FD93BDC-2AC4-46CB-ABAD-41DBE1FF9364}">
  <ds:schemaRefs>
    <ds:schemaRef ds:uri="http://schemas.microsoft.com/VisualStudio/2011/storyboarding/control"/>
  </ds:schemaRefs>
</ds:datastoreItem>
</file>

<file path=customXml/itemProps1070.xml><?xml version="1.0" encoding="utf-8"?>
<ds:datastoreItem xmlns:ds="http://schemas.openxmlformats.org/officeDocument/2006/customXml" ds:itemID="{D6C3F346-1937-4C3C-85BA-C3930B9FC983}">
  <ds:schemaRefs>
    <ds:schemaRef ds:uri="http://schemas.microsoft.com/VisualStudio/2011/storyboarding/control"/>
  </ds:schemaRefs>
</ds:datastoreItem>
</file>

<file path=customXml/itemProps1071.xml><?xml version="1.0" encoding="utf-8"?>
<ds:datastoreItem xmlns:ds="http://schemas.openxmlformats.org/officeDocument/2006/customXml" ds:itemID="{4336F3AD-86B1-4467-9977-CAEF4340BEFF}">
  <ds:schemaRefs>
    <ds:schemaRef ds:uri="http://schemas.microsoft.com/VisualStudio/2011/storyboarding/control"/>
  </ds:schemaRefs>
</ds:datastoreItem>
</file>

<file path=customXml/itemProps1072.xml><?xml version="1.0" encoding="utf-8"?>
<ds:datastoreItem xmlns:ds="http://schemas.openxmlformats.org/officeDocument/2006/customXml" ds:itemID="{680FCA6F-AFEB-4901-9477-B5078F5F5562}">
  <ds:schemaRefs>
    <ds:schemaRef ds:uri="http://schemas.microsoft.com/VisualStudio/2011/storyboarding/control"/>
  </ds:schemaRefs>
</ds:datastoreItem>
</file>

<file path=customXml/itemProps1073.xml><?xml version="1.0" encoding="utf-8"?>
<ds:datastoreItem xmlns:ds="http://schemas.openxmlformats.org/officeDocument/2006/customXml" ds:itemID="{1F6BAF1F-B485-4766-842B-13AA2118CA28}">
  <ds:schemaRefs>
    <ds:schemaRef ds:uri="http://schemas.microsoft.com/VisualStudio/2011/storyboarding/control"/>
  </ds:schemaRefs>
</ds:datastoreItem>
</file>

<file path=customXml/itemProps1074.xml><?xml version="1.0" encoding="utf-8"?>
<ds:datastoreItem xmlns:ds="http://schemas.openxmlformats.org/officeDocument/2006/customXml" ds:itemID="{8A2A22EB-3568-48E3-8D76-B721AF80EA9E}">
  <ds:schemaRefs>
    <ds:schemaRef ds:uri="http://schemas.microsoft.com/VisualStudio/2011/storyboarding/control"/>
  </ds:schemaRefs>
</ds:datastoreItem>
</file>

<file path=customXml/itemProps1075.xml><?xml version="1.0" encoding="utf-8"?>
<ds:datastoreItem xmlns:ds="http://schemas.openxmlformats.org/officeDocument/2006/customXml" ds:itemID="{6CA9F39D-B6BE-43D5-9BB8-19A46EF7E375}">
  <ds:schemaRefs>
    <ds:schemaRef ds:uri="http://schemas.microsoft.com/VisualStudio/2011/storyboarding/control"/>
  </ds:schemaRefs>
</ds:datastoreItem>
</file>

<file path=customXml/itemProps1076.xml><?xml version="1.0" encoding="utf-8"?>
<ds:datastoreItem xmlns:ds="http://schemas.openxmlformats.org/officeDocument/2006/customXml" ds:itemID="{52B6136F-BF18-4DFD-8025-3647CBEC9E05}">
  <ds:schemaRefs>
    <ds:schemaRef ds:uri="http://schemas.microsoft.com/VisualStudio/2011/storyboarding/control"/>
  </ds:schemaRefs>
</ds:datastoreItem>
</file>

<file path=customXml/itemProps1077.xml><?xml version="1.0" encoding="utf-8"?>
<ds:datastoreItem xmlns:ds="http://schemas.openxmlformats.org/officeDocument/2006/customXml" ds:itemID="{9D615FEF-73F0-4B9F-95AC-5B2153CE6503}">
  <ds:schemaRefs>
    <ds:schemaRef ds:uri="http://schemas.microsoft.com/VisualStudio/2011/storyboarding/control"/>
  </ds:schemaRefs>
</ds:datastoreItem>
</file>

<file path=customXml/itemProps1078.xml><?xml version="1.0" encoding="utf-8"?>
<ds:datastoreItem xmlns:ds="http://schemas.openxmlformats.org/officeDocument/2006/customXml" ds:itemID="{4574213D-CE67-4853-AE5A-A68A3094C452}">
  <ds:schemaRefs>
    <ds:schemaRef ds:uri="http://schemas.microsoft.com/VisualStudio/2011/storyboarding/control"/>
  </ds:schemaRefs>
</ds:datastoreItem>
</file>

<file path=customXml/itemProps1079.xml><?xml version="1.0" encoding="utf-8"?>
<ds:datastoreItem xmlns:ds="http://schemas.openxmlformats.org/officeDocument/2006/customXml" ds:itemID="{FB253594-1A93-48E7-8588-D083FA98954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54A205D9-1FB5-4306-BF27-9465E770BA4A}">
  <ds:schemaRefs>
    <ds:schemaRef ds:uri="http://schemas.microsoft.com/VisualStudio/2011/storyboarding/control"/>
  </ds:schemaRefs>
</ds:datastoreItem>
</file>

<file path=customXml/itemProps1080.xml><?xml version="1.0" encoding="utf-8"?>
<ds:datastoreItem xmlns:ds="http://schemas.openxmlformats.org/officeDocument/2006/customXml" ds:itemID="{8633B8F7-4439-45E3-A309-FF239A20FF93}">
  <ds:schemaRefs>
    <ds:schemaRef ds:uri="http://schemas.microsoft.com/VisualStudio/2011/storyboarding/control"/>
  </ds:schemaRefs>
</ds:datastoreItem>
</file>

<file path=customXml/itemProps1081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82.xml><?xml version="1.0" encoding="utf-8"?>
<ds:datastoreItem xmlns:ds="http://schemas.openxmlformats.org/officeDocument/2006/customXml" ds:itemID="{CDECADBD-095C-4936-983A-90ACCD25852A}">
  <ds:schemaRefs>
    <ds:schemaRef ds:uri="http://schemas.microsoft.com/VisualStudio/2011/storyboarding/control"/>
  </ds:schemaRefs>
</ds:datastoreItem>
</file>

<file path=customXml/itemProps1083.xml><?xml version="1.0" encoding="utf-8"?>
<ds:datastoreItem xmlns:ds="http://schemas.openxmlformats.org/officeDocument/2006/customXml" ds:itemID="{BC08B845-62A1-42DC-B824-3CA10A022A31}">
  <ds:schemaRefs>
    <ds:schemaRef ds:uri="http://schemas.microsoft.com/VisualStudio/2011/storyboarding/control"/>
  </ds:schemaRefs>
</ds:datastoreItem>
</file>

<file path=customXml/itemProps1084.xml><?xml version="1.0" encoding="utf-8"?>
<ds:datastoreItem xmlns:ds="http://schemas.openxmlformats.org/officeDocument/2006/customXml" ds:itemID="{0FD91E34-738D-40B6-A825-31297CF5FB44}">
  <ds:schemaRefs>
    <ds:schemaRef ds:uri="http://schemas.microsoft.com/VisualStudio/2011/storyboarding/control"/>
  </ds:schemaRefs>
</ds:datastoreItem>
</file>

<file path=customXml/itemProps1085.xml><?xml version="1.0" encoding="utf-8"?>
<ds:datastoreItem xmlns:ds="http://schemas.openxmlformats.org/officeDocument/2006/customXml" ds:itemID="{2FF1603B-E1DA-45F2-84F0-3D58841F3243}">
  <ds:schemaRefs>
    <ds:schemaRef ds:uri="http://schemas.microsoft.com/VisualStudio/2011/storyboarding/control"/>
  </ds:schemaRefs>
</ds:datastoreItem>
</file>

<file path=customXml/itemProps1086.xml><?xml version="1.0" encoding="utf-8"?>
<ds:datastoreItem xmlns:ds="http://schemas.openxmlformats.org/officeDocument/2006/customXml" ds:itemID="{F51F0690-5F2F-456C-8ECC-7C688413924D}">
  <ds:schemaRefs>
    <ds:schemaRef ds:uri="http://schemas.microsoft.com/VisualStudio/2011/storyboarding/control"/>
  </ds:schemaRefs>
</ds:datastoreItem>
</file>

<file path=customXml/itemProps1087.xml><?xml version="1.0" encoding="utf-8"?>
<ds:datastoreItem xmlns:ds="http://schemas.openxmlformats.org/officeDocument/2006/customXml" ds:itemID="{F2DEB86F-0FE6-49F0-926E-B15ACC4650C2}">
  <ds:schemaRefs>
    <ds:schemaRef ds:uri="http://schemas.microsoft.com/VisualStudio/2011/storyboarding/control"/>
  </ds:schemaRefs>
</ds:datastoreItem>
</file>

<file path=customXml/itemProps1088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1089.xml><?xml version="1.0" encoding="utf-8"?>
<ds:datastoreItem xmlns:ds="http://schemas.openxmlformats.org/officeDocument/2006/customXml" ds:itemID="{066EF78D-733C-45B8-BEAA-D1E29E10B0C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45B9489-C683-4367-8A44-F91F236E3730}">
  <ds:schemaRefs>
    <ds:schemaRef ds:uri="http://schemas.microsoft.com/VisualStudio/2011/storyboarding/control"/>
  </ds:schemaRefs>
</ds:datastoreItem>
</file>

<file path=customXml/itemProps1090.xml><?xml version="1.0" encoding="utf-8"?>
<ds:datastoreItem xmlns:ds="http://schemas.openxmlformats.org/officeDocument/2006/customXml" ds:itemID="{1E49AE72-D828-477B-8D67-73155F1C6FE8}">
  <ds:schemaRefs>
    <ds:schemaRef ds:uri="http://schemas.microsoft.com/VisualStudio/2011/storyboarding/control"/>
  </ds:schemaRefs>
</ds:datastoreItem>
</file>

<file path=customXml/itemProps1091.xml><?xml version="1.0" encoding="utf-8"?>
<ds:datastoreItem xmlns:ds="http://schemas.openxmlformats.org/officeDocument/2006/customXml" ds:itemID="{AF73DC07-0C21-4968-8B33-3972508F6365}">
  <ds:schemaRefs>
    <ds:schemaRef ds:uri="http://schemas.microsoft.com/VisualStudio/2011/storyboarding/control"/>
  </ds:schemaRefs>
</ds:datastoreItem>
</file>

<file path=customXml/itemProps1092.xml><?xml version="1.0" encoding="utf-8"?>
<ds:datastoreItem xmlns:ds="http://schemas.openxmlformats.org/officeDocument/2006/customXml" ds:itemID="{91E818EC-F869-40C1-82E5-61AD0531F712}">
  <ds:schemaRefs>
    <ds:schemaRef ds:uri="http://schemas.microsoft.com/VisualStudio/2011/storyboarding/control"/>
  </ds:schemaRefs>
</ds:datastoreItem>
</file>

<file path=customXml/itemProps1093.xml><?xml version="1.0" encoding="utf-8"?>
<ds:datastoreItem xmlns:ds="http://schemas.openxmlformats.org/officeDocument/2006/customXml" ds:itemID="{AF2E8221-61C1-4E97-ACBD-C05FE3B11D86}">
  <ds:schemaRefs>
    <ds:schemaRef ds:uri="http://schemas.microsoft.com/VisualStudio/2011/storyboarding/control"/>
  </ds:schemaRefs>
</ds:datastoreItem>
</file>

<file path=customXml/itemProps1094.xml><?xml version="1.0" encoding="utf-8"?>
<ds:datastoreItem xmlns:ds="http://schemas.openxmlformats.org/officeDocument/2006/customXml" ds:itemID="{AAD125DB-BBED-43C4-9301-80EB51FA009A}">
  <ds:schemaRefs>
    <ds:schemaRef ds:uri="http://schemas.microsoft.com/VisualStudio/2011/storyboarding/control"/>
  </ds:schemaRefs>
</ds:datastoreItem>
</file>

<file path=customXml/itemProps1095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1096.xml><?xml version="1.0" encoding="utf-8"?>
<ds:datastoreItem xmlns:ds="http://schemas.openxmlformats.org/officeDocument/2006/customXml" ds:itemID="{3B155525-C290-4D4F-9BD7-19069ABA5CB9}">
  <ds:schemaRefs>
    <ds:schemaRef ds:uri="http://schemas.microsoft.com/VisualStudio/2011/storyboarding/control"/>
  </ds:schemaRefs>
</ds:datastoreItem>
</file>

<file path=customXml/itemProps1097.xml><?xml version="1.0" encoding="utf-8"?>
<ds:datastoreItem xmlns:ds="http://schemas.openxmlformats.org/officeDocument/2006/customXml" ds:itemID="{4413E4E9-BEE0-4C61-89C2-49C17C2B7A3C}">
  <ds:schemaRefs>
    <ds:schemaRef ds:uri="http://schemas.microsoft.com/VisualStudio/2011/storyboarding/control"/>
  </ds:schemaRefs>
</ds:datastoreItem>
</file>

<file path=customXml/itemProps1098.xml><?xml version="1.0" encoding="utf-8"?>
<ds:datastoreItem xmlns:ds="http://schemas.openxmlformats.org/officeDocument/2006/customXml" ds:itemID="{EC95233B-630F-4BD8-A5D1-1AA1DA1311CC}">
  <ds:schemaRefs>
    <ds:schemaRef ds:uri="http://schemas.microsoft.com/VisualStudio/2011/storyboarding/control"/>
  </ds:schemaRefs>
</ds:datastoreItem>
</file>

<file path=customXml/itemProps1099.xml><?xml version="1.0" encoding="utf-8"?>
<ds:datastoreItem xmlns:ds="http://schemas.openxmlformats.org/officeDocument/2006/customXml" ds:itemID="{8890B675-7B0A-40F2-B0FE-4EC8B0D423A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C074D97-DA9F-4BEC-AF51-5FEF8B1CA68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DB4B1F7-8A92-490B-8202-018A7A58772D}">
  <ds:schemaRefs>
    <ds:schemaRef ds:uri="http://schemas.microsoft.com/VisualStudio/2011/storyboarding/control"/>
  </ds:schemaRefs>
</ds:datastoreItem>
</file>

<file path=customXml/itemProps1100.xml><?xml version="1.0" encoding="utf-8"?>
<ds:datastoreItem xmlns:ds="http://schemas.openxmlformats.org/officeDocument/2006/customXml" ds:itemID="{F2998722-7DE4-41C9-BB6E-97933C896E70}">
  <ds:schemaRefs>
    <ds:schemaRef ds:uri="http://schemas.microsoft.com/VisualStudio/2011/storyboarding/control"/>
  </ds:schemaRefs>
</ds:datastoreItem>
</file>

<file path=customXml/itemProps1101.xml><?xml version="1.0" encoding="utf-8"?>
<ds:datastoreItem xmlns:ds="http://schemas.openxmlformats.org/officeDocument/2006/customXml" ds:itemID="{741A955F-1072-4A1C-B3AB-B1F806F24162}">
  <ds:schemaRefs>
    <ds:schemaRef ds:uri="http://schemas.microsoft.com/VisualStudio/2011/storyboarding/control"/>
  </ds:schemaRefs>
</ds:datastoreItem>
</file>

<file path=customXml/itemProps1102.xml><?xml version="1.0" encoding="utf-8"?>
<ds:datastoreItem xmlns:ds="http://schemas.openxmlformats.org/officeDocument/2006/customXml" ds:itemID="{0074BCDE-FD37-4711-AFA9-F1A33B5F41EA}">
  <ds:schemaRefs>
    <ds:schemaRef ds:uri="http://schemas.microsoft.com/VisualStudio/2011/storyboarding/control"/>
  </ds:schemaRefs>
</ds:datastoreItem>
</file>

<file path=customXml/itemProps1103.xml><?xml version="1.0" encoding="utf-8"?>
<ds:datastoreItem xmlns:ds="http://schemas.openxmlformats.org/officeDocument/2006/customXml" ds:itemID="{FDD88F09-B6AC-4B38-B7ED-8E09FFF7D5D2}">
  <ds:schemaRefs>
    <ds:schemaRef ds:uri="http://schemas.microsoft.com/VisualStudio/2011/storyboarding/control"/>
  </ds:schemaRefs>
</ds:datastoreItem>
</file>

<file path=customXml/itemProps1104.xml><?xml version="1.0" encoding="utf-8"?>
<ds:datastoreItem xmlns:ds="http://schemas.openxmlformats.org/officeDocument/2006/customXml" ds:itemID="{26E8755D-95AF-41B1-8498-48BAB692D04C}">
  <ds:schemaRefs>
    <ds:schemaRef ds:uri="http://schemas.microsoft.com/VisualStudio/2011/storyboarding/control"/>
  </ds:schemaRefs>
</ds:datastoreItem>
</file>

<file path=customXml/itemProps1105.xml><?xml version="1.0" encoding="utf-8"?>
<ds:datastoreItem xmlns:ds="http://schemas.openxmlformats.org/officeDocument/2006/customXml" ds:itemID="{B1A4FF61-505A-49CD-9F90-E718EB0758DF}">
  <ds:schemaRefs>
    <ds:schemaRef ds:uri="http://schemas.microsoft.com/VisualStudio/2011/storyboarding/control"/>
  </ds:schemaRefs>
</ds:datastoreItem>
</file>

<file path=customXml/itemProps1106.xml><?xml version="1.0" encoding="utf-8"?>
<ds:datastoreItem xmlns:ds="http://schemas.openxmlformats.org/officeDocument/2006/customXml" ds:itemID="{76F6F739-A9A5-4664-AF06-D72105BC9D2E}">
  <ds:schemaRefs>
    <ds:schemaRef ds:uri="http://schemas.microsoft.com/VisualStudio/2011/storyboarding/control"/>
  </ds:schemaRefs>
</ds:datastoreItem>
</file>

<file path=customXml/itemProps1107.xml><?xml version="1.0" encoding="utf-8"?>
<ds:datastoreItem xmlns:ds="http://schemas.openxmlformats.org/officeDocument/2006/customXml" ds:itemID="{0A3F2833-2D7B-45B6-B5AF-6DE377411A3D}">
  <ds:schemaRefs>
    <ds:schemaRef ds:uri="http://schemas.microsoft.com/VisualStudio/2011/storyboarding/control"/>
  </ds:schemaRefs>
</ds:datastoreItem>
</file>

<file path=customXml/itemProps1108.xml><?xml version="1.0" encoding="utf-8"?>
<ds:datastoreItem xmlns:ds="http://schemas.openxmlformats.org/officeDocument/2006/customXml" ds:itemID="{D92CA1B9-5F01-4C6D-881D-F377C2611654}">
  <ds:schemaRefs>
    <ds:schemaRef ds:uri="http://schemas.microsoft.com/VisualStudio/2011/storyboarding/control"/>
  </ds:schemaRefs>
</ds:datastoreItem>
</file>

<file path=customXml/itemProps1109.xml><?xml version="1.0" encoding="utf-8"?>
<ds:datastoreItem xmlns:ds="http://schemas.openxmlformats.org/officeDocument/2006/customXml" ds:itemID="{DEDE6F1C-FC09-44A5-8ED2-80AAC1D1573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88DD129-D381-44A1-A3F7-D54B5A882BA8}">
  <ds:schemaRefs>
    <ds:schemaRef ds:uri="http://schemas.microsoft.com/VisualStudio/2011/storyboarding/control"/>
  </ds:schemaRefs>
</ds:datastoreItem>
</file>

<file path=customXml/itemProps1110.xml><?xml version="1.0" encoding="utf-8"?>
<ds:datastoreItem xmlns:ds="http://schemas.openxmlformats.org/officeDocument/2006/customXml" ds:itemID="{620B1410-321D-40C2-B04B-B990ABF65BD4}">
  <ds:schemaRefs>
    <ds:schemaRef ds:uri="http://schemas.microsoft.com/VisualStudio/2011/storyboarding/control"/>
  </ds:schemaRefs>
</ds:datastoreItem>
</file>

<file path=customXml/itemProps1111.xml><?xml version="1.0" encoding="utf-8"?>
<ds:datastoreItem xmlns:ds="http://schemas.openxmlformats.org/officeDocument/2006/customXml" ds:itemID="{0B661EA1-F9C4-4364-B75A-9AA56457ECD1}">
  <ds:schemaRefs>
    <ds:schemaRef ds:uri="http://schemas.microsoft.com/VisualStudio/2011/storyboarding/control"/>
  </ds:schemaRefs>
</ds:datastoreItem>
</file>

<file path=customXml/itemProps1112.xml><?xml version="1.0" encoding="utf-8"?>
<ds:datastoreItem xmlns:ds="http://schemas.openxmlformats.org/officeDocument/2006/customXml" ds:itemID="{08F02F19-5C11-4E67-9CE2-7EB95D3E137E}">
  <ds:schemaRefs>
    <ds:schemaRef ds:uri="http://schemas.microsoft.com/VisualStudio/2011/storyboarding/control"/>
  </ds:schemaRefs>
</ds:datastoreItem>
</file>

<file path=customXml/itemProps1113.xml><?xml version="1.0" encoding="utf-8"?>
<ds:datastoreItem xmlns:ds="http://schemas.openxmlformats.org/officeDocument/2006/customXml" ds:itemID="{8A3D5420-2F28-48A2-862F-AEC4D854AD70}">
  <ds:schemaRefs>
    <ds:schemaRef ds:uri="http://schemas.microsoft.com/VisualStudio/2011/storyboarding/control"/>
  </ds:schemaRefs>
</ds:datastoreItem>
</file>

<file path=customXml/itemProps1114.xml><?xml version="1.0" encoding="utf-8"?>
<ds:datastoreItem xmlns:ds="http://schemas.openxmlformats.org/officeDocument/2006/customXml" ds:itemID="{7EC3FBEB-78DC-48FD-8594-CBABC679B0C1}">
  <ds:schemaRefs>
    <ds:schemaRef ds:uri="http://schemas.microsoft.com/VisualStudio/2011/storyboarding/control"/>
  </ds:schemaRefs>
</ds:datastoreItem>
</file>

<file path=customXml/itemProps1115.xml><?xml version="1.0" encoding="utf-8"?>
<ds:datastoreItem xmlns:ds="http://schemas.openxmlformats.org/officeDocument/2006/customXml" ds:itemID="{9BEC3110-DF2B-4679-9FC4-DCDA46746193}">
  <ds:schemaRefs>
    <ds:schemaRef ds:uri="http://schemas.microsoft.com/VisualStudio/2011/storyboarding/control"/>
  </ds:schemaRefs>
</ds:datastoreItem>
</file>

<file path=customXml/itemProps1116.xml><?xml version="1.0" encoding="utf-8"?>
<ds:datastoreItem xmlns:ds="http://schemas.openxmlformats.org/officeDocument/2006/customXml" ds:itemID="{AD4D591A-6519-4AE5-A4A7-5F3AAA9584FB}">
  <ds:schemaRefs>
    <ds:schemaRef ds:uri="http://schemas.microsoft.com/VisualStudio/2011/storyboarding/control"/>
  </ds:schemaRefs>
</ds:datastoreItem>
</file>

<file path=customXml/itemProps1117.xml><?xml version="1.0" encoding="utf-8"?>
<ds:datastoreItem xmlns:ds="http://schemas.openxmlformats.org/officeDocument/2006/customXml" ds:itemID="{A9E5D450-C264-45AD-B673-8B4E4F89AA68}">
  <ds:schemaRefs>
    <ds:schemaRef ds:uri="http://schemas.microsoft.com/VisualStudio/2011/storyboarding/control"/>
  </ds:schemaRefs>
</ds:datastoreItem>
</file>

<file path=customXml/itemProps1118.xml><?xml version="1.0" encoding="utf-8"?>
<ds:datastoreItem xmlns:ds="http://schemas.openxmlformats.org/officeDocument/2006/customXml" ds:itemID="{9627DE47-0C18-4D5A-855F-393860758A52}">
  <ds:schemaRefs>
    <ds:schemaRef ds:uri="http://schemas.microsoft.com/VisualStudio/2011/storyboarding/control"/>
  </ds:schemaRefs>
</ds:datastoreItem>
</file>

<file path=customXml/itemProps1119.xml><?xml version="1.0" encoding="utf-8"?>
<ds:datastoreItem xmlns:ds="http://schemas.openxmlformats.org/officeDocument/2006/customXml" ds:itemID="{47BE2927-D719-42DB-B099-3A107A6CA45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AA8A6F7-7743-41AE-A4CD-2D2C60EC72AB}">
  <ds:schemaRefs>
    <ds:schemaRef ds:uri="http://schemas.microsoft.com/VisualStudio/2011/storyboarding/control"/>
  </ds:schemaRefs>
</ds:datastoreItem>
</file>

<file path=customXml/itemProps1120.xml><?xml version="1.0" encoding="utf-8"?>
<ds:datastoreItem xmlns:ds="http://schemas.openxmlformats.org/officeDocument/2006/customXml" ds:itemID="{17F4F955-5535-41CD-85CF-9D4F4D63A48F}">
  <ds:schemaRefs>
    <ds:schemaRef ds:uri="http://schemas.microsoft.com/VisualStudio/2011/storyboarding/control"/>
  </ds:schemaRefs>
</ds:datastoreItem>
</file>

<file path=customXml/itemProps1121.xml><?xml version="1.0" encoding="utf-8"?>
<ds:datastoreItem xmlns:ds="http://schemas.openxmlformats.org/officeDocument/2006/customXml" ds:itemID="{C6AD178C-6BC2-4ABE-BDA5-E05A779681A5}">
  <ds:schemaRefs>
    <ds:schemaRef ds:uri="http://schemas.microsoft.com/VisualStudio/2011/storyboarding/control"/>
  </ds:schemaRefs>
</ds:datastoreItem>
</file>

<file path=customXml/itemProps1122.xml><?xml version="1.0" encoding="utf-8"?>
<ds:datastoreItem xmlns:ds="http://schemas.openxmlformats.org/officeDocument/2006/customXml" ds:itemID="{D8048E6E-AF75-4F8D-8CDC-3010CADA2D03}">
  <ds:schemaRefs>
    <ds:schemaRef ds:uri="http://schemas.microsoft.com/VisualStudio/2011/storyboarding/control"/>
  </ds:schemaRefs>
</ds:datastoreItem>
</file>

<file path=customXml/itemProps1123.xml><?xml version="1.0" encoding="utf-8"?>
<ds:datastoreItem xmlns:ds="http://schemas.openxmlformats.org/officeDocument/2006/customXml" ds:itemID="{42F83E7D-A1DB-45E2-B181-B61FE9E04EE0}">
  <ds:schemaRefs>
    <ds:schemaRef ds:uri="http://schemas.microsoft.com/VisualStudio/2011/storyboarding/control"/>
  </ds:schemaRefs>
</ds:datastoreItem>
</file>

<file path=customXml/itemProps1124.xml><?xml version="1.0" encoding="utf-8"?>
<ds:datastoreItem xmlns:ds="http://schemas.openxmlformats.org/officeDocument/2006/customXml" ds:itemID="{FBE6420B-E6CB-45B3-8D78-1C09E31E3F1B}">
  <ds:schemaRefs>
    <ds:schemaRef ds:uri="http://schemas.microsoft.com/VisualStudio/2011/storyboarding/control"/>
  </ds:schemaRefs>
</ds:datastoreItem>
</file>

<file path=customXml/itemProps1125.xml><?xml version="1.0" encoding="utf-8"?>
<ds:datastoreItem xmlns:ds="http://schemas.openxmlformats.org/officeDocument/2006/customXml" ds:itemID="{53B42BA4-D0F2-466D-A508-C1693D1A6280}">
  <ds:schemaRefs>
    <ds:schemaRef ds:uri="http://schemas.microsoft.com/VisualStudio/2011/storyboarding/control"/>
  </ds:schemaRefs>
</ds:datastoreItem>
</file>

<file path=customXml/itemProps1126.xml><?xml version="1.0" encoding="utf-8"?>
<ds:datastoreItem xmlns:ds="http://schemas.openxmlformats.org/officeDocument/2006/customXml" ds:itemID="{C0EE635C-D636-4808-872B-4B8A44138990}">
  <ds:schemaRefs>
    <ds:schemaRef ds:uri="http://schemas.microsoft.com/VisualStudio/2011/storyboarding/control"/>
  </ds:schemaRefs>
</ds:datastoreItem>
</file>

<file path=customXml/itemProps1127.xml><?xml version="1.0" encoding="utf-8"?>
<ds:datastoreItem xmlns:ds="http://schemas.openxmlformats.org/officeDocument/2006/customXml" ds:itemID="{DBD8F128-F1B9-49B6-814E-1DAEE155C2AF}">
  <ds:schemaRefs>
    <ds:schemaRef ds:uri="http://schemas.microsoft.com/VisualStudio/2011/storyboarding/control"/>
  </ds:schemaRefs>
</ds:datastoreItem>
</file>

<file path=customXml/itemProps1128.xml><?xml version="1.0" encoding="utf-8"?>
<ds:datastoreItem xmlns:ds="http://schemas.openxmlformats.org/officeDocument/2006/customXml" ds:itemID="{0D8F0474-0AA9-4780-BF39-8418E54ECB04}">
  <ds:schemaRefs>
    <ds:schemaRef ds:uri="http://schemas.microsoft.com/VisualStudio/2011/storyboarding/control"/>
  </ds:schemaRefs>
</ds:datastoreItem>
</file>

<file path=customXml/itemProps1129.xml><?xml version="1.0" encoding="utf-8"?>
<ds:datastoreItem xmlns:ds="http://schemas.openxmlformats.org/officeDocument/2006/customXml" ds:itemID="{4D8C936B-EBAB-4549-AA12-19A502F85CA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561F3E2-4480-4600-AA5C-4B38F6868856}">
  <ds:schemaRefs>
    <ds:schemaRef ds:uri="http://schemas.microsoft.com/VisualStudio/2011/storyboarding/control"/>
  </ds:schemaRefs>
</ds:datastoreItem>
</file>

<file path=customXml/itemProps1130.xml><?xml version="1.0" encoding="utf-8"?>
<ds:datastoreItem xmlns:ds="http://schemas.openxmlformats.org/officeDocument/2006/customXml" ds:itemID="{671CBECD-293A-4FAA-AB77-E37093A92AAD}">
  <ds:schemaRefs>
    <ds:schemaRef ds:uri="http://schemas.microsoft.com/VisualStudio/2011/storyboarding/control"/>
  </ds:schemaRefs>
</ds:datastoreItem>
</file>

<file path=customXml/itemProps1131.xml><?xml version="1.0" encoding="utf-8"?>
<ds:datastoreItem xmlns:ds="http://schemas.openxmlformats.org/officeDocument/2006/customXml" ds:itemID="{5260577C-3B22-4BDC-95BB-323F09073DAD}">
  <ds:schemaRefs>
    <ds:schemaRef ds:uri="http://schemas.microsoft.com/VisualStudio/2011/storyboarding/control"/>
  </ds:schemaRefs>
</ds:datastoreItem>
</file>

<file path=customXml/itemProps1132.xml><?xml version="1.0" encoding="utf-8"?>
<ds:datastoreItem xmlns:ds="http://schemas.openxmlformats.org/officeDocument/2006/customXml" ds:itemID="{B854FC74-E96E-4BF0-AF5F-A886E8C54A22}">
  <ds:schemaRefs>
    <ds:schemaRef ds:uri="http://schemas.microsoft.com/VisualStudio/2011/storyboarding/control"/>
  </ds:schemaRefs>
</ds:datastoreItem>
</file>

<file path=customXml/itemProps1133.xml><?xml version="1.0" encoding="utf-8"?>
<ds:datastoreItem xmlns:ds="http://schemas.openxmlformats.org/officeDocument/2006/customXml" ds:itemID="{9BAAF498-9FD5-4CFA-B3B4-076CFE910E61}">
  <ds:schemaRefs>
    <ds:schemaRef ds:uri="http://schemas.microsoft.com/VisualStudio/2011/storyboarding/control"/>
  </ds:schemaRefs>
</ds:datastoreItem>
</file>

<file path=customXml/itemProps1134.xml><?xml version="1.0" encoding="utf-8"?>
<ds:datastoreItem xmlns:ds="http://schemas.openxmlformats.org/officeDocument/2006/customXml" ds:itemID="{AE703C92-ED0F-402C-833A-964EBB42AACF}">
  <ds:schemaRefs>
    <ds:schemaRef ds:uri="http://schemas.microsoft.com/VisualStudio/2011/storyboarding/control"/>
  </ds:schemaRefs>
</ds:datastoreItem>
</file>

<file path=customXml/itemProps1135.xml><?xml version="1.0" encoding="utf-8"?>
<ds:datastoreItem xmlns:ds="http://schemas.openxmlformats.org/officeDocument/2006/customXml" ds:itemID="{A2E149B7-996A-4358-8E67-E8484AF53153}">
  <ds:schemaRefs>
    <ds:schemaRef ds:uri="http://schemas.microsoft.com/VisualStudio/2011/storyboarding/control"/>
  </ds:schemaRefs>
</ds:datastoreItem>
</file>

<file path=customXml/itemProps1136.xml><?xml version="1.0" encoding="utf-8"?>
<ds:datastoreItem xmlns:ds="http://schemas.openxmlformats.org/officeDocument/2006/customXml" ds:itemID="{7DE0F17C-1BD1-4CDE-BFDD-4D02A99E9346}">
  <ds:schemaRefs>
    <ds:schemaRef ds:uri="http://schemas.microsoft.com/VisualStudio/2011/storyboarding/control"/>
  </ds:schemaRefs>
</ds:datastoreItem>
</file>

<file path=customXml/itemProps1137.xml><?xml version="1.0" encoding="utf-8"?>
<ds:datastoreItem xmlns:ds="http://schemas.openxmlformats.org/officeDocument/2006/customXml" ds:itemID="{7251329D-423D-47C9-9B64-629BFD02735D}">
  <ds:schemaRefs>
    <ds:schemaRef ds:uri="http://schemas.microsoft.com/VisualStudio/2011/storyboarding/control"/>
  </ds:schemaRefs>
</ds:datastoreItem>
</file>

<file path=customXml/itemProps1138.xml><?xml version="1.0" encoding="utf-8"?>
<ds:datastoreItem xmlns:ds="http://schemas.openxmlformats.org/officeDocument/2006/customXml" ds:itemID="{958F56EB-0DA4-45E9-ACDB-4400B5EE437D}">
  <ds:schemaRefs>
    <ds:schemaRef ds:uri="http://schemas.microsoft.com/VisualStudio/2011/storyboarding/control"/>
  </ds:schemaRefs>
</ds:datastoreItem>
</file>

<file path=customXml/itemProps1139.xml><?xml version="1.0" encoding="utf-8"?>
<ds:datastoreItem xmlns:ds="http://schemas.openxmlformats.org/officeDocument/2006/customXml" ds:itemID="{B225FBAE-7472-4689-BCB0-C5FB4806867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21BD8A1-34D8-48C1-B148-42CE6FD8B7A9}">
  <ds:schemaRefs>
    <ds:schemaRef ds:uri="http://schemas.microsoft.com/VisualStudio/2011/storyboarding/control"/>
  </ds:schemaRefs>
</ds:datastoreItem>
</file>

<file path=customXml/itemProps1140.xml><?xml version="1.0" encoding="utf-8"?>
<ds:datastoreItem xmlns:ds="http://schemas.openxmlformats.org/officeDocument/2006/customXml" ds:itemID="{D5E8756F-3A27-4BA6-94B2-4E30282B44FA}">
  <ds:schemaRefs>
    <ds:schemaRef ds:uri="http://schemas.microsoft.com/VisualStudio/2011/storyboarding/control"/>
  </ds:schemaRefs>
</ds:datastoreItem>
</file>

<file path=customXml/itemProps1141.xml><?xml version="1.0" encoding="utf-8"?>
<ds:datastoreItem xmlns:ds="http://schemas.openxmlformats.org/officeDocument/2006/customXml" ds:itemID="{6A04784F-1853-4795-ACED-44208FC69383}">
  <ds:schemaRefs>
    <ds:schemaRef ds:uri="http://schemas.microsoft.com/VisualStudio/2011/storyboarding/control"/>
  </ds:schemaRefs>
</ds:datastoreItem>
</file>

<file path=customXml/itemProps1142.xml><?xml version="1.0" encoding="utf-8"?>
<ds:datastoreItem xmlns:ds="http://schemas.openxmlformats.org/officeDocument/2006/customXml" ds:itemID="{7DE22FE2-E522-4B99-8B0F-F0FD7F355B82}">
  <ds:schemaRefs>
    <ds:schemaRef ds:uri="http://schemas.microsoft.com/VisualStudio/2011/storyboarding/control"/>
  </ds:schemaRefs>
</ds:datastoreItem>
</file>

<file path=customXml/itemProps1143.xml><?xml version="1.0" encoding="utf-8"?>
<ds:datastoreItem xmlns:ds="http://schemas.openxmlformats.org/officeDocument/2006/customXml" ds:itemID="{1FEB8C7F-1660-481A-8F0F-D0B22E433677}">
  <ds:schemaRefs>
    <ds:schemaRef ds:uri="http://schemas.microsoft.com/VisualStudio/2011/storyboarding/control"/>
  </ds:schemaRefs>
</ds:datastoreItem>
</file>

<file path=customXml/itemProps1144.xml><?xml version="1.0" encoding="utf-8"?>
<ds:datastoreItem xmlns:ds="http://schemas.openxmlformats.org/officeDocument/2006/customXml" ds:itemID="{146A6EB8-B28B-46C3-8D68-92D132C5FB68}">
  <ds:schemaRefs>
    <ds:schemaRef ds:uri="http://schemas.microsoft.com/VisualStudio/2011/storyboarding/control"/>
  </ds:schemaRefs>
</ds:datastoreItem>
</file>

<file path=customXml/itemProps1145.xml><?xml version="1.0" encoding="utf-8"?>
<ds:datastoreItem xmlns:ds="http://schemas.openxmlformats.org/officeDocument/2006/customXml" ds:itemID="{9CE4AF0E-7B78-4494-8BB9-56315C035751}">
  <ds:schemaRefs>
    <ds:schemaRef ds:uri="http://schemas.microsoft.com/VisualStudio/2011/storyboarding/control"/>
  </ds:schemaRefs>
</ds:datastoreItem>
</file>

<file path=customXml/itemProps1146.xml><?xml version="1.0" encoding="utf-8"?>
<ds:datastoreItem xmlns:ds="http://schemas.openxmlformats.org/officeDocument/2006/customXml" ds:itemID="{A2B37254-0656-4BB1-B879-F6202241B8DB}">
  <ds:schemaRefs>
    <ds:schemaRef ds:uri="http://schemas.microsoft.com/VisualStudio/2011/storyboarding/control"/>
  </ds:schemaRefs>
</ds:datastoreItem>
</file>

<file path=customXml/itemProps1147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1148.xml><?xml version="1.0" encoding="utf-8"?>
<ds:datastoreItem xmlns:ds="http://schemas.openxmlformats.org/officeDocument/2006/customXml" ds:itemID="{698FB1F9-783A-4AEB-965B-C9A91736F7E6}">
  <ds:schemaRefs>
    <ds:schemaRef ds:uri="http://schemas.microsoft.com/VisualStudio/2011/storyboarding/control"/>
  </ds:schemaRefs>
</ds:datastoreItem>
</file>

<file path=customXml/itemProps1149.xml><?xml version="1.0" encoding="utf-8"?>
<ds:datastoreItem xmlns:ds="http://schemas.openxmlformats.org/officeDocument/2006/customXml" ds:itemID="{ED4E5697-CB27-4CE3-AB04-274677457BB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7419FEF-D7EF-4CFD-9738-ECCAA701998C}">
  <ds:schemaRefs>
    <ds:schemaRef ds:uri="http://schemas.microsoft.com/VisualStudio/2011/storyboarding/control"/>
  </ds:schemaRefs>
</ds:datastoreItem>
</file>

<file path=customXml/itemProps1150.xml><?xml version="1.0" encoding="utf-8"?>
<ds:datastoreItem xmlns:ds="http://schemas.openxmlformats.org/officeDocument/2006/customXml" ds:itemID="{D659FF50-53AD-4F9B-A29D-49B11FDB8098}">
  <ds:schemaRefs>
    <ds:schemaRef ds:uri="http://schemas.microsoft.com/VisualStudio/2011/storyboarding/control"/>
  </ds:schemaRefs>
</ds:datastoreItem>
</file>

<file path=customXml/itemProps1151.xml><?xml version="1.0" encoding="utf-8"?>
<ds:datastoreItem xmlns:ds="http://schemas.openxmlformats.org/officeDocument/2006/customXml" ds:itemID="{D40FD77D-9F5C-4871-85C6-FAB9B0E07D5D}">
  <ds:schemaRefs>
    <ds:schemaRef ds:uri="http://schemas.microsoft.com/VisualStudio/2011/storyboarding/control"/>
  </ds:schemaRefs>
</ds:datastoreItem>
</file>

<file path=customXml/itemProps1152.xml><?xml version="1.0" encoding="utf-8"?>
<ds:datastoreItem xmlns:ds="http://schemas.openxmlformats.org/officeDocument/2006/customXml" ds:itemID="{B6CAFBDC-7455-409B-BFA7-5F23696ED530}">
  <ds:schemaRefs>
    <ds:schemaRef ds:uri="http://schemas.microsoft.com/VisualStudio/2011/storyboarding/control"/>
  </ds:schemaRefs>
</ds:datastoreItem>
</file>

<file path=customXml/itemProps1153.xml><?xml version="1.0" encoding="utf-8"?>
<ds:datastoreItem xmlns:ds="http://schemas.openxmlformats.org/officeDocument/2006/customXml" ds:itemID="{1D0734EC-866A-4376-9169-231817053FEB}">
  <ds:schemaRefs>
    <ds:schemaRef ds:uri="http://schemas.microsoft.com/VisualStudio/2011/storyboarding/control"/>
  </ds:schemaRefs>
</ds:datastoreItem>
</file>

<file path=customXml/itemProps1154.xml><?xml version="1.0" encoding="utf-8"?>
<ds:datastoreItem xmlns:ds="http://schemas.openxmlformats.org/officeDocument/2006/customXml" ds:itemID="{74892F17-1FDC-4577-BF95-6F5CA523229D}">
  <ds:schemaRefs>
    <ds:schemaRef ds:uri="http://schemas.microsoft.com/VisualStudio/2011/storyboarding/control"/>
  </ds:schemaRefs>
</ds:datastoreItem>
</file>

<file path=customXml/itemProps1155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1156.xml><?xml version="1.0" encoding="utf-8"?>
<ds:datastoreItem xmlns:ds="http://schemas.openxmlformats.org/officeDocument/2006/customXml" ds:itemID="{201ADF7A-4743-4C63-8AF8-15F8B447A418}">
  <ds:schemaRefs>
    <ds:schemaRef ds:uri="http://schemas.microsoft.com/VisualStudio/2011/storyboarding/control"/>
  </ds:schemaRefs>
</ds:datastoreItem>
</file>

<file path=customXml/itemProps1157.xml><?xml version="1.0" encoding="utf-8"?>
<ds:datastoreItem xmlns:ds="http://schemas.openxmlformats.org/officeDocument/2006/customXml" ds:itemID="{046D7BEE-7655-40EA-A1DD-4F13808DD623}">
  <ds:schemaRefs>
    <ds:schemaRef ds:uri="http://schemas.microsoft.com/VisualStudio/2011/storyboarding/control"/>
  </ds:schemaRefs>
</ds:datastoreItem>
</file>

<file path=customXml/itemProps1158.xml><?xml version="1.0" encoding="utf-8"?>
<ds:datastoreItem xmlns:ds="http://schemas.openxmlformats.org/officeDocument/2006/customXml" ds:itemID="{59B5E366-66DC-452B-8D64-8961FF820C83}">
  <ds:schemaRefs>
    <ds:schemaRef ds:uri="http://schemas.microsoft.com/VisualStudio/2011/storyboarding/control"/>
  </ds:schemaRefs>
</ds:datastoreItem>
</file>

<file path=customXml/itemProps1159.xml><?xml version="1.0" encoding="utf-8"?>
<ds:datastoreItem xmlns:ds="http://schemas.openxmlformats.org/officeDocument/2006/customXml" ds:itemID="{C8664E33-29B9-40B1-8B7E-CA1433DC212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E3A89FF-3ABA-409D-85A2-24EA8FFE5C42}">
  <ds:schemaRefs>
    <ds:schemaRef ds:uri="http://schemas.microsoft.com/VisualStudio/2011/storyboarding/control"/>
  </ds:schemaRefs>
</ds:datastoreItem>
</file>

<file path=customXml/itemProps1160.xml><?xml version="1.0" encoding="utf-8"?>
<ds:datastoreItem xmlns:ds="http://schemas.openxmlformats.org/officeDocument/2006/customXml" ds:itemID="{24C42F06-C58A-4683-A0F6-B78EC4568427}">
  <ds:schemaRefs>
    <ds:schemaRef ds:uri="http://schemas.microsoft.com/VisualStudio/2011/storyboarding/control"/>
  </ds:schemaRefs>
</ds:datastoreItem>
</file>

<file path=customXml/itemProps1161.xml><?xml version="1.0" encoding="utf-8"?>
<ds:datastoreItem xmlns:ds="http://schemas.openxmlformats.org/officeDocument/2006/customXml" ds:itemID="{49A53DF9-A189-4123-B760-C09DDCFCE9DA}">
  <ds:schemaRefs>
    <ds:schemaRef ds:uri="http://schemas.microsoft.com/VisualStudio/2011/storyboarding/control"/>
  </ds:schemaRefs>
</ds:datastoreItem>
</file>

<file path=customXml/itemProps1162.xml><?xml version="1.0" encoding="utf-8"?>
<ds:datastoreItem xmlns:ds="http://schemas.openxmlformats.org/officeDocument/2006/customXml" ds:itemID="{E28F6E2D-C154-4F37-9058-809DE4C59CA9}">
  <ds:schemaRefs>
    <ds:schemaRef ds:uri="http://schemas.microsoft.com/VisualStudio/2011/storyboarding/control"/>
  </ds:schemaRefs>
</ds:datastoreItem>
</file>

<file path=customXml/itemProps1163.xml><?xml version="1.0" encoding="utf-8"?>
<ds:datastoreItem xmlns:ds="http://schemas.openxmlformats.org/officeDocument/2006/customXml" ds:itemID="{AEB185FD-3109-4748-A84B-5796AE12B6F6}">
  <ds:schemaRefs>
    <ds:schemaRef ds:uri="http://schemas.microsoft.com/VisualStudio/2011/storyboarding/control"/>
  </ds:schemaRefs>
</ds:datastoreItem>
</file>

<file path=customXml/itemProps1164.xml><?xml version="1.0" encoding="utf-8"?>
<ds:datastoreItem xmlns:ds="http://schemas.openxmlformats.org/officeDocument/2006/customXml" ds:itemID="{4A876847-99A8-46FE-9DF8-5259DA45C487}">
  <ds:schemaRefs>
    <ds:schemaRef ds:uri="http://schemas.microsoft.com/VisualStudio/2011/storyboarding/control"/>
  </ds:schemaRefs>
</ds:datastoreItem>
</file>

<file path=customXml/itemProps1165.xml><?xml version="1.0" encoding="utf-8"?>
<ds:datastoreItem xmlns:ds="http://schemas.openxmlformats.org/officeDocument/2006/customXml" ds:itemID="{E92D94EF-896D-4375-B1FD-8D219EEE858D}">
  <ds:schemaRefs>
    <ds:schemaRef ds:uri="http://schemas.microsoft.com/VisualStudio/2011/storyboarding/control"/>
  </ds:schemaRefs>
</ds:datastoreItem>
</file>

<file path=customXml/itemProps1166.xml><?xml version="1.0" encoding="utf-8"?>
<ds:datastoreItem xmlns:ds="http://schemas.openxmlformats.org/officeDocument/2006/customXml" ds:itemID="{5116E35C-41D4-41CB-B690-A9CA9B176CE1}">
  <ds:schemaRefs>
    <ds:schemaRef ds:uri="http://schemas.microsoft.com/VisualStudio/2011/storyboarding/control"/>
  </ds:schemaRefs>
</ds:datastoreItem>
</file>

<file path=customXml/itemProps1167.xml><?xml version="1.0" encoding="utf-8"?>
<ds:datastoreItem xmlns:ds="http://schemas.openxmlformats.org/officeDocument/2006/customXml" ds:itemID="{14A829D2-CCB8-4F59-85E9-135BFB89228A}">
  <ds:schemaRefs>
    <ds:schemaRef ds:uri="http://schemas.microsoft.com/VisualStudio/2011/storyboarding/control"/>
  </ds:schemaRefs>
</ds:datastoreItem>
</file>

<file path=customXml/itemProps1168.xml><?xml version="1.0" encoding="utf-8"?>
<ds:datastoreItem xmlns:ds="http://schemas.openxmlformats.org/officeDocument/2006/customXml" ds:itemID="{74F0A7B1-D1A8-42E8-A4BA-E715F501283F}">
  <ds:schemaRefs>
    <ds:schemaRef ds:uri="http://schemas.microsoft.com/VisualStudio/2011/storyboarding/control"/>
  </ds:schemaRefs>
</ds:datastoreItem>
</file>

<file path=customXml/itemProps1169.xml><?xml version="1.0" encoding="utf-8"?>
<ds:datastoreItem xmlns:ds="http://schemas.openxmlformats.org/officeDocument/2006/customXml" ds:itemID="{64756896-CF62-4AD5-BF31-45A7A09BB42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4F4DBF6-14F1-4D7F-B6BE-910DC4903A74}">
  <ds:schemaRefs>
    <ds:schemaRef ds:uri="http://schemas.microsoft.com/VisualStudio/2011/storyboarding/control"/>
  </ds:schemaRefs>
</ds:datastoreItem>
</file>

<file path=customXml/itemProps1170.xml><?xml version="1.0" encoding="utf-8"?>
<ds:datastoreItem xmlns:ds="http://schemas.openxmlformats.org/officeDocument/2006/customXml" ds:itemID="{5DE2AEF5-9664-4EC9-AAB2-8E1D43DC60AD}">
  <ds:schemaRefs>
    <ds:schemaRef ds:uri="http://schemas.microsoft.com/VisualStudio/2011/storyboarding/control"/>
  </ds:schemaRefs>
</ds:datastoreItem>
</file>

<file path=customXml/itemProps1171.xml><?xml version="1.0" encoding="utf-8"?>
<ds:datastoreItem xmlns:ds="http://schemas.openxmlformats.org/officeDocument/2006/customXml" ds:itemID="{EDE3B53E-07FE-45F0-AC39-E2C935D99046}">
  <ds:schemaRefs>
    <ds:schemaRef ds:uri="http://schemas.microsoft.com/VisualStudio/2011/storyboarding/control"/>
  </ds:schemaRefs>
</ds:datastoreItem>
</file>

<file path=customXml/itemProps1172.xml><?xml version="1.0" encoding="utf-8"?>
<ds:datastoreItem xmlns:ds="http://schemas.openxmlformats.org/officeDocument/2006/customXml" ds:itemID="{3DCAC081-2DB2-4A5A-AE6C-8ABAAEAE01A0}">
  <ds:schemaRefs>
    <ds:schemaRef ds:uri="http://schemas.microsoft.com/VisualStudio/2011/storyboarding/control"/>
  </ds:schemaRefs>
</ds:datastoreItem>
</file>

<file path=customXml/itemProps1173.xml><?xml version="1.0" encoding="utf-8"?>
<ds:datastoreItem xmlns:ds="http://schemas.openxmlformats.org/officeDocument/2006/customXml" ds:itemID="{9B4C4935-20D5-4FFF-A86E-D67257D87D73}">
  <ds:schemaRefs>
    <ds:schemaRef ds:uri="http://schemas.microsoft.com/VisualStudio/2011/storyboarding/control"/>
  </ds:schemaRefs>
</ds:datastoreItem>
</file>

<file path=customXml/itemProps1174.xml><?xml version="1.0" encoding="utf-8"?>
<ds:datastoreItem xmlns:ds="http://schemas.openxmlformats.org/officeDocument/2006/customXml" ds:itemID="{F84663C0-9AA8-447B-8B1C-750AA13A0B80}">
  <ds:schemaRefs>
    <ds:schemaRef ds:uri="http://schemas.microsoft.com/VisualStudio/2011/storyboarding/control"/>
  </ds:schemaRefs>
</ds:datastoreItem>
</file>

<file path=customXml/itemProps1175.xml><?xml version="1.0" encoding="utf-8"?>
<ds:datastoreItem xmlns:ds="http://schemas.openxmlformats.org/officeDocument/2006/customXml" ds:itemID="{FEC4CBDA-EAE8-4902-A592-BFE1E7964354}">
  <ds:schemaRefs>
    <ds:schemaRef ds:uri="http://schemas.microsoft.com/VisualStudio/2011/storyboarding/control"/>
  </ds:schemaRefs>
</ds:datastoreItem>
</file>

<file path=customXml/itemProps1176.xml><?xml version="1.0" encoding="utf-8"?>
<ds:datastoreItem xmlns:ds="http://schemas.openxmlformats.org/officeDocument/2006/customXml" ds:itemID="{D70107E1-9BD4-42B9-869B-7ED86A68E3A2}">
  <ds:schemaRefs>
    <ds:schemaRef ds:uri="http://schemas.microsoft.com/VisualStudio/2011/storyboarding/control"/>
  </ds:schemaRefs>
</ds:datastoreItem>
</file>

<file path=customXml/itemProps1177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1178.xml><?xml version="1.0" encoding="utf-8"?>
<ds:datastoreItem xmlns:ds="http://schemas.openxmlformats.org/officeDocument/2006/customXml" ds:itemID="{9146D3D1-7398-4BF7-9C0F-D25D0BC0F73C}">
  <ds:schemaRefs>
    <ds:schemaRef ds:uri="http://schemas.microsoft.com/VisualStudio/2011/storyboarding/control"/>
  </ds:schemaRefs>
</ds:datastoreItem>
</file>

<file path=customXml/itemProps1179.xml><?xml version="1.0" encoding="utf-8"?>
<ds:datastoreItem xmlns:ds="http://schemas.openxmlformats.org/officeDocument/2006/customXml" ds:itemID="{01D6C923-4C36-4C7C-A935-DB37C0FADC0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4AB1D98-6D48-42C8-BF72-2993FAE92F6B}">
  <ds:schemaRefs>
    <ds:schemaRef ds:uri="http://schemas.microsoft.com/VisualStudio/2011/storyboarding/control"/>
  </ds:schemaRefs>
</ds:datastoreItem>
</file>

<file path=customXml/itemProps1180.xml><?xml version="1.0" encoding="utf-8"?>
<ds:datastoreItem xmlns:ds="http://schemas.openxmlformats.org/officeDocument/2006/customXml" ds:itemID="{380BEBFC-14C1-40EB-AD4E-39956281D722}">
  <ds:schemaRefs>
    <ds:schemaRef ds:uri="http://schemas.microsoft.com/VisualStudio/2011/storyboarding/control"/>
  </ds:schemaRefs>
</ds:datastoreItem>
</file>

<file path=customXml/itemProps1181.xml><?xml version="1.0" encoding="utf-8"?>
<ds:datastoreItem xmlns:ds="http://schemas.openxmlformats.org/officeDocument/2006/customXml" ds:itemID="{A52FD635-B3D7-40C0-84D0-1C4D370A4356}">
  <ds:schemaRefs>
    <ds:schemaRef ds:uri="http://schemas.microsoft.com/VisualStudio/2011/storyboarding/control"/>
  </ds:schemaRefs>
</ds:datastoreItem>
</file>

<file path=customXml/itemProps1182.xml><?xml version="1.0" encoding="utf-8"?>
<ds:datastoreItem xmlns:ds="http://schemas.openxmlformats.org/officeDocument/2006/customXml" ds:itemID="{D6B43F46-B8EC-40B9-B450-427093AB2619}">
  <ds:schemaRefs>
    <ds:schemaRef ds:uri="http://schemas.microsoft.com/VisualStudio/2011/storyboarding/control"/>
  </ds:schemaRefs>
</ds:datastoreItem>
</file>

<file path=customXml/itemProps1183.xml><?xml version="1.0" encoding="utf-8"?>
<ds:datastoreItem xmlns:ds="http://schemas.openxmlformats.org/officeDocument/2006/customXml" ds:itemID="{C863B4C2-C2A9-4376-8D09-F263FF1AAB31}">
  <ds:schemaRefs>
    <ds:schemaRef ds:uri="http://schemas.microsoft.com/VisualStudio/2011/storyboarding/control"/>
  </ds:schemaRefs>
</ds:datastoreItem>
</file>

<file path=customXml/itemProps1184.xml><?xml version="1.0" encoding="utf-8"?>
<ds:datastoreItem xmlns:ds="http://schemas.openxmlformats.org/officeDocument/2006/customXml" ds:itemID="{C6FBFA3F-5706-41B5-B868-FF4EFF84A294}">
  <ds:schemaRefs>
    <ds:schemaRef ds:uri="http://schemas.microsoft.com/VisualStudio/2011/storyboarding/control"/>
  </ds:schemaRefs>
</ds:datastoreItem>
</file>

<file path=customXml/itemProps1185.xml><?xml version="1.0" encoding="utf-8"?>
<ds:datastoreItem xmlns:ds="http://schemas.openxmlformats.org/officeDocument/2006/customXml" ds:itemID="{A92CBE04-1D48-4BEA-9B3C-79DE9AAC69BC}">
  <ds:schemaRefs>
    <ds:schemaRef ds:uri="http://schemas.microsoft.com/VisualStudio/2011/storyboarding/control"/>
  </ds:schemaRefs>
</ds:datastoreItem>
</file>

<file path=customXml/itemProps1186.xml><?xml version="1.0" encoding="utf-8"?>
<ds:datastoreItem xmlns:ds="http://schemas.openxmlformats.org/officeDocument/2006/customXml" ds:itemID="{6050EC1F-DD43-46E2-9D81-78E114C538F9}">
  <ds:schemaRefs>
    <ds:schemaRef ds:uri="http://schemas.microsoft.com/VisualStudio/2011/storyboarding/control"/>
  </ds:schemaRefs>
</ds:datastoreItem>
</file>

<file path=customXml/itemProps1187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1188.xml><?xml version="1.0" encoding="utf-8"?>
<ds:datastoreItem xmlns:ds="http://schemas.openxmlformats.org/officeDocument/2006/customXml" ds:itemID="{400184A0-AEC0-40C9-9462-BEDC437A2490}">
  <ds:schemaRefs>
    <ds:schemaRef ds:uri="http://schemas.microsoft.com/VisualStudio/2011/storyboarding/control"/>
  </ds:schemaRefs>
</ds:datastoreItem>
</file>

<file path=customXml/itemProps1189.xml><?xml version="1.0" encoding="utf-8"?>
<ds:datastoreItem xmlns:ds="http://schemas.openxmlformats.org/officeDocument/2006/customXml" ds:itemID="{75965782-3DBA-4DA9-8619-6AD03C061E7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B4C2B55-FE47-4DA7-B440-1122E813BB8A}">
  <ds:schemaRefs>
    <ds:schemaRef ds:uri="http://schemas.microsoft.com/VisualStudio/2011/storyboarding/control"/>
  </ds:schemaRefs>
</ds:datastoreItem>
</file>

<file path=customXml/itemProps1190.xml><?xml version="1.0" encoding="utf-8"?>
<ds:datastoreItem xmlns:ds="http://schemas.openxmlformats.org/officeDocument/2006/customXml" ds:itemID="{474EA74D-5593-4CEE-9CC4-3D30498C664D}">
  <ds:schemaRefs>
    <ds:schemaRef ds:uri="http://schemas.microsoft.com/VisualStudio/2011/storyboarding/control"/>
  </ds:schemaRefs>
</ds:datastoreItem>
</file>

<file path=customXml/itemProps1191.xml><?xml version="1.0" encoding="utf-8"?>
<ds:datastoreItem xmlns:ds="http://schemas.openxmlformats.org/officeDocument/2006/customXml" ds:itemID="{3072CAE2-7B47-412E-9A1E-1C9553D6421E}">
  <ds:schemaRefs>
    <ds:schemaRef ds:uri="http://schemas.microsoft.com/VisualStudio/2011/storyboarding/control"/>
  </ds:schemaRefs>
</ds:datastoreItem>
</file>

<file path=customXml/itemProps1192.xml><?xml version="1.0" encoding="utf-8"?>
<ds:datastoreItem xmlns:ds="http://schemas.openxmlformats.org/officeDocument/2006/customXml" ds:itemID="{8E45E60A-C29B-4742-BAF1-F4CF2A16B78B}">
  <ds:schemaRefs>
    <ds:schemaRef ds:uri="http://schemas.microsoft.com/VisualStudio/2011/storyboarding/control"/>
  </ds:schemaRefs>
</ds:datastoreItem>
</file>

<file path=customXml/itemProps1193.xml><?xml version="1.0" encoding="utf-8"?>
<ds:datastoreItem xmlns:ds="http://schemas.openxmlformats.org/officeDocument/2006/customXml" ds:itemID="{FA3D44F7-3A5F-4671-B154-C7E343A293AB}">
  <ds:schemaRefs>
    <ds:schemaRef ds:uri="http://schemas.microsoft.com/VisualStudio/2011/storyboarding/control"/>
  </ds:schemaRefs>
</ds:datastoreItem>
</file>

<file path=customXml/itemProps1194.xml><?xml version="1.0" encoding="utf-8"?>
<ds:datastoreItem xmlns:ds="http://schemas.openxmlformats.org/officeDocument/2006/customXml" ds:itemID="{D275A58D-EE4C-40E0-A8B2-830A7307546D}">
  <ds:schemaRefs>
    <ds:schemaRef ds:uri="http://schemas.microsoft.com/VisualStudio/2011/storyboarding/control"/>
  </ds:schemaRefs>
</ds:datastoreItem>
</file>

<file path=customXml/itemProps1195.xml><?xml version="1.0" encoding="utf-8"?>
<ds:datastoreItem xmlns:ds="http://schemas.openxmlformats.org/officeDocument/2006/customXml" ds:itemID="{BE0FD797-B435-446F-AEA4-CF8E9A2DCB57}">
  <ds:schemaRefs>
    <ds:schemaRef ds:uri="http://schemas.microsoft.com/VisualStudio/2011/storyboarding/control"/>
  </ds:schemaRefs>
</ds:datastoreItem>
</file>

<file path=customXml/itemProps1196.xml><?xml version="1.0" encoding="utf-8"?>
<ds:datastoreItem xmlns:ds="http://schemas.openxmlformats.org/officeDocument/2006/customXml" ds:itemID="{89188FEA-39E8-4CD1-A69C-CDD6F6B0D398}">
  <ds:schemaRefs>
    <ds:schemaRef ds:uri="http://schemas.microsoft.com/VisualStudio/2011/storyboarding/control"/>
  </ds:schemaRefs>
</ds:datastoreItem>
</file>

<file path=customXml/itemProps1197.xml><?xml version="1.0" encoding="utf-8"?>
<ds:datastoreItem xmlns:ds="http://schemas.openxmlformats.org/officeDocument/2006/customXml" ds:itemID="{F6ED04F1-96B3-4E4F-B75C-D44ED45CAD1C}">
  <ds:schemaRefs>
    <ds:schemaRef ds:uri="http://schemas.microsoft.com/VisualStudio/2011/storyboarding/control"/>
  </ds:schemaRefs>
</ds:datastoreItem>
</file>

<file path=customXml/itemProps1198.xml><?xml version="1.0" encoding="utf-8"?>
<ds:datastoreItem xmlns:ds="http://schemas.openxmlformats.org/officeDocument/2006/customXml" ds:itemID="{71263116-F929-4372-A949-6C339AFF25FD}">
  <ds:schemaRefs>
    <ds:schemaRef ds:uri="http://schemas.microsoft.com/VisualStudio/2011/storyboarding/control"/>
  </ds:schemaRefs>
</ds:datastoreItem>
</file>

<file path=customXml/itemProps1199.xml><?xml version="1.0" encoding="utf-8"?>
<ds:datastoreItem xmlns:ds="http://schemas.openxmlformats.org/officeDocument/2006/customXml" ds:itemID="{CDB14BD0-1BBF-4975-BAFE-431DB9F946B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3AAA655-F3E5-44EF-B449-7C16B9A2376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3CFAD1F-25CA-477A-AE49-D2C1E39BFD78}">
  <ds:schemaRefs>
    <ds:schemaRef ds:uri="http://schemas.microsoft.com/VisualStudio/2011/storyboarding/control"/>
  </ds:schemaRefs>
</ds:datastoreItem>
</file>

<file path=customXml/itemProps1200.xml><?xml version="1.0" encoding="utf-8"?>
<ds:datastoreItem xmlns:ds="http://schemas.openxmlformats.org/officeDocument/2006/customXml" ds:itemID="{1A7CA225-EC8C-4420-ABAC-4106C0024D3C}">
  <ds:schemaRefs>
    <ds:schemaRef ds:uri="http://schemas.microsoft.com/VisualStudio/2011/storyboarding/control"/>
  </ds:schemaRefs>
</ds:datastoreItem>
</file>

<file path=customXml/itemProps1201.xml><?xml version="1.0" encoding="utf-8"?>
<ds:datastoreItem xmlns:ds="http://schemas.openxmlformats.org/officeDocument/2006/customXml" ds:itemID="{4D885184-7043-41A4-85A8-B4093D46B0E7}">
  <ds:schemaRefs>
    <ds:schemaRef ds:uri="http://schemas.microsoft.com/VisualStudio/2011/storyboarding/control"/>
  </ds:schemaRefs>
</ds:datastoreItem>
</file>

<file path=customXml/itemProps1202.xml><?xml version="1.0" encoding="utf-8"?>
<ds:datastoreItem xmlns:ds="http://schemas.openxmlformats.org/officeDocument/2006/customXml" ds:itemID="{24A5474A-53E3-4052-AF1E-2FA63169CB4C}">
  <ds:schemaRefs>
    <ds:schemaRef ds:uri="http://schemas.microsoft.com/VisualStudio/2011/storyboarding/control"/>
  </ds:schemaRefs>
</ds:datastoreItem>
</file>

<file path=customXml/itemProps1203.xml><?xml version="1.0" encoding="utf-8"?>
<ds:datastoreItem xmlns:ds="http://schemas.openxmlformats.org/officeDocument/2006/customXml" ds:itemID="{EE89E43A-0154-412D-BB0A-51B10A5DD8C9}">
  <ds:schemaRefs>
    <ds:schemaRef ds:uri="http://schemas.microsoft.com/VisualStudio/2011/storyboarding/control"/>
  </ds:schemaRefs>
</ds:datastoreItem>
</file>

<file path=customXml/itemProps1204.xml><?xml version="1.0" encoding="utf-8"?>
<ds:datastoreItem xmlns:ds="http://schemas.openxmlformats.org/officeDocument/2006/customXml" ds:itemID="{5B50B4C2-1293-4E90-8361-6D950F4AFB4C}">
  <ds:schemaRefs>
    <ds:schemaRef ds:uri="http://schemas.microsoft.com/VisualStudio/2011/storyboarding/control"/>
  </ds:schemaRefs>
</ds:datastoreItem>
</file>

<file path=customXml/itemProps1205.xml><?xml version="1.0" encoding="utf-8"?>
<ds:datastoreItem xmlns:ds="http://schemas.openxmlformats.org/officeDocument/2006/customXml" ds:itemID="{DAF82C8A-4388-4940-9E10-56603F377B78}">
  <ds:schemaRefs>
    <ds:schemaRef ds:uri="http://schemas.microsoft.com/VisualStudio/2011/storyboarding/control"/>
  </ds:schemaRefs>
</ds:datastoreItem>
</file>

<file path=customXml/itemProps1206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1207.xml><?xml version="1.0" encoding="utf-8"?>
<ds:datastoreItem xmlns:ds="http://schemas.openxmlformats.org/officeDocument/2006/customXml" ds:itemID="{13CF3C57-9785-4032-9777-C22EE72E70DB}">
  <ds:schemaRefs>
    <ds:schemaRef ds:uri="http://schemas.microsoft.com/VisualStudio/2011/storyboarding/control"/>
  </ds:schemaRefs>
</ds:datastoreItem>
</file>

<file path=customXml/itemProps1208.xml><?xml version="1.0" encoding="utf-8"?>
<ds:datastoreItem xmlns:ds="http://schemas.openxmlformats.org/officeDocument/2006/customXml" ds:itemID="{53C8A1BB-B001-43E7-A389-C3B504F99BAE}">
  <ds:schemaRefs>
    <ds:schemaRef ds:uri="http://schemas.microsoft.com/VisualStudio/2011/storyboarding/control"/>
  </ds:schemaRefs>
</ds:datastoreItem>
</file>

<file path=customXml/itemProps1209.xml><?xml version="1.0" encoding="utf-8"?>
<ds:datastoreItem xmlns:ds="http://schemas.openxmlformats.org/officeDocument/2006/customXml" ds:itemID="{CCEB4801-F5C8-49AC-B66C-8D85B43A355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6C9C2B7-AFD9-4E6B-BBAA-8DF130CE9B19}">
  <ds:schemaRefs>
    <ds:schemaRef ds:uri="http://schemas.microsoft.com/VisualStudio/2011/storyboarding/control"/>
  </ds:schemaRefs>
</ds:datastoreItem>
</file>

<file path=customXml/itemProps1210.xml><?xml version="1.0" encoding="utf-8"?>
<ds:datastoreItem xmlns:ds="http://schemas.openxmlformats.org/officeDocument/2006/customXml" ds:itemID="{31EA282C-CD09-4BAA-9B02-64F763BD0ABD}">
  <ds:schemaRefs>
    <ds:schemaRef ds:uri="http://schemas.microsoft.com/VisualStudio/2011/storyboarding/control"/>
  </ds:schemaRefs>
</ds:datastoreItem>
</file>

<file path=customXml/itemProps1211.xml><?xml version="1.0" encoding="utf-8"?>
<ds:datastoreItem xmlns:ds="http://schemas.openxmlformats.org/officeDocument/2006/customXml" ds:itemID="{04337ADA-CAC9-415E-A19A-DB89105F4A4F}">
  <ds:schemaRefs>
    <ds:schemaRef ds:uri="http://schemas.microsoft.com/VisualStudio/2011/storyboarding/control"/>
  </ds:schemaRefs>
</ds:datastoreItem>
</file>

<file path=customXml/itemProps1212.xml><?xml version="1.0" encoding="utf-8"?>
<ds:datastoreItem xmlns:ds="http://schemas.openxmlformats.org/officeDocument/2006/customXml" ds:itemID="{E9913A23-DF52-42FB-B51B-58816B8EB0A2}">
  <ds:schemaRefs>
    <ds:schemaRef ds:uri="http://schemas.microsoft.com/VisualStudio/2011/storyboarding/control"/>
  </ds:schemaRefs>
</ds:datastoreItem>
</file>

<file path=customXml/itemProps1213.xml><?xml version="1.0" encoding="utf-8"?>
<ds:datastoreItem xmlns:ds="http://schemas.openxmlformats.org/officeDocument/2006/customXml" ds:itemID="{452CBE31-7256-46DC-9E96-F2BF8E78C46F}">
  <ds:schemaRefs>
    <ds:schemaRef ds:uri="http://schemas.microsoft.com/VisualStudio/2011/storyboarding/control"/>
  </ds:schemaRefs>
</ds:datastoreItem>
</file>

<file path=customXml/itemProps1214.xml><?xml version="1.0" encoding="utf-8"?>
<ds:datastoreItem xmlns:ds="http://schemas.openxmlformats.org/officeDocument/2006/customXml" ds:itemID="{89895E41-50DC-49CA-A7C6-213BDD983649}">
  <ds:schemaRefs>
    <ds:schemaRef ds:uri="http://schemas.microsoft.com/VisualStudio/2011/storyboarding/control"/>
  </ds:schemaRefs>
</ds:datastoreItem>
</file>

<file path=customXml/itemProps1215.xml><?xml version="1.0" encoding="utf-8"?>
<ds:datastoreItem xmlns:ds="http://schemas.openxmlformats.org/officeDocument/2006/customXml" ds:itemID="{83BF411A-E774-484C-BF96-F40BDA29C10B}">
  <ds:schemaRefs>
    <ds:schemaRef ds:uri="http://schemas.microsoft.com/VisualStudio/2011/storyboarding/control"/>
  </ds:schemaRefs>
</ds:datastoreItem>
</file>

<file path=customXml/itemProps1216.xml><?xml version="1.0" encoding="utf-8"?>
<ds:datastoreItem xmlns:ds="http://schemas.openxmlformats.org/officeDocument/2006/customXml" ds:itemID="{9BF289F8-B1D5-4766-A3E6-B7AC76034C45}">
  <ds:schemaRefs>
    <ds:schemaRef ds:uri="http://schemas.microsoft.com/VisualStudio/2011/storyboarding/control"/>
  </ds:schemaRefs>
</ds:datastoreItem>
</file>

<file path=customXml/itemProps1217.xml><?xml version="1.0" encoding="utf-8"?>
<ds:datastoreItem xmlns:ds="http://schemas.openxmlformats.org/officeDocument/2006/customXml" ds:itemID="{D09A0647-4F4E-4DAE-B1EF-8BA30F365EDD}">
  <ds:schemaRefs>
    <ds:schemaRef ds:uri="http://schemas.microsoft.com/VisualStudio/2011/storyboarding/control"/>
  </ds:schemaRefs>
</ds:datastoreItem>
</file>

<file path=customXml/itemProps1218.xml><?xml version="1.0" encoding="utf-8"?>
<ds:datastoreItem xmlns:ds="http://schemas.openxmlformats.org/officeDocument/2006/customXml" ds:itemID="{AC321AD0-2975-41BB-BFEA-CBE381CFBD96}">
  <ds:schemaRefs>
    <ds:schemaRef ds:uri="http://schemas.microsoft.com/VisualStudio/2011/storyboarding/control"/>
  </ds:schemaRefs>
</ds:datastoreItem>
</file>

<file path=customXml/itemProps1219.xml><?xml version="1.0" encoding="utf-8"?>
<ds:datastoreItem xmlns:ds="http://schemas.openxmlformats.org/officeDocument/2006/customXml" ds:itemID="{245E3596-23B9-44D2-8155-7F30A036FA2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66AD8CB-A336-4A83-8392-7594F7BC4090}">
  <ds:schemaRefs>
    <ds:schemaRef ds:uri="http://schemas.microsoft.com/VisualStudio/2011/storyboarding/control"/>
  </ds:schemaRefs>
</ds:datastoreItem>
</file>

<file path=customXml/itemProps1220.xml><?xml version="1.0" encoding="utf-8"?>
<ds:datastoreItem xmlns:ds="http://schemas.openxmlformats.org/officeDocument/2006/customXml" ds:itemID="{F99159D0-5939-45D9-B388-51B46083C919}">
  <ds:schemaRefs>
    <ds:schemaRef ds:uri="http://schemas.microsoft.com/VisualStudio/2011/storyboarding/control"/>
  </ds:schemaRefs>
</ds:datastoreItem>
</file>

<file path=customXml/itemProps1221.xml><?xml version="1.0" encoding="utf-8"?>
<ds:datastoreItem xmlns:ds="http://schemas.openxmlformats.org/officeDocument/2006/customXml" ds:itemID="{0DA0D3A6-1BD3-489C-9F91-2F2B7A7F1BB6}">
  <ds:schemaRefs>
    <ds:schemaRef ds:uri="http://schemas.microsoft.com/VisualStudio/2011/storyboarding/control"/>
  </ds:schemaRefs>
</ds:datastoreItem>
</file>

<file path=customXml/itemProps1222.xml><?xml version="1.0" encoding="utf-8"?>
<ds:datastoreItem xmlns:ds="http://schemas.openxmlformats.org/officeDocument/2006/customXml" ds:itemID="{3242D094-F973-4FAA-A58C-CDF5FFD2218C}">
  <ds:schemaRefs>
    <ds:schemaRef ds:uri="http://schemas.microsoft.com/VisualStudio/2011/storyboarding/control"/>
  </ds:schemaRefs>
</ds:datastoreItem>
</file>

<file path=customXml/itemProps1223.xml><?xml version="1.0" encoding="utf-8"?>
<ds:datastoreItem xmlns:ds="http://schemas.openxmlformats.org/officeDocument/2006/customXml" ds:itemID="{E48A5FE8-1147-441B-821B-4F7C1035DD5E}">
  <ds:schemaRefs>
    <ds:schemaRef ds:uri="http://schemas.microsoft.com/VisualStudio/2011/storyboarding/control"/>
  </ds:schemaRefs>
</ds:datastoreItem>
</file>

<file path=customXml/itemProps1224.xml><?xml version="1.0" encoding="utf-8"?>
<ds:datastoreItem xmlns:ds="http://schemas.openxmlformats.org/officeDocument/2006/customXml" ds:itemID="{856225ED-24D8-42DE-9C9A-1605D3900F2A}">
  <ds:schemaRefs>
    <ds:schemaRef ds:uri="http://schemas.microsoft.com/VisualStudio/2011/storyboarding/control"/>
  </ds:schemaRefs>
</ds:datastoreItem>
</file>

<file path=customXml/itemProps1225.xml><?xml version="1.0" encoding="utf-8"?>
<ds:datastoreItem xmlns:ds="http://schemas.openxmlformats.org/officeDocument/2006/customXml" ds:itemID="{D54B90D1-9685-401F-8D53-DACFB2135543}">
  <ds:schemaRefs>
    <ds:schemaRef ds:uri="http://schemas.microsoft.com/VisualStudio/2011/storyboarding/control"/>
  </ds:schemaRefs>
</ds:datastoreItem>
</file>

<file path=customXml/itemProps1226.xml><?xml version="1.0" encoding="utf-8"?>
<ds:datastoreItem xmlns:ds="http://schemas.openxmlformats.org/officeDocument/2006/customXml" ds:itemID="{5EFDF10B-2033-4250-806A-9959D24ED24F}">
  <ds:schemaRefs>
    <ds:schemaRef ds:uri="http://schemas.microsoft.com/VisualStudio/2011/storyboarding/control"/>
  </ds:schemaRefs>
</ds:datastoreItem>
</file>

<file path=customXml/itemProps1227.xml><?xml version="1.0" encoding="utf-8"?>
<ds:datastoreItem xmlns:ds="http://schemas.openxmlformats.org/officeDocument/2006/customXml" ds:itemID="{28E60250-DF90-426A-A874-40B93E4EF753}">
  <ds:schemaRefs>
    <ds:schemaRef ds:uri="http://schemas.microsoft.com/VisualStudio/2011/storyboarding/control"/>
  </ds:schemaRefs>
</ds:datastoreItem>
</file>

<file path=customXml/itemProps1228.xml><?xml version="1.0" encoding="utf-8"?>
<ds:datastoreItem xmlns:ds="http://schemas.openxmlformats.org/officeDocument/2006/customXml" ds:itemID="{86399DBF-D5CD-4988-AD4F-AFAC1F1DE8D4}">
  <ds:schemaRefs>
    <ds:schemaRef ds:uri="http://schemas.microsoft.com/VisualStudio/2011/storyboarding/control"/>
  </ds:schemaRefs>
</ds:datastoreItem>
</file>

<file path=customXml/itemProps1229.xml><?xml version="1.0" encoding="utf-8"?>
<ds:datastoreItem xmlns:ds="http://schemas.openxmlformats.org/officeDocument/2006/customXml" ds:itemID="{31FBC7BE-559B-4B9F-A7E3-AFB5737EE9B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87B50F6-17CD-4377-AAA6-161B06F617F2}">
  <ds:schemaRefs>
    <ds:schemaRef ds:uri="http://schemas.microsoft.com/VisualStudio/2011/storyboarding/control"/>
  </ds:schemaRefs>
</ds:datastoreItem>
</file>

<file path=customXml/itemProps1230.xml><?xml version="1.0" encoding="utf-8"?>
<ds:datastoreItem xmlns:ds="http://schemas.openxmlformats.org/officeDocument/2006/customXml" ds:itemID="{00C8882C-8A05-4775-8C12-63A83B19E61B}">
  <ds:schemaRefs>
    <ds:schemaRef ds:uri="http://schemas.microsoft.com/VisualStudio/2011/storyboarding/control"/>
  </ds:schemaRefs>
</ds:datastoreItem>
</file>

<file path=customXml/itemProps1231.xml><?xml version="1.0" encoding="utf-8"?>
<ds:datastoreItem xmlns:ds="http://schemas.openxmlformats.org/officeDocument/2006/customXml" ds:itemID="{886C2A46-1706-44A1-97D0-ADF7990BB42F}">
  <ds:schemaRefs>
    <ds:schemaRef ds:uri="http://schemas.microsoft.com/VisualStudio/2011/storyboarding/control"/>
  </ds:schemaRefs>
</ds:datastoreItem>
</file>

<file path=customXml/itemProps1232.xml><?xml version="1.0" encoding="utf-8"?>
<ds:datastoreItem xmlns:ds="http://schemas.openxmlformats.org/officeDocument/2006/customXml" ds:itemID="{F2DCBD85-6C24-4429-8126-10990924E60A}">
  <ds:schemaRefs>
    <ds:schemaRef ds:uri="http://schemas.microsoft.com/VisualStudio/2011/storyboarding/control"/>
  </ds:schemaRefs>
</ds:datastoreItem>
</file>

<file path=customXml/itemProps1233.xml><?xml version="1.0" encoding="utf-8"?>
<ds:datastoreItem xmlns:ds="http://schemas.openxmlformats.org/officeDocument/2006/customXml" ds:itemID="{8911B8E0-A983-4BEB-A70A-8F78BE3001C8}">
  <ds:schemaRefs>
    <ds:schemaRef ds:uri="http://schemas.microsoft.com/VisualStudio/2011/storyboarding/control"/>
  </ds:schemaRefs>
</ds:datastoreItem>
</file>

<file path=customXml/itemProps1234.xml><?xml version="1.0" encoding="utf-8"?>
<ds:datastoreItem xmlns:ds="http://schemas.openxmlformats.org/officeDocument/2006/customXml" ds:itemID="{1F9BBE03-64BA-4157-B682-52433B0EBE0C}">
  <ds:schemaRefs>
    <ds:schemaRef ds:uri="http://schemas.microsoft.com/VisualStudio/2011/storyboarding/control"/>
  </ds:schemaRefs>
</ds:datastoreItem>
</file>

<file path=customXml/itemProps1235.xml><?xml version="1.0" encoding="utf-8"?>
<ds:datastoreItem xmlns:ds="http://schemas.openxmlformats.org/officeDocument/2006/customXml" ds:itemID="{242DCB65-01C8-48DE-B042-FA14A852489F}">
  <ds:schemaRefs>
    <ds:schemaRef ds:uri="http://schemas.microsoft.com/VisualStudio/2011/storyboarding/control"/>
  </ds:schemaRefs>
</ds:datastoreItem>
</file>

<file path=customXml/itemProps1236.xml><?xml version="1.0" encoding="utf-8"?>
<ds:datastoreItem xmlns:ds="http://schemas.openxmlformats.org/officeDocument/2006/customXml" ds:itemID="{89DCA332-2CA4-4CC4-9379-23D605A10D38}">
  <ds:schemaRefs>
    <ds:schemaRef ds:uri="http://schemas.microsoft.com/VisualStudio/2011/storyboarding/control"/>
  </ds:schemaRefs>
</ds:datastoreItem>
</file>

<file path=customXml/itemProps1237.xml><?xml version="1.0" encoding="utf-8"?>
<ds:datastoreItem xmlns:ds="http://schemas.openxmlformats.org/officeDocument/2006/customXml" ds:itemID="{4BBB35EF-6839-4BBB-BD1B-258481D1D667}">
  <ds:schemaRefs>
    <ds:schemaRef ds:uri="http://schemas.microsoft.com/VisualStudio/2011/storyboarding/control"/>
  </ds:schemaRefs>
</ds:datastoreItem>
</file>

<file path=customXml/itemProps1238.xml><?xml version="1.0" encoding="utf-8"?>
<ds:datastoreItem xmlns:ds="http://schemas.openxmlformats.org/officeDocument/2006/customXml" ds:itemID="{3426EE53-50B3-4C88-9B3D-930ABE9AADAD}">
  <ds:schemaRefs>
    <ds:schemaRef ds:uri="http://schemas.microsoft.com/VisualStudio/2011/storyboarding/control"/>
  </ds:schemaRefs>
</ds:datastoreItem>
</file>

<file path=customXml/itemProps1239.xml><?xml version="1.0" encoding="utf-8"?>
<ds:datastoreItem xmlns:ds="http://schemas.openxmlformats.org/officeDocument/2006/customXml" ds:itemID="{F5F9271F-A64A-4A54-94C1-0E6B3953E29F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23238DC-1300-48DB-8C20-058C7CA81501}">
  <ds:schemaRefs>
    <ds:schemaRef ds:uri="http://schemas.microsoft.com/VisualStudio/2011/storyboarding/control"/>
  </ds:schemaRefs>
</ds:datastoreItem>
</file>

<file path=customXml/itemProps1240.xml><?xml version="1.0" encoding="utf-8"?>
<ds:datastoreItem xmlns:ds="http://schemas.openxmlformats.org/officeDocument/2006/customXml" ds:itemID="{7F281C05-A193-4F90-9A70-2C71DA1FC039}">
  <ds:schemaRefs>
    <ds:schemaRef ds:uri="http://schemas.microsoft.com/VisualStudio/2011/storyboarding/control"/>
  </ds:schemaRefs>
</ds:datastoreItem>
</file>

<file path=customXml/itemProps1241.xml><?xml version="1.0" encoding="utf-8"?>
<ds:datastoreItem xmlns:ds="http://schemas.openxmlformats.org/officeDocument/2006/customXml" ds:itemID="{2AF096A9-FEB7-41B4-A645-FD786236EC99}">
  <ds:schemaRefs>
    <ds:schemaRef ds:uri="http://schemas.microsoft.com/VisualStudio/2011/storyboarding/control"/>
  </ds:schemaRefs>
</ds:datastoreItem>
</file>

<file path=customXml/itemProps1242.xml><?xml version="1.0" encoding="utf-8"?>
<ds:datastoreItem xmlns:ds="http://schemas.openxmlformats.org/officeDocument/2006/customXml" ds:itemID="{73DA4610-3FCA-4A3D-81A9-19C196EBC959}">
  <ds:schemaRefs>
    <ds:schemaRef ds:uri="http://schemas.microsoft.com/VisualStudio/2011/storyboarding/control"/>
  </ds:schemaRefs>
</ds:datastoreItem>
</file>

<file path=customXml/itemProps1243.xml><?xml version="1.0" encoding="utf-8"?>
<ds:datastoreItem xmlns:ds="http://schemas.openxmlformats.org/officeDocument/2006/customXml" ds:itemID="{2D5C8B2A-77F0-4300-9E74-BAF8661A86F1}">
  <ds:schemaRefs>
    <ds:schemaRef ds:uri="http://schemas.microsoft.com/VisualStudio/2011/storyboarding/control"/>
  </ds:schemaRefs>
</ds:datastoreItem>
</file>

<file path=customXml/itemProps1244.xml><?xml version="1.0" encoding="utf-8"?>
<ds:datastoreItem xmlns:ds="http://schemas.openxmlformats.org/officeDocument/2006/customXml" ds:itemID="{77DF0351-BB53-4426-A704-820B4D25D216}">
  <ds:schemaRefs>
    <ds:schemaRef ds:uri="http://schemas.microsoft.com/VisualStudio/2011/storyboarding/control"/>
  </ds:schemaRefs>
</ds:datastoreItem>
</file>

<file path=customXml/itemProps1245.xml><?xml version="1.0" encoding="utf-8"?>
<ds:datastoreItem xmlns:ds="http://schemas.openxmlformats.org/officeDocument/2006/customXml" ds:itemID="{66F62918-E48A-436E-935F-58653A9E4B20}">
  <ds:schemaRefs>
    <ds:schemaRef ds:uri="http://schemas.microsoft.com/VisualStudio/2011/storyboarding/control"/>
  </ds:schemaRefs>
</ds:datastoreItem>
</file>

<file path=customXml/itemProps1246.xml><?xml version="1.0" encoding="utf-8"?>
<ds:datastoreItem xmlns:ds="http://schemas.openxmlformats.org/officeDocument/2006/customXml" ds:itemID="{E08FD1C6-B704-4C13-8A47-CFC709B2D67C}">
  <ds:schemaRefs>
    <ds:schemaRef ds:uri="http://schemas.microsoft.com/VisualStudio/2011/storyboarding/control"/>
  </ds:schemaRefs>
</ds:datastoreItem>
</file>

<file path=customXml/itemProps1247.xml><?xml version="1.0" encoding="utf-8"?>
<ds:datastoreItem xmlns:ds="http://schemas.openxmlformats.org/officeDocument/2006/customXml" ds:itemID="{B31D756E-0C90-4E4C-843B-3E73D4C5CF76}">
  <ds:schemaRefs>
    <ds:schemaRef ds:uri="http://schemas.microsoft.com/VisualStudio/2011/storyboarding/control"/>
  </ds:schemaRefs>
</ds:datastoreItem>
</file>

<file path=customXml/itemProps1248.xml><?xml version="1.0" encoding="utf-8"?>
<ds:datastoreItem xmlns:ds="http://schemas.openxmlformats.org/officeDocument/2006/customXml" ds:itemID="{6A614F83-5911-4B26-B62A-141F9D8D08AE}">
  <ds:schemaRefs>
    <ds:schemaRef ds:uri="http://schemas.microsoft.com/VisualStudio/2011/storyboarding/control"/>
  </ds:schemaRefs>
</ds:datastoreItem>
</file>

<file path=customXml/itemProps1249.xml><?xml version="1.0" encoding="utf-8"?>
<ds:datastoreItem xmlns:ds="http://schemas.openxmlformats.org/officeDocument/2006/customXml" ds:itemID="{7352B3BE-EFA5-4998-8BF2-1BC5A9D4D9E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3B5949B-F6F5-4709-BA6A-CC44107D4ED9}">
  <ds:schemaRefs>
    <ds:schemaRef ds:uri="http://schemas.microsoft.com/VisualStudio/2011/storyboarding/control"/>
  </ds:schemaRefs>
</ds:datastoreItem>
</file>

<file path=customXml/itemProps1250.xml><?xml version="1.0" encoding="utf-8"?>
<ds:datastoreItem xmlns:ds="http://schemas.openxmlformats.org/officeDocument/2006/customXml" ds:itemID="{C44DFB98-B54B-473B-B791-DBC3D993EC7C}">
  <ds:schemaRefs>
    <ds:schemaRef ds:uri="http://schemas.microsoft.com/VisualStudio/2011/storyboarding/control"/>
  </ds:schemaRefs>
</ds:datastoreItem>
</file>

<file path=customXml/itemProps1251.xml><?xml version="1.0" encoding="utf-8"?>
<ds:datastoreItem xmlns:ds="http://schemas.openxmlformats.org/officeDocument/2006/customXml" ds:itemID="{06E3D838-9320-49E2-AF27-26E7D7581420}">
  <ds:schemaRefs>
    <ds:schemaRef ds:uri="http://schemas.microsoft.com/VisualStudio/2011/storyboarding/control"/>
  </ds:schemaRefs>
</ds:datastoreItem>
</file>

<file path=customXml/itemProps1252.xml><?xml version="1.0" encoding="utf-8"?>
<ds:datastoreItem xmlns:ds="http://schemas.openxmlformats.org/officeDocument/2006/customXml" ds:itemID="{DB637F51-1D56-45E4-8B4A-8E00205C8D4D}">
  <ds:schemaRefs>
    <ds:schemaRef ds:uri="http://schemas.microsoft.com/VisualStudio/2011/storyboarding/control"/>
  </ds:schemaRefs>
</ds:datastoreItem>
</file>

<file path=customXml/itemProps1253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1254.xml><?xml version="1.0" encoding="utf-8"?>
<ds:datastoreItem xmlns:ds="http://schemas.openxmlformats.org/officeDocument/2006/customXml" ds:itemID="{6CCC340A-40CC-4E2C-8A49-3D27B3D783DC}">
  <ds:schemaRefs>
    <ds:schemaRef ds:uri="http://schemas.microsoft.com/VisualStudio/2011/storyboarding/control"/>
  </ds:schemaRefs>
</ds:datastoreItem>
</file>

<file path=customXml/itemProps1255.xml><?xml version="1.0" encoding="utf-8"?>
<ds:datastoreItem xmlns:ds="http://schemas.openxmlformats.org/officeDocument/2006/customXml" ds:itemID="{725E86C1-F934-4173-B3FC-7FF47F0C2F4E}">
  <ds:schemaRefs>
    <ds:schemaRef ds:uri="http://schemas.microsoft.com/VisualStudio/2011/storyboarding/control"/>
  </ds:schemaRefs>
</ds:datastoreItem>
</file>

<file path=customXml/itemProps1256.xml><?xml version="1.0" encoding="utf-8"?>
<ds:datastoreItem xmlns:ds="http://schemas.openxmlformats.org/officeDocument/2006/customXml" ds:itemID="{0FFFC010-15D8-40FD-8646-4D1A54D6D9C6}">
  <ds:schemaRefs>
    <ds:schemaRef ds:uri="http://schemas.microsoft.com/VisualStudio/2011/storyboarding/control"/>
  </ds:schemaRefs>
</ds:datastoreItem>
</file>

<file path=customXml/itemProps1257.xml><?xml version="1.0" encoding="utf-8"?>
<ds:datastoreItem xmlns:ds="http://schemas.openxmlformats.org/officeDocument/2006/customXml" ds:itemID="{3D2162F2-C41D-4A9F-962B-21925E3B703D}">
  <ds:schemaRefs>
    <ds:schemaRef ds:uri="http://schemas.microsoft.com/VisualStudio/2011/storyboarding/control"/>
  </ds:schemaRefs>
</ds:datastoreItem>
</file>

<file path=customXml/itemProps1258.xml><?xml version="1.0" encoding="utf-8"?>
<ds:datastoreItem xmlns:ds="http://schemas.openxmlformats.org/officeDocument/2006/customXml" ds:itemID="{0A9B546C-6F8C-4803-A041-46B9DB523115}">
  <ds:schemaRefs>
    <ds:schemaRef ds:uri="http://schemas.microsoft.com/VisualStudio/2011/storyboarding/control"/>
  </ds:schemaRefs>
</ds:datastoreItem>
</file>

<file path=customXml/itemProps1259.xml><?xml version="1.0" encoding="utf-8"?>
<ds:datastoreItem xmlns:ds="http://schemas.openxmlformats.org/officeDocument/2006/customXml" ds:itemID="{C83E663D-4C07-43C9-8416-DD9667E7013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FDDF4F0-8E97-4D9E-A875-690F561B815F}">
  <ds:schemaRefs>
    <ds:schemaRef ds:uri="http://schemas.microsoft.com/VisualStudio/2011/storyboarding/control"/>
  </ds:schemaRefs>
</ds:datastoreItem>
</file>

<file path=customXml/itemProps1260.xml><?xml version="1.0" encoding="utf-8"?>
<ds:datastoreItem xmlns:ds="http://schemas.openxmlformats.org/officeDocument/2006/customXml" ds:itemID="{DE80F50A-EC63-4458-A85E-70D47F9A302B}">
  <ds:schemaRefs>
    <ds:schemaRef ds:uri="http://schemas.microsoft.com/VisualStudio/2011/storyboarding/control"/>
  </ds:schemaRefs>
</ds:datastoreItem>
</file>

<file path=customXml/itemProps1261.xml><?xml version="1.0" encoding="utf-8"?>
<ds:datastoreItem xmlns:ds="http://schemas.openxmlformats.org/officeDocument/2006/customXml" ds:itemID="{80A64580-D8C8-4B74-BEC2-62F8BC3A7149}">
  <ds:schemaRefs>
    <ds:schemaRef ds:uri="http://schemas.microsoft.com/VisualStudio/2011/storyboarding/control"/>
  </ds:schemaRefs>
</ds:datastoreItem>
</file>

<file path=customXml/itemProps1262.xml><?xml version="1.0" encoding="utf-8"?>
<ds:datastoreItem xmlns:ds="http://schemas.openxmlformats.org/officeDocument/2006/customXml" ds:itemID="{2EC0DFC9-01F3-4E0D-A00A-B6905AB23CED}">
  <ds:schemaRefs>
    <ds:schemaRef ds:uri="http://schemas.microsoft.com/VisualStudio/2011/storyboarding/control"/>
  </ds:schemaRefs>
</ds:datastoreItem>
</file>

<file path=customXml/itemProps1263.xml><?xml version="1.0" encoding="utf-8"?>
<ds:datastoreItem xmlns:ds="http://schemas.openxmlformats.org/officeDocument/2006/customXml" ds:itemID="{39EE587F-728B-4668-862B-E018C3450C64}">
  <ds:schemaRefs>
    <ds:schemaRef ds:uri="http://schemas.microsoft.com/VisualStudio/2011/storyboarding/control"/>
  </ds:schemaRefs>
</ds:datastoreItem>
</file>

<file path=customXml/itemProps1264.xml><?xml version="1.0" encoding="utf-8"?>
<ds:datastoreItem xmlns:ds="http://schemas.openxmlformats.org/officeDocument/2006/customXml" ds:itemID="{74D6C1C3-3696-44F5-8F63-42B3A8767169}">
  <ds:schemaRefs>
    <ds:schemaRef ds:uri="http://schemas.microsoft.com/VisualStudio/2011/storyboarding/control"/>
  </ds:schemaRefs>
</ds:datastoreItem>
</file>

<file path=customXml/itemProps1265.xml><?xml version="1.0" encoding="utf-8"?>
<ds:datastoreItem xmlns:ds="http://schemas.openxmlformats.org/officeDocument/2006/customXml" ds:itemID="{E76EA83B-7E57-435B-BAE3-DBB6633EFAD5}">
  <ds:schemaRefs>
    <ds:schemaRef ds:uri="http://schemas.microsoft.com/VisualStudio/2011/storyboarding/control"/>
  </ds:schemaRefs>
</ds:datastoreItem>
</file>

<file path=customXml/itemProps1266.xml><?xml version="1.0" encoding="utf-8"?>
<ds:datastoreItem xmlns:ds="http://schemas.openxmlformats.org/officeDocument/2006/customXml" ds:itemID="{B4A5206E-4EFA-4A79-BAF4-02A501111C81}">
  <ds:schemaRefs>
    <ds:schemaRef ds:uri="http://schemas.microsoft.com/VisualStudio/2011/storyboarding/control"/>
  </ds:schemaRefs>
</ds:datastoreItem>
</file>

<file path=customXml/itemProps1267.xml><?xml version="1.0" encoding="utf-8"?>
<ds:datastoreItem xmlns:ds="http://schemas.openxmlformats.org/officeDocument/2006/customXml" ds:itemID="{A5E92043-9147-4962-A6A7-60B77649155A}">
  <ds:schemaRefs>
    <ds:schemaRef ds:uri="http://schemas.microsoft.com/VisualStudio/2011/storyboarding/control"/>
  </ds:schemaRefs>
</ds:datastoreItem>
</file>

<file path=customXml/itemProps1268.xml><?xml version="1.0" encoding="utf-8"?>
<ds:datastoreItem xmlns:ds="http://schemas.openxmlformats.org/officeDocument/2006/customXml" ds:itemID="{F163C18A-038F-4EDF-B623-FC558E8F8941}">
  <ds:schemaRefs>
    <ds:schemaRef ds:uri="http://schemas.microsoft.com/VisualStudio/2011/storyboarding/control"/>
  </ds:schemaRefs>
</ds:datastoreItem>
</file>

<file path=customXml/itemProps1269.xml><?xml version="1.0" encoding="utf-8"?>
<ds:datastoreItem xmlns:ds="http://schemas.openxmlformats.org/officeDocument/2006/customXml" ds:itemID="{52196BE7-280A-4F13-BC34-70CD9803157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6FADAC1-8885-4134-AE66-2C47A62D2023}">
  <ds:schemaRefs>
    <ds:schemaRef ds:uri="http://schemas.microsoft.com/VisualStudio/2011/storyboarding/control"/>
  </ds:schemaRefs>
</ds:datastoreItem>
</file>

<file path=customXml/itemProps1270.xml><?xml version="1.0" encoding="utf-8"?>
<ds:datastoreItem xmlns:ds="http://schemas.openxmlformats.org/officeDocument/2006/customXml" ds:itemID="{627BA985-EEAC-4666-946A-C0F035788470}">
  <ds:schemaRefs>
    <ds:schemaRef ds:uri="http://schemas.microsoft.com/VisualStudio/2011/storyboarding/control"/>
  </ds:schemaRefs>
</ds:datastoreItem>
</file>

<file path=customXml/itemProps1271.xml><?xml version="1.0" encoding="utf-8"?>
<ds:datastoreItem xmlns:ds="http://schemas.openxmlformats.org/officeDocument/2006/customXml" ds:itemID="{97C4CB2F-2B8A-40F6-A1F9-1F477F6097A3}">
  <ds:schemaRefs>
    <ds:schemaRef ds:uri="http://schemas.microsoft.com/VisualStudio/2011/storyboarding/control"/>
  </ds:schemaRefs>
</ds:datastoreItem>
</file>

<file path=customXml/itemProps1272.xml><?xml version="1.0" encoding="utf-8"?>
<ds:datastoreItem xmlns:ds="http://schemas.openxmlformats.org/officeDocument/2006/customXml" ds:itemID="{EE080E6B-7331-40BC-9651-2C69DA490006}">
  <ds:schemaRefs>
    <ds:schemaRef ds:uri="http://schemas.microsoft.com/VisualStudio/2011/storyboarding/control"/>
  </ds:schemaRefs>
</ds:datastoreItem>
</file>

<file path=customXml/itemProps1273.xml><?xml version="1.0" encoding="utf-8"?>
<ds:datastoreItem xmlns:ds="http://schemas.openxmlformats.org/officeDocument/2006/customXml" ds:itemID="{DD550128-9676-4137-A5C6-271AF34669C5}">
  <ds:schemaRefs>
    <ds:schemaRef ds:uri="http://schemas.microsoft.com/VisualStudio/2011/storyboarding/control"/>
  </ds:schemaRefs>
</ds:datastoreItem>
</file>

<file path=customXml/itemProps1274.xml><?xml version="1.0" encoding="utf-8"?>
<ds:datastoreItem xmlns:ds="http://schemas.openxmlformats.org/officeDocument/2006/customXml" ds:itemID="{4931245E-60AF-4127-B003-F56420C4141B}">
  <ds:schemaRefs>
    <ds:schemaRef ds:uri="http://schemas.microsoft.com/VisualStudio/2011/storyboarding/control"/>
  </ds:schemaRefs>
</ds:datastoreItem>
</file>

<file path=customXml/itemProps1275.xml><?xml version="1.0" encoding="utf-8"?>
<ds:datastoreItem xmlns:ds="http://schemas.openxmlformats.org/officeDocument/2006/customXml" ds:itemID="{5787435D-A13A-4A3F-A10A-44DFBBAD5C62}">
  <ds:schemaRefs>
    <ds:schemaRef ds:uri="http://schemas.microsoft.com/VisualStudio/2011/storyboarding/control"/>
  </ds:schemaRefs>
</ds:datastoreItem>
</file>

<file path=customXml/itemProps1276.xml><?xml version="1.0" encoding="utf-8"?>
<ds:datastoreItem xmlns:ds="http://schemas.openxmlformats.org/officeDocument/2006/customXml" ds:itemID="{BE6D86ED-5606-4F55-BFC7-E73363FB5C3E}">
  <ds:schemaRefs>
    <ds:schemaRef ds:uri="http://schemas.microsoft.com/VisualStudio/2011/storyboarding/control"/>
  </ds:schemaRefs>
</ds:datastoreItem>
</file>

<file path=customXml/itemProps1277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1278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1279.xml><?xml version="1.0" encoding="utf-8"?>
<ds:datastoreItem xmlns:ds="http://schemas.openxmlformats.org/officeDocument/2006/customXml" ds:itemID="{DFE1050C-CDC2-4512-A864-F049C17EFD3C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D23147A-EB34-457E-B61F-AD5664586D02}">
  <ds:schemaRefs>
    <ds:schemaRef ds:uri="http://schemas.microsoft.com/VisualStudio/2011/storyboarding/control"/>
  </ds:schemaRefs>
</ds:datastoreItem>
</file>

<file path=customXml/itemProps1280.xml><?xml version="1.0" encoding="utf-8"?>
<ds:datastoreItem xmlns:ds="http://schemas.openxmlformats.org/officeDocument/2006/customXml" ds:itemID="{DB30BC30-D5EB-4221-8B1A-24A4D411F948}">
  <ds:schemaRefs>
    <ds:schemaRef ds:uri="http://schemas.microsoft.com/VisualStudio/2011/storyboarding/control"/>
  </ds:schemaRefs>
</ds:datastoreItem>
</file>

<file path=customXml/itemProps1281.xml><?xml version="1.0" encoding="utf-8"?>
<ds:datastoreItem xmlns:ds="http://schemas.openxmlformats.org/officeDocument/2006/customXml" ds:itemID="{69C88492-8908-4685-970B-357FC2F90433}">
  <ds:schemaRefs>
    <ds:schemaRef ds:uri="http://schemas.microsoft.com/VisualStudio/2011/storyboarding/control"/>
  </ds:schemaRefs>
</ds:datastoreItem>
</file>

<file path=customXml/itemProps1282.xml><?xml version="1.0" encoding="utf-8"?>
<ds:datastoreItem xmlns:ds="http://schemas.openxmlformats.org/officeDocument/2006/customXml" ds:itemID="{629B2653-9A28-4CD5-A8D7-A35CC911604D}">
  <ds:schemaRefs>
    <ds:schemaRef ds:uri="http://schemas.microsoft.com/VisualStudio/2011/storyboarding/control"/>
  </ds:schemaRefs>
</ds:datastoreItem>
</file>

<file path=customXml/itemProps1283.xml><?xml version="1.0" encoding="utf-8"?>
<ds:datastoreItem xmlns:ds="http://schemas.openxmlformats.org/officeDocument/2006/customXml" ds:itemID="{B140DDDC-6308-4B19-9EAB-AEBF93504FE4}">
  <ds:schemaRefs>
    <ds:schemaRef ds:uri="http://schemas.microsoft.com/VisualStudio/2011/storyboarding/control"/>
  </ds:schemaRefs>
</ds:datastoreItem>
</file>

<file path=customXml/itemProps1284.xml><?xml version="1.0" encoding="utf-8"?>
<ds:datastoreItem xmlns:ds="http://schemas.openxmlformats.org/officeDocument/2006/customXml" ds:itemID="{55186061-C0E0-4733-99B1-A452FF22AE00}">
  <ds:schemaRefs>
    <ds:schemaRef ds:uri="http://schemas.microsoft.com/VisualStudio/2011/storyboarding/control"/>
  </ds:schemaRefs>
</ds:datastoreItem>
</file>

<file path=customXml/itemProps1285.xml><?xml version="1.0" encoding="utf-8"?>
<ds:datastoreItem xmlns:ds="http://schemas.openxmlformats.org/officeDocument/2006/customXml" ds:itemID="{E12C11D5-D6A3-4614-BADA-75EEFCEAEBFA}">
  <ds:schemaRefs>
    <ds:schemaRef ds:uri="http://schemas.microsoft.com/VisualStudio/2011/storyboarding/control"/>
  </ds:schemaRefs>
</ds:datastoreItem>
</file>

<file path=customXml/itemProps1286.xml><?xml version="1.0" encoding="utf-8"?>
<ds:datastoreItem xmlns:ds="http://schemas.openxmlformats.org/officeDocument/2006/customXml" ds:itemID="{2AE079F8-55DE-4281-9167-34F7B4045766}">
  <ds:schemaRefs>
    <ds:schemaRef ds:uri="http://schemas.microsoft.com/VisualStudio/2011/storyboarding/control"/>
  </ds:schemaRefs>
</ds:datastoreItem>
</file>

<file path=customXml/itemProps1287.xml><?xml version="1.0" encoding="utf-8"?>
<ds:datastoreItem xmlns:ds="http://schemas.openxmlformats.org/officeDocument/2006/customXml" ds:itemID="{FA2941F8-1F81-4010-A870-6E4F527312A1}">
  <ds:schemaRefs>
    <ds:schemaRef ds:uri="http://schemas.microsoft.com/VisualStudio/2011/storyboarding/control"/>
  </ds:schemaRefs>
</ds:datastoreItem>
</file>

<file path=customXml/itemProps1288.xml><?xml version="1.0" encoding="utf-8"?>
<ds:datastoreItem xmlns:ds="http://schemas.openxmlformats.org/officeDocument/2006/customXml" ds:itemID="{56F9ED8A-0C22-4044-A73A-53839E03092B}">
  <ds:schemaRefs>
    <ds:schemaRef ds:uri="http://schemas.microsoft.com/VisualStudio/2011/storyboarding/control"/>
  </ds:schemaRefs>
</ds:datastoreItem>
</file>

<file path=customXml/itemProps1289.xml><?xml version="1.0" encoding="utf-8"?>
<ds:datastoreItem xmlns:ds="http://schemas.openxmlformats.org/officeDocument/2006/customXml" ds:itemID="{0D9C62C6-BF6D-4282-A430-A406EFFD1E5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3B5FA99-67A2-4CE2-837A-F74F005D82B7}">
  <ds:schemaRefs>
    <ds:schemaRef ds:uri="http://schemas.microsoft.com/VisualStudio/2011/storyboarding/control"/>
  </ds:schemaRefs>
</ds:datastoreItem>
</file>

<file path=customXml/itemProps1290.xml><?xml version="1.0" encoding="utf-8"?>
<ds:datastoreItem xmlns:ds="http://schemas.openxmlformats.org/officeDocument/2006/customXml" ds:itemID="{20BAF359-18E2-4AD0-8AB1-229D43C335BB}">
  <ds:schemaRefs>
    <ds:schemaRef ds:uri="http://schemas.microsoft.com/VisualStudio/2011/storyboarding/control"/>
  </ds:schemaRefs>
</ds:datastoreItem>
</file>

<file path=customXml/itemProps1291.xml><?xml version="1.0" encoding="utf-8"?>
<ds:datastoreItem xmlns:ds="http://schemas.openxmlformats.org/officeDocument/2006/customXml" ds:itemID="{867EAEB9-91A1-4C00-983E-18FA7549BE7F}">
  <ds:schemaRefs>
    <ds:schemaRef ds:uri="http://schemas.microsoft.com/VisualStudio/2011/storyboarding/control"/>
  </ds:schemaRefs>
</ds:datastoreItem>
</file>

<file path=customXml/itemProps1292.xml><?xml version="1.0" encoding="utf-8"?>
<ds:datastoreItem xmlns:ds="http://schemas.openxmlformats.org/officeDocument/2006/customXml" ds:itemID="{6DC272C8-E1E1-440C-A121-C8E781C90044}">
  <ds:schemaRefs>
    <ds:schemaRef ds:uri="http://schemas.microsoft.com/VisualStudio/2011/storyboarding/control"/>
  </ds:schemaRefs>
</ds:datastoreItem>
</file>

<file path=customXml/itemProps1293.xml><?xml version="1.0" encoding="utf-8"?>
<ds:datastoreItem xmlns:ds="http://schemas.openxmlformats.org/officeDocument/2006/customXml" ds:itemID="{F3F66DC8-1230-437C-BB8A-8BE08A02E790}">
  <ds:schemaRefs>
    <ds:schemaRef ds:uri="http://schemas.microsoft.com/VisualStudio/2011/storyboarding/control"/>
  </ds:schemaRefs>
</ds:datastoreItem>
</file>

<file path=customXml/itemProps1294.xml><?xml version="1.0" encoding="utf-8"?>
<ds:datastoreItem xmlns:ds="http://schemas.openxmlformats.org/officeDocument/2006/customXml" ds:itemID="{4D082ED6-B3A2-45CA-946E-93EB728A0C0B}">
  <ds:schemaRefs>
    <ds:schemaRef ds:uri="http://schemas.microsoft.com/VisualStudio/2011/storyboarding/control"/>
  </ds:schemaRefs>
</ds:datastoreItem>
</file>

<file path=customXml/itemProps1295.xml><?xml version="1.0" encoding="utf-8"?>
<ds:datastoreItem xmlns:ds="http://schemas.openxmlformats.org/officeDocument/2006/customXml" ds:itemID="{16CBECBD-B8DE-40CA-982C-B7DA5D36A02E}">
  <ds:schemaRefs>
    <ds:schemaRef ds:uri="http://schemas.microsoft.com/VisualStudio/2011/storyboarding/control"/>
  </ds:schemaRefs>
</ds:datastoreItem>
</file>

<file path=customXml/itemProps1296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1297.xml><?xml version="1.0" encoding="utf-8"?>
<ds:datastoreItem xmlns:ds="http://schemas.openxmlformats.org/officeDocument/2006/customXml" ds:itemID="{290B9960-DD00-4CEF-BF56-8BB1071E6F47}">
  <ds:schemaRefs>
    <ds:schemaRef ds:uri="http://schemas.microsoft.com/VisualStudio/2011/storyboarding/control"/>
  </ds:schemaRefs>
</ds:datastoreItem>
</file>

<file path=customXml/itemProps1298.xml><?xml version="1.0" encoding="utf-8"?>
<ds:datastoreItem xmlns:ds="http://schemas.openxmlformats.org/officeDocument/2006/customXml" ds:itemID="{723BA88A-8977-42EE-93E0-48EA486A0722}">
  <ds:schemaRefs>
    <ds:schemaRef ds:uri="http://schemas.microsoft.com/VisualStudio/2011/storyboarding/control"/>
  </ds:schemaRefs>
</ds:datastoreItem>
</file>

<file path=customXml/itemProps1299.xml><?xml version="1.0" encoding="utf-8"?>
<ds:datastoreItem xmlns:ds="http://schemas.openxmlformats.org/officeDocument/2006/customXml" ds:itemID="{52CBB4BE-9020-4C2C-AB9F-904E9C1EE7A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21FA8BD-8724-4AE9-99EA-DF4A8C85483D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8AF1CE2-333C-4D76-A096-0481EB6F399E}">
  <ds:schemaRefs>
    <ds:schemaRef ds:uri="http://schemas.microsoft.com/VisualStudio/2011/storyboarding/control"/>
  </ds:schemaRefs>
</ds:datastoreItem>
</file>

<file path=customXml/itemProps1300.xml><?xml version="1.0" encoding="utf-8"?>
<ds:datastoreItem xmlns:ds="http://schemas.openxmlformats.org/officeDocument/2006/customXml" ds:itemID="{885E2F2B-4071-469F-BA93-03500652DE1D}">
  <ds:schemaRefs>
    <ds:schemaRef ds:uri="http://schemas.microsoft.com/VisualStudio/2011/storyboarding/control"/>
  </ds:schemaRefs>
</ds:datastoreItem>
</file>

<file path=customXml/itemProps1301.xml><?xml version="1.0" encoding="utf-8"?>
<ds:datastoreItem xmlns:ds="http://schemas.openxmlformats.org/officeDocument/2006/customXml" ds:itemID="{B18EE990-E307-4D11-B274-6E7F01EE9144}">
  <ds:schemaRefs>
    <ds:schemaRef ds:uri="http://schemas.microsoft.com/VisualStudio/2011/storyboarding/control"/>
  </ds:schemaRefs>
</ds:datastoreItem>
</file>

<file path=customXml/itemProps1302.xml><?xml version="1.0" encoding="utf-8"?>
<ds:datastoreItem xmlns:ds="http://schemas.openxmlformats.org/officeDocument/2006/customXml" ds:itemID="{B2A6EF7D-66C1-4EA3-8D08-E22E0A41DF50}">
  <ds:schemaRefs>
    <ds:schemaRef ds:uri="http://schemas.microsoft.com/VisualStudio/2011/storyboarding/control"/>
  </ds:schemaRefs>
</ds:datastoreItem>
</file>

<file path=customXml/itemProps1303.xml><?xml version="1.0" encoding="utf-8"?>
<ds:datastoreItem xmlns:ds="http://schemas.openxmlformats.org/officeDocument/2006/customXml" ds:itemID="{ED8CC794-BBF3-4678-9923-5FA3C88C29AC}">
  <ds:schemaRefs>
    <ds:schemaRef ds:uri="http://schemas.microsoft.com/VisualStudio/2011/storyboarding/control"/>
  </ds:schemaRefs>
</ds:datastoreItem>
</file>

<file path=customXml/itemProps1304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1305.xml><?xml version="1.0" encoding="utf-8"?>
<ds:datastoreItem xmlns:ds="http://schemas.openxmlformats.org/officeDocument/2006/customXml" ds:itemID="{4B6C3A48-5E14-49DB-81A7-AB48FF8E5063}">
  <ds:schemaRefs>
    <ds:schemaRef ds:uri="http://schemas.microsoft.com/VisualStudio/2011/storyboarding/control"/>
  </ds:schemaRefs>
</ds:datastoreItem>
</file>

<file path=customXml/itemProps1306.xml><?xml version="1.0" encoding="utf-8"?>
<ds:datastoreItem xmlns:ds="http://schemas.openxmlformats.org/officeDocument/2006/customXml" ds:itemID="{1C093CF2-7B3D-4FE1-ABB5-2AC363386BC3}">
  <ds:schemaRefs>
    <ds:schemaRef ds:uri="http://schemas.microsoft.com/VisualStudio/2011/storyboarding/control"/>
  </ds:schemaRefs>
</ds:datastoreItem>
</file>

<file path=customXml/itemProps1307.xml><?xml version="1.0" encoding="utf-8"?>
<ds:datastoreItem xmlns:ds="http://schemas.openxmlformats.org/officeDocument/2006/customXml" ds:itemID="{7CE918A8-6C90-42EC-A458-CF91D7AF1A58}">
  <ds:schemaRefs>
    <ds:schemaRef ds:uri="http://schemas.microsoft.com/VisualStudio/2011/storyboarding/control"/>
  </ds:schemaRefs>
</ds:datastoreItem>
</file>

<file path=customXml/itemProps1308.xml><?xml version="1.0" encoding="utf-8"?>
<ds:datastoreItem xmlns:ds="http://schemas.openxmlformats.org/officeDocument/2006/customXml" ds:itemID="{1B366E60-113D-449E-AFF4-D73D302ADF90}">
  <ds:schemaRefs>
    <ds:schemaRef ds:uri="http://schemas.microsoft.com/VisualStudio/2011/storyboarding/control"/>
  </ds:schemaRefs>
</ds:datastoreItem>
</file>

<file path=customXml/itemProps1309.xml><?xml version="1.0" encoding="utf-8"?>
<ds:datastoreItem xmlns:ds="http://schemas.openxmlformats.org/officeDocument/2006/customXml" ds:itemID="{FEC4F672-A661-49AA-B50E-34044E07769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0D686CF-7309-4994-ADB9-29585E23B3F4}">
  <ds:schemaRefs>
    <ds:schemaRef ds:uri="http://schemas.microsoft.com/VisualStudio/2011/storyboarding/control"/>
  </ds:schemaRefs>
</ds:datastoreItem>
</file>

<file path=customXml/itemProps1310.xml><?xml version="1.0" encoding="utf-8"?>
<ds:datastoreItem xmlns:ds="http://schemas.openxmlformats.org/officeDocument/2006/customXml" ds:itemID="{0F3EFF8A-1F0F-4C3B-86D4-76BAEBC9DE50}">
  <ds:schemaRefs>
    <ds:schemaRef ds:uri="http://schemas.microsoft.com/VisualStudio/2011/storyboarding/control"/>
  </ds:schemaRefs>
</ds:datastoreItem>
</file>

<file path=customXml/itemProps1311.xml><?xml version="1.0" encoding="utf-8"?>
<ds:datastoreItem xmlns:ds="http://schemas.openxmlformats.org/officeDocument/2006/customXml" ds:itemID="{F016D552-66B7-402F-BBA4-F6520AEFCEA2}">
  <ds:schemaRefs>
    <ds:schemaRef ds:uri="http://schemas.microsoft.com/VisualStudio/2011/storyboarding/control"/>
  </ds:schemaRefs>
</ds:datastoreItem>
</file>

<file path=customXml/itemProps1312.xml><?xml version="1.0" encoding="utf-8"?>
<ds:datastoreItem xmlns:ds="http://schemas.openxmlformats.org/officeDocument/2006/customXml" ds:itemID="{9673FA8F-5CEC-46A2-BCA3-F1F4ACC383ED}">
  <ds:schemaRefs>
    <ds:schemaRef ds:uri="http://schemas.microsoft.com/VisualStudio/2011/storyboarding/control"/>
  </ds:schemaRefs>
</ds:datastoreItem>
</file>

<file path=customXml/itemProps1313.xml><?xml version="1.0" encoding="utf-8"?>
<ds:datastoreItem xmlns:ds="http://schemas.openxmlformats.org/officeDocument/2006/customXml" ds:itemID="{DF1A0871-EF84-4D5F-A235-4514C467C7CD}">
  <ds:schemaRefs>
    <ds:schemaRef ds:uri="http://schemas.microsoft.com/VisualStudio/2011/storyboarding/control"/>
  </ds:schemaRefs>
</ds:datastoreItem>
</file>

<file path=customXml/itemProps1314.xml><?xml version="1.0" encoding="utf-8"?>
<ds:datastoreItem xmlns:ds="http://schemas.openxmlformats.org/officeDocument/2006/customXml" ds:itemID="{1602BE4F-E133-4F45-B4BA-A84F82D34B5F}">
  <ds:schemaRefs>
    <ds:schemaRef ds:uri="http://schemas.microsoft.com/VisualStudio/2011/storyboarding/control"/>
  </ds:schemaRefs>
</ds:datastoreItem>
</file>

<file path=customXml/itemProps1315.xml><?xml version="1.0" encoding="utf-8"?>
<ds:datastoreItem xmlns:ds="http://schemas.openxmlformats.org/officeDocument/2006/customXml" ds:itemID="{A86CF88D-8A95-431D-BC85-8FA643506337}">
  <ds:schemaRefs>
    <ds:schemaRef ds:uri="http://schemas.microsoft.com/VisualStudio/2011/storyboarding/control"/>
  </ds:schemaRefs>
</ds:datastoreItem>
</file>

<file path=customXml/itemProps1316.xml><?xml version="1.0" encoding="utf-8"?>
<ds:datastoreItem xmlns:ds="http://schemas.openxmlformats.org/officeDocument/2006/customXml" ds:itemID="{8C4169C8-20C9-4B21-B3A3-58E81FF50CB8}">
  <ds:schemaRefs>
    <ds:schemaRef ds:uri="http://schemas.microsoft.com/VisualStudio/2011/storyboarding/control"/>
  </ds:schemaRefs>
</ds:datastoreItem>
</file>

<file path=customXml/itemProps1317.xml><?xml version="1.0" encoding="utf-8"?>
<ds:datastoreItem xmlns:ds="http://schemas.openxmlformats.org/officeDocument/2006/customXml" ds:itemID="{E01E6D1A-D948-4B08-8A34-D51D061CCCC2}">
  <ds:schemaRefs>
    <ds:schemaRef ds:uri="http://schemas.microsoft.com/VisualStudio/2011/storyboarding/control"/>
  </ds:schemaRefs>
</ds:datastoreItem>
</file>

<file path=customXml/itemProps1318.xml><?xml version="1.0" encoding="utf-8"?>
<ds:datastoreItem xmlns:ds="http://schemas.openxmlformats.org/officeDocument/2006/customXml" ds:itemID="{95699C16-5986-4C3A-B606-CBD873D1487B}">
  <ds:schemaRefs>
    <ds:schemaRef ds:uri="http://schemas.microsoft.com/VisualStudio/2011/storyboarding/control"/>
  </ds:schemaRefs>
</ds:datastoreItem>
</file>

<file path=customXml/itemProps1319.xml><?xml version="1.0" encoding="utf-8"?>
<ds:datastoreItem xmlns:ds="http://schemas.openxmlformats.org/officeDocument/2006/customXml" ds:itemID="{833F6B3D-40BD-45F0-BE22-6980935697E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ACBDE03-BA0B-4D68-88AE-9C1720ECCBA8}">
  <ds:schemaRefs>
    <ds:schemaRef ds:uri="http://schemas.microsoft.com/VisualStudio/2011/storyboarding/control"/>
  </ds:schemaRefs>
</ds:datastoreItem>
</file>

<file path=customXml/itemProps1320.xml><?xml version="1.0" encoding="utf-8"?>
<ds:datastoreItem xmlns:ds="http://schemas.openxmlformats.org/officeDocument/2006/customXml" ds:itemID="{8C5A12D0-8B54-45E2-A6EC-371CBE63210A}">
  <ds:schemaRefs>
    <ds:schemaRef ds:uri="http://schemas.microsoft.com/VisualStudio/2011/storyboarding/control"/>
  </ds:schemaRefs>
</ds:datastoreItem>
</file>

<file path=customXml/itemProps1321.xml><?xml version="1.0" encoding="utf-8"?>
<ds:datastoreItem xmlns:ds="http://schemas.openxmlformats.org/officeDocument/2006/customXml" ds:itemID="{323171FE-6D41-46F4-A860-8E3EDF4A6BEA}">
  <ds:schemaRefs>
    <ds:schemaRef ds:uri="http://schemas.microsoft.com/VisualStudio/2011/storyboarding/control"/>
  </ds:schemaRefs>
</ds:datastoreItem>
</file>

<file path=customXml/itemProps1322.xml><?xml version="1.0" encoding="utf-8"?>
<ds:datastoreItem xmlns:ds="http://schemas.openxmlformats.org/officeDocument/2006/customXml" ds:itemID="{BC5FB08C-5D8B-4788-A6CE-50F48ED2CDC1}">
  <ds:schemaRefs>
    <ds:schemaRef ds:uri="http://schemas.microsoft.com/VisualStudio/2011/storyboarding/control"/>
  </ds:schemaRefs>
</ds:datastoreItem>
</file>

<file path=customXml/itemProps1323.xml><?xml version="1.0" encoding="utf-8"?>
<ds:datastoreItem xmlns:ds="http://schemas.openxmlformats.org/officeDocument/2006/customXml" ds:itemID="{9242ECC3-25E8-487C-9DD0-1BB5B9BCC631}">
  <ds:schemaRefs>
    <ds:schemaRef ds:uri="http://schemas.microsoft.com/VisualStudio/2011/storyboarding/control"/>
  </ds:schemaRefs>
</ds:datastoreItem>
</file>

<file path=customXml/itemProps1324.xml><?xml version="1.0" encoding="utf-8"?>
<ds:datastoreItem xmlns:ds="http://schemas.openxmlformats.org/officeDocument/2006/customXml" ds:itemID="{ED29AA5D-CB72-4A4F-9636-EBD8668FF6D7}">
  <ds:schemaRefs>
    <ds:schemaRef ds:uri="http://schemas.microsoft.com/VisualStudio/2011/storyboarding/control"/>
  </ds:schemaRefs>
</ds:datastoreItem>
</file>

<file path=customXml/itemProps1325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1326.xml><?xml version="1.0" encoding="utf-8"?>
<ds:datastoreItem xmlns:ds="http://schemas.openxmlformats.org/officeDocument/2006/customXml" ds:itemID="{E387409D-BBB4-4547-93BC-12357F795D6E}">
  <ds:schemaRefs>
    <ds:schemaRef ds:uri="http://schemas.microsoft.com/VisualStudio/2011/storyboarding/control"/>
  </ds:schemaRefs>
</ds:datastoreItem>
</file>

<file path=customXml/itemProps1327.xml><?xml version="1.0" encoding="utf-8"?>
<ds:datastoreItem xmlns:ds="http://schemas.openxmlformats.org/officeDocument/2006/customXml" ds:itemID="{E9DC3209-A002-48AB-B575-B9E4C70ADE99}">
  <ds:schemaRefs>
    <ds:schemaRef ds:uri="http://schemas.microsoft.com/VisualStudio/2011/storyboarding/control"/>
  </ds:schemaRefs>
</ds:datastoreItem>
</file>

<file path=customXml/itemProps1328.xml><?xml version="1.0" encoding="utf-8"?>
<ds:datastoreItem xmlns:ds="http://schemas.openxmlformats.org/officeDocument/2006/customXml" ds:itemID="{BEDA3ABE-383C-4B42-AB05-F79904F287F2}">
  <ds:schemaRefs>
    <ds:schemaRef ds:uri="http://schemas.microsoft.com/VisualStudio/2011/storyboarding/control"/>
  </ds:schemaRefs>
</ds:datastoreItem>
</file>

<file path=customXml/itemProps1329.xml><?xml version="1.0" encoding="utf-8"?>
<ds:datastoreItem xmlns:ds="http://schemas.openxmlformats.org/officeDocument/2006/customXml" ds:itemID="{5BF81087-B8A4-4D7E-A226-04CE856E62B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1330.xml><?xml version="1.0" encoding="utf-8"?>
<ds:datastoreItem xmlns:ds="http://schemas.openxmlformats.org/officeDocument/2006/customXml" ds:itemID="{9AEEE71F-9635-4D3E-BFA2-F7C7AEACDAB7}">
  <ds:schemaRefs>
    <ds:schemaRef ds:uri="http://schemas.microsoft.com/VisualStudio/2011/storyboarding/control"/>
  </ds:schemaRefs>
</ds:datastoreItem>
</file>

<file path=customXml/itemProps1331.xml><?xml version="1.0" encoding="utf-8"?>
<ds:datastoreItem xmlns:ds="http://schemas.openxmlformats.org/officeDocument/2006/customXml" ds:itemID="{5FA1BA4E-3461-45D4-BBC7-FEE2339EFD76}">
  <ds:schemaRefs>
    <ds:schemaRef ds:uri="http://schemas.microsoft.com/VisualStudio/2011/storyboarding/control"/>
  </ds:schemaRefs>
</ds:datastoreItem>
</file>

<file path=customXml/itemProps1332.xml><?xml version="1.0" encoding="utf-8"?>
<ds:datastoreItem xmlns:ds="http://schemas.openxmlformats.org/officeDocument/2006/customXml" ds:itemID="{116B5A78-72D9-43E3-8D6E-F0BFF2FB649C}">
  <ds:schemaRefs>
    <ds:schemaRef ds:uri="http://schemas.microsoft.com/VisualStudio/2011/storyboarding/control"/>
  </ds:schemaRefs>
</ds:datastoreItem>
</file>

<file path=customXml/itemProps1333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1334.xml><?xml version="1.0" encoding="utf-8"?>
<ds:datastoreItem xmlns:ds="http://schemas.openxmlformats.org/officeDocument/2006/customXml" ds:itemID="{AA27FA6F-CDC2-4806-B0F6-3AF6AE5A04A5}">
  <ds:schemaRefs>
    <ds:schemaRef ds:uri="http://schemas.microsoft.com/VisualStudio/2011/storyboarding/control"/>
  </ds:schemaRefs>
</ds:datastoreItem>
</file>

<file path=customXml/itemProps1335.xml><?xml version="1.0" encoding="utf-8"?>
<ds:datastoreItem xmlns:ds="http://schemas.openxmlformats.org/officeDocument/2006/customXml" ds:itemID="{02B90588-27C5-4667-A43D-A1972736C54A}">
  <ds:schemaRefs>
    <ds:schemaRef ds:uri="http://schemas.microsoft.com/VisualStudio/2011/storyboarding/control"/>
  </ds:schemaRefs>
</ds:datastoreItem>
</file>

<file path=customXml/itemProps1336.xml><?xml version="1.0" encoding="utf-8"?>
<ds:datastoreItem xmlns:ds="http://schemas.openxmlformats.org/officeDocument/2006/customXml" ds:itemID="{B2840FFA-C091-4338-82C4-B3BAFBD95C10}">
  <ds:schemaRefs>
    <ds:schemaRef ds:uri="http://schemas.microsoft.com/VisualStudio/2011/storyboarding/control"/>
  </ds:schemaRefs>
</ds:datastoreItem>
</file>

<file path=customXml/itemProps1337.xml><?xml version="1.0" encoding="utf-8"?>
<ds:datastoreItem xmlns:ds="http://schemas.openxmlformats.org/officeDocument/2006/customXml" ds:itemID="{8FACA877-7422-47A8-886C-CB5E3F22F0B2}">
  <ds:schemaRefs>
    <ds:schemaRef ds:uri="http://schemas.microsoft.com/VisualStudio/2011/storyboarding/control"/>
  </ds:schemaRefs>
</ds:datastoreItem>
</file>

<file path=customXml/itemProps1338.xml><?xml version="1.0" encoding="utf-8"?>
<ds:datastoreItem xmlns:ds="http://schemas.openxmlformats.org/officeDocument/2006/customXml" ds:itemID="{37954D8A-BBD8-482D-910A-432BE0FD6B37}">
  <ds:schemaRefs>
    <ds:schemaRef ds:uri="http://schemas.microsoft.com/VisualStudio/2011/storyboarding/control"/>
  </ds:schemaRefs>
</ds:datastoreItem>
</file>

<file path=customXml/itemProps1339.xml><?xml version="1.0" encoding="utf-8"?>
<ds:datastoreItem xmlns:ds="http://schemas.openxmlformats.org/officeDocument/2006/customXml" ds:itemID="{6C6EA7C6-1B9E-4A16-8693-3C54BC8A090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F1C50F1-B7C1-479D-A94A-5D0C22D8A0F9}">
  <ds:schemaRefs>
    <ds:schemaRef ds:uri="http://schemas.microsoft.com/VisualStudio/2011/storyboarding/control"/>
  </ds:schemaRefs>
</ds:datastoreItem>
</file>

<file path=customXml/itemProps1340.xml><?xml version="1.0" encoding="utf-8"?>
<ds:datastoreItem xmlns:ds="http://schemas.openxmlformats.org/officeDocument/2006/customXml" ds:itemID="{FCA44734-2368-46C3-958D-5D6A56A14785}">
  <ds:schemaRefs>
    <ds:schemaRef ds:uri="http://schemas.microsoft.com/VisualStudio/2011/storyboarding/control"/>
  </ds:schemaRefs>
</ds:datastoreItem>
</file>

<file path=customXml/itemProps1341.xml><?xml version="1.0" encoding="utf-8"?>
<ds:datastoreItem xmlns:ds="http://schemas.openxmlformats.org/officeDocument/2006/customXml" ds:itemID="{4FCF1356-4A43-4D6B-8A55-A22BEE5D70B5}">
  <ds:schemaRefs>
    <ds:schemaRef ds:uri="http://schemas.microsoft.com/VisualStudio/2011/storyboarding/control"/>
  </ds:schemaRefs>
</ds:datastoreItem>
</file>

<file path=customXml/itemProps1342.xml><?xml version="1.0" encoding="utf-8"?>
<ds:datastoreItem xmlns:ds="http://schemas.openxmlformats.org/officeDocument/2006/customXml" ds:itemID="{1322E7C8-0A65-4EF0-9AEA-D1262CBD013A}">
  <ds:schemaRefs>
    <ds:schemaRef ds:uri="http://schemas.microsoft.com/VisualStudio/2011/storyboarding/control"/>
  </ds:schemaRefs>
</ds:datastoreItem>
</file>

<file path=customXml/itemProps1343.xml><?xml version="1.0" encoding="utf-8"?>
<ds:datastoreItem xmlns:ds="http://schemas.openxmlformats.org/officeDocument/2006/customXml" ds:itemID="{B8DB7BD1-3915-4906-99C2-51B1656E8E65}">
  <ds:schemaRefs>
    <ds:schemaRef ds:uri="http://schemas.microsoft.com/VisualStudio/2011/storyboarding/control"/>
  </ds:schemaRefs>
</ds:datastoreItem>
</file>

<file path=customXml/itemProps1344.xml><?xml version="1.0" encoding="utf-8"?>
<ds:datastoreItem xmlns:ds="http://schemas.openxmlformats.org/officeDocument/2006/customXml" ds:itemID="{894C718E-5EEB-48C2-8A01-040B55239B5C}">
  <ds:schemaRefs>
    <ds:schemaRef ds:uri="http://schemas.microsoft.com/VisualStudio/2011/storyboarding/control"/>
  </ds:schemaRefs>
</ds:datastoreItem>
</file>

<file path=customXml/itemProps1345.xml><?xml version="1.0" encoding="utf-8"?>
<ds:datastoreItem xmlns:ds="http://schemas.openxmlformats.org/officeDocument/2006/customXml" ds:itemID="{A33608A7-0503-4D56-9620-DA392DC9B106}">
  <ds:schemaRefs>
    <ds:schemaRef ds:uri="http://schemas.microsoft.com/VisualStudio/2011/storyboarding/control"/>
  </ds:schemaRefs>
</ds:datastoreItem>
</file>

<file path=customXml/itemProps1346.xml><?xml version="1.0" encoding="utf-8"?>
<ds:datastoreItem xmlns:ds="http://schemas.openxmlformats.org/officeDocument/2006/customXml" ds:itemID="{C6741AD6-2CE9-4B86-8860-52BC1368A705}">
  <ds:schemaRefs>
    <ds:schemaRef ds:uri="http://schemas.microsoft.com/VisualStudio/2011/storyboarding/control"/>
  </ds:schemaRefs>
</ds:datastoreItem>
</file>

<file path=customXml/itemProps1347.xml><?xml version="1.0" encoding="utf-8"?>
<ds:datastoreItem xmlns:ds="http://schemas.openxmlformats.org/officeDocument/2006/customXml" ds:itemID="{E8ADBC24-7CDA-45B8-8D61-DD641E69A698}">
  <ds:schemaRefs>
    <ds:schemaRef ds:uri="http://schemas.microsoft.com/VisualStudio/2011/storyboarding/control"/>
  </ds:schemaRefs>
</ds:datastoreItem>
</file>

<file path=customXml/itemProps1348.xml><?xml version="1.0" encoding="utf-8"?>
<ds:datastoreItem xmlns:ds="http://schemas.openxmlformats.org/officeDocument/2006/customXml" ds:itemID="{8317213A-6CF9-45AC-B2EE-FA4E816E95BA}">
  <ds:schemaRefs>
    <ds:schemaRef ds:uri="http://schemas.microsoft.com/VisualStudio/2011/storyboarding/control"/>
  </ds:schemaRefs>
</ds:datastoreItem>
</file>

<file path=customXml/itemProps1349.xml><?xml version="1.0" encoding="utf-8"?>
<ds:datastoreItem xmlns:ds="http://schemas.openxmlformats.org/officeDocument/2006/customXml" ds:itemID="{F741902D-18E1-4325-8994-9E343F90DD2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3531DB8-F669-4959-8370-339D1F057585}">
  <ds:schemaRefs>
    <ds:schemaRef ds:uri="http://schemas.microsoft.com/VisualStudio/2011/storyboarding/control"/>
  </ds:schemaRefs>
</ds:datastoreItem>
</file>

<file path=customXml/itemProps1350.xml><?xml version="1.0" encoding="utf-8"?>
<ds:datastoreItem xmlns:ds="http://schemas.openxmlformats.org/officeDocument/2006/customXml" ds:itemID="{67400C2B-C70B-4361-884C-FAF95D02F882}">
  <ds:schemaRefs>
    <ds:schemaRef ds:uri="http://schemas.microsoft.com/VisualStudio/2011/storyboarding/control"/>
  </ds:schemaRefs>
</ds:datastoreItem>
</file>

<file path=customXml/itemProps1351.xml><?xml version="1.0" encoding="utf-8"?>
<ds:datastoreItem xmlns:ds="http://schemas.openxmlformats.org/officeDocument/2006/customXml" ds:itemID="{88F2EF43-EF9F-44C5-A2F2-F18372432D5B}">
  <ds:schemaRefs>
    <ds:schemaRef ds:uri="http://schemas.microsoft.com/VisualStudio/2011/storyboarding/control"/>
  </ds:schemaRefs>
</ds:datastoreItem>
</file>

<file path=customXml/itemProps1352.xml><?xml version="1.0" encoding="utf-8"?>
<ds:datastoreItem xmlns:ds="http://schemas.openxmlformats.org/officeDocument/2006/customXml" ds:itemID="{7888DB74-D531-4F54-AC03-B746A3955B89}">
  <ds:schemaRefs>
    <ds:schemaRef ds:uri="http://schemas.microsoft.com/VisualStudio/2011/storyboarding/control"/>
  </ds:schemaRefs>
</ds:datastoreItem>
</file>

<file path=customXml/itemProps1353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1354.xml><?xml version="1.0" encoding="utf-8"?>
<ds:datastoreItem xmlns:ds="http://schemas.openxmlformats.org/officeDocument/2006/customXml" ds:itemID="{9AFBE9AC-7989-4295-9481-2B3B8FE1DE5C}">
  <ds:schemaRefs>
    <ds:schemaRef ds:uri="http://schemas.microsoft.com/VisualStudio/2011/storyboarding/control"/>
  </ds:schemaRefs>
</ds:datastoreItem>
</file>

<file path=customXml/itemProps1355.xml><?xml version="1.0" encoding="utf-8"?>
<ds:datastoreItem xmlns:ds="http://schemas.openxmlformats.org/officeDocument/2006/customXml" ds:itemID="{A750A764-7176-4D0B-AD2D-DFA7075BBCC5}">
  <ds:schemaRefs>
    <ds:schemaRef ds:uri="http://schemas.microsoft.com/VisualStudio/2011/storyboarding/control"/>
  </ds:schemaRefs>
</ds:datastoreItem>
</file>

<file path=customXml/itemProps1356.xml><?xml version="1.0" encoding="utf-8"?>
<ds:datastoreItem xmlns:ds="http://schemas.openxmlformats.org/officeDocument/2006/customXml" ds:itemID="{49FA06F8-6431-4A85-8586-5E81612EEFDA}">
  <ds:schemaRefs>
    <ds:schemaRef ds:uri="http://schemas.microsoft.com/VisualStudio/2011/storyboarding/control"/>
  </ds:schemaRefs>
</ds:datastoreItem>
</file>

<file path=customXml/itemProps1357.xml><?xml version="1.0" encoding="utf-8"?>
<ds:datastoreItem xmlns:ds="http://schemas.openxmlformats.org/officeDocument/2006/customXml" ds:itemID="{E282F6C6-D6B9-4BA7-B216-A03E20708E7F}">
  <ds:schemaRefs>
    <ds:schemaRef ds:uri="http://schemas.microsoft.com/VisualStudio/2011/storyboarding/control"/>
  </ds:schemaRefs>
</ds:datastoreItem>
</file>

<file path=customXml/itemProps1358.xml><?xml version="1.0" encoding="utf-8"?>
<ds:datastoreItem xmlns:ds="http://schemas.openxmlformats.org/officeDocument/2006/customXml" ds:itemID="{76D238D9-CDC2-4802-9DFF-CF3F533F9F7D}">
  <ds:schemaRefs>
    <ds:schemaRef ds:uri="http://schemas.microsoft.com/VisualStudio/2011/storyboarding/control"/>
  </ds:schemaRefs>
</ds:datastoreItem>
</file>

<file path=customXml/itemProps1359.xml><?xml version="1.0" encoding="utf-8"?>
<ds:datastoreItem xmlns:ds="http://schemas.openxmlformats.org/officeDocument/2006/customXml" ds:itemID="{9AE50E95-3714-4027-963D-F3D2CA0C78E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0A32D84-C448-4213-9DF3-2DB4ED6A8BF5}">
  <ds:schemaRefs>
    <ds:schemaRef ds:uri="http://schemas.microsoft.com/VisualStudio/2011/storyboarding/control"/>
  </ds:schemaRefs>
</ds:datastoreItem>
</file>

<file path=customXml/itemProps1360.xml><?xml version="1.0" encoding="utf-8"?>
<ds:datastoreItem xmlns:ds="http://schemas.openxmlformats.org/officeDocument/2006/customXml" ds:itemID="{3C7A1AA8-AF16-40DF-A944-319DEA0D25C1}">
  <ds:schemaRefs>
    <ds:schemaRef ds:uri="http://schemas.microsoft.com/VisualStudio/2011/storyboarding/control"/>
  </ds:schemaRefs>
</ds:datastoreItem>
</file>

<file path=customXml/itemProps1361.xml><?xml version="1.0" encoding="utf-8"?>
<ds:datastoreItem xmlns:ds="http://schemas.openxmlformats.org/officeDocument/2006/customXml" ds:itemID="{117D2440-67DB-4C16-A543-6D4A6A0DF49F}">
  <ds:schemaRefs>
    <ds:schemaRef ds:uri="http://schemas.microsoft.com/VisualStudio/2011/storyboarding/control"/>
  </ds:schemaRefs>
</ds:datastoreItem>
</file>

<file path=customXml/itemProps1362.xml><?xml version="1.0" encoding="utf-8"?>
<ds:datastoreItem xmlns:ds="http://schemas.openxmlformats.org/officeDocument/2006/customXml" ds:itemID="{ECB6D742-F9F2-406B-BFFC-1F41CA612C07}">
  <ds:schemaRefs>
    <ds:schemaRef ds:uri="http://schemas.microsoft.com/VisualStudio/2011/storyboarding/control"/>
  </ds:schemaRefs>
</ds:datastoreItem>
</file>

<file path=customXml/itemProps1363.xml><?xml version="1.0" encoding="utf-8"?>
<ds:datastoreItem xmlns:ds="http://schemas.openxmlformats.org/officeDocument/2006/customXml" ds:itemID="{8802B562-2EC8-409E-B774-152976D30DA6}">
  <ds:schemaRefs>
    <ds:schemaRef ds:uri="http://schemas.microsoft.com/VisualStudio/2011/storyboarding/control"/>
  </ds:schemaRefs>
</ds:datastoreItem>
</file>

<file path=customXml/itemProps1364.xml><?xml version="1.0" encoding="utf-8"?>
<ds:datastoreItem xmlns:ds="http://schemas.openxmlformats.org/officeDocument/2006/customXml" ds:itemID="{7B30F42C-425B-4ED4-B6FA-920013A88B7D}">
  <ds:schemaRefs>
    <ds:schemaRef ds:uri="http://schemas.microsoft.com/VisualStudio/2011/storyboarding/control"/>
  </ds:schemaRefs>
</ds:datastoreItem>
</file>

<file path=customXml/itemProps1365.xml><?xml version="1.0" encoding="utf-8"?>
<ds:datastoreItem xmlns:ds="http://schemas.openxmlformats.org/officeDocument/2006/customXml" ds:itemID="{69DB012A-0113-4CEB-BEC5-F7084F401221}">
  <ds:schemaRefs>
    <ds:schemaRef ds:uri="http://schemas.microsoft.com/VisualStudio/2011/storyboarding/control"/>
  </ds:schemaRefs>
</ds:datastoreItem>
</file>

<file path=customXml/itemProps1366.xml><?xml version="1.0" encoding="utf-8"?>
<ds:datastoreItem xmlns:ds="http://schemas.openxmlformats.org/officeDocument/2006/customXml" ds:itemID="{B3014D84-1393-48D7-9AF9-8F28FB96E3B0}">
  <ds:schemaRefs>
    <ds:schemaRef ds:uri="http://schemas.microsoft.com/VisualStudio/2011/storyboarding/control"/>
  </ds:schemaRefs>
</ds:datastoreItem>
</file>

<file path=customXml/itemProps1367.xml><?xml version="1.0" encoding="utf-8"?>
<ds:datastoreItem xmlns:ds="http://schemas.openxmlformats.org/officeDocument/2006/customXml" ds:itemID="{395D4B32-91DF-41A3-A56B-BB93BC5BEBB3}">
  <ds:schemaRefs>
    <ds:schemaRef ds:uri="http://schemas.microsoft.com/VisualStudio/2011/storyboarding/control"/>
  </ds:schemaRefs>
</ds:datastoreItem>
</file>

<file path=customXml/itemProps1368.xml><?xml version="1.0" encoding="utf-8"?>
<ds:datastoreItem xmlns:ds="http://schemas.openxmlformats.org/officeDocument/2006/customXml" ds:itemID="{2434EEDE-ADB8-4DAE-8726-312B0F56FE6B}">
  <ds:schemaRefs>
    <ds:schemaRef ds:uri="http://schemas.microsoft.com/VisualStudio/2011/storyboarding/control"/>
  </ds:schemaRefs>
</ds:datastoreItem>
</file>

<file path=customXml/itemProps1369.xml><?xml version="1.0" encoding="utf-8"?>
<ds:datastoreItem xmlns:ds="http://schemas.openxmlformats.org/officeDocument/2006/customXml" ds:itemID="{8AFB594A-221D-4DD7-ABB7-932CDC595C3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06FEB71-7B79-44B6-AF4C-5E691A12C8D2}">
  <ds:schemaRefs>
    <ds:schemaRef ds:uri="http://schemas.microsoft.com/VisualStudio/2011/storyboarding/control"/>
  </ds:schemaRefs>
</ds:datastoreItem>
</file>

<file path=customXml/itemProps1370.xml><?xml version="1.0" encoding="utf-8"?>
<ds:datastoreItem xmlns:ds="http://schemas.openxmlformats.org/officeDocument/2006/customXml" ds:itemID="{C623A8E5-D8E7-4E1F-9504-62D9EADC4D2D}">
  <ds:schemaRefs>
    <ds:schemaRef ds:uri="http://schemas.microsoft.com/VisualStudio/2011/storyboarding/control"/>
  </ds:schemaRefs>
</ds:datastoreItem>
</file>

<file path=customXml/itemProps1371.xml><?xml version="1.0" encoding="utf-8"?>
<ds:datastoreItem xmlns:ds="http://schemas.openxmlformats.org/officeDocument/2006/customXml" ds:itemID="{46F98183-EC91-4FAE-8B5A-DE38A6A146A3}">
  <ds:schemaRefs>
    <ds:schemaRef ds:uri="http://schemas.microsoft.com/VisualStudio/2011/storyboarding/control"/>
  </ds:schemaRefs>
</ds:datastoreItem>
</file>

<file path=customXml/itemProps1372.xml><?xml version="1.0" encoding="utf-8"?>
<ds:datastoreItem xmlns:ds="http://schemas.openxmlformats.org/officeDocument/2006/customXml" ds:itemID="{0095771C-D717-4BBD-A7CD-2308681C33B7}">
  <ds:schemaRefs>
    <ds:schemaRef ds:uri="http://schemas.microsoft.com/VisualStudio/2011/storyboarding/control"/>
  </ds:schemaRefs>
</ds:datastoreItem>
</file>

<file path=customXml/itemProps1373.xml><?xml version="1.0" encoding="utf-8"?>
<ds:datastoreItem xmlns:ds="http://schemas.openxmlformats.org/officeDocument/2006/customXml" ds:itemID="{FC4BEED0-13CF-4FE6-A881-641E80A8006F}">
  <ds:schemaRefs>
    <ds:schemaRef ds:uri="http://schemas.microsoft.com/VisualStudio/2011/storyboarding/control"/>
  </ds:schemaRefs>
</ds:datastoreItem>
</file>

<file path=customXml/itemProps1374.xml><?xml version="1.0" encoding="utf-8"?>
<ds:datastoreItem xmlns:ds="http://schemas.openxmlformats.org/officeDocument/2006/customXml" ds:itemID="{F3ADB919-489B-4171-9C16-CE0A9E5D19AD}">
  <ds:schemaRefs>
    <ds:schemaRef ds:uri="http://schemas.microsoft.com/VisualStudio/2011/storyboarding/control"/>
  </ds:schemaRefs>
</ds:datastoreItem>
</file>

<file path=customXml/itemProps1375.xml><?xml version="1.0" encoding="utf-8"?>
<ds:datastoreItem xmlns:ds="http://schemas.openxmlformats.org/officeDocument/2006/customXml" ds:itemID="{AF3E205F-B4E9-43C1-894B-1F824154F22F}">
  <ds:schemaRefs>
    <ds:schemaRef ds:uri="http://schemas.microsoft.com/VisualStudio/2011/storyboarding/control"/>
  </ds:schemaRefs>
</ds:datastoreItem>
</file>

<file path=customXml/itemProps1376.xml><?xml version="1.0" encoding="utf-8"?>
<ds:datastoreItem xmlns:ds="http://schemas.openxmlformats.org/officeDocument/2006/customXml" ds:itemID="{C93AF144-C3DF-4033-90C4-CA2626F22BBA}">
  <ds:schemaRefs>
    <ds:schemaRef ds:uri="http://schemas.microsoft.com/VisualStudio/2011/storyboarding/control"/>
  </ds:schemaRefs>
</ds:datastoreItem>
</file>

<file path=customXml/itemProps1377.xml><?xml version="1.0" encoding="utf-8"?>
<ds:datastoreItem xmlns:ds="http://schemas.openxmlformats.org/officeDocument/2006/customXml" ds:itemID="{0B214615-BAE8-4290-BFB9-223698CB3587}">
  <ds:schemaRefs>
    <ds:schemaRef ds:uri="http://schemas.microsoft.com/VisualStudio/2011/storyboarding/control"/>
  </ds:schemaRefs>
</ds:datastoreItem>
</file>

<file path=customXml/itemProps1378.xml><?xml version="1.0" encoding="utf-8"?>
<ds:datastoreItem xmlns:ds="http://schemas.openxmlformats.org/officeDocument/2006/customXml" ds:itemID="{51AC7FD2-22B9-4494-B2A3-CDB7691AE45A}">
  <ds:schemaRefs>
    <ds:schemaRef ds:uri="http://schemas.microsoft.com/VisualStudio/2011/storyboarding/control"/>
  </ds:schemaRefs>
</ds:datastoreItem>
</file>

<file path=customXml/itemProps1379.xml><?xml version="1.0" encoding="utf-8"?>
<ds:datastoreItem xmlns:ds="http://schemas.openxmlformats.org/officeDocument/2006/customXml" ds:itemID="{06869ACF-255D-4496-8A02-D1C91269351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34D1FA52-C7D5-4B8C-A73E-3081CD6CC575}">
  <ds:schemaRefs>
    <ds:schemaRef ds:uri="http://schemas.microsoft.com/VisualStudio/2011/storyboarding/control"/>
  </ds:schemaRefs>
</ds:datastoreItem>
</file>

<file path=customXml/itemProps1380.xml><?xml version="1.0" encoding="utf-8"?>
<ds:datastoreItem xmlns:ds="http://schemas.openxmlformats.org/officeDocument/2006/customXml" ds:itemID="{5C59BDAB-1112-4173-B7F6-13FD555CE63A}">
  <ds:schemaRefs>
    <ds:schemaRef ds:uri="http://schemas.microsoft.com/VisualStudio/2011/storyboarding/control"/>
  </ds:schemaRefs>
</ds:datastoreItem>
</file>

<file path=customXml/itemProps1381.xml><?xml version="1.0" encoding="utf-8"?>
<ds:datastoreItem xmlns:ds="http://schemas.openxmlformats.org/officeDocument/2006/customXml" ds:itemID="{33A2C9FB-394A-45DB-A920-CF0FF90918C1}">
  <ds:schemaRefs>
    <ds:schemaRef ds:uri="http://schemas.microsoft.com/VisualStudio/2011/storyboarding/control"/>
  </ds:schemaRefs>
</ds:datastoreItem>
</file>

<file path=customXml/itemProps1382.xml><?xml version="1.0" encoding="utf-8"?>
<ds:datastoreItem xmlns:ds="http://schemas.openxmlformats.org/officeDocument/2006/customXml" ds:itemID="{11843346-B8E5-43D1-B442-27C0A0876C56}">
  <ds:schemaRefs>
    <ds:schemaRef ds:uri="http://schemas.microsoft.com/VisualStudio/2011/storyboarding/control"/>
  </ds:schemaRefs>
</ds:datastoreItem>
</file>

<file path=customXml/itemProps1383.xml><?xml version="1.0" encoding="utf-8"?>
<ds:datastoreItem xmlns:ds="http://schemas.openxmlformats.org/officeDocument/2006/customXml" ds:itemID="{1D51F459-C82F-4EC5-92A8-0FDD5AEC6B32}">
  <ds:schemaRefs>
    <ds:schemaRef ds:uri="http://schemas.microsoft.com/VisualStudio/2011/storyboarding/control"/>
  </ds:schemaRefs>
</ds:datastoreItem>
</file>

<file path=customXml/itemProps1384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1385.xml><?xml version="1.0" encoding="utf-8"?>
<ds:datastoreItem xmlns:ds="http://schemas.openxmlformats.org/officeDocument/2006/customXml" ds:itemID="{9623A228-AC9C-4092-A3C9-1FF8885EAD3C}">
  <ds:schemaRefs>
    <ds:schemaRef ds:uri="http://schemas.microsoft.com/VisualStudio/2011/storyboarding/control"/>
  </ds:schemaRefs>
</ds:datastoreItem>
</file>

<file path=customXml/itemProps1386.xml><?xml version="1.0" encoding="utf-8"?>
<ds:datastoreItem xmlns:ds="http://schemas.openxmlformats.org/officeDocument/2006/customXml" ds:itemID="{21FEACB0-0591-4D89-9DD3-AE16621CCF31}">
  <ds:schemaRefs>
    <ds:schemaRef ds:uri="http://schemas.microsoft.com/VisualStudio/2011/storyboarding/control"/>
  </ds:schemaRefs>
</ds:datastoreItem>
</file>

<file path=customXml/itemProps1387.xml><?xml version="1.0" encoding="utf-8"?>
<ds:datastoreItem xmlns:ds="http://schemas.openxmlformats.org/officeDocument/2006/customXml" ds:itemID="{4D1EAE16-7F1B-4D84-A4C2-CEC35A248D68}">
  <ds:schemaRefs>
    <ds:schemaRef ds:uri="http://schemas.microsoft.com/VisualStudio/2011/storyboarding/control"/>
  </ds:schemaRefs>
</ds:datastoreItem>
</file>

<file path=customXml/itemProps1388.xml><?xml version="1.0" encoding="utf-8"?>
<ds:datastoreItem xmlns:ds="http://schemas.openxmlformats.org/officeDocument/2006/customXml" ds:itemID="{05B55279-EA31-4C96-A28E-CDFBB84143A0}">
  <ds:schemaRefs>
    <ds:schemaRef ds:uri="http://schemas.microsoft.com/VisualStudio/2011/storyboarding/control"/>
  </ds:schemaRefs>
</ds:datastoreItem>
</file>

<file path=customXml/itemProps1389.xml><?xml version="1.0" encoding="utf-8"?>
<ds:datastoreItem xmlns:ds="http://schemas.openxmlformats.org/officeDocument/2006/customXml" ds:itemID="{BA5802E2-FDD0-4288-A142-B918CB3A5E5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667DA44-1765-4CB2-85F0-FDE6DB7F51C6}">
  <ds:schemaRefs>
    <ds:schemaRef ds:uri="http://schemas.microsoft.com/VisualStudio/2011/storyboarding/control"/>
  </ds:schemaRefs>
</ds:datastoreItem>
</file>

<file path=customXml/itemProps1390.xml><?xml version="1.0" encoding="utf-8"?>
<ds:datastoreItem xmlns:ds="http://schemas.openxmlformats.org/officeDocument/2006/customXml" ds:itemID="{825955B3-26C1-4CF0-9D01-B328AA9F16F5}">
  <ds:schemaRefs>
    <ds:schemaRef ds:uri="http://schemas.microsoft.com/VisualStudio/2011/storyboarding/control"/>
  </ds:schemaRefs>
</ds:datastoreItem>
</file>

<file path=customXml/itemProps1391.xml><?xml version="1.0" encoding="utf-8"?>
<ds:datastoreItem xmlns:ds="http://schemas.openxmlformats.org/officeDocument/2006/customXml" ds:itemID="{CAF29600-D90F-4DC2-901C-E3B3D8DA1542}">
  <ds:schemaRefs>
    <ds:schemaRef ds:uri="http://schemas.microsoft.com/VisualStudio/2011/storyboarding/control"/>
  </ds:schemaRefs>
</ds:datastoreItem>
</file>

<file path=customXml/itemProps1392.xml><?xml version="1.0" encoding="utf-8"?>
<ds:datastoreItem xmlns:ds="http://schemas.openxmlformats.org/officeDocument/2006/customXml" ds:itemID="{58CE5E6E-6D14-4E81-B7D9-D2D7913B7745}">
  <ds:schemaRefs>
    <ds:schemaRef ds:uri="http://schemas.microsoft.com/VisualStudio/2011/storyboarding/control"/>
  </ds:schemaRefs>
</ds:datastoreItem>
</file>

<file path=customXml/itemProps1393.xml><?xml version="1.0" encoding="utf-8"?>
<ds:datastoreItem xmlns:ds="http://schemas.openxmlformats.org/officeDocument/2006/customXml" ds:itemID="{5D2A2346-04CB-4ECE-966B-BE88AEA555E2}">
  <ds:schemaRefs>
    <ds:schemaRef ds:uri="http://schemas.microsoft.com/VisualStudio/2011/storyboarding/control"/>
  </ds:schemaRefs>
</ds:datastoreItem>
</file>

<file path=customXml/itemProps1394.xml><?xml version="1.0" encoding="utf-8"?>
<ds:datastoreItem xmlns:ds="http://schemas.openxmlformats.org/officeDocument/2006/customXml" ds:itemID="{368B9614-04AA-46EF-AB2C-0D5653BBD4B5}">
  <ds:schemaRefs>
    <ds:schemaRef ds:uri="http://schemas.microsoft.com/VisualStudio/2011/storyboarding/control"/>
  </ds:schemaRefs>
</ds:datastoreItem>
</file>

<file path=customXml/itemProps1395.xml><?xml version="1.0" encoding="utf-8"?>
<ds:datastoreItem xmlns:ds="http://schemas.openxmlformats.org/officeDocument/2006/customXml" ds:itemID="{B7F9F76A-A686-433B-AC63-611BA6251F39}">
  <ds:schemaRefs>
    <ds:schemaRef ds:uri="http://schemas.microsoft.com/VisualStudio/2011/storyboarding/control"/>
  </ds:schemaRefs>
</ds:datastoreItem>
</file>

<file path=customXml/itemProps1396.xml><?xml version="1.0" encoding="utf-8"?>
<ds:datastoreItem xmlns:ds="http://schemas.openxmlformats.org/officeDocument/2006/customXml" ds:itemID="{63B71DFB-236B-4185-B7C6-86F544E1ADF3}">
  <ds:schemaRefs>
    <ds:schemaRef ds:uri="http://schemas.microsoft.com/VisualStudio/2011/storyboarding/control"/>
  </ds:schemaRefs>
</ds:datastoreItem>
</file>

<file path=customXml/itemProps1397.xml><?xml version="1.0" encoding="utf-8"?>
<ds:datastoreItem xmlns:ds="http://schemas.openxmlformats.org/officeDocument/2006/customXml" ds:itemID="{F2797AE3-EE76-45D6-8212-F4FDFCD17601}">
  <ds:schemaRefs>
    <ds:schemaRef ds:uri="http://schemas.microsoft.com/VisualStudio/2011/storyboarding/control"/>
  </ds:schemaRefs>
</ds:datastoreItem>
</file>

<file path=customXml/itemProps1398.xml><?xml version="1.0" encoding="utf-8"?>
<ds:datastoreItem xmlns:ds="http://schemas.openxmlformats.org/officeDocument/2006/customXml" ds:itemID="{26791D54-BF18-4579-954D-105080AF7B4E}">
  <ds:schemaRefs>
    <ds:schemaRef ds:uri="http://schemas.microsoft.com/VisualStudio/2011/storyboarding/control"/>
  </ds:schemaRefs>
</ds:datastoreItem>
</file>

<file path=customXml/itemProps1399.xml><?xml version="1.0" encoding="utf-8"?>
<ds:datastoreItem xmlns:ds="http://schemas.openxmlformats.org/officeDocument/2006/customXml" ds:itemID="{C166AD76-D044-4D08-9292-5EB1F9EF2D0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3D251B5-5065-4D27-BFF0-DA1AB62C560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8B34555-0C5A-4678-973B-80F2FD8841B0}">
  <ds:schemaRefs>
    <ds:schemaRef ds:uri="http://schemas.microsoft.com/VisualStudio/2011/storyboarding/control"/>
  </ds:schemaRefs>
</ds:datastoreItem>
</file>

<file path=customXml/itemProps1400.xml><?xml version="1.0" encoding="utf-8"?>
<ds:datastoreItem xmlns:ds="http://schemas.openxmlformats.org/officeDocument/2006/customXml" ds:itemID="{86FBB36B-78AF-4100-A8FE-037A860E032F}">
  <ds:schemaRefs>
    <ds:schemaRef ds:uri="http://schemas.microsoft.com/VisualStudio/2011/storyboarding/control"/>
  </ds:schemaRefs>
</ds:datastoreItem>
</file>

<file path=customXml/itemProps1401.xml><?xml version="1.0" encoding="utf-8"?>
<ds:datastoreItem xmlns:ds="http://schemas.openxmlformats.org/officeDocument/2006/customXml" ds:itemID="{C488FF77-32DA-44BB-9C42-D0F2C1620189}">
  <ds:schemaRefs>
    <ds:schemaRef ds:uri="http://schemas.microsoft.com/VisualStudio/2011/storyboarding/control"/>
  </ds:schemaRefs>
</ds:datastoreItem>
</file>

<file path=customXml/itemProps1402.xml><?xml version="1.0" encoding="utf-8"?>
<ds:datastoreItem xmlns:ds="http://schemas.openxmlformats.org/officeDocument/2006/customXml" ds:itemID="{A0FDEC4E-1278-4344-9288-58661E2A42CE}">
  <ds:schemaRefs>
    <ds:schemaRef ds:uri="http://schemas.microsoft.com/VisualStudio/2011/storyboarding/control"/>
  </ds:schemaRefs>
</ds:datastoreItem>
</file>

<file path=customXml/itemProps1403.xml><?xml version="1.0" encoding="utf-8"?>
<ds:datastoreItem xmlns:ds="http://schemas.openxmlformats.org/officeDocument/2006/customXml" ds:itemID="{52E500F5-7436-453B-AEC7-28BD1BDF036E}">
  <ds:schemaRefs>
    <ds:schemaRef ds:uri="http://schemas.microsoft.com/VisualStudio/2011/storyboarding/control"/>
  </ds:schemaRefs>
</ds:datastoreItem>
</file>

<file path=customXml/itemProps1404.xml><?xml version="1.0" encoding="utf-8"?>
<ds:datastoreItem xmlns:ds="http://schemas.openxmlformats.org/officeDocument/2006/customXml" ds:itemID="{AE2FA086-0C59-4ACF-9F54-892D267752AD}">
  <ds:schemaRefs>
    <ds:schemaRef ds:uri="http://schemas.microsoft.com/VisualStudio/2011/storyboarding/control"/>
  </ds:schemaRefs>
</ds:datastoreItem>
</file>

<file path=customXml/itemProps1405.xml><?xml version="1.0" encoding="utf-8"?>
<ds:datastoreItem xmlns:ds="http://schemas.openxmlformats.org/officeDocument/2006/customXml" ds:itemID="{8C562E2E-5B47-4DA5-8142-67C3ABA2D989}">
  <ds:schemaRefs>
    <ds:schemaRef ds:uri="http://schemas.microsoft.com/VisualStudio/2011/storyboarding/control"/>
  </ds:schemaRefs>
</ds:datastoreItem>
</file>

<file path=customXml/itemProps1406.xml><?xml version="1.0" encoding="utf-8"?>
<ds:datastoreItem xmlns:ds="http://schemas.openxmlformats.org/officeDocument/2006/customXml" ds:itemID="{D8C247BA-7FC0-40B3-BE7C-06438E0BBB7F}">
  <ds:schemaRefs>
    <ds:schemaRef ds:uri="http://schemas.microsoft.com/VisualStudio/2011/storyboarding/control"/>
  </ds:schemaRefs>
</ds:datastoreItem>
</file>

<file path=customXml/itemProps1407.xml><?xml version="1.0" encoding="utf-8"?>
<ds:datastoreItem xmlns:ds="http://schemas.openxmlformats.org/officeDocument/2006/customXml" ds:itemID="{CA844BA4-5E76-4A2D-8845-161053108527}">
  <ds:schemaRefs>
    <ds:schemaRef ds:uri="http://schemas.microsoft.com/VisualStudio/2011/storyboarding/control"/>
  </ds:schemaRefs>
</ds:datastoreItem>
</file>

<file path=customXml/itemProps1408.xml><?xml version="1.0" encoding="utf-8"?>
<ds:datastoreItem xmlns:ds="http://schemas.openxmlformats.org/officeDocument/2006/customXml" ds:itemID="{5C42CE63-50E3-40F3-B67F-C804A9C08AEB}">
  <ds:schemaRefs>
    <ds:schemaRef ds:uri="http://schemas.microsoft.com/VisualStudio/2011/storyboarding/control"/>
  </ds:schemaRefs>
</ds:datastoreItem>
</file>

<file path=customXml/itemProps1409.xml><?xml version="1.0" encoding="utf-8"?>
<ds:datastoreItem xmlns:ds="http://schemas.openxmlformats.org/officeDocument/2006/customXml" ds:itemID="{EE51142A-C823-4A97-B03E-0AED77CFD50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7AD531C-A398-4D7E-8DD7-77647E3D110C}">
  <ds:schemaRefs>
    <ds:schemaRef ds:uri="http://schemas.microsoft.com/VisualStudio/2011/storyboarding/control"/>
  </ds:schemaRefs>
</ds:datastoreItem>
</file>

<file path=customXml/itemProps1410.xml><?xml version="1.0" encoding="utf-8"?>
<ds:datastoreItem xmlns:ds="http://schemas.openxmlformats.org/officeDocument/2006/customXml" ds:itemID="{100C67DE-EA47-4D38-B655-CA183414F225}">
  <ds:schemaRefs>
    <ds:schemaRef ds:uri="http://schemas.microsoft.com/VisualStudio/2011/storyboarding/control"/>
  </ds:schemaRefs>
</ds:datastoreItem>
</file>

<file path=customXml/itemProps1411.xml><?xml version="1.0" encoding="utf-8"?>
<ds:datastoreItem xmlns:ds="http://schemas.openxmlformats.org/officeDocument/2006/customXml" ds:itemID="{1AF8B04E-C662-47BE-9E91-EA31874C2C00}">
  <ds:schemaRefs>
    <ds:schemaRef ds:uri="http://schemas.microsoft.com/VisualStudio/2011/storyboarding/control"/>
  </ds:schemaRefs>
</ds:datastoreItem>
</file>

<file path=customXml/itemProps1412.xml><?xml version="1.0" encoding="utf-8"?>
<ds:datastoreItem xmlns:ds="http://schemas.openxmlformats.org/officeDocument/2006/customXml" ds:itemID="{FECF3416-9190-45C0-9454-9DA9FC4BB0BB}">
  <ds:schemaRefs>
    <ds:schemaRef ds:uri="http://schemas.microsoft.com/VisualStudio/2011/storyboarding/control"/>
  </ds:schemaRefs>
</ds:datastoreItem>
</file>

<file path=customXml/itemProps1413.xml><?xml version="1.0" encoding="utf-8"?>
<ds:datastoreItem xmlns:ds="http://schemas.openxmlformats.org/officeDocument/2006/customXml" ds:itemID="{2DF18D3F-5083-434F-B095-FEB8C3DA7D6D}">
  <ds:schemaRefs>
    <ds:schemaRef ds:uri="http://schemas.microsoft.com/VisualStudio/2011/storyboarding/control"/>
  </ds:schemaRefs>
</ds:datastoreItem>
</file>

<file path=customXml/itemProps1414.xml><?xml version="1.0" encoding="utf-8"?>
<ds:datastoreItem xmlns:ds="http://schemas.openxmlformats.org/officeDocument/2006/customXml" ds:itemID="{D11EF177-B107-4A1F-9616-E3128C9C0F45}">
  <ds:schemaRefs>
    <ds:schemaRef ds:uri="http://schemas.microsoft.com/VisualStudio/2011/storyboarding/control"/>
  </ds:schemaRefs>
</ds:datastoreItem>
</file>

<file path=customXml/itemProps1415.xml><?xml version="1.0" encoding="utf-8"?>
<ds:datastoreItem xmlns:ds="http://schemas.openxmlformats.org/officeDocument/2006/customXml" ds:itemID="{388A0920-67AB-45A3-AA75-C0244D21E85E}">
  <ds:schemaRefs>
    <ds:schemaRef ds:uri="http://schemas.microsoft.com/VisualStudio/2011/storyboarding/control"/>
  </ds:schemaRefs>
</ds:datastoreItem>
</file>

<file path=customXml/itemProps1416.xml><?xml version="1.0" encoding="utf-8"?>
<ds:datastoreItem xmlns:ds="http://schemas.openxmlformats.org/officeDocument/2006/customXml" ds:itemID="{A7D312A9-5D04-47E7-96BA-A9F30ABF5BEE}">
  <ds:schemaRefs>
    <ds:schemaRef ds:uri="http://schemas.microsoft.com/VisualStudio/2011/storyboarding/control"/>
  </ds:schemaRefs>
</ds:datastoreItem>
</file>

<file path=customXml/itemProps1417.xml><?xml version="1.0" encoding="utf-8"?>
<ds:datastoreItem xmlns:ds="http://schemas.openxmlformats.org/officeDocument/2006/customXml" ds:itemID="{48D742BA-C070-448F-B3E6-7A66DBE8E80A}">
  <ds:schemaRefs>
    <ds:schemaRef ds:uri="http://schemas.microsoft.com/VisualStudio/2011/storyboarding/control"/>
  </ds:schemaRefs>
</ds:datastoreItem>
</file>

<file path=customXml/itemProps1418.xml><?xml version="1.0" encoding="utf-8"?>
<ds:datastoreItem xmlns:ds="http://schemas.openxmlformats.org/officeDocument/2006/customXml" ds:itemID="{EE8C9B3B-7C35-434A-BFA5-15BC71B24CDA}">
  <ds:schemaRefs>
    <ds:schemaRef ds:uri="http://schemas.microsoft.com/VisualStudio/2011/storyboarding/control"/>
  </ds:schemaRefs>
</ds:datastoreItem>
</file>

<file path=customXml/itemProps1419.xml><?xml version="1.0" encoding="utf-8"?>
<ds:datastoreItem xmlns:ds="http://schemas.openxmlformats.org/officeDocument/2006/customXml" ds:itemID="{D6CA24B4-0E49-4EC5-A2FB-FDF2E0371CD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3A273DD-CD14-4AE1-8E6E-90BFDFB4B96A}">
  <ds:schemaRefs>
    <ds:schemaRef ds:uri="http://schemas.microsoft.com/VisualStudio/2011/storyboarding/control"/>
  </ds:schemaRefs>
</ds:datastoreItem>
</file>

<file path=customXml/itemProps1420.xml><?xml version="1.0" encoding="utf-8"?>
<ds:datastoreItem xmlns:ds="http://schemas.openxmlformats.org/officeDocument/2006/customXml" ds:itemID="{65ED351D-A575-4F98-8D3B-4C6A0CDE9925}">
  <ds:schemaRefs>
    <ds:schemaRef ds:uri="http://schemas.microsoft.com/VisualStudio/2011/storyboarding/control"/>
  </ds:schemaRefs>
</ds:datastoreItem>
</file>

<file path=customXml/itemProps1421.xml><?xml version="1.0" encoding="utf-8"?>
<ds:datastoreItem xmlns:ds="http://schemas.openxmlformats.org/officeDocument/2006/customXml" ds:itemID="{528FFD7A-36A2-446A-A128-2F1F821B660B}">
  <ds:schemaRefs>
    <ds:schemaRef ds:uri="http://schemas.microsoft.com/VisualStudio/2011/storyboarding/control"/>
  </ds:schemaRefs>
</ds:datastoreItem>
</file>

<file path=customXml/itemProps1422.xml><?xml version="1.0" encoding="utf-8"?>
<ds:datastoreItem xmlns:ds="http://schemas.openxmlformats.org/officeDocument/2006/customXml" ds:itemID="{81269AAD-71E2-4B97-8290-01E21D20F0D2}">
  <ds:schemaRefs>
    <ds:schemaRef ds:uri="http://schemas.microsoft.com/VisualStudio/2011/storyboarding/control"/>
  </ds:schemaRefs>
</ds:datastoreItem>
</file>

<file path=customXml/itemProps1423.xml><?xml version="1.0" encoding="utf-8"?>
<ds:datastoreItem xmlns:ds="http://schemas.openxmlformats.org/officeDocument/2006/customXml" ds:itemID="{058B6ACB-13D7-447E-A673-000B2AE5BAE4}">
  <ds:schemaRefs>
    <ds:schemaRef ds:uri="http://schemas.microsoft.com/VisualStudio/2011/storyboarding/control"/>
  </ds:schemaRefs>
</ds:datastoreItem>
</file>

<file path=customXml/itemProps1424.xml><?xml version="1.0" encoding="utf-8"?>
<ds:datastoreItem xmlns:ds="http://schemas.openxmlformats.org/officeDocument/2006/customXml" ds:itemID="{BAF92F95-F31D-4434-9B12-82198F3027D2}">
  <ds:schemaRefs>
    <ds:schemaRef ds:uri="http://schemas.microsoft.com/VisualStudio/2011/storyboarding/control"/>
  </ds:schemaRefs>
</ds:datastoreItem>
</file>

<file path=customXml/itemProps1425.xml><?xml version="1.0" encoding="utf-8"?>
<ds:datastoreItem xmlns:ds="http://schemas.openxmlformats.org/officeDocument/2006/customXml" ds:itemID="{018350FB-F13E-4B16-A6D4-CED0815DD9D8}">
  <ds:schemaRefs>
    <ds:schemaRef ds:uri="http://schemas.microsoft.com/VisualStudio/2011/storyboarding/control"/>
  </ds:schemaRefs>
</ds:datastoreItem>
</file>

<file path=customXml/itemProps1426.xml><?xml version="1.0" encoding="utf-8"?>
<ds:datastoreItem xmlns:ds="http://schemas.openxmlformats.org/officeDocument/2006/customXml" ds:itemID="{53A76947-43F6-4196-A4F5-1FC938A0F72D}">
  <ds:schemaRefs>
    <ds:schemaRef ds:uri="http://schemas.microsoft.com/VisualStudio/2011/storyboarding/control"/>
  </ds:schemaRefs>
</ds:datastoreItem>
</file>

<file path=customXml/itemProps1427.xml><?xml version="1.0" encoding="utf-8"?>
<ds:datastoreItem xmlns:ds="http://schemas.openxmlformats.org/officeDocument/2006/customXml" ds:itemID="{A95839D5-D602-4E82-B0B2-4C5D5DDB94F2}">
  <ds:schemaRefs>
    <ds:schemaRef ds:uri="http://schemas.microsoft.com/VisualStudio/2011/storyboarding/control"/>
  </ds:schemaRefs>
</ds:datastoreItem>
</file>

<file path=customXml/itemProps1428.xml><?xml version="1.0" encoding="utf-8"?>
<ds:datastoreItem xmlns:ds="http://schemas.openxmlformats.org/officeDocument/2006/customXml" ds:itemID="{ACC0E351-0A4E-479D-ABCF-FC3EA56F3730}">
  <ds:schemaRefs>
    <ds:schemaRef ds:uri="http://schemas.microsoft.com/VisualStudio/2011/storyboarding/control"/>
  </ds:schemaRefs>
</ds:datastoreItem>
</file>

<file path=customXml/itemProps1429.xml><?xml version="1.0" encoding="utf-8"?>
<ds:datastoreItem xmlns:ds="http://schemas.openxmlformats.org/officeDocument/2006/customXml" ds:itemID="{BD65DD8A-44B8-46BD-B811-96207FCF6A3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7DCCB11-E006-4C6C-8D4C-098EF92D71FE}">
  <ds:schemaRefs>
    <ds:schemaRef ds:uri="http://schemas.microsoft.com/VisualStudio/2011/storyboarding/control"/>
  </ds:schemaRefs>
</ds:datastoreItem>
</file>

<file path=customXml/itemProps1430.xml><?xml version="1.0" encoding="utf-8"?>
<ds:datastoreItem xmlns:ds="http://schemas.openxmlformats.org/officeDocument/2006/customXml" ds:itemID="{B8E12857-A615-44DA-BBE4-CFB6760E49DF}">
  <ds:schemaRefs>
    <ds:schemaRef ds:uri="http://schemas.microsoft.com/VisualStudio/2011/storyboarding/control"/>
  </ds:schemaRefs>
</ds:datastoreItem>
</file>

<file path=customXml/itemProps1431.xml><?xml version="1.0" encoding="utf-8"?>
<ds:datastoreItem xmlns:ds="http://schemas.openxmlformats.org/officeDocument/2006/customXml" ds:itemID="{8FDFF863-2934-4950-9476-B553154C1DD0}">
  <ds:schemaRefs>
    <ds:schemaRef ds:uri="http://schemas.microsoft.com/VisualStudio/2011/storyboarding/control"/>
  </ds:schemaRefs>
</ds:datastoreItem>
</file>

<file path=customXml/itemProps1432.xml><?xml version="1.0" encoding="utf-8"?>
<ds:datastoreItem xmlns:ds="http://schemas.openxmlformats.org/officeDocument/2006/customXml" ds:itemID="{BE846E98-CF9B-4EE7-AA81-BEFA21284F10}">
  <ds:schemaRefs>
    <ds:schemaRef ds:uri="http://schemas.microsoft.com/VisualStudio/2011/storyboarding/control"/>
  </ds:schemaRefs>
</ds:datastoreItem>
</file>

<file path=customXml/itemProps1433.xml><?xml version="1.0" encoding="utf-8"?>
<ds:datastoreItem xmlns:ds="http://schemas.openxmlformats.org/officeDocument/2006/customXml" ds:itemID="{8F9E301F-EB36-41BD-8BBC-53BFBA187E6C}">
  <ds:schemaRefs>
    <ds:schemaRef ds:uri="http://schemas.microsoft.com/VisualStudio/2011/storyboarding/control"/>
  </ds:schemaRefs>
</ds:datastoreItem>
</file>

<file path=customXml/itemProps1434.xml><?xml version="1.0" encoding="utf-8"?>
<ds:datastoreItem xmlns:ds="http://schemas.openxmlformats.org/officeDocument/2006/customXml" ds:itemID="{368E6E84-8008-45AE-BE2A-40F03D46DF86}">
  <ds:schemaRefs>
    <ds:schemaRef ds:uri="http://schemas.microsoft.com/VisualStudio/2011/storyboarding/control"/>
  </ds:schemaRefs>
</ds:datastoreItem>
</file>

<file path=customXml/itemProps1435.xml><?xml version="1.0" encoding="utf-8"?>
<ds:datastoreItem xmlns:ds="http://schemas.openxmlformats.org/officeDocument/2006/customXml" ds:itemID="{6BAD12DB-DA6E-42FE-9015-389999C98B36}">
  <ds:schemaRefs>
    <ds:schemaRef ds:uri="http://schemas.microsoft.com/VisualStudio/2011/storyboarding/control"/>
  </ds:schemaRefs>
</ds:datastoreItem>
</file>

<file path=customXml/itemProps1436.xml><?xml version="1.0" encoding="utf-8"?>
<ds:datastoreItem xmlns:ds="http://schemas.openxmlformats.org/officeDocument/2006/customXml" ds:itemID="{2C8C49E4-65F0-4043-BAD9-59208DD04538}">
  <ds:schemaRefs>
    <ds:schemaRef ds:uri="http://schemas.microsoft.com/VisualStudio/2011/storyboarding/control"/>
  </ds:schemaRefs>
</ds:datastoreItem>
</file>

<file path=customXml/itemProps1437.xml><?xml version="1.0" encoding="utf-8"?>
<ds:datastoreItem xmlns:ds="http://schemas.openxmlformats.org/officeDocument/2006/customXml" ds:itemID="{52772F76-E8D2-4DDF-BDEF-1545A1EF031E}">
  <ds:schemaRefs>
    <ds:schemaRef ds:uri="http://schemas.microsoft.com/VisualStudio/2011/storyboarding/control"/>
  </ds:schemaRefs>
</ds:datastoreItem>
</file>

<file path=customXml/itemProps1438.xml><?xml version="1.0" encoding="utf-8"?>
<ds:datastoreItem xmlns:ds="http://schemas.openxmlformats.org/officeDocument/2006/customXml" ds:itemID="{D5CD0627-3445-4A1D-83B2-68669D4A4740}">
  <ds:schemaRefs>
    <ds:schemaRef ds:uri="http://schemas.microsoft.com/VisualStudio/2011/storyboarding/control"/>
  </ds:schemaRefs>
</ds:datastoreItem>
</file>

<file path=customXml/itemProps1439.xml><?xml version="1.0" encoding="utf-8"?>
<ds:datastoreItem xmlns:ds="http://schemas.openxmlformats.org/officeDocument/2006/customXml" ds:itemID="{F9449474-15A1-4283-852E-3C72D04DBB4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4CE1F90-102C-49D3-B416-81E90587BDD8}">
  <ds:schemaRefs>
    <ds:schemaRef ds:uri="http://schemas.microsoft.com/VisualStudio/2011/storyboarding/control"/>
  </ds:schemaRefs>
</ds:datastoreItem>
</file>

<file path=customXml/itemProps1440.xml><?xml version="1.0" encoding="utf-8"?>
<ds:datastoreItem xmlns:ds="http://schemas.openxmlformats.org/officeDocument/2006/customXml" ds:itemID="{40BAD750-350B-479F-8BB8-F0A6FE7DFE35}">
  <ds:schemaRefs>
    <ds:schemaRef ds:uri="http://schemas.microsoft.com/VisualStudio/2011/storyboarding/control"/>
  </ds:schemaRefs>
</ds:datastoreItem>
</file>

<file path=customXml/itemProps1441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1442.xml><?xml version="1.0" encoding="utf-8"?>
<ds:datastoreItem xmlns:ds="http://schemas.openxmlformats.org/officeDocument/2006/customXml" ds:itemID="{78618E7F-C2DE-434D-A016-FAD9F691E432}">
  <ds:schemaRefs>
    <ds:schemaRef ds:uri="http://schemas.microsoft.com/VisualStudio/2011/storyboarding/control"/>
  </ds:schemaRefs>
</ds:datastoreItem>
</file>

<file path=customXml/itemProps1443.xml><?xml version="1.0" encoding="utf-8"?>
<ds:datastoreItem xmlns:ds="http://schemas.openxmlformats.org/officeDocument/2006/customXml" ds:itemID="{36EBF71F-4115-4A73-BA3F-567DE4DD4F31}">
  <ds:schemaRefs>
    <ds:schemaRef ds:uri="http://schemas.microsoft.com/VisualStudio/2011/storyboarding/control"/>
  </ds:schemaRefs>
</ds:datastoreItem>
</file>

<file path=customXml/itemProps1444.xml><?xml version="1.0" encoding="utf-8"?>
<ds:datastoreItem xmlns:ds="http://schemas.openxmlformats.org/officeDocument/2006/customXml" ds:itemID="{EB8BE76A-2676-4EAD-8B40-2CC2C85C1A0A}">
  <ds:schemaRefs>
    <ds:schemaRef ds:uri="http://schemas.microsoft.com/VisualStudio/2011/storyboarding/control"/>
  </ds:schemaRefs>
</ds:datastoreItem>
</file>

<file path=customXml/itemProps1445.xml><?xml version="1.0" encoding="utf-8"?>
<ds:datastoreItem xmlns:ds="http://schemas.openxmlformats.org/officeDocument/2006/customXml" ds:itemID="{637C2D62-2AE8-414B-9166-12E2C62BAE8B}">
  <ds:schemaRefs>
    <ds:schemaRef ds:uri="http://schemas.microsoft.com/VisualStudio/2011/storyboarding/control"/>
  </ds:schemaRefs>
</ds:datastoreItem>
</file>

<file path=customXml/itemProps1446.xml><?xml version="1.0" encoding="utf-8"?>
<ds:datastoreItem xmlns:ds="http://schemas.openxmlformats.org/officeDocument/2006/customXml" ds:itemID="{54572F43-A3C9-4BB2-955B-255BB1D0C6ED}">
  <ds:schemaRefs>
    <ds:schemaRef ds:uri="http://schemas.microsoft.com/VisualStudio/2011/storyboarding/control"/>
  </ds:schemaRefs>
</ds:datastoreItem>
</file>

<file path=customXml/itemProps1447.xml><?xml version="1.0" encoding="utf-8"?>
<ds:datastoreItem xmlns:ds="http://schemas.openxmlformats.org/officeDocument/2006/customXml" ds:itemID="{3775E0FA-1685-4A7A-8886-275DE13DD1D9}">
  <ds:schemaRefs>
    <ds:schemaRef ds:uri="http://schemas.microsoft.com/VisualStudio/2011/storyboarding/control"/>
  </ds:schemaRefs>
</ds:datastoreItem>
</file>

<file path=customXml/itemProps1448.xml><?xml version="1.0" encoding="utf-8"?>
<ds:datastoreItem xmlns:ds="http://schemas.openxmlformats.org/officeDocument/2006/customXml" ds:itemID="{C9512E11-0C14-4C7F-A1E5-F1257CFEA111}">
  <ds:schemaRefs>
    <ds:schemaRef ds:uri="http://schemas.microsoft.com/VisualStudio/2011/storyboarding/control"/>
  </ds:schemaRefs>
</ds:datastoreItem>
</file>

<file path=customXml/itemProps1449.xml><?xml version="1.0" encoding="utf-8"?>
<ds:datastoreItem xmlns:ds="http://schemas.openxmlformats.org/officeDocument/2006/customXml" ds:itemID="{0F70A4DB-6A43-4ACB-BEDC-8EAF8301C6B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8361DA9-2D7C-4581-934B-B7C80474048E}">
  <ds:schemaRefs>
    <ds:schemaRef ds:uri="http://schemas.microsoft.com/VisualStudio/2011/storyboarding/control"/>
  </ds:schemaRefs>
</ds:datastoreItem>
</file>

<file path=customXml/itemProps1450.xml><?xml version="1.0" encoding="utf-8"?>
<ds:datastoreItem xmlns:ds="http://schemas.openxmlformats.org/officeDocument/2006/customXml" ds:itemID="{05295B7C-1F2B-44B0-9969-46B77C010D28}">
  <ds:schemaRefs>
    <ds:schemaRef ds:uri="http://schemas.microsoft.com/VisualStudio/2011/storyboarding/control"/>
  </ds:schemaRefs>
</ds:datastoreItem>
</file>

<file path=customXml/itemProps1451.xml><?xml version="1.0" encoding="utf-8"?>
<ds:datastoreItem xmlns:ds="http://schemas.openxmlformats.org/officeDocument/2006/customXml" ds:itemID="{8B43EBB5-ACBF-45C8-958C-240CA714527E}">
  <ds:schemaRefs>
    <ds:schemaRef ds:uri="http://schemas.microsoft.com/VisualStudio/2011/storyboarding/control"/>
  </ds:schemaRefs>
</ds:datastoreItem>
</file>

<file path=customXml/itemProps1452.xml><?xml version="1.0" encoding="utf-8"?>
<ds:datastoreItem xmlns:ds="http://schemas.openxmlformats.org/officeDocument/2006/customXml" ds:itemID="{A6679A97-BDED-4D3E-A8B9-6D1CF5708B08}">
  <ds:schemaRefs>
    <ds:schemaRef ds:uri="http://schemas.microsoft.com/VisualStudio/2011/storyboarding/control"/>
  </ds:schemaRefs>
</ds:datastoreItem>
</file>

<file path=customXml/itemProps1453.xml><?xml version="1.0" encoding="utf-8"?>
<ds:datastoreItem xmlns:ds="http://schemas.openxmlformats.org/officeDocument/2006/customXml" ds:itemID="{2C1B4A1B-40BF-476C-B29D-73F3B941BD59}">
  <ds:schemaRefs>
    <ds:schemaRef ds:uri="http://schemas.microsoft.com/VisualStudio/2011/storyboarding/control"/>
  </ds:schemaRefs>
</ds:datastoreItem>
</file>

<file path=customXml/itemProps1454.xml><?xml version="1.0" encoding="utf-8"?>
<ds:datastoreItem xmlns:ds="http://schemas.openxmlformats.org/officeDocument/2006/customXml" ds:itemID="{971CE4BE-E9E3-45CB-BA81-8E70FC728E27}">
  <ds:schemaRefs>
    <ds:schemaRef ds:uri="http://schemas.microsoft.com/VisualStudio/2011/storyboarding/control"/>
  </ds:schemaRefs>
</ds:datastoreItem>
</file>

<file path=customXml/itemProps1455.xml><?xml version="1.0" encoding="utf-8"?>
<ds:datastoreItem xmlns:ds="http://schemas.openxmlformats.org/officeDocument/2006/customXml" ds:itemID="{2629429D-3E3C-4A5D-8055-AA680C16B4E0}">
  <ds:schemaRefs>
    <ds:schemaRef ds:uri="http://schemas.microsoft.com/VisualStudio/2011/storyboarding/control"/>
  </ds:schemaRefs>
</ds:datastoreItem>
</file>

<file path=customXml/itemProps1456.xml><?xml version="1.0" encoding="utf-8"?>
<ds:datastoreItem xmlns:ds="http://schemas.openxmlformats.org/officeDocument/2006/customXml" ds:itemID="{DF432E28-2350-4FAD-BF7D-6A7850A6C909}">
  <ds:schemaRefs>
    <ds:schemaRef ds:uri="http://schemas.microsoft.com/VisualStudio/2011/storyboarding/control"/>
  </ds:schemaRefs>
</ds:datastoreItem>
</file>

<file path=customXml/itemProps1457.xml><?xml version="1.0" encoding="utf-8"?>
<ds:datastoreItem xmlns:ds="http://schemas.openxmlformats.org/officeDocument/2006/customXml" ds:itemID="{E41380FE-075B-4132-A940-6D83185006BD}">
  <ds:schemaRefs>
    <ds:schemaRef ds:uri="http://schemas.microsoft.com/VisualStudio/2011/storyboarding/control"/>
  </ds:schemaRefs>
</ds:datastoreItem>
</file>

<file path=customXml/itemProps1458.xml><?xml version="1.0" encoding="utf-8"?>
<ds:datastoreItem xmlns:ds="http://schemas.openxmlformats.org/officeDocument/2006/customXml" ds:itemID="{7339EFF0-A72D-4533-8298-698B2AAB7CAC}">
  <ds:schemaRefs>
    <ds:schemaRef ds:uri="http://schemas.microsoft.com/VisualStudio/2011/storyboarding/control"/>
  </ds:schemaRefs>
</ds:datastoreItem>
</file>

<file path=customXml/itemProps1459.xml><?xml version="1.0" encoding="utf-8"?>
<ds:datastoreItem xmlns:ds="http://schemas.openxmlformats.org/officeDocument/2006/customXml" ds:itemID="{52C7110C-A1AA-41C2-8B7F-37F5949C354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0C730E4-025C-4CC4-B412-0C1563424656}">
  <ds:schemaRefs>
    <ds:schemaRef ds:uri="http://schemas.microsoft.com/VisualStudio/2011/storyboarding/control"/>
  </ds:schemaRefs>
</ds:datastoreItem>
</file>

<file path=customXml/itemProps1460.xml><?xml version="1.0" encoding="utf-8"?>
<ds:datastoreItem xmlns:ds="http://schemas.openxmlformats.org/officeDocument/2006/customXml" ds:itemID="{317A83FE-80BC-4AA9-BED4-F6FB73BAB277}">
  <ds:schemaRefs>
    <ds:schemaRef ds:uri="http://schemas.microsoft.com/VisualStudio/2011/storyboarding/control"/>
  </ds:schemaRefs>
</ds:datastoreItem>
</file>

<file path=customXml/itemProps1461.xml><?xml version="1.0" encoding="utf-8"?>
<ds:datastoreItem xmlns:ds="http://schemas.openxmlformats.org/officeDocument/2006/customXml" ds:itemID="{C3767233-59BE-48B5-AEFC-91613454667B}">
  <ds:schemaRefs>
    <ds:schemaRef ds:uri="http://schemas.microsoft.com/VisualStudio/2011/storyboarding/control"/>
  </ds:schemaRefs>
</ds:datastoreItem>
</file>

<file path=customXml/itemProps1462.xml><?xml version="1.0" encoding="utf-8"?>
<ds:datastoreItem xmlns:ds="http://schemas.openxmlformats.org/officeDocument/2006/customXml" ds:itemID="{21B89DA5-14D4-4772-BFD6-ADB3DF5CBDB8}">
  <ds:schemaRefs>
    <ds:schemaRef ds:uri="http://schemas.microsoft.com/VisualStudio/2011/storyboarding/control"/>
  </ds:schemaRefs>
</ds:datastoreItem>
</file>

<file path=customXml/itemProps1463.xml><?xml version="1.0" encoding="utf-8"?>
<ds:datastoreItem xmlns:ds="http://schemas.openxmlformats.org/officeDocument/2006/customXml" ds:itemID="{090CBA89-6E8D-41D3-805A-F983BDF6B356}">
  <ds:schemaRefs>
    <ds:schemaRef ds:uri="http://schemas.microsoft.com/VisualStudio/2011/storyboarding/control"/>
  </ds:schemaRefs>
</ds:datastoreItem>
</file>

<file path=customXml/itemProps1464.xml><?xml version="1.0" encoding="utf-8"?>
<ds:datastoreItem xmlns:ds="http://schemas.openxmlformats.org/officeDocument/2006/customXml" ds:itemID="{BFD1CBDF-2F9E-43B1-9AD8-346543FF59B5}">
  <ds:schemaRefs>
    <ds:schemaRef ds:uri="http://schemas.microsoft.com/VisualStudio/2011/storyboarding/control"/>
  </ds:schemaRefs>
</ds:datastoreItem>
</file>

<file path=customXml/itemProps1465.xml><?xml version="1.0" encoding="utf-8"?>
<ds:datastoreItem xmlns:ds="http://schemas.openxmlformats.org/officeDocument/2006/customXml" ds:itemID="{8BFD9459-C851-4A35-84FA-FD07EF4495B9}">
  <ds:schemaRefs>
    <ds:schemaRef ds:uri="http://schemas.microsoft.com/VisualStudio/2011/storyboarding/control"/>
  </ds:schemaRefs>
</ds:datastoreItem>
</file>

<file path=customXml/itemProps1466.xml><?xml version="1.0" encoding="utf-8"?>
<ds:datastoreItem xmlns:ds="http://schemas.openxmlformats.org/officeDocument/2006/customXml" ds:itemID="{4A2272E4-528B-4230-BA8D-E8AE14FEFF12}">
  <ds:schemaRefs>
    <ds:schemaRef ds:uri="http://schemas.microsoft.com/VisualStudio/2011/storyboarding/control"/>
  </ds:schemaRefs>
</ds:datastoreItem>
</file>

<file path=customXml/itemProps1467.xml><?xml version="1.0" encoding="utf-8"?>
<ds:datastoreItem xmlns:ds="http://schemas.openxmlformats.org/officeDocument/2006/customXml" ds:itemID="{F43A9650-0DA3-409F-AD4A-5F7634FCC0B4}">
  <ds:schemaRefs>
    <ds:schemaRef ds:uri="http://schemas.microsoft.com/VisualStudio/2011/storyboarding/control"/>
  </ds:schemaRefs>
</ds:datastoreItem>
</file>

<file path=customXml/itemProps1468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1469.xml><?xml version="1.0" encoding="utf-8"?>
<ds:datastoreItem xmlns:ds="http://schemas.openxmlformats.org/officeDocument/2006/customXml" ds:itemID="{3F2B2859-FAB9-4606-8E9E-DE1DEF6D7B2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0CE5DCA-38D2-4DE5-BCA6-070F4AD69449}">
  <ds:schemaRefs>
    <ds:schemaRef ds:uri="http://schemas.microsoft.com/VisualStudio/2011/storyboarding/control"/>
  </ds:schemaRefs>
</ds:datastoreItem>
</file>

<file path=customXml/itemProps1470.xml><?xml version="1.0" encoding="utf-8"?>
<ds:datastoreItem xmlns:ds="http://schemas.openxmlformats.org/officeDocument/2006/customXml" ds:itemID="{CF8F5F43-665F-4A35-AE9F-6C8C6310C16A}">
  <ds:schemaRefs>
    <ds:schemaRef ds:uri="http://schemas.microsoft.com/VisualStudio/2011/storyboarding/control"/>
  </ds:schemaRefs>
</ds:datastoreItem>
</file>

<file path=customXml/itemProps1471.xml><?xml version="1.0" encoding="utf-8"?>
<ds:datastoreItem xmlns:ds="http://schemas.openxmlformats.org/officeDocument/2006/customXml" ds:itemID="{FEA42C4F-2D03-4207-8690-6DBF039B07A7}">
  <ds:schemaRefs>
    <ds:schemaRef ds:uri="http://schemas.microsoft.com/VisualStudio/2011/storyboarding/control"/>
  </ds:schemaRefs>
</ds:datastoreItem>
</file>

<file path=customXml/itemProps1472.xml><?xml version="1.0" encoding="utf-8"?>
<ds:datastoreItem xmlns:ds="http://schemas.openxmlformats.org/officeDocument/2006/customXml" ds:itemID="{E408BB5F-212C-47CC-B615-F683E283B78A}">
  <ds:schemaRefs>
    <ds:schemaRef ds:uri="http://schemas.microsoft.com/VisualStudio/2011/storyboarding/control"/>
  </ds:schemaRefs>
</ds:datastoreItem>
</file>

<file path=customXml/itemProps1473.xml><?xml version="1.0" encoding="utf-8"?>
<ds:datastoreItem xmlns:ds="http://schemas.openxmlformats.org/officeDocument/2006/customXml" ds:itemID="{4303DE26-35D1-4990-AEB5-F4C4075C5EB1}">
  <ds:schemaRefs>
    <ds:schemaRef ds:uri="http://schemas.microsoft.com/VisualStudio/2011/storyboarding/control"/>
  </ds:schemaRefs>
</ds:datastoreItem>
</file>

<file path=customXml/itemProps1474.xml><?xml version="1.0" encoding="utf-8"?>
<ds:datastoreItem xmlns:ds="http://schemas.openxmlformats.org/officeDocument/2006/customXml" ds:itemID="{2E348FF2-0DF1-4B53-B10F-7D309195F3CC}">
  <ds:schemaRefs>
    <ds:schemaRef ds:uri="http://schemas.microsoft.com/VisualStudio/2011/storyboarding/control"/>
  </ds:schemaRefs>
</ds:datastoreItem>
</file>

<file path=customXml/itemProps1475.xml><?xml version="1.0" encoding="utf-8"?>
<ds:datastoreItem xmlns:ds="http://schemas.openxmlformats.org/officeDocument/2006/customXml" ds:itemID="{37541E6E-4325-4C01-A8A7-825FE217196C}">
  <ds:schemaRefs>
    <ds:schemaRef ds:uri="http://schemas.microsoft.com/VisualStudio/2011/storyboarding/control"/>
  </ds:schemaRefs>
</ds:datastoreItem>
</file>

<file path=customXml/itemProps1476.xml><?xml version="1.0" encoding="utf-8"?>
<ds:datastoreItem xmlns:ds="http://schemas.openxmlformats.org/officeDocument/2006/customXml" ds:itemID="{F2DB5C48-7CE3-4879-8950-249540B110AD}">
  <ds:schemaRefs>
    <ds:schemaRef ds:uri="http://schemas.microsoft.com/VisualStudio/2011/storyboarding/control"/>
  </ds:schemaRefs>
</ds:datastoreItem>
</file>

<file path=customXml/itemProps1477.xml><?xml version="1.0" encoding="utf-8"?>
<ds:datastoreItem xmlns:ds="http://schemas.openxmlformats.org/officeDocument/2006/customXml" ds:itemID="{A0F7707F-4A73-4C87-9C80-50ECEC4754CA}">
  <ds:schemaRefs>
    <ds:schemaRef ds:uri="http://schemas.microsoft.com/VisualStudio/2011/storyboarding/control"/>
  </ds:schemaRefs>
</ds:datastoreItem>
</file>

<file path=customXml/itemProps1478.xml><?xml version="1.0" encoding="utf-8"?>
<ds:datastoreItem xmlns:ds="http://schemas.openxmlformats.org/officeDocument/2006/customXml" ds:itemID="{9FC3942F-E925-42F5-B37E-4F4D92FF1EB9}">
  <ds:schemaRefs>
    <ds:schemaRef ds:uri="http://schemas.microsoft.com/VisualStudio/2011/storyboarding/control"/>
  </ds:schemaRefs>
</ds:datastoreItem>
</file>

<file path=customXml/itemProps1479.xml><?xml version="1.0" encoding="utf-8"?>
<ds:datastoreItem xmlns:ds="http://schemas.openxmlformats.org/officeDocument/2006/customXml" ds:itemID="{7C0ACF9A-0D60-4D0A-82F5-AA6FF3410A6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A3974EB-C38E-4C69-AC18-5893B0A1D7EB}">
  <ds:schemaRefs>
    <ds:schemaRef ds:uri="http://schemas.microsoft.com/VisualStudio/2011/storyboarding/control"/>
  </ds:schemaRefs>
</ds:datastoreItem>
</file>

<file path=customXml/itemProps1480.xml><?xml version="1.0" encoding="utf-8"?>
<ds:datastoreItem xmlns:ds="http://schemas.openxmlformats.org/officeDocument/2006/customXml" ds:itemID="{3DA0631E-4AF7-4C4A-9109-E6819404E8D4}">
  <ds:schemaRefs>
    <ds:schemaRef ds:uri="http://schemas.microsoft.com/VisualStudio/2011/storyboarding/control"/>
  </ds:schemaRefs>
</ds:datastoreItem>
</file>

<file path=customXml/itemProps1481.xml><?xml version="1.0" encoding="utf-8"?>
<ds:datastoreItem xmlns:ds="http://schemas.openxmlformats.org/officeDocument/2006/customXml" ds:itemID="{516CB266-2483-4DF5-890F-AF8CF8FA6667}">
  <ds:schemaRefs>
    <ds:schemaRef ds:uri="http://schemas.microsoft.com/VisualStudio/2011/storyboarding/control"/>
  </ds:schemaRefs>
</ds:datastoreItem>
</file>

<file path=customXml/itemProps1482.xml><?xml version="1.0" encoding="utf-8"?>
<ds:datastoreItem xmlns:ds="http://schemas.openxmlformats.org/officeDocument/2006/customXml" ds:itemID="{E158F3D3-ECDF-4758-BF89-2D3A84BC762D}">
  <ds:schemaRefs>
    <ds:schemaRef ds:uri="http://schemas.microsoft.com/VisualStudio/2011/storyboarding/control"/>
  </ds:schemaRefs>
</ds:datastoreItem>
</file>

<file path=customXml/itemProps1483.xml><?xml version="1.0" encoding="utf-8"?>
<ds:datastoreItem xmlns:ds="http://schemas.openxmlformats.org/officeDocument/2006/customXml" ds:itemID="{A60BC4E9-3227-494C-B666-C671999A2F35}">
  <ds:schemaRefs>
    <ds:schemaRef ds:uri="http://schemas.microsoft.com/VisualStudio/2011/storyboarding/control"/>
  </ds:schemaRefs>
</ds:datastoreItem>
</file>

<file path=customXml/itemProps1484.xml><?xml version="1.0" encoding="utf-8"?>
<ds:datastoreItem xmlns:ds="http://schemas.openxmlformats.org/officeDocument/2006/customXml" ds:itemID="{9151DE9E-33DD-4A1E-9408-C3C26879E7C4}">
  <ds:schemaRefs>
    <ds:schemaRef ds:uri="http://schemas.microsoft.com/VisualStudio/2011/storyboarding/control"/>
  </ds:schemaRefs>
</ds:datastoreItem>
</file>

<file path=customXml/itemProps1485.xml><?xml version="1.0" encoding="utf-8"?>
<ds:datastoreItem xmlns:ds="http://schemas.openxmlformats.org/officeDocument/2006/customXml" ds:itemID="{C48B640A-A36D-45C5-AFF9-3A0FA7D305DB}">
  <ds:schemaRefs>
    <ds:schemaRef ds:uri="http://schemas.microsoft.com/VisualStudio/2011/storyboarding/control"/>
  </ds:schemaRefs>
</ds:datastoreItem>
</file>

<file path=customXml/itemProps1486.xml><?xml version="1.0" encoding="utf-8"?>
<ds:datastoreItem xmlns:ds="http://schemas.openxmlformats.org/officeDocument/2006/customXml" ds:itemID="{4251A4DC-8382-4C43-BFFC-B996C6935668}">
  <ds:schemaRefs>
    <ds:schemaRef ds:uri="http://schemas.microsoft.com/VisualStudio/2011/storyboarding/control"/>
  </ds:schemaRefs>
</ds:datastoreItem>
</file>

<file path=customXml/itemProps1487.xml><?xml version="1.0" encoding="utf-8"?>
<ds:datastoreItem xmlns:ds="http://schemas.openxmlformats.org/officeDocument/2006/customXml" ds:itemID="{150F3C40-D6D1-44DB-9B9A-486BA299C582}">
  <ds:schemaRefs>
    <ds:schemaRef ds:uri="http://schemas.microsoft.com/VisualStudio/2011/storyboarding/control"/>
  </ds:schemaRefs>
</ds:datastoreItem>
</file>

<file path=customXml/itemProps1488.xml><?xml version="1.0" encoding="utf-8"?>
<ds:datastoreItem xmlns:ds="http://schemas.openxmlformats.org/officeDocument/2006/customXml" ds:itemID="{E607E30C-9B18-41A8-B7B1-2FA17631ADC2}">
  <ds:schemaRefs>
    <ds:schemaRef ds:uri="http://schemas.microsoft.com/VisualStudio/2011/storyboarding/control"/>
  </ds:schemaRefs>
</ds:datastoreItem>
</file>

<file path=customXml/itemProps1489.xml><?xml version="1.0" encoding="utf-8"?>
<ds:datastoreItem xmlns:ds="http://schemas.openxmlformats.org/officeDocument/2006/customXml" ds:itemID="{0B6F78C0-AAD8-4DA6-9B0E-E53D20D6471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2FE99CF-9438-4419-86B6-ECE93E1FB00F}">
  <ds:schemaRefs>
    <ds:schemaRef ds:uri="http://schemas.microsoft.com/VisualStudio/2011/storyboarding/control"/>
  </ds:schemaRefs>
</ds:datastoreItem>
</file>

<file path=customXml/itemProps1490.xml><?xml version="1.0" encoding="utf-8"?>
<ds:datastoreItem xmlns:ds="http://schemas.openxmlformats.org/officeDocument/2006/customXml" ds:itemID="{8B6A7A0A-243D-4CAD-AC8E-623C3E99C6AC}">
  <ds:schemaRefs>
    <ds:schemaRef ds:uri="http://schemas.microsoft.com/VisualStudio/2011/storyboarding/control"/>
  </ds:schemaRefs>
</ds:datastoreItem>
</file>

<file path=customXml/itemProps1491.xml><?xml version="1.0" encoding="utf-8"?>
<ds:datastoreItem xmlns:ds="http://schemas.openxmlformats.org/officeDocument/2006/customXml" ds:itemID="{D14ADB8A-4765-442A-9E6C-B32AA4D75222}">
  <ds:schemaRefs>
    <ds:schemaRef ds:uri="http://schemas.microsoft.com/VisualStudio/2011/storyboarding/control"/>
  </ds:schemaRefs>
</ds:datastoreItem>
</file>

<file path=customXml/itemProps1492.xml><?xml version="1.0" encoding="utf-8"?>
<ds:datastoreItem xmlns:ds="http://schemas.openxmlformats.org/officeDocument/2006/customXml" ds:itemID="{7F759830-7C43-4DC1-9A44-28EC57F52951}">
  <ds:schemaRefs>
    <ds:schemaRef ds:uri="http://schemas.microsoft.com/VisualStudio/2011/storyboarding/control"/>
  </ds:schemaRefs>
</ds:datastoreItem>
</file>

<file path=customXml/itemProps1493.xml><?xml version="1.0" encoding="utf-8"?>
<ds:datastoreItem xmlns:ds="http://schemas.openxmlformats.org/officeDocument/2006/customXml" ds:itemID="{7FD6CD31-3CB8-455E-BFC3-F2552D524B38}">
  <ds:schemaRefs>
    <ds:schemaRef ds:uri="http://schemas.microsoft.com/VisualStudio/2011/storyboarding/control"/>
  </ds:schemaRefs>
</ds:datastoreItem>
</file>

<file path=customXml/itemProps1494.xml><?xml version="1.0" encoding="utf-8"?>
<ds:datastoreItem xmlns:ds="http://schemas.openxmlformats.org/officeDocument/2006/customXml" ds:itemID="{3FE3B548-4F83-4F65-9BB8-16C2223DB895}">
  <ds:schemaRefs>
    <ds:schemaRef ds:uri="http://schemas.microsoft.com/VisualStudio/2011/storyboarding/control"/>
  </ds:schemaRefs>
</ds:datastoreItem>
</file>

<file path=customXml/itemProps1495.xml><?xml version="1.0" encoding="utf-8"?>
<ds:datastoreItem xmlns:ds="http://schemas.openxmlformats.org/officeDocument/2006/customXml" ds:itemID="{7CA19D81-2EF4-4232-80BA-B0AED67BFF18}">
  <ds:schemaRefs>
    <ds:schemaRef ds:uri="http://schemas.microsoft.com/VisualStudio/2011/storyboarding/control"/>
  </ds:schemaRefs>
</ds:datastoreItem>
</file>

<file path=customXml/itemProps1496.xml><?xml version="1.0" encoding="utf-8"?>
<ds:datastoreItem xmlns:ds="http://schemas.openxmlformats.org/officeDocument/2006/customXml" ds:itemID="{58EBD0C9-462B-444F-8B28-46576320A9ED}">
  <ds:schemaRefs>
    <ds:schemaRef ds:uri="http://schemas.microsoft.com/VisualStudio/2011/storyboarding/control"/>
  </ds:schemaRefs>
</ds:datastoreItem>
</file>

<file path=customXml/itemProps1497.xml><?xml version="1.0" encoding="utf-8"?>
<ds:datastoreItem xmlns:ds="http://schemas.openxmlformats.org/officeDocument/2006/customXml" ds:itemID="{12BA49E9-B69B-4B53-BDF5-963252BDB29C}">
  <ds:schemaRefs>
    <ds:schemaRef ds:uri="http://schemas.microsoft.com/VisualStudio/2011/storyboarding/control"/>
  </ds:schemaRefs>
</ds:datastoreItem>
</file>

<file path=customXml/itemProps1498.xml><?xml version="1.0" encoding="utf-8"?>
<ds:datastoreItem xmlns:ds="http://schemas.openxmlformats.org/officeDocument/2006/customXml" ds:itemID="{B17F5663-B102-4D6F-AE88-585765070FA3}">
  <ds:schemaRefs>
    <ds:schemaRef ds:uri="http://schemas.microsoft.com/VisualStudio/2011/storyboarding/control"/>
  </ds:schemaRefs>
</ds:datastoreItem>
</file>

<file path=customXml/itemProps1499.xml><?xml version="1.0" encoding="utf-8"?>
<ds:datastoreItem xmlns:ds="http://schemas.openxmlformats.org/officeDocument/2006/customXml" ds:itemID="{433C344A-3748-488D-AA88-630CE9649A4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D641DC3-C339-4D75-BD64-5D2A468601A5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1D9E110-BBA3-4813-B034-CBEE5C7BA877}">
  <ds:schemaRefs>
    <ds:schemaRef ds:uri="http://schemas.microsoft.com/VisualStudio/2011/storyboarding/control"/>
  </ds:schemaRefs>
</ds:datastoreItem>
</file>

<file path=customXml/itemProps1500.xml><?xml version="1.0" encoding="utf-8"?>
<ds:datastoreItem xmlns:ds="http://schemas.openxmlformats.org/officeDocument/2006/customXml" ds:itemID="{AA70B9C4-290B-4011-A1C1-079F704DDD0E}">
  <ds:schemaRefs>
    <ds:schemaRef ds:uri="http://schemas.microsoft.com/VisualStudio/2011/storyboarding/control"/>
  </ds:schemaRefs>
</ds:datastoreItem>
</file>

<file path=customXml/itemProps1501.xml><?xml version="1.0" encoding="utf-8"?>
<ds:datastoreItem xmlns:ds="http://schemas.openxmlformats.org/officeDocument/2006/customXml" ds:itemID="{EECC9D93-180B-4F4C-9303-2562F559BF6D}">
  <ds:schemaRefs>
    <ds:schemaRef ds:uri="http://schemas.microsoft.com/VisualStudio/2011/storyboarding/control"/>
  </ds:schemaRefs>
</ds:datastoreItem>
</file>

<file path=customXml/itemProps1502.xml><?xml version="1.0" encoding="utf-8"?>
<ds:datastoreItem xmlns:ds="http://schemas.openxmlformats.org/officeDocument/2006/customXml" ds:itemID="{079CA3B0-04B2-4EAF-B6B7-DE95E0A0F0D6}">
  <ds:schemaRefs>
    <ds:schemaRef ds:uri="http://schemas.microsoft.com/VisualStudio/2011/storyboarding/control"/>
  </ds:schemaRefs>
</ds:datastoreItem>
</file>

<file path=customXml/itemProps1503.xml><?xml version="1.0" encoding="utf-8"?>
<ds:datastoreItem xmlns:ds="http://schemas.openxmlformats.org/officeDocument/2006/customXml" ds:itemID="{78E44B4D-FCF5-4866-A1D5-3F933B460EE8}">
  <ds:schemaRefs>
    <ds:schemaRef ds:uri="http://schemas.microsoft.com/VisualStudio/2011/storyboarding/control"/>
  </ds:schemaRefs>
</ds:datastoreItem>
</file>

<file path=customXml/itemProps1504.xml><?xml version="1.0" encoding="utf-8"?>
<ds:datastoreItem xmlns:ds="http://schemas.openxmlformats.org/officeDocument/2006/customXml" ds:itemID="{745FCE3F-13A5-4C54-B8FE-B0256C92E9B6}">
  <ds:schemaRefs>
    <ds:schemaRef ds:uri="http://schemas.microsoft.com/VisualStudio/2011/storyboarding/control"/>
  </ds:schemaRefs>
</ds:datastoreItem>
</file>

<file path=customXml/itemProps1505.xml><?xml version="1.0" encoding="utf-8"?>
<ds:datastoreItem xmlns:ds="http://schemas.openxmlformats.org/officeDocument/2006/customXml" ds:itemID="{15C971F0-49C2-48CF-94BA-D9B4FE8CFAA8}">
  <ds:schemaRefs>
    <ds:schemaRef ds:uri="http://schemas.microsoft.com/VisualStudio/2011/storyboarding/control"/>
  </ds:schemaRefs>
</ds:datastoreItem>
</file>

<file path=customXml/itemProps1506.xml><?xml version="1.0" encoding="utf-8"?>
<ds:datastoreItem xmlns:ds="http://schemas.openxmlformats.org/officeDocument/2006/customXml" ds:itemID="{C9272534-3900-4463-B56B-305C27ED0534}">
  <ds:schemaRefs>
    <ds:schemaRef ds:uri="http://schemas.microsoft.com/VisualStudio/2011/storyboarding/control"/>
  </ds:schemaRefs>
</ds:datastoreItem>
</file>

<file path=customXml/itemProps1507.xml><?xml version="1.0" encoding="utf-8"?>
<ds:datastoreItem xmlns:ds="http://schemas.openxmlformats.org/officeDocument/2006/customXml" ds:itemID="{0CDE3633-F185-4B08-8C82-8022565AA049}">
  <ds:schemaRefs>
    <ds:schemaRef ds:uri="http://schemas.microsoft.com/VisualStudio/2011/storyboarding/control"/>
  </ds:schemaRefs>
</ds:datastoreItem>
</file>

<file path=customXml/itemProps1508.xml><?xml version="1.0" encoding="utf-8"?>
<ds:datastoreItem xmlns:ds="http://schemas.openxmlformats.org/officeDocument/2006/customXml" ds:itemID="{6703D185-3353-4B00-8AC7-D67E4A833447}">
  <ds:schemaRefs>
    <ds:schemaRef ds:uri="http://schemas.microsoft.com/VisualStudio/2011/storyboarding/control"/>
  </ds:schemaRefs>
</ds:datastoreItem>
</file>

<file path=customXml/itemProps1509.xml><?xml version="1.0" encoding="utf-8"?>
<ds:datastoreItem xmlns:ds="http://schemas.openxmlformats.org/officeDocument/2006/customXml" ds:itemID="{48540D7D-5FF6-4819-98D6-B12C3CC8E0B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DB83E27-5ED2-466A-B122-8DB43C721845}">
  <ds:schemaRefs>
    <ds:schemaRef ds:uri="http://schemas.microsoft.com/VisualStudio/2011/storyboarding/control"/>
  </ds:schemaRefs>
</ds:datastoreItem>
</file>

<file path=customXml/itemProps1510.xml><?xml version="1.0" encoding="utf-8"?>
<ds:datastoreItem xmlns:ds="http://schemas.openxmlformats.org/officeDocument/2006/customXml" ds:itemID="{84A935A9-F626-44AB-A945-64A6FB74F039}">
  <ds:schemaRefs>
    <ds:schemaRef ds:uri="http://schemas.microsoft.com/VisualStudio/2011/storyboarding/control"/>
  </ds:schemaRefs>
</ds:datastoreItem>
</file>

<file path=customXml/itemProps1511.xml><?xml version="1.0" encoding="utf-8"?>
<ds:datastoreItem xmlns:ds="http://schemas.openxmlformats.org/officeDocument/2006/customXml" ds:itemID="{CEF6BC65-13C6-4547-A927-221737F0AC36}">
  <ds:schemaRefs>
    <ds:schemaRef ds:uri="http://schemas.microsoft.com/VisualStudio/2011/storyboarding/control"/>
  </ds:schemaRefs>
</ds:datastoreItem>
</file>

<file path=customXml/itemProps1512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1513.xml><?xml version="1.0" encoding="utf-8"?>
<ds:datastoreItem xmlns:ds="http://schemas.openxmlformats.org/officeDocument/2006/customXml" ds:itemID="{4F1D30D2-6BE7-42F9-B17F-102B13FABF4F}">
  <ds:schemaRefs>
    <ds:schemaRef ds:uri="http://schemas.microsoft.com/VisualStudio/2011/storyboarding/control"/>
  </ds:schemaRefs>
</ds:datastoreItem>
</file>

<file path=customXml/itemProps1514.xml><?xml version="1.0" encoding="utf-8"?>
<ds:datastoreItem xmlns:ds="http://schemas.openxmlformats.org/officeDocument/2006/customXml" ds:itemID="{192AB7D0-B3C8-402D-89E9-A6DF15EBBFB9}">
  <ds:schemaRefs>
    <ds:schemaRef ds:uri="http://schemas.microsoft.com/VisualStudio/2011/storyboarding/control"/>
  </ds:schemaRefs>
</ds:datastoreItem>
</file>

<file path=customXml/itemProps1515.xml><?xml version="1.0" encoding="utf-8"?>
<ds:datastoreItem xmlns:ds="http://schemas.openxmlformats.org/officeDocument/2006/customXml" ds:itemID="{CE914C1C-2025-4423-925D-3E1D7E3C2FF4}">
  <ds:schemaRefs>
    <ds:schemaRef ds:uri="http://schemas.microsoft.com/VisualStudio/2011/storyboarding/control"/>
  </ds:schemaRefs>
</ds:datastoreItem>
</file>

<file path=customXml/itemProps1516.xml><?xml version="1.0" encoding="utf-8"?>
<ds:datastoreItem xmlns:ds="http://schemas.openxmlformats.org/officeDocument/2006/customXml" ds:itemID="{E2CBFBF1-1ECA-47C9-8AAD-A9DF41C2FADB}">
  <ds:schemaRefs>
    <ds:schemaRef ds:uri="http://schemas.microsoft.com/VisualStudio/2011/storyboarding/control"/>
  </ds:schemaRefs>
</ds:datastoreItem>
</file>

<file path=customXml/itemProps1517.xml><?xml version="1.0" encoding="utf-8"?>
<ds:datastoreItem xmlns:ds="http://schemas.openxmlformats.org/officeDocument/2006/customXml" ds:itemID="{AB4CDCDD-FD25-4C3B-B3D7-8FE7C76EFAB5}">
  <ds:schemaRefs>
    <ds:schemaRef ds:uri="http://schemas.microsoft.com/VisualStudio/2011/storyboarding/control"/>
  </ds:schemaRefs>
</ds:datastoreItem>
</file>

<file path=customXml/itemProps1518.xml><?xml version="1.0" encoding="utf-8"?>
<ds:datastoreItem xmlns:ds="http://schemas.openxmlformats.org/officeDocument/2006/customXml" ds:itemID="{F3C18F99-4FBD-435F-BE02-1FAF20421A15}">
  <ds:schemaRefs>
    <ds:schemaRef ds:uri="http://schemas.microsoft.com/VisualStudio/2011/storyboarding/control"/>
  </ds:schemaRefs>
</ds:datastoreItem>
</file>

<file path=customXml/itemProps1519.xml><?xml version="1.0" encoding="utf-8"?>
<ds:datastoreItem xmlns:ds="http://schemas.openxmlformats.org/officeDocument/2006/customXml" ds:itemID="{7F733C60-1541-4875-B5E3-8B2C1B3D4DB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7E8638E0-BE23-4879-92CA-5F2467026AAC}">
  <ds:schemaRefs>
    <ds:schemaRef ds:uri="http://schemas.microsoft.com/VisualStudio/2011/storyboarding/control"/>
  </ds:schemaRefs>
</ds:datastoreItem>
</file>

<file path=customXml/itemProps1520.xml><?xml version="1.0" encoding="utf-8"?>
<ds:datastoreItem xmlns:ds="http://schemas.openxmlformats.org/officeDocument/2006/customXml" ds:itemID="{1F8FAE18-A1F6-40E0-81A7-0BE4CAAA360E}">
  <ds:schemaRefs>
    <ds:schemaRef ds:uri="http://schemas.microsoft.com/VisualStudio/2011/storyboarding/control"/>
  </ds:schemaRefs>
</ds:datastoreItem>
</file>

<file path=customXml/itemProps1521.xml><?xml version="1.0" encoding="utf-8"?>
<ds:datastoreItem xmlns:ds="http://schemas.openxmlformats.org/officeDocument/2006/customXml" ds:itemID="{1F87628A-0752-4315-A5A2-59021A6090ED}">
  <ds:schemaRefs>
    <ds:schemaRef ds:uri="http://schemas.microsoft.com/VisualStudio/2011/storyboarding/control"/>
  </ds:schemaRefs>
</ds:datastoreItem>
</file>

<file path=customXml/itemProps1522.xml><?xml version="1.0" encoding="utf-8"?>
<ds:datastoreItem xmlns:ds="http://schemas.openxmlformats.org/officeDocument/2006/customXml" ds:itemID="{880CE9D2-D3DB-4AA5-AFF8-594E8ACD7C45}">
  <ds:schemaRefs>
    <ds:schemaRef ds:uri="http://schemas.microsoft.com/VisualStudio/2011/storyboarding/control"/>
  </ds:schemaRefs>
</ds:datastoreItem>
</file>

<file path=customXml/itemProps1523.xml><?xml version="1.0" encoding="utf-8"?>
<ds:datastoreItem xmlns:ds="http://schemas.openxmlformats.org/officeDocument/2006/customXml" ds:itemID="{08E43981-E953-4BB0-AA51-ECF12550E2E4}">
  <ds:schemaRefs>
    <ds:schemaRef ds:uri="http://schemas.microsoft.com/VisualStudio/2011/storyboarding/control"/>
  </ds:schemaRefs>
</ds:datastoreItem>
</file>

<file path=customXml/itemProps1524.xml><?xml version="1.0" encoding="utf-8"?>
<ds:datastoreItem xmlns:ds="http://schemas.openxmlformats.org/officeDocument/2006/customXml" ds:itemID="{E066A98F-5504-4C80-BCF7-68950642D9A3}">
  <ds:schemaRefs>
    <ds:schemaRef ds:uri="http://schemas.microsoft.com/VisualStudio/2011/storyboarding/control"/>
  </ds:schemaRefs>
</ds:datastoreItem>
</file>

<file path=customXml/itemProps1525.xml><?xml version="1.0" encoding="utf-8"?>
<ds:datastoreItem xmlns:ds="http://schemas.openxmlformats.org/officeDocument/2006/customXml" ds:itemID="{A69BD991-E3DD-40B7-B209-3075765468A9}">
  <ds:schemaRefs>
    <ds:schemaRef ds:uri="http://schemas.microsoft.com/VisualStudio/2011/storyboarding/control"/>
  </ds:schemaRefs>
</ds:datastoreItem>
</file>

<file path=customXml/itemProps1526.xml><?xml version="1.0" encoding="utf-8"?>
<ds:datastoreItem xmlns:ds="http://schemas.openxmlformats.org/officeDocument/2006/customXml" ds:itemID="{A8CD9D8D-5C4C-4A2B-A058-5F98919A3FEE}">
  <ds:schemaRefs>
    <ds:schemaRef ds:uri="http://schemas.microsoft.com/VisualStudio/2011/storyboarding/control"/>
  </ds:schemaRefs>
</ds:datastoreItem>
</file>

<file path=customXml/itemProps1527.xml><?xml version="1.0" encoding="utf-8"?>
<ds:datastoreItem xmlns:ds="http://schemas.openxmlformats.org/officeDocument/2006/customXml" ds:itemID="{4B267CAA-C7CD-4730-AD0B-8C601714EF0E}">
  <ds:schemaRefs>
    <ds:schemaRef ds:uri="http://schemas.microsoft.com/VisualStudio/2011/storyboarding/control"/>
  </ds:schemaRefs>
</ds:datastoreItem>
</file>

<file path=customXml/itemProps1528.xml><?xml version="1.0" encoding="utf-8"?>
<ds:datastoreItem xmlns:ds="http://schemas.openxmlformats.org/officeDocument/2006/customXml" ds:itemID="{34F3A1E2-C83C-4436-A118-BADE32C65DA3}">
  <ds:schemaRefs>
    <ds:schemaRef ds:uri="http://schemas.microsoft.com/VisualStudio/2011/storyboarding/control"/>
  </ds:schemaRefs>
</ds:datastoreItem>
</file>

<file path=customXml/itemProps1529.xml><?xml version="1.0" encoding="utf-8"?>
<ds:datastoreItem xmlns:ds="http://schemas.openxmlformats.org/officeDocument/2006/customXml" ds:itemID="{F11F3780-1C12-4233-892F-89B5DE59F3C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60ED91B-F718-4ACB-81CF-627BC257D843}">
  <ds:schemaRefs>
    <ds:schemaRef ds:uri="http://schemas.microsoft.com/VisualStudio/2011/storyboarding/control"/>
  </ds:schemaRefs>
</ds:datastoreItem>
</file>

<file path=customXml/itemProps1530.xml><?xml version="1.0" encoding="utf-8"?>
<ds:datastoreItem xmlns:ds="http://schemas.openxmlformats.org/officeDocument/2006/customXml" ds:itemID="{45C438E3-C0B6-4BE4-9920-1CEBDF393FA4}">
  <ds:schemaRefs>
    <ds:schemaRef ds:uri="http://schemas.microsoft.com/VisualStudio/2011/storyboarding/control"/>
  </ds:schemaRefs>
</ds:datastoreItem>
</file>

<file path=customXml/itemProps1531.xml><?xml version="1.0" encoding="utf-8"?>
<ds:datastoreItem xmlns:ds="http://schemas.openxmlformats.org/officeDocument/2006/customXml" ds:itemID="{91CE26F7-8E2E-4283-BFEF-D221A436853B}">
  <ds:schemaRefs>
    <ds:schemaRef ds:uri="http://schemas.microsoft.com/VisualStudio/2011/storyboarding/control"/>
  </ds:schemaRefs>
</ds:datastoreItem>
</file>

<file path=customXml/itemProps1532.xml><?xml version="1.0" encoding="utf-8"?>
<ds:datastoreItem xmlns:ds="http://schemas.openxmlformats.org/officeDocument/2006/customXml" ds:itemID="{BBEF4D60-EFA8-44CC-8C16-7914EB0C5D17}">
  <ds:schemaRefs>
    <ds:schemaRef ds:uri="http://schemas.microsoft.com/VisualStudio/2011/storyboarding/control"/>
  </ds:schemaRefs>
</ds:datastoreItem>
</file>

<file path=customXml/itemProps1533.xml><?xml version="1.0" encoding="utf-8"?>
<ds:datastoreItem xmlns:ds="http://schemas.openxmlformats.org/officeDocument/2006/customXml" ds:itemID="{64DEC449-D9D9-4929-88F5-EC1D8CAF27F6}">
  <ds:schemaRefs>
    <ds:schemaRef ds:uri="http://schemas.microsoft.com/VisualStudio/2011/storyboarding/control"/>
  </ds:schemaRefs>
</ds:datastoreItem>
</file>

<file path=customXml/itemProps1534.xml><?xml version="1.0" encoding="utf-8"?>
<ds:datastoreItem xmlns:ds="http://schemas.openxmlformats.org/officeDocument/2006/customXml" ds:itemID="{574C0CB3-341F-42C5-AB6B-0FE0A0B15B25}">
  <ds:schemaRefs>
    <ds:schemaRef ds:uri="http://schemas.microsoft.com/VisualStudio/2011/storyboarding/control"/>
  </ds:schemaRefs>
</ds:datastoreItem>
</file>

<file path=customXml/itemProps1535.xml><?xml version="1.0" encoding="utf-8"?>
<ds:datastoreItem xmlns:ds="http://schemas.openxmlformats.org/officeDocument/2006/customXml" ds:itemID="{6CFC3DFA-DFD4-4A6F-801F-F39BE559581D}">
  <ds:schemaRefs>
    <ds:schemaRef ds:uri="http://schemas.microsoft.com/VisualStudio/2011/storyboarding/control"/>
  </ds:schemaRefs>
</ds:datastoreItem>
</file>

<file path=customXml/itemProps1536.xml><?xml version="1.0" encoding="utf-8"?>
<ds:datastoreItem xmlns:ds="http://schemas.openxmlformats.org/officeDocument/2006/customXml" ds:itemID="{AF5F6A8F-B41E-4AE9-920C-48AD878F4270}">
  <ds:schemaRefs>
    <ds:schemaRef ds:uri="http://schemas.microsoft.com/VisualStudio/2011/storyboarding/control"/>
  </ds:schemaRefs>
</ds:datastoreItem>
</file>

<file path=customXml/itemProps1537.xml><?xml version="1.0" encoding="utf-8"?>
<ds:datastoreItem xmlns:ds="http://schemas.openxmlformats.org/officeDocument/2006/customXml" ds:itemID="{BD99B084-F42D-460D-B66E-DED9257BA273}">
  <ds:schemaRefs>
    <ds:schemaRef ds:uri="http://schemas.microsoft.com/VisualStudio/2011/storyboarding/control"/>
  </ds:schemaRefs>
</ds:datastoreItem>
</file>

<file path=customXml/itemProps1538.xml><?xml version="1.0" encoding="utf-8"?>
<ds:datastoreItem xmlns:ds="http://schemas.openxmlformats.org/officeDocument/2006/customXml" ds:itemID="{9755FEEC-B1C6-4400-A100-9670F75A28FD}">
  <ds:schemaRefs>
    <ds:schemaRef ds:uri="http://schemas.microsoft.com/VisualStudio/2011/storyboarding/control"/>
  </ds:schemaRefs>
</ds:datastoreItem>
</file>

<file path=customXml/itemProps1539.xml><?xml version="1.0" encoding="utf-8"?>
<ds:datastoreItem xmlns:ds="http://schemas.openxmlformats.org/officeDocument/2006/customXml" ds:itemID="{9B54E9BF-1627-4C54-BAFD-6A84FBB2754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3587F43-44A9-4158-BF23-C6F93B6EDB6A}">
  <ds:schemaRefs>
    <ds:schemaRef ds:uri="http://schemas.microsoft.com/VisualStudio/2011/storyboarding/control"/>
  </ds:schemaRefs>
</ds:datastoreItem>
</file>

<file path=customXml/itemProps1540.xml><?xml version="1.0" encoding="utf-8"?>
<ds:datastoreItem xmlns:ds="http://schemas.openxmlformats.org/officeDocument/2006/customXml" ds:itemID="{742CFC05-AB81-4E23-94AC-E171492E65D0}">
  <ds:schemaRefs>
    <ds:schemaRef ds:uri="http://schemas.microsoft.com/VisualStudio/2011/storyboarding/control"/>
  </ds:schemaRefs>
</ds:datastoreItem>
</file>

<file path=customXml/itemProps1541.xml><?xml version="1.0" encoding="utf-8"?>
<ds:datastoreItem xmlns:ds="http://schemas.openxmlformats.org/officeDocument/2006/customXml" ds:itemID="{F625458E-C2F3-41C0-9F7D-C6A2CB70877C}">
  <ds:schemaRefs>
    <ds:schemaRef ds:uri="http://schemas.microsoft.com/VisualStudio/2011/storyboarding/control"/>
  </ds:schemaRefs>
</ds:datastoreItem>
</file>

<file path=customXml/itemProps1542.xml><?xml version="1.0" encoding="utf-8"?>
<ds:datastoreItem xmlns:ds="http://schemas.openxmlformats.org/officeDocument/2006/customXml" ds:itemID="{E8D4ECDB-89C1-4335-B5EF-7682CEDC7531}">
  <ds:schemaRefs>
    <ds:schemaRef ds:uri="http://schemas.microsoft.com/VisualStudio/2011/storyboarding/control"/>
  </ds:schemaRefs>
</ds:datastoreItem>
</file>

<file path=customXml/itemProps1543.xml><?xml version="1.0" encoding="utf-8"?>
<ds:datastoreItem xmlns:ds="http://schemas.openxmlformats.org/officeDocument/2006/customXml" ds:itemID="{5CF5F003-EA90-4934-81C4-5AAD43BB1368}">
  <ds:schemaRefs>
    <ds:schemaRef ds:uri="http://schemas.microsoft.com/VisualStudio/2011/storyboarding/control"/>
  </ds:schemaRefs>
</ds:datastoreItem>
</file>

<file path=customXml/itemProps1544.xml><?xml version="1.0" encoding="utf-8"?>
<ds:datastoreItem xmlns:ds="http://schemas.openxmlformats.org/officeDocument/2006/customXml" ds:itemID="{A26D2B6F-2902-45A3-A180-C99C13A9ED2B}">
  <ds:schemaRefs>
    <ds:schemaRef ds:uri="http://schemas.microsoft.com/VisualStudio/2011/storyboarding/control"/>
  </ds:schemaRefs>
</ds:datastoreItem>
</file>

<file path=customXml/itemProps1545.xml><?xml version="1.0" encoding="utf-8"?>
<ds:datastoreItem xmlns:ds="http://schemas.openxmlformats.org/officeDocument/2006/customXml" ds:itemID="{34E29812-6EED-4ADC-BE61-765F46B03F96}">
  <ds:schemaRefs>
    <ds:schemaRef ds:uri="http://schemas.microsoft.com/VisualStudio/2011/storyboarding/control"/>
  </ds:schemaRefs>
</ds:datastoreItem>
</file>

<file path=customXml/itemProps1546.xml><?xml version="1.0" encoding="utf-8"?>
<ds:datastoreItem xmlns:ds="http://schemas.openxmlformats.org/officeDocument/2006/customXml" ds:itemID="{EFB61FEF-2D4F-4248-9C1C-B1A40D8E2DEA}">
  <ds:schemaRefs>
    <ds:schemaRef ds:uri="http://schemas.microsoft.com/VisualStudio/2011/storyboarding/control"/>
  </ds:schemaRefs>
</ds:datastoreItem>
</file>

<file path=customXml/itemProps1547.xml><?xml version="1.0" encoding="utf-8"?>
<ds:datastoreItem xmlns:ds="http://schemas.openxmlformats.org/officeDocument/2006/customXml" ds:itemID="{C78AAAE7-16BD-4929-B79A-3815BF6B98E5}">
  <ds:schemaRefs>
    <ds:schemaRef ds:uri="http://schemas.microsoft.com/VisualStudio/2011/storyboarding/control"/>
  </ds:schemaRefs>
</ds:datastoreItem>
</file>

<file path=customXml/itemProps1548.xml><?xml version="1.0" encoding="utf-8"?>
<ds:datastoreItem xmlns:ds="http://schemas.openxmlformats.org/officeDocument/2006/customXml" ds:itemID="{7FA1BF29-D62B-4C8B-8D30-8407152190F4}">
  <ds:schemaRefs>
    <ds:schemaRef ds:uri="http://schemas.microsoft.com/VisualStudio/2011/storyboarding/control"/>
  </ds:schemaRefs>
</ds:datastoreItem>
</file>

<file path=customXml/itemProps1549.xml><?xml version="1.0" encoding="utf-8"?>
<ds:datastoreItem xmlns:ds="http://schemas.openxmlformats.org/officeDocument/2006/customXml" ds:itemID="{FAC524AF-4C78-4835-88CD-8B235E7FD88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3831A9F-8231-459B-8F9F-3325B8112EA8}">
  <ds:schemaRefs>
    <ds:schemaRef ds:uri="http://schemas.microsoft.com/VisualStudio/2011/storyboarding/control"/>
  </ds:schemaRefs>
</ds:datastoreItem>
</file>

<file path=customXml/itemProps1550.xml><?xml version="1.0" encoding="utf-8"?>
<ds:datastoreItem xmlns:ds="http://schemas.openxmlformats.org/officeDocument/2006/customXml" ds:itemID="{42CAF236-23B7-41F6-A207-05F33E4ABE15}">
  <ds:schemaRefs>
    <ds:schemaRef ds:uri="http://schemas.microsoft.com/VisualStudio/2011/storyboarding/control"/>
  </ds:schemaRefs>
</ds:datastoreItem>
</file>

<file path=customXml/itemProps1551.xml><?xml version="1.0" encoding="utf-8"?>
<ds:datastoreItem xmlns:ds="http://schemas.openxmlformats.org/officeDocument/2006/customXml" ds:itemID="{CAA8AE16-2DCA-47AF-A752-27C74BEBB98E}">
  <ds:schemaRefs>
    <ds:schemaRef ds:uri="http://schemas.microsoft.com/VisualStudio/2011/storyboarding/control"/>
  </ds:schemaRefs>
</ds:datastoreItem>
</file>

<file path=customXml/itemProps1552.xml><?xml version="1.0" encoding="utf-8"?>
<ds:datastoreItem xmlns:ds="http://schemas.openxmlformats.org/officeDocument/2006/customXml" ds:itemID="{3FC6F584-3A72-415F-B495-1EC7C088AF03}">
  <ds:schemaRefs>
    <ds:schemaRef ds:uri="http://schemas.microsoft.com/VisualStudio/2011/storyboarding/control"/>
  </ds:schemaRefs>
</ds:datastoreItem>
</file>

<file path=customXml/itemProps1553.xml><?xml version="1.0" encoding="utf-8"?>
<ds:datastoreItem xmlns:ds="http://schemas.openxmlformats.org/officeDocument/2006/customXml" ds:itemID="{11EE4C90-B395-40CA-94F0-6C6A6E62E4AA}">
  <ds:schemaRefs>
    <ds:schemaRef ds:uri="http://schemas.microsoft.com/VisualStudio/2011/storyboarding/control"/>
  </ds:schemaRefs>
</ds:datastoreItem>
</file>

<file path=customXml/itemProps1554.xml><?xml version="1.0" encoding="utf-8"?>
<ds:datastoreItem xmlns:ds="http://schemas.openxmlformats.org/officeDocument/2006/customXml" ds:itemID="{E96DE714-C742-4C62-822B-F551E8D168B9}">
  <ds:schemaRefs>
    <ds:schemaRef ds:uri="http://schemas.microsoft.com/VisualStudio/2011/storyboarding/control"/>
  </ds:schemaRefs>
</ds:datastoreItem>
</file>

<file path=customXml/itemProps1555.xml><?xml version="1.0" encoding="utf-8"?>
<ds:datastoreItem xmlns:ds="http://schemas.openxmlformats.org/officeDocument/2006/customXml" ds:itemID="{80925689-60FA-41DA-8690-20B45D6E4D0F}">
  <ds:schemaRefs>
    <ds:schemaRef ds:uri="http://schemas.microsoft.com/VisualStudio/2011/storyboarding/control"/>
  </ds:schemaRefs>
</ds:datastoreItem>
</file>

<file path=customXml/itemProps1556.xml><?xml version="1.0" encoding="utf-8"?>
<ds:datastoreItem xmlns:ds="http://schemas.openxmlformats.org/officeDocument/2006/customXml" ds:itemID="{7D62A8CB-69A6-474D-8EED-86C3A34D1DD7}">
  <ds:schemaRefs>
    <ds:schemaRef ds:uri="http://schemas.microsoft.com/VisualStudio/2011/storyboarding/control"/>
  </ds:schemaRefs>
</ds:datastoreItem>
</file>

<file path=customXml/itemProps1557.xml><?xml version="1.0" encoding="utf-8"?>
<ds:datastoreItem xmlns:ds="http://schemas.openxmlformats.org/officeDocument/2006/customXml" ds:itemID="{640BB828-7486-4132-B1B4-AA9FB070BC6A}">
  <ds:schemaRefs>
    <ds:schemaRef ds:uri="http://schemas.microsoft.com/VisualStudio/2011/storyboarding/control"/>
  </ds:schemaRefs>
</ds:datastoreItem>
</file>

<file path=customXml/itemProps1558.xml><?xml version="1.0" encoding="utf-8"?>
<ds:datastoreItem xmlns:ds="http://schemas.openxmlformats.org/officeDocument/2006/customXml" ds:itemID="{FF7389F0-A0EC-4233-8E2C-AE2CA8DF2905}">
  <ds:schemaRefs>
    <ds:schemaRef ds:uri="http://schemas.microsoft.com/VisualStudio/2011/storyboarding/control"/>
  </ds:schemaRefs>
</ds:datastoreItem>
</file>

<file path=customXml/itemProps1559.xml><?xml version="1.0" encoding="utf-8"?>
<ds:datastoreItem xmlns:ds="http://schemas.openxmlformats.org/officeDocument/2006/customXml" ds:itemID="{29B8713C-5742-4F7B-9976-18B11712E9E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24D4B078-A1EE-422B-B3B0-06B22B8A093C}">
  <ds:schemaRefs>
    <ds:schemaRef ds:uri="http://schemas.microsoft.com/VisualStudio/2011/storyboarding/control"/>
  </ds:schemaRefs>
</ds:datastoreItem>
</file>

<file path=customXml/itemProps1560.xml><?xml version="1.0" encoding="utf-8"?>
<ds:datastoreItem xmlns:ds="http://schemas.openxmlformats.org/officeDocument/2006/customXml" ds:itemID="{B5AB6C85-5200-41F1-BB84-C205B37A8C6E}">
  <ds:schemaRefs>
    <ds:schemaRef ds:uri="http://schemas.microsoft.com/VisualStudio/2011/storyboarding/control"/>
  </ds:schemaRefs>
</ds:datastoreItem>
</file>

<file path=customXml/itemProps1561.xml><?xml version="1.0" encoding="utf-8"?>
<ds:datastoreItem xmlns:ds="http://schemas.openxmlformats.org/officeDocument/2006/customXml" ds:itemID="{D63FC95B-10E2-4B43-835D-E149B840777B}">
  <ds:schemaRefs>
    <ds:schemaRef ds:uri="http://schemas.microsoft.com/VisualStudio/2011/storyboarding/control"/>
  </ds:schemaRefs>
</ds:datastoreItem>
</file>

<file path=customXml/itemProps1562.xml><?xml version="1.0" encoding="utf-8"?>
<ds:datastoreItem xmlns:ds="http://schemas.openxmlformats.org/officeDocument/2006/customXml" ds:itemID="{E40B7778-85D6-4440-BC47-E7A4B0009AD0}">
  <ds:schemaRefs>
    <ds:schemaRef ds:uri="http://schemas.microsoft.com/VisualStudio/2011/storyboarding/control"/>
  </ds:schemaRefs>
</ds:datastoreItem>
</file>

<file path=customXml/itemProps1563.xml><?xml version="1.0" encoding="utf-8"?>
<ds:datastoreItem xmlns:ds="http://schemas.openxmlformats.org/officeDocument/2006/customXml" ds:itemID="{75887F14-6779-4323-B0B4-6813CB6849F9}">
  <ds:schemaRefs>
    <ds:schemaRef ds:uri="http://schemas.microsoft.com/VisualStudio/2011/storyboarding/control"/>
  </ds:schemaRefs>
</ds:datastoreItem>
</file>

<file path=customXml/itemProps1564.xml><?xml version="1.0" encoding="utf-8"?>
<ds:datastoreItem xmlns:ds="http://schemas.openxmlformats.org/officeDocument/2006/customXml" ds:itemID="{80105C02-9B2A-4CD5-A303-E8793E26271C}">
  <ds:schemaRefs>
    <ds:schemaRef ds:uri="http://schemas.microsoft.com/VisualStudio/2011/storyboarding/control"/>
  </ds:schemaRefs>
</ds:datastoreItem>
</file>

<file path=customXml/itemProps1565.xml><?xml version="1.0" encoding="utf-8"?>
<ds:datastoreItem xmlns:ds="http://schemas.openxmlformats.org/officeDocument/2006/customXml" ds:itemID="{F0F71FEE-A2DC-4558-A8C3-E53FC64A9730}">
  <ds:schemaRefs>
    <ds:schemaRef ds:uri="http://schemas.microsoft.com/VisualStudio/2011/storyboarding/control"/>
  </ds:schemaRefs>
</ds:datastoreItem>
</file>

<file path=customXml/itemProps1566.xml><?xml version="1.0" encoding="utf-8"?>
<ds:datastoreItem xmlns:ds="http://schemas.openxmlformats.org/officeDocument/2006/customXml" ds:itemID="{C7FC8A10-D5FF-446A-8D4D-498CB9C240EC}">
  <ds:schemaRefs>
    <ds:schemaRef ds:uri="http://schemas.microsoft.com/VisualStudio/2011/storyboarding/control"/>
  </ds:schemaRefs>
</ds:datastoreItem>
</file>

<file path=customXml/itemProps1567.xml><?xml version="1.0" encoding="utf-8"?>
<ds:datastoreItem xmlns:ds="http://schemas.openxmlformats.org/officeDocument/2006/customXml" ds:itemID="{1CFB481B-C37D-4E15-8C76-FC6A0BBDB2BC}">
  <ds:schemaRefs>
    <ds:schemaRef ds:uri="http://schemas.microsoft.com/VisualStudio/2011/storyboarding/control"/>
  </ds:schemaRefs>
</ds:datastoreItem>
</file>

<file path=customXml/itemProps1568.xml><?xml version="1.0" encoding="utf-8"?>
<ds:datastoreItem xmlns:ds="http://schemas.openxmlformats.org/officeDocument/2006/customXml" ds:itemID="{B81209BE-31CB-4AC1-8DD0-CF02E56F0DFB}">
  <ds:schemaRefs>
    <ds:schemaRef ds:uri="http://schemas.microsoft.com/VisualStudio/2011/storyboarding/control"/>
  </ds:schemaRefs>
</ds:datastoreItem>
</file>

<file path=customXml/itemProps1569.xml><?xml version="1.0" encoding="utf-8"?>
<ds:datastoreItem xmlns:ds="http://schemas.openxmlformats.org/officeDocument/2006/customXml" ds:itemID="{3B5162D5-1F12-45CA-83A1-2A503C843BA9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57C87FD-DBF2-46F2-945B-BE938E4AD732}">
  <ds:schemaRefs>
    <ds:schemaRef ds:uri="http://schemas.microsoft.com/VisualStudio/2011/storyboarding/control"/>
  </ds:schemaRefs>
</ds:datastoreItem>
</file>

<file path=customXml/itemProps1570.xml><?xml version="1.0" encoding="utf-8"?>
<ds:datastoreItem xmlns:ds="http://schemas.openxmlformats.org/officeDocument/2006/customXml" ds:itemID="{F58AF934-FF8D-4507-918A-16FC784E3366}">
  <ds:schemaRefs>
    <ds:schemaRef ds:uri="http://schemas.microsoft.com/VisualStudio/2011/storyboarding/control"/>
  </ds:schemaRefs>
</ds:datastoreItem>
</file>

<file path=customXml/itemProps1571.xml><?xml version="1.0" encoding="utf-8"?>
<ds:datastoreItem xmlns:ds="http://schemas.openxmlformats.org/officeDocument/2006/customXml" ds:itemID="{06A820A1-2811-4E80-9706-71D24161D373}">
  <ds:schemaRefs>
    <ds:schemaRef ds:uri="http://schemas.microsoft.com/VisualStudio/2011/storyboarding/control"/>
  </ds:schemaRefs>
</ds:datastoreItem>
</file>

<file path=customXml/itemProps1572.xml><?xml version="1.0" encoding="utf-8"?>
<ds:datastoreItem xmlns:ds="http://schemas.openxmlformats.org/officeDocument/2006/customXml" ds:itemID="{C9FCF398-0EDD-426F-A1E2-4F88408544A9}">
  <ds:schemaRefs>
    <ds:schemaRef ds:uri="http://schemas.microsoft.com/VisualStudio/2011/storyboarding/control"/>
  </ds:schemaRefs>
</ds:datastoreItem>
</file>

<file path=customXml/itemProps1573.xml><?xml version="1.0" encoding="utf-8"?>
<ds:datastoreItem xmlns:ds="http://schemas.openxmlformats.org/officeDocument/2006/customXml" ds:itemID="{ECFFB854-6137-4DCD-A8A9-26F9D3B17C9E}">
  <ds:schemaRefs>
    <ds:schemaRef ds:uri="http://schemas.microsoft.com/VisualStudio/2011/storyboarding/control"/>
  </ds:schemaRefs>
</ds:datastoreItem>
</file>

<file path=customXml/itemProps1574.xml><?xml version="1.0" encoding="utf-8"?>
<ds:datastoreItem xmlns:ds="http://schemas.openxmlformats.org/officeDocument/2006/customXml" ds:itemID="{ED2B7DC2-BB1D-483F-9241-693129B23926}">
  <ds:schemaRefs>
    <ds:schemaRef ds:uri="http://schemas.microsoft.com/VisualStudio/2011/storyboarding/control"/>
  </ds:schemaRefs>
</ds:datastoreItem>
</file>

<file path=customXml/itemProps1575.xml><?xml version="1.0" encoding="utf-8"?>
<ds:datastoreItem xmlns:ds="http://schemas.openxmlformats.org/officeDocument/2006/customXml" ds:itemID="{6A3115E5-092F-4D2B-986A-BC26476D454F}">
  <ds:schemaRefs>
    <ds:schemaRef ds:uri="http://schemas.microsoft.com/VisualStudio/2011/storyboarding/control"/>
  </ds:schemaRefs>
</ds:datastoreItem>
</file>

<file path=customXml/itemProps1576.xml><?xml version="1.0" encoding="utf-8"?>
<ds:datastoreItem xmlns:ds="http://schemas.openxmlformats.org/officeDocument/2006/customXml" ds:itemID="{2FB786A8-4570-4269-B5C8-4B77FCD6C2A4}">
  <ds:schemaRefs>
    <ds:schemaRef ds:uri="http://schemas.microsoft.com/VisualStudio/2011/storyboarding/control"/>
  </ds:schemaRefs>
</ds:datastoreItem>
</file>

<file path=customXml/itemProps1577.xml><?xml version="1.0" encoding="utf-8"?>
<ds:datastoreItem xmlns:ds="http://schemas.openxmlformats.org/officeDocument/2006/customXml" ds:itemID="{B84C4D96-C6F9-42E1-8F39-06D4B3744D3F}">
  <ds:schemaRefs>
    <ds:schemaRef ds:uri="http://schemas.microsoft.com/VisualStudio/2011/storyboarding/control"/>
  </ds:schemaRefs>
</ds:datastoreItem>
</file>

<file path=customXml/itemProps1578.xml><?xml version="1.0" encoding="utf-8"?>
<ds:datastoreItem xmlns:ds="http://schemas.openxmlformats.org/officeDocument/2006/customXml" ds:itemID="{878BCFCF-8436-4981-82A2-562BA61EB7EB}">
  <ds:schemaRefs>
    <ds:schemaRef ds:uri="http://schemas.microsoft.com/VisualStudio/2011/storyboarding/control"/>
  </ds:schemaRefs>
</ds:datastoreItem>
</file>

<file path=customXml/itemProps1579.xml><?xml version="1.0" encoding="utf-8"?>
<ds:datastoreItem xmlns:ds="http://schemas.openxmlformats.org/officeDocument/2006/customXml" ds:itemID="{341323AB-EAE9-4856-9B32-9308604470A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F64C7CD-5F77-4A00-85BA-03D8B3BE431B}">
  <ds:schemaRefs>
    <ds:schemaRef ds:uri="http://schemas.microsoft.com/VisualStudio/2011/storyboarding/control"/>
  </ds:schemaRefs>
</ds:datastoreItem>
</file>

<file path=customXml/itemProps1580.xml><?xml version="1.0" encoding="utf-8"?>
<ds:datastoreItem xmlns:ds="http://schemas.openxmlformats.org/officeDocument/2006/customXml" ds:itemID="{2A8B46BC-803B-437B-B97B-6065717A0557}">
  <ds:schemaRefs>
    <ds:schemaRef ds:uri="http://schemas.microsoft.com/VisualStudio/2011/storyboarding/control"/>
  </ds:schemaRefs>
</ds:datastoreItem>
</file>

<file path=customXml/itemProps1581.xml><?xml version="1.0" encoding="utf-8"?>
<ds:datastoreItem xmlns:ds="http://schemas.openxmlformats.org/officeDocument/2006/customXml" ds:itemID="{21E29F2D-579D-40E7-99CF-8F18EF592A83}">
  <ds:schemaRefs>
    <ds:schemaRef ds:uri="http://schemas.microsoft.com/VisualStudio/2011/storyboarding/control"/>
  </ds:schemaRefs>
</ds:datastoreItem>
</file>

<file path=customXml/itemProps1582.xml><?xml version="1.0" encoding="utf-8"?>
<ds:datastoreItem xmlns:ds="http://schemas.openxmlformats.org/officeDocument/2006/customXml" ds:itemID="{B091654B-B272-4D97-85DD-3F373274C4F0}">
  <ds:schemaRefs>
    <ds:schemaRef ds:uri="http://schemas.microsoft.com/VisualStudio/2011/storyboarding/control"/>
  </ds:schemaRefs>
</ds:datastoreItem>
</file>

<file path=customXml/itemProps1583.xml><?xml version="1.0" encoding="utf-8"?>
<ds:datastoreItem xmlns:ds="http://schemas.openxmlformats.org/officeDocument/2006/customXml" ds:itemID="{5DADD521-4EF2-436B-B3A3-99B3BDED377B}">
  <ds:schemaRefs>
    <ds:schemaRef ds:uri="http://schemas.microsoft.com/VisualStudio/2011/storyboarding/control"/>
  </ds:schemaRefs>
</ds:datastoreItem>
</file>

<file path=customXml/itemProps1584.xml><?xml version="1.0" encoding="utf-8"?>
<ds:datastoreItem xmlns:ds="http://schemas.openxmlformats.org/officeDocument/2006/customXml" ds:itemID="{BA65847D-4D31-44A6-B362-5E0A4B944B56}">
  <ds:schemaRefs>
    <ds:schemaRef ds:uri="http://schemas.microsoft.com/VisualStudio/2011/storyboarding/control"/>
  </ds:schemaRefs>
</ds:datastoreItem>
</file>

<file path=customXml/itemProps1585.xml><?xml version="1.0" encoding="utf-8"?>
<ds:datastoreItem xmlns:ds="http://schemas.openxmlformats.org/officeDocument/2006/customXml" ds:itemID="{5C8CC14E-BA2D-4D01-B562-126BA4BEE622}">
  <ds:schemaRefs>
    <ds:schemaRef ds:uri="http://schemas.microsoft.com/VisualStudio/2011/storyboarding/control"/>
  </ds:schemaRefs>
</ds:datastoreItem>
</file>

<file path=customXml/itemProps1586.xml><?xml version="1.0" encoding="utf-8"?>
<ds:datastoreItem xmlns:ds="http://schemas.openxmlformats.org/officeDocument/2006/customXml" ds:itemID="{1A4A92C8-9B65-4AEA-9707-AD9C89D66890}">
  <ds:schemaRefs>
    <ds:schemaRef ds:uri="http://schemas.microsoft.com/VisualStudio/2011/storyboarding/control"/>
  </ds:schemaRefs>
</ds:datastoreItem>
</file>

<file path=customXml/itemProps1587.xml><?xml version="1.0" encoding="utf-8"?>
<ds:datastoreItem xmlns:ds="http://schemas.openxmlformats.org/officeDocument/2006/customXml" ds:itemID="{E6F7CC54-54A7-4503-ABCD-A730035845F3}">
  <ds:schemaRefs>
    <ds:schemaRef ds:uri="http://schemas.microsoft.com/VisualStudio/2011/storyboarding/control"/>
  </ds:schemaRefs>
</ds:datastoreItem>
</file>

<file path=customXml/itemProps1588.xml><?xml version="1.0" encoding="utf-8"?>
<ds:datastoreItem xmlns:ds="http://schemas.openxmlformats.org/officeDocument/2006/customXml" ds:itemID="{BCD59993-1C81-4C90-A56C-A60EAA2741CC}">
  <ds:schemaRefs>
    <ds:schemaRef ds:uri="http://schemas.microsoft.com/VisualStudio/2011/storyboarding/control"/>
  </ds:schemaRefs>
</ds:datastoreItem>
</file>

<file path=customXml/itemProps1589.xml><?xml version="1.0" encoding="utf-8"?>
<ds:datastoreItem xmlns:ds="http://schemas.openxmlformats.org/officeDocument/2006/customXml" ds:itemID="{15B73819-9E78-4576-BC8D-2ACCA0911A2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046FC462-F21B-409E-9EE3-891EE680157D}">
  <ds:schemaRefs>
    <ds:schemaRef ds:uri="http://schemas.microsoft.com/VisualStudio/2011/storyboarding/control"/>
  </ds:schemaRefs>
</ds:datastoreItem>
</file>

<file path=customXml/itemProps1590.xml><?xml version="1.0" encoding="utf-8"?>
<ds:datastoreItem xmlns:ds="http://schemas.openxmlformats.org/officeDocument/2006/customXml" ds:itemID="{20595009-3D94-4E81-A43C-6403CBDFB38B}">
  <ds:schemaRefs>
    <ds:schemaRef ds:uri="http://schemas.microsoft.com/VisualStudio/2011/storyboarding/control"/>
  </ds:schemaRefs>
</ds:datastoreItem>
</file>

<file path=customXml/itemProps1591.xml><?xml version="1.0" encoding="utf-8"?>
<ds:datastoreItem xmlns:ds="http://schemas.openxmlformats.org/officeDocument/2006/customXml" ds:itemID="{4FE893A0-3E60-4228-9425-904030FD43BE}">
  <ds:schemaRefs>
    <ds:schemaRef ds:uri="http://schemas.microsoft.com/VisualStudio/2011/storyboarding/control"/>
  </ds:schemaRefs>
</ds:datastoreItem>
</file>

<file path=customXml/itemProps1592.xml><?xml version="1.0" encoding="utf-8"?>
<ds:datastoreItem xmlns:ds="http://schemas.openxmlformats.org/officeDocument/2006/customXml" ds:itemID="{4693C50B-E6E1-4EAD-BF8F-B624370BDDA7}">
  <ds:schemaRefs>
    <ds:schemaRef ds:uri="http://schemas.microsoft.com/VisualStudio/2011/storyboarding/control"/>
  </ds:schemaRefs>
</ds:datastoreItem>
</file>

<file path=customXml/itemProps1593.xml><?xml version="1.0" encoding="utf-8"?>
<ds:datastoreItem xmlns:ds="http://schemas.openxmlformats.org/officeDocument/2006/customXml" ds:itemID="{30DAE180-0B82-46C7-9106-CC630C312449}">
  <ds:schemaRefs>
    <ds:schemaRef ds:uri="http://schemas.microsoft.com/VisualStudio/2011/storyboarding/control"/>
  </ds:schemaRefs>
</ds:datastoreItem>
</file>

<file path=customXml/itemProps1594.xml><?xml version="1.0" encoding="utf-8"?>
<ds:datastoreItem xmlns:ds="http://schemas.openxmlformats.org/officeDocument/2006/customXml" ds:itemID="{44A58557-3883-4EEA-9298-D6CC436344D1}">
  <ds:schemaRefs>
    <ds:schemaRef ds:uri="http://schemas.microsoft.com/VisualStudio/2011/storyboarding/control"/>
  </ds:schemaRefs>
</ds:datastoreItem>
</file>

<file path=customXml/itemProps1595.xml><?xml version="1.0" encoding="utf-8"?>
<ds:datastoreItem xmlns:ds="http://schemas.openxmlformats.org/officeDocument/2006/customXml" ds:itemID="{B885F814-F456-4A0A-ABA0-DCEEF00B0232}">
  <ds:schemaRefs>
    <ds:schemaRef ds:uri="http://schemas.microsoft.com/VisualStudio/2011/storyboarding/control"/>
  </ds:schemaRefs>
</ds:datastoreItem>
</file>

<file path=customXml/itemProps1596.xml><?xml version="1.0" encoding="utf-8"?>
<ds:datastoreItem xmlns:ds="http://schemas.openxmlformats.org/officeDocument/2006/customXml" ds:itemID="{7397C00B-B277-47B0-9619-54791F16C96C}">
  <ds:schemaRefs>
    <ds:schemaRef ds:uri="http://schemas.microsoft.com/VisualStudio/2011/storyboarding/control"/>
  </ds:schemaRefs>
</ds:datastoreItem>
</file>

<file path=customXml/itemProps1597.xml><?xml version="1.0" encoding="utf-8"?>
<ds:datastoreItem xmlns:ds="http://schemas.openxmlformats.org/officeDocument/2006/customXml" ds:itemID="{9C537C5F-B4BF-4B37-B7ED-EF87F17DA7E8}">
  <ds:schemaRefs>
    <ds:schemaRef ds:uri="http://schemas.microsoft.com/VisualStudio/2011/storyboarding/control"/>
  </ds:schemaRefs>
</ds:datastoreItem>
</file>

<file path=customXml/itemProps1598.xml><?xml version="1.0" encoding="utf-8"?>
<ds:datastoreItem xmlns:ds="http://schemas.openxmlformats.org/officeDocument/2006/customXml" ds:itemID="{14838341-BA99-4DF4-A4FC-1B2F367D8EDB}">
  <ds:schemaRefs>
    <ds:schemaRef ds:uri="http://schemas.microsoft.com/VisualStudio/2011/storyboarding/control"/>
  </ds:schemaRefs>
</ds:datastoreItem>
</file>

<file path=customXml/itemProps1599.xml><?xml version="1.0" encoding="utf-8"?>
<ds:datastoreItem xmlns:ds="http://schemas.openxmlformats.org/officeDocument/2006/customXml" ds:itemID="{11EFA018-BE52-4B32-8C50-76014087D88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265E4FD-AF7E-4BAC-92BD-A72C5EBDFB46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E4770601-A841-48D1-A6E3-37041B75DD05}">
  <ds:schemaRefs>
    <ds:schemaRef ds:uri="http://schemas.microsoft.com/VisualStudio/2011/storyboarding/control"/>
  </ds:schemaRefs>
</ds:datastoreItem>
</file>

<file path=customXml/itemProps1600.xml><?xml version="1.0" encoding="utf-8"?>
<ds:datastoreItem xmlns:ds="http://schemas.openxmlformats.org/officeDocument/2006/customXml" ds:itemID="{306D0CAC-B4F3-426C-AA65-6E44DCE17703}">
  <ds:schemaRefs>
    <ds:schemaRef ds:uri="http://schemas.microsoft.com/VisualStudio/2011/storyboarding/control"/>
  </ds:schemaRefs>
</ds:datastoreItem>
</file>

<file path=customXml/itemProps1601.xml><?xml version="1.0" encoding="utf-8"?>
<ds:datastoreItem xmlns:ds="http://schemas.openxmlformats.org/officeDocument/2006/customXml" ds:itemID="{2A0DEDA4-6ABF-4CFC-AF61-B7524FB58017}">
  <ds:schemaRefs>
    <ds:schemaRef ds:uri="http://schemas.microsoft.com/VisualStudio/2011/storyboarding/control"/>
  </ds:schemaRefs>
</ds:datastoreItem>
</file>

<file path=customXml/itemProps1602.xml><?xml version="1.0" encoding="utf-8"?>
<ds:datastoreItem xmlns:ds="http://schemas.openxmlformats.org/officeDocument/2006/customXml" ds:itemID="{27A5CBD7-B43D-454E-A55F-D5CD51B43D41}">
  <ds:schemaRefs>
    <ds:schemaRef ds:uri="http://schemas.microsoft.com/VisualStudio/2011/storyboarding/control"/>
  </ds:schemaRefs>
</ds:datastoreItem>
</file>

<file path=customXml/itemProps1603.xml><?xml version="1.0" encoding="utf-8"?>
<ds:datastoreItem xmlns:ds="http://schemas.openxmlformats.org/officeDocument/2006/customXml" ds:itemID="{CD2ADFC2-F7F9-44FA-B4D7-D171BC2DD3C8}">
  <ds:schemaRefs>
    <ds:schemaRef ds:uri="http://schemas.microsoft.com/VisualStudio/2011/storyboarding/control"/>
  </ds:schemaRefs>
</ds:datastoreItem>
</file>

<file path=customXml/itemProps1604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1605.xml><?xml version="1.0" encoding="utf-8"?>
<ds:datastoreItem xmlns:ds="http://schemas.openxmlformats.org/officeDocument/2006/customXml" ds:itemID="{A8D01C10-78C5-42B3-90FF-1041B31DAEED}">
  <ds:schemaRefs>
    <ds:schemaRef ds:uri="http://schemas.microsoft.com/VisualStudio/2011/storyboarding/control"/>
  </ds:schemaRefs>
</ds:datastoreItem>
</file>

<file path=customXml/itemProps1606.xml><?xml version="1.0" encoding="utf-8"?>
<ds:datastoreItem xmlns:ds="http://schemas.openxmlformats.org/officeDocument/2006/customXml" ds:itemID="{861C9EDD-999C-4BF7-B73D-C27B759179BC}">
  <ds:schemaRefs>
    <ds:schemaRef ds:uri="http://schemas.microsoft.com/VisualStudio/2011/storyboarding/control"/>
  </ds:schemaRefs>
</ds:datastoreItem>
</file>

<file path=customXml/itemProps1607.xml><?xml version="1.0" encoding="utf-8"?>
<ds:datastoreItem xmlns:ds="http://schemas.openxmlformats.org/officeDocument/2006/customXml" ds:itemID="{C8240D3B-0D0B-47A8-8660-284177E51555}">
  <ds:schemaRefs>
    <ds:schemaRef ds:uri="http://schemas.microsoft.com/VisualStudio/2011/storyboarding/control"/>
  </ds:schemaRefs>
</ds:datastoreItem>
</file>

<file path=customXml/itemProps1608.xml><?xml version="1.0" encoding="utf-8"?>
<ds:datastoreItem xmlns:ds="http://schemas.openxmlformats.org/officeDocument/2006/customXml" ds:itemID="{7F051541-9A24-4DC7-AAED-C11E4575AFF6}">
  <ds:schemaRefs>
    <ds:schemaRef ds:uri="http://schemas.microsoft.com/VisualStudio/2011/storyboarding/control"/>
  </ds:schemaRefs>
</ds:datastoreItem>
</file>

<file path=customXml/itemProps1609.xml><?xml version="1.0" encoding="utf-8"?>
<ds:datastoreItem xmlns:ds="http://schemas.openxmlformats.org/officeDocument/2006/customXml" ds:itemID="{C8D5D8AB-4B9B-4A60-A023-0E48C7A31C6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6B11C09-CF65-4AEA-B646-24E4A5041B83}">
  <ds:schemaRefs>
    <ds:schemaRef ds:uri="http://schemas.microsoft.com/VisualStudio/2011/storyboarding/control"/>
  </ds:schemaRefs>
</ds:datastoreItem>
</file>

<file path=customXml/itemProps1610.xml><?xml version="1.0" encoding="utf-8"?>
<ds:datastoreItem xmlns:ds="http://schemas.openxmlformats.org/officeDocument/2006/customXml" ds:itemID="{B5B68485-A024-412B-B114-E27CEEB85CD9}">
  <ds:schemaRefs>
    <ds:schemaRef ds:uri="http://schemas.microsoft.com/VisualStudio/2011/storyboarding/control"/>
  </ds:schemaRefs>
</ds:datastoreItem>
</file>

<file path=customXml/itemProps1611.xml><?xml version="1.0" encoding="utf-8"?>
<ds:datastoreItem xmlns:ds="http://schemas.openxmlformats.org/officeDocument/2006/customXml" ds:itemID="{C719AC72-0959-48D3-A084-DB379A4D5B96}">
  <ds:schemaRefs>
    <ds:schemaRef ds:uri="http://schemas.microsoft.com/VisualStudio/2011/storyboarding/control"/>
  </ds:schemaRefs>
</ds:datastoreItem>
</file>

<file path=customXml/itemProps1612.xml><?xml version="1.0" encoding="utf-8"?>
<ds:datastoreItem xmlns:ds="http://schemas.openxmlformats.org/officeDocument/2006/customXml" ds:itemID="{57E2AD1D-4F18-48A1-82EC-F1BD14169C54}">
  <ds:schemaRefs>
    <ds:schemaRef ds:uri="http://schemas.microsoft.com/VisualStudio/2011/storyboarding/control"/>
  </ds:schemaRefs>
</ds:datastoreItem>
</file>

<file path=customXml/itemProps1613.xml><?xml version="1.0" encoding="utf-8"?>
<ds:datastoreItem xmlns:ds="http://schemas.openxmlformats.org/officeDocument/2006/customXml" ds:itemID="{0BA7E6F5-3B1D-4469-8F54-328826D535FC}">
  <ds:schemaRefs>
    <ds:schemaRef ds:uri="http://schemas.microsoft.com/VisualStudio/2011/storyboarding/control"/>
  </ds:schemaRefs>
</ds:datastoreItem>
</file>

<file path=customXml/itemProps1614.xml><?xml version="1.0" encoding="utf-8"?>
<ds:datastoreItem xmlns:ds="http://schemas.openxmlformats.org/officeDocument/2006/customXml" ds:itemID="{72E6056C-5B0B-4ECD-BA5C-74D0A9C0A018}">
  <ds:schemaRefs>
    <ds:schemaRef ds:uri="http://schemas.microsoft.com/VisualStudio/2011/storyboarding/control"/>
  </ds:schemaRefs>
</ds:datastoreItem>
</file>

<file path=customXml/itemProps1615.xml><?xml version="1.0" encoding="utf-8"?>
<ds:datastoreItem xmlns:ds="http://schemas.openxmlformats.org/officeDocument/2006/customXml" ds:itemID="{D5C49676-528B-45D9-94AB-7956027156D9}">
  <ds:schemaRefs>
    <ds:schemaRef ds:uri="http://schemas.microsoft.com/VisualStudio/2011/storyboarding/control"/>
  </ds:schemaRefs>
</ds:datastoreItem>
</file>

<file path=customXml/itemProps1616.xml><?xml version="1.0" encoding="utf-8"?>
<ds:datastoreItem xmlns:ds="http://schemas.openxmlformats.org/officeDocument/2006/customXml" ds:itemID="{F74C525B-D458-433E-9499-FA5419F7D59C}">
  <ds:schemaRefs>
    <ds:schemaRef ds:uri="http://schemas.microsoft.com/VisualStudio/2011/storyboarding/control"/>
  </ds:schemaRefs>
</ds:datastoreItem>
</file>

<file path=customXml/itemProps1617.xml><?xml version="1.0" encoding="utf-8"?>
<ds:datastoreItem xmlns:ds="http://schemas.openxmlformats.org/officeDocument/2006/customXml" ds:itemID="{113AD96C-E98B-495F-AD1B-6544C7C4B0C4}">
  <ds:schemaRefs>
    <ds:schemaRef ds:uri="http://schemas.microsoft.com/VisualStudio/2011/storyboarding/control"/>
  </ds:schemaRefs>
</ds:datastoreItem>
</file>

<file path=customXml/itemProps1618.xml><?xml version="1.0" encoding="utf-8"?>
<ds:datastoreItem xmlns:ds="http://schemas.openxmlformats.org/officeDocument/2006/customXml" ds:itemID="{E0FB395F-E080-4ACD-BC36-87BF77A9FD37}">
  <ds:schemaRefs>
    <ds:schemaRef ds:uri="http://schemas.microsoft.com/VisualStudio/2011/storyboarding/control"/>
  </ds:schemaRefs>
</ds:datastoreItem>
</file>

<file path=customXml/itemProps1619.xml><?xml version="1.0" encoding="utf-8"?>
<ds:datastoreItem xmlns:ds="http://schemas.openxmlformats.org/officeDocument/2006/customXml" ds:itemID="{B7E842A0-6113-408A-8C49-5681307379C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9629CF3-1CBD-4F2E-9C3C-EAB3A64CBAE9}">
  <ds:schemaRefs>
    <ds:schemaRef ds:uri="http://schemas.microsoft.com/VisualStudio/2011/storyboarding/control"/>
  </ds:schemaRefs>
</ds:datastoreItem>
</file>

<file path=customXml/itemProps1620.xml><?xml version="1.0" encoding="utf-8"?>
<ds:datastoreItem xmlns:ds="http://schemas.openxmlformats.org/officeDocument/2006/customXml" ds:itemID="{0B78A77F-193F-4464-BAB3-9D371B187162}">
  <ds:schemaRefs>
    <ds:schemaRef ds:uri="http://schemas.microsoft.com/VisualStudio/2011/storyboarding/control"/>
  </ds:schemaRefs>
</ds:datastoreItem>
</file>

<file path=customXml/itemProps1621.xml><?xml version="1.0" encoding="utf-8"?>
<ds:datastoreItem xmlns:ds="http://schemas.openxmlformats.org/officeDocument/2006/customXml" ds:itemID="{72FA472E-4A5F-43CB-9A55-86A3B46AE279}">
  <ds:schemaRefs>
    <ds:schemaRef ds:uri="http://schemas.microsoft.com/VisualStudio/2011/storyboarding/control"/>
  </ds:schemaRefs>
</ds:datastoreItem>
</file>

<file path=customXml/itemProps1622.xml><?xml version="1.0" encoding="utf-8"?>
<ds:datastoreItem xmlns:ds="http://schemas.openxmlformats.org/officeDocument/2006/customXml" ds:itemID="{FEDB8871-FE1A-4440-A241-A883BA513C21}">
  <ds:schemaRefs>
    <ds:schemaRef ds:uri="http://schemas.microsoft.com/VisualStudio/2011/storyboarding/control"/>
  </ds:schemaRefs>
</ds:datastoreItem>
</file>

<file path=customXml/itemProps1623.xml><?xml version="1.0" encoding="utf-8"?>
<ds:datastoreItem xmlns:ds="http://schemas.openxmlformats.org/officeDocument/2006/customXml" ds:itemID="{881AE2F5-AC0E-4EA0-8FC9-F4D647DFB0BF}">
  <ds:schemaRefs>
    <ds:schemaRef ds:uri="http://schemas.microsoft.com/VisualStudio/2011/storyboarding/control"/>
  </ds:schemaRefs>
</ds:datastoreItem>
</file>

<file path=customXml/itemProps1624.xml><?xml version="1.0" encoding="utf-8"?>
<ds:datastoreItem xmlns:ds="http://schemas.openxmlformats.org/officeDocument/2006/customXml" ds:itemID="{55C04961-D01C-4B9B-B39F-65F0B15BE450}">
  <ds:schemaRefs>
    <ds:schemaRef ds:uri="http://schemas.microsoft.com/VisualStudio/2011/storyboarding/control"/>
  </ds:schemaRefs>
</ds:datastoreItem>
</file>

<file path=customXml/itemProps1625.xml><?xml version="1.0" encoding="utf-8"?>
<ds:datastoreItem xmlns:ds="http://schemas.openxmlformats.org/officeDocument/2006/customXml" ds:itemID="{DFE2094A-FD34-4439-ADC9-9FC52C0F1603}">
  <ds:schemaRefs>
    <ds:schemaRef ds:uri="http://schemas.microsoft.com/VisualStudio/2011/storyboarding/control"/>
  </ds:schemaRefs>
</ds:datastoreItem>
</file>

<file path=customXml/itemProps1626.xml><?xml version="1.0" encoding="utf-8"?>
<ds:datastoreItem xmlns:ds="http://schemas.openxmlformats.org/officeDocument/2006/customXml" ds:itemID="{406BC3D2-2F91-48D5-8C58-9836B1002A31}">
  <ds:schemaRefs>
    <ds:schemaRef ds:uri="http://schemas.microsoft.com/VisualStudio/2011/storyboarding/control"/>
  </ds:schemaRefs>
</ds:datastoreItem>
</file>

<file path=customXml/itemProps1627.xml><?xml version="1.0" encoding="utf-8"?>
<ds:datastoreItem xmlns:ds="http://schemas.openxmlformats.org/officeDocument/2006/customXml" ds:itemID="{89283248-203B-4C74-B571-AB5141411FFF}">
  <ds:schemaRefs>
    <ds:schemaRef ds:uri="http://schemas.microsoft.com/VisualStudio/2011/storyboarding/control"/>
  </ds:schemaRefs>
</ds:datastoreItem>
</file>

<file path=customXml/itemProps1628.xml><?xml version="1.0" encoding="utf-8"?>
<ds:datastoreItem xmlns:ds="http://schemas.openxmlformats.org/officeDocument/2006/customXml" ds:itemID="{880289B7-145D-40CA-9F03-7785B26CE68C}">
  <ds:schemaRefs>
    <ds:schemaRef ds:uri="http://schemas.microsoft.com/VisualStudio/2011/storyboarding/control"/>
  </ds:schemaRefs>
</ds:datastoreItem>
</file>

<file path=customXml/itemProps1629.xml><?xml version="1.0" encoding="utf-8"?>
<ds:datastoreItem xmlns:ds="http://schemas.openxmlformats.org/officeDocument/2006/customXml" ds:itemID="{04A4CF4A-C964-4C44-A6D7-BEAA5183939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B43EC784-E1B6-44DF-9CCA-7801412C8DA5}">
  <ds:schemaRefs>
    <ds:schemaRef ds:uri="http://schemas.microsoft.com/VisualStudio/2011/storyboarding/control"/>
  </ds:schemaRefs>
</ds:datastoreItem>
</file>

<file path=customXml/itemProps1630.xml><?xml version="1.0" encoding="utf-8"?>
<ds:datastoreItem xmlns:ds="http://schemas.openxmlformats.org/officeDocument/2006/customXml" ds:itemID="{5772E211-59DF-41C2-AEB6-014643C2CB1A}">
  <ds:schemaRefs>
    <ds:schemaRef ds:uri="http://schemas.microsoft.com/VisualStudio/2011/storyboarding/control"/>
  </ds:schemaRefs>
</ds:datastoreItem>
</file>

<file path=customXml/itemProps1631.xml><?xml version="1.0" encoding="utf-8"?>
<ds:datastoreItem xmlns:ds="http://schemas.openxmlformats.org/officeDocument/2006/customXml" ds:itemID="{3ADD2503-C340-43A5-BB46-8C284A24BE00}">
  <ds:schemaRefs>
    <ds:schemaRef ds:uri="http://schemas.microsoft.com/VisualStudio/2011/storyboarding/control"/>
  </ds:schemaRefs>
</ds:datastoreItem>
</file>

<file path=customXml/itemProps1632.xml><?xml version="1.0" encoding="utf-8"?>
<ds:datastoreItem xmlns:ds="http://schemas.openxmlformats.org/officeDocument/2006/customXml" ds:itemID="{EBE88A87-3BD6-4A29-8D77-8823046F7C34}">
  <ds:schemaRefs>
    <ds:schemaRef ds:uri="http://schemas.microsoft.com/VisualStudio/2011/storyboarding/control"/>
  </ds:schemaRefs>
</ds:datastoreItem>
</file>

<file path=customXml/itemProps1633.xml><?xml version="1.0" encoding="utf-8"?>
<ds:datastoreItem xmlns:ds="http://schemas.openxmlformats.org/officeDocument/2006/customXml" ds:itemID="{DD1CCB3E-86BF-4523-B00C-AA8A163D83CB}">
  <ds:schemaRefs>
    <ds:schemaRef ds:uri="http://schemas.microsoft.com/VisualStudio/2011/storyboarding/control"/>
  </ds:schemaRefs>
</ds:datastoreItem>
</file>

<file path=customXml/itemProps1634.xml><?xml version="1.0" encoding="utf-8"?>
<ds:datastoreItem xmlns:ds="http://schemas.openxmlformats.org/officeDocument/2006/customXml" ds:itemID="{E95D5EE8-B332-4A84-AE70-C9279AF3628C}">
  <ds:schemaRefs>
    <ds:schemaRef ds:uri="http://schemas.microsoft.com/VisualStudio/2011/storyboarding/control"/>
  </ds:schemaRefs>
</ds:datastoreItem>
</file>

<file path=customXml/itemProps1635.xml><?xml version="1.0" encoding="utf-8"?>
<ds:datastoreItem xmlns:ds="http://schemas.openxmlformats.org/officeDocument/2006/customXml" ds:itemID="{54252A5E-65E2-4793-B379-417D97CD1B4D}">
  <ds:schemaRefs>
    <ds:schemaRef ds:uri="http://schemas.microsoft.com/VisualStudio/2011/storyboarding/control"/>
  </ds:schemaRefs>
</ds:datastoreItem>
</file>

<file path=customXml/itemProps1636.xml><?xml version="1.0" encoding="utf-8"?>
<ds:datastoreItem xmlns:ds="http://schemas.openxmlformats.org/officeDocument/2006/customXml" ds:itemID="{57E4E7C8-751B-4494-AE96-BDA754FCA0DC}">
  <ds:schemaRefs>
    <ds:schemaRef ds:uri="http://schemas.microsoft.com/VisualStudio/2011/storyboarding/control"/>
  </ds:schemaRefs>
</ds:datastoreItem>
</file>

<file path=customXml/itemProps1637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1638.xml><?xml version="1.0" encoding="utf-8"?>
<ds:datastoreItem xmlns:ds="http://schemas.openxmlformats.org/officeDocument/2006/customXml" ds:itemID="{94E1E6EA-96F3-4BFE-95BB-353F6423D948}">
  <ds:schemaRefs>
    <ds:schemaRef ds:uri="http://schemas.microsoft.com/VisualStudio/2011/storyboarding/control"/>
  </ds:schemaRefs>
</ds:datastoreItem>
</file>

<file path=customXml/itemProps1639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64.xml><?xml version="1.0" encoding="utf-8"?>
<ds:datastoreItem xmlns:ds="http://schemas.openxmlformats.org/officeDocument/2006/customXml" ds:itemID="{F700393F-3898-4D1E-83FD-3349EE6DE5D8}">
  <ds:schemaRefs>
    <ds:schemaRef ds:uri="http://schemas.microsoft.com/VisualStudio/2011/storyboarding/control"/>
  </ds:schemaRefs>
</ds:datastoreItem>
</file>

<file path=customXml/itemProps1640.xml><?xml version="1.0" encoding="utf-8"?>
<ds:datastoreItem xmlns:ds="http://schemas.openxmlformats.org/officeDocument/2006/customXml" ds:itemID="{9DFB7B25-6360-4F58-BB66-D8984062D2A1}">
  <ds:schemaRefs>
    <ds:schemaRef ds:uri="http://schemas.microsoft.com/VisualStudio/2011/storyboarding/control"/>
  </ds:schemaRefs>
</ds:datastoreItem>
</file>

<file path=customXml/itemProps1641.xml><?xml version="1.0" encoding="utf-8"?>
<ds:datastoreItem xmlns:ds="http://schemas.openxmlformats.org/officeDocument/2006/customXml" ds:itemID="{CA433042-5C7B-4F48-A0D3-7BB99794161B}">
  <ds:schemaRefs>
    <ds:schemaRef ds:uri="http://schemas.microsoft.com/VisualStudio/2011/storyboarding/control"/>
  </ds:schemaRefs>
</ds:datastoreItem>
</file>

<file path=customXml/itemProps1642.xml><?xml version="1.0" encoding="utf-8"?>
<ds:datastoreItem xmlns:ds="http://schemas.openxmlformats.org/officeDocument/2006/customXml" ds:itemID="{405D3FA8-C858-4B4E-9ADD-D7839415A80A}">
  <ds:schemaRefs>
    <ds:schemaRef ds:uri="http://schemas.microsoft.com/VisualStudio/2011/storyboarding/control"/>
  </ds:schemaRefs>
</ds:datastoreItem>
</file>

<file path=customXml/itemProps1643.xml><?xml version="1.0" encoding="utf-8"?>
<ds:datastoreItem xmlns:ds="http://schemas.openxmlformats.org/officeDocument/2006/customXml" ds:itemID="{A10ABFBB-7670-45B7-AD2A-CA8D6970E251}">
  <ds:schemaRefs>
    <ds:schemaRef ds:uri="http://schemas.microsoft.com/VisualStudio/2011/storyboarding/control"/>
  </ds:schemaRefs>
</ds:datastoreItem>
</file>

<file path=customXml/itemProps1644.xml><?xml version="1.0" encoding="utf-8"?>
<ds:datastoreItem xmlns:ds="http://schemas.openxmlformats.org/officeDocument/2006/customXml" ds:itemID="{B6E849D1-71E2-4EBF-BDE3-CFE7AD35667F}">
  <ds:schemaRefs>
    <ds:schemaRef ds:uri="http://schemas.microsoft.com/VisualStudio/2011/storyboarding/control"/>
  </ds:schemaRefs>
</ds:datastoreItem>
</file>

<file path=customXml/itemProps1645.xml><?xml version="1.0" encoding="utf-8"?>
<ds:datastoreItem xmlns:ds="http://schemas.openxmlformats.org/officeDocument/2006/customXml" ds:itemID="{6FAC55D2-CAAB-4DA5-96F8-DAA89B5DE89D}">
  <ds:schemaRefs>
    <ds:schemaRef ds:uri="http://schemas.microsoft.com/VisualStudio/2011/storyboarding/control"/>
  </ds:schemaRefs>
</ds:datastoreItem>
</file>

<file path=customXml/itemProps1646.xml><?xml version="1.0" encoding="utf-8"?>
<ds:datastoreItem xmlns:ds="http://schemas.openxmlformats.org/officeDocument/2006/customXml" ds:itemID="{6ADDFB2F-41DD-4341-B962-22893B71C85D}">
  <ds:schemaRefs>
    <ds:schemaRef ds:uri="http://schemas.microsoft.com/VisualStudio/2011/storyboarding/control"/>
  </ds:schemaRefs>
</ds:datastoreItem>
</file>

<file path=customXml/itemProps1647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1648.xml><?xml version="1.0" encoding="utf-8"?>
<ds:datastoreItem xmlns:ds="http://schemas.openxmlformats.org/officeDocument/2006/customXml" ds:itemID="{F70B4129-5815-4579-B265-90EB9322133E}">
  <ds:schemaRefs>
    <ds:schemaRef ds:uri="http://schemas.microsoft.com/VisualStudio/2011/storyboarding/control"/>
  </ds:schemaRefs>
</ds:datastoreItem>
</file>

<file path=customXml/itemProps1649.xml><?xml version="1.0" encoding="utf-8"?>
<ds:datastoreItem xmlns:ds="http://schemas.openxmlformats.org/officeDocument/2006/customXml" ds:itemID="{5030F7AC-BBC5-4F30-8D3B-AA49FC088FF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CEFD77F3-22E5-4F51-A87F-3D93F7886947}">
  <ds:schemaRefs>
    <ds:schemaRef ds:uri="http://schemas.microsoft.com/VisualStudio/2011/storyboarding/control"/>
  </ds:schemaRefs>
</ds:datastoreItem>
</file>

<file path=customXml/itemProps1650.xml><?xml version="1.0" encoding="utf-8"?>
<ds:datastoreItem xmlns:ds="http://schemas.openxmlformats.org/officeDocument/2006/customXml" ds:itemID="{08651214-18FC-4A88-955B-F59B63411CCB}">
  <ds:schemaRefs>
    <ds:schemaRef ds:uri="http://schemas.microsoft.com/VisualStudio/2011/storyboarding/control"/>
  </ds:schemaRefs>
</ds:datastoreItem>
</file>

<file path=customXml/itemProps1651.xml><?xml version="1.0" encoding="utf-8"?>
<ds:datastoreItem xmlns:ds="http://schemas.openxmlformats.org/officeDocument/2006/customXml" ds:itemID="{356FA24B-EC6A-4FCB-8FE7-49930A11714E}">
  <ds:schemaRefs>
    <ds:schemaRef ds:uri="http://schemas.microsoft.com/VisualStudio/2011/storyboarding/control"/>
  </ds:schemaRefs>
</ds:datastoreItem>
</file>

<file path=customXml/itemProps1652.xml><?xml version="1.0" encoding="utf-8"?>
<ds:datastoreItem xmlns:ds="http://schemas.openxmlformats.org/officeDocument/2006/customXml" ds:itemID="{1D2771A2-01FF-4FAC-BCA9-DC205547E377}">
  <ds:schemaRefs>
    <ds:schemaRef ds:uri="http://schemas.microsoft.com/VisualStudio/2011/storyboarding/control"/>
  </ds:schemaRefs>
</ds:datastoreItem>
</file>

<file path=customXml/itemProps1653.xml><?xml version="1.0" encoding="utf-8"?>
<ds:datastoreItem xmlns:ds="http://schemas.openxmlformats.org/officeDocument/2006/customXml" ds:itemID="{251C2F39-B4C1-4B6E-B2C3-54660ED8C011}">
  <ds:schemaRefs>
    <ds:schemaRef ds:uri="http://schemas.microsoft.com/VisualStudio/2011/storyboarding/control"/>
  </ds:schemaRefs>
</ds:datastoreItem>
</file>

<file path=customXml/itemProps1654.xml><?xml version="1.0" encoding="utf-8"?>
<ds:datastoreItem xmlns:ds="http://schemas.openxmlformats.org/officeDocument/2006/customXml" ds:itemID="{098F39E0-F854-4A19-A9B0-3090E7A54125}">
  <ds:schemaRefs>
    <ds:schemaRef ds:uri="http://schemas.microsoft.com/VisualStudio/2011/storyboarding/control"/>
  </ds:schemaRefs>
</ds:datastoreItem>
</file>

<file path=customXml/itemProps1655.xml><?xml version="1.0" encoding="utf-8"?>
<ds:datastoreItem xmlns:ds="http://schemas.openxmlformats.org/officeDocument/2006/customXml" ds:itemID="{5670FD9E-38FF-4C0B-9AFF-DAAF16BA7B88}">
  <ds:schemaRefs>
    <ds:schemaRef ds:uri="http://schemas.microsoft.com/VisualStudio/2011/storyboarding/control"/>
  </ds:schemaRefs>
</ds:datastoreItem>
</file>

<file path=customXml/itemProps1656.xml><?xml version="1.0" encoding="utf-8"?>
<ds:datastoreItem xmlns:ds="http://schemas.openxmlformats.org/officeDocument/2006/customXml" ds:itemID="{6C39CEF1-ACEB-494F-BC8D-8C4524BD4189}">
  <ds:schemaRefs>
    <ds:schemaRef ds:uri="http://schemas.microsoft.com/VisualStudio/2011/storyboarding/control"/>
  </ds:schemaRefs>
</ds:datastoreItem>
</file>

<file path=customXml/itemProps1657.xml><?xml version="1.0" encoding="utf-8"?>
<ds:datastoreItem xmlns:ds="http://schemas.openxmlformats.org/officeDocument/2006/customXml" ds:itemID="{F09C4403-D50F-4D20-91EA-87EE9E38E8FC}">
  <ds:schemaRefs>
    <ds:schemaRef ds:uri="http://schemas.microsoft.com/VisualStudio/2011/storyboarding/control"/>
  </ds:schemaRefs>
</ds:datastoreItem>
</file>

<file path=customXml/itemProps1658.xml><?xml version="1.0" encoding="utf-8"?>
<ds:datastoreItem xmlns:ds="http://schemas.openxmlformats.org/officeDocument/2006/customXml" ds:itemID="{CF4D9FC2-5483-4236-8520-8936AF7708FF}">
  <ds:schemaRefs>
    <ds:schemaRef ds:uri="http://schemas.microsoft.com/VisualStudio/2011/storyboarding/control"/>
  </ds:schemaRefs>
</ds:datastoreItem>
</file>

<file path=customXml/itemProps1659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166.xml><?xml version="1.0" encoding="utf-8"?>
<ds:datastoreItem xmlns:ds="http://schemas.openxmlformats.org/officeDocument/2006/customXml" ds:itemID="{BB518DDE-08C7-4BF5-AE04-886635F4E410}">
  <ds:schemaRefs>
    <ds:schemaRef ds:uri="http://schemas.microsoft.com/VisualStudio/2011/storyboarding/control"/>
  </ds:schemaRefs>
</ds:datastoreItem>
</file>

<file path=customXml/itemProps1660.xml><?xml version="1.0" encoding="utf-8"?>
<ds:datastoreItem xmlns:ds="http://schemas.openxmlformats.org/officeDocument/2006/customXml" ds:itemID="{388EA057-2F7A-4611-ACA0-F3FF5B0D2962}">
  <ds:schemaRefs>
    <ds:schemaRef ds:uri="http://schemas.microsoft.com/VisualStudio/2011/storyboarding/control"/>
  </ds:schemaRefs>
</ds:datastoreItem>
</file>

<file path=customXml/itemProps1661.xml><?xml version="1.0" encoding="utf-8"?>
<ds:datastoreItem xmlns:ds="http://schemas.openxmlformats.org/officeDocument/2006/customXml" ds:itemID="{D06AFDA0-0E05-4AE9-99DC-90EB0DB516DB}">
  <ds:schemaRefs>
    <ds:schemaRef ds:uri="http://schemas.microsoft.com/VisualStudio/2011/storyboarding/control"/>
  </ds:schemaRefs>
</ds:datastoreItem>
</file>

<file path=customXml/itemProps1662.xml><?xml version="1.0" encoding="utf-8"?>
<ds:datastoreItem xmlns:ds="http://schemas.openxmlformats.org/officeDocument/2006/customXml" ds:itemID="{C82E5511-E5A4-44EC-9BD7-BFABB50F1811}">
  <ds:schemaRefs>
    <ds:schemaRef ds:uri="http://schemas.microsoft.com/VisualStudio/2011/storyboarding/control"/>
  </ds:schemaRefs>
</ds:datastoreItem>
</file>

<file path=customXml/itemProps1663.xml><?xml version="1.0" encoding="utf-8"?>
<ds:datastoreItem xmlns:ds="http://schemas.openxmlformats.org/officeDocument/2006/customXml" ds:itemID="{8920BA84-E99F-4E0A-8D47-DB8DFECF35CC}">
  <ds:schemaRefs>
    <ds:schemaRef ds:uri="http://schemas.microsoft.com/VisualStudio/2011/storyboarding/control"/>
  </ds:schemaRefs>
</ds:datastoreItem>
</file>

<file path=customXml/itemProps1664.xml><?xml version="1.0" encoding="utf-8"?>
<ds:datastoreItem xmlns:ds="http://schemas.openxmlformats.org/officeDocument/2006/customXml" ds:itemID="{06020339-A98F-453F-8814-DAD17F8A5DAF}">
  <ds:schemaRefs>
    <ds:schemaRef ds:uri="http://schemas.microsoft.com/VisualStudio/2011/storyboarding/control"/>
  </ds:schemaRefs>
</ds:datastoreItem>
</file>

<file path=customXml/itemProps1665.xml><?xml version="1.0" encoding="utf-8"?>
<ds:datastoreItem xmlns:ds="http://schemas.openxmlformats.org/officeDocument/2006/customXml" ds:itemID="{13D252F0-289F-4653-9197-5C7E1220FE25}">
  <ds:schemaRefs>
    <ds:schemaRef ds:uri="http://schemas.microsoft.com/VisualStudio/2011/storyboarding/control"/>
  </ds:schemaRefs>
</ds:datastoreItem>
</file>

<file path=customXml/itemProps1666.xml><?xml version="1.0" encoding="utf-8"?>
<ds:datastoreItem xmlns:ds="http://schemas.openxmlformats.org/officeDocument/2006/customXml" ds:itemID="{CA6E218B-2ECE-4A01-AC2B-F8C2B2CCE800}">
  <ds:schemaRefs>
    <ds:schemaRef ds:uri="http://schemas.microsoft.com/VisualStudio/2011/storyboarding/control"/>
  </ds:schemaRefs>
</ds:datastoreItem>
</file>

<file path=customXml/itemProps1667.xml><?xml version="1.0" encoding="utf-8"?>
<ds:datastoreItem xmlns:ds="http://schemas.openxmlformats.org/officeDocument/2006/customXml" ds:itemID="{1DE8FC05-A184-4E24-91A1-3E6FB1C45CFC}">
  <ds:schemaRefs>
    <ds:schemaRef ds:uri="http://schemas.microsoft.com/VisualStudio/2011/storyboarding/control"/>
  </ds:schemaRefs>
</ds:datastoreItem>
</file>

<file path=customXml/itemProps1668.xml><?xml version="1.0" encoding="utf-8"?>
<ds:datastoreItem xmlns:ds="http://schemas.openxmlformats.org/officeDocument/2006/customXml" ds:itemID="{77D93D3F-6216-400E-A9B3-3EFADD8ECEEF}">
  <ds:schemaRefs>
    <ds:schemaRef ds:uri="http://schemas.microsoft.com/VisualStudio/2011/storyboarding/control"/>
  </ds:schemaRefs>
</ds:datastoreItem>
</file>

<file path=customXml/itemProps1669.xml><?xml version="1.0" encoding="utf-8"?>
<ds:datastoreItem xmlns:ds="http://schemas.openxmlformats.org/officeDocument/2006/customXml" ds:itemID="{AB46A9BF-7EF1-415B-98AC-042C165B3F7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21FC9619-08FB-419B-BD8E-A4840D05F454}">
  <ds:schemaRefs>
    <ds:schemaRef ds:uri="http://schemas.microsoft.com/VisualStudio/2011/storyboarding/control"/>
  </ds:schemaRefs>
</ds:datastoreItem>
</file>

<file path=customXml/itemProps1670.xml><?xml version="1.0" encoding="utf-8"?>
<ds:datastoreItem xmlns:ds="http://schemas.openxmlformats.org/officeDocument/2006/customXml" ds:itemID="{879C7F07-6157-43B4-9CD3-E7645E14FDB0}">
  <ds:schemaRefs>
    <ds:schemaRef ds:uri="http://schemas.microsoft.com/VisualStudio/2011/storyboarding/control"/>
  </ds:schemaRefs>
</ds:datastoreItem>
</file>

<file path=customXml/itemProps1671.xml><?xml version="1.0" encoding="utf-8"?>
<ds:datastoreItem xmlns:ds="http://schemas.openxmlformats.org/officeDocument/2006/customXml" ds:itemID="{7FE0C001-E412-4A39-87CB-3EF939595285}">
  <ds:schemaRefs>
    <ds:schemaRef ds:uri="http://schemas.microsoft.com/VisualStudio/2011/storyboarding/control"/>
  </ds:schemaRefs>
</ds:datastoreItem>
</file>

<file path=customXml/itemProps1672.xml><?xml version="1.0" encoding="utf-8"?>
<ds:datastoreItem xmlns:ds="http://schemas.openxmlformats.org/officeDocument/2006/customXml" ds:itemID="{1DB590B1-33D5-4D19-A268-15BC206F1A69}">
  <ds:schemaRefs>
    <ds:schemaRef ds:uri="http://schemas.microsoft.com/VisualStudio/2011/storyboarding/control"/>
  </ds:schemaRefs>
</ds:datastoreItem>
</file>

<file path=customXml/itemProps1673.xml><?xml version="1.0" encoding="utf-8"?>
<ds:datastoreItem xmlns:ds="http://schemas.openxmlformats.org/officeDocument/2006/customXml" ds:itemID="{370AC554-287E-4B8F-A866-B4F69A4FDFD0}">
  <ds:schemaRefs>
    <ds:schemaRef ds:uri="http://schemas.microsoft.com/VisualStudio/2011/storyboarding/control"/>
  </ds:schemaRefs>
</ds:datastoreItem>
</file>

<file path=customXml/itemProps1674.xml><?xml version="1.0" encoding="utf-8"?>
<ds:datastoreItem xmlns:ds="http://schemas.openxmlformats.org/officeDocument/2006/customXml" ds:itemID="{D078D3C5-3791-4FDC-A638-94B249944CEA}">
  <ds:schemaRefs>
    <ds:schemaRef ds:uri="http://schemas.microsoft.com/VisualStudio/2011/storyboarding/control"/>
  </ds:schemaRefs>
</ds:datastoreItem>
</file>

<file path=customXml/itemProps1675.xml><?xml version="1.0" encoding="utf-8"?>
<ds:datastoreItem xmlns:ds="http://schemas.openxmlformats.org/officeDocument/2006/customXml" ds:itemID="{C463DF22-73EB-45AF-9BA0-CF1A1943D977}">
  <ds:schemaRefs>
    <ds:schemaRef ds:uri="http://schemas.microsoft.com/VisualStudio/2011/storyboarding/control"/>
  </ds:schemaRefs>
</ds:datastoreItem>
</file>

<file path=customXml/itemProps1676.xml><?xml version="1.0" encoding="utf-8"?>
<ds:datastoreItem xmlns:ds="http://schemas.openxmlformats.org/officeDocument/2006/customXml" ds:itemID="{3F39DC64-390A-4406-B94E-BC42E7F104D2}">
  <ds:schemaRefs>
    <ds:schemaRef ds:uri="http://schemas.microsoft.com/VisualStudio/2011/storyboarding/control"/>
  </ds:schemaRefs>
</ds:datastoreItem>
</file>

<file path=customXml/itemProps1677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1678.xml><?xml version="1.0" encoding="utf-8"?>
<ds:datastoreItem xmlns:ds="http://schemas.openxmlformats.org/officeDocument/2006/customXml" ds:itemID="{41C04C84-68EE-4F21-BE8D-623F39A646F3}">
  <ds:schemaRefs>
    <ds:schemaRef ds:uri="http://schemas.microsoft.com/VisualStudio/2011/storyboarding/control"/>
  </ds:schemaRefs>
</ds:datastoreItem>
</file>

<file path=customXml/itemProps1679.xml><?xml version="1.0" encoding="utf-8"?>
<ds:datastoreItem xmlns:ds="http://schemas.openxmlformats.org/officeDocument/2006/customXml" ds:itemID="{560279DD-6827-4556-93DE-7B44F0FF1E1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358287B-9959-4EA2-80B3-7AFE46C60161}">
  <ds:schemaRefs>
    <ds:schemaRef ds:uri="http://schemas.microsoft.com/VisualStudio/2011/storyboarding/control"/>
  </ds:schemaRefs>
</ds:datastoreItem>
</file>

<file path=customXml/itemProps1680.xml><?xml version="1.0" encoding="utf-8"?>
<ds:datastoreItem xmlns:ds="http://schemas.openxmlformats.org/officeDocument/2006/customXml" ds:itemID="{AE6535EA-F8FD-4EC5-8164-401396F9DB3F}">
  <ds:schemaRefs>
    <ds:schemaRef ds:uri="http://schemas.microsoft.com/VisualStudio/2011/storyboarding/control"/>
  </ds:schemaRefs>
</ds:datastoreItem>
</file>

<file path=customXml/itemProps1681.xml><?xml version="1.0" encoding="utf-8"?>
<ds:datastoreItem xmlns:ds="http://schemas.openxmlformats.org/officeDocument/2006/customXml" ds:itemID="{94A1ABED-9C72-430D-AF74-695C7BC21C8F}">
  <ds:schemaRefs>
    <ds:schemaRef ds:uri="http://schemas.microsoft.com/VisualStudio/2011/storyboarding/control"/>
  </ds:schemaRefs>
</ds:datastoreItem>
</file>

<file path=customXml/itemProps1682.xml><?xml version="1.0" encoding="utf-8"?>
<ds:datastoreItem xmlns:ds="http://schemas.openxmlformats.org/officeDocument/2006/customXml" ds:itemID="{9DF9019E-2241-4303-A343-A9BB7F394240}">
  <ds:schemaRefs>
    <ds:schemaRef ds:uri="http://schemas.microsoft.com/VisualStudio/2011/storyboarding/control"/>
  </ds:schemaRefs>
</ds:datastoreItem>
</file>

<file path=customXml/itemProps1683.xml><?xml version="1.0" encoding="utf-8"?>
<ds:datastoreItem xmlns:ds="http://schemas.openxmlformats.org/officeDocument/2006/customXml" ds:itemID="{A85A9C94-7CB4-4087-8673-990C8C9B81B9}">
  <ds:schemaRefs>
    <ds:schemaRef ds:uri="http://schemas.microsoft.com/VisualStudio/2011/storyboarding/control"/>
  </ds:schemaRefs>
</ds:datastoreItem>
</file>

<file path=customXml/itemProps1684.xml><?xml version="1.0" encoding="utf-8"?>
<ds:datastoreItem xmlns:ds="http://schemas.openxmlformats.org/officeDocument/2006/customXml" ds:itemID="{E90C26BA-E162-4208-977A-AECA49DA4ABF}">
  <ds:schemaRefs>
    <ds:schemaRef ds:uri="http://schemas.microsoft.com/VisualStudio/2011/storyboarding/control"/>
  </ds:schemaRefs>
</ds:datastoreItem>
</file>

<file path=customXml/itemProps1685.xml><?xml version="1.0" encoding="utf-8"?>
<ds:datastoreItem xmlns:ds="http://schemas.openxmlformats.org/officeDocument/2006/customXml" ds:itemID="{DC6D766D-461A-48EF-BDF4-23CA038D9ADD}">
  <ds:schemaRefs>
    <ds:schemaRef ds:uri="http://schemas.microsoft.com/VisualStudio/2011/storyboarding/control"/>
  </ds:schemaRefs>
</ds:datastoreItem>
</file>

<file path=customXml/itemProps1686.xml><?xml version="1.0" encoding="utf-8"?>
<ds:datastoreItem xmlns:ds="http://schemas.openxmlformats.org/officeDocument/2006/customXml" ds:itemID="{15DE4C4F-0B00-450F-9AB9-CC4B02F51701}">
  <ds:schemaRefs>
    <ds:schemaRef ds:uri="http://schemas.microsoft.com/VisualStudio/2011/storyboarding/control"/>
  </ds:schemaRefs>
</ds:datastoreItem>
</file>

<file path=customXml/itemProps1687.xml><?xml version="1.0" encoding="utf-8"?>
<ds:datastoreItem xmlns:ds="http://schemas.openxmlformats.org/officeDocument/2006/customXml" ds:itemID="{C61D2667-619E-4FED-963B-4F919D1C4403}">
  <ds:schemaRefs>
    <ds:schemaRef ds:uri="http://schemas.microsoft.com/VisualStudio/2011/storyboarding/control"/>
  </ds:schemaRefs>
</ds:datastoreItem>
</file>

<file path=customXml/itemProps1688.xml><?xml version="1.0" encoding="utf-8"?>
<ds:datastoreItem xmlns:ds="http://schemas.openxmlformats.org/officeDocument/2006/customXml" ds:itemID="{0501275B-7589-4CF1-AB71-5505DE8D2EAF}">
  <ds:schemaRefs>
    <ds:schemaRef ds:uri="http://schemas.microsoft.com/VisualStudio/2011/storyboarding/control"/>
  </ds:schemaRefs>
</ds:datastoreItem>
</file>

<file path=customXml/itemProps1689.xml><?xml version="1.0" encoding="utf-8"?>
<ds:datastoreItem xmlns:ds="http://schemas.openxmlformats.org/officeDocument/2006/customXml" ds:itemID="{1F0B1150-09FB-4E43-B065-94510DD9CFA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51C71BD7-3217-4B44-9ABC-C1B3E9D7330C}">
  <ds:schemaRefs>
    <ds:schemaRef ds:uri="http://schemas.microsoft.com/VisualStudio/2011/storyboarding/control"/>
  </ds:schemaRefs>
</ds:datastoreItem>
</file>

<file path=customXml/itemProps1690.xml><?xml version="1.0" encoding="utf-8"?>
<ds:datastoreItem xmlns:ds="http://schemas.openxmlformats.org/officeDocument/2006/customXml" ds:itemID="{6606159D-B4B3-4C0C-BD69-A946DCDA2164}">
  <ds:schemaRefs>
    <ds:schemaRef ds:uri="http://schemas.microsoft.com/VisualStudio/2011/storyboarding/control"/>
  </ds:schemaRefs>
</ds:datastoreItem>
</file>

<file path=customXml/itemProps1691.xml><?xml version="1.0" encoding="utf-8"?>
<ds:datastoreItem xmlns:ds="http://schemas.openxmlformats.org/officeDocument/2006/customXml" ds:itemID="{D0A7837E-78A6-4537-BBAC-021BB39E3A14}">
  <ds:schemaRefs>
    <ds:schemaRef ds:uri="http://schemas.microsoft.com/VisualStudio/2011/storyboarding/control"/>
  </ds:schemaRefs>
</ds:datastoreItem>
</file>

<file path=customXml/itemProps1692.xml><?xml version="1.0" encoding="utf-8"?>
<ds:datastoreItem xmlns:ds="http://schemas.openxmlformats.org/officeDocument/2006/customXml" ds:itemID="{0A0FCA45-10C9-45DF-B69B-C395CC9010D6}">
  <ds:schemaRefs>
    <ds:schemaRef ds:uri="http://schemas.microsoft.com/VisualStudio/2011/storyboarding/control"/>
  </ds:schemaRefs>
</ds:datastoreItem>
</file>

<file path=customXml/itemProps1693.xml><?xml version="1.0" encoding="utf-8"?>
<ds:datastoreItem xmlns:ds="http://schemas.openxmlformats.org/officeDocument/2006/customXml" ds:itemID="{82A9215F-4636-4999-B96D-849857910330}">
  <ds:schemaRefs>
    <ds:schemaRef ds:uri="http://schemas.microsoft.com/VisualStudio/2011/storyboarding/control"/>
  </ds:schemaRefs>
</ds:datastoreItem>
</file>

<file path=customXml/itemProps1694.xml><?xml version="1.0" encoding="utf-8"?>
<ds:datastoreItem xmlns:ds="http://schemas.openxmlformats.org/officeDocument/2006/customXml" ds:itemID="{E9894A77-5134-4C0B-AE25-1B4F306363E1}">
  <ds:schemaRefs>
    <ds:schemaRef ds:uri="http://schemas.microsoft.com/VisualStudio/2011/storyboarding/control"/>
  </ds:schemaRefs>
</ds:datastoreItem>
</file>

<file path=customXml/itemProps1695.xml><?xml version="1.0" encoding="utf-8"?>
<ds:datastoreItem xmlns:ds="http://schemas.openxmlformats.org/officeDocument/2006/customXml" ds:itemID="{E07B87FF-3038-4169-B086-8CF4117A5511}">
  <ds:schemaRefs>
    <ds:schemaRef ds:uri="http://schemas.microsoft.com/VisualStudio/2011/storyboarding/control"/>
  </ds:schemaRefs>
</ds:datastoreItem>
</file>

<file path=customXml/itemProps1696.xml><?xml version="1.0" encoding="utf-8"?>
<ds:datastoreItem xmlns:ds="http://schemas.openxmlformats.org/officeDocument/2006/customXml" ds:itemID="{5EECFD61-348E-4F6C-9A30-79016B8C6265}">
  <ds:schemaRefs>
    <ds:schemaRef ds:uri="http://schemas.microsoft.com/VisualStudio/2011/storyboarding/control"/>
  </ds:schemaRefs>
</ds:datastoreItem>
</file>

<file path=customXml/itemProps1697.xml><?xml version="1.0" encoding="utf-8"?>
<ds:datastoreItem xmlns:ds="http://schemas.openxmlformats.org/officeDocument/2006/customXml" ds:itemID="{B8426BCD-8A9B-49C3-B5BD-003456DE397F}">
  <ds:schemaRefs>
    <ds:schemaRef ds:uri="http://schemas.microsoft.com/VisualStudio/2011/storyboarding/control"/>
  </ds:schemaRefs>
</ds:datastoreItem>
</file>

<file path=customXml/itemProps1698.xml><?xml version="1.0" encoding="utf-8"?>
<ds:datastoreItem xmlns:ds="http://schemas.openxmlformats.org/officeDocument/2006/customXml" ds:itemID="{3302BD7E-A951-409B-BA00-38E49CB8A960}">
  <ds:schemaRefs>
    <ds:schemaRef ds:uri="http://schemas.microsoft.com/VisualStudio/2011/storyboarding/control"/>
  </ds:schemaRefs>
</ds:datastoreItem>
</file>

<file path=customXml/itemProps1699.xml><?xml version="1.0" encoding="utf-8"?>
<ds:datastoreItem xmlns:ds="http://schemas.openxmlformats.org/officeDocument/2006/customXml" ds:itemID="{9B1BD638-F61C-45D8-AFAD-C563CB50B73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22E25A1-261A-4371-8FB2-F65ADD49D546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9AB9561-5A76-411A-A7AE-D890D785F1D3}">
  <ds:schemaRefs>
    <ds:schemaRef ds:uri="http://schemas.microsoft.com/VisualStudio/2011/storyboarding/control"/>
  </ds:schemaRefs>
</ds:datastoreItem>
</file>

<file path=customXml/itemProps1700.xml><?xml version="1.0" encoding="utf-8"?>
<ds:datastoreItem xmlns:ds="http://schemas.openxmlformats.org/officeDocument/2006/customXml" ds:itemID="{F9116FE6-BB8C-4EA4-BBD7-D79754451EFD}">
  <ds:schemaRefs>
    <ds:schemaRef ds:uri="http://schemas.microsoft.com/VisualStudio/2011/storyboarding/control"/>
  </ds:schemaRefs>
</ds:datastoreItem>
</file>

<file path=customXml/itemProps1701.xml><?xml version="1.0" encoding="utf-8"?>
<ds:datastoreItem xmlns:ds="http://schemas.openxmlformats.org/officeDocument/2006/customXml" ds:itemID="{2125DBC8-98E7-4DF4-97D4-F78B07DC3DF4}">
  <ds:schemaRefs>
    <ds:schemaRef ds:uri="http://schemas.microsoft.com/VisualStudio/2011/storyboarding/control"/>
  </ds:schemaRefs>
</ds:datastoreItem>
</file>

<file path=customXml/itemProps1702.xml><?xml version="1.0" encoding="utf-8"?>
<ds:datastoreItem xmlns:ds="http://schemas.openxmlformats.org/officeDocument/2006/customXml" ds:itemID="{A6EEFBF4-5EAF-4470-8704-2CCBD11F0213}">
  <ds:schemaRefs>
    <ds:schemaRef ds:uri="http://schemas.microsoft.com/VisualStudio/2011/storyboarding/control"/>
  </ds:schemaRefs>
</ds:datastoreItem>
</file>

<file path=customXml/itemProps1703.xml><?xml version="1.0" encoding="utf-8"?>
<ds:datastoreItem xmlns:ds="http://schemas.openxmlformats.org/officeDocument/2006/customXml" ds:itemID="{C23E9A9D-F111-4C98-9620-8711C88F17CD}">
  <ds:schemaRefs>
    <ds:schemaRef ds:uri="http://schemas.microsoft.com/VisualStudio/2011/storyboarding/control"/>
  </ds:schemaRefs>
</ds:datastoreItem>
</file>

<file path=customXml/itemProps1704.xml><?xml version="1.0" encoding="utf-8"?>
<ds:datastoreItem xmlns:ds="http://schemas.openxmlformats.org/officeDocument/2006/customXml" ds:itemID="{21795593-8407-4872-B180-A40067B6CDDE}">
  <ds:schemaRefs>
    <ds:schemaRef ds:uri="http://schemas.microsoft.com/VisualStudio/2011/storyboarding/control"/>
  </ds:schemaRefs>
</ds:datastoreItem>
</file>

<file path=customXml/itemProps1705.xml><?xml version="1.0" encoding="utf-8"?>
<ds:datastoreItem xmlns:ds="http://schemas.openxmlformats.org/officeDocument/2006/customXml" ds:itemID="{8510B3ED-A8E7-4676-A1BA-9D809C1C34A5}">
  <ds:schemaRefs>
    <ds:schemaRef ds:uri="http://schemas.microsoft.com/VisualStudio/2011/storyboarding/control"/>
  </ds:schemaRefs>
</ds:datastoreItem>
</file>

<file path=customXml/itemProps1706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1707.xml><?xml version="1.0" encoding="utf-8"?>
<ds:datastoreItem xmlns:ds="http://schemas.openxmlformats.org/officeDocument/2006/customXml" ds:itemID="{9B4023EB-AA0C-447B-8B81-046452C819DC}">
  <ds:schemaRefs>
    <ds:schemaRef ds:uri="http://schemas.microsoft.com/VisualStudio/2011/storyboarding/control"/>
  </ds:schemaRefs>
</ds:datastoreItem>
</file>

<file path=customXml/itemProps1708.xml><?xml version="1.0" encoding="utf-8"?>
<ds:datastoreItem xmlns:ds="http://schemas.openxmlformats.org/officeDocument/2006/customXml" ds:itemID="{EA1C0CF8-20A9-47C1-B3DF-783A203E1C17}">
  <ds:schemaRefs>
    <ds:schemaRef ds:uri="http://schemas.microsoft.com/VisualStudio/2011/storyboarding/control"/>
  </ds:schemaRefs>
</ds:datastoreItem>
</file>

<file path=customXml/itemProps1709.xml><?xml version="1.0" encoding="utf-8"?>
<ds:datastoreItem xmlns:ds="http://schemas.openxmlformats.org/officeDocument/2006/customXml" ds:itemID="{4D537685-F222-4216-B572-71A8DAD4810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1426D7A-2A4F-4A4D-A68A-18A9492CEBAB}">
  <ds:schemaRefs>
    <ds:schemaRef ds:uri="http://schemas.microsoft.com/VisualStudio/2011/storyboarding/control"/>
  </ds:schemaRefs>
</ds:datastoreItem>
</file>

<file path=customXml/itemProps1710.xml><?xml version="1.0" encoding="utf-8"?>
<ds:datastoreItem xmlns:ds="http://schemas.openxmlformats.org/officeDocument/2006/customXml" ds:itemID="{3AB6CA29-CB81-42C3-963B-D5E85C3BC460}">
  <ds:schemaRefs>
    <ds:schemaRef ds:uri="http://schemas.microsoft.com/VisualStudio/2011/storyboarding/control"/>
  </ds:schemaRefs>
</ds:datastoreItem>
</file>

<file path=customXml/itemProps1711.xml><?xml version="1.0" encoding="utf-8"?>
<ds:datastoreItem xmlns:ds="http://schemas.openxmlformats.org/officeDocument/2006/customXml" ds:itemID="{F0706DD2-A04A-4F0F-91E7-FC46D485D43B}">
  <ds:schemaRefs>
    <ds:schemaRef ds:uri="http://schemas.microsoft.com/VisualStudio/2011/storyboarding/control"/>
  </ds:schemaRefs>
</ds:datastoreItem>
</file>

<file path=customXml/itemProps1712.xml><?xml version="1.0" encoding="utf-8"?>
<ds:datastoreItem xmlns:ds="http://schemas.openxmlformats.org/officeDocument/2006/customXml" ds:itemID="{9B8EC067-D436-4F20-9462-1CF3B45F28D2}">
  <ds:schemaRefs>
    <ds:schemaRef ds:uri="http://schemas.microsoft.com/VisualStudio/2011/storyboarding/control"/>
  </ds:schemaRefs>
</ds:datastoreItem>
</file>

<file path=customXml/itemProps1713.xml><?xml version="1.0" encoding="utf-8"?>
<ds:datastoreItem xmlns:ds="http://schemas.openxmlformats.org/officeDocument/2006/customXml" ds:itemID="{A4767217-10ED-412F-A7A6-9E198FAC369F}">
  <ds:schemaRefs>
    <ds:schemaRef ds:uri="http://schemas.microsoft.com/VisualStudio/2011/storyboarding/control"/>
  </ds:schemaRefs>
</ds:datastoreItem>
</file>

<file path=customXml/itemProps1714.xml><?xml version="1.0" encoding="utf-8"?>
<ds:datastoreItem xmlns:ds="http://schemas.openxmlformats.org/officeDocument/2006/customXml" ds:itemID="{2B2A3C47-EB12-430E-AC25-CF00022D890D}">
  <ds:schemaRefs>
    <ds:schemaRef ds:uri="http://schemas.microsoft.com/VisualStudio/2011/storyboarding/control"/>
  </ds:schemaRefs>
</ds:datastoreItem>
</file>

<file path=customXml/itemProps1715.xml><?xml version="1.0" encoding="utf-8"?>
<ds:datastoreItem xmlns:ds="http://schemas.openxmlformats.org/officeDocument/2006/customXml" ds:itemID="{E937E12E-0F77-4D6E-95EF-649A028AEA5A}">
  <ds:schemaRefs>
    <ds:schemaRef ds:uri="http://schemas.microsoft.com/VisualStudio/2011/storyboarding/control"/>
  </ds:schemaRefs>
</ds:datastoreItem>
</file>

<file path=customXml/itemProps1716.xml><?xml version="1.0" encoding="utf-8"?>
<ds:datastoreItem xmlns:ds="http://schemas.openxmlformats.org/officeDocument/2006/customXml" ds:itemID="{0108DF61-FE0C-42FD-8AEA-44AD9469997A}">
  <ds:schemaRefs>
    <ds:schemaRef ds:uri="http://schemas.microsoft.com/VisualStudio/2011/storyboarding/control"/>
  </ds:schemaRefs>
</ds:datastoreItem>
</file>

<file path=customXml/itemProps1717.xml><?xml version="1.0" encoding="utf-8"?>
<ds:datastoreItem xmlns:ds="http://schemas.openxmlformats.org/officeDocument/2006/customXml" ds:itemID="{AA5D9837-F571-45D3-8DF9-EB8EB0844863}">
  <ds:schemaRefs>
    <ds:schemaRef ds:uri="http://schemas.microsoft.com/VisualStudio/2011/storyboarding/control"/>
  </ds:schemaRefs>
</ds:datastoreItem>
</file>

<file path=customXml/itemProps1718.xml><?xml version="1.0" encoding="utf-8"?>
<ds:datastoreItem xmlns:ds="http://schemas.openxmlformats.org/officeDocument/2006/customXml" ds:itemID="{BB40052D-CD6A-428B-B2D2-B26069289F4B}">
  <ds:schemaRefs>
    <ds:schemaRef ds:uri="http://schemas.microsoft.com/VisualStudio/2011/storyboarding/control"/>
  </ds:schemaRefs>
</ds:datastoreItem>
</file>

<file path=customXml/itemProps1719.xml><?xml version="1.0" encoding="utf-8"?>
<ds:datastoreItem xmlns:ds="http://schemas.openxmlformats.org/officeDocument/2006/customXml" ds:itemID="{7AB3AD5B-8EE0-405F-947C-3A7B27416E6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6D15C8F-9C52-4010-B2B5-662022DEEDA8}">
  <ds:schemaRefs>
    <ds:schemaRef ds:uri="http://schemas.microsoft.com/VisualStudio/2011/storyboarding/control"/>
  </ds:schemaRefs>
</ds:datastoreItem>
</file>

<file path=customXml/itemProps1720.xml><?xml version="1.0" encoding="utf-8"?>
<ds:datastoreItem xmlns:ds="http://schemas.openxmlformats.org/officeDocument/2006/customXml" ds:itemID="{99FFD5EC-44AD-49A5-AE37-1A3A65F98C28}">
  <ds:schemaRefs>
    <ds:schemaRef ds:uri="http://schemas.microsoft.com/VisualStudio/2011/storyboarding/control"/>
  </ds:schemaRefs>
</ds:datastoreItem>
</file>

<file path=customXml/itemProps1721.xml><?xml version="1.0" encoding="utf-8"?>
<ds:datastoreItem xmlns:ds="http://schemas.openxmlformats.org/officeDocument/2006/customXml" ds:itemID="{EF83DD5F-8D5A-451F-BC32-2C4D28F5E376}">
  <ds:schemaRefs>
    <ds:schemaRef ds:uri="http://schemas.microsoft.com/VisualStudio/2011/storyboarding/control"/>
  </ds:schemaRefs>
</ds:datastoreItem>
</file>

<file path=customXml/itemProps1722.xml><?xml version="1.0" encoding="utf-8"?>
<ds:datastoreItem xmlns:ds="http://schemas.openxmlformats.org/officeDocument/2006/customXml" ds:itemID="{8DB94A30-F454-4BD4-A543-F57E59BCE5DD}">
  <ds:schemaRefs>
    <ds:schemaRef ds:uri="http://schemas.microsoft.com/VisualStudio/2011/storyboarding/control"/>
  </ds:schemaRefs>
</ds:datastoreItem>
</file>

<file path=customXml/itemProps1723.xml><?xml version="1.0" encoding="utf-8"?>
<ds:datastoreItem xmlns:ds="http://schemas.openxmlformats.org/officeDocument/2006/customXml" ds:itemID="{0D8331CE-092C-4844-9112-CBDF2A7FA7A2}">
  <ds:schemaRefs>
    <ds:schemaRef ds:uri="http://schemas.microsoft.com/VisualStudio/2011/storyboarding/control"/>
  </ds:schemaRefs>
</ds:datastoreItem>
</file>

<file path=customXml/itemProps1724.xml><?xml version="1.0" encoding="utf-8"?>
<ds:datastoreItem xmlns:ds="http://schemas.openxmlformats.org/officeDocument/2006/customXml" ds:itemID="{EEB78217-9B57-446A-A735-53A186AD9053}">
  <ds:schemaRefs>
    <ds:schemaRef ds:uri="http://schemas.microsoft.com/VisualStudio/2011/storyboarding/control"/>
  </ds:schemaRefs>
</ds:datastoreItem>
</file>

<file path=customXml/itemProps1725.xml><?xml version="1.0" encoding="utf-8"?>
<ds:datastoreItem xmlns:ds="http://schemas.openxmlformats.org/officeDocument/2006/customXml" ds:itemID="{6EACADF8-5CF3-412A-8260-025267468A32}">
  <ds:schemaRefs>
    <ds:schemaRef ds:uri="http://schemas.microsoft.com/VisualStudio/2011/storyboarding/control"/>
  </ds:schemaRefs>
</ds:datastoreItem>
</file>

<file path=customXml/itemProps1726.xml><?xml version="1.0" encoding="utf-8"?>
<ds:datastoreItem xmlns:ds="http://schemas.openxmlformats.org/officeDocument/2006/customXml" ds:itemID="{352E86D9-8D92-4693-9AE4-569649B5BB5B}">
  <ds:schemaRefs>
    <ds:schemaRef ds:uri="http://schemas.microsoft.com/VisualStudio/2011/storyboarding/control"/>
  </ds:schemaRefs>
</ds:datastoreItem>
</file>

<file path=customXml/itemProps1727.xml><?xml version="1.0" encoding="utf-8"?>
<ds:datastoreItem xmlns:ds="http://schemas.openxmlformats.org/officeDocument/2006/customXml" ds:itemID="{7B3D44FA-351C-4A0D-8AD0-9C9D2321E87F}">
  <ds:schemaRefs>
    <ds:schemaRef ds:uri="http://schemas.microsoft.com/VisualStudio/2011/storyboarding/control"/>
  </ds:schemaRefs>
</ds:datastoreItem>
</file>

<file path=customXml/itemProps1728.xml><?xml version="1.0" encoding="utf-8"?>
<ds:datastoreItem xmlns:ds="http://schemas.openxmlformats.org/officeDocument/2006/customXml" ds:itemID="{0798AE88-4E7D-474C-A2DE-4BA9930A5065}">
  <ds:schemaRefs>
    <ds:schemaRef ds:uri="http://schemas.microsoft.com/VisualStudio/2011/storyboarding/control"/>
  </ds:schemaRefs>
</ds:datastoreItem>
</file>

<file path=customXml/itemProps1729.xml><?xml version="1.0" encoding="utf-8"?>
<ds:datastoreItem xmlns:ds="http://schemas.openxmlformats.org/officeDocument/2006/customXml" ds:itemID="{22E37199-2986-40A2-B3A1-BCB73AEEB9C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4874C7C-766B-4DBB-AD81-FB8B86E89F29}">
  <ds:schemaRefs>
    <ds:schemaRef ds:uri="http://schemas.microsoft.com/VisualStudio/2011/storyboarding/control"/>
  </ds:schemaRefs>
</ds:datastoreItem>
</file>

<file path=customXml/itemProps1730.xml><?xml version="1.0" encoding="utf-8"?>
<ds:datastoreItem xmlns:ds="http://schemas.openxmlformats.org/officeDocument/2006/customXml" ds:itemID="{65FE1FC2-FA03-435B-B145-C4A9D54F7BC1}">
  <ds:schemaRefs>
    <ds:schemaRef ds:uri="http://schemas.microsoft.com/VisualStudio/2011/storyboarding/control"/>
  </ds:schemaRefs>
</ds:datastoreItem>
</file>

<file path=customXml/itemProps1731.xml><?xml version="1.0" encoding="utf-8"?>
<ds:datastoreItem xmlns:ds="http://schemas.openxmlformats.org/officeDocument/2006/customXml" ds:itemID="{A2E4990C-E1BB-4C07-BF06-4DF08E687721}">
  <ds:schemaRefs>
    <ds:schemaRef ds:uri="http://schemas.microsoft.com/VisualStudio/2011/storyboarding/control"/>
  </ds:schemaRefs>
</ds:datastoreItem>
</file>

<file path=customXml/itemProps1732.xml><?xml version="1.0" encoding="utf-8"?>
<ds:datastoreItem xmlns:ds="http://schemas.openxmlformats.org/officeDocument/2006/customXml" ds:itemID="{322CCF51-A517-4EE7-8253-7DFCCAED029E}">
  <ds:schemaRefs>
    <ds:schemaRef ds:uri="http://schemas.microsoft.com/VisualStudio/2011/storyboarding/control"/>
  </ds:schemaRefs>
</ds:datastoreItem>
</file>

<file path=customXml/itemProps1733.xml><?xml version="1.0" encoding="utf-8"?>
<ds:datastoreItem xmlns:ds="http://schemas.openxmlformats.org/officeDocument/2006/customXml" ds:itemID="{780C9A66-5FD7-4DA7-80D7-BE0E8A36B4D3}">
  <ds:schemaRefs>
    <ds:schemaRef ds:uri="http://schemas.microsoft.com/VisualStudio/2011/storyboarding/control"/>
  </ds:schemaRefs>
</ds:datastoreItem>
</file>

<file path=customXml/itemProps1734.xml><?xml version="1.0" encoding="utf-8"?>
<ds:datastoreItem xmlns:ds="http://schemas.openxmlformats.org/officeDocument/2006/customXml" ds:itemID="{C706EE1B-1D58-43DF-8CAA-60D57A897828}">
  <ds:schemaRefs>
    <ds:schemaRef ds:uri="http://schemas.microsoft.com/VisualStudio/2011/storyboarding/control"/>
  </ds:schemaRefs>
</ds:datastoreItem>
</file>

<file path=customXml/itemProps1735.xml><?xml version="1.0" encoding="utf-8"?>
<ds:datastoreItem xmlns:ds="http://schemas.openxmlformats.org/officeDocument/2006/customXml" ds:itemID="{9F3E4552-378B-4446-A2ED-82542D93765C}">
  <ds:schemaRefs>
    <ds:schemaRef ds:uri="http://schemas.microsoft.com/VisualStudio/2011/storyboarding/control"/>
  </ds:schemaRefs>
</ds:datastoreItem>
</file>

<file path=customXml/itemProps1736.xml><?xml version="1.0" encoding="utf-8"?>
<ds:datastoreItem xmlns:ds="http://schemas.openxmlformats.org/officeDocument/2006/customXml" ds:itemID="{58AD3D2F-9F91-4F4D-AAD8-FB48FF9AE73B}">
  <ds:schemaRefs>
    <ds:schemaRef ds:uri="http://schemas.microsoft.com/VisualStudio/2011/storyboarding/control"/>
  </ds:schemaRefs>
</ds:datastoreItem>
</file>

<file path=customXml/itemProps1737.xml><?xml version="1.0" encoding="utf-8"?>
<ds:datastoreItem xmlns:ds="http://schemas.openxmlformats.org/officeDocument/2006/customXml" ds:itemID="{203F64CE-5D0D-4F11-96FE-E7662566FE45}">
  <ds:schemaRefs>
    <ds:schemaRef ds:uri="http://schemas.microsoft.com/VisualStudio/2011/storyboarding/control"/>
  </ds:schemaRefs>
</ds:datastoreItem>
</file>

<file path=customXml/itemProps1738.xml><?xml version="1.0" encoding="utf-8"?>
<ds:datastoreItem xmlns:ds="http://schemas.openxmlformats.org/officeDocument/2006/customXml" ds:itemID="{F3CF4128-C9F6-44BF-B7FE-BA3DDD8065E3}">
  <ds:schemaRefs>
    <ds:schemaRef ds:uri="http://schemas.microsoft.com/VisualStudio/2011/storyboarding/control"/>
  </ds:schemaRefs>
</ds:datastoreItem>
</file>

<file path=customXml/itemProps1739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41A8555-818F-4804-BA5E-54CAB3E58C29}">
  <ds:schemaRefs>
    <ds:schemaRef ds:uri="http://schemas.microsoft.com/VisualStudio/2011/storyboarding/control"/>
  </ds:schemaRefs>
</ds:datastoreItem>
</file>

<file path=customXml/itemProps1740.xml><?xml version="1.0" encoding="utf-8"?>
<ds:datastoreItem xmlns:ds="http://schemas.openxmlformats.org/officeDocument/2006/customXml" ds:itemID="{B4B376D4-2B06-4B3A-93C8-66DAD81F4805}">
  <ds:schemaRefs>
    <ds:schemaRef ds:uri="http://schemas.microsoft.com/VisualStudio/2011/storyboarding/control"/>
  </ds:schemaRefs>
</ds:datastoreItem>
</file>

<file path=customXml/itemProps1741.xml><?xml version="1.0" encoding="utf-8"?>
<ds:datastoreItem xmlns:ds="http://schemas.openxmlformats.org/officeDocument/2006/customXml" ds:itemID="{952FC68D-BBFA-4008-9793-54A544CD1B06}">
  <ds:schemaRefs>
    <ds:schemaRef ds:uri="http://schemas.microsoft.com/VisualStudio/2011/storyboarding/control"/>
  </ds:schemaRefs>
</ds:datastoreItem>
</file>

<file path=customXml/itemProps1742.xml><?xml version="1.0" encoding="utf-8"?>
<ds:datastoreItem xmlns:ds="http://schemas.openxmlformats.org/officeDocument/2006/customXml" ds:itemID="{A129663E-A0DD-4F9F-B686-B643055F5F80}">
  <ds:schemaRefs>
    <ds:schemaRef ds:uri="http://schemas.microsoft.com/VisualStudio/2011/storyboarding/control"/>
  </ds:schemaRefs>
</ds:datastoreItem>
</file>

<file path=customXml/itemProps1743.xml><?xml version="1.0" encoding="utf-8"?>
<ds:datastoreItem xmlns:ds="http://schemas.openxmlformats.org/officeDocument/2006/customXml" ds:itemID="{BEC17162-2B5F-4B44-B3D5-E8DA2E2C3133}">
  <ds:schemaRefs>
    <ds:schemaRef ds:uri="http://schemas.microsoft.com/VisualStudio/2011/storyboarding/control"/>
  </ds:schemaRefs>
</ds:datastoreItem>
</file>

<file path=customXml/itemProps1744.xml><?xml version="1.0" encoding="utf-8"?>
<ds:datastoreItem xmlns:ds="http://schemas.openxmlformats.org/officeDocument/2006/customXml" ds:itemID="{967CF240-E18D-4435-9792-5882EDB3E2A9}">
  <ds:schemaRefs>
    <ds:schemaRef ds:uri="http://schemas.microsoft.com/VisualStudio/2011/storyboarding/control"/>
  </ds:schemaRefs>
</ds:datastoreItem>
</file>

<file path=customXml/itemProps1745.xml><?xml version="1.0" encoding="utf-8"?>
<ds:datastoreItem xmlns:ds="http://schemas.openxmlformats.org/officeDocument/2006/customXml" ds:itemID="{716FF73F-2167-4B94-AF34-7D5B258C38E8}">
  <ds:schemaRefs>
    <ds:schemaRef ds:uri="http://schemas.microsoft.com/VisualStudio/2011/storyboarding/control"/>
  </ds:schemaRefs>
</ds:datastoreItem>
</file>

<file path=customXml/itemProps1746.xml><?xml version="1.0" encoding="utf-8"?>
<ds:datastoreItem xmlns:ds="http://schemas.openxmlformats.org/officeDocument/2006/customXml" ds:itemID="{19F69ACF-F674-49DD-B539-61584468D4CA}">
  <ds:schemaRefs>
    <ds:schemaRef ds:uri="http://schemas.microsoft.com/VisualStudio/2011/storyboarding/control"/>
  </ds:schemaRefs>
</ds:datastoreItem>
</file>

<file path=customXml/itemProps1747.xml><?xml version="1.0" encoding="utf-8"?>
<ds:datastoreItem xmlns:ds="http://schemas.openxmlformats.org/officeDocument/2006/customXml" ds:itemID="{22B28413-FF20-4D99-9401-DE52D5E895C5}">
  <ds:schemaRefs>
    <ds:schemaRef ds:uri="http://schemas.microsoft.com/VisualStudio/2011/storyboarding/control"/>
  </ds:schemaRefs>
</ds:datastoreItem>
</file>

<file path=customXml/itemProps1748.xml><?xml version="1.0" encoding="utf-8"?>
<ds:datastoreItem xmlns:ds="http://schemas.openxmlformats.org/officeDocument/2006/customXml" ds:itemID="{7BDECCE5-9830-4103-B258-4DB813F0AE8D}">
  <ds:schemaRefs>
    <ds:schemaRef ds:uri="http://schemas.microsoft.com/VisualStudio/2011/storyboarding/control"/>
  </ds:schemaRefs>
</ds:datastoreItem>
</file>

<file path=customXml/itemProps1749.xml><?xml version="1.0" encoding="utf-8"?>
<ds:datastoreItem xmlns:ds="http://schemas.openxmlformats.org/officeDocument/2006/customXml" ds:itemID="{09517338-A386-41BE-9A54-4375E700759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BC69B75-20DC-4CBD-B615-252A9AEC66A7}">
  <ds:schemaRefs>
    <ds:schemaRef ds:uri="http://schemas.microsoft.com/VisualStudio/2011/storyboarding/control"/>
  </ds:schemaRefs>
</ds:datastoreItem>
</file>

<file path=customXml/itemProps1750.xml><?xml version="1.0" encoding="utf-8"?>
<ds:datastoreItem xmlns:ds="http://schemas.openxmlformats.org/officeDocument/2006/customXml" ds:itemID="{78E9F6F7-522A-4525-81FA-3F044DFCF434}">
  <ds:schemaRefs>
    <ds:schemaRef ds:uri="http://schemas.microsoft.com/VisualStudio/2011/storyboarding/control"/>
  </ds:schemaRefs>
</ds:datastoreItem>
</file>

<file path=customXml/itemProps1751.xml><?xml version="1.0" encoding="utf-8"?>
<ds:datastoreItem xmlns:ds="http://schemas.openxmlformats.org/officeDocument/2006/customXml" ds:itemID="{B578C141-8FF8-4DC1-9DF7-8453A5295D7D}">
  <ds:schemaRefs>
    <ds:schemaRef ds:uri="http://schemas.microsoft.com/VisualStudio/2011/storyboarding/control"/>
  </ds:schemaRefs>
</ds:datastoreItem>
</file>

<file path=customXml/itemProps1752.xml><?xml version="1.0" encoding="utf-8"?>
<ds:datastoreItem xmlns:ds="http://schemas.openxmlformats.org/officeDocument/2006/customXml" ds:itemID="{EB3DF1CD-C6E0-4034-B6A1-DC4AD668E03B}">
  <ds:schemaRefs>
    <ds:schemaRef ds:uri="http://schemas.microsoft.com/VisualStudio/2011/storyboarding/control"/>
  </ds:schemaRefs>
</ds:datastoreItem>
</file>

<file path=customXml/itemProps1753.xml><?xml version="1.0" encoding="utf-8"?>
<ds:datastoreItem xmlns:ds="http://schemas.openxmlformats.org/officeDocument/2006/customXml" ds:itemID="{EB8DF86C-7F23-47C3-8EA0-51053C9E5C6F}">
  <ds:schemaRefs>
    <ds:schemaRef ds:uri="http://schemas.microsoft.com/VisualStudio/2011/storyboarding/control"/>
  </ds:schemaRefs>
</ds:datastoreItem>
</file>

<file path=customXml/itemProps1754.xml><?xml version="1.0" encoding="utf-8"?>
<ds:datastoreItem xmlns:ds="http://schemas.openxmlformats.org/officeDocument/2006/customXml" ds:itemID="{0F38945B-C875-4B98-A344-061DE3BC1A23}">
  <ds:schemaRefs>
    <ds:schemaRef ds:uri="http://schemas.microsoft.com/VisualStudio/2011/storyboarding/control"/>
  </ds:schemaRefs>
</ds:datastoreItem>
</file>

<file path=customXml/itemProps1755.xml><?xml version="1.0" encoding="utf-8"?>
<ds:datastoreItem xmlns:ds="http://schemas.openxmlformats.org/officeDocument/2006/customXml" ds:itemID="{F13A977D-E682-4CE4-8565-71D763670B5B}">
  <ds:schemaRefs>
    <ds:schemaRef ds:uri="http://schemas.microsoft.com/VisualStudio/2011/storyboarding/control"/>
  </ds:schemaRefs>
</ds:datastoreItem>
</file>

<file path=customXml/itemProps1756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1757.xml><?xml version="1.0" encoding="utf-8"?>
<ds:datastoreItem xmlns:ds="http://schemas.openxmlformats.org/officeDocument/2006/customXml" ds:itemID="{A2DE9B81-0DA6-4423-A5E5-BFD180FBF15D}">
  <ds:schemaRefs>
    <ds:schemaRef ds:uri="http://schemas.microsoft.com/VisualStudio/2011/storyboarding/control"/>
  </ds:schemaRefs>
</ds:datastoreItem>
</file>

<file path=customXml/itemProps1758.xml><?xml version="1.0" encoding="utf-8"?>
<ds:datastoreItem xmlns:ds="http://schemas.openxmlformats.org/officeDocument/2006/customXml" ds:itemID="{9DB16982-E9C8-49A2-B080-8E163F446422}">
  <ds:schemaRefs>
    <ds:schemaRef ds:uri="http://schemas.microsoft.com/VisualStudio/2011/storyboarding/control"/>
  </ds:schemaRefs>
</ds:datastoreItem>
</file>

<file path=customXml/itemProps1759.xml><?xml version="1.0" encoding="utf-8"?>
<ds:datastoreItem xmlns:ds="http://schemas.openxmlformats.org/officeDocument/2006/customXml" ds:itemID="{A796E571-851F-4A9D-8178-16504768C881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4E14A03-1C1C-422D-B7FD-231AEA4680B2}">
  <ds:schemaRefs>
    <ds:schemaRef ds:uri="http://schemas.microsoft.com/VisualStudio/2011/storyboarding/control"/>
  </ds:schemaRefs>
</ds:datastoreItem>
</file>

<file path=customXml/itemProps1760.xml><?xml version="1.0" encoding="utf-8"?>
<ds:datastoreItem xmlns:ds="http://schemas.openxmlformats.org/officeDocument/2006/customXml" ds:itemID="{5389AF05-A4B3-4A55-9806-BD01F2200193}">
  <ds:schemaRefs>
    <ds:schemaRef ds:uri="http://schemas.microsoft.com/VisualStudio/2011/storyboarding/control"/>
  </ds:schemaRefs>
</ds:datastoreItem>
</file>

<file path=customXml/itemProps1761.xml><?xml version="1.0" encoding="utf-8"?>
<ds:datastoreItem xmlns:ds="http://schemas.openxmlformats.org/officeDocument/2006/customXml" ds:itemID="{A5DDE29D-C82B-4B98-8227-2D2E19EDE2A6}">
  <ds:schemaRefs>
    <ds:schemaRef ds:uri="http://schemas.microsoft.com/VisualStudio/2011/storyboarding/control"/>
  </ds:schemaRefs>
</ds:datastoreItem>
</file>

<file path=customXml/itemProps1762.xml><?xml version="1.0" encoding="utf-8"?>
<ds:datastoreItem xmlns:ds="http://schemas.openxmlformats.org/officeDocument/2006/customXml" ds:itemID="{4B00122E-ED66-499A-902F-70314953D175}">
  <ds:schemaRefs>
    <ds:schemaRef ds:uri="http://schemas.microsoft.com/VisualStudio/2011/storyboarding/control"/>
  </ds:schemaRefs>
</ds:datastoreItem>
</file>

<file path=customXml/itemProps1763.xml><?xml version="1.0" encoding="utf-8"?>
<ds:datastoreItem xmlns:ds="http://schemas.openxmlformats.org/officeDocument/2006/customXml" ds:itemID="{4E8170A8-1444-48EF-AD9F-AA7AB3041669}">
  <ds:schemaRefs>
    <ds:schemaRef ds:uri="http://schemas.microsoft.com/VisualStudio/2011/storyboarding/control"/>
  </ds:schemaRefs>
</ds:datastoreItem>
</file>

<file path=customXml/itemProps1764.xml><?xml version="1.0" encoding="utf-8"?>
<ds:datastoreItem xmlns:ds="http://schemas.openxmlformats.org/officeDocument/2006/customXml" ds:itemID="{8C672D98-04E0-4E79-AEB9-E3F2C2ECAD46}">
  <ds:schemaRefs>
    <ds:schemaRef ds:uri="http://schemas.microsoft.com/VisualStudio/2011/storyboarding/control"/>
  </ds:schemaRefs>
</ds:datastoreItem>
</file>

<file path=customXml/itemProps1765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1766.xml><?xml version="1.0" encoding="utf-8"?>
<ds:datastoreItem xmlns:ds="http://schemas.openxmlformats.org/officeDocument/2006/customXml" ds:itemID="{21453615-46AD-48F6-B128-466030399475}">
  <ds:schemaRefs>
    <ds:schemaRef ds:uri="http://schemas.microsoft.com/VisualStudio/2011/storyboarding/control"/>
  </ds:schemaRefs>
</ds:datastoreItem>
</file>

<file path=customXml/itemProps1767.xml><?xml version="1.0" encoding="utf-8"?>
<ds:datastoreItem xmlns:ds="http://schemas.openxmlformats.org/officeDocument/2006/customXml" ds:itemID="{1CC139CA-7A2E-4F28-8D62-D352145E1577}">
  <ds:schemaRefs>
    <ds:schemaRef ds:uri="http://schemas.microsoft.com/VisualStudio/2011/storyboarding/control"/>
  </ds:schemaRefs>
</ds:datastoreItem>
</file>

<file path=customXml/itemProps1768.xml><?xml version="1.0" encoding="utf-8"?>
<ds:datastoreItem xmlns:ds="http://schemas.openxmlformats.org/officeDocument/2006/customXml" ds:itemID="{FA1B2736-5C37-40D3-8F7D-AB05AB2C0885}">
  <ds:schemaRefs>
    <ds:schemaRef ds:uri="http://schemas.microsoft.com/VisualStudio/2011/storyboarding/control"/>
  </ds:schemaRefs>
</ds:datastoreItem>
</file>

<file path=customXml/itemProps1769.xml><?xml version="1.0" encoding="utf-8"?>
<ds:datastoreItem xmlns:ds="http://schemas.openxmlformats.org/officeDocument/2006/customXml" ds:itemID="{BC9DD92B-4814-4F6D-8B64-F58EA5B8B28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6056A11-0914-421A-A60D-AF417CA0F564}">
  <ds:schemaRefs>
    <ds:schemaRef ds:uri="http://schemas.microsoft.com/VisualStudio/2011/storyboarding/control"/>
  </ds:schemaRefs>
</ds:datastoreItem>
</file>

<file path=customXml/itemProps1770.xml><?xml version="1.0" encoding="utf-8"?>
<ds:datastoreItem xmlns:ds="http://schemas.openxmlformats.org/officeDocument/2006/customXml" ds:itemID="{FDD2D6B2-A829-453B-8F71-F9260552B6F1}">
  <ds:schemaRefs>
    <ds:schemaRef ds:uri="http://schemas.microsoft.com/VisualStudio/2011/storyboarding/control"/>
  </ds:schemaRefs>
</ds:datastoreItem>
</file>

<file path=customXml/itemProps1771.xml><?xml version="1.0" encoding="utf-8"?>
<ds:datastoreItem xmlns:ds="http://schemas.openxmlformats.org/officeDocument/2006/customXml" ds:itemID="{4F3F2163-A1DC-4D42-8CED-CD28E1CE0DC0}">
  <ds:schemaRefs>
    <ds:schemaRef ds:uri="http://schemas.microsoft.com/VisualStudio/2011/storyboarding/control"/>
  </ds:schemaRefs>
</ds:datastoreItem>
</file>

<file path=customXml/itemProps1772.xml><?xml version="1.0" encoding="utf-8"?>
<ds:datastoreItem xmlns:ds="http://schemas.openxmlformats.org/officeDocument/2006/customXml" ds:itemID="{196D6D69-B518-4ABD-8621-95CD4424D01F}">
  <ds:schemaRefs>
    <ds:schemaRef ds:uri="http://schemas.microsoft.com/VisualStudio/2011/storyboarding/control"/>
  </ds:schemaRefs>
</ds:datastoreItem>
</file>

<file path=customXml/itemProps1773.xml><?xml version="1.0" encoding="utf-8"?>
<ds:datastoreItem xmlns:ds="http://schemas.openxmlformats.org/officeDocument/2006/customXml" ds:itemID="{53F226EA-223C-45DE-9529-6BCC559D9BA7}">
  <ds:schemaRefs>
    <ds:schemaRef ds:uri="http://schemas.microsoft.com/VisualStudio/2011/storyboarding/control"/>
  </ds:schemaRefs>
</ds:datastoreItem>
</file>

<file path=customXml/itemProps1774.xml><?xml version="1.0" encoding="utf-8"?>
<ds:datastoreItem xmlns:ds="http://schemas.openxmlformats.org/officeDocument/2006/customXml" ds:itemID="{818D0E35-886E-4C4D-A955-F7C3A21D31FF}">
  <ds:schemaRefs>
    <ds:schemaRef ds:uri="http://schemas.microsoft.com/VisualStudio/2011/storyboarding/control"/>
  </ds:schemaRefs>
</ds:datastoreItem>
</file>

<file path=customXml/itemProps1775.xml><?xml version="1.0" encoding="utf-8"?>
<ds:datastoreItem xmlns:ds="http://schemas.openxmlformats.org/officeDocument/2006/customXml" ds:itemID="{AB75C661-621B-4CC9-86D2-5FDFB28993B5}">
  <ds:schemaRefs>
    <ds:schemaRef ds:uri="http://schemas.microsoft.com/VisualStudio/2011/storyboarding/control"/>
  </ds:schemaRefs>
</ds:datastoreItem>
</file>

<file path=customXml/itemProps1776.xml><?xml version="1.0" encoding="utf-8"?>
<ds:datastoreItem xmlns:ds="http://schemas.openxmlformats.org/officeDocument/2006/customXml" ds:itemID="{F7C53706-FDC6-4476-AE37-993C46C1DED1}">
  <ds:schemaRefs>
    <ds:schemaRef ds:uri="http://schemas.microsoft.com/VisualStudio/2011/storyboarding/control"/>
  </ds:schemaRefs>
</ds:datastoreItem>
</file>

<file path=customXml/itemProps1777.xml><?xml version="1.0" encoding="utf-8"?>
<ds:datastoreItem xmlns:ds="http://schemas.openxmlformats.org/officeDocument/2006/customXml" ds:itemID="{7220D87C-7E77-446F-BA4E-6DEE87742F05}">
  <ds:schemaRefs>
    <ds:schemaRef ds:uri="http://schemas.microsoft.com/VisualStudio/2011/storyboarding/control"/>
  </ds:schemaRefs>
</ds:datastoreItem>
</file>

<file path=customXml/itemProps1778.xml><?xml version="1.0" encoding="utf-8"?>
<ds:datastoreItem xmlns:ds="http://schemas.openxmlformats.org/officeDocument/2006/customXml" ds:itemID="{BA7BCF83-569B-4177-9567-B44320ECD3F2}">
  <ds:schemaRefs>
    <ds:schemaRef ds:uri="http://schemas.microsoft.com/VisualStudio/2011/storyboarding/control"/>
  </ds:schemaRefs>
</ds:datastoreItem>
</file>

<file path=customXml/itemProps1779.xml><?xml version="1.0" encoding="utf-8"?>
<ds:datastoreItem xmlns:ds="http://schemas.openxmlformats.org/officeDocument/2006/customXml" ds:itemID="{9577C40A-F374-4585-89E8-FBC9D58ADC0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7D2AA3B-B5F0-4AC6-AECF-14306B46126A}">
  <ds:schemaRefs>
    <ds:schemaRef ds:uri="http://schemas.microsoft.com/VisualStudio/2011/storyboarding/control"/>
  </ds:schemaRefs>
</ds:datastoreItem>
</file>

<file path=customXml/itemProps1780.xml><?xml version="1.0" encoding="utf-8"?>
<ds:datastoreItem xmlns:ds="http://schemas.openxmlformats.org/officeDocument/2006/customXml" ds:itemID="{C625D9F1-6E89-4D88-B1AC-8FAE887D56CA}">
  <ds:schemaRefs>
    <ds:schemaRef ds:uri="http://schemas.microsoft.com/VisualStudio/2011/storyboarding/control"/>
  </ds:schemaRefs>
</ds:datastoreItem>
</file>

<file path=customXml/itemProps1781.xml><?xml version="1.0" encoding="utf-8"?>
<ds:datastoreItem xmlns:ds="http://schemas.openxmlformats.org/officeDocument/2006/customXml" ds:itemID="{C3C51953-A148-4663-BCB4-E085A68B6805}">
  <ds:schemaRefs>
    <ds:schemaRef ds:uri="http://schemas.microsoft.com/VisualStudio/2011/storyboarding/control"/>
  </ds:schemaRefs>
</ds:datastoreItem>
</file>

<file path=customXml/itemProps1782.xml><?xml version="1.0" encoding="utf-8"?>
<ds:datastoreItem xmlns:ds="http://schemas.openxmlformats.org/officeDocument/2006/customXml" ds:itemID="{B92D09E4-879C-48D0-A547-03D1769BBD4D}">
  <ds:schemaRefs>
    <ds:schemaRef ds:uri="http://schemas.microsoft.com/VisualStudio/2011/storyboarding/control"/>
  </ds:schemaRefs>
</ds:datastoreItem>
</file>

<file path=customXml/itemProps1783.xml><?xml version="1.0" encoding="utf-8"?>
<ds:datastoreItem xmlns:ds="http://schemas.openxmlformats.org/officeDocument/2006/customXml" ds:itemID="{D6509062-B6DA-4237-8971-9653CF100934}">
  <ds:schemaRefs>
    <ds:schemaRef ds:uri="http://schemas.microsoft.com/VisualStudio/2011/storyboarding/control"/>
  </ds:schemaRefs>
</ds:datastoreItem>
</file>

<file path=customXml/itemProps1784.xml><?xml version="1.0" encoding="utf-8"?>
<ds:datastoreItem xmlns:ds="http://schemas.openxmlformats.org/officeDocument/2006/customXml" ds:itemID="{9907B88E-FE51-4AA5-888C-D14B737501AD}">
  <ds:schemaRefs>
    <ds:schemaRef ds:uri="http://schemas.microsoft.com/VisualStudio/2011/storyboarding/control"/>
  </ds:schemaRefs>
</ds:datastoreItem>
</file>

<file path=customXml/itemProps1785.xml><?xml version="1.0" encoding="utf-8"?>
<ds:datastoreItem xmlns:ds="http://schemas.openxmlformats.org/officeDocument/2006/customXml" ds:itemID="{E9104860-EA75-4F65-81FC-4C4D5221C07D}">
  <ds:schemaRefs>
    <ds:schemaRef ds:uri="http://schemas.microsoft.com/VisualStudio/2011/storyboarding/control"/>
  </ds:schemaRefs>
</ds:datastoreItem>
</file>

<file path=customXml/itemProps1786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1787.xml><?xml version="1.0" encoding="utf-8"?>
<ds:datastoreItem xmlns:ds="http://schemas.openxmlformats.org/officeDocument/2006/customXml" ds:itemID="{B4930270-7FC7-460F-8BAF-EC481CB66B47}">
  <ds:schemaRefs>
    <ds:schemaRef ds:uri="http://schemas.microsoft.com/VisualStudio/2011/storyboarding/control"/>
  </ds:schemaRefs>
</ds:datastoreItem>
</file>

<file path=customXml/itemProps1788.xml><?xml version="1.0" encoding="utf-8"?>
<ds:datastoreItem xmlns:ds="http://schemas.openxmlformats.org/officeDocument/2006/customXml" ds:itemID="{99D4A4C6-9CFF-42B1-9FC6-2282D3BFFD42}">
  <ds:schemaRefs>
    <ds:schemaRef ds:uri="http://schemas.microsoft.com/VisualStudio/2011/storyboarding/control"/>
  </ds:schemaRefs>
</ds:datastoreItem>
</file>

<file path=customXml/itemProps1789.xml><?xml version="1.0" encoding="utf-8"?>
<ds:datastoreItem xmlns:ds="http://schemas.openxmlformats.org/officeDocument/2006/customXml" ds:itemID="{7DE5CC52-D8CC-4CDB-AB70-66076614A2E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ED4DD29-1D11-48C4-86B0-3321D2DD8710}">
  <ds:schemaRefs>
    <ds:schemaRef ds:uri="http://schemas.microsoft.com/VisualStudio/2011/storyboarding/control"/>
  </ds:schemaRefs>
</ds:datastoreItem>
</file>

<file path=customXml/itemProps1790.xml><?xml version="1.0" encoding="utf-8"?>
<ds:datastoreItem xmlns:ds="http://schemas.openxmlformats.org/officeDocument/2006/customXml" ds:itemID="{F9020973-55BD-4FC2-BD9F-312A6B086C0B}">
  <ds:schemaRefs>
    <ds:schemaRef ds:uri="http://schemas.microsoft.com/VisualStudio/2011/storyboarding/control"/>
  </ds:schemaRefs>
</ds:datastoreItem>
</file>

<file path=customXml/itemProps1791.xml><?xml version="1.0" encoding="utf-8"?>
<ds:datastoreItem xmlns:ds="http://schemas.openxmlformats.org/officeDocument/2006/customXml" ds:itemID="{9DFA55DE-3046-4EB2-8709-ECE62477BCC3}">
  <ds:schemaRefs>
    <ds:schemaRef ds:uri="http://schemas.microsoft.com/VisualStudio/2011/storyboarding/control"/>
  </ds:schemaRefs>
</ds:datastoreItem>
</file>

<file path=customXml/itemProps1792.xml><?xml version="1.0" encoding="utf-8"?>
<ds:datastoreItem xmlns:ds="http://schemas.openxmlformats.org/officeDocument/2006/customXml" ds:itemID="{056B40E6-13E7-4C0B-80ED-EE5F27DA7BE1}">
  <ds:schemaRefs>
    <ds:schemaRef ds:uri="http://schemas.microsoft.com/VisualStudio/2011/storyboarding/control"/>
  </ds:schemaRefs>
</ds:datastoreItem>
</file>

<file path=customXml/itemProps1793.xml><?xml version="1.0" encoding="utf-8"?>
<ds:datastoreItem xmlns:ds="http://schemas.openxmlformats.org/officeDocument/2006/customXml" ds:itemID="{E7A44655-7221-434D-AEE5-E22613F02EF7}">
  <ds:schemaRefs>
    <ds:schemaRef ds:uri="http://schemas.microsoft.com/VisualStudio/2011/storyboarding/control"/>
  </ds:schemaRefs>
</ds:datastoreItem>
</file>

<file path=customXml/itemProps1794.xml><?xml version="1.0" encoding="utf-8"?>
<ds:datastoreItem xmlns:ds="http://schemas.openxmlformats.org/officeDocument/2006/customXml" ds:itemID="{33A4151B-F3CF-462A-98B2-498245964238}">
  <ds:schemaRefs>
    <ds:schemaRef ds:uri="http://schemas.microsoft.com/VisualStudio/2011/storyboarding/control"/>
  </ds:schemaRefs>
</ds:datastoreItem>
</file>

<file path=customXml/itemProps1795.xml><?xml version="1.0" encoding="utf-8"?>
<ds:datastoreItem xmlns:ds="http://schemas.openxmlformats.org/officeDocument/2006/customXml" ds:itemID="{22D5FAA6-1BC4-4625-8CCD-4B292C3BF99E}">
  <ds:schemaRefs>
    <ds:schemaRef ds:uri="http://schemas.microsoft.com/VisualStudio/2011/storyboarding/control"/>
  </ds:schemaRefs>
</ds:datastoreItem>
</file>

<file path=customXml/itemProps1796.xml><?xml version="1.0" encoding="utf-8"?>
<ds:datastoreItem xmlns:ds="http://schemas.openxmlformats.org/officeDocument/2006/customXml" ds:itemID="{0621D4E9-BC54-4494-A858-3E0708D7B86C}">
  <ds:schemaRefs>
    <ds:schemaRef ds:uri="http://schemas.microsoft.com/VisualStudio/2011/storyboarding/control"/>
  </ds:schemaRefs>
</ds:datastoreItem>
</file>

<file path=customXml/itemProps1797.xml><?xml version="1.0" encoding="utf-8"?>
<ds:datastoreItem xmlns:ds="http://schemas.openxmlformats.org/officeDocument/2006/customXml" ds:itemID="{FA78E3A0-2D85-4692-BF3B-C29E3FEA763C}">
  <ds:schemaRefs>
    <ds:schemaRef ds:uri="http://schemas.microsoft.com/VisualStudio/2011/storyboarding/control"/>
  </ds:schemaRefs>
</ds:datastoreItem>
</file>

<file path=customXml/itemProps1798.xml><?xml version="1.0" encoding="utf-8"?>
<ds:datastoreItem xmlns:ds="http://schemas.openxmlformats.org/officeDocument/2006/customXml" ds:itemID="{66524905-28FB-4615-8013-9DAC69731C37}">
  <ds:schemaRefs>
    <ds:schemaRef ds:uri="http://schemas.microsoft.com/VisualStudio/2011/storyboarding/control"/>
  </ds:schemaRefs>
</ds:datastoreItem>
</file>

<file path=customXml/itemProps1799.xml><?xml version="1.0" encoding="utf-8"?>
<ds:datastoreItem xmlns:ds="http://schemas.openxmlformats.org/officeDocument/2006/customXml" ds:itemID="{16A7694E-46C0-44DF-B4CC-2491209A57F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2E803AD-71E0-4939-8C84-9C6EB41BDED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2585DA5D-08B5-46B1-A63D-4E266F2D5FEF}">
  <ds:schemaRefs>
    <ds:schemaRef ds:uri="http://schemas.microsoft.com/VisualStudio/2011/storyboarding/control"/>
  </ds:schemaRefs>
</ds:datastoreItem>
</file>

<file path=customXml/itemProps1800.xml><?xml version="1.0" encoding="utf-8"?>
<ds:datastoreItem xmlns:ds="http://schemas.openxmlformats.org/officeDocument/2006/customXml" ds:itemID="{75A767FD-899E-4100-B4FB-E435A4F1FC9E}">
  <ds:schemaRefs>
    <ds:schemaRef ds:uri="http://schemas.microsoft.com/VisualStudio/2011/storyboarding/control"/>
  </ds:schemaRefs>
</ds:datastoreItem>
</file>

<file path=customXml/itemProps1801.xml><?xml version="1.0" encoding="utf-8"?>
<ds:datastoreItem xmlns:ds="http://schemas.openxmlformats.org/officeDocument/2006/customXml" ds:itemID="{6A176424-5B30-468A-AF32-E590343F531B}">
  <ds:schemaRefs>
    <ds:schemaRef ds:uri="http://schemas.microsoft.com/VisualStudio/2011/storyboarding/control"/>
  </ds:schemaRefs>
</ds:datastoreItem>
</file>

<file path=customXml/itemProps1802.xml><?xml version="1.0" encoding="utf-8"?>
<ds:datastoreItem xmlns:ds="http://schemas.openxmlformats.org/officeDocument/2006/customXml" ds:itemID="{A15D1485-1D23-4997-9F84-323B16D67AEB}">
  <ds:schemaRefs>
    <ds:schemaRef ds:uri="http://schemas.microsoft.com/VisualStudio/2011/storyboarding/control"/>
  </ds:schemaRefs>
</ds:datastoreItem>
</file>

<file path=customXml/itemProps1803.xml><?xml version="1.0" encoding="utf-8"?>
<ds:datastoreItem xmlns:ds="http://schemas.openxmlformats.org/officeDocument/2006/customXml" ds:itemID="{D45B431E-77B6-4D0F-A56A-3C10F1C19502}">
  <ds:schemaRefs>
    <ds:schemaRef ds:uri="http://schemas.microsoft.com/VisualStudio/2011/storyboarding/control"/>
  </ds:schemaRefs>
</ds:datastoreItem>
</file>

<file path=customXml/itemProps1804.xml><?xml version="1.0" encoding="utf-8"?>
<ds:datastoreItem xmlns:ds="http://schemas.openxmlformats.org/officeDocument/2006/customXml" ds:itemID="{DEFB673B-EAE4-4331-B6AF-972B9C901B04}">
  <ds:schemaRefs>
    <ds:schemaRef ds:uri="http://schemas.microsoft.com/VisualStudio/2011/storyboarding/control"/>
  </ds:schemaRefs>
</ds:datastoreItem>
</file>

<file path=customXml/itemProps1805.xml><?xml version="1.0" encoding="utf-8"?>
<ds:datastoreItem xmlns:ds="http://schemas.openxmlformats.org/officeDocument/2006/customXml" ds:itemID="{1D8247E2-7F90-4E06-B0BD-2F5D0502B202}">
  <ds:schemaRefs>
    <ds:schemaRef ds:uri="http://schemas.microsoft.com/VisualStudio/2011/storyboarding/control"/>
  </ds:schemaRefs>
</ds:datastoreItem>
</file>

<file path=customXml/itemProps1806.xml><?xml version="1.0" encoding="utf-8"?>
<ds:datastoreItem xmlns:ds="http://schemas.openxmlformats.org/officeDocument/2006/customXml" ds:itemID="{102195CE-6919-499A-A5D5-28A10AC21417}">
  <ds:schemaRefs>
    <ds:schemaRef ds:uri="http://schemas.microsoft.com/VisualStudio/2011/storyboarding/control"/>
  </ds:schemaRefs>
</ds:datastoreItem>
</file>

<file path=customXml/itemProps1807.xml><?xml version="1.0" encoding="utf-8"?>
<ds:datastoreItem xmlns:ds="http://schemas.openxmlformats.org/officeDocument/2006/customXml" ds:itemID="{22E505AB-1646-4ABD-AD71-D1D61F00AB97}">
  <ds:schemaRefs>
    <ds:schemaRef ds:uri="http://schemas.microsoft.com/VisualStudio/2011/storyboarding/control"/>
  </ds:schemaRefs>
</ds:datastoreItem>
</file>

<file path=customXml/itemProps1808.xml><?xml version="1.0" encoding="utf-8"?>
<ds:datastoreItem xmlns:ds="http://schemas.openxmlformats.org/officeDocument/2006/customXml" ds:itemID="{4AE8ED13-96C4-4883-9A8F-598547A5DB30}">
  <ds:schemaRefs>
    <ds:schemaRef ds:uri="http://schemas.microsoft.com/VisualStudio/2011/storyboarding/control"/>
  </ds:schemaRefs>
</ds:datastoreItem>
</file>

<file path=customXml/itemProps1809.xml><?xml version="1.0" encoding="utf-8"?>
<ds:datastoreItem xmlns:ds="http://schemas.openxmlformats.org/officeDocument/2006/customXml" ds:itemID="{6F192FB5-4220-4BDF-969D-8D3B88D82838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3625B21-19ED-46FD-944F-187440C3A2DE}">
  <ds:schemaRefs>
    <ds:schemaRef ds:uri="http://schemas.microsoft.com/VisualStudio/2011/storyboarding/control"/>
  </ds:schemaRefs>
</ds:datastoreItem>
</file>

<file path=customXml/itemProps1810.xml><?xml version="1.0" encoding="utf-8"?>
<ds:datastoreItem xmlns:ds="http://schemas.openxmlformats.org/officeDocument/2006/customXml" ds:itemID="{FD9C2203-E773-4CBE-87A4-34747EB18751}">
  <ds:schemaRefs>
    <ds:schemaRef ds:uri="http://schemas.microsoft.com/VisualStudio/2011/storyboarding/control"/>
  </ds:schemaRefs>
</ds:datastoreItem>
</file>

<file path=customXml/itemProps1811.xml><?xml version="1.0" encoding="utf-8"?>
<ds:datastoreItem xmlns:ds="http://schemas.openxmlformats.org/officeDocument/2006/customXml" ds:itemID="{6E853247-D3EC-4267-8DFF-1B3C338903D6}">
  <ds:schemaRefs>
    <ds:schemaRef ds:uri="http://schemas.microsoft.com/VisualStudio/2011/storyboarding/control"/>
  </ds:schemaRefs>
</ds:datastoreItem>
</file>

<file path=customXml/itemProps1812.xml><?xml version="1.0" encoding="utf-8"?>
<ds:datastoreItem xmlns:ds="http://schemas.openxmlformats.org/officeDocument/2006/customXml" ds:itemID="{66D85097-67EA-4623-97B6-779A17D7229B}">
  <ds:schemaRefs>
    <ds:schemaRef ds:uri="http://schemas.microsoft.com/VisualStudio/2011/storyboarding/control"/>
  </ds:schemaRefs>
</ds:datastoreItem>
</file>

<file path=customXml/itemProps1813.xml><?xml version="1.0" encoding="utf-8"?>
<ds:datastoreItem xmlns:ds="http://schemas.openxmlformats.org/officeDocument/2006/customXml" ds:itemID="{2A2260BE-E1B3-4E21-8964-DE3B3CD7AD69}">
  <ds:schemaRefs>
    <ds:schemaRef ds:uri="http://schemas.microsoft.com/VisualStudio/2011/storyboarding/control"/>
  </ds:schemaRefs>
</ds:datastoreItem>
</file>

<file path=customXml/itemProps1814.xml><?xml version="1.0" encoding="utf-8"?>
<ds:datastoreItem xmlns:ds="http://schemas.openxmlformats.org/officeDocument/2006/customXml" ds:itemID="{F95737EC-8A75-4773-8546-E4B87DEAC1AA}">
  <ds:schemaRefs>
    <ds:schemaRef ds:uri="http://schemas.microsoft.com/VisualStudio/2011/storyboarding/control"/>
  </ds:schemaRefs>
</ds:datastoreItem>
</file>

<file path=customXml/itemProps1815.xml><?xml version="1.0" encoding="utf-8"?>
<ds:datastoreItem xmlns:ds="http://schemas.openxmlformats.org/officeDocument/2006/customXml" ds:itemID="{5AEC9000-EC73-4517-A9F0-4E57B1C491B9}">
  <ds:schemaRefs>
    <ds:schemaRef ds:uri="http://schemas.microsoft.com/VisualStudio/2011/storyboarding/control"/>
  </ds:schemaRefs>
</ds:datastoreItem>
</file>

<file path=customXml/itemProps1816.xml><?xml version="1.0" encoding="utf-8"?>
<ds:datastoreItem xmlns:ds="http://schemas.openxmlformats.org/officeDocument/2006/customXml" ds:itemID="{4FE4007A-7B0C-46D4-94B1-D2651AFE5F1B}">
  <ds:schemaRefs>
    <ds:schemaRef ds:uri="http://schemas.microsoft.com/VisualStudio/2011/storyboarding/control"/>
  </ds:schemaRefs>
</ds:datastoreItem>
</file>

<file path=customXml/itemProps1817.xml><?xml version="1.0" encoding="utf-8"?>
<ds:datastoreItem xmlns:ds="http://schemas.openxmlformats.org/officeDocument/2006/customXml" ds:itemID="{70D9027B-42EA-4B56-ACA3-CCB56036AF38}">
  <ds:schemaRefs>
    <ds:schemaRef ds:uri="http://schemas.microsoft.com/VisualStudio/2011/storyboarding/control"/>
  </ds:schemaRefs>
</ds:datastoreItem>
</file>

<file path=customXml/itemProps1818.xml><?xml version="1.0" encoding="utf-8"?>
<ds:datastoreItem xmlns:ds="http://schemas.openxmlformats.org/officeDocument/2006/customXml" ds:itemID="{438F485E-FB90-4E25-8639-373F99056925}">
  <ds:schemaRefs>
    <ds:schemaRef ds:uri="http://schemas.microsoft.com/VisualStudio/2011/storyboarding/control"/>
  </ds:schemaRefs>
</ds:datastoreItem>
</file>

<file path=customXml/itemProps1819.xml><?xml version="1.0" encoding="utf-8"?>
<ds:datastoreItem xmlns:ds="http://schemas.openxmlformats.org/officeDocument/2006/customXml" ds:itemID="{31AE1A76-E29A-47EF-8FF0-B78C5DA9075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9031938-223B-4DAB-AE88-C32E6913489F}">
  <ds:schemaRefs>
    <ds:schemaRef ds:uri="http://schemas.microsoft.com/VisualStudio/2011/storyboarding/control"/>
  </ds:schemaRefs>
</ds:datastoreItem>
</file>

<file path=customXml/itemProps1820.xml><?xml version="1.0" encoding="utf-8"?>
<ds:datastoreItem xmlns:ds="http://schemas.openxmlformats.org/officeDocument/2006/customXml" ds:itemID="{DA0C754E-7CEC-4050-B24F-4E5B0B4BA9FA}">
  <ds:schemaRefs>
    <ds:schemaRef ds:uri="http://schemas.microsoft.com/VisualStudio/2011/storyboarding/control"/>
  </ds:schemaRefs>
</ds:datastoreItem>
</file>

<file path=customXml/itemProps1821.xml><?xml version="1.0" encoding="utf-8"?>
<ds:datastoreItem xmlns:ds="http://schemas.openxmlformats.org/officeDocument/2006/customXml" ds:itemID="{B36EDB65-5E51-413E-B68D-354C41AA2DD3}">
  <ds:schemaRefs>
    <ds:schemaRef ds:uri="http://schemas.microsoft.com/VisualStudio/2011/storyboarding/control"/>
  </ds:schemaRefs>
</ds:datastoreItem>
</file>

<file path=customXml/itemProps1822.xml><?xml version="1.0" encoding="utf-8"?>
<ds:datastoreItem xmlns:ds="http://schemas.openxmlformats.org/officeDocument/2006/customXml" ds:itemID="{83E59E9C-DE8C-45DA-93DC-306A0187FCC0}">
  <ds:schemaRefs>
    <ds:schemaRef ds:uri="http://schemas.microsoft.com/VisualStudio/2011/storyboarding/control"/>
  </ds:schemaRefs>
</ds:datastoreItem>
</file>

<file path=customXml/itemProps1823.xml><?xml version="1.0" encoding="utf-8"?>
<ds:datastoreItem xmlns:ds="http://schemas.openxmlformats.org/officeDocument/2006/customXml" ds:itemID="{79193BFC-AECD-4C65-A807-027735B8E99D}">
  <ds:schemaRefs>
    <ds:schemaRef ds:uri="http://schemas.microsoft.com/VisualStudio/2011/storyboarding/control"/>
  </ds:schemaRefs>
</ds:datastoreItem>
</file>

<file path=customXml/itemProps1824.xml><?xml version="1.0" encoding="utf-8"?>
<ds:datastoreItem xmlns:ds="http://schemas.openxmlformats.org/officeDocument/2006/customXml" ds:itemID="{37B2C4EF-76A1-451A-87DC-BE325EE5131F}">
  <ds:schemaRefs>
    <ds:schemaRef ds:uri="http://schemas.microsoft.com/VisualStudio/2011/storyboarding/control"/>
  </ds:schemaRefs>
</ds:datastoreItem>
</file>

<file path=customXml/itemProps1825.xml><?xml version="1.0" encoding="utf-8"?>
<ds:datastoreItem xmlns:ds="http://schemas.openxmlformats.org/officeDocument/2006/customXml" ds:itemID="{C3E7E192-EA0C-4D5F-ADFB-C47CBB8DE6F7}">
  <ds:schemaRefs>
    <ds:schemaRef ds:uri="http://schemas.microsoft.com/VisualStudio/2011/storyboarding/control"/>
  </ds:schemaRefs>
</ds:datastoreItem>
</file>

<file path=customXml/itemProps1826.xml><?xml version="1.0" encoding="utf-8"?>
<ds:datastoreItem xmlns:ds="http://schemas.openxmlformats.org/officeDocument/2006/customXml" ds:itemID="{0C6C23B0-8C61-444E-827E-4B66915B0526}">
  <ds:schemaRefs>
    <ds:schemaRef ds:uri="http://schemas.microsoft.com/VisualStudio/2011/storyboarding/control"/>
  </ds:schemaRefs>
</ds:datastoreItem>
</file>

<file path=customXml/itemProps1827.xml><?xml version="1.0" encoding="utf-8"?>
<ds:datastoreItem xmlns:ds="http://schemas.openxmlformats.org/officeDocument/2006/customXml" ds:itemID="{67014A9C-8165-4FB4-B89F-9214A04FC6AC}">
  <ds:schemaRefs>
    <ds:schemaRef ds:uri="http://schemas.microsoft.com/VisualStudio/2011/storyboarding/control"/>
  </ds:schemaRefs>
</ds:datastoreItem>
</file>

<file path=customXml/itemProps1828.xml><?xml version="1.0" encoding="utf-8"?>
<ds:datastoreItem xmlns:ds="http://schemas.openxmlformats.org/officeDocument/2006/customXml" ds:itemID="{A6C1E50A-0034-4555-9C8A-86FA74261CE5}">
  <ds:schemaRefs>
    <ds:schemaRef ds:uri="http://schemas.microsoft.com/VisualStudio/2011/storyboarding/control"/>
  </ds:schemaRefs>
</ds:datastoreItem>
</file>

<file path=customXml/itemProps1829.xml><?xml version="1.0" encoding="utf-8"?>
<ds:datastoreItem xmlns:ds="http://schemas.openxmlformats.org/officeDocument/2006/customXml" ds:itemID="{9E5DDDAB-E2A3-4209-B0E5-59483BCC005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90A47E0-498F-4910-9015-1897D4DD834F}">
  <ds:schemaRefs>
    <ds:schemaRef ds:uri="http://schemas.microsoft.com/VisualStudio/2011/storyboarding/control"/>
  </ds:schemaRefs>
</ds:datastoreItem>
</file>

<file path=customXml/itemProps1830.xml><?xml version="1.0" encoding="utf-8"?>
<ds:datastoreItem xmlns:ds="http://schemas.openxmlformats.org/officeDocument/2006/customXml" ds:itemID="{6ED94D00-0997-44E2-91C9-2E0CC443C632}">
  <ds:schemaRefs>
    <ds:schemaRef ds:uri="http://schemas.microsoft.com/VisualStudio/2011/storyboarding/control"/>
  </ds:schemaRefs>
</ds:datastoreItem>
</file>

<file path=customXml/itemProps1831.xml><?xml version="1.0" encoding="utf-8"?>
<ds:datastoreItem xmlns:ds="http://schemas.openxmlformats.org/officeDocument/2006/customXml" ds:itemID="{7350753C-86CB-47C0-A599-98323CF30F21}">
  <ds:schemaRefs>
    <ds:schemaRef ds:uri="http://schemas.microsoft.com/VisualStudio/2011/storyboarding/control"/>
  </ds:schemaRefs>
</ds:datastoreItem>
</file>

<file path=customXml/itemProps1832.xml><?xml version="1.0" encoding="utf-8"?>
<ds:datastoreItem xmlns:ds="http://schemas.openxmlformats.org/officeDocument/2006/customXml" ds:itemID="{8C90985D-84D9-4EA5-92D9-48FE3849949F}">
  <ds:schemaRefs>
    <ds:schemaRef ds:uri="http://schemas.microsoft.com/VisualStudio/2011/storyboarding/control"/>
  </ds:schemaRefs>
</ds:datastoreItem>
</file>

<file path=customXml/itemProps1833.xml><?xml version="1.0" encoding="utf-8"?>
<ds:datastoreItem xmlns:ds="http://schemas.openxmlformats.org/officeDocument/2006/customXml" ds:itemID="{520997A0-4E2A-4E86-B4AC-0199A681259B}">
  <ds:schemaRefs>
    <ds:schemaRef ds:uri="http://schemas.microsoft.com/VisualStudio/2011/storyboarding/control"/>
  </ds:schemaRefs>
</ds:datastoreItem>
</file>

<file path=customXml/itemProps1834.xml><?xml version="1.0" encoding="utf-8"?>
<ds:datastoreItem xmlns:ds="http://schemas.openxmlformats.org/officeDocument/2006/customXml" ds:itemID="{667E1803-912F-4635-A0FF-640387FD9C1B}">
  <ds:schemaRefs>
    <ds:schemaRef ds:uri="http://schemas.microsoft.com/VisualStudio/2011/storyboarding/control"/>
  </ds:schemaRefs>
</ds:datastoreItem>
</file>

<file path=customXml/itemProps1835.xml><?xml version="1.0" encoding="utf-8"?>
<ds:datastoreItem xmlns:ds="http://schemas.openxmlformats.org/officeDocument/2006/customXml" ds:itemID="{C399D473-2D70-4C08-BECD-644E27D3C25A}">
  <ds:schemaRefs>
    <ds:schemaRef ds:uri="http://schemas.microsoft.com/VisualStudio/2011/storyboarding/control"/>
  </ds:schemaRefs>
</ds:datastoreItem>
</file>

<file path=customXml/itemProps1836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1837.xml><?xml version="1.0" encoding="utf-8"?>
<ds:datastoreItem xmlns:ds="http://schemas.openxmlformats.org/officeDocument/2006/customXml" ds:itemID="{97075DF7-3B02-44A1-AA3B-479029F9B16D}">
  <ds:schemaRefs>
    <ds:schemaRef ds:uri="http://schemas.microsoft.com/VisualStudio/2011/storyboarding/control"/>
  </ds:schemaRefs>
</ds:datastoreItem>
</file>

<file path=customXml/itemProps1838.xml><?xml version="1.0" encoding="utf-8"?>
<ds:datastoreItem xmlns:ds="http://schemas.openxmlformats.org/officeDocument/2006/customXml" ds:itemID="{E3D15231-7DE5-4090-8F04-754CBD07F962}">
  <ds:schemaRefs>
    <ds:schemaRef ds:uri="http://schemas.microsoft.com/VisualStudio/2011/storyboarding/control"/>
  </ds:schemaRefs>
</ds:datastoreItem>
</file>

<file path=customXml/itemProps1839.xml><?xml version="1.0" encoding="utf-8"?>
<ds:datastoreItem xmlns:ds="http://schemas.openxmlformats.org/officeDocument/2006/customXml" ds:itemID="{A46B0CE6-E450-40CF-B765-0DD152E74F4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2FC83A41-B3BA-4754-8599-0DBC4F715C55}">
  <ds:schemaRefs>
    <ds:schemaRef ds:uri="http://schemas.microsoft.com/VisualStudio/2011/storyboarding/control"/>
  </ds:schemaRefs>
</ds:datastoreItem>
</file>

<file path=customXml/itemProps1840.xml><?xml version="1.0" encoding="utf-8"?>
<ds:datastoreItem xmlns:ds="http://schemas.openxmlformats.org/officeDocument/2006/customXml" ds:itemID="{42E97CF6-F3B0-41BF-9DB6-73D5B293E03B}">
  <ds:schemaRefs>
    <ds:schemaRef ds:uri="http://schemas.microsoft.com/VisualStudio/2011/storyboarding/control"/>
  </ds:schemaRefs>
</ds:datastoreItem>
</file>

<file path=customXml/itemProps1841.xml><?xml version="1.0" encoding="utf-8"?>
<ds:datastoreItem xmlns:ds="http://schemas.openxmlformats.org/officeDocument/2006/customXml" ds:itemID="{6DD12C05-0346-4B11-98A9-AA4A3494B411}">
  <ds:schemaRefs>
    <ds:schemaRef ds:uri="http://schemas.microsoft.com/VisualStudio/2011/storyboarding/control"/>
  </ds:schemaRefs>
</ds:datastoreItem>
</file>

<file path=customXml/itemProps1842.xml><?xml version="1.0" encoding="utf-8"?>
<ds:datastoreItem xmlns:ds="http://schemas.openxmlformats.org/officeDocument/2006/customXml" ds:itemID="{D7B7646E-757F-4C0D-9DEF-4B16169BD1E2}">
  <ds:schemaRefs>
    <ds:schemaRef ds:uri="http://schemas.microsoft.com/VisualStudio/2011/storyboarding/control"/>
  </ds:schemaRefs>
</ds:datastoreItem>
</file>

<file path=customXml/itemProps1843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1844.xml><?xml version="1.0" encoding="utf-8"?>
<ds:datastoreItem xmlns:ds="http://schemas.openxmlformats.org/officeDocument/2006/customXml" ds:itemID="{49520C87-D722-4F45-BC0F-95851CF87EC5}">
  <ds:schemaRefs>
    <ds:schemaRef ds:uri="http://schemas.microsoft.com/VisualStudio/2011/storyboarding/control"/>
  </ds:schemaRefs>
</ds:datastoreItem>
</file>

<file path=customXml/itemProps1845.xml><?xml version="1.0" encoding="utf-8"?>
<ds:datastoreItem xmlns:ds="http://schemas.openxmlformats.org/officeDocument/2006/customXml" ds:itemID="{E794577C-71E7-4A2D-BABD-12DCF56D37EB}">
  <ds:schemaRefs>
    <ds:schemaRef ds:uri="http://schemas.microsoft.com/VisualStudio/2011/storyboarding/control"/>
  </ds:schemaRefs>
</ds:datastoreItem>
</file>

<file path=customXml/itemProps1846.xml><?xml version="1.0" encoding="utf-8"?>
<ds:datastoreItem xmlns:ds="http://schemas.openxmlformats.org/officeDocument/2006/customXml" ds:itemID="{6FEB2A22-044D-4529-A84A-FE681EB42546}">
  <ds:schemaRefs>
    <ds:schemaRef ds:uri="http://schemas.microsoft.com/VisualStudio/2011/storyboarding/control"/>
  </ds:schemaRefs>
</ds:datastoreItem>
</file>

<file path=customXml/itemProps1847.xml><?xml version="1.0" encoding="utf-8"?>
<ds:datastoreItem xmlns:ds="http://schemas.openxmlformats.org/officeDocument/2006/customXml" ds:itemID="{C4EDB8EE-B5A8-420D-A297-BA1475E0DB6C}">
  <ds:schemaRefs>
    <ds:schemaRef ds:uri="http://schemas.microsoft.com/VisualStudio/2011/storyboarding/control"/>
  </ds:schemaRefs>
</ds:datastoreItem>
</file>

<file path=customXml/itemProps1848.xml><?xml version="1.0" encoding="utf-8"?>
<ds:datastoreItem xmlns:ds="http://schemas.openxmlformats.org/officeDocument/2006/customXml" ds:itemID="{03C053EA-31C2-49CE-843B-754FC7488898}">
  <ds:schemaRefs>
    <ds:schemaRef ds:uri="http://schemas.microsoft.com/VisualStudio/2011/storyboarding/control"/>
  </ds:schemaRefs>
</ds:datastoreItem>
</file>

<file path=customXml/itemProps1849.xml><?xml version="1.0" encoding="utf-8"?>
<ds:datastoreItem xmlns:ds="http://schemas.openxmlformats.org/officeDocument/2006/customXml" ds:itemID="{43B5A778-ADF5-403C-9F55-27D8A642DDD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8F974A3F-F488-4D59-950E-222022A3F274}">
  <ds:schemaRefs>
    <ds:schemaRef ds:uri="http://schemas.microsoft.com/VisualStudio/2011/storyboarding/control"/>
  </ds:schemaRefs>
</ds:datastoreItem>
</file>

<file path=customXml/itemProps1850.xml><?xml version="1.0" encoding="utf-8"?>
<ds:datastoreItem xmlns:ds="http://schemas.openxmlformats.org/officeDocument/2006/customXml" ds:itemID="{405E83B0-544B-4A01-A642-99080089BE6E}">
  <ds:schemaRefs>
    <ds:schemaRef ds:uri="http://schemas.microsoft.com/VisualStudio/2011/storyboarding/control"/>
  </ds:schemaRefs>
</ds:datastoreItem>
</file>

<file path=customXml/itemProps1851.xml><?xml version="1.0" encoding="utf-8"?>
<ds:datastoreItem xmlns:ds="http://schemas.openxmlformats.org/officeDocument/2006/customXml" ds:itemID="{A082C497-64FA-432F-8A78-C4EF575B41AD}">
  <ds:schemaRefs>
    <ds:schemaRef ds:uri="http://schemas.microsoft.com/VisualStudio/2011/storyboarding/control"/>
  </ds:schemaRefs>
</ds:datastoreItem>
</file>

<file path=customXml/itemProps1852.xml><?xml version="1.0" encoding="utf-8"?>
<ds:datastoreItem xmlns:ds="http://schemas.openxmlformats.org/officeDocument/2006/customXml" ds:itemID="{83FB32F0-5D3E-4015-96FB-A9B554C13BA6}">
  <ds:schemaRefs>
    <ds:schemaRef ds:uri="http://schemas.microsoft.com/VisualStudio/2011/storyboarding/control"/>
  </ds:schemaRefs>
</ds:datastoreItem>
</file>

<file path=customXml/itemProps1853.xml><?xml version="1.0" encoding="utf-8"?>
<ds:datastoreItem xmlns:ds="http://schemas.openxmlformats.org/officeDocument/2006/customXml" ds:itemID="{C32EE782-1C3F-4A38-9D63-20A9B7F7F482}">
  <ds:schemaRefs>
    <ds:schemaRef ds:uri="http://schemas.microsoft.com/VisualStudio/2011/storyboarding/control"/>
  </ds:schemaRefs>
</ds:datastoreItem>
</file>

<file path=customXml/itemProps1854.xml><?xml version="1.0" encoding="utf-8"?>
<ds:datastoreItem xmlns:ds="http://schemas.openxmlformats.org/officeDocument/2006/customXml" ds:itemID="{E399802D-AB30-4BA5-BB3E-05FBAB5B6277}">
  <ds:schemaRefs>
    <ds:schemaRef ds:uri="http://schemas.microsoft.com/VisualStudio/2011/storyboarding/control"/>
  </ds:schemaRefs>
</ds:datastoreItem>
</file>

<file path=customXml/itemProps1855.xml><?xml version="1.0" encoding="utf-8"?>
<ds:datastoreItem xmlns:ds="http://schemas.openxmlformats.org/officeDocument/2006/customXml" ds:itemID="{8FB2DBCC-9D13-43E9-A1DA-209B41148159}">
  <ds:schemaRefs>
    <ds:schemaRef ds:uri="http://schemas.microsoft.com/VisualStudio/2011/storyboarding/control"/>
  </ds:schemaRefs>
</ds:datastoreItem>
</file>

<file path=customXml/itemProps1856.xml><?xml version="1.0" encoding="utf-8"?>
<ds:datastoreItem xmlns:ds="http://schemas.openxmlformats.org/officeDocument/2006/customXml" ds:itemID="{F9162DE0-2794-4A7F-A81A-3DF72C497924}">
  <ds:schemaRefs>
    <ds:schemaRef ds:uri="http://schemas.microsoft.com/VisualStudio/2011/storyboarding/control"/>
  </ds:schemaRefs>
</ds:datastoreItem>
</file>

<file path=customXml/itemProps1857.xml><?xml version="1.0" encoding="utf-8"?>
<ds:datastoreItem xmlns:ds="http://schemas.openxmlformats.org/officeDocument/2006/customXml" ds:itemID="{3A81960C-19E6-4497-892F-1C7F1E089D1C}">
  <ds:schemaRefs>
    <ds:schemaRef ds:uri="http://schemas.microsoft.com/VisualStudio/2011/storyboarding/control"/>
  </ds:schemaRefs>
</ds:datastoreItem>
</file>

<file path=customXml/itemProps1858.xml><?xml version="1.0" encoding="utf-8"?>
<ds:datastoreItem xmlns:ds="http://schemas.openxmlformats.org/officeDocument/2006/customXml" ds:itemID="{DF1C4181-4FDA-46BB-83F3-5F830EDB54CA}">
  <ds:schemaRefs>
    <ds:schemaRef ds:uri="http://schemas.microsoft.com/VisualStudio/2011/storyboarding/control"/>
  </ds:schemaRefs>
</ds:datastoreItem>
</file>

<file path=customXml/itemProps1859.xml><?xml version="1.0" encoding="utf-8"?>
<ds:datastoreItem xmlns:ds="http://schemas.openxmlformats.org/officeDocument/2006/customXml" ds:itemID="{CCE47170-E40F-44FB-BE32-7C8B40430D3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59C5398-7AEC-49FD-ACD1-8476241F50BD}">
  <ds:schemaRefs>
    <ds:schemaRef ds:uri="http://schemas.microsoft.com/VisualStudio/2011/storyboarding/control"/>
  </ds:schemaRefs>
</ds:datastoreItem>
</file>

<file path=customXml/itemProps1860.xml><?xml version="1.0" encoding="utf-8"?>
<ds:datastoreItem xmlns:ds="http://schemas.openxmlformats.org/officeDocument/2006/customXml" ds:itemID="{35D643C8-FA30-4A6C-91BB-AE74988A429F}">
  <ds:schemaRefs>
    <ds:schemaRef ds:uri="http://schemas.microsoft.com/VisualStudio/2011/storyboarding/control"/>
  </ds:schemaRefs>
</ds:datastoreItem>
</file>

<file path=customXml/itemProps1861.xml><?xml version="1.0" encoding="utf-8"?>
<ds:datastoreItem xmlns:ds="http://schemas.openxmlformats.org/officeDocument/2006/customXml" ds:itemID="{272F812F-E527-4340-92CA-DC9A25503623}">
  <ds:schemaRefs>
    <ds:schemaRef ds:uri="http://schemas.microsoft.com/VisualStudio/2011/storyboarding/control"/>
  </ds:schemaRefs>
</ds:datastoreItem>
</file>

<file path=customXml/itemProps1862.xml><?xml version="1.0" encoding="utf-8"?>
<ds:datastoreItem xmlns:ds="http://schemas.openxmlformats.org/officeDocument/2006/customXml" ds:itemID="{33F7C046-9EAF-48F4-9377-2D3ED4398458}">
  <ds:schemaRefs>
    <ds:schemaRef ds:uri="http://schemas.microsoft.com/VisualStudio/2011/storyboarding/control"/>
  </ds:schemaRefs>
</ds:datastoreItem>
</file>

<file path=customXml/itemProps1863.xml><?xml version="1.0" encoding="utf-8"?>
<ds:datastoreItem xmlns:ds="http://schemas.openxmlformats.org/officeDocument/2006/customXml" ds:itemID="{42AE948A-CE75-44E7-A245-7BC6D31544E4}">
  <ds:schemaRefs>
    <ds:schemaRef ds:uri="http://schemas.microsoft.com/VisualStudio/2011/storyboarding/control"/>
  </ds:schemaRefs>
</ds:datastoreItem>
</file>

<file path=customXml/itemProps1864.xml><?xml version="1.0" encoding="utf-8"?>
<ds:datastoreItem xmlns:ds="http://schemas.openxmlformats.org/officeDocument/2006/customXml" ds:itemID="{30C1BA83-26E6-4ECE-84F1-2ED237241B10}">
  <ds:schemaRefs>
    <ds:schemaRef ds:uri="http://schemas.microsoft.com/VisualStudio/2011/storyboarding/control"/>
  </ds:schemaRefs>
</ds:datastoreItem>
</file>

<file path=customXml/itemProps1865.xml><?xml version="1.0" encoding="utf-8"?>
<ds:datastoreItem xmlns:ds="http://schemas.openxmlformats.org/officeDocument/2006/customXml" ds:itemID="{95D045A2-40E8-4143-9FA5-CC8B4857E97B}">
  <ds:schemaRefs>
    <ds:schemaRef ds:uri="http://schemas.microsoft.com/VisualStudio/2011/storyboarding/control"/>
  </ds:schemaRefs>
</ds:datastoreItem>
</file>

<file path=customXml/itemProps1866.xml><?xml version="1.0" encoding="utf-8"?>
<ds:datastoreItem xmlns:ds="http://schemas.openxmlformats.org/officeDocument/2006/customXml" ds:itemID="{3F448171-7DE9-4087-9360-A324D1AD7C40}">
  <ds:schemaRefs>
    <ds:schemaRef ds:uri="http://schemas.microsoft.com/VisualStudio/2011/storyboarding/control"/>
  </ds:schemaRefs>
</ds:datastoreItem>
</file>

<file path=customXml/itemProps1867.xml><?xml version="1.0" encoding="utf-8"?>
<ds:datastoreItem xmlns:ds="http://schemas.openxmlformats.org/officeDocument/2006/customXml" ds:itemID="{767DCB64-0CE4-43B8-907E-1D2581A7B4EF}">
  <ds:schemaRefs>
    <ds:schemaRef ds:uri="http://schemas.microsoft.com/VisualStudio/2011/storyboarding/control"/>
  </ds:schemaRefs>
</ds:datastoreItem>
</file>

<file path=customXml/itemProps1868.xml><?xml version="1.0" encoding="utf-8"?>
<ds:datastoreItem xmlns:ds="http://schemas.openxmlformats.org/officeDocument/2006/customXml" ds:itemID="{72D97579-9728-42B6-9F77-62F0A9218162}">
  <ds:schemaRefs>
    <ds:schemaRef ds:uri="http://schemas.microsoft.com/VisualStudio/2011/storyboarding/control"/>
  </ds:schemaRefs>
</ds:datastoreItem>
</file>

<file path=customXml/itemProps1869.xml><?xml version="1.0" encoding="utf-8"?>
<ds:datastoreItem xmlns:ds="http://schemas.openxmlformats.org/officeDocument/2006/customXml" ds:itemID="{41F723E5-0284-4512-9735-152E99814B3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9C44DCE-6351-4B2D-A033-48180A4BF29E}">
  <ds:schemaRefs>
    <ds:schemaRef ds:uri="http://schemas.microsoft.com/VisualStudio/2011/storyboarding/control"/>
  </ds:schemaRefs>
</ds:datastoreItem>
</file>

<file path=customXml/itemProps1870.xml><?xml version="1.0" encoding="utf-8"?>
<ds:datastoreItem xmlns:ds="http://schemas.openxmlformats.org/officeDocument/2006/customXml" ds:itemID="{D96D09B4-38FB-43AA-BAA8-67FB4BB8CD7C}">
  <ds:schemaRefs>
    <ds:schemaRef ds:uri="http://schemas.microsoft.com/VisualStudio/2011/storyboarding/control"/>
  </ds:schemaRefs>
</ds:datastoreItem>
</file>

<file path=customXml/itemProps1871.xml><?xml version="1.0" encoding="utf-8"?>
<ds:datastoreItem xmlns:ds="http://schemas.openxmlformats.org/officeDocument/2006/customXml" ds:itemID="{4896AEED-6315-4A5F-A4EE-FF33BDC087F1}">
  <ds:schemaRefs>
    <ds:schemaRef ds:uri="http://schemas.microsoft.com/VisualStudio/2011/storyboarding/control"/>
  </ds:schemaRefs>
</ds:datastoreItem>
</file>

<file path=customXml/itemProps1872.xml><?xml version="1.0" encoding="utf-8"?>
<ds:datastoreItem xmlns:ds="http://schemas.openxmlformats.org/officeDocument/2006/customXml" ds:itemID="{833B6695-6D23-4DA0-AD3D-058346250CC5}">
  <ds:schemaRefs>
    <ds:schemaRef ds:uri="http://schemas.microsoft.com/VisualStudio/2011/storyboarding/control"/>
  </ds:schemaRefs>
</ds:datastoreItem>
</file>

<file path=customXml/itemProps1873.xml><?xml version="1.0" encoding="utf-8"?>
<ds:datastoreItem xmlns:ds="http://schemas.openxmlformats.org/officeDocument/2006/customXml" ds:itemID="{303AE1CB-3F25-433D-AC80-32789F651158}">
  <ds:schemaRefs>
    <ds:schemaRef ds:uri="http://schemas.microsoft.com/VisualStudio/2011/storyboarding/control"/>
  </ds:schemaRefs>
</ds:datastoreItem>
</file>

<file path=customXml/itemProps1874.xml><?xml version="1.0" encoding="utf-8"?>
<ds:datastoreItem xmlns:ds="http://schemas.openxmlformats.org/officeDocument/2006/customXml" ds:itemID="{C6D0258A-3353-43D4-A3E3-C29B66989094}">
  <ds:schemaRefs>
    <ds:schemaRef ds:uri="http://schemas.microsoft.com/VisualStudio/2011/storyboarding/control"/>
  </ds:schemaRefs>
</ds:datastoreItem>
</file>

<file path=customXml/itemProps1875.xml><?xml version="1.0" encoding="utf-8"?>
<ds:datastoreItem xmlns:ds="http://schemas.openxmlformats.org/officeDocument/2006/customXml" ds:itemID="{D470D6FD-F8CE-441E-B109-781202C7E388}">
  <ds:schemaRefs>
    <ds:schemaRef ds:uri="http://schemas.microsoft.com/VisualStudio/2011/storyboarding/control"/>
  </ds:schemaRefs>
</ds:datastoreItem>
</file>

<file path=customXml/itemProps1876.xml><?xml version="1.0" encoding="utf-8"?>
<ds:datastoreItem xmlns:ds="http://schemas.openxmlformats.org/officeDocument/2006/customXml" ds:itemID="{E0994C6E-7CE8-4065-9701-2E9680793985}">
  <ds:schemaRefs>
    <ds:schemaRef ds:uri="http://schemas.microsoft.com/VisualStudio/2011/storyboarding/control"/>
  </ds:schemaRefs>
</ds:datastoreItem>
</file>

<file path=customXml/itemProps1877.xml><?xml version="1.0" encoding="utf-8"?>
<ds:datastoreItem xmlns:ds="http://schemas.openxmlformats.org/officeDocument/2006/customXml" ds:itemID="{4D9E91C5-E2F3-4A9A-A046-D7B4577D6F6D}">
  <ds:schemaRefs>
    <ds:schemaRef ds:uri="http://schemas.microsoft.com/VisualStudio/2011/storyboarding/control"/>
  </ds:schemaRefs>
</ds:datastoreItem>
</file>

<file path=customXml/itemProps1878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1879.xml><?xml version="1.0" encoding="utf-8"?>
<ds:datastoreItem xmlns:ds="http://schemas.openxmlformats.org/officeDocument/2006/customXml" ds:itemID="{1A4E40EB-F38F-4074-8253-8A15CEC4361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8D34068-EF88-4073-8546-E1A087EFE668}">
  <ds:schemaRefs>
    <ds:schemaRef ds:uri="http://schemas.microsoft.com/VisualStudio/2011/storyboarding/control"/>
  </ds:schemaRefs>
</ds:datastoreItem>
</file>

<file path=customXml/itemProps1880.xml><?xml version="1.0" encoding="utf-8"?>
<ds:datastoreItem xmlns:ds="http://schemas.openxmlformats.org/officeDocument/2006/customXml" ds:itemID="{7165BA1B-B745-43F8-AD4C-21E4B5C99FF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7737277C-77CF-498F-9190-561303FB698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CF31BE7-8CD6-4A83-BD79-8C3BF99193EB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3364C6F-0DC8-45BF-A96A-2224D7305D1F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B347720-DC8B-4416-9B5E-272E50BBE8A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A6F0B6CC-6A4E-4E1E-B8E4-4A30A93B50D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8DF6AAA-ED9A-4ADA-B943-94F1FD66410B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697EB4D-7900-4A8C-98BD-AAB721B52ED8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A0EEFEE-8AE4-4A19-A0D6-CE8EDFFE694A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E92EA8E-43E4-4063-A3AA-1CC9BB00446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86549C3-0852-470D-B986-30BA401370CA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4A4160F-40C9-4951-AFAD-15F4521512E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4EEA4FB3-62E6-4C27-ADCE-0F6FCBF5034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FC943DF-DAE5-4737-8DAF-A1C0E70F49E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5877F32-1839-4039-B6CA-84991A3ACAAC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180E8E6-8CFF-4AF3-A43E-A084EC47EEE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0BC2937-5B87-486E-9379-B88AC0A19CA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203.xml><?xml version="1.0" encoding="utf-8"?>
<ds:datastoreItem xmlns:ds="http://schemas.openxmlformats.org/officeDocument/2006/customXml" ds:itemID="{D24E860C-C3DC-4641-9A77-A5BB97471A5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B6BCA5EF-41C3-45E7-9B7C-6544A0CDB6F6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5F704C0-6AF7-4AF5-9257-8685A936C83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03FE3DCE-33AF-4F6B-BF71-CFF423A64BF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208.xml><?xml version="1.0" encoding="utf-8"?>
<ds:datastoreItem xmlns:ds="http://schemas.openxmlformats.org/officeDocument/2006/customXml" ds:itemID="{D76CE65B-897F-439B-93B0-B42B1DBED97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1491DF1D-479D-41FC-B0AF-E15C653D7A25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D29119D2-92E5-4482-AE09-2C4156ACDD97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A88BE940-7C02-4A13-B3D2-B4D3371D34E0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5879ABD4-5806-47EF-ACA2-6D67AA25761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9DB3A5C-3467-4A9A-8591-3E32C91DB02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1525565F-67DF-4D5D-A1EE-D3BA07CE9712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53D6279E-224A-4A56-9E16-7294BDFC8B93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744AF05-705D-4746-BCFB-52D96263DC1F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4D107DE-AEBA-45B2-8266-0417F64155B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43A2AAD-B939-4E0B-85A5-CEBB4A255334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BF0B24C-888C-4F74-9035-82B994651BE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27C958C-9F1C-49D6-96AC-0D5DFAD7EEF5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186AD29-64C9-421F-AEA0-A821A3D051B6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984BFE6B-0789-4352-A957-CFB95BA083B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26BE5420-7EC3-425A-BED5-2857ECDD297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34187A8-C6BA-47A8-B763-CBF418FAFB3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3356F9E-CC0F-44F1-B3D0-261B1F5A291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2E024D48-82F6-4A41-A412-840C9F0185D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BB5643BE-36E6-4F30-AFB6-8D601B93162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040065E9-7C57-488D-96A0-9982A26454D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A83E9BB9-1CDF-412C-B3B6-BD55A09BAA60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2C1042BB-B0E0-46D7-8483-0B71AE2B307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53CFC7C-F4CE-4BD2-ABAE-69F0D1015C74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277CBE0-8CFE-47FD-8F61-82B229D80D72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38039B0-6836-42C6-ABFD-CE5B5212E49B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3035D62A-93B8-4D2F-9A75-11D0CDDB211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A63D5F6-BF60-4440-94ED-90B55780231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E411EEF3-CBE1-4FA8-B130-5A202F9CD165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3D9963FA-CA25-4B0B-8C73-AC2BE4005758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913065E-E5B9-4207-943A-69A0AE33026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47F319C-E872-4446-B0D7-02EFCBED060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8D4E6916-459A-4367-9790-227036B9DB3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52992A1C-714B-4837-995A-86E7CDA2C38A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C444D6A5-DF94-4D1B-A462-25FFAEDA260C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1209C2E3-FCD7-4515-AB76-222F95A20BEC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1303930-B93F-4592-9A70-46AE0DB1670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79C7BE33-2B12-4044-AEC5-33808204A6E6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034F44D-1D5E-4E09-8353-506C4039DA25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2D2A69B-8A96-4611-9562-893780D0BD6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08CAB1F-2D9F-4770-9259-77EEF82FD5B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576E3DA-A514-4A6B-B14B-B24CFDEFFC5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249.xml><?xml version="1.0" encoding="utf-8"?>
<ds:datastoreItem xmlns:ds="http://schemas.openxmlformats.org/officeDocument/2006/customXml" ds:itemID="{96B833B4-1675-4969-92AF-25538268061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71B2B76-6682-4DCF-A996-4E05F2676990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EA071617-0A03-4025-8567-AA07AC78F40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3A7C19A-C5C0-4676-8777-340B5F691882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76600E5-85E0-460D-8A72-EA9ED60B07B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AF4808C-B408-4589-97D3-D11CFDA3CD5A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7A99C2D7-F543-421D-B9F1-FBBC8023D69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81680DB-3FED-44E3-B541-4214CA84F1D5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BA6566AB-4485-4C1C-9F5A-11888EB43467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B8F301B2-5490-440B-8A95-ABDE431B7E17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CAC14299-8802-4F65-9216-02DED012D10F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F59CB286-610F-4965-A6B1-2D4BA3644743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C2B66C49-D546-408F-AD46-1CD6FAB2815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E0D263CC-7B32-47B6-80D6-AE8FEAF3B45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07F1565-44CF-4ED7-ADA4-2AECBE2E7B79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8AB8341C-4AD1-4885-B3A5-479F1D3FD2F8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2A839584-431B-4219-8724-9C63AEFD36AA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2A930B3-5FDB-4AA6-8014-7001C4050C75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908FF904-F573-4CAA-93FF-4664C06783B6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7DDCE3C3-E1A1-475D-A63E-7FA323A1957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40683F12-EB9F-47D2-8B25-D9C7E32C8CCD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E606DB5-30B7-4293-89B2-25B7B522F22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F0A4A45-A85C-461B-8095-8627D01AC372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8377B8F6-EF46-4B16-BCBA-AFA63991E0B0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28CBC158-7428-4BF9-BC19-F3541986435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0397A5D0-00FB-4878-B429-99FF6FB036C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25C80BBE-6AF0-4749-8550-2FAA360C96EB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4B9DC27-DA2A-4AC3-A89C-CF268109FE4D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8C307C4C-0AA3-4954-988F-6F3C11A522CF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6FF5825-6DA0-428E-9D6C-081801642148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421BA1D6-4FB2-422F-83DB-EA5EAA86AB7D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9327A9A-9308-4513-8566-6DB3155DB6A0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E02CAD68-A2F2-41EA-ADA3-739EA30B6E4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25EE2FB-7FEE-464A-8931-100459EDED66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92A4C687-8031-4ACB-A6D4-F6854986BE5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ADE08CC0-0B2A-4DC4-B118-9C03C6A16CAF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9AA23587-55E6-406A-8979-93367EC1C322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DCA23AE-8F88-450D-827C-BA804450C3D0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6F970DA-4236-49CD-9DC1-020BA54CBC61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1060982A-E3A9-495E-B0CB-A253EE9C558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3F660ED-7F3C-4BD3-B5E7-ACA03D06A80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9BC99262-F4F7-4189-8B7A-DE0E003F2141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71E73AD7-EBF0-43D6-9F85-E1C7409FD5D0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2FA292E3-BECC-46D2-8B48-13DFAA4A06B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6648662-B70E-4D33-8F6E-FDE0962F30D5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BBD986C4-A24E-417D-BF2D-30DF5B02467C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2292973-1DF4-4739-9B74-8B24FFCAC68C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1565C2FF-9EC4-4946-A0EB-14E7C94B9D4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EE8071EC-529F-4776-8851-6BEB90C2FF1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1B7A2EB0-B09C-4D83-A29E-AC3678E1A0D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76CDE127-606C-4F68-81F4-B7ABA8FC46B8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9DDAE2E-00E6-48D3-8BCD-B8134D5F7886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07C5D245-E9A6-4DD9-B9F9-876041D02402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889DF01C-C9BB-4B16-AFF7-45417BF0BFB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DF9AC9E-F001-4E61-9B70-AA2A7C08CCF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212EEB5-9A70-4E73-BBD9-87249705515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E128F86-D36A-462B-93A8-75615327C17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9108FA87-7D3C-4123-84AA-7F65A1055210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B01B878D-34D2-4700-9AE6-16F68B4A1EA0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FD22D90-07B1-4CD8-AFC1-D787B432E380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E77243C9-0418-4F65-A0CE-AC16DD26E925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1D7D473F-2BF9-47FD-B6C7-9B05682CAEE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32D46AB-5839-4D3C-A1B4-3E628C379A0C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3034AE45-152F-4D97-8F56-D015CEE02882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5D3896D5-6D57-4284-9783-4E2B17DF2DE4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6CD62A22-F795-4C39-9F04-C1DB0F5A219F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9C21E960-7F69-45E7-8312-3A61BCE9292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C867820-763C-4B34-AEB2-1DA136B0F278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8D99809C-CD50-42BA-A091-4AC7D8945DAA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4E342CD7-9834-4BBD-8C4C-CE4E55DCA4CA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1051CEBF-49E1-4228-A69B-4FAC31CE7759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47410CA-4365-44A7-B6CA-1DAC25C15A34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16856E45-5784-4E51-B606-5A978E7421FE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6A57600A-F56A-439E-9FC9-D4D0EC7C0FC8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58316DBF-7654-4B70-A247-D17A8C3A1BB2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1CD25D15-27E7-4673-B136-6E0BA1D9935E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69991FAE-8150-4FAF-B57A-76DA74F5A5D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D6784446-0F0E-40D4-8037-5862DF34ED5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8564E13-4488-47C0-AE5C-15EB99C4B29A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BB005FDE-FF00-441B-AD1D-EF417D8F9B1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1FA70AFB-28B9-42F2-8439-ED9A3B44081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0A3A78AF-C4F8-41DC-80EE-BFFA61729F6A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D1EFA5A2-68E2-49C1-814B-BF564D42DF0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FF2B87DF-D6E4-4A19-BD47-6978B67C3D8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E26AAFD8-82F0-4555-BCB0-776E958DE9ED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4C3C219B-A680-446D-84DC-8801AE65E624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D7DBEF06-2726-45B9-AE35-1AC2640CF2BD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643E2269-D287-4ADA-94DE-CF29A7A4EA41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D6802E42-4B9A-448C-983C-417CD5B02E6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465D251-4400-4FFE-A7B7-2C1EF16509E7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26081B2B-0CE7-4733-9ED0-2F07280F8BD6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55D2EE75-3065-4756-BA91-7FED03BCAECE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7E2D950C-3B4E-42B0-86AC-B72C9DABF57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E2C9961-7CFB-4B1D-A123-BB3DCB3CE16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60E04685-1E0A-40B4-9C7D-ED0F4E0732CB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474F7547-6489-4E4A-8E32-3BF6CA22BA5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3DF85BFB-41E0-443B-83CA-7E6D5FEC7D8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136E3234-1451-4566-8ECD-434B6DB5E607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58C318A2-C720-49B0-9632-6D228990A1B3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3FB5241-FA2C-48AE-8F17-6E2CBCE0E48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340.xml><?xml version="1.0" encoding="utf-8"?>
<ds:datastoreItem xmlns:ds="http://schemas.openxmlformats.org/officeDocument/2006/customXml" ds:itemID="{2AB4812C-42CF-44F6-872C-868252034F0B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FD89C5F-D723-4918-B4BB-D5DBE58168CB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76D4199A-A02D-449B-9F85-5C2D4491C02A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54EFD0A-6CA3-467A-9F70-5EE626D972FB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6BF93C1-2753-4AC3-B36C-B8F20E2873F8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C6BBA231-908D-4DE0-92A3-728671758461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0C1F2733-D1DE-43EB-AC37-73CFD824BBF6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348.xml><?xml version="1.0" encoding="utf-8"?>
<ds:datastoreItem xmlns:ds="http://schemas.openxmlformats.org/officeDocument/2006/customXml" ds:itemID="{525CB8A6-50DA-4E09-8466-51D74F23178F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888F15C0-1E65-4F2E-B47A-A688D7E4438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6239339-2071-4FAE-BCB4-AEFEC28DB66F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AB6FFB9-7D9C-4DAA-9499-54E75127965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352.xml><?xml version="1.0" encoding="utf-8"?>
<ds:datastoreItem xmlns:ds="http://schemas.openxmlformats.org/officeDocument/2006/customXml" ds:itemID="{4971142C-ED2D-4A3C-8B02-6B03A455FF7E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6D9025A7-843A-405F-8263-01FFAE692BF8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998862F0-A029-4E59-A0F1-4F928984433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6C8E3050-3A12-4DA0-BB6E-98B777BC565A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E0D54DA-41AB-47A4-8464-5EAD017B1FF0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B1A8CB0E-6EEC-4DE5-9DF1-9C0CE28CDECF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943CE33E-9F0B-470E-92A3-0F4779D9027D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128F56A9-9445-4C10-9FC1-5D552AA82BC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BC0A48D-8EED-41CE-9FF2-0BEB633A221E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C221A80A-FBCC-4321-95E8-BD4B1B9DD144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29A1A073-E51A-4236-B09F-D3590B7D0FD4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A510C7C-A74C-4A10-8BF4-E2ABA5A8D5A7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5013E6C7-C90D-4270-BD53-E2E3D1ED4F93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2CAC570F-935C-48D5-BEFF-73FFE1E8FD5D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CF1BD8CB-BF65-44CB-BB7E-88BA9453B52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6B88AC15-F609-4790-9178-9D4466D10EDD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C0E23504-66EA-42DC-B088-D86D65581DCE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FE57711-541E-4BF8-A028-A78C27345E8A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BB778E76-E3DF-4446-8985-92647EB95CB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ECE2002-6A75-4757-B471-C36B5099809D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241B6B80-FFF8-49CD-ABED-17697720A517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AA81B43D-EA9E-456E-8504-1A81B2140B3C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61C835B4-6BE0-412C-A141-40715EDE40AE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FAEC5EA2-98AF-4298-8361-146279F3BBF4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A2BEFFBB-7BE8-4A38-B7BE-B6FEDEFDB2BD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B3386071-34A0-4E0D-B7B8-3636EC02898D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0765C95D-ABC3-40BD-9EA0-28B659A1D930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51C524E6-AF2D-4EDE-98E1-B0311EDDB05C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D8E170A5-2FBF-4524-AD5E-ED2F37792DB4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88627035-A452-492D-ACBC-6BD88232D09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1E97135-A3A5-4479-B21F-2B47FFB3E50C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78A91D7D-DE44-4E1D-A83B-940002F381A3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4E0DF6B6-0FBB-4778-A32F-325846F24331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7B29BCAF-48B9-4C96-BCBF-C8433461947D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60CB25E8-7392-49F7-96F2-54EF4572CA3A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C376C709-BEB3-45CA-95E0-1C897BF48420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5EEE9737-3563-4027-8D6C-B0BCAABD2EED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75429434-9330-48AC-985B-6DC95AF93E58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2635AA0D-DF85-4B1F-A618-ACFB95271A6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249636FC-EA5F-4092-8541-E443DB963AD9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3488BB2C-F48E-4F17-97FE-9A1CB7456E2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60762F2-82C2-4332-B58B-62312B03B21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BB36DFCC-B844-4768-A3DF-2A12F27E50F2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074C007D-1EB0-453E-B07B-B242E4D2A8DF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21472938-B69F-4E7E-86C3-D130F8F45E7A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B6935D57-587D-4EC1-B34B-D98BC501FFE3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2B10448D-371D-4E99-96A7-91C96C6CB74B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B83A3E99-A6E2-4D7C-901E-E7760F08BFF9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3290DCA5-CBC2-4537-A341-815B5AB61D7A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BF982367-F116-45BF-A736-27C8E97EEC8A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DD219E4D-4256-41A8-9EFB-D49015298F05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09C7C33A-BF04-43B2-A592-01529EE326D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A33E6D5-6079-43C9-B8BE-AF071C49232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54802E5-1507-42E1-8D08-F00BE911B2A2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735F2B7C-F7F7-4CDA-8F6F-7303EDEEB1C3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02B7F93B-BE7C-48F2-ADBD-5CC0B217349A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37F00846-0952-4C30-81B3-7D62F10C2133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796E437B-8784-4B63-BBD0-244871D260B6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73288DF5-76D2-4F54-8EE7-2C76A5AF7DA9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839216CD-0C4B-43C0-BC59-1F11AC27893C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purl.org/dc/elements/1.1/"/>
    <ds:schemaRef ds:uri="http://schemas.microsoft.com/office/infopath/2007/PartnerControls"/>
    <ds:schemaRef ds:uri="b4ebf394-daf6-497a-96c5-a2f8c10b38c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07.xml><?xml version="1.0" encoding="utf-8"?>
<ds:datastoreItem xmlns:ds="http://schemas.openxmlformats.org/officeDocument/2006/customXml" ds:itemID="{B8F49937-EF56-4185-9118-6CF904B92FD5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83A091B5-3BF2-4BCD-B48F-CBE18CFD894B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90D6AB77-EDBD-4DA1-B773-08CD63D0F75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E050D0A-6CAF-4AA8-B0C1-BD8411100607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C212C8BD-EA1C-47CB-AF1A-820EBF534970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08C39B7A-7B46-4B06-93ED-17EA48B842D0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5CED276-D971-4F87-BC29-A99D4A176E2C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C2965F0A-372E-419D-A2BB-D3B5C26459CB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C0864173-BA9D-418A-8D41-24A1856838D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3FD0ED4A-0534-4559-BF94-6834FBDBF2F1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B61CFC63-DE0D-4EDA-A038-7C91E570FC4B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E692916D-69B3-4B66-8620-8AFC7183021B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437955FA-145F-47FD-B254-CC5E0E163E36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77FBB177-28E8-4313-BB12-02EAA8B99BE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EA73BE2-9680-4684-9188-BED68A4DFDC1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180D5E16-9675-4A3F-B023-50A55693D58A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9E879600-C30E-4EEE-8903-94F1BDC617EF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A1400DA9-CCFE-4860-AC31-47C25027A221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CE01E540-60AB-437D-85B5-980DA745FB97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CC75676E-CD26-4666-AB01-C46D439B2ACD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A79BB92D-6E8B-4026-81FD-05C010AE5410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E4FF69CA-E516-4E5F-9EA3-8A04AC96060F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10A2D15A-A3F0-4727-8ADA-75A55CDB824B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5D5B1882-5DBE-43FA-85E8-EE205EF272A0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441E4A6B-1DF9-4FB7-948A-FA50C163FD7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75DDEE1-94A8-4070-B08C-9D92EC3ED887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0C2F84EE-647F-4547-92EB-D2AF0471DC39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335B5642-7589-4A25-A563-F5336BD95F3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CE659D1B-D1C4-435D-AF00-DA232BDF23F0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EE40FEC4-478F-43F7-809A-5AC008EC7C93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51142197-8DCD-4C29-8C4A-B9D4CA95D3ED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D787DA62-23D5-4767-A546-4C87085E0AC4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32D97143-3069-4D35-86B3-659A88FB6886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D12040DF-7324-43A6-9796-5E0860EBA6A5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2247B74A-7D7F-4378-83D0-90EDA3DDB7B2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87467BD0-8E1E-4369-9FB1-45E85B9CA89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766E03A-3BF8-4D9D-BEDA-26AC6CB96F05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9AA39D8B-2673-4383-95A5-2C9A1AB95E3A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E8BB144E-568B-46BE-A4D5-3717CDA32E07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60FDF291-9B58-4A80-94A1-59C83102E871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DE72E66D-C883-4B12-8851-2259647D8E0F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A5CDCFA9-F519-4F6F-B026-BEA29E90E03F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FBC3446E-E659-4A8C-8C85-DF3758F8AE90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2D786073-CE92-4928-9C0C-911717404F7F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F8745AA1-693E-4A39-B2AB-5ED51D272367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2A7D4F24-0266-45C1-A5AA-843DCBEC6AD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1975541-D824-4165-875C-CE8D54DDF638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44549FC5-8B72-464D-9B5B-2B6F43039E09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515BFB10-5A96-46A9-BBDC-A42AC62F5DB9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17DBCBF0-74F1-4387-ACB6-1AFFC17EF805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01E100B3-2E75-405F-B2C8-B12B9EE83C25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486D3347-856D-4299-BF83-0C8DE93323E1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A931DCD3-D6EE-4F30-8DCA-EDD99231578C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457.xml><?xml version="1.0" encoding="utf-8"?>
<ds:datastoreItem xmlns:ds="http://schemas.openxmlformats.org/officeDocument/2006/customXml" ds:itemID="{060F17D8-E686-46A0-8893-B31F403183D1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FD99325C-4B77-4B23-903A-DF004E131A01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EAB54F5F-27E9-49E8-A6C0-071EAE84856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2BE3900-F780-4336-9343-B9B0E4C1A65D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6555677D-9D42-4D8C-9871-2A103D8F54F1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BE54EBA3-71E2-4778-A9E1-FFB8F6863FB9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3CE931C4-5998-42E9-9303-7DF8AF54C3E1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F09E6B38-9F10-4481-A004-093331650C3F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EDE271CF-8E49-4A94-A228-967F3355701A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3269B0F9-E919-4DCE-A62A-CE7D8377E691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267339C1-9698-426C-8440-79C6DFB0CAE3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468.xml><?xml version="1.0" encoding="utf-8"?>
<ds:datastoreItem xmlns:ds="http://schemas.openxmlformats.org/officeDocument/2006/customXml" ds:itemID="{8369C747-DC89-4B50-A817-41361D96DD9F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1261EC15-B649-4D31-B970-BC903D9DDD9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3574834-E61C-433D-BE75-6A6C58C99D62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DE39577C-D50D-4EB2-A19A-19EA49122899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A8C4883C-2768-4044-BEF5-642A1A6761F3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BAE22DF6-8C19-4E77-B7DF-99321A607E38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6CFE9F0F-0FC5-4BF2-B635-2A2ABB6DF784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167F70B6-26E2-4281-A83F-5E7E5CCD2CDB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6FEA11FD-8D55-46FB-B46D-8C5AC4B28F01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94380608-3A87-4D8D-A526-7317D61004BC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05272799-99B2-414B-AA4B-40B63734EE45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00D33A63-6272-4FBA-BC57-9EC4836D2E79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292244F1-D237-41B8-B0E6-4C099F07B7D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A61DA5A-A498-4C82-B791-022F03BFDCA4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214D4A32-6B96-4166-A427-D6B454A74D5A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482.xml><?xml version="1.0" encoding="utf-8"?>
<ds:datastoreItem xmlns:ds="http://schemas.openxmlformats.org/officeDocument/2006/customXml" ds:itemID="{E4F9C412-9E19-46F3-AE6E-22091004AB70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1879C98C-F555-4585-9603-CB3F730A4E7D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DDFE263F-567D-442C-A71D-D01C66B5B879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2E079376-3B5C-4C35-B833-D212EFB4BB95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CB46C63A-8D97-4784-8F52-49E354BEA74A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25A9F6EC-A2BD-46E6-9F8A-8CE912E07DF9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BCAA91C2-858E-43FA-92E6-202D4B1C6651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7790945D-78BE-4F15-ACE5-A2762D0E62F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36C8F81-38DE-4681-A304-E3BBBC18DDB2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EE93B9A2-B078-4406-80A5-8AFA3D626FDF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776AAEDF-8846-43A1-B5F9-7734507F86B7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F8B4B07A-C776-4726-9BF0-14403F7B3F2A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19875F3D-6C09-4FB1-9A08-9A74EA5C98AE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34CBCA58-8774-42C0-B8B7-991547C98BE7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3587DC2A-BE1E-4562-8141-E15F085C9F91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8C9F2D4E-3835-4572-B669-BCA60C1ECF16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721D11FF-638C-472F-B117-577B1BA29AB6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80ADAA43-1C59-4B84-A4C8-8EBC191BF2E3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AA254E33-3982-4A90-B385-A101A4883B5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25FE78D-534A-47F5-91CE-531FAE09A8B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500.xml><?xml version="1.0" encoding="utf-8"?>
<ds:datastoreItem xmlns:ds="http://schemas.openxmlformats.org/officeDocument/2006/customXml" ds:itemID="{0F966B3E-429A-47DB-8611-B86D45CDC275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BB7FCDDB-D28A-4828-9000-1A8BE4CC1839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81611C2E-5495-4C97-809A-E6DCD49A5493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D49F0C4D-E51F-4EF1-953C-72BCE276CFA5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BB210EE8-38C4-410A-83E1-68096277836E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2B5043C3-7D9F-4371-A781-4852DEA0AEDC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E1184EDA-064A-4928-91E0-A257AD6800DA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626ABB0C-1F85-49D3-9E4A-0CD9BCFB58B5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5211284A-397C-4CB8-8208-8863089271FD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A7BCF8D7-61CD-4F9E-B7A8-FE3D6D56B21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77E5686-13C8-4424-93A5-3256FC4C5B5E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9549088B-1599-4C9B-947E-1CFD10E43EE4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051FE1A4-7C4A-4EA4-9D41-96D342E3E60E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10A344C1-18BF-4A1A-8375-A38FE488720F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C1B66BEB-E081-42C9-B486-C934A0E8A6B4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F6DB0D5E-9C58-449B-B98A-0E22F8369097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712BF831-242A-47D1-9DD6-7626EC96208B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275D859F-70CB-4DF8-A740-8FBA1A13FDB3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9D806C44-AA3E-41A4-8DCC-AB567CEFAE85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DD9DF482-F653-47CE-84D0-3824D676B3B4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F4E54C61-E6FA-4D86-9447-C27F8126C60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51F1A69-C9B4-4979-9DF4-40AB0F9714A5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D3D40518-8029-44FC-9A4D-0D939DD2D98D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3807AA3D-7507-4FE1-8A99-BC135A40FD4A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72D39273-E604-4104-9A4E-6FD79B541E66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5D954B03-0917-4E58-97E0-9AC597B2CF02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6998222B-C2DD-47BC-850F-6C82CB82E270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66CD4FE9-BC8A-4264-B177-F69117D6DC0C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E04E9404-EF24-4D02-AD96-16B21FA4D0E7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757DEFA5-B95A-4CD1-AA3A-4C15C9CE9097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DB13A532-AC5D-4056-B735-79EF0047E7FA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08177471-4D03-4335-B2E8-8AF81705C9D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8EFC50B-A1DE-4983-9EF1-4F7D25DDACB4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17DF017F-70F6-4879-80FA-CC715C38A3FE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5DEFEC30-F814-4CCA-949C-30AE74BAB94C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95236C0D-6FDD-4CDF-8629-8F85276B6691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0C508A61-D1E3-4E94-8B1A-CE4EFB35088D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5C174778-6764-4724-9108-4B4887B27594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3E6C3704-EEF6-42CF-99BE-F852C6A4C1EF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1ADB273B-3847-45C3-948C-FE9A7BE51606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4C2FA8B9-2AAF-44F6-A1E5-B3CFE9CFF199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BEADFF15-FE9A-4C60-9E2B-3A5C317706E8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610F37D0-3DA6-441D-A862-E606A5B3A26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EC19333-284A-4A17-A4DB-43924F7453D9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B7956FAC-D4B0-47D7-B6C2-604E792A9273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205B19D7-7FCD-447E-AD81-CD11413BBDED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9CE53D61-EBDA-4FD0-8D5D-32BC30CFC27E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A627737B-7B5A-4655-B425-FB00E01142BF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ACC5C6C6-A137-4533-AB4A-BC3196C8C081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3EDE0AE9-AEDE-428D-BA5C-380719C1AF83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48C49646-1F33-4E86-AB17-2ECD7C307231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B5707464-9242-43FE-A97E-C0F1B9D341B8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D6F30FA5-DBB5-46A0-BF86-3975E30F84EE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CA6F5FA8-9693-4017-AB7A-DE085C6EED6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48B07EB-638C-47F0-B082-247DA8749852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9CF98AC9-B88D-4004-8053-10EBD42A6ADA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09755878-3552-487C-B49A-F87A57A12B2D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90AD0A0B-2962-4E68-B347-080FABF6FDAB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350321E1-3041-4456-8B24-7860420D4236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69F3E976-6EE0-4145-8AC5-3D7627CEE4A7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2015195C-8DF6-47C7-A16C-7D1B38EEB58F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A5191AE8-B620-4BB2-96CC-1350E450202E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0E2A783B-6313-4189-AE4B-2458132CF13E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12FDA2B0-03DF-4FB6-9B12-A9D9644071E3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05876E3-B80D-4222-8FC6-0A646CDBA863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C4F86E28-E70A-49DC-95CA-8B6EB6DC641A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DE1C732D-29F7-4EE2-9780-6C78DD8B70AC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4205AC6A-FDF6-44AE-BBF8-CF40FC0665C2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0BE456D3-8C53-4299-99D9-D4C4FE3D1C30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50C03C9E-EA4C-4A1D-BCB6-F329075FA8E1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566.xml><?xml version="1.0" encoding="utf-8"?>
<ds:datastoreItem xmlns:ds="http://schemas.openxmlformats.org/officeDocument/2006/customXml" ds:itemID="{0C56AC64-1F26-4064-AC29-C92149503134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E5942AEA-BBCD-43E9-B830-BF9588DBFE65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DE895583-2641-4CC7-97D5-895CFABB59B4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011809FA-A453-411E-9039-FA0A45205A9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92BA374-8D90-462E-901B-A92787912CA6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08ED5AF3-6972-4D76-AD9D-BD5096B71A88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9DF2217C-303D-49F0-A7E8-248B4C3A1FDB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19F43248-4E48-443C-A612-FFA81EEF9C9D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9F467011-28A2-4F36-8A27-76D4304F7C32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14A10BF0-D8C5-4902-A215-C4E64FA78D6D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1F22D0BD-ADD1-453B-A086-B3F05788863C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DB17E449-FACE-4D82-B60F-23511298EC8A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A62FD38B-45CA-4F22-99C8-7BF9DDC81689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6D17A6DB-2B1F-4CC1-A561-4D38E210F479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724B80CA-D9F7-47D7-B260-22464E0E7D1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D7C7BA3-05F3-469B-B5AB-93A847BD3C3D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581.xml><?xml version="1.0" encoding="utf-8"?>
<ds:datastoreItem xmlns:ds="http://schemas.openxmlformats.org/officeDocument/2006/customXml" ds:itemID="{8E67F65A-038B-450E-A174-9B04C2EFE8A5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7E97BF3D-58DE-4BB8-959E-34FA738CBC8D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5BC1B558-8D86-425A-A23C-61B0E5450AF7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9F0997C5-A94C-4807-B63B-8645C2A3C13B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A9296D9B-9FED-4EA8-BDF2-1369748F3D4E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FB53C45D-D249-4FA1-BCB5-E6C51DEB82C2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FB8F1EC5-B940-40E8-AE87-ACC7AF7826BC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2672B5B1-9D89-4F00-96A9-4A96D924DBE9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76B3A666-F6FD-4269-AB18-7EB106E3B96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80C3B27-E571-4589-8F00-3B9E1DB801E8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7CCCF8C5-4B09-4997-8DB7-C328BDC442B2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EB2BE136-745E-4888-BC1B-1BA45C779EE3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304EC597-94C3-48C1-A4D7-4C54FBE3E6E0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B18DA150-7E24-42E8-9E48-2F4AF6FC0BC5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31FCEFD0-228C-4A54-A39E-0EABB7A16825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BE2F3B17-D4C9-4FD5-BD1D-BAC2D90FF557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F28EAC41-E06A-4CAE-A8C4-9A067B63B153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7BC7F9D2-A4F6-4083-B50C-28B8A358EF01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41224B05-82C2-4E4A-A78F-BA3DF5E2D66B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03EFD655-3355-4A71-8417-1BADB04F202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D0C601D-9E10-421D-B44D-AC14EFAB903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5E5FD49-D5DE-4F8D-9FCC-DFD8A4E96575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0463FA1F-185F-4E7C-A95D-5B8F813532BC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2CEEE7C6-AB34-471D-8AC5-417C54848F15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1509434A-97F6-4620-8B68-C1EB5AB428EF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576B0035-8880-4CDD-982C-4D123401BE5F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BC9C9E87-C702-4197-BD15-C743AED9E17A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10EA670F-267C-4835-80A0-DCA3CD0FE960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D886E534-7C8C-4DE0-B967-76A8F1023BD0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190D9C13-3F99-4225-8302-7C256BCEA2E2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609.xml><?xml version="1.0" encoding="utf-8"?>
<ds:datastoreItem xmlns:ds="http://schemas.openxmlformats.org/officeDocument/2006/customXml" ds:itemID="{E0ED1C8B-F685-4ED7-B8A2-531D109CFAD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5E37288-7AB8-4475-BE25-E88B60CF1533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F39F9091-295F-4BC4-9CCC-C400486971F2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12.xml><?xml version="1.0" encoding="utf-8"?>
<ds:datastoreItem xmlns:ds="http://schemas.openxmlformats.org/officeDocument/2006/customXml" ds:itemID="{0491F919-47D6-4DAD-8C4B-1B02455FA1D7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F9E9607A-E170-48E6-A638-ADD9CA7336FF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92D5D480-CBC6-4678-B54F-8F5C8F59D3BE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7EB22788-F39F-45B4-AF71-A5850D8AD15B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2E916EE5-D9E4-4D3A-A98B-57FF69A7753C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F1E3EE7B-B59B-495B-AE59-13D2C59D9CDB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2F916F69-D010-4E02-B74C-C6176D5EF898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44742A09-9598-45DE-9BB6-64DF8279BC3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CE2E8CD-BDEC-4696-A4FD-967113C66022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219D37A3-6F10-41F2-A930-2CE56ECDE37A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622.xml><?xml version="1.0" encoding="utf-8"?>
<ds:datastoreItem xmlns:ds="http://schemas.openxmlformats.org/officeDocument/2006/customXml" ds:itemID="{C0626AE5-08F8-4C43-83FB-EDCACEFF3625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F74B2B76-98D1-425F-89FC-185F55675039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4AEF538A-A89B-4C02-BC16-02B7EF6A04A5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5D9CE555-A330-4048-AE64-BD5204F79AB9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02596BAD-D3E0-482A-8A40-2860B350FD66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3FBD0D4A-8FE5-4EC1-BAC5-D482C4BC3E8E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1F42E3F5-7A3B-464F-A1F2-EB0AA3679EE5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A97D03A7-3772-4DDA-AA76-4A8A919F913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44E5595-2ABC-40C5-91A5-EF6F28FF6FCB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88E513C6-5087-4FE1-9171-9076DEAE6842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0E421D97-359C-4A73-988E-891FCD90A65F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142DCA52-1087-47C8-968E-E0DDA94BFB3C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269A5BD3-C696-45C5-9409-8DC48861F692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BF049F69-6D0E-4106-A632-047E961CA831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6D924BEC-8CFC-4A95-9B19-23D58097BDC0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9F8F59F8-78AD-4E9F-B32A-40679E9A8EBB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A2A42A92-7DA3-4323-B919-22C39E80884C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DCACF664-F8AC-443B-A626-C9FAB95723D5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71267B7-0CC4-4F8A-857B-2C80E3BEC129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1D504391-BB35-4D78-ADC3-4D4EBFCFBB08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1BC04FF5-BA18-452E-991D-34650870089F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DC6915F6-D675-4B76-835D-2D8BAB770CB8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32B52AE5-A999-4954-AD4E-884E40731A4A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CD8FBB56-808C-4561-8ED7-9997467DCB98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61CE7249-0DBE-47CB-82CD-83B7090A016D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470CD448-E37C-4AEB-8720-1EF938CEB7D5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B0DA3DB8-ED28-4D68-93BD-4B75E54EA134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33A2F689-745A-4755-8E33-7DCA4226D7BD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D4D7F383-820B-4A12-898C-04141246119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0DB45AA-5274-4C30-B92D-D82CBCF61421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8C02F1BC-7C85-473B-9DBF-587491E2C35B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DD986CDE-1F92-4155-AA3C-E455C4631195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94D9CF22-BBD9-4F0C-BFF9-2C529D0536C1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C73BB847-17CA-499B-9833-A06EEC4E3865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1142AC63-DDFD-4B31-9237-4D33E7EEAC82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C94A7780-6193-4130-AC72-CF3FD6048DC0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60839268-D156-4300-B8E3-1FCD07DFD80B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8CBCD9BB-9740-4952-8C06-D312A453E708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DC2F0844-1F4E-4506-8DB8-9F5184ED4FF8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70CD0BA5-C5F9-446B-84BB-FE05CA883E9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7EC1617-7A24-42C0-9316-598247A6CC91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C086599A-AA2D-4AEA-891F-3F71DB5EACD3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B9FFC814-6D24-4383-AB6B-15A151BFDAFE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ABAA0AB8-106B-4AA6-9F2B-0D6BF4A778DF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566BD5C2-7889-4ACD-861D-BEEF5B5CCAF9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DBAB09AB-75E1-43D2-95D4-027ABD63BE84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02CD917A-7A25-4085-857B-4622C76F11BA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807C141A-A70B-4687-BB17-14C720A7B977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4A2E992B-BF81-4397-A71A-1256F1057281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E426276F-05DE-406D-889D-F9C6ECA57050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C74948B1-B4DF-4504-B187-71227FA3E45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5D2EA2F-CA81-42DD-96CE-3545F5AEF2E3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6B1B0106-72CA-4FA7-AC3E-F3D417AF8FCA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DE855932-5A6F-46DF-877E-8029BE07C72E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CBC239FB-F3E5-4E49-BDCA-347D0F7FFC8E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07483958-6B09-41F8-9514-D8777E152222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9F7A15D0-63AD-4702-BE28-C7369C930FC5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124E2D46-ED86-4A14-9476-0C9A12CC1F1E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F23CD3F6-B4F3-4F3B-A0DE-B6E4B3839421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75F6FD12-9E0C-4884-B914-1F1B3068492D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5CA83CBB-3A4D-48E8-A4D0-AD5D4234ED00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493DA159-6AC3-403C-B205-68F9004F18C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F079D23-CE9A-49B4-8AE9-F6264FDE3662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3F150FBF-7724-4DAF-A738-831FCAB74557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309A7D7F-384B-4FDC-9666-77BB35FB16A3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216AEDA9-3546-4FD9-A393-7F83DC3231B2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DAF56741-7B51-4B7A-BA25-1F4C50A47A60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D6111D9F-B849-419C-903B-BB43A4692F4F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98F44110-0E1D-4B05-911E-5C1F061FBE6D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C6291D4A-2763-4B67-8EC5-4FF516584854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461E9409-AFED-4ABE-B563-1FB99B01CFA1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AE747B47-B574-4C31-951B-0B6D4E6C9E72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6EB960C3-2FAE-432F-8EAA-496A95EA9E5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7F294F2-25AC-40B6-8127-0C4CAA7B6F74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691.xml><?xml version="1.0" encoding="utf-8"?>
<ds:datastoreItem xmlns:ds="http://schemas.openxmlformats.org/officeDocument/2006/customXml" ds:itemID="{F15F5E71-466A-4FE8-A00F-EF28F67C923F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B4554DB3-E143-487B-B5E3-B84F4F1B7FEA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05E11AE5-2305-41B6-95C9-BD11F27E4561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52882DE8-58C7-4E68-AAA5-E9A317C73788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696.xml><?xml version="1.0" encoding="utf-8"?>
<ds:datastoreItem xmlns:ds="http://schemas.openxmlformats.org/officeDocument/2006/customXml" ds:itemID="{98AB1511-D2F9-4D62-979F-3B96B5845A70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EBAB7F38-54D0-4C3D-91A6-3A624C2100E3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56974154-3A5A-436A-8AA5-E19C18F4B171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EA3C1E6E-D8B6-4825-8E3C-29993E28DD8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9A2F93E-2C09-43D7-92D3-2EDD4C2BE0A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2495EE0-A39E-4A1B-BEA4-D9A1CBC25BDD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205A0C73-300B-4325-9D0D-D1B1B6940B33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34C4FC43-ED63-4027-AD17-650134168CE7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B4B4C8BC-40A9-49B0-BD6C-610FE14C2E63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78D8D155-7558-449C-945D-793BA03F23AD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1D77E500-2AEF-445C-92AF-C702CB8ABA44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EC5E68DD-6FF9-48F0-9956-005B1759D0C3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3AC7D310-8A2E-4193-98FC-D90BFFDF9741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F586EE22-5522-40FC-9BBD-F2E795111DC7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E2237B96-8FBE-4174-AC4F-0D6316C61C15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453E60BC-ACF5-46D0-92F9-D1CF9F91C13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332C228-81F0-4562-A76D-066609B7BA92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D0F2CB26-2B0D-422B-AF2F-682FA8B4E1DE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EBA34D77-2699-490A-99D8-4C62EA85E88D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F72E0642-25BA-4964-8531-7B100CF8EEA0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797A4DC3-8B6B-4144-BD3C-7F952C07F59F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86175E4F-AA42-4677-A1D7-F9A45CEF6F3A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EC300D75-BB5A-471C-BD28-16D8CFB4E243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B3BCACAF-C887-4673-AB72-E80026D0D187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084B86D1-382E-4C5E-B2A0-10A7CDB286EB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13E8234C-2EA6-4498-BB40-227D42A731B6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5A34BD6F-B4C9-4DCE-B154-6701B07DD76B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855B1AF1-DA24-4C2D-8B53-CAEC9E472DBD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D309D31B-219E-44CD-9DE8-4941C334734B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C9203FAC-051A-464E-95AD-1395EBFCBD78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3C1F62F5-136E-46F5-95D9-2EEAB9A45CB2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B44DA2CF-9ED9-40E8-B51F-A573C33B0EB3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5088F277-0CA6-41BE-BDA2-73C7BFE4AFB4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CAD571AE-0765-4571-9670-C5125FEEAE38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A827D00B-CE3E-4E09-B734-D04DA174475F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C437B254-6DA9-493E-AC7B-8BE674AEF224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F5AE21A9-A478-4255-AC1F-CBBAF73C7A70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046A7183-FFFB-4A0B-B8A1-845464167F1D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0E487840-4137-45C5-9CCB-62A8D08F023A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E2DBD198-988E-471F-A27A-F1D2BB18AD3A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B6C77C0B-6D6B-4F20-ACE5-0CAFB787AF82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02E8618C-438A-4C80-9F61-4ADE5892D5FD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4943A2C3-1E1F-4AB2-802F-8BFABDC20FA5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737.xml><?xml version="1.0" encoding="utf-8"?>
<ds:datastoreItem xmlns:ds="http://schemas.openxmlformats.org/officeDocument/2006/customXml" ds:itemID="{E905912D-3C79-4B0C-A7D3-03B71398F745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D26F9E42-23B6-47AB-8D41-F1745E60D965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B2E8B5E5-8502-4F69-9E47-543B72F1D21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9DEF812-AA22-42CB-9635-72BEAEF4375C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84ED9A24-CD8A-4876-BC14-05CA9E4FD37D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6D30CFB3-47AF-43DF-AAAC-62401226C51A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B6E934C6-87A3-4174-8A43-B42637C0C80D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6D2AB91A-0455-4CA3-8106-BBD101E04AEB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745.xml><?xml version="1.0" encoding="utf-8"?>
<ds:datastoreItem xmlns:ds="http://schemas.openxmlformats.org/officeDocument/2006/customXml" ds:itemID="{D60BB20F-93A5-41D7-B177-20A9ED1BD323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BEEC7A83-D26B-4ADF-B36A-C83683BDA53B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E3FDD99F-B181-4E1C-8375-4F8249B0F738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C2098F6B-F469-4FCB-ABB2-2AB5F0FB5526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F3A8615D-C5C2-467C-8F8C-35D232EDC04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086C9B2-6507-4C68-9FBF-F9804B97D737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2C59AC93-3F22-4CD2-872E-A82A8ABA5C8A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2C969858-F23C-4C2D-AD98-2FF61098A1A2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B67B07B0-50E0-4297-A5B9-8A7C01B2783B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765AEC75-1EEC-4FB5-9300-566C1A610F53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F42E232F-D353-4667-95BE-092F9D4C9CF5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98DBE7E9-23E5-4329-9830-4F1DD3074D1E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757.xml><?xml version="1.0" encoding="utf-8"?>
<ds:datastoreItem xmlns:ds="http://schemas.openxmlformats.org/officeDocument/2006/customXml" ds:itemID="{7B11C115-CBC7-4475-BBCE-AB24A6679531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1A80EB65-DA30-43B1-88AC-77E48A945A30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CCF5EC51-220A-4520-96F8-659BF3F3437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3410CAE-288B-4D80-927F-042C4AECE246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78B2F910-B389-461D-9C9D-17B4308C5D5C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D3626B3B-EB3B-4E9A-8D6F-17646CA238B1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5452EB39-751C-4C63-8504-DAB7FC9833E7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3B01DE58-AEBA-4352-BB42-536B9D6CAA81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B4B56697-9042-4206-A5EF-983F51DA59CE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9E2F414A-0729-45F3-AD53-A8D40E9501C3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0A7AA42A-8C28-4D39-BBFE-2D55AD2B487E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1A8452DC-F2B3-434A-8ACF-FCEAC04772BB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0A5D213F-F55F-44AC-A177-C502404CE708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D4D9E9B2-EB2B-4D6B-A1D7-C6901000887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8AAEF12-396D-468B-A5DF-1BE33E1A0AEC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0772C040-D32D-4890-B2C2-03AA94A45246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42E4B8E2-2F0D-42AE-BC6E-3B6770DBD404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AC2E6750-3300-4CB9-95BB-98CE920551E1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E86E5B9E-A765-4124-8DEA-8C8F39DFA3D4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CAF9F4B2-AB1A-48C6-AEA2-EB45A8C57A4D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904D43B2-FD59-4DB7-858D-FF5805FADDCB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E0D46133-5ACF-42B3-9F02-197923C351E4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A13F52D1-2B75-4C9F-9418-AAFE3CBF01DA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4AAFE0EC-FC8A-402D-8B5B-7EECABFAE896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1FDFFD93-A787-4651-9844-0F66EE97D90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109A89D-3FDE-4378-B0E0-14A99F5558CF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BD3BE60B-C169-458E-8BF4-EA061721A7AB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5872E963-8368-43F5-B9C7-2D9E27622A0F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783.xml><?xml version="1.0" encoding="utf-8"?>
<ds:datastoreItem xmlns:ds="http://schemas.openxmlformats.org/officeDocument/2006/customXml" ds:itemID="{D11F678D-393A-4A79-8896-C1F3BA8EA67F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3BA031DA-B0B1-460F-906F-4A63E47E16F2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A8552673-4DFD-4941-A586-27517355E7FB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F93D2222-A925-4B0E-872E-A89C43FDDC31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046EDBD0-A4D3-4CA3-AD74-9CD435FDBB80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FDB00C08-6659-4FFD-9266-D10978DA44A3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48B40CD9-8BDE-4E41-9C57-8F5CB2F0D3F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94E38A2-1739-4E52-A0CE-C5C45A93415E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DE0C31F0-FDB8-4E0A-AAA1-A68B3D65186F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8BAEEDC6-8DA9-4364-BBFF-322B77BDB58C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0E39561D-C762-457A-90C5-54D869F6B88C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6F4E514D-D7BD-458A-8EB3-8553AE05DDD2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391EDB7E-3B79-4B12-83D5-B00545F653EA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FB80FEB2-74AB-4204-BF1D-C383DAACC514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EF1E655E-1420-4B79-959E-BD4AD0F92A64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5136CD59-7D74-4423-A80A-B845BC94BD22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AFC83BE6-B51C-42A9-A160-77693607B96F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1F19FFA3-6815-47E0-AB8B-DCECEEA448A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5FD766C-7D31-4449-9BAE-1064362494D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D1D59ED-13AC-4EFD-8B9B-87B8A5B0CBC8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CFFE0AC0-794A-43ED-A34D-2127ABE9390B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C6C5E76B-364E-412D-AF4B-0BB86371FE40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44F852D9-E27A-4274-9167-AB86F6F9404B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A706C360-49E8-4FD0-956D-2CCEA4E83711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EC61F3BD-E755-4E77-9B69-19CDEA8AE631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01A14FDD-3382-40DC-AE00-60A2B3010DB6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767B362C-A59D-49C1-A56B-D6A65608F8D7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309112D0-8248-43F3-ADB1-5CE079BFAE76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B3628F6A-702A-4A5D-8D08-EF45572F6D0B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88C73E64-CDCF-4E04-A03A-FF6DAD82421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994394F-A402-49D9-9495-885A260CA12D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36DCE074-F455-4A06-8F91-E4F5DE88A1FB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81A1FD97-3A26-4112-981C-E08760F8DEFD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C11DCD0A-925A-4885-BD83-583C4F86D171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8F4D622C-502A-4460-9919-3EE954FC76F6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8EDCBA30-277B-40D2-9947-48370F3AF5A2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3078A166-30D3-40C5-A577-5A973EC92223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9ABCA491-1D7C-4CFE-ADB3-2676C60D0840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4BF33F0D-9172-429F-8530-6A0F6494A44D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7EBFE995-7385-4CB6-B580-3F8E185494F6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CB1D6FD0-CFDF-448F-B646-0CDAB80368E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7EA14FE-5F6B-4026-B7CC-AA7E7F88FD16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A73DEF2E-DDB4-4D19-87B4-2F3B554955C2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0A14067F-F420-4578-85E7-745AB10F04B2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7A4585EF-EF40-4771-87F1-4AE033075B43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2A9B6804-FFC6-452B-9F45-1F36E47EF187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DBA97770-78A6-41AE-9A8E-1A505FF02567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59BDEC24-33F0-47DD-8ACE-F3DFEFA38745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932A6AEA-EAC4-4FC7-A1F8-3CFA357C85F1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B828856A-FA61-4A1D-BF2A-0C9D4AAED51A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823BBF54-1452-47D6-88EB-B02C87365F63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5DE8DA61-6395-4ACC-8986-3D7373BD9F5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DCA96CB-050E-4129-9955-6AA0C2E4E03A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21A7E596-D871-40AA-AE0D-1DD4D269E47A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1AE0AF15-0D38-452A-A8A1-FBC707E4BEED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4967F2AD-59C9-405F-977E-48E7B2AF750F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0D916BF4-C0AE-44BA-979F-59D1F8845C2C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ACC692FE-8BBB-480F-BC1F-DFAEBA05E380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E09DA8A8-9868-4CFA-9099-C94272A5E86A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E32EF873-DEFC-4B4B-AC9A-463596207AA6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831E612C-9B1D-4EA0-859A-C9B29D30AC04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39372D67-0DFA-40CE-9D14-05BC85B4B826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90BF76E7-4380-4933-9BEE-94325FA69AE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B729BAB-CFB5-42CC-AEA5-E060A4126E04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78145789-91D2-4DC8-BD47-8F8C9BC90F36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842.xml><?xml version="1.0" encoding="utf-8"?>
<ds:datastoreItem xmlns:ds="http://schemas.openxmlformats.org/officeDocument/2006/customXml" ds:itemID="{8E2D433D-38FD-4AC2-A24E-5DC38DE89671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52F2A8ED-8212-4349-87CA-B4B4B5848865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F34D9E45-D362-4194-906C-2554604E1805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3D99C86B-56F6-4826-BB2D-9F9D939BD9B6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F20BC49E-4259-4330-80D7-FD42F49CE8DE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DB7BD4D9-8AF7-4F56-BCBA-5915E8839B9A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481A105F-AE63-4145-B134-73D7A9D8078E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F9FFDF87-5E5A-4AF6-A1B7-1D3543EEB78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679D879-5B8F-431C-B010-83F5E2E7250C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FA4F0B14-254A-4EA8-8563-9FF08129B5BD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D756CBA5-E508-4372-9A74-ED7230BED6C6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BCDDAE33-A6A4-4A1E-9AAD-7E881124D821}">
  <ds:schemaRefs>
    <ds:schemaRef ds:uri="http://schemas.microsoft.com/VisualStudio/2011/storyboarding/control"/>
  </ds:schemaRefs>
</ds:datastoreItem>
</file>

<file path=customXml/itemProps853.xml><?xml version="1.0" encoding="utf-8"?>
<ds:datastoreItem xmlns:ds="http://schemas.openxmlformats.org/officeDocument/2006/customXml" ds:itemID="{5F27B031-6966-4DB0-BFA7-671AE16BC9BF}">
  <ds:schemaRefs>
    <ds:schemaRef ds:uri="http://schemas.microsoft.com/VisualStudio/2011/storyboarding/control"/>
  </ds:schemaRefs>
</ds:datastoreItem>
</file>

<file path=customXml/itemProps854.xml><?xml version="1.0" encoding="utf-8"?>
<ds:datastoreItem xmlns:ds="http://schemas.openxmlformats.org/officeDocument/2006/customXml" ds:itemID="{2992CF10-7A45-4F15-B826-2A1E6F8DAFD2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906C26C4-5DAC-43F9-8F20-DD3A6A456437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F50060D3-567C-4CFD-BE3B-37F0E9A0BBC7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2516C747-C87B-419A-AFDE-9E0FCEE7A6A1}">
  <ds:schemaRefs>
    <ds:schemaRef ds:uri="http://schemas.microsoft.com/VisualStudio/2011/storyboarding/control"/>
  </ds:schemaRefs>
</ds:datastoreItem>
</file>

<file path=customXml/itemProps858.xml><?xml version="1.0" encoding="utf-8"?>
<ds:datastoreItem xmlns:ds="http://schemas.openxmlformats.org/officeDocument/2006/customXml" ds:itemID="{3EF0FE5D-0590-471D-B830-A40BACE7D655}">
  <ds:schemaRefs>
    <ds:schemaRef ds:uri="http://schemas.microsoft.com/VisualStudio/2011/storyboarding/control"/>
  </ds:schemaRefs>
</ds:datastoreItem>
</file>

<file path=customXml/itemProps859.xml><?xml version="1.0" encoding="utf-8"?>
<ds:datastoreItem xmlns:ds="http://schemas.openxmlformats.org/officeDocument/2006/customXml" ds:itemID="{71D67E6D-97E2-454F-9F5E-9E58EB57BAD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3B5C614-68CE-4A81-AE55-577963578DE9}">
  <ds:schemaRefs>
    <ds:schemaRef ds:uri="http://schemas.microsoft.com/VisualStudio/2011/storyboarding/control"/>
  </ds:schemaRefs>
</ds:datastoreItem>
</file>

<file path=customXml/itemProps860.xml><?xml version="1.0" encoding="utf-8"?>
<ds:datastoreItem xmlns:ds="http://schemas.openxmlformats.org/officeDocument/2006/customXml" ds:itemID="{FDCD0402-0F2D-44DA-A1A5-7F48FA8E1D27}">
  <ds:schemaRefs>
    <ds:schemaRef ds:uri="http://schemas.microsoft.com/VisualStudio/2011/storyboarding/control"/>
  </ds:schemaRefs>
</ds:datastoreItem>
</file>

<file path=customXml/itemProps861.xml><?xml version="1.0" encoding="utf-8"?>
<ds:datastoreItem xmlns:ds="http://schemas.openxmlformats.org/officeDocument/2006/customXml" ds:itemID="{A319A73D-ED71-4430-B705-75129886F75B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AB318BEA-13CF-4728-A3E8-028075D447BE}">
  <ds:schemaRefs>
    <ds:schemaRef ds:uri="http://schemas.microsoft.com/VisualStudio/2011/storyboarding/control"/>
  </ds:schemaRefs>
</ds:datastoreItem>
</file>

<file path=customXml/itemProps863.xml><?xml version="1.0" encoding="utf-8"?>
<ds:datastoreItem xmlns:ds="http://schemas.openxmlformats.org/officeDocument/2006/customXml" ds:itemID="{EAE4C3B7-36A6-4E08-B0E5-D783A02F848C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0A2F43E2-5218-43D1-A506-96D4DBBE132C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D89ABC37-12CD-4E81-83D9-56600C8F1E4E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48F7CF8A-A37E-43C6-A90A-50C274063835}">
  <ds:schemaRefs>
    <ds:schemaRef ds:uri="http://schemas.microsoft.com/VisualStudio/2011/storyboarding/control"/>
  </ds:schemaRefs>
</ds:datastoreItem>
</file>

<file path=customXml/itemProps867.xml><?xml version="1.0" encoding="utf-8"?>
<ds:datastoreItem xmlns:ds="http://schemas.openxmlformats.org/officeDocument/2006/customXml" ds:itemID="{D928EB32-645F-4F33-B342-0CA1677F7898}">
  <ds:schemaRefs>
    <ds:schemaRef ds:uri="http://schemas.microsoft.com/VisualStudio/2011/storyboarding/control"/>
  </ds:schemaRefs>
</ds:datastoreItem>
</file>

<file path=customXml/itemProps868.xml><?xml version="1.0" encoding="utf-8"?>
<ds:datastoreItem xmlns:ds="http://schemas.openxmlformats.org/officeDocument/2006/customXml" ds:itemID="{241120B3-2254-4DB1-B6E5-344835F39078}">
  <ds:schemaRefs>
    <ds:schemaRef ds:uri="http://schemas.microsoft.com/VisualStudio/2011/storyboarding/control"/>
  </ds:schemaRefs>
</ds:datastoreItem>
</file>

<file path=customXml/itemProps869.xml><?xml version="1.0" encoding="utf-8"?>
<ds:datastoreItem xmlns:ds="http://schemas.openxmlformats.org/officeDocument/2006/customXml" ds:itemID="{EA05787A-7AA3-4559-9330-F5BD02F4320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E405325-173A-4024-B17E-192658E168E6}">
  <ds:schemaRefs>
    <ds:schemaRef ds:uri="http://schemas.microsoft.com/VisualStudio/2011/storyboarding/control"/>
  </ds:schemaRefs>
</ds:datastoreItem>
</file>

<file path=customXml/itemProps870.xml><?xml version="1.0" encoding="utf-8"?>
<ds:datastoreItem xmlns:ds="http://schemas.openxmlformats.org/officeDocument/2006/customXml" ds:itemID="{C53181CD-387A-4678-818C-785781F9D919}">
  <ds:schemaRefs>
    <ds:schemaRef ds:uri="http://schemas.microsoft.com/VisualStudio/2011/storyboarding/control"/>
  </ds:schemaRefs>
</ds:datastoreItem>
</file>

<file path=customXml/itemProps871.xml><?xml version="1.0" encoding="utf-8"?>
<ds:datastoreItem xmlns:ds="http://schemas.openxmlformats.org/officeDocument/2006/customXml" ds:itemID="{F5DB5EC6-0660-4C66-B62E-5EA6EF9949E8}">
  <ds:schemaRefs>
    <ds:schemaRef ds:uri="http://schemas.microsoft.com/VisualStudio/2011/storyboarding/control"/>
  </ds:schemaRefs>
</ds:datastoreItem>
</file>

<file path=customXml/itemProps872.xml><?xml version="1.0" encoding="utf-8"?>
<ds:datastoreItem xmlns:ds="http://schemas.openxmlformats.org/officeDocument/2006/customXml" ds:itemID="{B87BA50A-DDCF-4E9B-B7E4-47BD8734ED9F}">
  <ds:schemaRefs>
    <ds:schemaRef ds:uri="http://schemas.microsoft.com/VisualStudio/2011/storyboarding/control"/>
  </ds:schemaRefs>
</ds:datastoreItem>
</file>

<file path=customXml/itemProps873.xml><?xml version="1.0" encoding="utf-8"?>
<ds:datastoreItem xmlns:ds="http://schemas.openxmlformats.org/officeDocument/2006/customXml" ds:itemID="{8A36401C-DF15-4B17-8A7A-543D79CE29DF}">
  <ds:schemaRefs>
    <ds:schemaRef ds:uri="http://schemas.microsoft.com/VisualStudio/2011/storyboarding/control"/>
  </ds:schemaRefs>
</ds:datastoreItem>
</file>

<file path=customXml/itemProps874.xml><?xml version="1.0" encoding="utf-8"?>
<ds:datastoreItem xmlns:ds="http://schemas.openxmlformats.org/officeDocument/2006/customXml" ds:itemID="{0911C5C5-9643-441D-BF0A-9E2517DC1582}">
  <ds:schemaRefs>
    <ds:schemaRef ds:uri="http://schemas.microsoft.com/VisualStudio/2011/storyboarding/control"/>
  </ds:schemaRefs>
</ds:datastoreItem>
</file>

<file path=customXml/itemProps875.xml><?xml version="1.0" encoding="utf-8"?>
<ds:datastoreItem xmlns:ds="http://schemas.openxmlformats.org/officeDocument/2006/customXml" ds:itemID="{B2059F56-08F3-4459-8948-6B92AB4BC78D}">
  <ds:schemaRefs>
    <ds:schemaRef ds:uri="http://schemas.microsoft.com/VisualStudio/2011/storyboarding/control"/>
  </ds:schemaRefs>
</ds:datastoreItem>
</file>

<file path=customXml/itemProps876.xml><?xml version="1.0" encoding="utf-8"?>
<ds:datastoreItem xmlns:ds="http://schemas.openxmlformats.org/officeDocument/2006/customXml" ds:itemID="{F9BE06A8-D864-4DC0-8AB3-78E8F80839D2}">
  <ds:schemaRefs>
    <ds:schemaRef ds:uri="http://schemas.microsoft.com/VisualStudio/2011/storyboarding/control"/>
  </ds:schemaRefs>
</ds:datastoreItem>
</file>

<file path=customXml/itemProps877.xml><?xml version="1.0" encoding="utf-8"?>
<ds:datastoreItem xmlns:ds="http://schemas.openxmlformats.org/officeDocument/2006/customXml" ds:itemID="{8867CD92-9EA2-413B-8522-6D2A8AD7257A}">
  <ds:schemaRefs>
    <ds:schemaRef ds:uri="http://schemas.microsoft.com/VisualStudio/2011/storyboarding/control"/>
  </ds:schemaRefs>
</ds:datastoreItem>
</file>

<file path=customXml/itemProps878.xml><?xml version="1.0" encoding="utf-8"?>
<ds:datastoreItem xmlns:ds="http://schemas.openxmlformats.org/officeDocument/2006/customXml" ds:itemID="{79AF39DE-86E9-46CE-91A6-746287A003B4}">
  <ds:schemaRefs>
    <ds:schemaRef ds:uri="http://schemas.microsoft.com/VisualStudio/2011/storyboarding/control"/>
  </ds:schemaRefs>
</ds:datastoreItem>
</file>

<file path=customXml/itemProps879.xml><?xml version="1.0" encoding="utf-8"?>
<ds:datastoreItem xmlns:ds="http://schemas.openxmlformats.org/officeDocument/2006/customXml" ds:itemID="{0556B78F-61EC-4BCE-82BB-F58C72E1FF8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275DEC1-08FE-4EE8-80F1-7B80162ECC22}">
  <ds:schemaRefs>
    <ds:schemaRef ds:uri="http://schemas.microsoft.com/VisualStudio/2011/storyboarding/control"/>
  </ds:schemaRefs>
</ds:datastoreItem>
</file>

<file path=customXml/itemProps880.xml><?xml version="1.0" encoding="utf-8"?>
<ds:datastoreItem xmlns:ds="http://schemas.openxmlformats.org/officeDocument/2006/customXml" ds:itemID="{C1C1E577-8DA7-414D-94D0-E19EBBBB26E3}">
  <ds:schemaRefs>
    <ds:schemaRef ds:uri="http://schemas.microsoft.com/VisualStudio/2011/storyboarding/control"/>
  </ds:schemaRefs>
</ds:datastoreItem>
</file>

<file path=customXml/itemProps881.xml><?xml version="1.0" encoding="utf-8"?>
<ds:datastoreItem xmlns:ds="http://schemas.openxmlformats.org/officeDocument/2006/customXml" ds:itemID="{A3830E9C-A441-4A8C-B1FF-56399EDB1BA9}">
  <ds:schemaRefs>
    <ds:schemaRef ds:uri="http://schemas.microsoft.com/VisualStudio/2011/storyboarding/control"/>
  </ds:schemaRefs>
</ds:datastoreItem>
</file>

<file path=customXml/itemProps882.xml><?xml version="1.0" encoding="utf-8"?>
<ds:datastoreItem xmlns:ds="http://schemas.openxmlformats.org/officeDocument/2006/customXml" ds:itemID="{6E60AFEC-4EDE-4684-AB88-25E9140A56C4}">
  <ds:schemaRefs>
    <ds:schemaRef ds:uri="http://schemas.microsoft.com/VisualStudio/2011/storyboarding/control"/>
  </ds:schemaRefs>
</ds:datastoreItem>
</file>

<file path=customXml/itemProps883.xml><?xml version="1.0" encoding="utf-8"?>
<ds:datastoreItem xmlns:ds="http://schemas.openxmlformats.org/officeDocument/2006/customXml" ds:itemID="{C24FD2AF-71F0-48B2-B9A8-4DF8F468759F}">
  <ds:schemaRefs>
    <ds:schemaRef ds:uri="http://schemas.microsoft.com/VisualStudio/2011/storyboarding/control"/>
  </ds:schemaRefs>
</ds:datastoreItem>
</file>

<file path=customXml/itemProps884.xml><?xml version="1.0" encoding="utf-8"?>
<ds:datastoreItem xmlns:ds="http://schemas.openxmlformats.org/officeDocument/2006/customXml" ds:itemID="{D4C42296-11BD-4E21-8FAD-ADAEA5931BF5}">
  <ds:schemaRefs>
    <ds:schemaRef ds:uri="http://schemas.microsoft.com/VisualStudio/2011/storyboarding/control"/>
  </ds:schemaRefs>
</ds:datastoreItem>
</file>

<file path=customXml/itemProps885.xml><?xml version="1.0" encoding="utf-8"?>
<ds:datastoreItem xmlns:ds="http://schemas.openxmlformats.org/officeDocument/2006/customXml" ds:itemID="{3F7E3BD2-32EA-4497-AE25-79EE09F20930}">
  <ds:schemaRefs>
    <ds:schemaRef ds:uri="http://schemas.microsoft.com/VisualStudio/2011/storyboarding/control"/>
  </ds:schemaRefs>
</ds:datastoreItem>
</file>

<file path=customXml/itemProps886.xml><?xml version="1.0" encoding="utf-8"?>
<ds:datastoreItem xmlns:ds="http://schemas.openxmlformats.org/officeDocument/2006/customXml" ds:itemID="{E177924C-614A-42E5-A57D-CDCFBC171F78}">
  <ds:schemaRefs>
    <ds:schemaRef ds:uri="http://schemas.microsoft.com/VisualStudio/2011/storyboarding/control"/>
  </ds:schemaRefs>
</ds:datastoreItem>
</file>

<file path=customXml/itemProps887.xml><?xml version="1.0" encoding="utf-8"?>
<ds:datastoreItem xmlns:ds="http://schemas.openxmlformats.org/officeDocument/2006/customXml" ds:itemID="{377F24C0-5443-4CB4-8822-5E777A1E79DF}">
  <ds:schemaRefs>
    <ds:schemaRef ds:uri="http://schemas.microsoft.com/VisualStudio/2011/storyboarding/control"/>
  </ds:schemaRefs>
</ds:datastoreItem>
</file>

<file path=customXml/itemProps888.xml><?xml version="1.0" encoding="utf-8"?>
<ds:datastoreItem xmlns:ds="http://schemas.openxmlformats.org/officeDocument/2006/customXml" ds:itemID="{AA894D80-A54B-4DEC-A915-8672DA895C0D}">
  <ds:schemaRefs>
    <ds:schemaRef ds:uri="http://schemas.microsoft.com/VisualStudio/2011/storyboarding/control"/>
  </ds:schemaRefs>
</ds:datastoreItem>
</file>

<file path=customXml/itemProps889.xml><?xml version="1.0" encoding="utf-8"?>
<ds:datastoreItem xmlns:ds="http://schemas.openxmlformats.org/officeDocument/2006/customXml" ds:itemID="{A1330CC7-C9D8-4835-9307-E4472628A16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B7B297E-DB8B-42F0-81FA-A5A33066F663}">
  <ds:schemaRefs>
    <ds:schemaRef ds:uri="http://schemas.microsoft.com/VisualStudio/2011/storyboarding/control"/>
  </ds:schemaRefs>
</ds:datastoreItem>
</file>

<file path=customXml/itemProps890.xml><?xml version="1.0" encoding="utf-8"?>
<ds:datastoreItem xmlns:ds="http://schemas.openxmlformats.org/officeDocument/2006/customXml" ds:itemID="{C59F6CE1-7AF1-41D9-8A07-D147FA08FDDC}">
  <ds:schemaRefs>
    <ds:schemaRef ds:uri="http://schemas.microsoft.com/VisualStudio/2011/storyboarding/control"/>
  </ds:schemaRefs>
</ds:datastoreItem>
</file>

<file path=customXml/itemProps891.xml><?xml version="1.0" encoding="utf-8"?>
<ds:datastoreItem xmlns:ds="http://schemas.openxmlformats.org/officeDocument/2006/customXml" ds:itemID="{8BCBAD72-6D87-495B-BCA5-99E948305C29}">
  <ds:schemaRefs>
    <ds:schemaRef ds:uri="http://schemas.microsoft.com/VisualStudio/2011/storyboarding/control"/>
  </ds:schemaRefs>
</ds:datastoreItem>
</file>

<file path=customXml/itemProps892.xml><?xml version="1.0" encoding="utf-8"?>
<ds:datastoreItem xmlns:ds="http://schemas.openxmlformats.org/officeDocument/2006/customXml" ds:itemID="{7979F2DB-13E9-4535-BA65-16854D0D4476}">
  <ds:schemaRefs>
    <ds:schemaRef ds:uri="http://schemas.microsoft.com/VisualStudio/2011/storyboarding/control"/>
  </ds:schemaRefs>
</ds:datastoreItem>
</file>

<file path=customXml/itemProps893.xml><?xml version="1.0" encoding="utf-8"?>
<ds:datastoreItem xmlns:ds="http://schemas.openxmlformats.org/officeDocument/2006/customXml" ds:itemID="{AA64F162-A4C0-4B89-B6D7-BBC03DDC74B1}">
  <ds:schemaRefs>
    <ds:schemaRef ds:uri="http://schemas.microsoft.com/VisualStudio/2011/storyboarding/control"/>
  </ds:schemaRefs>
</ds:datastoreItem>
</file>

<file path=customXml/itemProps894.xml><?xml version="1.0" encoding="utf-8"?>
<ds:datastoreItem xmlns:ds="http://schemas.openxmlformats.org/officeDocument/2006/customXml" ds:itemID="{740067FC-0C80-43D7-95C3-A401B78679EE}">
  <ds:schemaRefs>
    <ds:schemaRef ds:uri="http://schemas.microsoft.com/VisualStudio/2011/storyboarding/control"/>
  </ds:schemaRefs>
</ds:datastoreItem>
</file>

<file path=customXml/itemProps895.xml><?xml version="1.0" encoding="utf-8"?>
<ds:datastoreItem xmlns:ds="http://schemas.openxmlformats.org/officeDocument/2006/customXml" ds:itemID="{BFD4DBA2-F9BB-4925-886E-40231F662FBF}">
  <ds:schemaRefs>
    <ds:schemaRef ds:uri="http://schemas.microsoft.com/VisualStudio/2011/storyboarding/control"/>
  </ds:schemaRefs>
</ds:datastoreItem>
</file>

<file path=customXml/itemProps896.xml><?xml version="1.0" encoding="utf-8"?>
<ds:datastoreItem xmlns:ds="http://schemas.openxmlformats.org/officeDocument/2006/customXml" ds:itemID="{08CFD5C6-1331-49C3-A024-1CC797FDA383}">
  <ds:schemaRefs>
    <ds:schemaRef ds:uri="http://schemas.microsoft.com/VisualStudio/2011/storyboarding/control"/>
  </ds:schemaRefs>
</ds:datastoreItem>
</file>

<file path=customXml/itemProps897.xml><?xml version="1.0" encoding="utf-8"?>
<ds:datastoreItem xmlns:ds="http://schemas.openxmlformats.org/officeDocument/2006/customXml" ds:itemID="{58CA5624-0300-49BE-B3E7-498E41A3642B}">
  <ds:schemaRefs>
    <ds:schemaRef ds:uri="http://schemas.microsoft.com/VisualStudio/2011/storyboarding/control"/>
  </ds:schemaRefs>
</ds:datastoreItem>
</file>

<file path=customXml/itemProps898.xml><?xml version="1.0" encoding="utf-8"?>
<ds:datastoreItem xmlns:ds="http://schemas.openxmlformats.org/officeDocument/2006/customXml" ds:itemID="{AE28EEDB-24AA-4A53-B196-BA60AFE29E72}">
  <ds:schemaRefs>
    <ds:schemaRef ds:uri="http://schemas.microsoft.com/VisualStudio/2011/storyboarding/control"/>
  </ds:schemaRefs>
</ds:datastoreItem>
</file>

<file path=customXml/itemProps899.xml><?xml version="1.0" encoding="utf-8"?>
<ds:datastoreItem xmlns:ds="http://schemas.openxmlformats.org/officeDocument/2006/customXml" ds:itemID="{D4EEAE2B-293E-486F-9E1E-F4A7A2B8F9C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E322D6E-47CC-4B70-936B-141B746A47C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900.xml><?xml version="1.0" encoding="utf-8"?>
<ds:datastoreItem xmlns:ds="http://schemas.openxmlformats.org/officeDocument/2006/customXml" ds:itemID="{38FA1ECA-90D7-4404-A796-1743798B764A}">
  <ds:schemaRefs>
    <ds:schemaRef ds:uri="http://schemas.microsoft.com/VisualStudio/2011/storyboarding/control"/>
  </ds:schemaRefs>
</ds:datastoreItem>
</file>

<file path=customXml/itemProps901.xml><?xml version="1.0" encoding="utf-8"?>
<ds:datastoreItem xmlns:ds="http://schemas.openxmlformats.org/officeDocument/2006/customXml" ds:itemID="{A900D503-11AC-42CE-8EA2-C8164EAAFFC6}">
  <ds:schemaRefs>
    <ds:schemaRef ds:uri="http://schemas.microsoft.com/VisualStudio/2011/storyboarding/control"/>
  </ds:schemaRefs>
</ds:datastoreItem>
</file>

<file path=customXml/itemProps902.xml><?xml version="1.0" encoding="utf-8"?>
<ds:datastoreItem xmlns:ds="http://schemas.openxmlformats.org/officeDocument/2006/customXml" ds:itemID="{FFAEF39A-B16D-4A7C-AC2B-E1CDB80A8AD8}">
  <ds:schemaRefs>
    <ds:schemaRef ds:uri="http://schemas.microsoft.com/VisualStudio/2011/storyboarding/control"/>
  </ds:schemaRefs>
</ds:datastoreItem>
</file>

<file path=customXml/itemProps903.xml><?xml version="1.0" encoding="utf-8"?>
<ds:datastoreItem xmlns:ds="http://schemas.openxmlformats.org/officeDocument/2006/customXml" ds:itemID="{22EEDC7D-978B-41B8-BDDE-5DB584B2F757}">
  <ds:schemaRefs>
    <ds:schemaRef ds:uri="http://schemas.microsoft.com/VisualStudio/2011/storyboarding/control"/>
  </ds:schemaRefs>
</ds:datastoreItem>
</file>

<file path=customXml/itemProps904.xml><?xml version="1.0" encoding="utf-8"?>
<ds:datastoreItem xmlns:ds="http://schemas.openxmlformats.org/officeDocument/2006/customXml" ds:itemID="{EF57E5E9-9AB4-431C-9683-E3F3F804846D}">
  <ds:schemaRefs>
    <ds:schemaRef ds:uri="http://schemas.microsoft.com/VisualStudio/2011/storyboarding/control"/>
  </ds:schemaRefs>
</ds:datastoreItem>
</file>

<file path=customXml/itemProps905.xml><?xml version="1.0" encoding="utf-8"?>
<ds:datastoreItem xmlns:ds="http://schemas.openxmlformats.org/officeDocument/2006/customXml" ds:itemID="{EEC115FD-62E1-4772-A0E4-C18780B334F2}">
  <ds:schemaRefs>
    <ds:schemaRef ds:uri="http://schemas.microsoft.com/VisualStudio/2011/storyboarding/control"/>
  </ds:schemaRefs>
</ds:datastoreItem>
</file>

<file path=customXml/itemProps906.xml><?xml version="1.0" encoding="utf-8"?>
<ds:datastoreItem xmlns:ds="http://schemas.openxmlformats.org/officeDocument/2006/customXml" ds:itemID="{217B534C-B4B1-4580-A34A-565B2ABD6793}">
  <ds:schemaRefs>
    <ds:schemaRef ds:uri="http://schemas.microsoft.com/VisualStudio/2011/storyboarding/control"/>
  </ds:schemaRefs>
</ds:datastoreItem>
</file>

<file path=customXml/itemProps907.xml><?xml version="1.0" encoding="utf-8"?>
<ds:datastoreItem xmlns:ds="http://schemas.openxmlformats.org/officeDocument/2006/customXml" ds:itemID="{A3255E49-EE95-4071-B292-D04CCCD6D243}">
  <ds:schemaRefs>
    <ds:schemaRef ds:uri="http://schemas.microsoft.com/VisualStudio/2011/storyboarding/control"/>
  </ds:schemaRefs>
</ds:datastoreItem>
</file>

<file path=customXml/itemProps908.xml><?xml version="1.0" encoding="utf-8"?>
<ds:datastoreItem xmlns:ds="http://schemas.openxmlformats.org/officeDocument/2006/customXml" ds:itemID="{B0AFE73F-7AB3-41C5-917C-026A0CB88A59}">
  <ds:schemaRefs>
    <ds:schemaRef ds:uri="http://schemas.microsoft.com/VisualStudio/2011/storyboarding/control"/>
  </ds:schemaRefs>
</ds:datastoreItem>
</file>

<file path=customXml/itemProps909.xml><?xml version="1.0" encoding="utf-8"?>
<ds:datastoreItem xmlns:ds="http://schemas.openxmlformats.org/officeDocument/2006/customXml" ds:itemID="{8B1F5D65-2FA1-4774-8C2E-4453E79BCFF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214FEFF-9088-486A-BD6D-C6ECE90B63F7}">
  <ds:schemaRefs>
    <ds:schemaRef ds:uri="http://schemas.microsoft.com/VisualStudio/2011/storyboarding/control"/>
  </ds:schemaRefs>
</ds:datastoreItem>
</file>

<file path=customXml/itemProps910.xml><?xml version="1.0" encoding="utf-8"?>
<ds:datastoreItem xmlns:ds="http://schemas.openxmlformats.org/officeDocument/2006/customXml" ds:itemID="{36D873EE-3603-41C8-80C3-9076FB3486A2}">
  <ds:schemaRefs>
    <ds:schemaRef ds:uri="http://schemas.microsoft.com/VisualStudio/2011/storyboarding/control"/>
  </ds:schemaRefs>
</ds:datastoreItem>
</file>

<file path=customXml/itemProps911.xml><?xml version="1.0" encoding="utf-8"?>
<ds:datastoreItem xmlns:ds="http://schemas.openxmlformats.org/officeDocument/2006/customXml" ds:itemID="{BAAEAFB5-60FE-4C61-937C-23CD7AB6B98B}">
  <ds:schemaRefs>
    <ds:schemaRef ds:uri="http://schemas.microsoft.com/VisualStudio/2011/storyboarding/control"/>
  </ds:schemaRefs>
</ds:datastoreItem>
</file>

<file path=customXml/itemProps912.xml><?xml version="1.0" encoding="utf-8"?>
<ds:datastoreItem xmlns:ds="http://schemas.openxmlformats.org/officeDocument/2006/customXml" ds:itemID="{F7B21D1D-751B-46B6-B433-695AE973975F}">
  <ds:schemaRefs>
    <ds:schemaRef ds:uri="http://schemas.microsoft.com/VisualStudio/2011/storyboarding/control"/>
  </ds:schemaRefs>
</ds:datastoreItem>
</file>

<file path=customXml/itemProps913.xml><?xml version="1.0" encoding="utf-8"?>
<ds:datastoreItem xmlns:ds="http://schemas.openxmlformats.org/officeDocument/2006/customXml" ds:itemID="{91FF2A4A-99F7-4C22-8EBA-3ACB39BA7186}">
  <ds:schemaRefs>
    <ds:schemaRef ds:uri="http://schemas.microsoft.com/VisualStudio/2011/storyboarding/control"/>
  </ds:schemaRefs>
</ds:datastoreItem>
</file>

<file path=customXml/itemProps914.xml><?xml version="1.0" encoding="utf-8"?>
<ds:datastoreItem xmlns:ds="http://schemas.openxmlformats.org/officeDocument/2006/customXml" ds:itemID="{095D3AE9-976E-4EF6-8191-D70776EA7FB7}">
  <ds:schemaRefs>
    <ds:schemaRef ds:uri="http://schemas.microsoft.com/VisualStudio/2011/storyboarding/control"/>
  </ds:schemaRefs>
</ds:datastoreItem>
</file>

<file path=customXml/itemProps915.xml><?xml version="1.0" encoding="utf-8"?>
<ds:datastoreItem xmlns:ds="http://schemas.openxmlformats.org/officeDocument/2006/customXml" ds:itemID="{DBE19739-BD5E-404B-8524-6E94FE26B72C}">
  <ds:schemaRefs>
    <ds:schemaRef ds:uri="http://schemas.microsoft.com/VisualStudio/2011/storyboarding/control"/>
  </ds:schemaRefs>
</ds:datastoreItem>
</file>

<file path=customXml/itemProps916.xml><?xml version="1.0" encoding="utf-8"?>
<ds:datastoreItem xmlns:ds="http://schemas.openxmlformats.org/officeDocument/2006/customXml" ds:itemID="{D4706471-3D0C-4E9B-84E6-2E4D378E51B9}">
  <ds:schemaRefs>
    <ds:schemaRef ds:uri="http://schemas.microsoft.com/VisualStudio/2011/storyboarding/control"/>
  </ds:schemaRefs>
</ds:datastoreItem>
</file>

<file path=customXml/itemProps917.xml><?xml version="1.0" encoding="utf-8"?>
<ds:datastoreItem xmlns:ds="http://schemas.openxmlformats.org/officeDocument/2006/customXml" ds:itemID="{B1AF49DD-71FE-4687-AF2F-A6B468BD1EDB}">
  <ds:schemaRefs>
    <ds:schemaRef ds:uri="http://schemas.microsoft.com/VisualStudio/2011/storyboarding/control"/>
  </ds:schemaRefs>
</ds:datastoreItem>
</file>

<file path=customXml/itemProps918.xml><?xml version="1.0" encoding="utf-8"?>
<ds:datastoreItem xmlns:ds="http://schemas.openxmlformats.org/officeDocument/2006/customXml" ds:itemID="{B1EFA010-6C26-4F84-AAA1-C0A1479D8186}">
  <ds:schemaRefs>
    <ds:schemaRef ds:uri="http://schemas.microsoft.com/VisualStudio/2011/storyboarding/control"/>
  </ds:schemaRefs>
</ds:datastoreItem>
</file>

<file path=customXml/itemProps919.xml><?xml version="1.0" encoding="utf-8"?>
<ds:datastoreItem xmlns:ds="http://schemas.openxmlformats.org/officeDocument/2006/customXml" ds:itemID="{10BD5997-1EBD-4235-B103-7F67384089E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6ECCE39-D331-4552-8827-C3856A398E81}">
  <ds:schemaRefs>
    <ds:schemaRef ds:uri="http://schemas.microsoft.com/VisualStudio/2011/storyboarding/control"/>
  </ds:schemaRefs>
</ds:datastoreItem>
</file>

<file path=customXml/itemProps920.xml><?xml version="1.0" encoding="utf-8"?>
<ds:datastoreItem xmlns:ds="http://schemas.openxmlformats.org/officeDocument/2006/customXml" ds:itemID="{F18233F1-8535-40A4-A848-FB02B21E1284}">
  <ds:schemaRefs>
    <ds:schemaRef ds:uri="http://schemas.microsoft.com/VisualStudio/2011/storyboarding/control"/>
  </ds:schemaRefs>
</ds:datastoreItem>
</file>

<file path=customXml/itemProps921.xml><?xml version="1.0" encoding="utf-8"?>
<ds:datastoreItem xmlns:ds="http://schemas.openxmlformats.org/officeDocument/2006/customXml" ds:itemID="{1E2C2F99-6E0C-450D-99B1-07B43D83989C}">
  <ds:schemaRefs>
    <ds:schemaRef ds:uri="http://schemas.microsoft.com/VisualStudio/2011/storyboarding/control"/>
  </ds:schemaRefs>
</ds:datastoreItem>
</file>

<file path=customXml/itemProps922.xml><?xml version="1.0" encoding="utf-8"?>
<ds:datastoreItem xmlns:ds="http://schemas.openxmlformats.org/officeDocument/2006/customXml" ds:itemID="{803454C3-721C-4ED4-BCF4-C0CAFF64767B}">
  <ds:schemaRefs>
    <ds:schemaRef ds:uri="http://schemas.microsoft.com/VisualStudio/2011/storyboarding/control"/>
  </ds:schemaRefs>
</ds:datastoreItem>
</file>

<file path=customXml/itemProps923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924.xml><?xml version="1.0" encoding="utf-8"?>
<ds:datastoreItem xmlns:ds="http://schemas.openxmlformats.org/officeDocument/2006/customXml" ds:itemID="{4F0F5FFC-AA95-47C0-AAD5-B2F739F7172A}">
  <ds:schemaRefs>
    <ds:schemaRef ds:uri="http://schemas.microsoft.com/VisualStudio/2011/storyboarding/control"/>
  </ds:schemaRefs>
</ds:datastoreItem>
</file>

<file path=customXml/itemProps925.xml><?xml version="1.0" encoding="utf-8"?>
<ds:datastoreItem xmlns:ds="http://schemas.openxmlformats.org/officeDocument/2006/customXml" ds:itemID="{26E00656-786C-4E8C-B38A-94A501F72EA8}">
  <ds:schemaRefs>
    <ds:schemaRef ds:uri="http://schemas.microsoft.com/VisualStudio/2011/storyboarding/control"/>
  </ds:schemaRefs>
</ds:datastoreItem>
</file>

<file path=customXml/itemProps926.xml><?xml version="1.0" encoding="utf-8"?>
<ds:datastoreItem xmlns:ds="http://schemas.openxmlformats.org/officeDocument/2006/customXml" ds:itemID="{BA814F92-E1A1-486B-9B24-44DEA0E8DECE}">
  <ds:schemaRefs>
    <ds:schemaRef ds:uri="http://schemas.microsoft.com/VisualStudio/2011/storyboarding/control"/>
  </ds:schemaRefs>
</ds:datastoreItem>
</file>

<file path=customXml/itemProps927.xml><?xml version="1.0" encoding="utf-8"?>
<ds:datastoreItem xmlns:ds="http://schemas.openxmlformats.org/officeDocument/2006/customXml" ds:itemID="{B67AA0AC-2572-410E-A5F3-A64A5F72A6D3}">
  <ds:schemaRefs>
    <ds:schemaRef ds:uri="http://schemas.microsoft.com/VisualStudio/2011/storyboarding/control"/>
  </ds:schemaRefs>
</ds:datastoreItem>
</file>

<file path=customXml/itemProps928.xml><?xml version="1.0" encoding="utf-8"?>
<ds:datastoreItem xmlns:ds="http://schemas.openxmlformats.org/officeDocument/2006/customXml" ds:itemID="{72087A68-70C9-4ED0-BB93-D4BC1F384203}">
  <ds:schemaRefs>
    <ds:schemaRef ds:uri="http://schemas.microsoft.com/VisualStudio/2011/storyboarding/control"/>
  </ds:schemaRefs>
</ds:datastoreItem>
</file>

<file path=customXml/itemProps929.xml><?xml version="1.0" encoding="utf-8"?>
<ds:datastoreItem xmlns:ds="http://schemas.openxmlformats.org/officeDocument/2006/customXml" ds:itemID="{6C879901-64ED-4F6B-B443-D7D26E94C28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6AE8214-6F87-4BE2-B079-43DD2B72430A}">
  <ds:schemaRefs>
    <ds:schemaRef ds:uri="http://schemas.microsoft.com/VisualStudio/2011/storyboarding/control"/>
  </ds:schemaRefs>
</ds:datastoreItem>
</file>

<file path=customXml/itemProps930.xml><?xml version="1.0" encoding="utf-8"?>
<ds:datastoreItem xmlns:ds="http://schemas.openxmlformats.org/officeDocument/2006/customXml" ds:itemID="{5A1759C8-C4C2-458E-A1A7-9B6DED341CAA}">
  <ds:schemaRefs>
    <ds:schemaRef ds:uri="http://schemas.microsoft.com/VisualStudio/2011/storyboarding/control"/>
  </ds:schemaRefs>
</ds:datastoreItem>
</file>

<file path=customXml/itemProps931.xml><?xml version="1.0" encoding="utf-8"?>
<ds:datastoreItem xmlns:ds="http://schemas.openxmlformats.org/officeDocument/2006/customXml" ds:itemID="{353D75B0-C186-4E3E-8FF7-6ACD6AB7B669}">
  <ds:schemaRefs>
    <ds:schemaRef ds:uri="http://schemas.microsoft.com/VisualStudio/2011/storyboarding/control"/>
  </ds:schemaRefs>
</ds:datastoreItem>
</file>

<file path=customXml/itemProps932.xml><?xml version="1.0" encoding="utf-8"?>
<ds:datastoreItem xmlns:ds="http://schemas.openxmlformats.org/officeDocument/2006/customXml" ds:itemID="{07AE810B-FC36-47DF-A0F0-057E65940D8E}">
  <ds:schemaRefs>
    <ds:schemaRef ds:uri="http://schemas.microsoft.com/VisualStudio/2011/storyboarding/control"/>
  </ds:schemaRefs>
</ds:datastoreItem>
</file>

<file path=customXml/itemProps933.xml><?xml version="1.0" encoding="utf-8"?>
<ds:datastoreItem xmlns:ds="http://schemas.openxmlformats.org/officeDocument/2006/customXml" ds:itemID="{F11A3174-14F0-4DE8-A482-0928ACFCB345}">
  <ds:schemaRefs>
    <ds:schemaRef ds:uri="http://schemas.microsoft.com/VisualStudio/2011/storyboarding/control"/>
  </ds:schemaRefs>
</ds:datastoreItem>
</file>

<file path=customXml/itemProps934.xml><?xml version="1.0" encoding="utf-8"?>
<ds:datastoreItem xmlns:ds="http://schemas.openxmlformats.org/officeDocument/2006/customXml" ds:itemID="{A416DBE8-A9F7-4079-97BA-D97410FBB062}">
  <ds:schemaRefs>
    <ds:schemaRef ds:uri="http://schemas.microsoft.com/VisualStudio/2011/storyboarding/control"/>
  </ds:schemaRefs>
</ds:datastoreItem>
</file>

<file path=customXml/itemProps935.xml><?xml version="1.0" encoding="utf-8"?>
<ds:datastoreItem xmlns:ds="http://schemas.openxmlformats.org/officeDocument/2006/customXml" ds:itemID="{9D82733E-96A2-46D6-A1D8-284EE9250DA6}">
  <ds:schemaRefs>
    <ds:schemaRef ds:uri="http://schemas.microsoft.com/VisualStudio/2011/storyboarding/control"/>
  </ds:schemaRefs>
</ds:datastoreItem>
</file>

<file path=customXml/itemProps936.xml><?xml version="1.0" encoding="utf-8"?>
<ds:datastoreItem xmlns:ds="http://schemas.openxmlformats.org/officeDocument/2006/customXml" ds:itemID="{FD633D4A-8478-4AA2-B8FE-749D4532D339}">
  <ds:schemaRefs>
    <ds:schemaRef ds:uri="http://schemas.microsoft.com/VisualStudio/2011/storyboarding/control"/>
  </ds:schemaRefs>
</ds:datastoreItem>
</file>

<file path=customXml/itemProps937.xml><?xml version="1.0" encoding="utf-8"?>
<ds:datastoreItem xmlns:ds="http://schemas.openxmlformats.org/officeDocument/2006/customXml" ds:itemID="{9BF16A11-E860-4C51-B5FE-5420AAD0CDA2}">
  <ds:schemaRefs>
    <ds:schemaRef ds:uri="http://schemas.microsoft.com/VisualStudio/2011/storyboarding/control"/>
  </ds:schemaRefs>
</ds:datastoreItem>
</file>

<file path=customXml/itemProps938.xml><?xml version="1.0" encoding="utf-8"?>
<ds:datastoreItem xmlns:ds="http://schemas.openxmlformats.org/officeDocument/2006/customXml" ds:itemID="{FDC7F062-7CAF-4C0D-9B40-D627B133ACD1}">
  <ds:schemaRefs>
    <ds:schemaRef ds:uri="http://schemas.microsoft.com/VisualStudio/2011/storyboarding/control"/>
  </ds:schemaRefs>
</ds:datastoreItem>
</file>

<file path=customXml/itemProps939.xml><?xml version="1.0" encoding="utf-8"?>
<ds:datastoreItem xmlns:ds="http://schemas.openxmlformats.org/officeDocument/2006/customXml" ds:itemID="{1CB4D76D-A4E8-48AC-B735-A317DC4F74A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E400FF9-9FA6-4116-815C-0BCD20AF584A}">
  <ds:schemaRefs>
    <ds:schemaRef ds:uri="http://schemas.microsoft.com/VisualStudio/2011/storyboarding/control"/>
  </ds:schemaRefs>
</ds:datastoreItem>
</file>

<file path=customXml/itemProps940.xml><?xml version="1.0" encoding="utf-8"?>
<ds:datastoreItem xmlns:ds="http://schemas.openxmlformats.org/officeDocument/2006/customXml" ds:itemID="{FA213E3E-B124-4D56-BFAE-A4F1911C4B81}">
  <ds:schemaRefs>
    <ds:schemaRef ds:uri="http://schemas.microsoft.com/VisualStudio/2011/storyboarding/control"/>
  </ds:schemaRefs>
</ds:datastoreItem>
</file>

<file path=customXml/itemProps941.xml><?xml version="1.0" encoding="utf-8"?>
<ds:datastoreItem xmlns:ds="http://schemas.openxmlformats.org/officeDocument/2006/customXml" ds:itemID="{746B2BAB-DFA6-4BF2-A3F9-291F8FDA934C}">
  <ds:schemaRefs>
    <ds:schemaRef ds:uri="http://schemas.microsoft.com/VisualStudio/2011/storyboarding/control"/>
  </ds:schemaRefs>
</ds:datastoreItem>
</file>

<file path=customXml/itemProps942.xml><?xml version="1.0" encoding="utf-8"?>
<ds:datastoreItem xmlns:ds="http://schemas.openxmlformats.org/officeDocument/2006/customXml" ds:itemID="{FDD14919-53BE-49AB-9DBA-E5C14165C04F}">
  <ds:schemaRefs>
    <ds:schemaRef ds:uri="http://schemas.microsoft.com/VisualStudio/2011/storyboarding/control"/>
  </ds:schemaRefs>
</ds:datastoreItem>
</file>

<file path=customXml/itemProps943.xml><?xml version="1.0" encoding="utf-8"?>
<ds:datastoreItem xmlns:ds="http://schemas.openxmlformats.org/officeDocument/2006/customXml" ds:itemID="{CDB651BD-FBEB-461E-8D87-EC16209D98E7}">
  <ds:schemaRefs>
    <ds:schemaRef ds:uri="http://schemas.microsoft.com/VisualStudio/2011/storyboarding/control"/>
  </ds:schemaRefs>
</ds:datastoreItem>
</file>

<file path=customXml/itemProps944.xml><?xml version="1.0" encoding="utf-8"?>
<ds:datastoreItem xmlns:ds="http://schemas.openxmlformats.org/officeDocument/2006/customXml" ds:itemID="{E845C2C8-F5FE-4449-BA53-A160CD0490CA}">
  <ds:schemaRefs>
    <ds:schemaRef ds:uri="http://schemas.microsoft.com/VisualStudio/2011/storyboarding/control"/>
  </ds:schemaRefs>
</ds:datastoreItem>
</file>

<file path=customXml/itemProps945.xml><?xml version="1.0" encoding="utf-8"?>
<ds:datastoreItem xmlns:ds="http://schemas.openxmlformats.org/officeDocument/2006/customXml" ds:itemID="{07920230-4A0E-4506-B50D-F0B46AE75CF2}">
  <ds:schemaRefs>
    <ds:schemaRef ds:uri="http://schemas.microsoft.com/VisualStudio/2011/storyboarding/control"/>
  </ds:schemaRefs>
</ds:datastoreItem>
</file>

<file path=customXml/itemProps946.xml><?xml version="1.0" encoding="utf-8"?>
<ds:datastoreItem xmlns:ds="http://schemas.openxmlformats.org/officeDocument/2006/customXml" ds:itemID="{82D574C2-18B8-4CB1-973F-130905ABEFF1}">
  <ds:schemaRefs>
    <ds:schemaRef ds:uri="http://schemas.microsoft.com/VisualStudio/2011/storyboarding/control"/>
  </ds:schemaRefs>
</ds:datastoreItem>
</file>

<file path=customXml/itemProps947.xml><?xml version="1.0" encoding="utf-8"?>
<ds:datastoreItem xmlns:ds="http://schemas.openxmlformats.org/officeDocument/2006/customXml" ds:itemID="{E4C75B2A-2E0A-4395-BA2B-4EA90425C825}">
  <ds:schemaRefs>
    <ds:schemaRef ds:uri="http://schemas.microsoft.com/VisualStudio/2011/storyboarding/control"/>
  </ds:schemaRefs>
</ds:datastoreItem>
</file>

<file path=customXml/itemProps948.xml><?xml version="1.0" encoding="utf-8"?>
<ds:datastoreItem xmlns:ds="http://schemas.openxmlformats.org/officeDocument/2006/customXml" ds:itemID="{25EED5E2-7F04-46E9-B785-D2E1204BEDEC}">
  <ds:schemaRefs>
    <ds:schemaRef ds:uri="http://schemas.microsoft.com/VisualStudio/2011/storyboarding/control"/>
  </ds:schemaRefs>
</ds:datastoreItem>
</file>

<file path=customXml/itemProps949.xml><?xml version="1.0" encoding="utf-8"?>
<ds:datastoreItem xmlns:ds="http://schemas.openxmlformats.org/officeDocument/2006/customXml" ds:itemID="{F9C33D44-3F82-4F24-87D0-49B313E43BF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D07CD1E-696D-410D-A8ED-A6924B24A2F4}">
  <ds:schemaRefs>
    <ds:schemaRef ds:uri="http://schemas.microsoft.com/VisualStudio/2011/storyboarding/control"/>
  </ds:schemaRefs>
</ds:datastoreItem>
</file>

<file path=customXml/itemProps950.xml><?xml version="1.0" encoding="utf-8"?>
<ds:datastoreItem xmlns:ds="http://schemas.openxmlformats.org/officeDocument/2006/customXml" ds:itemID="{571E8BB9-8D08-4122-90F3-173433EAB5B0}">
  <ds:schemaRefs>
    <ds:schemaRef ds:uri="http://schemas.microsoft.com/VisualStudio/2011/storyboarding/control"/>
  </ds:schemaRefs>
</ds:datastoreItem>
</file>

<file path=customXml/itemProps951.xml><?xml version="1.0" encoding="utf-8"?>
<ds:datastoreItem xmlns:ds="http://schemas.openxmlformats.org/officeDocument/2006/customXml" ds:itemID="{8D897934-E985-4409-AA7C-F760DBFDFC3E}">
  <ds:schemaRefs>
    <ds:schemaRef ds:uri="http://schemas.microsoft.com/VisualStudio/2011/storyboarding/control"/>
  </ds:schemaRefs>
</ds:datastoreItem>
</file>

<file path=customXml/itemProps952.xml><?xml version="1.0" encoding="utf-8"?>
<ds:datastoreItem xmlns:ds="http://schemas.openxmlformats.org/officeDocument/2006/customXml" ds:itemID="{DD486200-C105-4904-ADC9-5B604F089A12}">
  <ds:schemaRefs>
    <ds:schemaRef ds:uri="http://schemas.microsoft.com/VisualStudio/2011/storyboarding/control"/>
  </ds:schemaRefs>
</ds:datastoreItem>
</file>

<file path=customXml/itemProps953.xml><?xml version="1.0" encoding="utf-8"?>
<ds:datastoreItem xmlns:ds="http://schemas.openxmlformats.org/officeDocument/2006/customXml" ds:itemID="{BC4369E1-62F1-485D-8F86-6F718FBB9ABB}">
  <ds:schemaRefs>
    <ds:schemaRef ds:uri="http://schemas.microsoft.com/VisualStudio/2011/storyboarding/control"/>
  </ds:schemaRefs>
</ds:datastoreItem>
</file>

<file path=customXml/itemProps954.xml><?xml version="1.0" encoding="utf-8"?>
<ds:datastoreItem xmlns:ds="http://schemas.openxmlformats.org/officeDocument/2006/customXml" ds:itemID="{16E5195C-293A-4DB6-BBC4-356A495AE85D}">
  <ds:schemaRefs>
    <ds:schemaRef ds:uri="http://schemas.microsoft.com/VisualStudio/2011/storyboarding/control"/>
  </ds:schemaRefs>
</ds:datastoreItem>
</file>

<file path=customXml/itemProps955.xml><?xml version="1.0" encoding="utf-8"?>
<ds:datastoreItem xmlns:ds="http://schemas.openxmlformats.org/officeDocument/2006/customXml" ds:itemID="{8C062D6F-DC88-454E-8521-B70879DF551E}">
  <ds:schemaRefs>
    <ds:schemaRef ds:uri="http://schemas.microsoft.com/VisualStudio/2011/storyboarding/control"/>
  </ds:schemaRefs>
</ds:datastoreItem>
</file>

<file path=customXml/itemProps956.xml><?xml version="1.0" encoding="utf-8"?>
<ds:datastoreItem xmlns:ds="http://schemas.openxmlformats.org/officeDocument/2006/customXml" ds:itemID="{87F2C21B-760B-4668-8C59-91F826D1A027}">
  <ds:schemaRefs>
    <ds:schemaRef ds:uri="http://schemas.microsoft.com/VisualStudio/2011/storyboarding/control"/>
  </ds:schemaRefs>
</ds:datastoreItem>
</file>

<file path=customXml/itemProps957.xml><?xml version="1.0" encoding="utf-8"?>
<ds:datastoreItem xmlns:ds="http://schemas.openxmlformats.org/officeDocument/2006/customXml" ds:itemID="{32C4A9D4-93E7-4756-BA51-725B11431750}">
  <ds:schemaRefs>
    <ds:schemaRef ds:uri="http://schemas.microsoft.com/VisualStudio/2011/storyboarding/control"/>
  </ds:schemaRefs>
</ds:datastoreItem>
</file>

<file path=customXml/itemProps958.xml><?xml version="1.0" encoding="utf-8"?>
<ds:datastoreItem xmlns:ds="http://schemas.openxmlformats.org/officeDocument/2006/customXml" ds:itemID="{8AFBD6A5-F7BB-402C-86E0-C98BE19B97C6}">
  <ds:schemaRefs>
    <ds:schemaRef ds:uri="http://schemas.microsoft.com/VisualStudio/2011/storyboarding/control"/>
  </ds:schemaRefs>
</ds:datastoreItem>
</file>

<file path=customXml/itemProps959.xml><?xml version="1.0" encoding="utf-8"?>
<ds:datastoreItem xmlns:ds="http://schemas.openxmlformats.org/officeDocument/2006/customXml" ds:itemID="{546A7CBE-E13C-4272-896A-0DEA8597BF8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CD617A9-04EC-40FA-9B82-FF001637D587}">
  <ds:schemaRefs>
    <ds:schemaRef ds:uri="http://schemas.microsoft.com/VisualStudio/2011/storyboarding/control"/>
  </ds:schemaRefs>
</ds:datastoreItem>
</file>

<file path=customXml/itemProps960.xml><?xml version="1.0" encoding="utf-8"?>
<ds:datastoreItem xmlns:ds="http://schemas.openxmlformats.org/officeDocument/2006/customXml" ds:itemID="{FC9D604D-E121-449F-B074-9152A89DE4E7}">
  <ds:schemaRefs>
    <ds:schemaRef ds:uri="http://schemas.microsoft.com/VisualStudio/2011/storyboarding/control"/>
  </ds:schemaRefs>
</ds:datastoreItem>
</file>

<file path=customXml/itemProps961.xml><?xml version="1.0" encoding="utf-8"?>
<ds:datastoreItem xmlns:ds="http://schemas.openxmlformats.org/officeDocument/2006/customXml" ds:itemID="{2E828107-CAEB-445F-9ADA-E8A6C808BD2A}">
  <ds:schemaRefs>
    <ds:schemaRef ds:uri="http://schemas.microsoft.com/VisualStudio/2011/storyboarding/control"/>
  </ds:schemaRefs>
</ds:datastoreItem>
</file>

<file path=customXml/itemProps962.xml><?xml version="1.0" encoding="utf-8"?>
<ds:datastoreItem xmlns:ds="http://schemas.openxmlformats.org/officeDocument/2006/customXml" ds:itemID="{81EFE105-92CE-4E82-A2F2-A0068377756B}">
  <ds:schemaRefs>
    <ds:schemaRef ds:uri="http://schemas.microsoft.com/VisualStudio/2011/storyboarding/control"/>
  </ds:schemaRefs>
</ds:datastoreItem>
</file>

<file path=customXml/itemProps963.xml><?xml version="1.0" encoding="utf-8"?>
<ds:datastoreItem xmlns:ds="http://schemas.openxmlformats.org/officeDocument/2006/customXml" ds:itemID="{81A57EE6-9A91-4390-90FE-B0518E79E67E}">
  <ds:schemaRefs>
    <ds:schemaRef ds:uri="http://schemas.microsoft.com/VisualStudio/2011/storyboarding/control"/>
  </ds:schemaRefs>
</ds:datastoreItem>
</file>

<file path=customXml/itemProps964.xml><?xml version="1.0" encoding="utf-8"?>
<ds:datastoreItem xmlns:ds="http://schemas.openxmlformats.org/officeDocument/2006/customXml" ds:itemID="{5FA0DC09-5B1D-4326-B540-222C2834D56D}">
  <ds:schemaRefs>
    <ds:schemaRef ds:uri="http://schemas.microsoft.com/VisualStudio/2011/storyboarding/control"/>
  </ds:schemaRefs>
</ds:datastoreItem>
</file>

<file path=customXml/itemProps965.xml><?xml version="1.0" encoding="utf-8"?>
<ds:datastoreItem xmlns:ds="http://schemas.openxmlformats.org/officeDocument/2006/customXml" ds:itemID="{82A65473-311A-498C-B809-AAF0B9CF8B06}">
  <ds:schemaRefs>
    <ds:schemaRef ds:uri="http://schemas.microsoft.com/VisualStudio/2011/storyboarding/control"/>
  </ds:schemaRefs>
</ds:datastoreItem>
</file>

<file path=customXml/itemProps966.xml><?xml version="1.0" encoding="utf-8"?>
<ds:datastoreItem xmlns:ds="http://schemas.openxmlformats.org/officeDocument/2006/customXml" ds:itemID="{E7FA56AE-089B-4F96-B8FF-CDBF0E5C51D2}">
  <ds:schemaRefs>
    <ds:schemaRef ds:uri="http://schemas.microsoft.com/VisualStudio/2011/storyboarding/control"/>
  </ds:schemaRefs>
</ds:datastoreItem>
</file>

<file path=customXml/itemProps967.xml><?xml version="1.0" encoding="utf-8"?>
<ds:datastoreItem xmlns:ds="http://schemas.openxmlformats.org/officeDocument/2006/customXml" ds:itemID="{38E374B8-1121-46B8-954B-98D5580C540A}">
  <ds:schemaRefs>
    <ds:schemaRef ds:uri="http://schemas.microsoft.com/VisualStudio/2011/storyboarding/control"/>
  </ds:schemaRefs>
</ds:datastoreItem>
</file>

<file path=customXml/itemProps968.xml><?xml version="1.0" encoding="utf-8"?>
<ds:datastoreItem xmlns:ds="http://schemas.openxmlformats.org/officeDocument/2006/customXml" ds:itemID="{9EAED343-CD8B-498D-B436-CD877BA9BE87}">
  <ds:schemaRefs>
    <ds:schemaRef ds:uri="http://schemas.microsoft.com/VisualStudio/2011/storyboarding/control"/>
  </ds:schemaRefs>
</ds:datastoreItem>
</file>

<file path=customXml/itemProps969.xml><?xml version="1.0" encoding="utf-8"?>
<ds:datastoreItem xmlns:ds="http://schemas.openxmlformats.org/officeDocument/2006/customXml" ds:itemID="{E1350FE0-4514-44D5-86E0-EF0E3B5F90D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F9E2E6A-6598-4EFD-88DC-78426F00B34E}">
  <ds:schemaRefs>
    <ds:schemaRef ds:uri="http://schemas.microsoft.com/VisualStudio/2011/storyboarding/control"/>
  </ds:schemaRefs>
</ds:datastoreItem>
</file>

<file path=customXml/itemProps970.xml><?xml version="1.0" encoding="utf-8"?>
<ds:datastoreItem xmlns:ds="http://schemas.openxmlformats.org/officeDocument/2006/customXml" ds:itemID="{E7383F90-B8A4-494E-8F7C-DD3C7D4E1E47}">
  <ds:schemaRefs>
    <ds:schemaRef ds:uri="http://schemas.microsoft.com/VisualStudio/2011/storyboarding/control"/>
  </ds:schemaRefs>
</ds:datastoreItem>
</file>

<file path=customXml/itemProps971.xml><?xml version="1.0" encoding="utf-8"?>
<ds:datastoreItem xmlns:ds="http://schemas.openxmlformats.org/officeDocument/2006/customXml" ds:itemID="{4348B912-C0BD-4665-92F0-3350F6C9CD1D}">
  <ds:schemaRefs>
    <ds:schemaRef ds:uri="http://schemas.microsoft.com/VisualStudio/2011/storyboarding/control"/>
  </ds:schemaRefs>
</ds:datastoreItem>
</file>

<file path=customXml/itemProps972.xml><?xml version="1.0" encoding="utf-8"?>
<ds:datastoreItem xmlns:ds="http://schemas.openxmlformats.org/officeDocument/2006/customXml" ds:itemID="{72628F17-727C-441F-9304-F30D66E902FC}">
  <ds:schemaRefs>
    <ds:schemaRef ds:uri="http://schemas.microsoft.com/VisualStudio/2011/storyboarding/control"/>
  </ds:schemaRefs>
</ds:datastoreItem>
</file>

<file path=customXml/itemProps973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974.xml><?xml version="1.0" encoding="utf-8"?>
<ds:datastoreItem xmlns:ds="http://schemas.openxmlformats.org/officeDocument/2006/customXml" ds:itemID="{2008390B-EF01-4EDA-862D-DC2B698B6013}">
  <ds:schemaRefs>
    <ds:schemaRef ds:uri="http://schemas.microsoft.com/VisualStudio/2011/storyboarding/control"/>
  </ds:schemaRefs>
</ds:datastoreItem>
</file>

<file path=customXml/itemProps975.xml><?xml version="1.0" encoding="utf-8"?>
<ds:datastoreItem xmlns:ds="http://schemas.openxmlformats.org/officeDocument/2006/customXml" ds:itemID="{E243BC1D-AAA2-4C12-9895-208E70EB2BC1}">
  <ds:schemaRefs>
    <ds:schemaRef ds:uri="http://schemas.microsoft.com/VisualStudio/2011/storyboarding/control"/>
  </ds:schemaRefs>
</ds:datastoreItem>
</file>

<file path=customXml/itemProps976.xml><?xml version="1.0" encoding="utf-8"?>
<ds:datastoreItem xmlns:ds="http://schemas.openxmlformats.org/officeDocument/2006/customXml" ds:itemID="{4E35C54A-3E8B-48B0-83DB-7521CB91B15C}">
  <ds:schemaRefs>
    <ds:schemaRef ds:uri="http://schemas.microsoft.com/VisualStudio/2011/storyboarding/control"/>
  </ds:schemaRefs>
</ds:datastoreItem>
</file>

<file path=customXml/itemProps977.xml><?xml version="1.0" encoding="utf-8"?>
<ds:datastoreItem xmlns:ds="http://schemas.openxmlformats.org/officeDocument/2006/customXml" ds:itemID="{7E7814B7-EB22-413D-992D-93FF8178606B}">
  <ds:schemaRefs>
    <ds:schemaRef ds:uri="http://schemas.microsoft.com/VisualStudio/2011/storyboarding/control"/>
  </ds:schemaRefs>
</ds:datastoreItem>
</file>

<file path=customXml/itemProps978.xml><?xml version="1.0" encoding="utf-8"?>
<ds:datastoreItem xmlns:ds="http://schemas.openxmlformats.org/officeDocument/2006/customXml" ds:itemID="{30D7FF57-882B-4443-8AE3-D35666E999DD}">
  <ds:schemaRefs>
    <ds:schemaRef ds:uri="http://schemas.microsoft.com/VisualStudio/2011/storyboarding/control"/>
  </ds:schemaRefs>
</ds:datastoreItem>
</file>

<file path=customXml/itemProps979.xml><?xml version="1.0" encoding="utf-8"?>
<ds:datastoreItem xmlns:ds="http://schemas.openxmlformats.org/officeDocument/2006/customXml" ds:itemID="{4F61C77A-423B-493B-A787-8BE9D0B2B7D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7F2E0CB-945E-4246-9D57-89B4773A0D43}">
  <ds:schemaRefs>
    <ds:schemaRef ds:uri="http://schemas.microsoft.com/VisualStudio/2011/storyboarding/control"/>
  </ds:schemaRefs>
</ds:datastoreItem>
</file>

<file path=customXml/itemProps980.xml><?xml version="1.0" encoding="utf-8"?>
<ds:datastoreItem xmlns:ds="http://schemas.openxmlformats.org/officeDocument/2006/customXml" ds:itemID="{E7FBB52A-9CF1-4B80-A3EA-2E6D5A8783A3}">
  <ds:schemaRefs>
    <ds:schemaRef ds:uri="http://schemas.microsoft.com/VisualStudio/2011/storyboarding/control"/>
  </ds:schemaRefs>
</ds:datastoreItem>
</file>

<file path=customXml/itemProps981.xml><?xml version="1.0" encoding="utf-8"?>
<ds:datastoreItem xmlns:ds="http://schemas.openxmlformats.org/officeDocument/2006/customXml" ds:itemID="{677F0263-7AA0-495A-9F5B-6995DCB7BB8E}">
  <ds:schemaRefs>
    <ds:schemaRef ds:uri="http://schemas.microsoft.com/VisualStudio/2011/storyboarding/control"/>
  </ds:schemaRefs>
</ds:datastoreItem>
</file>

<file path=customXml/itemProps982.xml><?xml version="1.0" encoding="utf-8"?>
<ds:datastoreItem xmlns:ds="http://schemas.openxmlformats.org/officeDocument/2006/customXml" ds:itemID="{3408CB41-5075-4F0C-9E10-2283E7300BAD}">
  <ds:schemaRefs>
    <ds:schemaRef ds:uri="http://schemas.microsoft.com/VisualStudio/2011/storyboarding/control"/>
  </ds:schemaRefs>
</ds:datastoreItem>
</file>

<file path=customXml/itemProps983.xml><?xml version="1.0" encoding="utf-8"?>
<ds:datastoreItem xmlns:ds="http://schemas.openxmlformats.org/officeDocument/2006/customXml" ds:itemID="{8217319D-6209-4A04-B13E-1818719B0B50}">
  <ds:schemaRefs>
    <ds:schemaRef ds:uri="http://schemas.microsoft.com/VisualStudio/2011/storyboarding/control"/>
  </ds:schemaRefs>
</ds:datastoreItem>
</file>

<file path=customXml/itemProps984.xml><?xml version="1.0" encoding="utf-8"?>
<ds:datastoreItem xmlns:ds="http://schemas.openxmlformats.org/officeDocument/2006/customXml" ds:itemID="{9A12359C-A092-4A30-9FA3-9C0B90273303}">
  <ds:schemaRefs>
    <ds:schemaRef ds:uri="http://schemas.microsoft.com/VisualStudio/2011/storyboarding/control"/>
  </ds:schemaRefs>
</ds:datastoreItem>
</file>

<file path=customXml/itemProps985.xml><?xml version="1.0" encoding="utf-8"?>
<ds:datastoreItem xmlns:ds="http://schemas.openxmlformats.org/officeDocument/2006/customXml" ds:itemID="{1DB0EF1F-79BD-447C-9D59-130D88B97233}">
  <ds:schemaRefs>
    <ds:schemaRef ds:uri="http://schemas.microsoft.com/VisualStudio/2011/storyboarding/control"/>
  </ds:schemaRefs>
</ds:datastoreItem>
</file>

<file path=customXml/itemProps986.xml><?xml version="1.0" encoding="utf-8"?>
<ds:datastoreItem xmlns:ds="http://schemas.openxmlformats.org/officeDocument/2006/customXml" ds:itemID="{C74B7AC4-864F-46D3-98C4-28B5A9B22C01}">
  <ds:schemaRefs>
    <ds:schemaRef ds:uri="http://schemas.microsoft.com/VisualStudio/2011/storyboarding/control"/>
  </ds:schemaRefs>
</ds:datastoreItem>
</file>

<file path=customXml/itemProps987.xml><?xml version="1.0" encoding="utf-8"?>
<ds:datastoreItem xmlns:ds="http://schemas.openxmlformats.org/officeDocument/2006/customXml" ds:itemID="{671251C6-9B59-4B3C-9FDB-2E8BDAC89BA6}">
  <ds:schemaRefs>
    <ds:schemaRef ds:uri="http://schemas.microsoft.com/VisualStudio/2011/storyboarding/control"/>
  </ds:schemaRefs>
</ds:datastoreItem>
</file>

<file path=customXml/itemProps988.xml><?xml version="1.0" encoding="utf-8"?>
<ds:datastoreItem xmlns:ds="http://schemas.openxmlformats.org/officeDocument/2006/customXml" ds:itemID="{9AC57841-E5AF-4CC3-A483-EC9D9FA95DD7}">
  <ds:schemaRefs>
    <ds:schemaRef ds:uri="http://schemas.microsoft.com/VisualStudio/2011/storyboarding/control"/>
  </ds:schemaRefs>
</ds:datastoreItem>
</file>

<file path=customXml/itemProps989.xml><?xml version="1.0" encoding="utf-8"?>
<ds:datastoreItem xmlns:ds="http://schemas.openxmlformats.org/officeDocument/2006/customXml" ds:itemID="{1B82E942-BD3F-4CF4-B032-6F511EAC648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ACE4885-93C2-4F8E-9EB9-669BFC06E4FE}">
  <ds:schemaRefs>
    <ds:schemaRef ds:uri="http://schemas.microsoft.com/VisualStudio/2011/storyboarding/control"/>
  </ds:schemaRefs>
</ds:datastoreItem>
</file>

<file path=customXml/itemProps990.xml><?xml version="1.0" encoding="utf-8"?>
<ds:datastoreItem xmlns:ds="http://schemas.openxmlformats.org/officeDocument/2006/customXml" ds:itemID="{591E783E-7E78-4DEF-868A-5AEAB39084ED}">
  <ds:schemaRefs>
    <ds:schemaRef ds:uri="http://schemas.microsoft.com/VisualStudio/2011/storyboarding/control"/>
  </ds:schemaRefs>
</ds:datastoreItem>
</file>

<file path=customXml/itemProps991.xml><?xml version="1.0" encoding="utf-8"?>
<ds:datastoreItem xmlns:ds="http://schemas.openxmlformats.org/officeDocument/2006/customXml" ds:itemID="{C1F8A046-C6EF-4E5C-9AF3-BD2C83672C64}">
  <ds:schemaRefs>
    <ds:schemaRef ds:uri="http://schemas.microsoft.com/VisualStudio/2011/storyboarding/control"/>
  </ds:schemaRefs>
</ds:datastoreItem>
</file>

<file path=customXml/itemProps992.xml><?xml version="1.0" encoding="utf-8"?>
<ds:datastoreItem xmlns:ds="http://schemas.openxmlformats.org/officeDocument/2006/customXml" ds:itemID="{FC1BD38A-ADA9-451E-89AD-12A6C2A11981}">
  <ds:schemaRefs>
    <ds:schemaRef ds:uri="http://schemas.microsoft.com/VisualStudio/2011/storyboarding/control"/>
  </ds:schemaRefs>
</ds:datastoreItem>
</file>

<file path=customXml/itemProps993.xml><?xml version="1.0" encoding="utf-8"?>
<ds:datastoreItem xmlns:ds="http://schemas.openxmlformats.org/officeDocument/2006/customXml" ds:itemID="{9279BC7C-00DD-45E5-95A9-A0B19CE37921}">
  <ds:schemaRefs>
    <ds:schemaRef ds:uri="http://schemas.microsoft.com/VisualStudio/2011/storyboarding/control"/>
  </ds:schemaRefs>
</ds:datastoreItem>
</file>

<file path=customXml/itemProps994.xml><?xml version="1.0" encoding="utf-8"?>
<ds:datastoreItem xmlns:ds="http://schemas.openxmlformats.org/officeDocument/2006/customXml" ds:itemID="{BA5438B6-AFE4-4391-86C3-268CE1C9F54F}">
  <ds:schemaRefs>
    <ds:schemaRef ds:uri="http://schemas.microsoft.com/VisualStudio/2011/storyboarding/control"/>
  </ds:schemaRefs>
</ds:datastoreItem>
</file>

<file path=customXml/itemProps995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996.xml><?xml version="1.0" encoding="utf-8"?>
<ds:datastoreItem xmlns:ds="http://schemas.openxmlformats.org/officeDocument/2006/customXml" ds:itemID="{24EC39D9-1F39-4D8E-B30D-8466D2710473}">
  <ds:schemaRefs>
    <ds:schemaRef ds:uri="http://schemas.microsoft.com/VisualStudio/2011/storyboarding/control"/>
  </ds:schemaRefs>
</ds:datastoreItem>
</file>

<file path=customXml/itemProps997.xml><?xml version="1.0" encoding="utf-8"?>
<ds:datastoreItem xmlns:ds="http://schemas.openxmlformats.org/officeDocument/2006/customXml" ds:itemID="{D27BCF40-4A6E-4BF2-9D05-658B9B4DADCD}">
  <ds:schemaRefs>
    <ds:schemaRef ds:uri="http://schemas.microsoft.com/VisualStudio/2011/storyboarding/control"/>
  </ds:schemaRefs>
</ds:datastoreItem>
</file>

<file path=customXml/itemProps998.xml><?xml version="1.0" encoding="utf-8"?>
<ds:datastoreItem xmlns:ds="http://schemas.openxmlformats.org/officeDocument/2006/customXml" ds:itemID="{71B13030-75D8-43F7-97F4-75346CA2A34B}">
  <ds:schemaRefs>
    <ds:schemaRef ds:uri="http://schemas.microsoft.com/VisualStudio/2011/storyboarding/control"/>
  </ds:schemaRefs>
</ds:datastoreItem>
</file>

<file path=customXml/itemProps999.xml><?xml version="1.0" encoding="utf-8"?>
<ds:datastoreItem xmlns:ds="http://schemas.openxmlformats.org/officeDocument/2006/customXml" ds:itemID="{6E0ABC6A-5015-41A2-B78B-D319ED01697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2256</TotalTime>
  <Words>2576</Words>
  <Application>Microsoft Office PowerPoint</Application>
  <PresentationFormat>On-screen Show (4:3)</PresentationFormat>
  <Paragraphs>774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</vt:lpstr>
      <vt:lpstr>Segoe UI Semibold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Righini</dc:creator>
  <cp:lastModifiedBy>Sandro Righini</cp:lastModifiedBy>
  <cp:revision>87</cp:revision>
  <dcterms:created xsi:type="dcterms:W3CDTF">2013-09-26T17:04:58Z</dcterms:created>
  <dcterms:modified xsi:type="dcterms:W3CDTF">2013-10-08T18:10:41Z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