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4"/>
  </p:sldMasterIdLst>
  <p:notesMasterIdLst>
    <p:notesMasterId r:id="rId10"/>
  </p:notesMasterIdLst>
  <p:handoutMasterIdLst>
    <p:handoutMasterId r:id="rId11"/>
  </p:handoutMasterIdLst>
  <p:sldIdLst>
    <p:sldId id="2147472028" r:id="rId5"/>
    <p:sldId id="2147472070" r:id="rId6"/>
    <p:sldId id="2147472071" r:id="rId7"/>
    <p:sldId id="2147472057" r:id="rId8"/>
    <p:sldId id="21474720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pos="1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7B05336-BF45-DC90-4DD2-A2A5048D9794}" name="Ashok Chenga (Trianz)" initials="" userId="S::ashok.chenga@trianz.com::014e4983-4086-44b5-b1af-d33a17b37c98" providerId="AD"/>
  <p188:author id="{F4D46454-69D5-9AE8-82AC-99827E08FCDA}" name="Pratik Parikh (Trianz)" initials="PP(" userId="S::pratik.parikh@trianz.com::06d20f15-5535-4a2d-84e0-9e355fc0f76e" providerId="AD"/>
  <p188:author id="{11C3E6A0-BF9C-4536-634D-DF8092A174F5}" name="Maitray Modi (Trianz)" initials="MM(" userId="S::maitray.modi@trianz.com::fb8af8bb-a38e-42b1-8b08-9380af732d61" providerId="AD"/>
  <p188:author id="{F1A06DA6-512C-A00D-F1D0-1EF8A9589729}" name="Lokesh Kumar Deshmukh (Trianz)" initials="LKD(" userId="S::Lokesh.Deshmukh@trianz.com::1b7aac27-8b0e-495f-81b5-bc5ff5de3c2f" providerId="AD"/>
  <p188:author id="{FC25DBB9-F8E8-2B89-F368-A485EA6DF3A9}" name="Gopinath Manickam (Trianz)" initials="" userId="S::Gopinath.Manickam@trianz.com::038e4ae9-5f3c-4af0-bbd3-544639d7ac0d" providerId="AD"/>
  <p188:author id="{620FB4BB-F393-254E-3662-61DDB96B53F9}" name="Ciji Joseph (Trianz)" initials="CJ(" userId="S::ciji.joseph@trianz.com::e813b5c2-6b5c-457b-ade9-2f2188743fe0" providerId="AD"/>
  <p188:author id="{475886C6-F4F6-38AB-3F32-F38828218775}" name="Gopinath Manickam (Trianz)" initials="GM(" userId="S::gopinath.manickam@trianz.com::038e4ae9-5f3c-4af0-bbd3-544639d7ac0d" providerId="AD"/>
  <p188:author id="{3E0236F8-9009-0044-3B9B-E0DCD9CE858A}" name="Ciji Joseph (Trianz)" initials="CJ" userId="S::Ciji.Joseph@trianz.com::e813b5c2-6b5c-457b-ade9-2f2188743fe0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 Andrews (Trianz)" initials="WA(" lastIdx="4" clrIdx="0">
    <p:extLst>
      <p:ext uri="{19B8F6BF-5375-455C-9EA6-DF929625EA0E}">
        <p15:presenceInfo xmlns:p15="http://schemas.microsoft.com/office/powerpoint/2012/main" userId="S::Will.Andrews@trianz.com::5b44e897-ec05-4bd8-bf26-df04c2a28e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9FF"/>
    <a:srgbClr val="FF9933"/>
    <a:srgbClr val="F7FDFF"/>
    <a:srgbClr val="E1F7FF"/>
    <a:srgbClr val="FFF3EB"/>
    <a:srgbClr val="FDFDFD"/>
    <a:srgbClr val="FFFAF7"/>
    <a:srgbClr val="FFF6D9"/>
    <a:srgbClr val="C4F0FF"/>
    <a:srgbClr val="EFF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43" autoAdjust="0"/>
    <p:restoredTop sz="96247" autoAdjust="0"/>
  </p:normalViewPr>
  <p:slideViewPr>
    <p:cSldViewPr snapToGrid="0">
      <p:cViewPr varScale="1">
        <p:scale>
          <a:sx n="63" d="100"/>
          <a:sy n="63" d="100"/>
        </p:scale>
        <p:origin x="832" y="56"/>
      </p:cViewPr>
      <p:guideLst>
        <p:guide orient="horz" pos="2183"/>
        <p:guide pos="7392"/>
        <p:guide pos="14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d Dandupati (Trianz)" userId="b33c9ae5-ea67-4815-9634-3271a96f9061" providerId="ADAL" clId="{100415B5-4A43-44FE-AD79-863006F24613}"/>
    <pc:docChg chg="modSld">
      <pc:chgData name="Anand Dandupati (Trianz)" userId="b33c9ae5-ea67-4815-9634-3271a96f9061" providerId="ADAL" clId="{100415B5-4A43-44FE-AD79-863006F24613}" dt="2024-09-03T05:55:27.475" v="7" actId="20577"/>
      <pc:docMkLst>
        <pc:docMk/>
      </pc:docMkLst>
      <pc:sldChg chg="modSp mod">
        <pc:chgData name="Anand Dandupati (Trianz)" userId="b33c9ae5-ea67-4815-9634-3271a96f9061" providerId="ADAL" clId="{100415B5-4A43-44FE-AD79-863006F24613}" dt="2024-09-03T05:55:27.475" v="7" actId="20577"/>
        <pc:sldMkLst>
          <pc:docMk/>
          <pc:sldMk cId="3285939559" sldId="2147472071"/>
        </pc:sldMkLst>
        <pc:spChg chg="mod">
          <ac:chgData name="Anand Dandupati (Trianz)" userId="b33c9ae5-ea67-4815-9634-3271a96f9061" providerId="ADAL" clId="{100415B5-4A43-44FE-AD79-863006F24613}" dt="2024-09-03T05:55:27.475" v="7" actId="20577"/>
          <ac:spMkLst>
            <pc:docMk/>
            <pc:sldMk cId="3285939559" sldId="2147472071"/>
            <ac:spMk id="2" creationId="{68E4BB5C-DB48-53BA-2F0E-A0AF9652A16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9573F1-F198-7828-29C7-E1835E2C10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5A2EFB-3D9A-25CB-7117-EA5FEE5A9B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D5D3E-D858-4AB8-A274-09260709CAA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6BD1A-312D-9FC8-6C8C-37EDC17083A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A6E10-7E5F-34D9-E5F8-3E61D8D4C2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1774C-1CF8-4848-890E-E3D1A9E3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74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AF990-9470-46AD-A597-1B61A51FE6B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1E239-F8B5-4BC5-8B15-64A4B2D67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5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/>
              <a:t>Questions: </a:t>
            </a:r>
          </a:p>
          <a:p>
            <a:pPr marL="228600" indent="-228600">
              <a:buAutoNum type="arabicPeriod"/>
            </a:pPr>
            <a:r>
              <a:rPr lang="en-US"/>
              <a:t>How application and DB are being authenticated? – </a:t>
            </a:r>
            <a:r>
              <a:rPr lang="en-US" b="1">
                <a:solidFill>
                  <a:schemeClr val="tx2"/>
                </a:solidFill>
              </a:rPr>
              <a:t>IDP Azure</a:t>
            </a:r>
          </a:p>
          <a:p>
            <a:pPr marL="228600" indent="-228600">
              <a:buAutoNum type="arabicPeriod"/>
            </a:pPr>
            <a:r>
              <a:rPr lang="en-US"/>
              <a:t>Please share version details of React, Scala (with play framework), Redis. </a:t>
            </a:r>
          </a:p>
          <a:p>
            <a:pPr marL="228600" indent="-228600">
              <a:buAutoNum type="arabicPeriod"/>
            </a:pPr>
            <a:r>
              <a:rPr lang="en-US"/>
              <a:t>Please share below details for normal volume v/s peak volume – (Same as core)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/>
              <a:t>Number of requests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/>
              <a:t>Average response time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/>
              <a:t>Number of concurrent users – 35% of total users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/>
              <a:t>Network bandwidth utilization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/>
              <a:t>CPU Utilization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1E239-F8B5-4BC5-8B15-64A4B2D67F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71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/>
              <a:t>Questions: </a:t>
            </a:r>
          </a:p>
          <a:p>
            <a:pPr marL="228600" indent="-228600">
              <a:buAutoNum type="arabicPeriod"/>
            </a:pPr>
            <a:r>
              <a:rPr lang="en-US"/>
              <a:t>How application and DB are being authenticated? – </a:t>
            </a:r>
            <a:r>
              <a:rPr lang="en-US" b="1">
                <a:solidFill>
                  <a:schemeClr val="tx2"/>
                </a:solidFill>
              </a:rPr>
              <a:t>IDP Azure</a:t>
            </a:r>
          </a:p>
          <a:p>
            <a:pPr marL="228600" indent="-228600">
              <a:buAutoNum type="arabicPeriod"/>
            </a:pPr>
            <a:r>
              <a:rPr lang="en-US"/>
              <a:t>Please share version details of React, Scala (with play framework), Redis. </a:t>
            </a:r>
          </a:p>
          <a:p>
            <a:pPr marL="228600" indent="-228600">
              <a:buAutoNum type="arabicPeriod"/>
            </a:pPr>
            <a:r>
              <a:rPr lang="en-US"/>
              <a:t>Please share below details for normal volume v/s peak volume – (Same as core)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/>
              <a:t>Number of requests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/>
              <a:t>Average response time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/>
              <a:t>Number of concurrent users – 35% of total users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/>
              <a:t>Network bandwidth utilization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/>
              <a:t>CPU Utilization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1E239-F8B5-4BC5-8B15-64A4B2D67F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8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bstrac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" y="0"/>
            <a:ext cx="12189460" cy="68579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816CF9-76EB-438B-9C3E-D66C1541AB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8" y="284"/>
            <a:ext cx="12190992" cy="685743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01B1749-E736-44E0-BBAF-1E5042D0AD3E}"/>
              </a:ext>
            </a:extLst>
          </p:cNvPr>
          <p:cNvSpPr/>
          <p:nvPr/>
        </p:nvSpPr>
        <p:spPr>
          <a:xfrm>
            <a:off x="335280" y="6442218"/>
            <a:ext cx="1912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TRIANZ CONFIDENTIAL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C03AA-6032-4A12-A368-348667F02F3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324396" y="4135755"/>
            <a:ext cx="6400800" cy="109728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EE7C9-3D86-4A97-A97A-051AE6FF7E3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324396" y="2194560"/>
            <a:ext cx="6400800" cy="192024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049AE985-3CA1-4134-9ACF-483F4950CB7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480" y="319572"/>
            <a:ext cx="2309091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0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bstract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FAA776-BCA1-6C89-F67C-9FEC323CD5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79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01B1749-E736-44E0-BBAF-1E5042D0AD3E}"/>
              </a:ext>
            </a:extLst>
          </p:cNvPr>
          <p:cNvSpPr/>
          <p:nvPr/>
        </p:nvSpPr>
        <p:spPr>
          <a:xfrm>
            <a:off x="335280" y="6442218"/>
            <a:ext cx="1912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en-US" sz="1200" kern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TRIANZ CONFIDENTIAL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C03AA-6032-4A12-A368-348667F02F3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324396" y="4135755"/>
            <a:ext cx="6400800" cy="109728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EE7C9-3D86-4A97-A97A-051AE6FF7E3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324396" y="2194560"/>
            <a:ext cx="6400800" cy="192024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32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5739B42B-97E6-DD03-6896-1EDD8CBC38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74" y="320322"/>
            <a:ext cx="2309091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4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bstract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DCAD49C-1BD8-B4A0-D4EA-502BEE1F01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79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3" name="Picture 2" hidden="1">
            <a:extLst>
              <a:ext uri="{FF2B5EF4-FFF2-40B4-BE49-F238E27FC236}">
                <a16:creationId xmlns:a16="http://schemas.microsoft.com/office/drawing/2014/main" id="{1BAFDBC7-EBFF-0123-88AD-F0815F48E9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8" r="678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8923CA6-59E5-D6BE-0517-D5D1D9A6C1A3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60717-85BB-4946-BD9A-F5376570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304801"/>
            <a:ext cx="119634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63C0B-70EC-4A3E-A9F1-3B69C9F939A6}"/>
              </a:ext>
            </a:extLst>
          </p:cNvPr>
          <p:cNvSpPr txBox="1"/>
          <p:nvPr userDrawn="1"/>
        </p:nvSpPr>
        <p:spPr>
          <a:xfrm>
            <a:off x="11699442" y="6611779"/>
            <a:ext cx="34015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4B67F39A-F7CC-4FB9-BE90-40F2866750A3}" type="slidenum">
              <a:rPr lang="en-US" sz="10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D6B3248-81C6-EFF8-EBA0-80AD37235FC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52400" y="6589267"/>
            <a:ext cx="705068" cy="22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6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bstract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DCAD49C-1BD8-B4A0-D4EA-502BEE1F01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79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3" name="Picture 2" hidden="1">
            <a:extLst>
              <a:ext uri="{FF2B5EF4-FFF2-40B4-BE49-F238E27FC236}">
                <a16:creationId xmlns:a16="http://schemas.microsoft.com/office/drawing/2014/main" id="{1BAFDBC7-EBFF-0123-88AD-F0815F48E9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8" r="678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8923CA6-59E5-D6BE-0517-D5D1D9A6C1A3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60717-85BB-4946-BD9A-F5376570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304801"/>
            <a:ext cx="119634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63C0B-70EC-4A3E-A9F1-3B69C9F939A6}"/>
              </a:ext>
            </a:extLst>
          </p:cNvPr>
          <p:cNvSpPr txBox="1"/>
          <p:nvPr userDrawn="1"/>
        </p:nvSpPr>
        <p:spPr>
          <a:xfrm>
            <a:off x="11699442" y="6611779"/>
            <a:ext cx="34015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4B67F39A-F7CC-4FB9-BE90-40F2866750A3}" type="slidenum">
              <a:rPr lang="en-US" sz="10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D6B3248-81C6-EFF8-EBA0-80AD37235FC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52400" y="6589267"/>
            <a:ext cx="705068" cy="22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6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bstract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DCAD49C-1BD8-B4A0-D4EA-502BEE1F01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79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3" name="Picture 2" hidden="1">
            <a:extLst>
              <a:ext uri="{FF2B5EF4-FFF2-40B4-BE49-F238E27FC236}">
                <a16:creationId xmlns:a16="http://schemas.microsoft.com/office/drawing/2014/main" id="{1BAFDBC7-EBFF-0123-88AD-F0815F48E9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8" r="678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8923CA6-59E5-D6BE-0517-D5D1D9A6C1A3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60717-85BB-4946-BD9A-F5376570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304801"/>
            <a:ext cx="119634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63C0B-70EC-4A3E-A9F1-3B69C9F939A6}"/>
              </a:ext>
            </a:extLst>
          </p:cNvPr>
          <p:cNvSpPr txBox="1"/>
          <p:nvPr userDrawn="1"/>
        </p:nvSpPr>
        <p:spPr>
          <a:xfrm>
            <a:off x="11699442" y="6611779"/>
            <a:ext cx="34015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4B67F39A-F7CC-4FB9-BE90-40F2866750A3}" type="slidenum">
              <a:rPr lang="en-US" sz="10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D6B3248-81C6-EFF8-EBA0-80AD37235FC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52400" y="6589267"/>
            <a:ext cx="705068" cy="22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6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0BED8D-7B25-4617-811A-E802AC6124C2}"/>
              </a:ext>
            </a:extLst>
          </p:cNvPr>
          <p:cNvSpPr txBox="1"/>
          <p:nvPr userDrawn="1"/>
        </p:nvSpPr>
        <p:spPr>
          <a:xfrm>
            <a:off x="11699442" y="6611779"/>
            <a:ext cx="34015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4B67F39A-F7CC-4FB9-BE90-40F2866750A3}" type="slidenum">
              <a:rPr lang="en-US" sz="1000" smtClean="0">
                <a:solidFill>
                  <a:schemeClr val="bg1">
                    <a:lumMod val="90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lumMod val="90000"/>
                </a:schemeClr>
              </a:solidFill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3E28389F-29DF-4661-8E1B-A0F15B2914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52400" y="6589267"/>
            <a:ext cx="705068" cy="22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6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E78CA9-DD9B-A65B-8D9D-301EFEBA39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79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B60717-85BB-4946-BD9A-F5376570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304801"/>
            <a:ext cx="11963400" cy="91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63C0B-70EC-4A3E-A9F1-3B69C9F939A6}"/>
              </a:ext>
            </a:extLst>
          </p:cNvPr>
          <p:cNvSpPr txBox="1"/>
          <p:nvPr userDrawn="1"/>
        </p:nvSpPr>
        <p:spPr>
          <a:xfrm>
            <a:off x="11699442" y="6611779"/>
            <a:ext cx="34015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4B67F39A-F7CC-4FB9-BE90-40F2866750A3}" type="slidenum">
              <a:rPr lang="en-US" sz="10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77AC4956-F6A6-2296-2D68-B422A794C1F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38545" y="6578073"/>
            <a:ext cx="705068" cy="22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57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" userDrawn="1">
          <p15:clr>
            <a:srgbClr val="FBAE40"/>
          </p15:clr>
        </p15:guide>
        <p15:guide id="2" pos="753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286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1" r:id="rId2"/>
    <p:sldLayoutId id="2147484234" r:id="rId3"/>
    <p:sldLayoutId id="2147483862" r:id="rId4"/>
    <p:sldLayoutId id="2147483772" r:id="rId5"/>
    <p:sldLayoutId id="2147483746" r:id="rId6"/>
    <p:sldLayoutId id="214748423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768">
          <p15:clr>
            <a:srgbClr val="A4A3A4"/>
          </p15:clr>
        </p15:guide>
        <p15:guide id="6" orient="horz" pos="2088">
          <p15:clr>
            <a:srgbClr val="A4A3A4"/>
          </p15:clr>
        </p15:guide>
        <p15:guide id="7" orient="horz" pos="2232">
          <p15:clr>
            <a:srgbClr val="A4A3A4"/>
          </p15:clr>
        </p15:guide>
        <p15:guide id="8" orient="horz" pos="4200">
          <p15:clr>
            <a:srgbClr val="A4A3A4"/>
          </p15:clr>
        </p15:guide>
        <p15:guide id="9" pos="72">
          <p15:clr>
            <a:srgbClr val="A4A3A4"/>
          </p15:clr>
        </p15:guide>
        <p15:guide id="10" pos="3768">
          <p15:clr>
            <a:srgbClr val="A4A3A4"/>
          </p15:clr>
        </p15:guide>
        <p15:guide id="11" pos="3912">
          <p15:clr>
            <a:srgbClr val="A4A3A4"/>
          </p15:clr>
        </p15:guide>
        <p15:guide id="12" pos="7608">
          <p15:clr>
            <a:srgbClr val="A4A3A4"/>
          </p15:clr>
        </p15:guide>
        <p15:guide id="13" orient="horz" pos="2496">
          <p15:clr>
            <a:srgbClr val="A4A3A4"/>
          </p15:clr>
        </p15:guide>
        <p15:guide id="14" pos="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8.svg"/><Relationship Id="rId26" Type="http://schemas.openxmlformats.org/officeDocument/2006/relationships/image" Target="../media/image36.sv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svg"/><Relationship Id="rId2" Type="http://schemas.openxmlformats.org/officeDocument/2006/relationships/image" Target="../media/image12.png"/><Relationship Id="rId16" Type="http://schemas.openxmlformats.org/officeDocument/2006/relationships/image" Target="../media/image26.svg"/><Relationship Id="rId20" Type="http://schemas.openxmlformats.org/officeDocument/2006/relationships/image" Target="../media/image30.sv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24" Type="http://schemas.openxmlformats.org/officeDocument/2006/relationships/image" Target="../media/image34.svg"/><Relationship Id="rId32" Type="http://schemas.openxmlformats.org/officeDocument/2006/relationships/image" Target="../media/image42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svg"/><Relationship Id="rId10" Type="http://schemas.openxmlformats.org/officeDocument/2006/relationships/image" Target="../media/image20.sv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Relationship Id="rId22" Type="http://schemas.openxmlformats.org/officeDocument/2006/relationships/image" Target="../media/image32.sv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8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8.svg"/><Relationship Id="rId26" Type="http://schemas.openxmlformats.org/officeDocument/2006/relationships/image" Target="../media/image36.sv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svg"/><Relationship Id="rId2" Type="http://schemas.openxmlformats.org/officeDocument/2006/relationships/image" Target="../media/image12.png"/><Relationship Id="rId16" Type="http://schemas.openxmlformats.org/officeDocument/2006/relationships/image" Target="../media/image26.svg"/><Relationship Id="rId20" Type="http://schemas.openxmlformats.org/officeDocument/2006/relationships/image" Target="../media/image30.sv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24" Type="http://schemas.openxmlformats.org/officeDocument/2006/relationships/image" Target="../media/image34.svg"/><Relationship Id="rId32" Type="http://schemas.openxmlformats.org/officeDocument/2006/relationships/image" Target="../media/image42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svg"/><Relationship Id="rId10" Type="http://schemas.openxmlformats.org/officeDocument/2006/relationships/image" Target="../media/image20.sv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Relationship Id="rId22" Type="http://schemas.openxmlformats.org/officeDocument/2006/relationships/image" Target="../media/image32.sv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8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18" Type="http://schemas.openxmlformats.org/officeDocument/2006/relationships/image" Target="../media/image24.svg"/><Relationship Id="rId26" Type="http://schemas.openxmlformats.org/officeDocument/2006/relationships/image" Target="../media/image32.svg"/><Relationship Id="rId39" Type="http://schemas.openxmlformats.org/officeDocument/2006/relationships/image" Target="../media/image51.svg"/><Relationship Id="rId21" Type="http://schemas.openxmlformats.org/officeDocument/2006/relationships/image" Target="../media/image27.png"/><Relationship Id="rId34" Type="http://schemas.openxmlformats.org/officeDocument/2006/relationships/image" Target="../media/image48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6" Type="http://schemas.openxmlformats.org/officeDocument/2006/relationships/image" Target="../media/image22.svg"/><Relationship Id="rId20" Type="http://schemas.openxmlformats.org/officeDocument/2006/relationships/image" Target="../media/image26.svg"/><Relationship Id="rId29" Type="http://schemas.openxmlformats.org/officeDocument/2006/relationships/image" Target="../media/image35.png"/><Relationship Id="rId41" Type="http://schemas.openxmlformats.org/officeDocument/2006/relationships/image" Target="../media/image43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24" Type="http://schemas.openxmlformats.org/officeDocument/2006/relationships/image" Target="../media/image30.svg"/><Relationship Id="rId32" Type="http://schemas.openxmlformats.org/officeDocument/2006/relationships/image" Target="../media/image38.svg"/><Relationship Id="rId37" Type="http://schemas.openxmlformats.org/officeDocument/2006/relationships/image" Target="../media/image41.png"/><Relationship Id="rId40" Type="http://schemas.openxmlformats.org/officeDocument/2006/relationships/image" Target="../media/image42.png"/><Relationship Id="rId5" Type="http://schemas.openxmlformats.org/officeDocument/2006/relationships/image" Target="../media/image13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svg"/><Relationship Id="rId36" Type="http://schemas.openxmlformats.org/officeDocument/2006/relationships/image" Target="../media/image40.png"/><Relationship Id="rId10" Type="http://schemas.openxmlformats.org/officeDocument/2006/relationships/image" Target="../media/image18.sv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4" Type="http://schemas.openxmlformats.org/officeDocument/2006/relationships/image" Target="../media/image45.svg"/><Relationship Id="rId9" Type="http://schemas.openxmlformats.org/officeDocument/2006/relationships/image" Target="../media/image17.png"/><Relationship Id="rId14" Type="http://schemas.openxmlformats.org/officeDocument/2006/relationships/image" Target="../media/image47.svg"/><Relationship Id="rId22" Type="http://schemas.openxmlformats.org/officeDocument/2006/relationships/image" Target="../media/image28.svg"/><Relationship Id="rId27" Type="http://schemas.openxmlformats.org/officeDocument/2006/relationships/image" Target="../media/image33.png"/><Relationship Id="rId30" Type="http://schemas.openxmlformats.org/officeDocument/2006/relationships/image" Target="../media/image36.svg"/><Relationship Id="rId35" Type="http://schemas.openxmlformats.org/officeDocument/2006/relationships/image" Target="../media/image49.svg"/><Relationship Id="rId8" Type="http://schemas.openxmlformats.org/officeDocument/2006/relationships/image" Target="../media/image16.svg"/><Relationship Id="rId3" Type="http://schemas.openxmlformats.org/officeDocument/2006/relationships/image" Target="../media/image44.png"/><Relationship Id="rId12" Type="http://schemas.openxmlformats.org/officeDocument/2006/relationships/image" Target="../media/image20.sv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33" Type="http://schemas.openxmlformats.org/officeDocument/2006/relationships/image" Target="../media/image39.png"/><Relationship Id="rId38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59.png"/><Relationship Id="rId26" Type="http://schemas.openxmlformats.org/officeDocument/2006/relationships/image" Target="../media/image67.png"/><Relationship Id="rId39" Type="http://schemas.openxmlformats.org/officeDocument/2006/relationships/image" Target="../media/image77.svg"/><Relationship Id="rId21" Type="http://schemas.openxmlformats.org/officeDocument/2006/relationships/image" Target="../media/image62.svg"/><Relationship Id="rId34" Type="http://schemas.openxmlformats.org/officeDocument/2006/relationships/image" Target="../media/image73.png"/><Relationship Id="rId42" Type="http://schemas.openxmlformats.org/officeDocument/2006/relationships/image" Target="../media/image48.png"/><Relationship Id="rId47" Type="http://schemas.openxmlformats.org/officeDocument/2006/relationships/image" Target="../media/image36.svg"/><Relationship Id="rId50" Type="http://schemas.openxmlformats.org/officeDocument/2006/relationships/image" Target="../media/image79.png"/><Relationship Id="rId55" Type="http://schemas.openxmlformats.org/officeDocument/2006/relationships/image" Target="../media/image32.svg"/><Relationship Id="rId63" Type="http://schemas.openxmlformats.org/officeDocument/2006/relationships/image" Target="../media/image86.sv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2.png"/><Relationship Id="rId29" Type="http://schemas.openxmlformats.org/officeDocument/2006/relationships/image" Target="../media/image26.svg"/><Relationship Id="rId11" Type="http://schemas.openxmlformats.org/officeDocument/2006/relationships/image" Target="../media/image56.svg"/><Relationship Id="rId24" Type="http://schemas.openxmlformats.org/officeDocument/2006/relationships/image" Target="../media/image65.png"/><Relationship Id="rId32" Type="http://schemas.openxmlformats.org/officeDocument/2006/relationships/image" Target="../media/image71.png"/><Relationship Id="rId37" Type="http://schemas.openxmlformats.org/officeDocument/2006/relationships/image" Target="../media/image76.svg"/><Relationship Id="rId40" Type="http://schemas.openxmlformats.org/officeDocument/2006/relationships/image" Target="../media/image27.png"/><Relationship Id="rId45" Type="http://schemas.openxmlformats.org/officeDocument/2006/relationships/image" Target="../media/image38.svg"/><Relationship Id="rId53" Type="http://schemas.openxmlformats.org/officeDocument/2006/relationships/image" Target="../media/image34.svg"/><Relationship Id="rId58" Type="http://schemas.openxmlformats.org/officeDocument/2006/relationships/image" Target="../media/image50.png"/><Relationship Id="rId5" Type="http://schemas.openxmlformats.org/officeDocument/2006/relationships/image" Target="../media/image15.png"/><Relationship Id="rId61" Type="http://schemas.openxmlformats.org/officeDocument/2006/relationships/image" Target="../media/image84.svg"/><Relationship Id="rId19" Type="http://schemas.openxmlformats.org/officeDocument/2006/relationships/image" Target="../media/image60.svg"/><Relationship Id="rId14" Type="http://schemas.openxmlformats.org/officeDocument/2006/relationships/image" Target="../media/image18.svg"/><Relationship Id="rId22" Type="http://schemas.openxmlformats.org/officeDocument/2006/relationships/image" Target="../media/image63.png"/><Relationship Id="rId27" Type="http://schemas.openxmlformats.org/officeDocument/2006/relationships/image" Target="../media/image68.svg"/><Relationship Id="rId30" Type="http://schemas.openxmlformats.org/officeDocument/2006/relationships/image" Target="../media/image69.png"/><Relationship Id="rId35" Type="http://schemas.openxmlformats.org/officeDocument/2006/relationships/image" Target="../media/image74.svg"/><Relationship Id="rId43" Type="http://schemas.openxmlformats.org/officeDocument/2006/relationships/image" Target="../media/image49.svg"/><Relationship Id="rId48" Type="http://schemas.openxmlformats.org/officeDocument/2006/relationships/image" Target="../media/image40.png"/><Relationship Id="rId56" Type="http://schemas.openxmlformats.org/officeDocument/2006/relationships/image" Target="../media/image81.png"/><Relationship Id="rId8" Type="http://schemas.openxmlformats.org/officeDocument/2006/relationships/image" Target="../media/image24.svg"/><Relationship Id="rId51" Type="http://schemas.openxmlformats.org/officeDocument/2006/relationships/image" Target="../media/image80.jpeg"/><Relationship Id="rId3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43.svg"/><Relationship Id="rId25" Type="http://schemas.openxmlformats.org/officeDocument/2006/relationships/image" Target="../media/image66.svg"/><Relationship Id="rId33" Type="http://schemas.openxmlformats.org/officeDocument/2006/relationships/image" Target="../media/image72.svg"/><Relationship Id="rId38" Type="http://schemas.openxmlformats.org/officeDocument/2006/relationships/image" Target="../media/image29.png"/><Relationship Id="rId46" Type="http://schemas.openxmlformats.org/officeDocument/2006/relationships/image" Target="../media/image35.png"/><Relationship Id="rId59" Type="http://schemas.openxmlformats.org/officeDocument/2006/relationships/image" Target="../media/image51.svg"/><Relationship Id="rId20" Type="http://schemas.openxmlformats.org/officeDocument/2006/relationships/image" Target="../media/image61.png"/><Relationship Id="rId41" Type="http://schemas.openxmlformats.org/officeDocument/2006/relationships/image" Target="../media/image28.svg"/><Relationship Id="rId54" Type="http://schemas.openxmlformats.org/officeDocument/2006/relationships/image" Target="../media/image31.png"/><Relationship Id="rId62" Type="http://schemas.openxmlformats.org/officeDocument/2006/relationships/image" Target="../media/image8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svg"/><Relationship Id="rId15" Type="http://schemas.openxmlformats.org/officeDocument/2006/relationships/image" Target="../media/image58.png"/><Relationship Id="rId23" Type="http://schemas.openxmlformats.org/officeDocument/2006/relationships/image" Target="../media/image64.svg"/><Relationship Id="rId28" Type="http://schemas.openxmlformats.org/officeDocument/2006/relationships/image" Target="../media/image25.png"/><Relationship Id="rId36" Type="http://schemas.openxmlformats.org/officeDocument/2006/relationships/image" Target="../media/image75.png"/><Relationship Id="rId49" Type="http://schemas.openxmlformats.org/officeDocument/2006/relationships/image" Target="../media/image78.png"/><Relationship Id="rId57" Type="http://schemas.openxmlformats.org/officeDocument/2006/relationships/image" Target="../media/image82.png"/><Relationship Id="rId10" Type="http://schemas.openxmlformats.org/officeDocument/2006/relationships/image" Target="../media/image55.png"/><Relationship Id="rId31" Type="http://schemas.openxmlformats.org/officeDocument/2006/relationships/image" Target="../media/image70.svg"/><Relationship Id="rId44" Type="http://schemas.openxmlformats.org/officeDocument/2006/relationships/image" Target="../media/image37.png"/><Relationship Id="rId52" Type="http://schemas.openxmlformats.org/officeDocument/2006/relationships/image" Target="../media/image33.png"/><Relationship Id="rId60" Type="http://schemas.openxmlformats.org/officeDocument/2006/relationships/image" Target="../media/image83.png"/><Relationship Id="rId4" Type="http://schemas.openxmlformats.org/officeDocument/2006/relationships/image" Target="../media/image53.svg"/><Relationship Id="rId9" Type="http://schemas.openxmlformats.org/officeDocument/2006/relationships/image" Target="../media/image54.jpe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svg"/><Relationship Id="rId18" Type="http://schemas.openxmlformats.org/officeDocument/2006/relationships/image" Target="../media/image65.png"/><Relationship Id="rId26" Type="http://schemas.openxmlformats.org/officeDocument/2006/relationships/image" Target="../media/image71.png"/><Relationship Id="rId39" Type="http://schemas.openxmlformats.org/officeDocument/2006/relationships/image" Target="../media/image23.png"/><Relationship Id="rId21" Type="http://schemas.openxmlformats.org/officeDocument/2006/relationships/image" Target="../media/image68.svg"/><Relationship Id="rId34" Type="http://schemas.openxmlformats.org/officeDocument/2006/relationships/image" Target="../media/image80.jpeg"/><Relationship Id="rId42" Type="http://schemas.openxmlformats.org/officeDocument/2006/relationships/image" Target="../media/image84.svg"/><Relationship Id="rId47" Type="http://schemas.openxmlformats.org/officeDocument/2006/relationships/image" Target="../media/image27.png"/><Relationship Id="rId50" Type="http://schemas.openxmlformats.org/officeDocument/2006/relationships/image" Target="../media/image49.svg"/><Relationship Id="rId55" Type="http://schemas.openxmlformats.org/officeDocument/2006/relationships/image" Target="../media/image41.png"/><Relationship Id="rId63" Type="http://schemas.openxmlformats.org/officeDocument/2006/relationships/image" Target="../media/image85.png"/><Relationship Id="rId7" Type="http://schemas.openxmlformats.org/officeDocument/2006/relationships/image" Target="../media/image56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3.png"/><Relationship Id="rId29" Type="http://schemas.openxmlformats.org/officeDocument/2006/relationships/image" Target="../media/image74.svg"/><Relationship Id="rId11" Type="http://schemas.openxmlformats.org/officeDocument/2006/relationships/image" Target="../media/image58.png"/><Relationship Id="rId24" Type="http://schemas.openxmlformats.org/officeDocument/2006/relationships/image" Target="../media/image69.png"/><Relationship Id="rId32" Type="http://schemas.openxmlformats.org/officeDocument/2006/relationships/image" Target="../media/image78.png"/><Relationship Id="rId37" Type="http://schemas.openxmlformats.org/officeDocument/2006/relationships/image" Target="../media/image15.png"/><Relationship Id="rId40" Type="http://schemas.openxmlformats.org/officeDocument/2006/relationships/image" Target="../media/image24.svg"/><Relationship Id="rId45" Type="http://schemas.openxmlformats.org/officeDocument/2006/relationships/image" Target="../media/image29.png"/><Relationship Id="rId53" Type="http://schemas.openxmlformats.org/officeDocument/2006/relationships/image" Target="../media/image35.png"/><Relationship Id="rId58" Type="http://schemas.openxmlformats.org/officeDocument/2006/relationships/image" Target="../media/image31.png"/><Relationship Id="rId5" Type="http://schemas.openxmlformats.org/officeDocument/2006/relationships/image" Target="../media/image54.jpeg"/><Relationship Id="rId61" Type="http://schemas.openxmlformats.org/officeDocument/2006/relationships/image" Target="../media/image50.png"/><Relationship Id="rId19" Type="http://schemas.openxmlformats.org/officeDocument/2006/relationships/image" Target="../media/image66.svg"/><Relationship Id="rId14" Type="http://schemas.openxmlformats.org/officeDocument/2006/relationships/image" Target="../media/image61.png"/><Relationship Id="rId22" Type="http://schemas.openxmlformats.org/officeDocument/2006/relationships/image" Target="../media/image25.png"/><Relationship Id="rId27" Type="http://schemas.openxmlformats.org/officeDocument/2006/relationships/image" Target="../media/image72.svg"/><Relationship Id="rId30" Type="http://schemas.openxmlformats.org/officeDocument/2006/relationships/image" Target="../media/image75.png"/><Relationship Id="rId35" Type="http://schemas.openxmlformats.org/officeDocument/2006/relationships/image" Target="../media/image81.png"/><Relationship Id="rId43" Type="http://schemas.openxmlformats.org/officeDocument/2006/relationships/image" Target="../media/image42.png"/><Relationship Id="rId48" Type="http://schemas.openxmlformats.org/officeDocument/2006/relationships/image" Target="../media/image28.svg"/><Relationship Id="rId56" Type="http://schemas.openxmlformats.org/officeDocument/2006/relationships/image" Target="../media/image33.png"/><Relationship Id="rId64" Type="http://schemas.openxmlformats.org/officeDocument/2006/relationships/image" Target="../media/image86.svg"/><Relationship Id="rId8" Type="http://schemas.openxmlformats.org/officeDocument/2006/relationships/image" Target="../media/image57.png"/><Relationship Id="rId51" Type="http://schemas.openxmlformats.org/officeDocument/2006/relationships/image" Target="../media/image37.png"/><Relationship Id="rId3" Type="http://schemas.openxmlformats.org/officeDocument/2006/relationships/image" Target="../media/image52.png"/><Relationship Id="rId12" Type="http://schemas.openxmlformats.org/officeDocument/2006/relationships/image" Target="../media/image59.png"/><Relationship Id="rId17" Type="http://schemas.openxmlformats.org/officeDocument/2006/relationships/image" Target="../media/image64.svg"/><Relationship Id="rId25" Type="http://schemas.openxmlformats.org/officeDocument/2006/relationships/image" Target="../media/image70.svg"/><Relationship Id="rId33" Type="http://schemas.openxmlformats.org/officeDocument/2006/relationships/image" Target="../media/image79.png"/><Relationship Id="rId38" Type="http://schemas.openxmlformats.org/officeDocument/2006/relationships/image" Target="../media/image16.svg"/><Relationship Id="rId46" Type="http://schemas.openxmlformats.org/officeDocument/2006/relationships/image" Target="../media/image77.svg"/><Relationship Id="rId59" Type="http://schemas.openxmlformats.org/officeDocument/2006/relationships/image" Target="../media/image32.svg"/><Relationship Id="rId20" Type="http://schemas.openxmlformats.org/officeDocument/2006/relationships/image" Target="../media/image67.png"/><Relationship Id="rId41" Type="http://schemas.openxmlformats.org/officeDocument/2006/relationships/image" Target="../media/image83.png"/><Relationship Id="rId54" Type="http://schemas.openxmlformats.org/officeDocument/2006/relationships/image" Target="../media/image36.svg"/><Relationship Id="rId62" Type="http://schemas.openxmlformats.org/officeDocument/2006/relationships/image" Target="../media/image51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15" Type="http://schemas.openxmlformats.org/officeDocument/2006/relationships/image" Target="../media/image62.svg"/><Relationship Id="rId23" Type="http://schemas.openxmlformats.org/officeDocument/2006/relationships/image" Target="../media/image26.svg"/><Relationship Id="rId28" Type="http://schemas.openxmlformats.org/officeDocument/2006/relationships/image" Target="../media/image73.png"/><Relationship Id="rId36" Type="http://schemas.openxmlformats.org/officeDocument/2006/relationships/image" Target="../media/image87.jpeg"/><Relationship Id="rId49" Type="http://schemas.openxmlformats.org/officeDocument/2006/relationships/image" Target="../media/image48.png"/><Relationship Id="rId57" Type="http://schemas.openxmlformats.org/officeDocument/2006/relationships/image" Target="../media/image34.svg"/><Relationship Id="rId10" Type="http://schemas.openxmlformats.org/officeDocument/2006/relationships/image" Target="../media/image18.svg"/><Relationship Id="rId31" Type="http://schemas.openxmlformats.org/officeDocument/2006/relationships/image" Target="../media/image76.svg"/><Relationship Id="rId44" Type="http://schemas.openxmlformats.org/officeDocument/2006/relationships/image" Target="../media/image43.svg"/><Relationship Id="rId52" Type="http://schemas.openxmlformats.org/officeDocument/2006/relationships/image" Target="../media/image38.svg"/><Relationship Id="rId60" Type="http://schemas.openxmlformats.org/officeDocument/2006/relationships/image" Target="../media/image82.png"/><Relationship Id="rId4" Type="http://schemas.openxmlformats.org/officeDocument/2006/relationships/image" Target="../media/image53.sv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4BB5C-DB48-53BA-2F0E-A0AF9652A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Future State Infra Architecture in AWS</a:t>
            </a:r>
            <a:r>
              <a:rPr lang="en-IN" sz="2400" b="1" dirty="0">
                <a:solidFill>
                  <a:schemeClr val="accent3"/>
                </a:solidFill>
              </a:rPr>
              <a:t> </a:t>
            </a:r>
            <a:r>
              <a:rPr lang="en-IN" sz="2400" dirty="0"/>
              <a:t>(Driver Distraction Alert - DDA)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652BB-7525-7783-CC04-92DB9238B795}"/>
              </a:ext>
            </a:extLst>
          </p:cNvPr>
          <p:cNvSpPr txBox="1"/>
          <p:nvPr/>
        </p:nvSpPr>
        <p:spPr>
          <a:xfrm>
            <a:off x="114300" y="685234"/>
            <a:ext cx="11963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3"/>
                </a:solidFill>
              </a:rPr>
              <a:t>The future-state architecture integrates diverse technologies for high availability (HA) and auto scale support</a:t>
            </a:r>
            <a:endParaRPr lang="en-IN" sz="1200" b="1" dirty="0">
              <a:solidFill>
                <a:schemeClr val="accent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E2AE5-DE5B-79D2-6B21-35138615BF84}"/>
              </a:ext>
            </a:extLst>
          </p:cNvPr>
          <p:cNvSpPr/>
          <p:nvPr/>
        </p:nvSpPr>
        <p:spPr>
          <a:xfrm>
            <a:off x="328008" y="2867801"/>
            <a:ext cx="1149901" cy="2147983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6582DD-7C35-1230-B177-90A79F6F7F20}"/>
              </a:ext>
            </a:extLst>
          </p:cNvPr>
          <p:cNvSpPr/>
          <p:nvPr/>
        </p:nvSpPr>
        <p:spPr>
          <a:xfrm>
            <a:off x="2954799" y="5548779"/>
            <a:ext cx="7227232" cy="5299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B067A2-DD39-B045-3D60-133D56A06D81}"/>
              </a:ext>
            </a:extLst>
          </p:cNvPr>
          <p:cNvSpPr/>
          <p:nvPr/>
        </p:nvSpPr>
        <p:spPr>
          <a:xfrm>
            <a:off x="1602026" y="1646770"/>
            <a:ext cx="10432923" cy="494672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dirty="0">
              <a:solidFill>
                <a:sysClr val="windowText" lastClr="000000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2C4C06A0-0862-CE5A-A007-27A7E2C99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271" y="1625762"/>
            <a:ext cx="15334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43FED6A-E492-5891-4C80-17FA7A635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6405" y="3696044"/>
            <a:ext cx="10406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14" name="TextBox 19">
            <a:extLst>
              <a:ext uri="{FF2B5EF4-FFF2-40B4-BE49-F238E27FC236}">
                <a16:creationId xmlns:a16="http://schemas.microsoft.com/office/drawing/2014/main" id="{9A60920A-03DE-1A77-DA12-AE1F62115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5617" y="2961722"/>
            <a:ext cx="802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</a:p>
        </p:txBody>
      </p:sp>
      <p:pic>
        <p:nvPicPr>
          <p:cNvPr id="15" name="Graphic 12">
            <a:extLst>
              <a:ext uri="{FF2B5EF4-FFF2-40B4-BE49-F238E27FC236}">
                <a16:creationId xmlns:a16="http://schemas.microsoft.com/office/drawing/2014/main" id="{1185A7B3-9AFA-4B71-B9AA-163D043DA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85" y="2040937"/>
            <a:ext cx="389735" cy="389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2">
            <a:extLst>
              <a:ext uri="{FF2B5EF4-FFF2-40B4-BE49-F238E27FC236}">
                <a16:creationId xmlns:a16="http://schemas.microsoft.com/office/drawing/2014/main" id="{CCADC7F1-0D53-F03D-CAD6-97DCEF7E3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68873" y="4325664"/>
            <a:ext cx="8707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1376AD3D-89CC-67B1-3D20-5BAEF0653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5842" y="3619087"/>
            <a:ext cx="132427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AE4D81-BCB4-8826-8C96-2B5C57594688}"/>
              </a:ext>
            </a:extLst>
          </p:cNvPr>
          <p:cNvSpPr/>
          <p:nvPr/>
        </p:nvSpPr>
        <p:spPr>
          <a:xfrm>
            <a:off x="2954798" y="3347630"/>
            <a:ext cx="7226004" cy="8245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761E10-9DB8-E1FD-8C06-9DFBADE52578}"/>
              </a:ext>
            </a:extLst>
          </p:cNvPr>
          <p:cNvSpPr/>
          <p:nvPr/>
        </p:nvSpPr>
        <p:spPr>
          <a:xfrm>
            <a:off x="2954798" y="4515455"/>
            <a:ext cx="7227232" cy="6582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B32CFF-477C-BF10-1876-554394A9161F}"/>
              </a:ext>
            </a:extLst>
          </p:cNvPr>
          <p:cNvSpPr/>
          <p:nvPr/>
        </p:nvSpPr>
        <p:spPr>
          <a:xfrm>
            <a:off x="2693271" y="3149772"/>
            <a:ext cx="3121200" cy="1111025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 tIns="68580" bIns="3429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endParaRPr lang="en-US" sz="900" dirty="0">
              <a:solidFill>
                <a:srgbClr val="232F3C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17">
            <a:extLst>
              <a:ext uri="{FF2B5EF4-FFF2-40B4-BE49-F238E27FC236}">
                <a16:creationId xmlns:a16="http://schemas.microsoft.com/office/drawing/2014/main" id="{A870CE52-A621-1420-54FD-87E145625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2485" y="3140845"/>
            <a:ext cx="123147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defTabSz="685800"/>
            <a:r>
              <a:rPr lang="en-US" altLang="en-US" sz="1000" b="1" dirty="0">
                <a:solidFill>
                  <a:srgbClr val="232F3C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F44CEB-1160-E54D-1D68-E847231EA73C}"/>
              </a:ext>
            </a:extLst>
          </p:cNvPr>
          <p:cNvSpPr/>
          <p:nvPr/>
        </p:nvSpPr>
        <p:spPr>
          <a:xfrm>
            <a:off x="7725968" y="3170533"/>
            <a:ext cx="2805179" cy="1080640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 tIns="68580" bIns="3429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endParaRPr lang="en-US" sz="900" dirty="0">
              <a:solidFill>
                <a:srgbClr val="232F3C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A1434681-2ABA-CF6A-7C44-17D7CD4A1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255" y="3180237"/>
            <a:ext cx="170180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defTabSz="685800"/>
            <a:r>
              <a:rPr lang="en-US" altLang="en-US" sz="1000" b="1" dirty="0">
                <a:solidFill>
                  <a:srgbClr val="232F3C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EC5847-3710-3AA6-305B-F690D7EE4E4F}"/>
              </a:ext>
            </a:extLst>
          </p:cNvPr>
          <p:cNvSpPr/>
          <p:nvPr/>
        </p:nvSpPr>
        <p:spPr>
          <a:xfrm>
            <a:off x="2708253" y="4307096"/>
            <a:ext cx="3106217" cy="935931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 tIns="68580" bIns="3429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endParaRPr lang="en-US" sz="900" dirty="0">
              <a:solidFill>
                <a:srgbClr val="232F3C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17">
            <a:extLst>
              <a:ext uri="{FF2B5EF4-FFF2-40B4-BE49-F238E27FC236}">
                <a16:creationId xmlns:a16="http://schemas.microsoft.com/office/drawing/2014/main" id="{688824D3-B75E-A50D-4984-31710FF24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8364" y="4313862"/>
            <a:ext cx="134245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defTabSz="685800"/>
            <a:r>
              <a:rPr lang="en-US" altLang="en-US" sz="1000" b="1" dirty="0">
                <a:solidFill>
                  <a:srgbClr val="232F3C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EFBB55-4E85-E159-24C6-0B03F9B63F57}"/>
              </a:ext>
            </a:extLst>
          </p:cNvPr>
          <p:cNvSpPr/>
          <p:nvPr/>
        </p:nvSpPr>
        <p:spPr>
          <a:xfrm>
            <a:off x="7734474" y="4293783"/>
            <a:ext cx="2796674" cy="947762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 tIns="68580" bIns="3429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endParaRPr lang="en-US" sz="900" dirty="0">
              <a:solidFill>
                <a:srgbClr val="232F3C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7">
            <a:extLst>
              <a:ext uri="{FF2B5EF4-FFF2-40B4-BE49-F238E27FC236}">
                <a16:creationId xmlns:a16="http://schemas.microsoft.com/office/drawing/2014/main" id="{E4DCF064-D2C1-5A4C-79B7-40775FBE7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135" y="4304789"/>
            <a:ext cx="168004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defTabSz="685800"/>
            <a:r>
              <a:rPr lang="en-US" altLang="en-US" sz="1000" b="1" dirty="0">
                <a:solidFill>
                  <a:srgbClr val="232F3C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8A3FBB-628E-6C8A-DC5F-ADCB7D1673C4}"/>
              </a:ext>
            </a:extLst>
          </p:cNvPr>
          <p:cNvSpPr/>
          <p:nvPr/>
        </p:nvSpPr>
        <p:spPr>
          <a:xfrm>
            <a:off x="1702330" y="2262385"/>
            <a:ext cx="10236226" cy="4187234"/>
          </a:xfrm>
          <a:prstGeom prst="rect">
            <a:avLst/>
          </a:prstGeom>
          <a:noFill/>
          <a:ln w="15875">
            <a:solidFill>
              <a:srgbClr val="00A4A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 tIns="68580"/>
          <a:lstStyle/>
          <a:p>
            <a:pPr defTabSz="685800">
              <a:defRPr/>
            </a:pPr>
            <a:endParaRPr lang="en-US" sz="750" dirty="0">
              <a:solidFill>
                <a:srgbClr val="232F3C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10">
            <a:extLst>
              <a:ext uri="{FF2B5EF4-FFF2-40B4-BE49-F238E27FC236}">
                <a16:creationId xmlns:a16="http://schemas.microsoft.com/office/drawing/2014/main" id="{970E402F-D600-E475-48DE-2525AF37A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053" y="2249399"/>
            <a:ext cx="7681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685800"/>
            <a:r>
              <a:rPr lang="en-US" altLang="en-US" sz="1200" dirty="0">
                <a:solidFill>
                  <a:srgbClr val="232F3C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A59663-91EE-3B8D-21FF-4F1708414D7B}"/>
              </a:ext>
            </a:extLst>
          </p:cNvPr>
          <p:cNvSpPr/>
          <p:nvPr/>
        </p:nvSpPr>
        <p:spPr>
          <a:xfrm>
            <a:off x="1827646" y="2547076"/>
            <a:ext cx="8399364" cy="3784245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F447B66B-4A60-544E-0CD1-BD3E8B0D4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827646" y="2555553"/>
            <a:ext cx="274320" cy="274320"/>
          </a:xfrm>
          <a:prstGeom prst="rect">
            <a:avLst/>
          </a:prstGeom>
        </p:spPr>
      </p:pic>
      <p:sp>
        <p:nvSpPr>
          <p:cNvPr id="41" name="TextBox 10">
            <a:extLst>
              <a:ext uri="{FF2B5EF4-FFF2-40B4-BE49-F238E27FC236}">
                <a16:creationId xmlns:a16="http://schemas.microsoft.com/office/drawing/2014/main" id="{9B103D2E-89B6-0006-AD46-A70531723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7326" y="2539796"/>
            <a:ext cx="4999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685800"/>
            <a:r>
              <a:rPr lang="en-US" altLang="en-US" sz="1200" dirty="0">
                <a:solidFill>
                  <a:srgbClr val="232F3C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42" name="Graphic 21">
            <a:extLst>
              <a:ext uri="{FF2B5EF4-FFF2-40B4-BE49-F238E27FC236}">
                <a16:creationId xmlns:a16="http://schemas.microsoft.com/office/drawing/2014/main" id="{8E6BF9BC-AF36-38BD-5A7A-04F56C8FE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7637251" y="1688134"/>
            <a:ext cx="342201" cy="34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2">
            <a:extLst>
              <a:ext uri="{FF2B5EF4-FFF2-40B4-BE49-F238E27FC236}">
                <a16:creationId xmlns:a16="http://schemas.microsoft.com/office/drawing/2014/main" id="{D3610FFF-964B-7159-4EDB-4193E1A5E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270" y="2304441"/>
            <a:ext cx="9918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44" name="TextBox 12">
            <a:extLst>
              <a:ext uri="{FF2B5EF4-FFF2-40B4-BE49-F238E27FC236}">
                <a16:creationId xmlns:a16="http://schemas.microsoft.com/office/drawing/2014/main" id="{1E8C2F58-3BE8-3B78-FDD7-58754DC77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877" y="3324919"/>
            <a:ext cx="61964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Mobile</a:t>
            </a:r>
          </a:p>
        </p:txBody>
      </p:sp>
      <p:pic>
        <p:nvPicPr>
          <p:cNvPr id="45" name="Graphic 44" descr="AWS Cloud group icon with AWS logo.">
            <a:extLst>
              <a:ext uri="{FF2B5EF4-FFF2-40B4-BE49-F238E27FC236}">
                <a16:creationId xmlns:a16="http://schemas.microsoft.com/office/drawing/2014/main" id="{9F292C59-4679-D1F5-2057-667F7D8027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602026" y="1647506"/>
            <a:ext cx="274320" cy="274320"/>
          </a:xfrm>
          <a:prstGeom prst="rect">
            <a:avLst/>
          </a:prstGeom>
        </p:spPr>
      </p:pic>
      <p:pic>
        <p:nvPicPr>
          <p:cNvPr id="46" name="Graphic 45" descr="Region group icon.">
            <a:extLst>
              <a:ext uri="{FF2B5EF4-FFF2-40B4-BE49-F238E27FC236}">
                <a16:creationId xmlns:a16="http://schemas.microsoft.com/office/drawing/2014/main" id="{B3449306-3F94-9722-1916-C30A8C58DB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702330" y="2245880"/>
            <a:ext cx="274320" cy="274320"/>
          </a:xfrm>
          <a:prstGeom prst="rect">
            <a:avLst/>
          </a:prstGeom>
        </p:spPr>
      </p:pic>
      <p:sp>
        <p:nvSpPr>
          <p:cNvPr id="47" name="Rectangle 46" descr="Availability Zone group.">
            <a:extLst>
              <a:ext uri="{FF2B5EF4-FFF2-40B4-BE49-F238E27FC236}">
                <a16:creationId xmlns:a16="http://schemas.microsoft.com/office/drawing/2014/main" id="{7ADB6034-1E51-487C-E174-F3C9FC725148}"/>
              </a:ext>
            </a:extLst>
          </p:cNvPr>
          <p:cNvSpPr/>
          <p:nvPr/>
        </p:nvSpPr>
        <p:spPr>
          <a:xfrm>
            <a:off x="2594641" y="2347034"/>
            <a:ext cx="3291661" cy="3894831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12">
            <a:extLst>
              <a:ext uri="{FF2B5EF4-FFF2-40B4-BE49-F238E27FC236}">
                <a16:creationId xmlns:a16="http://schemas.microsoft.com/office/drawing/2014/main" id="{89869705-A931-F397-51DC-DA0F8771B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9961" y="2310680"/>
            <a:ext cx="18980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50" name="Graphic 49" descr="Private subnet group icon. ">
            <a:extLst>
              <a:ext uri="{FF2B5EF4-FFF2-40B4-BE49-F238E27FC236}">
                <a16:creationId xmlns:a16="http://schemas.microsoft.com/office/drawing/2014/main" id="{19452F12-28B4-31F3-5555-065F6B6A14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2708253" y="3159206"/>
            <a:ext cx="274320" cy="274320"/>
          </a:xfrm>
          <a:prstGeom prst="rect">
            <a:avLst/>
          </a:prstGeom>
        </p:spPr>
      </p:pic>
      <p:pic>
        <p:nvPicPr>
          <p:cNvPr id="51" name="Graphic 50" descr="Private subnet group icon. ">
            <a:extLst>
              <a:ext uri="{FF2B5EF4-FFF2-40B4-BE49-F238E27FC236}">
                <a16:creationId xmlns:a16="http://schemas.microsoft.com/office/drawing/2014/main" id="{3219757D-BA04-F6EF-AC58-240200CA55E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2714051" y="4301682"/>
            <a:ext cx="274320" cy="274320"/>
          </a:xfrm>
          <a:prstGeom prst="rect">
            <a:avLst/>
          </a:prstGeom>
        </p:spPr>
      </p:pic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D11A24A7-5D8F-6D48-6A4F-C42D2D538311}"/>
              </a:ext>
            </a:extLst>
          </p:cNvPr>
          <p:cNvCxnSpPr>
            <a:cxnSpLocks/>
            <a:stCxn id="15" idx="0"/>
            <a:endCxn id="42" idx="0"/>
          </p:cNvCxnSpPr>
          <p:nvPr/>
        </p:nvCxnSpPr>
        <p:spPr>
          <a:xfrm rot="5400000" flipH="1" flipV="1">
            <a:off x="4180701" y="-1586713"/>
            <a:ext cx="352803" cy="6902499"/>
          </a:xfrm>
          <a:prstGeom prst="bentConnector3">
            <a:avLst>
              <a:gd name="adj1" fmla="val 164795"/>
            </a:avLst>
          </a:prstGeom>
          <a:ln w="15875">
            <a:solidFill>
              <a:srgbClr val="545B64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0051A42-7CF6-566D-4562-D09EB8DE3ED6}"/>
              </a:ext>
            </a:extLst>
          </p:cNvPr>
          <p:cNvCxnSpPr>
            <a:cxnSpLocks/>
            <a:stCxn id="42" idx="1"/>
            <a:endCxn id="56" idx="3"/>
          </p:cNvCxnSpPr>
          <p:nvPr/>
        </p:nvCxnSpPr>
        <p:spPr>
          <a:xfrm rot="10800000">
            <a:off x="6445039" y="1858121"/>
            <a:ext cx="1192213" cy="1114"/>
          </a:xfrm>
          <a:prstGeom prst="bentConnector3">
            <a:avLst>
              <a:gd name="adj1" fmla="val 50000"/>
            </a:avLst>
          </a:prstGeom>
          <a:ln w="15875">
            <a:solidFill>
              <a:srgbClr val="545B64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BDC4919-80B4-211D-AB94-479008FDF267}"/>
              </a:ext>
            </a:extLst>
          </p:cNvPr>
          <p:cNvCxnSpPr>
            <a:cxnSpLocks/>
            <a:stCxn id="57" idx="2"/>
            <a:endCxn id="67" idx="0"/>
          </p:cNvCxnSpPr>
          <p:nvPr/>
        </p:nvCxnSpPr>
        <p:spPr>
          <a:xfrm rot="5400000">
            <a:off x="6107562" y="2449442"/>
            <a:ext cx="376064" cy="971"/>
          </a:xfrm>
          <a:prstGeom prst="bentConnector3">
            <a:avLst>
              <a:gd name="adj1" fmla="val 50000"/>
            </a:avLst>
          </a:prstGeom>
          <a:ln w="15875">
            <a:solidFill>
              <a:srgbClr val="545B64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phic 8" descr="AWS WAF service icon.">
            <a:extLst>
              <a:ext uri="{FF2B5EF4-FFF2-40B4-BE49-F238E27FC236}">
                <a16:creationId xmlns:a16="http://schemas.microsoft.com/office/drawing/2014/main" id="{F99DF0A3-7F16-4328-9684-7256E3587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6102837" y="1687020"/>
            <a:ext cx="342201" cy="34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12">
            <a:extLst>
              <a:ext uri="{FF2B5EF4-FFF2-40B4-BE49-F238E27FC236}">
                <a16:creationId xmlns:a16="http://schemas.microsoft.com/office/drawing/2014/main" id="{51D25A62-B9E4-5873-C66B-27AFA1C22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3616" y="2015674"/>
            <a:ext cx="9849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WAF</a:t>
            </a:r>
          </a:p>
        </p:txBody>
      </p:sp>
      <p:sp>
        <p:nvSpPr>
          <p:cNvPr id="58" name="TextBox 12">
            <a:extLst>
              <a:ext uri="{FF2B5EF4-FFF2-40B4-BE49-F238E27FC236}">
                <a16:creationId xmlns:a16="http://schemas.microsoft.com/office/drawing/2014/main" id="{D8A9FFA7-4D23-174C-029A-F689F3323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4031" y="2013242"/>
            <a:ext cx="15140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pic>
        <p:nvPicPr>
          <p:cNvPr id="59" name="Graphic 8" descr="Amazon Simple Storage Service (Amazon S3) service icon.">
            <a:extLst>
              <a:ext uri="{FF2B5EF4-FFF2-40B4-BE49-F238E27FC236}">
                <a16:creationId xmlns:a16="http://schemas.microsoft.com/office/drawing/2014/main" id="{C3A1DD9D-9D64-4691-89FE-9016C4789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11114932" y="4012242"/>
            <a:ext cx="343434" cy="343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12">
            <a:extLst>
              <a:ext uri="{FF2B5EF4-FFF2-40B4-BE49-F238E27FC236}">
                <a16:creationId xmlns:a16="http://schemas.microsoft.com/office/drawing/2014/main" id="{E14E0E52-6235-2256-9691-EC71C7216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393" y="2310035"/>
            <a:ext cx="18980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62" name="Graphic 61" descr="Private subnet group icon. ">
            <a:extLst>
              <a:ext uri="{FF2B5EF4-FFF2-40B4-BE49-F238E27FC236}">
                <a16:creationId xmlns:a16="http://schemas.microsoft.com/office/drawing/2014/main" id="{FD2FECE3-7125-A241-A80A-92A0D2E744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7744537" y="4295018"/>
            <a:ext cx="274320" cy="274320"/>
          </a:xfrm>
          <a:prstGeom prst="rect">
            <a:avLst/>
          </a:prstGeom>
        </p:spPr>
      </p:pic>
      <p:pic>
        <p:nvPicPr>
          <p:cNvPr id="63" name="Graphic 62" descr="Private subnet group icon. ">
            <a:extLst>
              <a:ext uri="{FF2B5EF4-FFF2-40B4-BE49-F238E27FC236}">
                <a16:creationId xmlns:a16="http://schemas.microsoft.com/office/drawing/2014/main" id="{7B4A3234-B963-5654-3E96-7E1E32B238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7735318" y="3163591"/>
            <a:ext cx="274320" cy="274320"/>
          </a:xfrm>
          <a:prstGeom prst="rect">
            <a:avLst/>
          </a:prstGeom>
        </p:spPr>
      </p:pic>
      <p:pic>
        <p:nvPicPr>
          <p:cNvPr id="65" name="Graphic 10">
            <a:extLst>
              <a:ext uri="{FF2B5EF4-FFF2-40B4-BE49-F238E27FC236}">
                <a16:creationId xmlns:a16="http://schemas.microsoft.com/office/drawing/2014/main" id="{CF4C524D-5496-B61A-BCF2-4E4B622A3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4869408" y="3517261"/>
            <a:ext cx="357311" cy="357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12">
            <a:extLst>
              <a:ext uri="{FF2B5EF4-FFF2-40B4-BE49-F238E27FC236}">
                <a16:creationId xmlns:a16="http://schemas.microsoft.com/office/drawing/2014/main" id="{762B4A14-D49E-4C19-E81B-B1595FC95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713" y="3872952"/>
            <a:ext cx="104068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67" name="Graphic 17">
            <a:extLst>
              <a:ext uri="{FF2B5EF4-FFF2-40B4-BE49-F238E27FC236}">
                <a16:creationId xmlns:a16="http://schemas.microsoft.com/office/drawing/2014/main" id="{8C96AEB3-1B57-01CE-2A16-1C1896859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6114280" y="2637959"/>
            <a:ext cx="361655" cy="36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Graphic 7">
            <a:extLst>
              <a:ext uri="{FF2B5EF4-FFF2-40B4-BE49-F238E27FC236}">
                <a16:creationId xmlns:a16="http://schemas.microsoft.com/office/drawing/2014/main" id="{84DD965E-AAF3-5B2A-F8C1-F5838FBA6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11120385" y="5689467"/>
            <a:ext cx="407949" cy="407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">
            <a:extLst>
              <a:ext uri="{FF2B5EF4-FFF2-40B4-BE49-F238E27FC236}">
                <a16:creationId xmlns:a16="http://schemas.microsoft.com/office/drawing/2014/main" id="{1A2F6E4B-0F24-9BBD-B8FE-0E383BC77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8364" y="6107434"/>
            <a:ext cx="14074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 Sight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0" name="Graphic 14">
            <a:extLst>
              <a:ext uri="{FF2B5EF4-FFF2-40B4-BE49-F238E27FC236}">
                <a16:creationId xmlns:a16="http://schemas.microsoft.com/office/drawing/2014/main" id="{FEA4AE51-5533-3363-D49F-F9C4A1C19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11106507" y="4840674"/>
            <a:ext cx="397997" cy="397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17">
            <a:extLst>
              <a:ext uri="{FF2B5EF4-FFF2-40B4-BE49-F238E27FC236}">
                <a16:creationId xmlns:a16="http://schemas.microsoft.com/office/drawing/2014/main" id="{00C54B7B-53B6-0E4B-3478-64A7A6ECA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0269" y="5225399"/>
            <a:ext cx="161812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4DE1E89-0091-D2EB-ABF1-12C176C0239B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11317960" y="5481429"/>
            <a:ext cx="6400" cy="20803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1968063-CC33-173E-462C-C814C9497683}"/>
              </a:ext>
            </a:extLst>
          </p:cNvPr>
          <p:cNvCxnSpPr>
            <a:cxnSpLocks/>
            <a:stCxn id="16" idx="2"/>
            <a:endCxn id="70" idx="0"/>
          </p:cNvCxnSpPr>
          <p:nvPr/>
        </p:nvCxnSpPr>
        <p:spPr>
          <a:xfrm>
            <a:off x="11304242" y="4571885"/>
            <a:ext cx="1264" cy="2687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phic 26">
            <a:extLst>
              <a:ext uri="{FF2B5EF4-FFF2-40B4-BE49-F238E27FC236}">
                <a16:creationId xmlns:a16="http://schemas.microsoft.com/office/drawing/2014/main" id="{B6E2455C-71FF-89D6-075A-E6D1CA44E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11123142" y="3248807"/>
            <a:ext cx="351155" cy="351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24">
            <a:extLst>
              <a:ext uri="{FF2B5EF4-FFF2-40B4-BE49-F238E27FC236}">
                <a16:creationId xmlns:a16="http://schemas.microsoft.com/office/drawing/2014/main" id="{AC670E76-BB27-E812-F229-57E24EEFA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 bwMode="auto">
          <a:xfrm>
            <a:off x="11132083" y="2425189"/>
            <a:ext cx="351567" cy="35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2">
            <a:extLst>
              <a:ext uri="{FF2B5EF4-FFF2-40B4-BE49-F238E27FC236}">
                <a16:creationId xmlns:a16="http://schemas.microsoft.com/office/drawing/2014/main" id="{21B741A4-DCB8-64E1-6B59-55BA49CDF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0887" y="2776183"/>
            <a:ext cx="132427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CD9E8444-6ECE-3558-A03B-710145C637F3}"/>
              </a:ext>
            </a:extLst>
          </p:cNvPr>
          <p:cNvCxnSpPr>
            <a:cxnSpLocks/>
            <a:stCxn id="76" idx="0"/>
          </p:cNvCxnSpPr>
          <p:nvPr/>
        </p:nvCxnSpPr>
        <p:spPr>
          <a:xfrm rot="16200000" flipV="1">
            <a:off x="11185501" y="3135588"/>
            <a:ext cx="226403" cy="36"/>
          </a:xfrm>
          <a:prstGeom prst="bentConnector3">
            <a:avLst>
              <a:gd name="adj1" fmla="val 50000"/>
            </a:avLst>
          </a:prstGeom>
          <a:ln w="15875">
            <a:solidFill>
              <a:srgbClr val="545B64"/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5AD84075-9655-D226-1985-F40AD6F83B2F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43497" y="3650102"/>
            <a:ext cx="457223" cy="495325"/>
          </a:xfrm>
          <a:prstGeom prst="rect">
            <a:avLst/>
          </a:prstGeom>
        </p:spPr>
      </p:pic>
      <p:sp>
        <p:nvSpPr>
          <p:cNvPr id="81" name="Rectangle: Single Corner Snipped 80">
            <a:extLst>
              <a:ext uri="{FF2B5EF4-FFF2-40B4-BE49-F238E27FC236}">
                <a16:creationId xmlns:a16="http://schemas.microsoft.com/office/drawing/2014/main" id="{61ABF9CE-77DD-7831-0B89-BBEADB741C5F}"/>
              </a:ext>
            </a:extLst>
          </p:cNvPr>
          <p:cNvSpPr/>
          <p:nvPr/>
        </p:nvSpPr>
        <p:spPr>
          <a:xfrm>
            <a:off x="619863" y="4475597"/>
            <a:ext cx="426970" cy="276813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TextBox 12">
            <a:extLst>
              <a:ext uri="{FF2B5EF4-FFF2-40B4-BE49-F238E27FC236}">
                <a16:creationId xmlns:a16="http://schemas.microsoft.com/office/drawing/2014/main" id="{69CC0904-8F73-D642-615E-AD434C1E7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391" y="4766471"/>
            <a:ext cx="9918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Mobile</a:t>
            </a:r>
          </a:p>
        </p:txBody>
      </p:sp>
      <p:sp>
        <p:nvSpPr>
          <p:cNvPr id="83" name="Rectangle: Single Corner Snipped 82">
            <a:extLst>
              <a:ext uri="{FF2B5EF4-FFF2-40B4-BE49-F238E27FC236}">
                <a16:creationId xmlns:a16="http://schemas.microsoft.com/office/drawing/2014/main" id="{2C7FC3BE-37E9-F3BF-F779-84482E1E9B86}"/>
              </a:ext>
            </a:extLst>
          </p:cNvPr>
          <p:cNvSpPr/>
          <p:nvPr/>
        </p:nvSpPr>
        <p:spPr>
          <a:xfrm>
            <a:off x="622390" y="2999700"/>
            <a:ext cx="426970" cy="276813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704F8AAC-5881-7E4D-C285-02FD73929CF7}"/>
              </a:ext>
            </a:extLst>
          </p:cNvPr>
          <p:cNvCxnSpPr>
            <a:cxnSpLocks/>
            <a:stCxn id="83" idx="0"/>
            <a:endCxn id="80" idx="3"/>
          </p:cNvCxnSpPr>
          <p:nvPr/>
        </p:nvCxnSpPr>
        <p:spPr>
          <a:xfrm>
            <a:off x="1049360" y="3138107"/>
            <a:ext cx="51360" cy="759658"/>
          </a:xfrm>
          <a:prstGeom prst="bentConnector3">
            <a:avLst>
              <a:gd name="adj1" fmla="val 545093"/>
            </a:avLst>
          </a:prstGeom>
          <a:ln w="12700">
            <a:solidFill>
              <a:srgbClr val="545B64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01FF5944-34C7-2904-16A3-FFC58AE685DE}"/>
              </a:ext>
            </a:extLst>
          </p:cNvPr>
          <p:cNvCxnSpPr>
            <a:cxnSpLocks/>
            <a:stCxn id="81" idx="0"/>
            <a:endCxn id="80" idx="3"/>
          </p:cNvCxnSpPr>
          <p:nvPr/>
        </p:nvCxnSpPr>
        <p:spPr>
          <a:xfrm flipV="1">
            <a:off x="1046833" y="3897765"/>
            <a:ext cx="53887" cy="716239"/>
          </a:xfrm>
          <a:prstGeom prst="bentConnector3">
            <a:avLst>
              <a:gd name="adj1" fmla="val 524221"/>
            </a:avLst>
          </a:prstGeom>
          <a:ln w="12700">
            <a:solidFill>
              <a:srgbClr val="545B64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Graphic 10">
            <a:extLst>
              <a:ext uri="{FF2B5EF4-FFF2-40B4-BE49-F238E27FC236}">
                <a16:creationId xmlns:a16="http://schemas.microsoft.com/office/drawing/2014/main" id="{0D36DDD1-D506-63A8-ABDB-8AA8C4E0D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8395675" y="3552820"/>
            <a:ext cx="357311" cy="357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12">
            <a:extLst>
              <a:ext uri="{FF2B5EF4-FFF2-40B4-BE49-F238E27FC236}">
                <a16:creationId xmlns:a16="http://schemas.microsoft.com/office/drawing/2014/main" id="{1DAE43E1-FA84-6D6B-FEBA-9EF71EF6F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7697" y="3897764"/>
            <a:ext cx="104068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92" name="Picture 2" descr="AWS Partner HERE Technologies">
            <a:extLst>
              <a:ext uri="{FF2B5EF4-FFF2-40B4-BE49-F238E27FC236}">
                <a16:creationId xmlns:a16="http://schemas.microsoft.com/office/drawing/2014/main" id="{2F5821FA-9386-5C1B-244A-365A61200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006" y="4566540"/>
            <a:ext cx="375848" cy="37584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11">
            <a:extLst>
              <a:ext uri="{FF2B5EF4-FFF2-40B4-BE49-F238E27FC236}">
                <a16:creationId xmlns:a16="http://schemas.microsoft.com/office/drawing/2014/main" id="{90CA7139-7C7E-1A49-0913-9A0549CF4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4425" y="4962293"/>
            <a:ext cx="11567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Location Service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4" name="Picture 2" descr="Google Location Icon Images – Browse 1,969 Stock Photos ...">
            <a:extLst>
              <a:ext uri="{FF2B5EF4-FFF2-40B4-BE49-F238E27FC236}">
                <a16:creationId xmlns:a16="http://schemas.microsoft.com/office/drawing/2014/main" id="{740894B4-157E-1C6A-17EC-0AB511344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396" y="4572254"/>
            <a:ext cx="397974" cy="37013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AWS Partner HERE Technologies">
            <a:extLst>
              <a:ext uri="{FF2B5EF4-FFF2-40B4-BE49-F238E27FC236}">
                <a16:creationId xmlns:a16="http://schemas.microsoft.com/office/drawing/2014/main" id="{F95E40F6-4DC8-00F0-FE55-349FC354D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686" y="4561926"/>
            <a:ext cx="375848" cy="37584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11">
            <a:extLst>
              <a:ext uri="{FF2B5EF4-FFF2-40B4-BE49-F238E27FC236}">
                <a16:creationId xmlns:a16="http://schemas.microsoft.com/office/drawing/2014/main" id="{C5D506EB-B8C0-0177-E0FF-558FACD05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5464" y="4957679"/>
            <a:ext cx="111772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Location Service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7" name="Picture 2" descr="Google Location Icon Images – Browse 1,969 Stock Photos ...">
            <a:extLst>
              <a:ext uri="{FF2B5EF4-FFF2-40B4-BE49-F238E27FC236}">
                <a16:creationId xmlns:a16="http://schemas.microsoft.com/office/drawing/2014/main" id="{016E2E67-CDA1-1B4A-9B4D-56105038B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076" y="4567640"/>
            <a:ext cx="397974" cy="37013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16207E83-4489-A9E4-CFA5-F2AAD32C604A}"/>
              </a:ext>
            </a:extLst>
          </p:cNvPr>
          <p:cNvCxnSpPr>
            <a:cxnSpLocks/>
            <a:stCxn id="5" idx="0"/>
            <a:endCxn id="43" idx="2"/>
          </p:cNvCxnSpPr>
          <p:nvPr/>
        </p:nvCxnSpPr>
        <p:spPr>
          <a:xfrm rot="16200000" flipV="1">
            <a:off x="759387" y="2724229"/>
            <a:ext cx="286361" cy="784"/>
          </a:xfrm>
          <a:prstGeom prst="bentConnector3">
            <a:avLst>
              <a:gd name="adj1" fmla="val 50000"/>
            </a:avLst>
          </a:prstGeom>
          <a:ln w="15875">
            <a:solidFill>
              <a:srgbClr val="545B64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D58171E6-7389-96BC-D6AE-CE3F4D8ED575}"/>
              </a:ext>
            </a:extLst>
          </p:cNvPr>
          <p:cNvCxnSpPr>
            <a:cxnSpLocks/>
            <a:stCxn id="18" idx="3"/>
            <a:endCxn id="76" idx="1"/>
          </p:cNvCxnSpPr>
          <p:nvPr/>
        </p:nvCxnSpPr>
        <p:spPr>
          <a:xfrm flipV="1">
            <a:off x="10180802" y="3424385"/>
            <a:ext cx="942340" cy="335531"/>
          </a:xfrm>
          <a:prstGeom prst="bentConnector3">
            <a:avLst>
              <a:gd name="adj1" fmla="val 50000"/>
            </a:avLst>
          </a:prstGeom>
          <a:ln w="15875">
            <a:solidFill>
              <a:srgbClr val="545B64"/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6BD6203B-5D14-B33C-4F18-0CDFBF3C8BAA}"/>
              </a:ext>
            </a:extLst>
          </p:cNvPr>
          <p:cNvCxnSpPr>
            <a:cxnSpLocks/>
            <a:stCxn id="77" idx="0"/>
            <a:endCxn id="80" idx="1"/>
          </p:cNvCxnSpPr>
          <p:nvPr/>
        </p:nvCxnSpPr>
        <p:spPr>
          <a:xfrm rot="16200000" flipH="1" flipV="1">
            <a:off x="5239394" y="-2170708"/>
            <a:ext cx="1472576" cy="10664370"/>
          </a:xfrm>
          <a:prstGeom prst="bentConnector4">
            <a:avLst>
              <a:gd name="adj1" fmla="val -71175"/>
              <a:gd name="adj2" fmla="val 104004"/>
            </a:avLst>
          </a:prstGeom>
          <a:ln w="15875">
            <a:solidFill>
              <a:srgbClr val="545B64"/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AE3C5CF2-8F10-8FB5-DC29-0C291F346398}"/>
              </a:ext>
            </a:extLst>
          </p:cNvPr>
          <p:cNvCxnSpPr>
            <a:cxnSpLocks/>
            <a:stCxn id="18" idx="3"/>
            <a:endCxn id="59" idx="1"/>
          </p:cNvCxnSpPr>
          <p:nvPr/>
        </p:nvCxnSpPr>
        <p:spPr>
          <a:xfrm>
            <a:off x="10180802" y="3759916"/>
            <a:ext cx="934130" cy="424043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1"/>
            </a:solidFill>
            <a:prstDash val="soli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Graphic 17">
            <a:extLst>
              <a:ext uri="{FF2B5EF4-FFF2-40B4-BE49-F238E27FC236}">
                <a16:creationId xmlns:a16="http://schemas.microsoft.com/office/drawing/2014/main" id="{9FCBEB8B-92CB-C091-503E-FC034BB8D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 bwMode="auto">
          <a:xfrm>
            <a:off x="6997526" y="2627206"/>
            <a:ext cx="379014" cy="379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11">
            <a:extLst>
              <a:ext uri="{FF2B5EF4-FFF2-40B4-BE49-F238E27FC236}">
                <a16:creationId xmlns:a16="http://schemas.microsoft.com/office/drawing/2014/main" id="{4C119897-B986-6AF5-BD78-C7E05A51D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226" y="2970740"/>
            <a:ext cx="10058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6E6C212-C502-BEE9-88B1-F0019BBA6057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6475935" y="2818787"/>
            <a:ext cx="264391" cy="528843"/>
          </a:xfrm>
          <a:prstGeom prst="bentConnector2">
            <a:avLst/>
          </a:prstGeom>
          <a:ln w="15875">
            <a:solidFill>
              <a:srgbClr val="545B64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75B2637A-646C-62A9-C736-27FDC2CF55A6}"/>
              </a:ext>
            </a:extLst>
          </p:cNvPr>
          <p:cNvCxnSpPr>
            <a:cxnSpLocks/>
            <a:stCxn id="67" idx="3"/>
            <a:endCxn id="109" idx="1"/>
          </p:cNvCxnSpPr>
          <p:nvPr/>
        </p:nvCxnSpPr>
        <p:spPr>
          <a:xfrm flipV="1">
            <a:off x="6475935" y="2816713"/>
            <a:ext cx="521591" cy="2074"/>
          </a:xfrm>
          <a:prstGeom prst="bentConnector3">
            <a:avLst>
              <a:gd name="adj1" fmla="val 50000"/>
            </a:avLst>
          </a:prstGeom>
          <a:ln w="15875">
            <a:solidFill>
              <a:srgbClr val="545B64"/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BF82F92-9202-DE53-87D4-352F6E34B603}"/>
              </a:ext>
            </a:extLst>
          </p:cNvPr>
          <p:cNvSpPr/>
          <p:nvPr/>
        </p:nvSpPr>
        <p:spPr>
          <a:xfrm>
            <a:off x="7640167" y="2326726"/>
            <a:ext cx="2929148" cy="3912562"/>
          </a:xfrm>
          <a:prstGeom prst="rect">
            <a:avLst/>
          </a:prstGeom>
          <a:noFill/>
          <a:ln w="15875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7CF87BF9-4A30-18E5-F586-197B38CD70B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69007" y="4343521"/>
            <a:ext cx="343253" cy="614"/>
          </a:xfrm>
          <a:prstGeom prst="bentConnector3">
            <a:avLst>
              <a:gd name="adj1" fmla="val 50000"/>
            </a:avLst>
          </a:prstGeom>
          <a:ln w="15875">
            <a:solidFill>
              <a:srgbClr val="545B64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47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4BB5C-DB48-53BA-2F0E-A0AF9652A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DR Infra Architecture in AWS</a:t>
            </a:r>
            <a:r>
              <a:rPr lang="en-IN" sz="2400" b="1" dirty="0">
                <a:solidFill>
                  <a:schemeClr val="accent3"/>
                </a:solidFill>
              </a:rPr>
              <a:t> </a:t>
            </a:r>
            <a:r>
              <a:rPr lang="en-IN" sz="2400" dirty="0"/>
              <a:t>(Driver Distraction Alert - DDA)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652BB-7525-7783-CC04-92DB9238B795}"/>
              </a:ext>
            </a:extLst>
          </p:cNvPr>
          <p:cNvSpPr txBox="1"/>
          <p:nvPr/>
        </p:nvSpPr>
        <p:spPr>
          <a:xfrm>
            <a:off x="114300" y="685234"/>
            <a:ext cx="11963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3"/>
                </a:solidFill>
              </a:rPr>
              <a:t>The future-state architecture integrates diverse technologies for high availability (HA) and auto scale support</a:t>
            </a:r>
            <a:endParaRPr lang="en-IN" sz="1200" b="1" dirty="0">
              <a:solidFill>
                <a:schemeClr val="accent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E2AE5-DE5B-79D2-6B21-35138615BF84}"/>
              </a:ext>
            </a:extLst>
          </p:cNvPr>
          <p:cNvSpPr/>
          <p:nvPr/>
        </p:nvSpPr>
        <p:spPr>
          <a:xfrm>
            <a:off x="328008" y="2867801"/>
            <a:ext cx="1149901" cy="2147983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6582DD-7C35-1230-B177-90A79F6F7F20}"/>
              </a:ext>
            </a:extLst>
          </p:cNvPr>
          <p:cNvSpPr/>
          <p:nvPr/>
        </p:nvSpPr>
        <p:spPr>
          <a:xfrm>
            <a:off x="2954799" y="5548779"/>
            <a:ext cx="7227232" cy="5299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B067A2-DD39-B045-3D60-133D56A06D81}"/>
              </a:ext>
            </a:extLst>
          </p:cNvPr>
          <p:cNvSpPr/>
          <p:nvPr/>
        </p:nvSpPr>
        <p:spPr>
          <a:xfrm>
            <a:off x="1602026" y="1646770"/>
            <a:ext cx="10432923" cy="494672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dirty="0">
              <a:solidFill>
                <a:sysClr val="windowText" lastClr="000000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2C4C06A0-0862-CE5A-A007-27A7E2C99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271" y="1625762"/>
            <a:ext cx="15334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43FED6A-E492-5891-4C80-17FA7A635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6405" y="3696044"/>
            <a:ext cx="10406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14" name="TextBox 19">
            <a:extLst>
              <a:ext uri="{FF2B5EF4-FFF2-40B4-BE49-F238E27FC236}">
                <a16:creationId xmlns:a16="http://schemas.microsoft.com/office/drawing/2014/main" id="{9A60920A-03DE-1A77-DA12-AE1F62115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5617" y="2961722"/>
            <a:ext cx="802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</a:p>
        </p:txBody>
      </p:sp>
      <p:pic>
        <p:nvPicPr>
          <p:cNvPr id="15" name="Graphic 12">
            <a:extLst>
              <a:ext uri="{FF2B5EF4-FFF2-40B4-BE49-F238E27FC236}">
                <a16:creationId xmlns:a16="http://schemas.microsoft.com/office/drawing/2014/main" id="{1185A7B3-9AFA-4B71-B9AA-163D043DA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85" y="2040937"/>
            <a:ext cx="389735" cy="389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2">
            <a:extLst>
              <a:ext uri="{FF2B5EF4-FFF2-40B4-BE49-F238E27FC236}">
                <a16:creationId xmlns:a16="http://schemas.microsoft.com/office/drawing/2014/main" id="{CCADC7F1-0D53-F03D-CAD6-97DCEF7E3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68873" y="4325664"/>
            <a:ext cx="8707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1376AD3D-89CC-67B1-3D20-5BAEF0653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5842" y="3619087"/>
            <a:ext cx="132427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AE4D81-BCB4-8826-8C96-2B5C57594688}"/>
              </a:ext>
            </a:extLst>
          </p:cNvPr>
          <p:cNvSpPr/>
          <p:nvPr/>
        </p:nvSpPr>
        <p:spPr>
          <a:xfrm>
            <a:off x="2954798" y="3347630"/>
            <a:ext cx="7226004" cy="8245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761E10-9DB8-E1FD-8C06-9DFBADE52578}"/>
              </a:ext>
            </a:extLst>
          </p:cNvPr>
          <p:cNvSpPr/>
          <p:nvPr/>
        </p:nvSpPr>
        <p:spPr>
          <a:xfrm>
            <a:off x="2954798" y="4515455"/>
            <a:ext cx="7227232" cy="6582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B32CFF-477C-BF10-1876-554394A9161F}"/>
              </a:ext>
            </a:extLst>
          </p:cNvPr>
          <p:cNvSpPr/>
          <p:nvPr/>
        </p:nvSpPr>
        <p:spPr>
          <a:xfrm>
            <a:off x="2693271" y="3149772"/>
            <a:ext cx="3121200" cy="1111025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 tIns="68580" bIns="3429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endParaRPr lang="en-US" sz="900" dirty="0">
              <a:solidFill>
                <a:srgbClr val="232F3C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17">
            <a:extLst>
              <a:ext uri="{FF2B5EF4-FFF2-40B4-BE49-F238E27FC236}">
                <a16:creationId xmlns:a16="http://schemas.microsoft.com/office/drawing/2014/main" id="{A870CE52-A621-1420-54FD-87E145625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2485" y="3140845"/>
            <a:ext cx="123147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defTabSz="685800"/>
            <a:r>
              <a:rPr lang="en-US" altLang="en-US" sz="1000" b="1" dirty="0">
                <a:solidFill>
                  <a:srgbClr val="232F3C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F44CEB-1160-E54D-1D68-E847231EA73C}"/>
              </a:ext>
            </a:extLst>
          </p:cNvPr>
          <p:cNvSpPr/>
          <p:nvPr/>
        </p:nvSpPr>
        <p:spPr>
          <a:xfrm>
            <a:off x="7725968" y="3170533"/>
            <a:ext cx="2805179" cy="1080640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 tIns="68580" bIns="3429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endParaRPr lang="en-US" sz="900" dirty="0">
              <a:solidFill>
                <a:srgbClr val="232F3C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A1434681-2ABA-CF6A-7C44-17D7CD4A1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255" y="3180237"/>
            <a:ext cx="170180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defTabSz="685800"/>
            <a:r>
              <a:rPr lang="en-US" altLang="en-US" sz="1000" b="1" dirty="0">
                <a:solidFill>
                  <a:srgbClr val="232F3C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EC5847-3710-3AA6-305B-F690D7EE4E4F}"/>
              </a:ext>
            </a:extLst>
          </p:cNvPr>
          <p:cNvSpPr/>
          <p:nvPr/>
        </p:nvSpPr>
        <p:spPr>
          <a:xfrm>
            <a:off x="2708253" y="4307096"/>
            <a:ext cx="3106217" cy="935931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 tIns="68580" bIns="3429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endParaRPr lang="en-US" sz="900" dirty="0">
              <a:solidFill>
                <a:srgbClr val="232F3C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17">
            <a:extLst>
              <a:ext uri="{FF2B5EF4-FFF2-40B4-BE49-F238E27FC236}">
                <a16:creationId xmlns:a16="http://schemas.microsoft.com/office/drawing/2014/main" id="{688824D3-B75E-A50D-4984-31710FF24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8364" y="4313862"/>
            <a:ext cx="134245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defTabSz="685800"/>
            <a:r>
              <a:rPr lang="en-US" altLang="en-US" sz="1000" b="1" dirty="0">
                <a:solidFill>
                  <a:srgbClr val="232F3C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EFBB55-4E85-E159-24C6-0B03F9B63F57}"/>
              </a:ext>
            </a:extLst>
          </p:cNvPr>
          <p:cNvSpPr/>
          <p:nvPr/>
        </p:nvSpPr>
        <p:spPr>
          <a:xfrm>
            <a:off x="7734474" y="4293783"/>
            <a:ext cx="2796674" cy="947762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 tIns="68580" bIns="3429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endParaRPr lang="en-US" sz="900" dirty="0">
              <a:solidFill>
                <a:srgbClr val="232F3C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7">
            <a:extLst>
              <a:ext uri="{FF2B5EF4-FFF2-40B4-BE49-F238E27FC236}">
                <a16:creationId xmlns:a16="http://schemas.microsoft.com/office/drawing/2014/main" id="{E4DCF064-D2C1-5A4C-79B7-40775FBE7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135" y="4304789"/>
            <a:ext cx="168004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defTabSz="685800"/>
            <a:r>
              <a:rPr lang="en-US" altLang="en-US" sz="1000" b="1" dirty="0">
                <a:solidFill>
                  <a:srgbClr val="232F3C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8A3FBB-628E-6C8A-DC5F-ADCB7D1673C4}"/>
              </a:ext>
            </a:extLst>
          </p:cNvPr>
          <p:cNvSpPr/>
          <p:nvPr/>
        </p:nvSpPr>
        <p:spPr>
          <a:xfrm>
            <a:off x="1702330" y="2262385"/>
            <a:ext cx="10236226" cy="4187234"/>
          </a:xfrm>
          <a:prstGeom prst="rect">
            <a:avLst/>
          </a:prstGeom>
          <a:noFill/>
          <a:ln w="15875">
            <a:solidFill>
              <a:srgbClr val="00A4A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 tIns="68580"/>
          <a:lstStyle/>
          <a:p>
            <a:pPr defTabSz="685800">
              <a:defRPr/>
            </a:pPr>
            <a:endParaRPr lang="en-US" sz="750" dirty="0">
              <a:solidFill>
                <a:srgbClr val="232F3C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10">
            <a:extLst>
              <a:ext uri="{FF2B5EF4-FFF2-40B4-BE49-F238E27FC236}">
                <a16:creationId xmlns:a16="http://schemas.microsoft.com/office/drawing/2014/main" id="{970E402F-D600-E475-48DE-2525AF37A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053" y="2249399"/>
            <a:ext cx="7681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685800"/>
            <a:r>
              <a:rPr lang="en-US" altLang="en-US" sz="1200" dirty="0">
                <a:solidFill>
                  <a:srgbClr val="232F3C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A59663-91EE-3B8D-21FF-4F1708414D7B}"/>
              </a:ext>
            </a:extLst>
          </p:cNvPr>
          <p:cNvSpPr/>
          <p:nvPr/>
        </p:nvSpPr>
        <p:spPr>
          <a:xfrm>
            <a:off x="1827646" y="2547076"/>
            <a:ext cx="8399364" cy="3784245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F447B66B-4A60-544E-0CD1-BD3E8B0D4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827646" y="2555553"/>
            <a:ext cx="274320" cy="274320"/>
          </a:xfrm>
          <a:prstGeom prst="rect">
            <a:avLst/>
          </a:prstGeom>
        </p:spPr>
      </p:pic>
      <p:sp>
        <p:nvSpPr>
          <p:cNvPr id="41" name="TextBox 10">
            <a:extLst>
              <a:ext uri="{FF2B5EF4-FFF2-40B4-BE49-F238E27FC236}">
                <a16:creationId xmlns:a16="http://schemas.microsoft.com/office/drawing/2014/main" id="{9B103D2E-89B6-0006-AD46-A70531723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7326" y="2539796"/>
            <a:ext cx="4999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685800"/>
            <a:r>
              <a:rPr lang="en-US" altLang="en-US" sz="1200" dirty="0">
                <a:solidFill>
                  <a:srgbClr val="232F3C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42" name="Graphic 21">
            <a:extLst>
              <a:ext uri="{FF2B5EF4-FFF2-40B4-BE49-F238E27FC236}">
                <a16:creationId xmlns:a16="http://schemas.microsoft.com/office/drawing/2014/main" id="{8E6BF9BC-AF36-38BD-5A7A-04F56C8FE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7637251" y="1688134"/>
            <a:ext cx="342201" cy="34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2">
            <a:extLst>
              <a:ext uri="{FF2B5EF4-FFF2-40B4-BE49-F238E27FC236}">
                <a16:creationId xmlns:a16="http://schemas.microsoft.com/office/drawing/2014/main" id="{D3610FFF-964B-7159-4EDB-4193E1A5E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270" y="2304441"/>
            <a:ext cx="9918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44" name="TextBox 12">
            <a:extLst>
              <a:ext uri="{FF2B5EF4-FFF2-40B4-BE49-F238E27FC236}">
                <a16:creationId xmlns:a16="http://schemas.microsoft.com/office/drawing/2014/main" id="{1E8C2F58-3BE8-3B78-FDD7-58754DC77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877" y="3324919"/>
            <a:ext cx="61964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Mobile</a:t>
            </a:r>
          </a:p>
        </p:txBody>
      </p:sp>
      <p:pic>
        <p:nvPicPr>
          <p:cNvPr id="45" name="Graphic 44" descr="AWS Cloud group icon with AWS logo.">
            <a:extLst>
              <a:ext uri="{FF2B5EF4-FFF2-40B4-BE49-F238E27FC236}">
                <a16:creationId xmlns:a16="http://schemas.microsoft.com/office/drawing/2014/main" id="{9F292C59-4679-D1F5-2057-667F7D8027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602026" y="1647506"/>
            <a:ext cx="274320" cy="274320"/>
          </a:xfrm>
          <a:prstGeom prst="rect">
            <a:avLst/>
          </a:prstGeom>
        </p:spPr>
      </p:pic>
      <p:pic>
        <p:nvPicPr>
          <p:cNvPr id="46" name="Graphic 45" descr="Region group icon.">
            <a:extLst>
              <a:ext uri="{FF2B5EF4-FFF2-40B4-BE49-F238E27FC236}">
                <a16:creationId xmlns:a16="http://schemas.microsoft.com/office/drawing/2014/main" id="{B3449306-3F94-9722-1916-C30A8C58DB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702330" y="2245880"/>
            <a:ext cx="274320" cy="274320"/>
          </a:xfrm>
          <a:prstGeom prst="rect">
            <a:avLst/>
          </a:prstGeom>
        </p:spPr>
      </p:pic>
      <p:sp>
        <p:nvSpPr>
          <p:cNvPr id="47" name="Rectangle 46" descr="Availability Zone group.">
            <a:extLst>
              <a:ext uri="{FF2B5EF4-FFF2-40B4-BE49-F238E27FC236}">
                <a16:creationId xmlns:a16="http://schemas.microsoft.com/office/drawing/2014/main" id="{7ADB6034-1E51-487C-E174-F3C9FC725148}"/>
              </a:ext>
            </a:extLst>
          </p:cNvPr>
          <p:cNvSpPr/>
          <p:nvPr/>
        </p:nvSpPr>
        <p:spPr>
          <a:xfrm>
            <a:off x="2594641" y="2347034"/>
            <a:ext cx="3291661" cy="3894831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12">
            <a:extLst>
              <a:ext uri="{FF2B5EF4-FFF2-40B4-BE49-F238E27FC236}">
                <a16:creationId xmlns:a16="http://schemas.microsoft.com/office/drawing/2014/main" id="{89869705-A931-F397-51DC-DA0F8771B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9961" y="2310680"/>
            <a:ext cx="18980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50" name="Graphic 49" descr="Private subnet group icon. ">
            <a:extLst>
              <a:ext uri="{FF2B5EF4-FFF2-40B4-BE49-F238E27FC236}">
                <a16:creationId xmlns:a16="http://schemas.microsoft.com/office/drawing/2014/main" id="{19452F12-28B4-31F3-5555-065F6B6A14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2708253" y="3159206"/>
            <a:ext cx="274320" cy="274320"/>
          </a:xfrm>
          <a:prstGeom prst="rect">
            <a:avLst/>
          </a:prstGeom>
        </p:spPr>
      </p:pic>
      <p:pic>
        <p:nvPicPr>
          <p:cNvPr id="51" name="Graphic 50" descr="Private subnet group icon. ">
            <a:extLst>
              <a:ext uri="{FF2B5EF4-FFF2-40B4-BE49-F238E27FC236}">
                <a16:creationId xmlns:a16="http://schemas.microsoft.com/office/drawing/2014/main" id="{3219757D-BA04-F6EF-AC58-240200CA55E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2714051" y="4301682"/>
            <a:ext cx="274320" cy="274320"/>
          </a:xfrm>
          <a:prstGeom prst="rect">
            <a:avLst/>
          </a:prstGeom>
        </p:spPr>
      </p:pic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D11A24A7-5D8F-6D48-6A4F-C42D2D538311}"/>
              </a:ext>
            </a:extLst>
          </p:cNvPr>
          <p:cNvCxnSpPr>
            <a:cxnSpLocks/>
            <a:stCxn id="15" idx="0"/>
            <a:endCxn id="42" idx="0"/>
          </p:cNvCxnSpPr>
          <p:nvPr/>
        </p:nvCxnSpPr>
        <p:spPr>
          <a:xfrm rot="5400000" flipH="1" flipV="1">
            <a:off x="4180701" y="-1586713"/>
            <a:ext cx="352803" cy="6902499"/>
          </a:xfrm>
          <a:prstGeom prst="bentConnector3">
            <a:avLst>
              <a:gd name="adj1" fmla="val 164795"/>
            </a:avLst>
          </a:prstGeom>
          <a:ln w="15875">
            <a:solidFill>
              <a:srgbClr val="545B64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0051A42-7CF6-566D-4562-D09EB8DE3ED6}"/>
              </a:ext>
            </a:extLst>
          </p:cNvPr>
          <p:cNvCxnSpPr>
            <a:cxnSpLocks/>
            <a:stCxn id="42" idx="1"/>
            <a:endCxn id="56" idx="3"/>
          </p:cNvCxnSpPr>
          <p:nvPr/>
        </p:nvCxnSpPr>
        <p:spPr>
          <a:xfrm rot="10800000">
            <a:off x="6445039" y="1858121"/>
            <a:ext cx="1192213" cy="1114"/>
          </a:xfrm>
          <a:prstGeom prst="bentConnector3">
            <a:avLst>
              <a:gd name="adj1" fmla="val 50000"/>
            </a:avLst>
          </a:prstGeom>
          <a:ln w="15875">
            <a:solidFill>
              <a:srgbClr val="545B64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BDC4919-80B4-211D-AB94-479008FDF267}"/>
              </a:ext>
            </a:extLst>
          </p:cNvPr>
          <p:cNvCxnSpPr>
            <a:cxnSpLocks/>
            <a:stCxn id="57" idx="2"/>
            <a:endCxn id="67" idx="0"/>
          </p:cNvCxnSpPr>
          <p:nvPr/>
        </p:nvCxnSpPr>
        <p:spPr>
          <a:xfrm rot="5400000">
            <a:off x="6107562" y="2449442"/>
            <a:ext cx="376064" cy="971"/>
          </a:xfrm>
          <a:prstGeom prst="bentConnector3">
            <a:avLst>
              <a:gd name="adj1" fmla="val 50000"/>
            </a:avLst>
          </a:prstGeom>
          <a:ln w="15875">
            <a:solidFill>
              <a:srgbClr val="545B64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phic 8" descr="AWS WAF service icon.">
            <a:extLst>
              <a:ext uri="{FF2B5EF4-FFF2-40B4-BE49-F238E27FC236}">
                <a16:creationId xmlns:a16="http://schemas.microsoft.com/office/drawing/2014/main" id="{F99DF0A3-7F16-4328-9684-7256E3587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6102837" y="1687020"/>
            <a:ext cx="342201" cy="34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12">
            <a:extLst>
              <a:ext uri="{FF2B5EF4-FFF2-40B4-BE49-F238E27FC236}">
                <a16:creationId xmlns:a16="http://schemas.microsoft.com/office/drawing/2014/main" id="{51D25A62-B9E4-5873-C66B-27AFA1C22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3616" y="2015674"/>
            <a:ext cx="9849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WAF</a:t>
            </a:r>
          </a:p>
        </p:txBody>
      </p:sp>
      <p:sp>
        <p:nvSpPr>
          <p:cNvPr id="58" name="TextBox 12">
            <a:extLst>
              <a:ext uri="{FF2B5EF4-FFF2-40B4-BE49-F238E27FC236}">
                <a16:creationId xmlns:a16="http://schemas.microsoft.com/office/drawing/2014/main" id="{D8A9FFA7-4D23-174C-029A-F689F3323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4031" y="2013242"/>
            <a:ext cx="15140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pic>
        <p:nvPicPr>
          <p:cNvPr id="59" name="Graphic 8" descr="Amazon Simple Storage Service (Amazon S3) service icon.">
            <a:extLst>
              <a:ext uri="{FF2B5EF4-FFF2-40B4-BE49-F238E27FC236}">
                <a16:creationId xmlns:a16="http://schemas.microsoft.com/office/drawing/2014/main" id="{C3A1DD9D-9D64-4691-89FE-9016C4789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11114932" y="4012242"/>
            <a:ext cx="343434" cy="343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12">
            <a:extLst>
              <a:ext uri="{FF2B5EF4-FFF2-40B4-BE49-F238E27FC236}">
                <a16:creationId xmlns:a16="http://schemas.microsoft.com/office/drawing/2014/main" id="{E14E0E52-6235-2256-9691-EC71C7216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393" y="2310035"/>
            <a:ext cx="18980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62" name="Graphic 61" descr="Private subnet group icon. ">
            <a:extLst>
              <a:ext uri="{FF2B5EF4-FFF2-40B4-BE49-F238E27FC236}">
                <a16:creationId xmlns:a16="http://schemas.microsoft.com/office/drawing/2014/main" id="{FD2FECE3-7125-A241-A80A-92A0D2E744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7744537" y="4295018"/>
            <a:ext cx="274320" cy="274320"/>
          </a:xfrm>
          <a:prstGeom prst="rect">
            <a:avLst/>
          </a:prstGeom>
        </p:spPr>
      </p:pic>
      <p:pic>
        <p:nvPicPr>
          <p:cNvPr id="63" name="Graphic 62" descr="Private subnet group icon. ">
            <a:extLst>
              <a:ext uri="{FF2B5EF4-FFF2-40B4-BE49-F238E27FC236}">
                <a16:creationId xmlns:a16="http://schemas.microsoft.com/office/drawing/2014/main" id="{7B4A3234-B963-5654-3E96-7E1E32B238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7735318" y="3163591"/>
            <a:ext cx="274320" cy="274320"/>
          </a:xfrm>
          <a:prstGeom prst="rect">
            <a:avLst/>
          </a:prstGeom>
        </p:spPr>
      </p:pic>
      <p:pic>
        <p:nvPicPr>
          <p:cNvPr id="65" name="Graphic 10">
            <a:extLst>
              <a:ext uri="{FF2B5EF4-FFF2-40B4-BE49-F238E27FC236}">
                <a16:creationId xmlns:a16="http://schemas.microsoft.com/office/drawing/2014/main" id="{CF4C524D-5496-B61A-BCF2-4E4B622A3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4869408" y="3517261"/>
            <a:ext cx="357311" cy="357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12">
            <a:extLst>
              <a:ext uri="{FF2B5EF4-FFF2-40B4-BE49-F238E27FC236}">
                <a16:creationId xmlns:a16="http://schemas.microsoft.com/office/drawing/2014/main" id="{762B4A14-D49E-4C19-E81B-B1595FC95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713" y="3872952"/>
            <a:ext cx="104068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67" name="Graphic 17">
            <a:extLst>
              <a:ext uri="{FF2B5EF4-FFF2-40B4-BE49-F238E27FC236}">
                <a16:creationId xmlns:a16="http://schemas.microsoft.com/office/drawing/2014/main" id="{8C96AEB3-1B57-01CE-2A16-1C1896859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6114280" y="2637959"/>
            <a:ext cx="361655" cy="36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Graphic 7">
            <a:extLst>
              <a:ext uri="{FF2B5EF4-FFF2-40B4-BE49-F238E27FC236}">
                <a16:creationId xmlns:a16="http://schemas.microsoft.com/office/drawing/2014/main" id="{84DD965E-AAF3-5B2A-F8C1-F5838FBA6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11120385" y="5689467"/>
            <a:ext cx="407949" cy="407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">
            <a:extLst>
              <a:ext uri="{FF2B5EF4-FFF2-40B4-BE49-F238E27FC236}">
                <a16:creationId xmlns:a16="http://schemas.microsoft.com/office/drawing/2014/main" id="{1A2F6E4B-0F24-9BBD-B8FE-0E383BC77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8364" y="6107434"/>
            <a:ext cx="14074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 Sight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0" name="Graphic 14">
            <a:extLst>
              <a:ext uri="{FF2B5EF4-FFF2-40B4-BE49-F238E27FC236}">
                <a16:creationId xmlns:a16="http://schemas.microsoft.com/office/drawing/2014/main" id="{FEA4AE51-5533-3363-D49F-F9C4A1C19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11106507" y="4840674"/>
            <a:ext cx="397997" cy="397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17">
            <a:extLst>
              <a:ext uri="{FF2B5EF4-FFF2-40B4-BE49-F238E27FC236}">
                <a16:creationId xmlns:a16="http://schemas.microsoft.com/office/drawing/2014/main" id="{00C54B7B-53B6-0E4B-3478-64A7A6ECA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0269" y="5225399"/>
            <a:ext cx="161812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4DE1E89-0091-D2EB-ABF1-12C176C0239B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11317960" y="5481429"/>
            <a:ext cx="6400" cy="20803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1968063-CC33-173E-462C-C814C9497683}"/>
              </a:ext>
            </a:extLst>
          </p:cNvPr>
          <p:cNvCxnSpPr>
            <a:cxnSpLocks/>
            <a:stCxn id="16" idx="2"/>
            <a:endCxn id="70" idx="0"/>
          </p:cNvCxnSpPr>
          <p:nvPr/>
        </p:nvCxnSpPr>
        <p:spPr>
          <a:xfrm>
            <a:off x="11304242" y="4571885"/>
            <a:ext cx="1264" cy="2687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D4F9DEE-61B9-DF89-36BC-AA966E50980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69007" y="4343521"/>
            <a:ext cx="343253" cy="614"/>
          </a:xfrm>
          <a:prstGeom prst="bentConnector3">
            <a:avLst>
              <a:gd name="adj1" fmla="val 50000"/>
            </a:avLst>
          </a:prstGeom>
          <a:ln w="15875">
            <a:solidFill>
              <a:srgbClr val="545B64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phic 26">
            <a:extLst>
              <a:ext uri="{FF2B5EF4-FFF2-40B4-BE49-F238E27FC236}">
                <a16:creationId xmlns:a16="http://schemas.microsoft.com/office/drawing/2014/main" id="{B6E2455C-71FF-89D6-075A-E6D1CA44E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11123142" y="3248807"/>
            <a:ext cx="351155" cy="351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24">
            <a:extLst>
              <a:ext uri="{FF2B5EF4-FFF2-40B4-BE49-F238E27FC236}">
                <a16:creationId xmlns:a16="http://schemas.microsoft.com/office/drawing/2014/main" id="{AC670E76-BB27-E812-F229-57E24EEFA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 bwMode="auto">
          <a:xfrm>
            <a:off x="11132083" y="2425189"/>
            <a:ext cx="351567" cy="35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2">
            <a:extLst>
              <a:ext uri="{FF2B5EF4-FFF2-40B4-BE49-F238E27FC236}">
                <a16:creationId xmlns:a16="http://schemas.microsoft.com/office/drawing/2014/main" id="{21B741A4-DCB8-64E1-6B59-55BA49CDF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0887" y="2776183"/>
            <a:ext cx="132427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CD9E8444-6ECE-3558-A03B-710145C637F3}"/>
              </a:ext>
            </a:extLst>
          </p:cNvPr>
          <p:cNvCxnSpPr>
            <a:cxnSpLocks/>
            <a:stCxn id="76" idx="0"/>
          </p:cNvCxnSpPr>
          <p:nvPr/>
        </p:nvCxnSpPr>
        <p:spPr>
          <a:xfrm rot="16200000" flipV="1">
            <a:off x="11185501" y="3135588"/>
            <a:ext cx="226403" cy="36"/>
          </a:xfrm>
          <a:prstGeom prst="bentConnector3">
            <a:avLst>
              <a:gd name="adj1" fmla="val 50000"/>
            </a:avLst>
          </a:prstGeom>
          <a:ln w="15875">
            <a:solidFill>
              <a:srgbClr val="545B64"/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5AD84075-9655-D226-1985-F40AD6F83B2F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43497" y="3650102"/>
            <a:ext cx="457223" cy="495325"/>
          </a:xfrm>
          <a:prstGeom prst="rect">
            <a:avLst/>
          </a:prstGeom>
        </p:spPr>
      </p:pic>
      <p:sp>
        <p:nvSpPr>
          <p:cNvPr id="81" name="Rectangle: Single Corner Snipped 80">
            <a:extLst>
              <a:ext uri="{FF2B5EF4-FFF2-40B4-BE49-F238E27FC236}">
                <a16:creationId xmlns:a16="http://schemas.microsoft.com/office/drawing/2014/main" id="{61ABF9CE-77DD-7831-0B89-BBEADB741C5F}"/>
              </a:ext>
            </a:extLst>
          </p:cNvPr>
          <p:cNvSpPr/>
          <p:nvPr/>
        </p:nvSpPr>
        <p:spPr>
          <a:xfrm>
            <a:off x="619863" y="4475597"/>
            <a:ext cx="426970" cy="276813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TextBox 12">
            <a:extLst>
              <a:ext uri="{FF2B5EF4-FFF2-40B4-BE49-F238E27FC236}">
                <a16:creationId xmlns:a16="http://schemas.microsoft.com/office/drawing/2014/main" id="{69CC0904-8F73-D642-615E-AD434C1E7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391" y="4766471"/>
            <a:ext cx="9918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Mobile</a:t>
            </a:r>
          </a:p>
        </p:txBody>
      </p:sp>
      <p:sp>
        <p:nvSpPr>
          <p:cNvPr id="83" name="Rectangle: Single Corner Snipped 82">
            <a:extLst>
              <a:ext uri="{FF2B5EF4-FFF2-40B4-BE49-F238E27FC236}">
                <a16:creationId xmlns:a16="http://schemas.microsoft.com/office/drawing/2014/main" id="{2C7FC3BE-37E9-F3BF-F779-84482E1E9B86}"/>
              </a:ext>
            </a:extLst>
          </p:cNvPr>
          <p:cNvSpPr/>
          <p:nvPr/>
        </p:nvSpPr>
        <p:spPr>
          <a:xfrm>
            <a:off x="622390" y="2999700"/>
            <a:ext cx="426970" cy="276813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704F8AAC-5881-7E4D-C285-02FD73929CF7}"/>
              </a:ext>
            </a:extLst>
          </p:cNvPr>
          <p:cNvCxnSpPr>
            <a:cxnSpLocks/>
            <a:stCxn id="83" idx="0"/>
            <a:endCxn id="80" idx="3"/>
          </p:cNvCxnSpPr>
          <p:nvPr/>
        </p:nvCxnSpPr>
        <p:spPr>
          <a:xfrm>
            <a:off x="1049360" y="3138107"/>
            <a:ext cx="51360" cy="759658"/>
          </a:xfrm>
          <a:prstGeom prst="bentConnector3">
            <a:avLst>
              <a:gd name="adj1" fmla="val 545093"/>
            </a:avLst>
          </a:prstGeom>
          <a:ln w="12700">
            <a:solidFill>
              <a:srgbClr val="545B64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01FF5944-34C7-2904-16A3-FFC58AE685DE}"/>
              </a:ext>
            </a:extLst>
          </p:cNvPr>
          <p:cNvCxnSpPr>
            <a:cxnSpLocks/>
            <a:stCxn id="81" idx="0"/>
            <a:endCxn id="80" idx="3"/>
          </p:cNvCxnSpPr>
          <p:nvPr/>
        </p:nvCxnSpPr>
        <p:spPr>
          <a:xfrm flipV="1">
            <a:off x="1046833" y="3897765"/>
            <a:ext cx="53887" cy="716239"/>
          </a:xfrm>
          <a:prstGeom prst="bentConnector3">
            <a:avLst>
              <a:gd name="adj1" fmla="val 524221"/>
            </a:avLst>
          </a:prstGeom>
          <a:ln w="12700">
            <a:solidFill>
              <a:srgbClr val="545B64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Graphic 10">
            <a:extLst>
              <a:ext uri="{FF2B5EF4-FFF2-40B4-BE49-F238E27FC236}">
                <a16:creationId xmlns:a16="http://schemas.microsoft.com/office/drawing/2014/main" id="{0D36DDD1-D506-63A8-ABDB-8AA8C4E0D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8234700" y="3480878"/>
            <a:ext cx="357311" cy="357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12">
            <a:extLst>
              <a:ext uri="{FF2B5EF4-FFF2-40B4-BE49-F238E27FC236}">
                <a16:creationId xmlns:a16="http://schemas.microsoft.com/office/drawing/2014/main" id="{1DAE43E1-FA84-6D6B-FEBA-9EF71EF6F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2696" y="3867707"/>
            <a:ext cx="104068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92" name="Picture 2" descr="AWS Partner HERE Technologies">
            <a:extLst>
              <a:ext uri="{FF2B5EF4-FFF2-40B4-BE49-F238E27FC236}">
                <a16:creationId xmlns:a16="http://schemas.microsoft.com/office/drawing/2014/main" id="{2F5821FA-9386-5C1B-244A-365A61200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006" y="4566540"/>
            <a:ext cx="375848" cy="37584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11">
            <a:extLst>
              <a:ext uri="{FF2B5EF4-FFF2-40B4-BE49-F238E27FC236}">
                <a16:creationId xmlns:a16="http://schemas.microsoft.com/office/drawing/2014/main" id="{90CA7139-7C7E-1A49-0913-9A0549CF4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4425" y="4962293"/>
            <a:ext cx="11567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Location Service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4" name="Picture 2" descr="Google Location Icon Images – Browse 1,969 Stock Photos ...">
            <a:extLst>
              <a:ext uri="{FF2B5EF4-FFF2-40B4-BE49-F238E27FC236}">
                <a16:creationId xmlns:a16="http://schemas.microsoft.com/office/drawing/2014/main" id="{740894B4-157E-1C6A-17EC-0AB511344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396" y="4572254"/>
            <a:ext cx="397974" cy="37013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AWS Partner HERE Technologies">
            <a:extLst>
              <a:ext uri="{FF2B5EF4-FFF2-40B4-BE49-F238E27FC236}">
                <a16:creationId xmlns:a16="http://schemas.microsoft.com/office/drawing/2014/main" id="{F95E40F6-4DC8-00F0-FE55-349FC354D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686" y="4561926"/>
            <a:ext cx="375848" cy="37584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11">
            <a:extLst>
              <a:ext uri="{FF2B5EF4-FFF2-40B4-BE49-F238E27FC236}">
                <a16:creationId xmlns:a16="http://schemas.microsoft.com/office/drawing/2014/main" id="{C5D506EB-B8C0-0177-E0FF-558FACD05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5464" y="4957679"/>
            <a:ext cx="111772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Location Service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7" name="Picture 2" descr="Google Location Icon Images – Browse 1,969 Stock Photos ...">
            <a:extLst>
              <a:ext uri="{FF2B5EF4-FFF2-40B4-BE49-F238E27FC236}">
                <a16:creationId xmlns:a16="http://schemas.microsoft.com/office/drawing/2014/main" id="{016E2E67-CDA1-1B4A-9B4D-56105038B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076" y="4567640"/>
            <a:ext cx="397974" cy="37013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16207E83-4489-A9E4-CFA5-F2AAD32C604A}"/>
              </a:ext>
            </a:extLst>
          </p:cNvPr>
          <p:cNvCxnSpPr>
            <a:cxnSpLocks/>
            <a:stCxn id="5" idx="0"/>
            <a:endCxn id="43" idx="2"/>
          </p:cNvCxnSpPr>
          <p:nvPr/>
        </p:nvCxnSpPr>
        <p:spPr>
          <a:xfrm rot="16200000" flipV="1">
            <a:off x="759387" y="2724229"/>
            <a:ext cx="286361" cy="784"/>
          </a:xfrm>
          <a:prstGeom prst="bentConnector3">
            <a:avLst>
              <a:gd name="adj1" fmla="val 50000"/>
            </a:avLst>
          </a:prstGeom>
          <a:ln w="15875">
            <a:solidFill>
              <a:srgbClr val="545B64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D58171E6-7389-96BC-D6AE-CE3F4D8ED575}"/>
              </a:ext>
            </a:extLst>
          </p:cNvPr>
          <p:cNvCxnSpPr>
            <a:cxnSpLocks/>
            <a:stCxn id="18" idx="3"/>
            <a:endCxn id="76" idx="1"/>
          </p:cNvCxnSpPr>
          <p:nvPr/>
        </p:nvCxnSpPr>
        <p:spPr>
          <a:xfrm flipV="1">
            <a:off x="10180802" y="3424385"/>
            <a:ext cx="942340" cy="335531"/>
          </a:xfrm>
          <a:prstGeom prst="bentConnector3">
            <a:avLst>
              <a:gd name="adj1" fmla="val 50000"/>
            </a:avLst>
          </a:prstGeom>
          <a:ln w="15875">
            <a:solidFill>
              <a:srgbClr val="545B64"/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6BD6203B-5D14-B33C-4F18-0CDFBF3C8BAA}"/>
              </a:ext>
            </a:extLst>
          </p:cNvPr>
          <p:cNvCxnSpPr>
            <a:cxnSpLocks/>
            <a:stCxn id="77" idx="0"/>
            <a:endCxn id="80" idx="1"/>
          </p:cNvCxnSpPr>
          <p:nvPr/>
        </p:nvCxnSpPr>
        <p:spPr>
          <a:xfrm rot="16200000" flipH="1" flipV="1">
            <a:off x="5239394" y="-2170708"/>
            <a:ext cx="1472576" cy="10664370"/>
          </a:xfrm>
          <a:prstGeom prst="bentConnector4">
            <a:avLst>
              <a:gd name="adj1" fmla="val -71175"/>
              <a:gd name="adj2" fmla="val 104004"/>
            </a:avLst>
          </a:prstGeom>
          <a:ln w="15875">
            <a:solidFill>
              <a:srgbClr val="545B64"/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AE3C5CF2-8F10-8FB5-DC29-0C291F346398}"/>
              </a:ext>
            </a:extLst>
          </p:cNvPr>
          <p:cNvCxnSpPr>
            <a:cxnSpLocks/>
            <a:stCxn id="18" idx="3"/>
            <a:endCxn id="59" idx="1"/>
          </p:cNvCxnSpPr>
          <p:nvPr/>
        </p:nvCxnSpPr>
        <p:spPr>
          <a:xfrm>
            <a:off x="10180802" y="3759916"/>
            <a:ext cx="934130" cy="424043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1"/>
            </a:solidFill>
            <a:prstDash val="soli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Graphic 17">
            <a:extLst>
              <a:ext uri="{FF2B5EF4-FFF2-40B4-BE49-F238E27FC236}">
                <a16:creationId xmlns:a16="http://schemas.microsoft.com/office/drawing/2014/main" id="{9FCBEB8B-92CB-C091-503E-FC034BB8D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 bwMode="auto">
          <a:xfrm>
            <a:off x="6997526" y="2627206"/>
            <a:ext cx="379014" cy="379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11">
            <a:extLst>
              <a:ext uri="{FF2B5EF4-FFF2-40B4-BE49-F238E27FC236}">
                <a16:creationId xmlns:a16="http://schemas.microsoft.com/office/drawing/2014/main" id="{4C119897-B986-6AF5-BD78-C7E05A51D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226" y="2970740"/>
            <a:ext cx="10058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6E6C212-C502-BEE9-88B1-F0019BBA6057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6475935" y="2818787"/>
            <a:ext cx="264391" cy="528843"/>
          </a:xfrm>
          <a:prstGeom prst="bentConnector2">
            <a:avLst/>
          </a:prstGeom>
          <a:ln w="15875">
            <a:solidFill>
              <a:srgbClr val="545B64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75B2637A-646C-62A9-C736-27FDC2CF55A6}"/>
              </a:ext>
            </a:extLst>
          </p:cNvPr>
          <p:cNvCxnSpPr>
            <a:cxnSpLocks/>
            <a:stCxn id="67" idx="3"/>
            <a:endCxn id="109" idx="1"/>
          </p:cNvCxnSpPr>
          <p:nvPr/>
        </p:nvCxnSpPr>
        <p:spPr>
          <a:xfrm flipV="1">
            <a:off x="6475935" y="2816713"/>
            <a:ext cx="521591" cy="2074"/>
          </a:xfrm>
          <a:prstGeom prst="bentConnector3">
            <a:avLst>
              <a:gd name="adj1" fmla="val 50000"/>
            </a:avLst>
          </a:prstGeom>
          <a:ln w="15875">
            <a:solidFill>
              <a:srgbClr val="545B64"/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BF82F92-9202-DE53-87D4-352F6E34B603}"/>
              </a:ext>
            </a:extLst>
          </p:cNvPr>
          <p:cNvSpPr/>
          <p:nvPr/>
        </p:nvSpPr>
        <p:spPr>
          <a:xfrm>
            <a:off x="7640167" y="2326726"/>
            <a:ext cx="2929148" cy="3912562"/>
          </a:xfrm>
          <a:prstGeom prst="rect">
            <a:avLst/>
          </a:prstGeom>
          <a:noFill/>
          <a:ln w="15875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78B9D5F5-8F42-8CB4-CD35-60DCA9FCD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393" y="1718608"/>
            <a:ext cx="29291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Failover routing policy re-directs to secondary region</a:t>
            </a:r>
          </a:p>
        </p:txBody>
      </p:sp>
    </p:spTree>
    <p:extLst>
      <p:ext uri="{BB962C8B-B14F-4D97-AF65-F5344CB8AC3E}">
        <p14:creationId xmlns:p14="http://schemas.microsoft.com/office/powerpoint/2010/main" val="159761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4BB5C-DB48-53BA-2F0E-A0AF9652A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Infra Architecture in AWS</a:t>
            </a:r>
            <a:r>
              <a:rPr lang="en-IN" sz="2400" b="1" dirty="0">
                <a:solidFill>
                  <a:schemeClr val="accent3"/>
                </a:solidFill>
              </a:rPr>
              <a:t> </a:t>
            </a:r>
            <a:r>
              <a:rPr lang="en-IN" sz="2400" dirty="0"/>
              <a:t>(Driver Distraction Alert - DDA)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652BB-7525-7783-CC04-92DB9238B795}"/>
              </a:ext>
            </a:extLst>
          </p:cNvPr>
          <p:cNvSpPr txBox="1"/>
          <p:nvPr/>
        </p:nvSpPr>
        <p:spPr>
          <a:xfrm>
            <a:off x="114300" y="685234"/>
            <a:ext cx="11963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3"/>
                </a:solidFill>
              </a:rPr>
              <a:t>The future-state architecture integrates diverse technologies for high availability (HA) and auto scale support</a:t>
            </a:r>
            <a:endParaRPr lang="en-IN" sz="1200" b="1" dirty="0">
              <a:solidFill>
                <a:schemeClr val="accent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E2AE5-DE5B-79D2-6B21-35138615BF84}"/>
              </a:ext>
            </a:extLst>
          </p:cNvPr>
          <p:cNvSpPr/>
          <p:nvPr/>
        </p:nvSpPr>
        <p:spPr>
          <a:xfrm>
            <a:off x="328008" y="2867801"/>
            <a:ext cx="1149901" cy="2147983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6582DD-7C35-1230-B177-90A79F6F7F20}"/>
              </a:ext>
            </a:extLst>
          </p:cNvPr>
          <p:cNvSpPr/>
          <p:nvPr/>
        </p:nvSpPr>
        <p:spPr>
          <a:xfrm>
            <a:off x="2954799" y="5548779"/>
            <a:ext cx="7227232" cy="5299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B067A2-DD39-B045-3D60-133D56A06D81}"/>
              </a:ext>
            </a:extLst>
          </p:cNvPr>
          <p:cNvSpPr/>
          <p:nvPr/>
        </p:nvSpPr>
        <p:spPr>
          <a:xfrm>
            <a:off x="1602026" y="1646770"/>
            <a:ext cx="10432923" cy="494672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dirty="0">
              <a:solidFill>
                <a:sysClr val="windowText" lastClr="000000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2C4C06A0-0862-CE5A-A007-27A7E2C99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271" y="1625762"/>
            <a:ext cx="15334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43FED6A-E492-5891-4C80-17FA7A635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6405" y="3696044"/>
            <a:ext cx="10406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815664-78A2-67B2-B8BB-9CFF5708E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9725" y="2750914"/>
            <a:ext cx="95498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14" name="TextBox 19">
            <a:extLst>
              <a:ext uri="{FF2B5EF4-FFF2-40B4-BE49-F238E27FC236}">
                <a16:creationId xmlns:a16="http://schemas.microsoft.com/office/drawing/2014/main" id="{9A60920A-03DE-1A77-DA12-AE1F62115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5617" y="2961722"/>
            <a:ext cx="802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</a:p>
        </p:txBody>
      </p:sp>
      <p:pic>
        <p:nvPicPr>
          <p:cNvPr id="15" name="Graphic 12">
            <a:extLst>
              <a:ext uri="{FF2B5EF4-FFF2-40B4-BE49-F238E27FC236}">
                <a16:creationId xmlns:a16="http://schemas.microsoft.com/office/drawing/2014/main" id="{1185A7B3-9AFA-4B71-B9AA-163D043DA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85" y="2040937"/>
            <a:ext cx="389735" cy="389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2">
            <a:extLst>
              <a:ext uri="{FF2B5EF4-FFF2-40B4-BE49-F238E27FC236}">
                <a16:creationId xmlns:a16="http://schemas.microsoft.com/office/drawing/2014/main" id="{CCADC7F1-0D53-F03D-CAD6-97DCEF7E3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68873" y="4325664"/>
            <a:ext cx="8707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1376AD3D-89CC-67B1-3D20-5BAEF0653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5842" y="3619087"/>
            <a:ext cx="132427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AE4D81-BCB4-8826-8C96-2B5C57594688}"/>
              </a:ext>
            </a:extLst>
          </p:cNvPr>
          <p:cNvSpPr/>
          <p:nvPr/>
        </p:nvSpPr>
        <p:spPr>
          <a:xfrm>
            <a:off x="2954798" y="3347630"/>
            <a:ext cx="7226004" cy="8245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761E10-9DB8-E1FD-8C06-9DFBADE52578}"/>
              </a:ext>
            </a:extLst>
          </p:cNvPr>
          <p:cNvSpPr/>
          <p:nvPr/>
        </p:nvSpPr>
        <p:spPr>
          <a:xfrm>
            <a:off x="2954798" y="4515455"/>
            <a:ext cx="7227232" cy="6582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B32CFF-477C-BF10-1876-554394A9161F}"/>
              </a:ext>
            </a:extLst>
          </p:cNvPr>
          <p:cNvSpPr/>
          <p:nvPr/>
        </p:nvSpPr>
        <p:spPr>
          <a:xfrm>
            <a:off x="2693271" y="3149772"/>
            <a:ext cx="3121200" cy="1111025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 tIns="68580" bIns="3429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endParaRPr lang="en-US" sz="900" dirty="0">
              <a:solidFill>
                <a:srgbClr val="232F3C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17">
            <a:extLst>
              <a:ext uri="{FF2B5EF4-FFF2-40B4-BE49-F238E27FC236}">
                <a16:creationId xmlns:a16="http://schemas.microsoft.com/office/drawing/2014/main" id="{A870CE52-A621-1420-54FD-87E145625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2485" y="3140845"/>
            <a:ext cx="123147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defTabSz="685800"/>
            <a:r>
              <a:rPr lang="en-US" altLang="en-US" sz="1000" b="1" dirty="0">
                <a:solidFill>
                  <a:srgbClr val="232F3C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F44CEB-1160-E54D-1D68-E847231EA73C}"/>
              </a:ext>
            </a:extLst>
          </p:cNvPr>
          <p:cNvSpPr/>
          <p:nvPr/>
        </p:nvSpPr>
        <p:spPr>
          <a:xfrm>
            <a:off x="7725968" y="3170533"/>
            <a:ext cx="2805179" cy="1080640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 tIns="68580" bIns="3429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endParaRPr lang="en-US" sz="900" dirty="0">
              <a:solidFill>
                <a:srgbClr val="232F3C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A1434681-2ABA-CF6A-7C44-17D7CD4A1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255" y="3180237"/>
            <a:ext cx="170180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defTabSz="685800"/>
            <a:r>
              <a:rPr lang="en-US" altLang="en-US" sz="1000" b="1" dirty="0">
                <a:solidFill>
                  <a:srgbClr val="232F3C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EC5847-3710-3AA6-305B-F690D7EE4E4F}"/>
              </a:ext>
            </a:extLst>
          </p:cNvPr>
          <p:cNvSpPr/>
          <p:nvPr/>
        </p:nvSpPr>
        <p:spPr>
          <a:xfrm>
            <a:off x="2708253" y="4307096"/>
            <a:ext cx="3106217" cy="935931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 tIns="68580" bIns="3429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endParaRPr lang="en-US" sz="900" dirty="0">
              <a:solidFill>
                <a:srgbClr val="232F3C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17">
            <a:extLst>
              <a:ext uri="{FF2B5EF4-FFF2-40B4-BE49-F238E27FC236}">
                <a16:creationId xmlns:a16="http://schemas.microsoft.com/office/drawing/2014/main" id="{688824D3-B75E-A50D-4984-31710FF24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8364" y="4313862"/>
            <a:ext cx="134245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defTabSz="685800"/>
            <a:r>
              <a:rPr lang="en-US" altLang="en-US" sz="1000" b="1" dirty="0">
                <a:solidFill>
                  <a:srgbClr val="232F3C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EFBB55-4E85-E159-24C6-0B03F9B63F57}"/>
              </a:ext>
            </a:extLst>
          </p:cNvPr>
          <p:cNvSpPr/>
          <p:nvPr/>
        </p:nvSpPr>
        <p:spPr>
          <a:xfrm>
            <a:off x="7734474" y="4293783"/>
            <a:ext cx="2796674" cy="947762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 tIns="68580" bIns="3429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endParaRPr lang="en-US" sz="900" dirty="0">
              <a:solidFill>
                <a:srgbClr val="232F3C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7">
            <a:extLst>
              <a:ext uri="{FF2B5EF4-FFF2-40B4-BE49-F238E27FC236}">
                <a16:creationId xmlns:a16="http://schemas.microsoft.com/office/drawing/2014/main" id="{E4DCF064-D2C1-5A4C-79B7-40775FBE7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135" y="4304789"/>
            <a:ext cx="168004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defTabSz="685800"/>
            <a:r>
              <a:rPr lang="en-US" altLang="en-US" sz="1000" b="1" dirty="0">
                <a:solidFill>
                  <a:srgbClr val="232F3C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B610BC-04CD-8FD5-2475-B519FA90ABD3}"/>
              </a:ext>
            </a:extLst>
          </p:cNvPr>
          <p:cNvSpPr/>
          <p:nvPr/>
        </p:nvSpPr>
        <p:spPr>
          <a:xfrm>
            <a:off x="2708254" y="5299985"/>
            <a:ext cx="3106217" cy="845647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 tIns="68580" bIns="3429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endParaRPr lang="en-US" sz="900" dirty="0">
              <a:solidFill>
                <a:srgbClr val="232F3C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7">
            <a:extLst>
              <a:ext uri="{FF2B5EF4-FFF2-40B4-BE49-F238E27FC236}">
                <a16:creationId xmlns:a16="http://schemas.microsoft.com/office/drawing/2014/main" id="{3021715A-278D-4204-FFE6-5F2C22F00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7414" y="5323667"/>
            <a:ext cx="17526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defTabSz="685800"/>
            <a:r>
              <a:rPr lang="en-US" altLang="en-US" sz="1000" b="1" dirty="0">
                <a:solidFill>
                  <a:srgbClr val="232F3C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E9981A-CCCE-1D0D-643D-4DB01D86AAD2}"/>
              </a:ext>
            </a:extLst>
          </p:cNvPr>
          <p:cNvSpPr/>
          <p:nvPr/>
        </p:nvSpPr>
        <p:spPr>
          <a:xfrm>
            <a:off x="7735318" y="5299986"/>
            <a:ext cx="2795829" cy="845646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 tIns="68580" bIns="3429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endParaRPr lang="en-US" sz="900" dirty="0">
              <a:solidFill>
                <a:srgbClr val="232F3C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17">
            <a:extLst>
              <a:ext uri="{FF2B5EF4-FFF2-40B4-BE49-F238E27FC236}">
                <a16:creationId xmlns:a16="http://schemas.microsoft.com/office/drawing/2014/main" id="{B3DE5A6A-1BF9-2DB9-3830-7CFC573F2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1969" y="5304079"/>
            <a:ext cx="16695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defTabSz="685800"/>
            <a:r>
              <a:rPr lang="en-US" altLang="en-US" sz="1000" b="1" dirty="0">
                <a:solidFill>
                  <a:srgbClr val="232F3C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F5074D-3B5B-3BF3-B299-C442AC41D532}"/>
              </a:ext>
            </a:extLst>
          </p:cNvPr>
          <p:cNvSpPr/>
          <p:nvPr/>
        </p:nvSpPr>
        <p:spPr>
          <a:xfrm>
            <a:off x="2693271" y="2634780"/>
            <a:ext cx="3116068" cy="448839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 tIns="68580" bIns="34290"/>
          <a:lstStyle/>
          <a:p>
            <a:pPr defTabSz="685800">
              <a:defRPr/>
            </a:pPr>
            <a:endParaRPr lang="en-US" sz="900" dirty="0">
              <a:solidFill>
                <a:srgbClr val="232F3C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17">
            <a:extLst>
              <a:ext uri="{FF2B5EF4-FFF2-40B4-BE49-F238E27FC236}">
                <a16:creationId xmlns:a16="http://schemas.microsoft.com/office/drawing/2014/main" id="{55E79893-2DFA-28FC-7712-F2DCAF837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210" y="2650869"/>
            <a:ext cx="157063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685800"/>
            <a:r>
              <a:rPr lang="en-US" altLang="en-US" sz="1000" b="1" dirty="0">
                <a:solidFill>
                  <a:srgbClr val="232F3C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764D8D-F070-9BC3-3918-BF5E1421B0A4}"/>
              </a:ext>
            </a:extLst>
          </p:cNvPr>
          <p:cNvSpPr/>
          <p:nvPr/>
        </p:nvSpPr>
        <p:spPr>
          <a:xfrm>
            <a:off x="7717872" y="2650974"/>
            <a:ext cx="2813275" cy="443210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 tIns="68580" bIns="34290"/>
          <a:lstStyle/>
          <a:p>
            <a:pPr defTabSz="685800">
              <a:defRPr/>
            </a:pPr>
            <a:endParaRPr lang="en-US" sz="900" dirty="0">
              <a:solidFill>
                <a:srgbClr val="232F3C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17">
            <a:extLst>
              <a:ext uri="{FF2B5EF4-FFF2-40B4-BE49-F238E27FC236}">
                <a16:creationId xmlns:a16="http://schemas.microsoft.com/office/drawing/2014/main" id="{9E8D7D38-8CD5-2EEE-3471-F1866FF0A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7409" y="2634781"/>
            <a:ext cx="14522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685800"/>
            <a:r>
              <a:rPr lang="en-US" altLang="en-US" sz="1000" b="1" dirty="0">
                <a:solidFill>
                  <a:srgbClr val="232F3C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8A3FBB-628E-6C8A-DC5F-ADCB7D1673C4}"/>
              </a:ext>
            </a:extLst>
          </p:cNvPr>
          <p:cNvSpPr/>
          <p:nvPr/>
        </p:nvSpPr>
        <p:spPr>
          <a:xfrm>
            <a:off x="1702330" y="2262385"/>
            <a:ext cx="10236226" cy="4187234"/>
          </a:xfrm>
          <a:prstGeom prst="rect">
            <a:avLst/>
          </a:prstGeom>
          <a:noFill/>
          <a:ln w="15875">
            <a:solidFill>
              <a:srgbClr val="00A4A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 tIns="68580"/>
          <a:lstStyle/>
          <a:p>
            <a:pPr defTabSz="685800">
              <a:defRPr/>
            </a:pPr>
            <a:endParaRPr lang="en-US" sz="750" dirty="0">
              <a:solidFill>
                <a:srgbClr val="232F3C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10">
            <a:extLst>
              <a:ext uri="{FF2B5EF4-FFF2-40B4-BE49-F238E27FC236}">
                <a16:creationId xmlns:a16="http://schemas.microsoft.com/office/drawing/2014/main" id="{970E402F-D600-E475-48DE-2525AF37A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053" y="2249399"/>
            <a:ext cx="7681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685800"/>
            <a:r>
              <a:rPr lang="en-US" altLang="en-US" sz="1200" dirty="0">
                <a:solidFill>
                  <a:srgbClr val="232F3C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6DB6DA0B-B800-BE22-3C9D-648318C47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1742" y="2724280"/>
            <a:ext cx="326304" cy="32630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60A59663-91EE-3B8D-21FF-4F1708414D7B}"/>
              </a:ext>
            </a:extLst>
          </p:cNvPr>
          <p:cNvSpPr/>
          <p:nvPr/>
        </p:nvSpPr>
        <p:spPr>
          <a:xfrm>
            <a:off x="1827646" y="2547076"/>
            <a:ext cx="8399364" cy="3784245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F447B66B-4A60-544E-0CD1-BD3E8B0D4F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827646" y="2555553"/>
            <a:ext cx="274320" cy="274320"/>
          </a:xfrm>
          <a:prstGeom prst="rect">
            <a:avLst/>
          </a:prstGeom>
        </p:spPr>
      </p:pic>
      <p:sp>
        <p:nvSpPr>
          <p:cNvPr id="41" name="TextBox 10">
            <a:extLst>
              <a:ext uri="{FF2B5EF4-FFF2-40B4-BE49-F238E27FC236}">
                <a16:creationId xmlns:a16="http://schemas.microsoft.com/office/drawing/2014/main" id="{9B103D2E-89B6-0006-AD46-A70531723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7326" y="2539796"/>
            <a:ext cx="4999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685800"/>
            <a:r>
              <a:rPr lang="en-US" altLang="en-US" sz="1200" dirty="0">
                <a:solidFill>
                  <a:srgbClr val="232F3C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42" name="Graphic 21">
            <a:extLst>
              <a:ext uri="{FF2B5EF4-FFF2-40B4-BE49-F238E27FC236}">
                <a16:creationId xmlns:a16="http://schemas.microsoft.com/office/drawing/2014/main" id="{8E6BF9BC-AF36-38BD-5A7A-04F56C8FE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7637251" y="1688134"/>
            <a:ext cx="342201" cy="34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2">
            <a:extLst>
              <a:ext uri="{FF2B5EF4-FFF2-40B4-BE49-F238E27FC236}">
                <a16:creationId xmlns:a16="http://schemas.microsoft.com/office/drawing/2014/main" id="{D3610FFF-964B-7159-4EDB-4193E1A5E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270" y="2304441"/>
            <a:ext cx="9918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44" name="TextBox 12">
            <a:extLst>
              <a:ext uri="{FF2B5EF4-FFF2-40B4-BE49-F238E27FC236}">
                <a16:creationId xmlns:a16="http://schemas.microsoft.com/office/drawing/2014/main" id="{1E8C2F58-3BE8-3B78-FDD7-58754DC77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877" y="3324919"/>
            <a:ext cx="61964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Mobile</a:t>
            </a:r>
          </a:p>
        </p:txBody>
      </p:sp>
      <p:pic>
        <p:nvPicPr>
          <p:cNvPr id="45" name="Graphic 44" descr="AWS Cloud group icon with AWS logo.">
            <a:extLst>
              <a:ext uri="{FF2B5EF4-FFF2-40B4-BE49-F238E27FC236}">
                <a16:creationId xmlns:a16="http://schemas.microsoft.com/office/drawing/2014/main" id="{9F292C59-4679-D1F5-2057-667F7D8027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602026" y="1647506"/>
            <a:ext cx="274320" cy="274320"/>
          </a:xfrm>
          <a:prstGeom prst="rect">
            <a:avLst/>
          </a:prstGeom>
        </p:spPr>
      </p:pic>
      <p:pic>
        <p:nvPicPr>
          <p:cNvPr id="46" name="Graphic 45" descr="Region group icon.">
            <a:extLst>
              <a:ext uri="{FF2B5EF4-FFF2-40B4-BE49-F238E27FC236}">
                <a16:creationId xmlns:a16="http://schemas.microsoft.com/office/drawing/2014/main" id="{B3449306-3F94-9722-1916-C30A8C58DB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702330" y="2245880"/>
            <a:ext cx="274320" cy="274320"/>
          </a:xfrm>
          <a:prstGeom prst="rect">
            <a:avLst/>
          </a:prstGeom>
        </p:spPr>
      </p:pic>
      <p:sp>
        <p:nvSpPr>
          <p:cNvPr id="47" name="Rectangle 46" descr="Availability Zone group.">
            <a:extLst>
              <a:ext uri="{FF2B5EF4-FFF2-40B4-BE49-F238E27FC236}">
                <a16:creationId xmlns:a16="http://schemas.microsoft.com/office/drawing/2014/main" id="{7ADB6034-1E51-487C-E174-F3C9FC725148}"/>
              </a:ext>
            </a:extLst>
          </p:cNvPr>
          <p:cNvSpPr/>
          <p:nvPr/>
        </p:nvSpPr>
        <p:spPr>
          <a:xfrm>
            <a:off x="2594641" y="2347034"/>
            <a:ext cx="3291661" cy="3894831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12">
            <a:extLst>
              <a:ext uri="{FF2B5EF4-FFF2-40B4-BE49-F238E27FC236}">
                <a16:creationId xmlns:a16="http://schemas.microsoft.com/office/drawing/2014/main" id="{89869705-A931-F397-51DC-DA0F8771B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9961" y="2310680"/>
            <a:ext cx="18980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49" name="Graphic 48" descr="Public subnet group icon. ">
            <a:extLst>
              <a:ext uri="{FF2B5EF4-FFF2-40B4-BE49-F238E27FC236}">
                <a16:creationId xmlns:a16="http://schemas.microsoft.com/office/drawing/2014/main" id="{6594879A-7375-D616-F43D-2D7158B17A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683433" y="2632009"/>
            <a:ext cx="274320" cy="274320"/>
          </a:xfrm>
          <a:prstGeom prst="rect">
            <a:avLst/>
          </a:prstGeom>
        </p:spPr>
      </p:pic>
      <p:pic>
        <p:nvPicPr>
          <p:cNvPr id="50" name="Graphic 49" descr="Private subnet group icon. ">
            <a:extLst>
              <a:ext uri="{FF2B5EF4-FFF2-40B4-BE49-F238E27FC236}">
                <a16:creationId xmlns:a16="http://schemas.microsoft.com/office/drawing/2014/main" id="{19452F12-28B4-31F3-5555-065F6B6A14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2708253" y="3159206"/>
            <a:ext cx="274320" cy="274320"/>
          </a:xfrm>
          <a:prstGeom prst="rect">
            <a:avLst/>
          </a:prstGeom>
        </p:spPr>
      </p:pic>
      <p:pic>
        <p:nvPicPr>
          <p:cNvPr id="51" name="Graphic 50" descr="Private subnet group icon. ">
            <a:extLst>
              <a:ext uri="{FF2B5EF4-FFF2-40B4-BE49-F238E27FC236}">
                <a16:creationId xmlns:a16="http://schemas.microsoft.com/office/drawing/2014/main" id="{3219757D-BA04-F6EF-AC58-240200CA55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2714051" y="4301682"/>
            <a:ext cx="274320" cy="274320"/>
          </a:xfrm>
          <a:prstGeom prst="rect">
            <a:avLst/>
          </a:prstGeom>
        </p:spPr>
      </p:pic>
      <p:pic>
        <p:nvPicPr>
          <p:cNvPr id="52" name="Graphic 51" descr="Private subnet group icon. ">
            <a:extLst>
              <a:ext uri="{FF2B5EF4-FFF2-40B4-BE49-F238E27FC236}">
                <a16:creationId xmlns:a16="http://schemas.microsoft.com/office/drawing/2014/main" id="{A58BF914-C4EB-392E-DBFF-24B322F5210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2715666" y="5311128"/>
            <a:ext cx="274320" cy="274320"/>
          </a:xfrm>
          <a:prstGeom prst="rect">
            <a:avLst/>
          </a:prstGeom>
        </p:spPr>
      </p:pic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D11A24A7-5D8F-6D48-6A4F-C42D2D538311}"/>
              </a:ext>
            </a:extLst>
          </p:cNvPr>
          <p:cNvCxnSpPr>
            <a:cxnSpLocks/>
            <a:stCxn id="15" idx="0"/>
            <a:endCxn id="42" idx="0"/>
          </p:cNvCxnSpPr>
          <p:nvPr/>
        </p:nvCxnSpPr>
        <p:spPr>
          <a:xfrm rot="5400000" flipH="1" flipV="1">
            <a:off x="4180701" y="-1586713"/>
            <a:ext cx="352803" cy="6902499"/>
          </a:xfrm>
          <a:prstGeom prst="bentConnector3">
            <a:avLst>
              <a:gd name="adj1" fmla="val 164795"/>
            </a:avLst>
          </a:prstGeom>
          <a:ln w="15875">
            <a:solidFill>
              <a:srgbClr val="545B64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0051A42-7CF6-566D-4562-D09EB8DE3ED6}"/>
              </a:ext>
            </a:extLst>
          </p:cNvPr>
          <p:cNvCxnSpPr>
            <a:cxnSpLocks/>
            <a:stCxn id="42" idx="1"/>
            <a:endCxn id="56" idx="3"/>
          </p:cNvCxnSpPr>
          <p:nvPr/>
        </p:nvCxnSpPr>
        <p:spPr>
          <a:xfrm rot="10800000">
            <a:off x="6445039" y="1858121"/>
            <a:ext cx="1192213" cy="1114"/>
          </a:xfrm>
          <a:prstGeom prst="bentConnector3">
            <a:avLst>
              <a:gd name="adj1" fmla="val 50000"/>
            </a:avLst>
          </a:prstGeom>
          <a:ln w="15875">
            <a:solidFill>
              <a:srgbClr val="545B64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BDC4919-80B4-211D-AB94-479008FDF267}"/>
              </a:ext>
            </a:extLst>
          </p:cNvPr>
          <p:cNvCxnSpPr>
            <a:cxnSpLocks/>
            <a:stCxn id="57" idx="2"/>
            <a:endCxn id="67" idx="0"/>
          </p:cNvCxnSpPr>
          <p:nvPr/>
        </p:nvCxnSpPr>
        <p:spPr>
          <a:xfrm rot="5400000">
            <a:off x="6107562" y="2449442"/>
            <a:ext cx="376064" cy="971"/>
          </a:xfrm>
          <a:prstGeom prst="bentConnector3">
            <a:avLst>
              <a:gd name="adj1" fmla="val 50000"/>
            </a:avLst>
          </a:prstGeom>
          <a:ln w="15875">
            <a:solidFill>
              <a:srgbClr val="545B64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phic 8" descr="AWS WAF service icon.">
            <a:extLst>
              <a:ext uri="{FF2B5EF4-FFF2-40B4-BE49-F238E27FC236}">
                <a16:creationId xmlns:a16="http://schemas.microsoft.com/office/drawing/2014/main" id="{F99DF0A3-7F16-4328-9684-7256E3587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6102837" y="1687020"/>
            <a:ext cx="342201" cy="34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12">
            <a:extLst>
              <a:ext uri="{FF2B5EF4-FFF2-40B4-BE49-F238E27FC236}">
                <a16:creationId xmlns:a16="http://schemas.microsoft.com/office/drawing/2014/main" id="{51D25A62-B9E4-5873-C66B-27AFA1C22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3616" y="2015674"/>
            <a:ext cx="9849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WAF</a:t>
            </a:r>
          </a:p>
        </p:txBody>
      </p:sp>
      <p:sp>
        <p:nvSpPr>
          <p:cNvPr id="58" name="TextBox 12">
            <a:extLst>
              <a:ext uri="{FF2B5EF4-FFF2-40B4-BE49-F238E27FC236}">
                <a16:creationId xmlns:a16="http://schemas.microsoft.com/office/drawing/2014/main" id="{D8A9FFA7-4D23-174C-029A-F689F3323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4031" y="2013242"/>
            <a:ext cx="15140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pic>
        <p:nvPicPr>
          <p:cNvPr id="59" name="Graphic 8" descr="Amazon Simple Storage Service (Amazon S3) service icon.">
            <a:extLst>
              <a:ext uri="{FF2B5EF4-FFF2-40B4-BE49-F238E27FC236}">
                <a16:creationId xmlns:a16="http://schemas.microsoft.com/office/drawing/2014/main" id="{C3A1DD9D-9D64-4691-89FE-9016C4789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11114932" y="4012242"/>
            <a:ext cx="343434" cy="343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12">
            <a:extLst>
              <a:ext uri="{FF2B5EF4-FFF2-40B4-BE49-F238E27FC236}">
                <a16:creationId xmlns:a16="http://schemas.microsoft.com/office/drawing/2014/main" id="{E14E0E52-6235-2256-9691-EC71C7216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393" y="2310035"/>
            <a:ext cx="18980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61" name="Graphic 60" descr="Private subnet group icon. ">
            <a:extLst>
              <a:ext uri="{FF2B5EF4-FFF2-40B4-BE49-F238E27FC236}">
                <a16:creationId xmlns:a16="http://schemas.microsoft.com/office/drawing/2014/main" id="{4E4379A5-0299-A567-D6C7-F2300954534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7734473" y="5284978"/>
            <a:ext cx="274320" cy="274320"/>
          </a:xfrm>
          <a:prstGeom prst="rect">
            <a:avLst/>
          </a:prstGeom>
        </p:spPr>
      </p:pic>
      <p:pic>
        <p:nvPicPr>
          <p:cNvPr id="62" name="Graphic 61" descr="Private subnet group icon. ">
            <a:extLst>
              <a:ext uri="{FF2B5EF4-FFF2-40B4-BE49-F238E27FC236}">
                <a16:creationId xmlns:a16="http://schemas.microsoft.com/office/drawing/2014/main" id="{FD2FECE3-7125-A241-A80A-92A0D2E744F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7744537" y="4295018"/>
            <a:ext cx="274320" cy="274320"/>
          </a:xfrm>
          <a:prstGeom prst="rect">
            <a:avLst/>
          </a:prstGeom>
        </p:spPr>
      </p:pic>
      <p:pic>
        <p:nvPicPr>
          <p:cNvPr id="63" name="Graphic 62" descr="Private subnet group icon. ">
            <a:extLst>
              <a:ext uri="{FF2B5EF4-FFF2-40B4-BE49-F238E27FC236}">
                <a16:creationId xmlns:a16="http://schemas.microsoft.com/office/drawing/2014/main" id="{7B4A3234-B963-5654-3E96-7E1E32B238F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7735318" y="3163591"/>
            <a:ext cx="274320" cy="274320"/>
          </a:xfrm>
          <a:prstGeom prst="rect">
            <a:avLst/>
          </a:prstGeom>
        </p:spPr>
      </p:pic>
      <p:pic>
        <p:nvPicPr>
          <p:cNvPr id="64" name="Graphic 63" descr="Public subnet group icon. ">
            <a:extLst>
              <a:ext uri="{FF2B5EF4-FFF2-40B4-BE49-F238E27FC236}">
                <a16:creationId xmlns:a16="http://schemas.microsoft.com/office/drawing/2014/main" id="{010BD438-5DE0-8C8F-B06A-022517DB11C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7710018" y="2645609"/>
            <a:ext cx="274320" cy="274320"/>
          </a:xfrm>
          <a:prstGeom prst="rect">
            <a:avLst/>
          </a:prstGeom>
        </p:spPr>
      </p:pic>
      <p:pic>
        <p:nvPicPr>
          <p:cNvPr id="65" name="Graphic 10">
            <a:extLst>
              <a:ext uri="{FF2B5EF4-FFF2-40B4-BE49-F238E27FC236}">
                <a16:creationId xmlns:a16="http://schemas.microsoft.com/office/drawing/2014/main" id="{CF4C524D-5496-B61A-BCF2-4E4B622A3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4869408" y="3517261"/>
            <a:ext cx="357311" cy="357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12">
            <a:extLst>
              <a:ext uri="{FF2B5EF4-FFF2-40B4-BE49-F238E27FC236}">
                <a16:creationId xmlns:a16="http://schemas.microsoft.com/office/drawing/2014/main" id="{762B4A14-D49E-4C19-E81B-B1595FC95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713" y="3872952"/>
            <a:ext cx="104068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67" name="Graphic 17">
            <a:extLst>
              <a:ext uri="{FF2B5EF4-FFF2-40B4-BE49-F238E27FC236}">
                <a16:creationId xmlns:a16="http://schemas.microsoft.com/office/drawing/2014/main" id="{8C96AEB3-1B57-01CE-2A16-1C1896859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6114280" y="2637959"/>
            <a:ext cx="361655" cy="36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Graphic 7">
            <a:extLst>
              <a:ext uri="{FF2B5EF4-FFF2-40B4-BE49-F238E27FC236}">
                <a16:creationId xmlns:a16="http://schemas.microsoft.com/office/drawing/2014/main" id="{84DD965E-AAF3-5B2A-F8C1-F5838FBA6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11120385" y="5689467"/>
            <a:ext cx="407949" cy="407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">
            <a:extLst>
              <a:ext uri="{FF2B5EF4-FFF2-40B4-BE49-F238E27FC236}">
                <a16:creationId xmlns:a16="http://schemas.microsoft.com/office/drawing/2014/main" id="{1A2F6E4B-0F24-9BBD-B8FE-0E383BC77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8364" y="6107434"/>
            <a:ext cx="14074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 Sight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0" name="Graphic 14">
            <a:extLst>
              <a:ext uri="{FF2B5EF4-FFF2-40B4-BE49-F238E27FC236}">
                <a16:creationId xmlns:a16="http://schemas.microsoft.com/office/drawing/2014/main" id="{FEA4AE51-5533-3363-D49F-F9C4A1C19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 bwMode="auto">
          <a:xfrm>
            <a:off x="11106507" y="4840674"/>
            <a:ext cx="397997" cy="397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17">
            <a:extLst>
              <a:ext uri="{FF2B5EF4-FFF2-40B4-BE49-F238E27FC236}">
                <a16:creationId xmlns:a16="http://schemas.microsoft.com/office/drawing/2014/main" id="{00C54B7B-53B6-0E4B-3478-64A7A6ECA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0269" y="5225399"/>
            <a:ext cx="161812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4DE1E89-0091-D2EB-ABF1-12C176C0239B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11317960" y="5481429"/>
            <a:ext cx="6400" cy="20803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1968063-CC33-173E-462C-C814C9497683}"/>
              </a:ext>
            </a:extLst>
          </p:cNvPr>
          <p:cNvCxnSpPr>
            <a:cxnSpLocks/>
            <a:stCxn id="16" idx="2"/>
            <a:endCxn id="70" idx="0"/>
          </p:cNvCxnSpPr>
          <p:nvPr/>
        </p:nvCxnSpPr>
        <p:spPr>
          <a:xfrm>
            <a:off x="11304242" y="4571885"/>
            <a:ext cx="1264" cy="2687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D4F9DEE-61B9-DF89-36BC-AA966E50980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69007" y="4343521"/>
            <a:ext cx="343253" cy="614"/>
          </a:xfrm>
          <a:prstGeom prst="bentConnector3">
            <a:avLst>
              <a:gd name="adj1" fmla="val 50000"/>
            </a:avLst>
          </a:prstGeom>
          <a:ln w="15875">
            <a:solidFill>
              <a:srgbClr val="545B64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CE08F145-6849-81D4-E1A4-BB40A41ACBD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53414" y="5361252"/>
            <a:ext cx="375052" cy="1"/>
          </a:xfrm>
          <a:prstGeom prst="bentConnector3">
            <a:avLst>
              <a:gd name="adj1" fmla="val 50000"/>
            </a:avLst>
          </a:prstGeom>
          <a:ln w="15875">
            <a:solidFill>
              <a:srgbClr val="545B64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phic 26">
            <a:extLst>
              <a:ext uri="{FF2B5EF4-FFF2-40B4-BE49-F238E27FC236}">
                <a16:creationId xmlns:a16="http://schemas.microsoft.com/office/drawing/2014/main" id="{B6E2455C-71FF-89D6-075A-E6D1CA44E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 bwMode="auto">
          <a:xfrm>
            <a:off x="11123142" y="3248807"/>
            <a:ext cx="351155" cy="351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24">
            <a:extLst>
              <a:ext uri="{FF2B5EF4-FFF2-40B4-BE49-F238E27FC236}">
                <a16:creationId xmlns:a16="http://schemas.microsoft.com/office/drawing/2014/main" id="{AC670E76-BB27-E812-F229-57E24EEFA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rcRect/>
          <a:stretch/>
        </p:blipFill>
        <p:spPr bwMode="auto">
          <a:xfrm>
            <a:off x="11132083" y="2425189"/>
            <a:ext cx="351567" cy="35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2">
            <a:extLst>
              <a:ext uri="{FF2B5EF4-FFF2-40B4-BE49-F238E27FC236}">
                <a16:creationId xmlns:a16="http://schemas.microsoft.com/office/drawing/2014/main" id="{21B741A4-DCB8-64E1-6B59-55BA49CDF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0887" y="2776183"/>
            <a:ext cx="132427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CD9E8444-6ECE-3558-A03B-710145C637F3}"/>
              </a:ext>
            </a:extLst>
          </p:cNvPr>
          <p:cNvCxnSpPr>
            <a:cxnSpLocks/>
            <a:stCxn id="76" idx="0"/>
          </p:cNvCxnSpPr>
          <p:nvPr/>
        </p:nvCxnSpPr>
        <p:spPr>
          <a:xfrm rot="16200000" flipV="1">
            <a:off x="11185501" y="3135588"/>
            <a:ext cx="226403" cy="36"/>
          </a:xfrm>
          <a:prstGeom prst="bentConnector3">
            <a:avLst>
              <a:gd name="adj1" fmla="val 50000"/>
            </a:avLst>
          </a:prstGeom>
          <a:ln w="15875">
            <a:solidFill>
              <a:srgbClr val="545B64"/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5AD84075-9655-D226-1985-F40AD6F83B2F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43497" y="3650102"/>
            <a:ext cx="457223" cy="495325"/>
          </a:xfrm>
          <a:prstGeom prst="rect">
            <a:avLst/>
          </a:prstGeom>
        </p:spPr>
      </p:pic>
      <p:sp>
        <p:nvSpPr>
          <p:cNvPr id="81" name="Rectangle: Single Corner Snipped 80">
            <a:extLst>
              <a:ext uri="{FF2B5EF4-FFF2-40B4-BE49-F238E27FC236}">
                <a16:creationId xmlns:a16="http://schemas.microsoft.com/office/drawing/2014/main" id="{61ABF9CE-77DD-7831-0B89-BBEADB741C5F}"/>
              </a:ext>
            </a:extLst>
          </p:cNvPr>
          <p:cNvSpPr/>
          <p:nvPr/>
        </p:nvSpPr>
        <p:spPr>
          <a:xfrm>
            <a:off x="619863" y="4475597"/>
            <a:ext cx="426970" cy="276813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TextBox 12">
            <a:extLst>
              <a:ext uri="{FF2B5EF4-FFF2-40B4-BE49-F238E27FC236}">
                <a16:creationId xmlns:a16="http://schemas.microsoft.com/office/drawing/2014/main" id="{69CC0904-8F73-D642-615E-AD434C1E7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391" y="4766471"/>
            <a:ext cx="9918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Mobile</a:t>
            </a:r>
          </a:p>
        </p:txBody>
      </p:sp>
      <p:sp>
        <p:nvSpPr>
          <p:cNvPr id="83" name="Rectangle: Single Corner Snipped 82">
            <a:extLst>
              <a:ext uri="{FF2B5EF4-FFF2-40B4-BE49-F238E27FC236}">
                <a16:creationId xmlns:a16="http://schemas.microsoft.com/office/drawing/2014/main" id="{2C7FC3BE-37E9-F3BF-F779-84482E1E9B86}"/>
              </a:ext>
            </a:extLst>
          </p:cNvPr>
          <p:cNvSpPr/>
          <p:nvPr/>
        </p:nvSpPr>
        <p:spPr>
          <a:xfrm>
            <a:off x="622390" y="2999700"/>
            <a:ext cx="426970" cy="276813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704F8AAC-5881-7E4D-C285-02FD73929CF7}"/>
              </a:ext>
            </a:extLst>
          </p:cNvPr>
          <p:cNvCxnSpPr>
            <a:cxnSpLocks/>
            <a:stCxn id="83" idx="0"/>
            <a:endCxn id="80" idx="3"/>
          </p:cNvCxnSpPr>
          <p:nvPr/>
        </p:nvCxnSpPr>
        <p:spPr>
          <a:xfrm>
            <a:off x="1049360" y="3138107"/>
            <a:ext cx="51360" cy="759658"/>
          </a:xfrm>
          <a:prstGeom prst="bentConnector3">
            <a:avLst>
              <a:gd name="adj1" fmla="val 545093"/>
            </a:avLst>
          </a:prstGeom>
          <a:ln w="12700">
            <a:solidFill>
              <a:srgbClr val="545B64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01FF5944-34C7-2904-16A3-FFC58AE685DE}"/>
              </a:ext>
            </a:extLst>
          </p:cNvPr>
          <p:cNvCxnSpPr>
            <a:cxnSpLocks/>
            <a:stCxn id="81" idx="0"/>
            <a:endCxn id="80" idx="3"/>
          </p:cNvCxnSpPr>
          <p:nvPr/>
        </p:nvCxnSpPr>
        <p:spPr>
          <a:xfrm flipV="1">
            <a:off x="1046833" y="3897765"/>
            <a:ext cx="53887" cy="716239"/>
          </a:xfrm>
          <a:prstGeom prst="bentConnector3">
            <a:avLst>
              <a:gd name="adj1" fmla="val 524221"/>
            </a:avLst>
          </a:prstGeom>
          <a:ln w="12700">
            <a:solidFill>
              <a:srgbClr val="545B64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18">
            <a:extLst>
              <a:ext uri="{FF2B5EF4-FFF2-40B4-BE49-F238E27FC236}">
                <a16:creationId xmlns:a16="http://schemas.microsoft.com/office/drawing/2014/main" id="{83A3928E-26F8-7EC9-6DC6-719E3E878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461" y="3779998"/>
            <a:ext cx="10404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ElastiCache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 Redis</a:t>
            </a:r>
          </a:p>
        </p:txBody>
      </p:sp>
      <p:pic>
        <p:nvPicPr>
          <p:cNvPr id="87" name="Graphic 86">
            <a:extLst>
              <a:ext uri="{FF2B5EF4-FFF2-40B4-BE49-F238E27FC236}">
                <a16:creationId xmlns:a16="http://schemas.microsoft.com/office/drawing/2014/main" id="{31F88BB0-F568-5D31-CDD7-C68A47E7FEF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795170" y="3394953"/>
            <a:ext cx="457200" cy="457200"/>
          </a:xfrm>
          <a:prstGeom prst="rect">
            <a:avLst/>
          </a:prstGeom>
        </p:spPr>
      </p:pic>
      <p:pic>
        <p:nvPicPr>
          <p:cNvPr id="88" name="Graphic 10">
            <a:extLst>
              <a:ext uri="{FF2B5EF4-FFF2-40B4-BE49-F238E27FC236}">
                <a16:creationId xmlns:a16="http://schemas.microsoft.com/office/drawing/2014/main" id="{0D36DDD1-D506-63A8-ABDB-8AA8C4E0D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9569069" y="3521885"/>
            <a:ext cx="357311" cy="357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12">
            <a:extLst>
              <a:ext uri="{FF2B5EF4-FFF2-40B4-BE49-F238E27FC236}">
                <a16:creationId xmlns:a16="http://schemas.microsoft.com/office/drawing/2014/main" id="{1DAE43E1-FA84-6D6B-FEBA-9EF71EF6F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6374" y="3877576"/>
            <a:ext cx="104068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90" name="TextBox 18">
            <a:extLst>
              <a:ext uri="{FF2B5EF4-FFF2-40B4-BE49-F238E27FC236}">
                <a16:creationId xmlns:a16="http://schemas.microsoft.com/office/drawing/2014/main" id="{247B7BA8-411E-B290-C6BC-0FF90CEB8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3452" y="3784622"/>
            <a:ext cx="10404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ElastiCache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 Redis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20559D10-84EA-8F63-0FEC-B4B6E3E29A7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227413" y="3399577"/>
            <a:ext cx="457200" cy="457200"/>
          </a:xfrm>
          <a:prstGeom prst="rect">
            <a:avLst/>
          </a:prstGeom>
        </p:spPr>
      </p:pic>
      <p:pic>
        <p:nvPicPr>
          <p:cNvPr id="92" name="Picture 2" descr="AWS Partner HERE Technologies">
            <a:extLst>
              <a:ext uri="{FF2B5EF4-FFF2-40B4-BE49-F238E27FC236}">
                <a16:creationId xmlns:a16="http://schemas.microsoft.com/office/drawing/2014/main" id="{2F5821FA-9386-5C1B-244A-365A61200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006" y="4566540"/>
            <a:ext cx="375848" cy="37584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11">
            <a:extLst>
              <a:ext uri="{FF2B5EF4-FFF2-40B4-BE49-F238E27FC236}">
                <a16:creationId xmlns:a16="http://schemas.microsoft.com/office/drawing/2014/main" id="{90CA7139-7C7E-1A49-0913-9A0549CF4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4425" y="4962293"/>
            <a:ext cx="11567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Location Service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4" name="Picture 2" descr="Google Location Icon Images – Browse 1,969 Stock Photos ...">
            <a:extLst>
              <a:ext uri="{FF2B5EF4-FFF2-40B4-BE49-F238E27FC236}">
                <a16:creationId xmlns:a16="http://schemas.microsoft.com/office/drawing/2014/main" id="{740894B4-157E-1C6A-17EC-0AB511344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396" y="4572254"/>
            <a:ext cx="397974" cy="37013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AWS Partner HERE Technologies">
            <a:extLst>
              <a:ext uri="{FF2B5EF4-FFF2-40B4-BE49-F238E27FC236}">
                <a16:creationId xmlns:a16="http://schemas.microsoft.com/office/drawing/2014/main" id="{F95E40F6-4DC8-00F0-FE55-349FC354D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686" y="4561926"/>
            <a:ext cx="375848" cy="37584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11">
            <a:extLst>
              <a:ext uri="{FF2B5EF4-FFF2-40B4-BE49-F238E27FC236}">
                <a16:creationId xmlns:a16="http://schemas.microsoft.com/office/drawing/2014/main" id="{C5D506EB-B8C0-0177-E0FF-558FACD05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5464" y="4957679"/>
            <a:ext cx="111772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Location Service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7" name="Picture 2" descr="Google Location Icon Images – Browse 1,969 Stock Photos ...">
            <a:extLst>
              <a:ext uri="{FF2B5EF4-FFF2-40B4-BE49-F238E27FC236}">
                <a16:creationId xmlns:a16="http://schemas.microsoft.com/office/drawing/2014/main" id="{016E2E67-CDA1-1B4A-9B4D-56105038B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076" y="4567640"/>
            <a:ext cx="397974" cy="37013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Graphic 6">
            <a:extLst>
              <a:ext uri="{FF2B5EF4-FFF2-40B4-BE49-F238E27FC236}">
                <a16:creationId xmlns:a16="http://schemas.microsoft.com/office/drawing/2014/main" id="{00012308-E894-85A3-14DE-AB3CE92AF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rcRect/>
          <a:stretch/>
        </p:blipFill>
        <p:spPr bwMode="auto">
          <a:xfrm>
            <a:off x="3676586" y="5629739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Box 9">
            <a:extLst>
              <a:ext uri="{FF2B5EF4-FFF2-40B4-BE49-F238E27FC236}">
                <a16:creationId xmlns:a16="http://schemas.microsoft.com/office/drawing/2014/main" id="{BE7A1F9C-9E5C-40D3-F517-D2115C7FF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8021" y="5642225"/>
            <a:ext cx="15278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 -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 MySQL Instance</a:t>
            </a:r>
          </a:p>
        </p:txBody>
      </p:sp>
      <p:pic>
        <p:nvPicPr>
          <p:cNvPr id="100" name="Graphic 6">
            <a:extLst>
              <a:ext uri="{FF2B5EF4-FFF2-40B4-BE49-F238E27FC236}">
                <a16:creationId xmlns:a16="http://schemas.microsoft.com/office/drawing/2014/main" id="{6A847AE7-66B8-F6E6-5DC8-E681A4A9D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rcRect/>
          <a:stretch/>
        </p:blipFill>
        <p:spPr bwMode="auto">
          <a:xfrm>
            <a:off x="8273186" y="5606682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9">
            <a:extLst>
              <a:ext uri="{FF2B5EF4-FFF2-40B4-BE49-F238E27FC236}">
                <a16:creationId xmlns:a16="http://schemas.microsoft.com/office/drawing/2014/main" id="{307F39FA-BF10-145B-AAEC-58C0C8B83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4186" y="5619168"/>
            <a:ext cx="15278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 -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 MySQL Instance</a:t>
            </a:r>
          </a:p>
        </p:txBody>
      </p:sp>
      <p:sp>
        <p:nvSpPr>
          <p:cNvPr id="102" name="TextBox 12">
            <a:extLst>
              <a:ext uri="{FF2B5EF4-FFF2-40B4-BE49-F238E27FC236}">
                <a16:creationId xmlns:a16="http://schemas.microsoft.com/office/drawing/2014/main" id="{DCC6F7E7-3BFC-F4C2-5D2E-59610748D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1590" y="2737060"/>
            <a:ext cx="95498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4FD016C6-D045-B39C-A30E-B9993C750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3607" y="2710426"/>
            <a:ext cx="326304" cy="326304"/>
          </a:xfrm>
          <a:prstGeom prst="rect">
            <a:avLst/>
          </a:prstGeom>
        </p:spPr>
      </p:pic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16207E83-4489-A9E4-CFA5-F2AAD32C604A}"/>
              </a:ext>
            </a:extLst>
          </p:cNvPr>
          <p:cNvCxnSpPr>
            <a:cxnSpLocks/>
            <a:stCxn id="5" idx="0"/>
            <a:endCxn id="43" idx="2"/>
          </p:cNvCxnSpPr>
          <p:nvPr/>
        </p:nvCxnSpPr>
        <p:spPr>
          <a:xfrm rot="16200000" flipV="1">
            <a:off x="759387" y="2724229"/>
            <a:ext cx="286361" cy="784"/>
          </a:xfrm>
          <a:prstGeom prst="bentConnector3">
            <a:avLst>
              <a:gd name="adj1" fmla="val 50000"/>
            </a:avLst>
          </a:prstGeom>
          <a:ln w="15875">
            <a:solidFill>
              <a:srgbClr val="545B64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D58171E6-7389-96BC-D6AE-CE3F4D8ED575}"/>
              </a:ext>
            </a:extLst>
          </p:cNvPr>
          <p:cNvCxnSpPr>
            <a:cxnSpLocks/>
            <a:stCxn id="18" idx="3"/>
            <a:endCxn id="76" idx="1"/>
          </p:cNvCxnSpPr>
          <p:nvPr/>
        </p:nvCxnSpPr>
        <p:spPr>
          <a:xfrm flipV="1">
            <a:off x="10180802" y="3424385"/>
            <a:ext cx="942340" cy="335531"/>
          </a:xfrm>
          <a:prstGeom prst="bentConnector3">
            <a:avLst>
              <a:gd name="adj1" fmla="val 50000"/>
            </a:avLst>
          </a:prstGeom>
          <a:ln w="15875">
            <a:solidFill>
              <a:srgbClr val="545B64"/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6BD6203B-5D14-B33C-4F18-0CDFBF3C8BAA}"/>
              </a:ext>
            </a:extLst>
          </p:cNvPr>
          <p:cNvCxnSpPr>
            <a:cxnSpLocks/>
            <a:stCxn id="77" idx="0"/>
            <a:endCxn id="80" idx="1"/>
          </p:cNvCxnSpPr>
          <p:nvPr/>
        </p:nvCxnSpPr>
        <p:spPr>
          <a:xfrm rot="16200000" flipH="1" flipV="1">
            <a:off x="5239394" y="-2170708"/>
            <a:ext cx="1472576" cy="10664370"/>
          </a:xfrm>
          <a:prstGeom prst="bentConnector4">
            <a:avLst>
              <a:gd name="adj1" fmla="val -71175"/>
              <a:gd name="adj2" fmla="val 104004"/>
            </a:avLst>
          </a:prstGeom>
          <a:ln w="15875">
            <a:solidFill>
              <a:srgbClr val="545B64"/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AE3C5CF2-8F10-8FB5-DC29-0C291F346398}"/>
              </a:ext>
            </a:extLst>
          </p:cNvPr>
          <p:cNvCxnSpPr>
            <a:cxnSpLocks/>
            <a:stCxn id="18" idx="3"/>
            <a:endCxn id="59" idx="1"/>
          </p:cNvCxnSpPr>
          <p:nvPr/>
        </p:nvCxnSpPr>
        <p:spPr>
          <a:xfrm>
            <a:off x="10180802" y="3759916"/>
            <a:ext cx="934130" cy="424043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1"/>
            </a:solidFill>
            <a:prstDash val="soli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Graphic 17">
            <a:extLst>
              <a:ext uri="{FF2B5EF4-FFF2-40B4-BE49-F238E27FC236}">
                <a16:creationId xmlns:a16="http://schemas.microsoft.com/office/drawing/2014/main" id="{9FCBEB8B-92CB-C091-503E-FC034BB8D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rcRect/>
          <a:stretch/>
        </p:blipFill>
        <p:spPr bwMode="auto">
          <a:xfrm>
            <a:off x="6997526" y="2627206"/>
            <a:ext cx="379014" cy="379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11">
            <a:extLst>
              <a:ext uri="{FF2B5EF4-FFF2-40B4-BE49-F238E27FC236}">
                <a16:creationId xmlns:a16="http://schemas.microsoft.com/office/drawing/2014/main" id="{4C119897-B986-6AF5-BD78-C7E05A51D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226" y="2970740"/>
            <a:ext cx="10058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6E6C212-C502-BEE9-88B1-F0019BBA6057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6475935" y="2818787"/>
            <a:ext cx="264391" cy="528843"/>
          </a:xfrm>
          <a:prstGeom prst="bentConnector2">
            <a:avLst/>
          </a:prstGeom>
          <a:ln w="15875">
            <a:solidFill>
              <a:srgbClr val="545B64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75B2637A-646C-62A9-C736-27FDC2CF55A6}"/>
              </a:ext>
            </a:extLst>
          </p:cNvPr>
          <p:cNvCxnSpPr>
            <a:cxnSpLocks/>
            <a:stCxn id="67" idx="3"/>
            <a:endCxn id="109" idx="1"/>
          </p:cNvCxnSpPr>
          <p:nvPr/>
        </p:nvCxnSpPr>
        <p:spPr>
          <a:xfrm flipV="1">
            <a:off x="6475935" y="2816713"/>
            <a:ext cx="521591" cy="2074"/>
          </a:xfrm>
          <a:prstGeom prst="bentConnector3">
            <a:avLst>
              <a:gd name="adj1" fmla="val 50000"/>
            </a:avLst>
          </a:prstGeom>
          <a:ln w="15875">
            <a:solidFill>
              <a:srgbClr val="545B64"/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BF82F92-9202-DE53-87D4-352F6E34B603}"/>
              </a:ext>
            </a:extLst>
          </p:cNvPr>
          <p:cNvSpPr/>
          <p:nvPr/>
        </p:nvSpPr>
        <p:spPr>
          <a:xfrm>
            <a:off x="7640167" y="2326726"/>
            <a:ext cx="2929148" cy="3912562"/>
          </a:xfrm>
          <a:prstGeom prst="rect">
            <a:avLst/>
          </a:prstGeom>
          <a:noFill/>
          <a:ln w="15875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93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77D3-EB4A-2FF6-9E63-B691BF6A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40903"/>
            <a:ext cx="119634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Driver Distraction Alert – Future state cloud architecture (Online mode)</a:t>
            </a:r>
            <a:br>
              <a:rPr lang="en-US" sz="2000" b="1" dirty="0"/>
            </a:br>
            <a:r>
              <a:rPr lang="en-US" sz="20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Representation of DDA’s components leveraging power of AWS cloud services for precise and updated </a:t>
            </a:r>
            <a:r>
              <a:rPr lang="en-US" sz="20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PoI</a:t>
            </a:r>
            <a:r>
              <a:rPr lang="en-US" sz="20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details with added compatibility of Android Automotive Infotainment System. </a:t>
            </a: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5AFD4857-8AA6-9F88-1988-ABA7261DD11E}"/>
              </a:ext>
            </a:extLst>
          </p:cNvPr>
          <p:cNvSpPr txBox="1"/>
          <p:nvPr/>
        </p:nvSpPr>
        <p:spPr>
          <a:xfrm>
            <a:off x="2814441" y="1276505"/>
            <a:ext cx="509455" cy="5102352"/>
          </a:xfrm>
          <a:prstGeom prst="rect">
            <a:avLst/>
          </a:prstGeom>
          <a:solidFill>
            <a:schemeClr val="bg2">
              <a:lumMod val="95000"/>
            </a:schemeClr>
          </a:solidFill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9090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     </a:t>
            </a:r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74CE3EA4-931F-5EBA-D677-EBB3684D5E45}"/>
              </a:ext>
            </a:extLst>
          </p:cNvPr>
          <p:cNvSpPr/>
          <p:nvPr/>
        </p:nvSpPr>
        <p:spPr>
          <a:xfrm flipV="1">
            <a:off x="3213885" y="3913108"/>
            <a:ext cx="7772400" cy="2468880"/>
          </a:xfrm>
          <a:prstGeom prst="rect">
            <a:avLst/>
          </a:prstGeom>
          <a:solidFill>
            <a:srgbClr val="FFFAF7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F9DB4D53-9E34-077E-45DD-6C9ABEE2EEA3}"/>
              </a:ext>
            </a:extLst>
          </p:cNvPr>
          <p:cNvSpPr txBox="1"/>
          <p:nvPr/>
        </p:nvSpPr>
        <p:spPr>
          <a:xfrm>
            <a:off x="3217949" y="1265493"/>
            <a:ext cx="7772400" cy="2651760"/>
          </a:xfrm>
          <a:prstGeom prst="rect">
            <a:avLst/>
          </a:prstGeom>
          <a:solidFill>
            <a:srgbClr val="F3FCFF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9090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     </a:t>
            </a:r>
          </a:p>
        </p:txBody>
      </p:sp>
      <p:sp>
        <p:nvSpPr>
          <p:cNvPr id="487" name="Rectangle: Top Corners Rounded 486">
            <a:extLst>
              <a:ext uri="{FF2B5EF4-FFF2-40B4-BE49-F238E27FC236}">
                <a16:creationId xmlns:a16="http://schemas.microsoft.com/office/drawing/2014/main" id="{9BFCE748-2ADB-11CE-F5D0-5AE26914BBDA}"/>
              </a:ext>
            </a:extLst>
          </p:cNvPr>
          <p:cNvSpPr/>
          <p:nvPr/>
        </p:nvSpPr>
        <p:spPr>
          <a:xfrm>
            <a:off x="118705" y="1111699"/>
            <a:ext cx="11933113" cy="5452124"/>
          </a:xfrm>
          <a:prstGeom prst="round2SameRect">
            <a:avLst>
              <a:gd name="adj1" fmla="val 0"/>
              <a:gd name="adj2" fmla="val 2046"/>
            </a:avLst>
          </a:prstGeom>
          <a:noFill/>
          <a:ln w="19050">
            <a:solidFill>
              <a:schemeClr val="bg2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E80465C4-7E04-72E5-341E-2079E3E48430}"/>
              </a:ext>
            </a:extLst>
          </p:cNvPr>
          <p:cNvCxnSpPr>
            <a:cxnSpLocks/>
          </p:cNvCxnSpPr>
          <p:nvPr/>
        </p:nvCxnSpPr>
        <p:spPr>
          <a:xfrm>
            <a:off x="2600997" y="1250016"/>
            <a:ext cx="0" cy="512064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53D14CA0-AC24-6C46-25DC-FB375D9B3F32}"/>
              </a:ext>
            </a:extLst>
          </p:cNvPr>
          <p:cNvCxnSpPr>
            <a:cxnSpLocks/>
          </p:cNvCxnSpPr>
          <p:nvPr/>
        </p:nvCxnSpPr>
        <p:spPr>
          <a:xfrm>
            <a:off x="11104578" y="1277733"/>
            <a:ext cx="0" cy="512064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Rectangle 489">
            <a:extLst>
              <a:ext uri="{FF2B5EF4-FFF2-40B4-BE49-F238E27FC236}">
                <a16:creationId xmlns:a16="http://schemas.microsoft.com/office/drawing/2014/main" id="{118DB3C4-2556-0E86-4417-E0605124AFF7}"/>
              </a:ext>
            </a:extLst>
          </p:cNvPr>
          <p:cNvSpPr/>
          <p:nvPr/>
        </p:nvSpPr>
        <p:spPr>
          <a:xfrm>
            <a:off x="1448882" y="3634039"/>
            <a:ext cx="413285" cy="483578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FCFC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491" name="Straight Arrow Connector 1320">
            <a:extLst>
              <a:ext uri="{FF2B5EF4-FFF2-40B4-BE49-F238E27FC236}">
                <a16:creationId xmlns:a16="http://schemas.microsoft.com/office/drawing/2014/main" id="{CFCA4BDC-5745-1625-BF6D-2562A6E978A1}"/>
              </a:ext>
            </a:extLst>
          </p:cNvPr>
          <p:cNvCxnSpPr>
            <a:cxnSpLocks/>
            <a:stCxn id="495" idx="0"/>
            <a:endCxn id="504" idx="2"/>
          </p:cNvCxnSpPr>
          <p:nvPr/>
        </p:nvCxnSpPr>
        <p:spPr>
          <a:xfrm rot="5400000" flipH="1" flipV="1">
            <a:off x="1603300" y="3236213"/>
            <a:ext cx="645683" cy="24379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Arrow Connector 1320">
            <a:extLst>
              <a:ext uri="{FF2B5EF4-FFF2-40B4-BE49-F238E27FC236}">
                <a16:creationId xmlns:a16="http://schemas.microsoft.com/office/drawing/2014/main" id="{35564720-F70B-79C2-CB53-55047A82B033}"/>
              </a:ext>
            </a:extLst>
          </p:cNvPr>
          <p:cNvCxnSpPr>
            <a:cxnSpLocks/>
            <a:stCxn id="494" idx="2"/>
            <a:endCxn id="510" idx="0"/>
          </p:cNvCxnSpPr>
          <p:nvPr/>
        </p:nvCxnSpPr>
        <p:spPr>
          <a:xfrm rot="16200000" flipH="1">
            <a:off x="1471168" y="4564744"/>
            <a:ext cx="880580" cy="2386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5CC8031C-192D-C22C-899D-6908CBBF6EB1}"/>
              </a:ext>
            </a:extLst>
          </p:cNvPr>
          <p:cNvGrpSpPr/>
          <p:nvPr/>
        </p:nvGrpSpPr>
        <p:grpSpPr>
          <a:xfrm>
            <a:off x="1450169" y="3680953"/>
            <a:ext cx="683972" cy="562804"/>
            <a:chOff x="1873938" y="3597829"/>
            <a:chExt cx="683972" cy="562804"/>
          </a:xfrm>
        </p:grpSpPr>
        <p:sp>
          <p:nvSpPr>
            <p:cNvPr id="494" name="TextBox 12">
              <a:extLst>
                <a:ext uri="{FF2B5EF4-FFF2-40B4-BE49-F238E27FC236}">
                  <a16:creationId xmlns:a16="http://schemas.microsoft.com/office/drawing/2014/main" id="{FAFA8872-CD7D-D9C4-A535-0F3E16A357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3938" y="3914412"/>
              <a:ext cx="68397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</a:t>
              </a:r>
            </a:p>
          </p:txBody>
        </p:sp>
        <p:pic>
          <p:nvPicPr>
            <p:cNvPr id="495" name="Graphic 494">
              <a:extLst>
                <a:ext uri="{FF2B5EF4-FFF2-40B4-BE49-F238E27FC236}">
                  <a16:creationId xmlns:a16="http://schemas.microsoft.com/office/drawing/2014/main" id="{809D31B0-5621-7BF2-0C8B-2511D9361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24673" y="3597829"/>
              <a:ext cx="406675" cy="412879"/>
            </a:xfrm>
            <a:prstGeom prst="rect">
              <a:avLst/>
            </a:prstGeom>
          </p:spPr>
        </p:pic>
      </p:grpSp>
      <p:cxnSp>
        <p:nvCxnSpPr>
          <p:cNvPr id="496" name="Straight Arrow Connector 33">
            <a:extLst>
              <a:ext uri="{FF2B5EF4-FFF2-40B4-BE49-F238E27FC236}">
                <a16:creationId xmlns:a16="http://schemas.microsoft.com/office/drawing/2014/main" id="{4DE3C8A5-B3B2-C6DD-74BE-3AAF48A83555}"/>
              </a:ext>
            </a:extLst>
          </p:cNvPr>
          <p:cNvCxnSpPr>
            <a:cxnSpLocks/>
            <a:stCxn id="498" idx="3"/>
            <a:endCxn id="501" idx="1"/>
          </p:cNvCxnSpPr>
          <p:nvPr/>
        </p:nvCxnSpPr>
        <p:spPr>
          <a:xfrm>
            <a:off x="4129293" y="3215978"/>
            <a:ext cx="340326" cy="1998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7" name="Group 496">
            <a:extLst>
              <a:ext uri="{FF2B5EF4-FFF2-40B4-BE49-F238E27FC236}">
                <a16:creationId xmlns:a16="http://schemas.microsoft.com/office/drawing/2014/main" id="{EDE38695-84E3-0198-C41C-FC4E7C2201BD}"/>
              </a:ext>
            </a:extLst>
          </p:cNvPr>
          <p:cNvGrpSpPr/>
          <p:nvPr/>
        </p:nvGrpSpPr>
        <p:grpSpPr>
          <a:xfrm>
            <a:off x="3482026" y="3009539"/>
            <a:ext cx="879379" cy="736851"/>
            <a:chOff x="2247928" y="4078372"/>
            <a:chExt cx="843920" cy="815949"/>
          </a:xfrm>
        </p:grpSpPr>
        <p:pic>
          <p:nvPicPr>
            <p:cNvPr id="498" name="Graphic 21">
              <a:extLst>
                <a:ext uri="{FF2B5EF4-FFF2-40B4-BE49-F238E27FC236}">
                  <a16:creationId xmlns:a16="http://schemas.microsoft.com/office/drawing/2014/main" id="{BEB93D77-5C0A-8111-28FF-DBF8351F5F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 bwMode="auto">
            <a:xfrm>
              <a:off x="2445034" y="4078372"/>
              <a:ext cx="424061" cy="457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9" name="TextBox 12">
              <a:extLst>
                <a:ext uri="{FF2B5EF4-FFF2-40B4-BE49-F238E27FC236}">
                  <a16:creationId xmlns:a16="http://schemas.microsoft.com/office/drawing/2014/main" id="{99E80AFE-3D49-5163-95AB-27993D8CC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7928" y="4485342"/>
              <a:ext cx="843920" cy="408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Amazon Route 53</a:t>
              </a: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F1D902AA-798B-AD3B-93FD-F047153F8B2E}"/>
              </a:ext>
            </a:extLst>
          </p:cNvPr>
          <p:cNvGrpSpPr/>
          <p:nvPr/>
        </p:nvGrpSpPr>
        <p:grpSpPr>
          <a:xfrm>
            <a:off x="4333615" y="3011536"/>
            <a:ext cx="703819" cy="768969"/>
            <a:chOff x="3141579" y="1931464"/>
            <a:chExt cx="675438" cy="851517"/>
          </a:xfrm>
        </p:grpSpPr>
        <p:pic>
          <p:nvPicPr>
            <p:cNvPr id="501" name="Graphic 8">
              <a:extLst>
                <a:ext uri="{FF2B5EF4-FFF2-40B4-BE49-F238E27FC236}">
                  <a16:creationId xmlns:a16="http://schemas.microsoft.com/office/drawing/2014/main" id="{6FE67CB9-877F-257F-D993-EE9D75A944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 bwMode="auto">
            <a:xfrm>
              <a:off x="3272099" y="1931464"/>
              <a:ext cx="433470" cy="457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2" name="TextBox 11">
              <a:extLst>
                <a:ext uri="{FF2B5EF4-FFF2-40B4-BE49-F238E27FC236}">
                  <a16:creationId xmlns:a16="http://schemas.microsoft.com/office/drawing/2014/main" id="{35CD261D-D20E-9ACD-FD1C-9B6B51F7A1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1579" y="2374002"/>
              <a:ext cx="675438" cy="408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latin typeface="Calibri" panose="020F0502020204030204" pitchFamily="34" charset="0"/>
                </a:defRPr>
              </a:lvl2pPr>
              <a:lvl3pPr marL="1143000" indent="-228600">
                <a:defRPr>
                  <a:latin typeface="Calibri" panose="020F0502020204030204" pitchFamily="34" charset="0"/>
                </a:defRPr>
              </a:lvl3pPr>
              <a:lvl4pPr marL="1600200" indent="-228600">
                <a:defRPr>
                  <a:latin typeface="Calibri" panose="020F0502020204030204" pitchFamily="34" charset="0"/>
                </a:defRPr>
              </a:lvl4pPr>
              <a:lvl5pPr marL="2057400" indent="-228600">
                <a:defRPr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900">
                  <a:latin typeface="+mn-lt"/>
                </a:rPr>
                <a:t>AWS WAF</a:t>
              </a:r>
            </a:p>
          </p:txBody>
        </p:sp>
      </p:grpSp>
      <p:cxnSp>
        <p:nvCxnSpPr>
          <p:cNvPr id="503" name="Straight Arrow Connector 33">
            <a:extLst>
              <a:ext uri="{FF2B5EF4-FFF2-40B4-BE49-F238E27FC236}">
                <a16:creationId xmlns:a16="http://schemas.microsoft.com/office/drawing/2014/main" id="{B8F2AEA8-033E-FFC1-595E-F9054F5093BE}"/>
              </a:ext>
            </a:extLst>
          </p:cNvPr>
          <p:cNvCxnSpPr>
            <a:cxnSpLocks/>
            <a:stCxn id="495" idx="3"/>
            <a:endCxn id="498" idx="1"/>
          </p:cNvCxnSpPr>
          <p:nvPr/>
        </p:nvCxnSpPr>
        <p:spPr>
          <a:xfrm flipV="1">
            <a:off x="2007579" y="3215978"/>
            <a:ext cx="1679835" cy="671415"/>
          </a:xfrm>
          <a:prstGeom prst="bentConnector3">
            <a:avLst>
              <a:gd name="adj1" fmla="val 55135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TextBox 32">
            <a:extLst>
              <a:ext uri="{FF2B5EF4-FFF2-40B4-BE49-F238E27FC236}">
                <a16:creationId xmlns:a16="http://schemas.microsoft.com/office/drawing/2014/main" id="{B9CD8D6C-A9D0-9AE8-7596-C5A62647E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924" y="2804438"/>
            <a:ext cx="125223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iOS - Mobile client</a:t>
            </a:r>
          </a:p>
        </p:txBody>
      </p:sp>
      <p:grpSp>
        <p:nvGrpSpPr>
          <p:cNvPr id="505" name="Group 504">
            <a:extLst>
              <a:ext uri="{FF2B5EF4-FFF2-40B4-BE49-F238E27FC236}">
                <a16:creationId xmlns:a16="http://schemas.microsoft.com/office/drawing/2014/main" id="{21230832-FC06-3A6A-1DC6-589D2C9E0C73}"/>
              </a:ext>
            </a:extLst>
          </p:cNvPr>
          <p:cNvGrpSpPr/>
          <p:nvPr/>
        </p:nvGrpSpPr>
        <p:grpSpPr>
          <a:xfrm>
            <a:off x="1702585" y="1941638"/>
            <a:ext cx="873182" cy="873182"/>
            <a:chOff x="786841" y="1740176"/>
            <a:chExt cx="873182" cy="873182"/>
          </a:xfrm>
        </p:grpSpPr>
        <p:pic>
          <p:nvPicPr>
            <p:cNvPr id="506" name="Picture 2" descr="Ios Logo Vector Art, Icons, and Graphics for Free Download">
              <a:extLst>
                <a:ext uri="{FF2B5EF4-FFF2-40B4-BE49-F238E27FC236}">
                  <a16:creationId xmlns:a16="http://schemas.microsoft.com/office/drawing/2014/main" id="{F95A86A4-80B7-6D9D-3C54-BAFD3316A1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7058" y="2040140"/>
              <a:ext cx="412749" cy="335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7" name="Graphic 506">
              <a:extLst>
                <a:ext uri="{FF2B5EF4-FFF2-40B4-BE49-F238E27FC236}">
                  <a16:creationId xmlns:a16="http://schemas.microsoft.com/office/drawing/2014/main" id="{ADB5F21E-368E-1CE1-B070-5CD1B6DC1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86841" y="1740176"/>
              <a:ext cx="873182" cy="873182"/>
            </a:xfrm>
            <a:prstGeom prst="rect">
              <a:avLst/>
            </a:prstGeom>
          </p:spPr>
        </p:pic>
      </p:grpSp>
      <p:sp>
        <p:nvSpPr>
          <p:cNvPr id="508" name="TextBox 32">
            <a:extLst>
              <a:ext uri="{FF2B5EF4-FFF2-40B4-BE49-F238E27FC236}">
                <a16:creationId xmlns:a16="http://schemas.microsoft.com/office/drawing/2014/main" id="{1DC853C7-F9C5-81E7-E880-EB433A434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015" y="5987137"/>
            <a:ext cx="132549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Android - Mobile client</a:t>
            </a:r>
          </a:p>
        </p:txBody>
      </p: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D452F682-4BE5-D01D-EE88-02B91938AD42}"/>
              </a:ext>
            </a:extLst>
          </p:cNvPr>
          <p:cNvGrpSpPr/>
          <p:nvPr/>
        </p:nvGrpSpPr>
        <p:grpSpPr>
          <a:xfrm>
            <a:off x="1594170" y="5124337"/>
            <a:ext cx="873182" cy="873182"/>
            <a:chOff x="499291" y="5041208"/>
            <a:chExt cx="873182" cy="873182"/>
          </a:xfrm>
        </p:grpSpPr>
        <p:pic>
          <p:nvPicPr>
            <p:cNvPr id="510" name="Graphic 509">
              <a:extLst>
                <a:ext uri="{FF2B5EF4-FFF2-40B4-BE49-F238E27FC236}">
                  <a16:creationId xmlns:a16="http://schemas.microsoft.com/office/drawing/2014/main" id="{0E3C3EFD-4B47-25E9-11B1-204F15818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9291" y="5041208"/>
              <a:ext cx="873182" cy="873182"/>
            </a:xfrm>
            <a:prstGeom prst="rect">
              <a:avLst/>
            </a:prstGeom>
          </p:spPr>
        </p:pic>
        <p:pic>
          <p:nvPicPr>
            <p:cNvPr id="511" name="Picture 4">
              <a:extLst>
                <a:ext uri="{FF2B5EF4-FFF2-40B4-BE49-F238E27FC236}">
                  <a16:creationId xmlns:a16="http://schemas.microsoft.com/office/drawing/2014/main" id="{58B0D522-474C-1988-ED24-782770D8D3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096" y="5274655"/>
              <a:ext cx="420118" cy="442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2" name="Group 511">
            <a:extLst>
              <a:ext uri="{FF2B5EF4-FFF2-40B4-BE49-F238E27FC236}">
                <a16:creationId xmlns:a16="http://schemas.microsoft.com/office/drawing/2014/main" id="{AF6DB378-DDE8-8A22-1F5D-7186758383CE}"/>
              </a:ext>
            </a:extLst>
          </p:cNvPr>
          <p:cNvGrpSpPr/>
          <p:nvPr/>
        </p:nvGrpSpPr>
        <p:grpSpPr>
          <a:xfrm>
            <a:off x="3125603" y="1276239"/>
            <a:ext cx="602302" cy="464549"/>
            <a:chOff x="2493068" y="1368236"/>
            <a:chExt cx="578015" cy="514417"/>
          </a:xfrm>
        </p:grpSpPr>
        <p:pic>
          <p:nvPicPr>
            <p:cNvPr id="513" name="Graphic 512">
              <a:extLst>
                <a:ext uri="{FF2B5EF4-FFF2-40B4-BE49-F238E27FC236}">
                  <a16:creationId xmlns:a16="http://schemas.microsoft.com/office/drawing/2014/main" id="{FCF8382D-EE0F-0574-3822-482E5A8EC40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590203" y="1368236"/>
              <a:ext cx="292641" cy="270254"/>
            </a:xfrm>
            <a:prstGeom prst="rect">
              <a:avLst/>
            </a:prstGeom>
          </p:spPr>
        </p:pic>
        <p:sp>
          <p:nvSpPr>
            <p:cNvPr id="514" name="TextBox 513">
              <a:extLst>
                <a:ext uri="{FF2B5EF4-FFF2-40B4-BE49-F238E27FC236}">
                  <a16:creationId xmlns:a16="http://schemas.microsoft.com/office/drawing/2014/main" id="{E6948128-DBB6-1A48-98E4-A62AF3DFE46D}"/>
                </a:ext>
              </a:extLst>
            </p:cNvPr>
            <p:cNvSpPr txBox="1"/>
            <p:nvPr/>
          </p:nvSpPr>
          <p:spPr>
            <a:xfrm>
              <a:off x="2493068" y="1644082"/>
              <a:ext cx="578015" cy="238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 Active</a:t>
              </a:r>
            </a:p>
          </p:txBody>
        </p:sp>
      </p:grpSp>
      <p:pic>
        <p:nvPicPr>
          <p:cNvPr id="515" name="Picture 2" descr="27 Aws Icons - Free in SVG, PNG, ICO - IconScout">
            <a:extLst>
              <a:ext uri="{FF2B5EF4-FFF2-40B4-BE49-F238E27FC236}">
                <a16:creationId xmlns:a16="http://schemas.microsoft.com/office/drawing/2014/main" id="{E3AF63FB-8AD3-3441-2E89-566784018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8335" y="1278615"/>
            <a:ext cx="304937" cy="2428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sp>
        <p:nvSpPr>
          <p:cNvPr id="516" name="TextBox 515">
            <a:extLst>
              <a:ext uri="{FF2B5EF4-FFF2-40B4-BE49-F238E27FC236}">
                <a16:creationId xmlns:a16="http://schemas.microsoft.com/office/drawing/2014/main" id="{62954656-0658-9981-A0CA-AC47533C994E}"/>
              </a:ext>
            </a:extLst>
          </p:cNvPr>
          <p:cNvSpPr txBox="1"/>
          <p:nvPr/>
        </p:nvSpPr>
        <p:spPr>
          <a:xfrm>
            <a:off x="2686182" y="1519973"/>
            <a:ext cx="6023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Inactive</a:t>
            </a:r>
          </a:p>
        </p:txBody>
      </p:sp>
      <p:pic>
        <p:nvPicPr>
          <p:cNvPr id="517" name="Graphic 516">
            <a:extLst>
              <a:ext uri="{FF2B5EF4-FFF2-40B4-BE49-F238E27FC236}">
                <a16:creationId xmlns:a16="http://schemas.microsoft.com/office/drawing/2014/main" id="{5D431B52-33E9-856E-CDFB-8F77AB498004}"/>
              </a:ext>
            </a:extLst>
          </p:cNvPr>
          <p:cNvPicPr preferRelativeResize="0">
            <a:picLocks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3216330" y="3905995"/>
            <a:ext cx="304937" cy="244055"/>
          </a:xfrm>
          <a:prstGeom prst="rect">
            <a:avLst/>
          </a:prstGeom>
        </p:spPr>
      </p:pic>
      <p:sp>
        <p:nvSpPr>
          <p:cNvPr id="518" name="TextBox 517">
            <a:extLst>
              <a:ext uri="{FF2B5EF4-FFF2-40B4-BE49-F238E27FC236}">
                <a16:creationId xmlns:a16="http://schemas.microsoft.com/office/drawing/2014/main" id="{87A93776-5F5D-8124-CA81-36BE7A73B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599" y="3923344"/>
            <a:ext cx="20272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sz="900" b="1" dirty="0"/>
              <a:t>AWS Shared Service Account</a:t>
            </a: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CBB3E364-D6CD-1D6C-0DA2-6534D26C4724}"/>
              </a:ext>
            </a:extLst>
          </p:cNvPr>
          <p:cNvGrpSpPr/>
          <p:nvPr/>
        </p:nvGrpSpPr>
        <p:grpSpPr>
          <a:xfrm>
            <a:off x="3985295" y="2046220"/>
            <a:ext cx="1005840" cy="643684"/>
            <a:chOff x="4168609" y="1609428"/>
            <a:chExt cx="1005840" cy="643684"/>
          </a:xfrm>
        </p:grpSpPr>
        <p:pic>
          <p:nvPicPr>
            <p:cNvPr id="520" name="Graphic 17">
              <a:extLst>
                <a:ext uri="{FF2B5EF4-FFF2-40B4-BE49-F238E27FC236}">
                  <a16:creationId xmlns:a16="http://schemas.microsoft.com/office/drawing/2014/main" id="{0912809C-0CE8-57CC-520E-24E85E8E5E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4427936" y="1609428"/>
              <a:ext cx="436011" cy="436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1" name="TextBox 11">
              <a:extLst>
                <a:ext uri="{FF2B5EF4-FFF2-40B4-BE49-F238E27FC236}">
                  <a16:creationId xmlns:a16="http://schemas.microsoft.com/office/drawing/2014/main" id="{34F95E8E-BC4F-C305-8BAA-DD15A44883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8609" y="2037668"/>
              <a:ext cx="100584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Cognito</a:t>
              </a:r>
            </a:p>
          </p:txBody>
        </p:sp>
      </p:grpSp>
      <p:cxnSp>
        <p:nvCxnSpPr>
          <p:cNvPr id="522" name="Straight Arrow Connector 33">
            <a:extLst>
              <a:ext uri="{FF2B5EF4-FFF2-40B4-BE49-F238E27FC236}">
                <a16:creationId xmlns:a16="http://schemas.microsoft.com/office/drawing/2014/main" id="{51FDB49F-2D06-ED18-2F71-19BA4DEF6AEC}"/>
              </a:ext>
            </a:extLst>
          </p:cNvPr>
          <p:cNvCxnSpPr>
            <a:cxnSpLocks/>
            <a:stCxn id="563" idx="0"/>
            <a:endCxn id="520" idx="3"/>
          </p:cNvCxnSpPr>
          <p:nvPr/>
        </p:nvCxnSpPr>
        <p:spPr>
          <a:xfrm rot="16200000" flipV="1">
            <a:off x="4825276" y="2119583"/>
            <a:ext cx="738954" cy="1028239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Rectangle 522">
            <a:extLst>
              <a:ext uri="{FF2B5EF4-FFF2-40B4-BE49-F238E27FC236}">
                <a16:creationId xmlns:a16="http://schemas.microsoft.com/office/drawing/2014/main" id="{EFBC5448-FFB3-6CB6-944A-F146C1B6B63E}"/>
              </a:ext>
            </a:extLst>
          </p:cNvPr>
          <p:cNvSpPr/>
          <p:nvPr/>
        </p:nvSpPr>
        <p:spPr>
          <a:xfrm flipV="1">
            <a:off x="5177279" y="4385460"/>
            <a:ext cx="4399930" cy="1046196"/>
          </a:xfrm>
          <a:prstGeom prst="rect">
            <a:avLst/>
          </a:prstGeom>
          <a:noFill/>
          <a:ln w="158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4" name="Straight Arrow Connector 33">
            <a:extLst>
              <a:ext uri="{FF2B5EF4-FFF2-40B4-BE49-F238E27FC236}">
                <a16:creationId xmlns:a16="http://schemas.microsoft.com/office/drawing/2014/main" id="{FA40A272-26C7-B170-4B71-A9A1144F44D0}"/>
              </a:ext>
            </a:extLst>
          </p:cNvPr>
          <p:cNvCxnSpPr>
            <a:cxnSpLocks/>
            <a:stCxn id="527" idx="1"/>
            <a:endCxn id="530" idx="3"/>
          </p:cNvCxnSpPr>
          <p:nvPr/>
        </p:nvCxnSpPr>
        <p:spPr>
          <a:xfrm flipH="1">
            <a:off x="7963766" y="4859171"/>
            <a:ext cx="603339" cy="3263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TextBox 26">
            <a:extLst>
              <a:ext uri="{FF2B5EF4-FFF2-40B4-BE49-F238E27FC236}">
                <a16:creationId xmlns:a16="http://schemas.microsoft.com/office/drawing/2014/main" id="{1E532FB4-93BC-EA72-292D-2C0F33BD6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2959" y="4632549"/>
            <a:ext cx="771197" cy="194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1" u="none" strike="noStrike" kern="1200" cap="none" spc="0" normalizeH="0" baseline="0" noProof="0" dirty="0">
                <a:ln>
                  <a:noFill/>
                </a:ln>
                <a:solidFill>
                  <a:srgbClr val="09090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Build</a:t>
            </a:r>
          </a:p>
        </p:txBody>
      </p: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E7FD418A-F272-0248-9A45-B4657AE459D5}"/>
              </a:ext>
            </a:extLst>
          </p:cNvPr>
          <p:cNvGrpSpPr/>
          <p:nvPr/>
        </p:nvGrpSpPr>
        <p:grpSpPr>
          <a:xfrm>
            <a:off x="8341224" y="4652731"/>
            <a:ext cx="853817" cy="741691"/>
            <a:chOff x="3749576" y="5143765"/>
            <a:chExt cx="819388" cy="821309"/>
          </a:xfrm>
        </p:grpSpPr>
        <p:pic>
          <p:nvPicPr>
            <p:cNvPr id="527" name="Graphic 21">
              <a:extLst>
                <a:ext uri="{FF2B5EF4-FFF2-40B4-BE49-F238E27FC236}">
                  <a16:creationId xmlns:a16="http://schemas.microsoft.com/office/drawing/2014/main" id="{F311364A-AE78-B375-22E2-0A3ACA8D0A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 bwMode="auto">
            <a:xfrm>
              <a:off x="3966349" y="514376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8" name="TextBox 12">
              <a:extLst>
                <a:ext uri="{FF2B5EF4-FFF2-40B4-BE49-F238E27FC236}">
                  <a16:creationId xmlns:a16="http://schemas.microsoft.com/office/drawing/2014/main" id="{5CEF2595-D65B-89FF-6EC2-8836F90DCA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9576" y="5590177"/>
              <a:ext cx="819388" cy="374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AWS CodeCommit</a:t>
              </a:r>
            </a:p>
          </p:txBody>
        </p: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BD33FBFB-1C4A-7EA9-9AE9-DEA3FEBE34BB}"/>
              </a:ext>
            </a:extLst>
          </p:cNvPr>
          <p:cNvGrpSpPr/>
          <p:nvPr/>
        </p:nvGrpSpPr>
        <p:grpSpPr>
          <a:xfrm>
            <a:off x="7354760" y="4655994"/>
            <a:ext cx="756080" cy="860836"/>
            <a:chOff x="8471609" y="5855837"/>
            <a:chExt cx="604749" cy="953244"/>
          </a:xfrm>
        </p:grpSpPr>
        <p:pic>
          <p:nvPicPr>
            <p:cNvPr id="530" name="Graphic 19">
              <a:extLst>
                <a:ext uri="{FF2B5EF4-FFF2-40B4-BE49-F238E27FC236}">
                  <a16:creationId xmlns:a16="http://schemas.microsoft.com/office/drawing/2014/main" id="{A84647EE-2240-45F2-FE5D-BFD465CAF3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 bwMode="auto">
            <a:xfrm>
              <a:off x="8577664" y="5855837"/>
              <a:ext cx="38105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1" name="TextBox 11">
              <a:extLst>
                <a:ext uri="{FF2B5EF4-FFF2-40B4-BE49-F238E27FC236}">
                  <a16:creationId xmlns:a16="http://schemas.microsoft.com/office/drawing/2014/main" id="{C158AFF9-A3A9-4DAE-525C-59EBF5D0FE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1609" y="6297858"/>
              <a:ext cx="604749" cy="511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AWS CodeBuild</a:t>
              </a:r>
            </a:p>
          </p:txBody>
        </p:sp>
      </p:grpSp>
      <p:cxnSp>
        <p:nvCxnSpPr>
          <p:cNvPr id="532" name="Straight Arrow Connector 33">
            <a:extLst>
              <a:ext uri="{FF2B5EF4-FFF2-40B4-BE49-F238E27FC236}">
                <a16:creationId xmlns:a16="http://schemas.microsoft.com/office/drawing/2014/main" id="{4960DA23-3EBE-B99C-0651-70BCE9727702}"/>
              </a:ext>
            </a:extLst>
          </p:cNvPr>
          <p:cNvCxnSpPr>
            <a:cxnSpLocks/>
            <a:stCxn id="538" idx="3"/>
            <a:endCxn id="540" idx="1"/>
          </p:cNvCxnSpPr>
          <p:nvPr/>
        </p:nvCxnSpPr>
        <p:spPr>
          <a:xfrm flipV="1">
            <a:off x="4874222" y="4861064"/>
            <a:ext cx="726929" cy="4400"/>
          </a:xfrm>
          <a:prstGeom prst="straightConnector1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616630B1-6243-54D6-4124-9EAF646FF255}"/>
              </a:ext>
            </a:extLst>
          </p:cNvPr>
          <p:cNvGrpSpPr/>
          <p:nvPr/>
        </p:nvGrpSpPr>
        <p:grpSpPr>
          <a:xfrm>
            <a:off x="9181090" y="4136234"/>
            <a:ext cx="826515" cy="708139"/>
            <a:chOff x="8441819" y="3925972"/>
            <a:chExt cx="793187" cy="784156"/>
          </a:xfrm>
        </p:grpSpPr>
        <p:pic>
          <p:nvPicPr>
            <p:cNvPr id="534" name="Graphic 6">
              <a:extLst>
                <a:ext uri="{FF2B5EF4-FFF2-40B4-BE49-F238E27FC236}">
                  <a16:creationId xmlns:a16="http://schemas.microsoft.com/office/drawing/2014/main" id="{7F2DC498-D5A6-50A2-104C-A93EB9DDF2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 bwMode="auto">
            <a:xfrm>
              <a:off x="8603350" y="392597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5" name="TextBox 9">
              <a:extLst>
                <a:ext uri="{FF2B5EF4-FFF2-40B4-BE49-F238E27FC236}">
                  <a16:creationId xmlns:a16="http://schemas.microsoft.com/office/drawing/2014/main" id="{F54BA872-0FB7-A3C1-8B4C-C114F42186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1819" y="4371574"/>
              <a:ext cx="793187" cy="3385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AWS CodePipeline</a:t>
              </a:r>
            </a:p>
          </p:txBody>
        </p:sp>
      </p:grpSp>
      <p:sp>
        <p:nvSpPr>
          <p:cNvPr id="536" name="TextBox 535">
            <a:extLst>
              <a:ext uri="{FF2B5EF4-FFF2-40B4-BE49-F238E27FC236}">
                <a16:creationId xmlns:a16="http://schemas.microsoft.com/office/drawing/2014/main" id="{70AD9AB9-6DE9-7491-9ED5-A2A21EE9E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2362" y="4203299"/>
            <a:ext cx="12801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Automatic  Deployment</a:t>
            </a:r>
          </a:p>
        </p:txBody>
      </p:sp>
      <p:cxnSp>
        <p:nvCxnSpPr>
          <p:cNvPr id="537" name="Straight Arrow Connector 33">
            <a:extLst>
              <a:ext uri="{FF2B5EF4-FFF2-40B4-BE49-F238E27FC236}">
                <a16:creationId xmlns:a16="http://schemas.microsoft.com/office/drawing/2014/main" id="{863BD16D-EA5C-6665-DA89-8FC866FCBFC0}"/>
              </a:ext>
            </a:extLst>
          </p:cNvPr>
          <p:cNvCxnSpPr>
            <a:cxnSpLocks/>
            <a:stCxn id="540" idx="0"/>
            <a:endCxn id="567" idx="2"/>
          </p:cNvCxnSpPr>
          <p:nvPr/>
        </p:nvCxnSpPr>
        <p:spPr>
          <a:xfrm rot="5400000" flipH="1" flipV="1">
            <a:off x="6232651" y="3327026"/>
            <a:ext cx="902539" cy="174294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8" name="Graphic 7">
            <a:extLst>
              <a:ext uri="{FF2B5EF4-FFF2-40B4-BE49-F238E27FC236}">
                <a16:creationId xmlns:a16="http://schemas.microsoft.com/office/drawing/2014/main" id="{08D22BB4-56E7-6B9C-DB9F-7750590CF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 bwMode="auto">
          <a:xfrm>
            <a:off x="4417176" y="4636941"/>
            <a:ext cx="457046" cy="457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9" name="TextBox 9">
            <a:extLst>
              <a:ext uri="{FF2B5EF4-FFF2-40B4-BE49-F238E27FC236}">
                <a16:creationId xmlns:a16="http://schemas.microsoft.com/office/drawing/2014/main" id="{1F77F506-47C4-6989-BDC8-CC65C2530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6780" y="5083426"/>
            <a:ext cx="146304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pic>
        <p:nvPicPr>
          <p:cNvPr id="540" name="Graphic 23">
            <a:extLst>
              <a:ext uri="{FF2B5EF4-FFF2-40B4-BE49-F238E27FC236}">
                <a16:creationId xmlns:a16="http://schemas.microsoft.com/office/drawing/2014/main" id="{780BA07F-AA9E-77DC-BABE-C634082E6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5601151" y="4649768"/>
            <a:ext cx="422592" cy="42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1" name="TextBox 15">
            <a:extLst>
              <a:ext uri="{FF2B5EF4-FFF2-40B4-BE49-F238E27FC236}">
                <a16:creationId xmlns:a16="http://schemas.microsoft.com/office/drawing/2014/main" id="{B170225B-EC42-3952-608B-68A532916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967" y="5075949"/>
            <a:ext cx="8229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CodeDeploy</a:t>
            </a:r>
          </a:p>
        </p:txBody>
      </p:sp>
      <p:cxnSp>
        <p:nvCxnSpPr>
          <p:cNvPr id="542" name="Straight Arrow Connector 33">
            <a:extLst>
              <a:ext uri="{FF2B5EF4-FFF2-40B4-BE49-F238E27FC236}">
                <a16:creationId xmlns:a16="http://schemas.microsoft.com/office/drawing/2014/main" id="{7AFB6D65-1C3C-0FC4-07AB-3D9A07F60BB6}"/>
              </a:ext>
            </a:extLst>
          </p:cNvPr>
          <p:cNvCxnSpPr>
            <a:cxnSpLocks/>
            <a:stCxn id="545" idx="3"/>
            <a:endCxn id="530" idx="1"/>
          </p:cNvCxnSpPr>
          <p:nvPr/>
        </p:nvCxnSpPr>
        <p:spPr>
          <a:xfrm flipV="1">
            <a:off x="7045435" y="4862434"/>
            <a:ext cx="441919" cy="1251"/>
          </a:xfrm>
          <a:prstGeom prst="straightConnector1">
            <a:avLst/>
          </a:prstGeom>
          <a:ln w="12700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3" name="Graphic 8">
            <a:extLst>
              <a:ext uri="{FF2B5EF4-FFF2-40B4-BE49-F238E27FC236}">
                <a16:creationId xmlns:a16="http://schemas.microsoft.com/office/drawing/2014/main" id="{1164A024-33CC-FDD1-23F6-5398EC4DB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 bwMode="auto">
          <a:xfrm>
            <a:off x="7537789" y="5733686"/>
            <a:ext cx="400119" cy="40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4" name="TextBox 9">
            <a:extLst>
              <a:ext uri="{FF2B5EF4-FFF2-40B4-BE49-F238E27FC236}">
                <a16:creationId xmlns:a16="http://schemas.microsoft.com/office/drawing/2014/main" id="{F0CD03C0-C31E-ECDF-4460-FC77FBDE9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2949" y="6103126"/>
            <a:ext cx="1371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545" name="Graphic 17">
            <a:extLst>
              <a:ext uri="{FF2B5EF4-FFF2-40B4-BE49-F238E27FC236}">
                <a16:creationId xmlns:a16="http://schemas.microsoft.com/office/drawing/2014/main" id="{04B390A2-ABE9-B770-730F-CF117BE18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 bwMode="auto">
          <a:xfrm>
            <a:off x="6569827" y="4625881"/>
            <a:ext cx="475608" cy="47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6" name="TextBox 11">
            <a:extLst>
              <a:ext uri="{FF2B5EF4-FFF2-40B4-BE49-F238E27FC236}">
                <a16:creationId xmlns:a16="http://schemas.microsoft.com/office/drawing/2014/main" id="{A683B92B-D70E-C7EA-FC6E-83094B7C0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9521" y="5101489"/>
            <a:ext cx="10972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Device Farm</a:t>
            </a:r>
          </a:p>
        </p:txBody>
      </p:sp>
      <p:cxnSp>
        <p:nvCxnSpPr>
          <p:cNvPr id="547" name="Straight Arrow Connector 33">
            <a:extLst>
              <a:ext uri="{FF2B5EF4-FFF2-40B4-BE49-F238E27FC236}">
                <a16:creationId xmlns:a16="http://schemas.microsoft.com/office/drawing/2014/main" id="{1D9DEB07-D5D7-D3DA-C451-2457B324D13A}"/>
              </a:ext>
            </a:extLst>
          </p:cNvPr>
          <p:cNvCxnSpPr>
            <a:cxnSpLocks/>
            <a:stCxn id="540" idx="3"/>
            <a:endCxn id="545" idx="1"/>
          </p:cNvCxnSpPr>
          <p:nvPr/>
        </p:nvCxnSpPr>
        <p:spPr>
          <a:xfrm>
            <a:off x="6023743" y="4861064"/>
            <a:ext cx="546084" cy="2621"/>
          </a:xfrm>
          <a:prstGeom prst="straightConnector1">
            <a:avLst/>
          </a:prstGeom>
          <a:ln w="12700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8" name="Graphic 5">
            <a:extLst>
              <a:ext uri="{FF2B5EF4-FFF2-40B4-BE49-F238E27FC236}">
                <a16:creationId xmlns:a16="http://schemas.microsoft.com/office/drawing/2014/main" id="{C4D72AC3-23AF-2E6E-F180-F46DDDA36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 bwMode="auto">
          <a:xfrm>
            <a:off x="5576999" y="5693250"/>
            <a:ext cx="466964" cy="466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9" name="TextBox 6">
            <a:extLst>
              <a:ext uri="{FF2B5EF4-FFF2-40B4-BE49-F238E27FC236}">
                <a16:creationId xmlns:a16="http://schemas.microsoft.com/office/drawing/2014/main" id="{268EDDB0-0BBC-BE6E-5ECF-D5E26DCF6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0150" y="6145145"/>
            <a:ext cx="137464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Amazon EC2</a:t>
            </a:r>
          </a:p>
        </p:txBody>
      </p:sp>
      <p:cxnSp>
        <p:nvCxnSpPr>
          <p:cNvPr id="550" name="Straight Arrow Connector 549">
            <a:extLst>
              <a:ext uri="{FF2B5EF4-FFF2-40B4-BE49-F238E27FC236}">
                <a16:creationId xmlns:a16="http://schemas.microsoft.com/office/drawing/2014/main" id="{B149D77E-5DEB-F662-4629-DB7993605555}"/>
              </a:ext>
            </a:extLst>
          </p:cNvPr>
          <p:cNvCxnSpPr>
            <a:cxnSpLocks/>
            <a:stCxn id="548" idx="0"/>
            <a:endCxn id="541" idx="2"/>
          </p:cNvCxnSpPr>
          <p:nvPr/>
        </p:nvCxnSpPr>
        <p:spPr>
          <a:xfrm flipV="1">
            <a:off x="5810481" y="5441709"/>
            <a:ext cx="1966" cy="25154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Arrow Connector 33">
            <a:extLst>
              <a:ext uri="{FF2B5EF4-FFF2-40B4-BE49-F238E27FC236}">
                <a16:creationId xmlns:a16="http://schemas.microsoft.com/office/drawing/2014/main" id="{901D3D8C-47DB-BAF3-4AA1-EA8B9E42B033}"/>
              </a:ext>
            </a:extLst>
          </p:cNvPr>
          <p:cNvCxnSpPr>
            <a:cxnSpLocks/>
            <a:stCxn id="543" idx="1"/>
            <a:endCxn id="548" idx="3"/>
          </p:cNvCxnSpPr>
          <p:nvPr/>
        </p:nvCxnSpPr>
        <p:spPr>
          <a:xfrm flipH="1" flipV="1">
            <a:off x="6043963" y="5926732"/>
            <a:ext cx="1493826" cy="7014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063002AC-D6F5-6785-B53A-3DC3FAD0B856}"/>
              </a:ext>
            </a:extLst>
          </p:cNvPr>
          <p:cNvCxnSpPr>
            <a:cxnSpLocks/>
            <a:stCxn id="543" idx="0"/>
            <a:endCxn id="531" idx="2"/>
          </p:cNvCxnSpPr>
          <p:nvPr/>
        </p:nvCxnSpPr>
        <p:spPr>
          <a:xfrm flipH="1" flipV="1">
            <a:off x="7732800" y="5516830"/>
            <a:ext cx="5049" cy="21685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3" name="Graphic 10">
            <a:extLst>
              <a:ext uri="{FF2B5EF4-FFF2-40B4-BE49-F238E27FC236}">
                <a16:creationId xmlns:a16="http://schemas.microsoft.com/office/drawing/2014/main" id="{C94E8CE0-182A-DA74-6024-5F31BC72F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 bwMode="auto">
          <a:xfrm>
            <a:off x="4432291" y="5773906"/>
            <a:ext cx="360383" cy="36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4" name="TextBox 6">
            <a:extLst>
              <a:ext uri="{FF2B5EF4-FFF2-40B4-BE49-F238E27FC236}">
                <a16:creationId xmlns:a16="http://schemas.microsoft.com/office/drawing/2014/main" id="{5C82E6F2-4476-3372-44CC-9F9465950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5135" y="6134308"/>
            <a:ext cx="8229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Amplify</a:t>
            </a:r>
          </a:p>
        </p:txBody>
      </p:sp>
      <p:sp>
        <p:nvSpPr>
          <p:cNvPr id="555" name="TextBox 6">
            <a:extLst>
              <a:ext uri="{FF2B5EF4-FFF2-40B4-BE49-F238E27FC236}">
                <a16:creationId xmlns:a16="http://schemas.microsoft.com/office/drawing/2014/main" id="{08350E37-D46C-27C5-07D7-3AF1B31A5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811" y="5456858"/>
            <a:ext cx="8229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solidFill>
                  <a:schemeClr val="accent2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UI / UX Design</a:t>
            </a:r>
          </a:p>
        </p:txBody>
      </p:sp>
      <p:sp>
        <p:nvSpPr>
          <p:cNvPr id="556" name="TextBox 6">
            <a:extLst>
              <a:ext uri="{FF2B5EF4-FFF2-40B4-BE49-F238E27FC236}">
                <a16:creationId xmlns:a16="http://schemas.microsoft.com/office/drawing/2014/main" id="{477E62C7-9DCD-0C56-0652-AFDD9A7E0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0594" y="4222647"/>
            <a:ext cx="8229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solidFill>
                  <a:schemeClr val="accent2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DevOps</a:t>
            </a:r>
          </a:p>
        </p:txBody>
      </p:sp>
      <p:cxnSp>
        <p:nvCxnSpPr>
          <p:cNvPr id="557" name="Straight Arrow Connector 33">
            <a:extLst>
              <a:ext uri="{FF2B5EF4-FFF2-40B4-BE49-F238E27FC236}">
                <a16:creationId xmlns:a16="http://schemas.microsoft.com/office/drawing/2014/main" id="{D1A34203-114F-9B05-CB17-D7DB7CDFC9A1}"/>
              </a:ext>
            </a:extLst>
          </p:cNvPr>
          <p:cNvCxnSpPr>
            <a:cxnSpLocks/>
            <a:stCxn id="553" idx="3"/>
            <a:endCxn id="540" idx="1"/>
          </p:cNvCxnSpPr>
          <p:nvPr/>
        </p:nvCxnSpPr>
        <p:spPr>
          <a:xfrm flipV="1">
            <a:off x="4792674" y="4861064"/>
            <a:ext cx="808477" cy="1093034"/>
          </a:xfrm>
          <a:prstGeom prst="bentConnector3">
            <a:avLst>
              <a:gd name="adj1" fmla="val 68279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3E4DF0E3-13DC-6E0A-AA16-AF4A8DCFC8A6}"/>
              </a:ext>
            </a:extLst>
          </p:cNvPr>
          <p:cNvGrpSpPr/>
          <p:nvPr/>
        </p:nvGrpSpPr>
        <p:grpSpPr>
          <a:xfrm>
            <a:off x="11239870" y="4691503"/>
            <a:ext cx="880610" cy="538397"/>
            <a:chOff x="11239870" y="4608379"/>
            <a:chExt cx="880610" cy="538397"/>
          </a:xfrm>
        </p:grpSpPr>
        <p:pic>
          <p:nvPicPr>
            <p:cNvPr id="559" name="Graphic 6">
              <a:extLst>
                <a:ext uri="{FF2B5EF4-FFF2-40B4-BE49-F238E27FC236}">
                  <a16:creationId xmlns:a16="http://schemas.microsoft.com/office/drawing/2014/main" id="{C9843D7A-A35B-7F4F-B1EA-7027FA5DB0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rcRect/>
            <a:stretch/>
          </p:blipFill>
          <p:spPr bwMode="auto">
            <a:xfrm flipH="1">
              <a:off x="11475672" y="4608379"/>
              <a:ext cx="274718" cy="27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0" name="TextBox 15">
              <a:extLst>
                <a:ext uri="{FF2B5EF4-FFF2-40B4-BE49-F238E27FC236}">
                  <a16:creationId xmlns:a16="http://schemas.microsoft.com/office/drawing/2014/main" id="{B8F9A520-30B9-DD7D-2F5D-204FCF00C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39870" y="4900555"/>
              <a:ext cx="88061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9090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Developers</a:t>
              </a:r>
            </a:p>
          </p:txBody>
        </p:sp>
      </p:grpSp>
      <p:cxnSp>
        <p:nvCxnSpPr>
          <p:cNvPr id="561" name="Straight Arrow Connector 33">
            <a:extLst>
              <a:ext uri="{FF2B5EF4-FFF2-40B4-BE49-F238E27FC236}">
                <a16:creationId xmlns:a16="http://schemas.microsoft.com/office/drawing/2014/main" id="{9F59C68A-15A6-2338-3B0D-8AF238250A24}"/>
              </a:ext>
            </a:extLst>
          </p:cNvPr>
          <p:cNvCxnSpPr>
            <a:cxnSpLocks/>
            <a:stCxn id="527" idx="3"/>
            <a:endCxn id="560" idx="1"/>
          </p:cNvCxnSpPr>
          <p:nvPr/>
        </p:nvCxnSpPr>
        <p:spPr>
          <a:xfrm>
            <a:off x="9043516" y="4859171"/>
            <a:ext cx="2196354" cy="2476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2" name="Group 561">
            <a:extLst>
              <a:ext uri="{FF2B5EF4-FFF2-40B4-BE49-F238E27FC236}">
                <a16:creationId xmlns:a16="http://schemas.microsoft.com/office/drawing/2014/main" id="{A3273580-A1C0-5965-F7B1-00EFA295501C}"/>
              </a:ext>
            </a:extLst>
          </p:cNvPr>
          <p:cNvGrpSpPr/>
          <p:nvPr/>
        </p:nvGrpSpPr>
        <p:grpSpPr>
          <a:xfrm>
            <a:off x="5336569" y="3003180"/>
            <a:ext cx="762001" cy="733637"/>
            <a:chOff x="6381671" y="2635635"/>
            <a:chExt cx="762001" cy="733637"/>
          </a:xfrm>
        </p:grpSpPr>
        <p:pic>
          <p:nvPicPr>
            <p:cNvPr id="563" name="Graphic 17">
              <a:extLst>
                <a:ext uri="{FF2B5EF4-FFF2-40B4-BE49-F238E27FC236}">
                  <a16:creationId xmlns:a16="http://schemas.microsoft.com/office/drawing/2014/main" id="{5901CEF9-56C2-818D-5710-A06545D334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rcRect/>
            <a:stretch/>
          </p:blipFill>
          <p:spPr bwMode="auto">
            <a:xfrm>
              <a:off x="6534331" y="2635635"/>
              <a:ext cx="439286" cy="43928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4" name="TextBox 9">
              <a:extLst>
                <a:ext uri="{FF2B5EF4-FFF2-40B4-BE49-F238E27FC236}">
                  <a16:creationId xmlns:a16="http://schemas.microsoft.com/office/drawing/2014/main" id="{B0E123F9-C551-9112-92ED-BD241D1F0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1671" y="3030718"/>
              <a:ext cx="76200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Amazon</a:t>
              </a:r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API Gateway</a:t>
              </a:r>
            </a:p>
          </p:txBody>
        </p:sp>
      </p:grpSp>
      <p:grpSp>
        <p:nvGrpSpPr>
          <p:cNvPr id="565" name="Group 564">
            <a:extLst>
              <a:ext uri="{FF2B5EF4-FFF2-40B4-BE49-F238E27FC236}">
                <a16:creationId xmlns:a16="http://schemas.microsoft.com/office/drawing/2014/main" id="{6B1AE5D5-AB63-BACF-9088-E5E5FD2822F3}"/>
              </a:ext>
            </a:extLst>
          </p:cNvPr>
          <p:cNvGrpSpPr/>
          <p:nvPr/>
        </p:nvGrpSpPr>
        <p:grpSpPr>
          <a:xfrm>
            <a:off x="7269163" y="3002351"/>
            <a:ext cx="572460" cy="744878"/>
            <a:chOff x="8531274" y="1946023"/>
            <a:chExt cx="572460" cy="744878"/>
          </a:xfrm>
        </p:grpSpPr>
        <p:pic>
          <p:nvPicPr>
            <p:cNvPr id="566" name="Graphic 10">
              <a:extLst>
                <a:ext uri="{FF2B5EF4-FFF2-40B4-BE49-F238E27FC236}">
                  <a16:creationId xmlns:a16="http://schemas.microsoft.com/office/drawing/2014/main" id="{07C5AB03-A944-6525-9B5E-A8AE8D9B2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rcRect/>
            <a:stretch/>
          </p:blipFill>
          <p:spPr bwMode="auto">
            <a:xfrm>
              <a:off x="8604350" y="1946023"/>
              <a:ext cx="439286" cy="439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7" name="TextBox 20">
              <a:extLst>
                <a:ext uri="{FF2B5EF4-FFF2-40B4-BE49-F238E27FC236}">
                  <a16:creationId xmlns:a16="http://schemas.microsoft.com/office/drawing/2014/main" id="{AF68CC28-54A2-F798-04F4-DDD87C1AB7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1274" y="2352347"/>
              <a:ext cx="5724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D38F10AC-1114-86F8-8EFB-96818FF33E4E}"/>
              </a:ext>
            </a:extLst>
          </p:cNvPr>
          <p:cNvGrpSpPr/>
          <p:nvPr/>
        </p:nvGrpSpPr>
        <p:grpSpPr>
          <a:xfrm>
            <a:off x="7868848" y="1401493"/>
            <a:ext cx="739775" cy="605338"/>
            <a:chOff x="8634612" y="1970261"/>
            <a:chExt cx="739775" cy="605338"/>
          </a:xfrm>
        </p:grpSpPr>
        <p:pic>
          <p:nvPicPr>
            <p:cNvPr id="569" name="Graphic 8">
              <a:extLst>
                <a:ext uri="{FF2B5EF4-FFF2-40B4-BE49-F238E27FC236}">
                  <a16:creationId xmlns:a16="http://schemas.microsoft.com/office/drawing/2014/main" id="{7CF95255-D291-8E7A-3E77-FB59C8746F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rcRect/>
            <a:stretch/>
          </p:blipFill>
          <p:spPr bwMode="auto">
            <a:xfrm>
              <a:off x="8804449" y="1970261"/>
              <a:ext cx="397057" cy="397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0" name="TextBox 9">
              <a:extLst>
                <a:ext uri="{FF2B5EF4-FFF2-40B4-BE49-F238E27FC236}">
                  <a16:creationId xmlns:a16="http://schemas.microsoft.com/office/drawing/2014/main" id="{72414058-8DFF-4A4B-6C08-FC790D8284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4612" y="2360155"/>
              <a:ext cx="73977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S3</a:t>
              </a:r>
            </a:p>
          </p:txBody>
        </p:sp>
      </p:grpSp>
      <p:grpSp>
        <p:nvGrpSpPr>
          <p:cNvPr id="571" name="Group 570">
            <a:extLst>
              <a:ext uri="{FF2B5EF4-FFF2-40B4-BE49-F238E27FC236}">
                <a16:creationId xmlns:a16="http://schemas.microsoft.com/office/drawing/2014/main" id="{EAF21E63-B1FD-8776-95EA-F0F64369BB0B}"/>
              </a:ext>
            </a:extLst>
          </p:cNvPr>
          <p:cNvGrpSpPr/>
          <p:nvPr/>
        </p:nvGrpSpPr>
        <p:grpSpPr>
          <a:xfrm>
            <a:off x="8676254" y="2197407"/>
            <a:ext cx="740509" cy="742071"/>
            <a:chOff x="6955435" y="1441293"/>
            <a:chExt cx="740509" cy="742071"/>
          </a:xfrm>
        </p:grpSpPr>
        <p:sp>
          <p:nvSpPr>
            <p:cNvPr id="572" name="TextBox 18">
              <a:extLst>
                <a:ext uri="{FF2B5EF4-FFF2-40B4-BE49-F238E27FC236}">
                  <a16:creationId xmlns:a16="http://schemas.microsoft.com/office/drawing/2014/main" id="{6112D75A-AF29-A063-219C-B6EC8DDA57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5435" y="1844810"/>
              <a:ext cx="74050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ElastiCache</a:t>
              </a:r>
            </a:p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for Redis</a:t>
              </a:r>
            </a:p>
          </p:txBody>
        </p:sp>
        <p:pic>
          <p:nvPicPr>
            <p:cNvPr id="573" name="Graphic 572">
              <a:extLst>
                <a:ext uri="{FF2B5EF4-FFF2-40B4-BE49-F238E27FC236}">
                  <a16:creationId xmlns:a16="http://schemas.microsoft.com/office/drawing/2014/main" id="{BA325A35-DAFA-43F5-56FE-5445DF8E1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7063907" y="1441293"/>
              <a:ext cx="457200" cy="457200"/>
            </a:xfrm>
            <a:prstGeom prst="rect">
              <a:avLst/>
            </a:prstGeom>
          </p:spPr>
        </p:pic>
      </p:grpSp>
      <p:grpSp>
        <p:nvGrpSpPr>
          <p:cNvPr id="574" name="Group 573">
            <a:extLst>
              <a:ext uri="{FF2B5EF4-FFF2-40B4-BE49-F238E27FC236}">
                <a16:creationId xmlns:a16="http://schemas.microsoft.com/office/drawing/2014/main" id="{4C3EB121-93AF-85EC-364E-D44BE1E56138}"/>
              </a:ext>
            </a:extLst>
          </p:cNvPr>
          <p:cNvGrpSpPr/>
          <p:nvPr/>
        </p:nvGrpSpPr>
        <p:grpSpPr>
          <a:xfrm>
            <a:off x="5667916" y="1588175"/>
            <a:ext cx="834989" cy="601706"/>
            <a:chOff x="5174747" y="1509088"/>
            <a:chExt cx="834989" cy="601706"/>
          </a:xfrm>
        </p:grpSpPr>
        <p:pic>
          <p:nvPicPr>
            <p:cNvPr id="575" name="Graphic 24">
              <a:extLst>
                <a:ext uri="{FF2B5EF4-FFF2-40B4-BE49-F238E27FC236}">
                  <a16:creationId xmlns:a16="http://schemas.microsoft.com/office/drawing/2014/main" id="{F44684F7-3251-D227-CCF1-2A68F5B8F3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rcRect/>
            <a:stretch/>
          </p:blipFill>
          <p:spPr bwMode="auto">
            <a:xfrm>
              <a:off x="5418261" y="1509088"/>
              <a:ext cx="392528" cy="392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6" name="TextBox 9">
              <a:extLst>
                <a:ext uri="{FF2B5EF4-FFF2-40B4-BE49-F238E27FC236}">
                  <a16:creationId xmlns:a16="http://schemas.microsoft.com/office/drawing/2014/main" id="{4D40ACC2-FAE5-95B9-D1E0-856B681C7B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4747" y="1895350"/>
              <a:ext cx="83498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SNS</a:t>
              </a:r>
            </a:p>
          </p:txBody>
        </p:sp>
      </p:grpSp>
      <p:pic>
        <p:nvPicPr>
          <p:cNvPr id="577" name="Graphic 26">
            <a:extLst>
              <a:ext uri="{FF2B5EF4-FFF2-40B4-BE49-F238E27FC236}">
                <a16:creationId xmlns:a16="http://schemas.microsoft.com/office/drawing/2014/main" id="{069F2E7B-E4BD-F20C-8808-C0A53DE6D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rcRect/>
          <a:stretch/>
        </p:blipFill>
        <p:spPr bwMode="auto">
          <a:xfrm>
            <a:off x="6827613" y="1779873"/>
            <a:ext cx="391240" cy="39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8" name="TextBox 11">
            <a:extLst>
              <a:ext uri="{FF2B5EF4-FFF2-40B4-BE49-F238E27FC236}">
                <a16:creationId xmlns:a16="http://schemas.microsoft.com/office/drawing/2014/main" id="{3B5B1769-0B31-1E12-274E-6AAC21395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1568" y="2171113"/>
            <a:ext cx="8349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SQS</a:t>
            </a:r>
          </a:p>
        </p:txBody>
      </p:sp>
      <p:pic>
        <p:nvPicPr>
          <p:cNvPr id="579" name="Picture 2" descr="AWS Partner HERE Technologies">
            <a:extLst>
              <a:ext uri="{FF2B5EF4-FFF2-40B4-BE49-F238E27FC236}">
                <a16:creationId xmlns:a16="http://schemas.microsoft.com/office/drawing/2014/main" id="{F6ECCAF9-F7E2-36BE-A64C-B58D21D8B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575" y="3089318"/>
            <a:ext cx="451051" cy="4510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0" name="TextBox 11">
            <a:extLst>
              <a:ext uri="{FF2B5EF4-FFF2-40B4-BE49-F238E27FC236}">
                <a16:creationId xmlns:a16="http://schemas.microsoft.com/office/drawing/2014/main" id="{207D1A2D-0FFB-5D50-26C3-C37674EAA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8499" y="3560275"/>
            <a:ext cx="12529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HERE Location Service</a:t>
            </a:r>
            <a:endParaRPr lang="en-US" altLang="en-US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581" name="Straight Arrow Connector 33">
            <a:extLst>
              <a:ext uri="{FF2B5EF4-FFF2-40B4-BE49-F238E27FC236}">
                <a16:creationId xmlns:a16="http://schemas.microsoft.com/office/drawing/2014/main" id="{974B7F71-5AA7-4568-AEDD-66E329DB1725}"/>
              </a:ext>
            </a:extLst>
          </p:cNvPr>
          <p:cNvCxnSpPr>
            <a:cxnSpLocks/>
            <a:stCxn id="566" idx="3"/>
            <a:endCxn id="579" idx="1"/>
          </p:cNvCxnSpPr>
          <p:nvPr/>
        </p:nvCxnSpPr>
        <p:spPr>
          <a:xfrm>
            <a:off x="7781525" y="3221994"/>
            <a:ext cx="1329050" cy="92850"/>
          </a:xfrm>
          <a:prstGeom prst="bentConnector3">
            <a:avLst>
              <a:gd name="adj1" fmla="val 33321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33">
            <a:extLst>
              <a:ext uri="{FF2B5EF4-FFF2-40B4-BE49-F238E27FC236}">
                <a16:creationId xmlns:a16="http://schemas.microsoft.com/office/drawing/2014/main" id="{61DE880A-6EC2-DDE3-8BD9-DD9C5DCF16C6}"/>
              </a:ext>
            </a:extLst>
          </p:cNvPr>
          <p:cNvCxnSpPr>
            <a:cxnSpLocks/>
            <a:stCxn id="566" idx="3"/>
            <a:endCxn id="573" idx="1"/>
          </p:cNvCxnSpPr>
          <p:nvPr/>
        </p:nvCxnSpPr>
        <p:spPr>
          <a:xfrm flipV="1">
            <a:off x="7781525" y="2426007"/>
            <a:ext cx="1003201" cy="795987"/>
          </a:xfrm>
          <a:prstGeom prst="bentConnector3">
            <a:avLst>
              <a:gd name="adj1" fmla="val 45762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Arrow Connector 33">
            <a:extLst>
              <a:ext uri="{FF2B5EF4-FFF2-40B4-BE49-F238E27FC236}">
                <a16:creationId xmlns:a16="http://schemas.microsoft.com/office/drawing/2014/main" id="{33B4C36A-EB12-E2F0-10C3-251F968806BE}"/>
              </a:ext>
            </a:extLst>
          </p:cNvPr>
          <p:cNvCxnSpPr>
            <a:cxnSpLocks/>
            <a:stCxn id="566" idx="0"/>
            <a:endCxn id="569" idx="1"/>
          </p:cNvCxnSpPr>
          <p:nvPr/>
        </p:nvCxnSpPr>
        <p:spPr>
          <a:xfrm rot="5400000" flipH="1" flipV="1">
            <a:off x="7099119" y="2062786"/>
            <a:ext cx="1402329" cy="4768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Arrow Connector 33">
            <a:extLst>
              <a:ext uri="{FF2B5EF4-FFF2-40B4-BE49-F238E27FC236}">
                <a16:creationId xmlns:a16="http://schemas.microsoft.com/office/drawing/2014/main" id="{91D9EE4C-E928-A91A-AA70-93D1FFE10023}"/>
              </a:ext>
            </a:extLst>
          </p:cNvPr>
          <p:cNvCxnSpPr>
            <a:cxnSpLocks/>
            <a:stCxn id="566" idx="0"/>
            <a:endCxn id="577" idx="3"/>
          </p:cNvCxnSpPr>
          <p:nvPr/>
        </p:nvCxnSpPr>
        <p:spPr>
          <a:xfrm rot="16200000" flipV="1">
            <a:off x="6876939" y="2317407"/>
            <a:ext cx="1026858" cy="34302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Arrow Connector 33">
            <a:extLst>
              <a:ext uri="{FF2B5EF4-FFF2-40B4-BE49-F238E27FC236}">
                <a16:creationId xmlns:a16="http://schemas.microsoft.com/office/drawing/2014/main" id="{43226215-47B1-5FC1-311C-82D598707D1F}"/>
              </a:ext>
            </a:extLst>
          </p:cNvPr>
          <p:cNvCxnSpPr>
            <a:cxnSpLocks/>
            <a:stCxn id="577" idx="1"/>
            <a:endCxn id="575" idx="3"/>
          </p:cNvCxnSpPr>
          <p:nvPr/>
        </p:nvCxnSpPr>
        <p:spPr>
          <a:xfrm rot="10800000">
            <a:off x="6303959" y="1784439"/>
            <a:ext cx="523655" cy="1910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33">
            <a:extLst>
              <a:ext uri="{FF2B5EF4-FFF2-40B4-BE49-F238E27FC236}">
                <a16:creationId xmlns:a16="http://schemas.microsoft.com/office/drawing/2014/main" id="{0BA1EEAB-FB69-0D40-36FA-AC0C28A5080C}"/>
              </a:ext>
            </a:extLst>
          </p:cNvPr>
          <p:cNvCxnSpPr>
            <a:cxnSpLocks/>
            <a:stCxn id="575" idx="1"/>
            <a:endCxn id="589" idx="0"/>
          </p:cNvCxnSpPr>
          <p:nvPr/>
        </p:nvCxnSpPr>
        <p:spPr>
          <a:xfrm rot="10800000" flipV="1">
            <a:off x="682434" y="1784439"/>
            <a:ext cx="5228997" cy="427586"/>
          </a:xfrm>
          <a:prstGeom prst="bentConnector2">
            <a:avLst/>
          </a:prstGeom>
          <a:ln w="12700">
            <a:solidFill>
              <a:srgbClr val="0070C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7" name="Group 586">
            <a:extLst>
              <a:ext uri="{FF2B5EF4-FFF2-40B4-BE49-F238E27FC236}">
                <a16:creationId xmlns:a16="http://schemas.microsoft.com/office/drawing/2014/main" id="{90EB0F7A-0F49-CAB4-C622-C90C607810F8}"/>
              </a:ext>
            </a:extLst>
          </p:cNvPr>
          <p:cNvGrpSpPr/>
          <p:nvPr/>
        </p:nvGrpSpPr>
        <p:grpSpPr>
          <a:xfrm>
            <a:off x="271224" y="2212025"/>
            <a:ext cx="822418" cy="679721"/>
            <a:chOff x="1842782" y="1530776"/>
            <a:chExt cx="822418" cy="679721"/>
          </a:xfrm>
        </p:grpSpPr>
        <p:pic>
          <p:nvPicPr>
            <p:cNvPr id="588" name="Picture 28" descr="Push notification - Free electronics icons">
              <a:extLst>
                <a:ext uri="{FF2B5EF4-FFF2-40B4-BE49-F238E27FC236}">
                  <a16:creationId xmlns:a16="http://schemas.microsoft.com/office/drawing/2014/main" id="{EDBD1FF2-D0C2-F51F-B0B1-1123ADB86D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9448" y="1867813"/>
              <a:ext cx="342684" cy="342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9" name="TextBox 32">
              <a:extLst>
                <a:ext uri="{FF2B5EF4-FFF2-40B4-BE49-F238E27FC236}">
                  <a16:creationId xmlns:a16="http://schemas.microsoft.com/office/drawing/2014/main" id="{95494481-711D-E0A1-504E-43BCEFFD5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782" y="1530776"/>
              <a:ext cx="8224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Alerts &amp; </a:t>
              </a:r>
            </a:p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Notifications</a:t>
              </a:r>
            </a:p>
          </p:txBody>
        </p:sp>
      </p:grpSp>
      <p:cxnSp>
        <p:nvCxnSpPr>
          <p:cNvPr id="590" name="Straight Arrow Connector 1320">
            <a:extLst>
              <a:ext uri="{FF2B5EF4-FFF2-40B4-BE49-F238E27FC236}">
                <a16:creationId xmlns:a16="http://schemas.microsoft.com/office/drawing/2014/main" id="{F9A5111B-F209-B20C-E9A6-666842619AE5}"/>
              </a:ext>
            </a:extLst>
          </p:cNvPr>
          <p:cNvCxnSpPr>
            <a:cxnSpLocks/>
            <a:stCxn id="495" idx="1"/>
          </p:cNvCxnSpPr>
          <p:nvPr/>
        </p:nvCxnSpPr>
        <p:spPr>
          <a:xfrm rot="10800000" flipV="1">
            <a:off x="1269786" y="3887393"/>
            <a:ext cx="331118" cy="1579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06503E3C-FF8E-766C-5C28-6D23EF31AB05}"/>
              </a:ext>
            </a:extLst>
          </p:cNvPr>
          <p:cNvGrpSpPr/>
          <p:nvPr/>
        </p:nvGrpSpPr>
        <p:grpSpPr>
          <a:xfrm>
            <a:off x="239817" y="3677036"/>
            <a:ext cx="1252232" cy="1060353"/>
            <a:chOff x="1071961" y="3593912"/>
            <a:chExt cx="1252232" cy="1060353"/>
          </a:xfrm>
        </p:grpSpPr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835C9C9F-864F-E49B-00CE-FA7AAE459033}"/>
                </a:ext>
              </a:extLst>
            </p:cNvPr>
            <p:cNvGrpSpPr/>
            <p:nvPr/>
          </p:nvGrpSpPr>
          <p:grpSpPr>
            <a:xfrm>
              <a:off x="1365269" y="3593912"/>
              <a:ext cx="736661" cy="736661"/>
              <a:chOff x="1134448" y="3593912"/>
              <a:chExt cx="736661" cy="736661"/>
            </a:xfrm>
          </p:grpSpPr>
          <p:pic>
            <p:nvPicPr>
              <p:cNvPr id="594" name="Picture 4" descr="Car audio - Free electronics icons">
                <a:extLst>
                  <a:ext uri="{FF2B5EF4-FFF2-40B4-BE49-F238E27FC236}">
                    <a16:creationId xmlns:a16="http://schemas.microsoft.com/office/drawing/2014/main" id="{05093DBB-559C-2244-4B0B-2DB2B2407D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4448" y="3593912"/>
                <a:ext cx="736661" cy="7366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5" name="Picture 6" descr="Google Maps&quot; Images – Browse 2,207 Stock Photos, Vectors, and Video | Adobe  Stock">
                <a:extLst>
                  <a:ext uri="{FF2B5EF4-FFF2-40B4-BE49-F238E27FC236}">
                    <a16:creationId xmlns:a16="http://schemas.microsoft.com/office/drawing/2014/main" id="{B12FBE29-EE6C-A5F5-F2E5-D722EB62C2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0327" y="3907029"/>
                <a:ext cx="466634" cy="2624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93" name="TextBox 32">
              <a:extLst>
                <a:ext uri="{FF2B5EF4-FFF2-40B4-BE49-F238E27FC236}">
                  <a16:creationId xmlns:a16="http://schemas.microsoft.com/office/drawing/2014/main" id="{88623A39-B072-3FD1-A18C-2DA4EFC8F7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1961" y="4284933"/>
              <a:ext cx="12522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Android Automotive Infotainment System</a:t>
              </a:r>
            </a:p>
          </p:txBody>
        </p:sp>
      </p:grpSp>
      <p:cxnSp>
        <p:nvCxnSpPr>
          <p:cNvPr id="596" name="Straight Arrow Connector 33">
            <a:extLst>
              <a:ext uri="{FF2B5EF4-FFF2-40B4-BE49-F238E27FC236}">
                <a16:creationId xmlns:a16="http://schemas.microsoft.com/office/drawing/2014/main" id="{73814322-CCEC-B728-30C6-CA01B0931E0E}"/>
              </a:ext>
            </a:extLst>
          </p:cNvPr>
          <p:cNvCxnSpPr>
            <a:cxnSpLocks/>
            <a:stCxn id="506" idx="1"/>
            <a:endCxn id="588" idx="3"/>
          </p:cNvCxnSpPr>
          <p:nvPr/>
        </p:nvCxnSpPr>
        <p:spPr>
          <a:xfrm rot="10800000" flipV="1">
            <a:off x="810574" y="2409386"/>
            <a:ext cx="1122228" cy="311018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Arrow Connector 33">
            <a:extLst>
              <a:ext uri="{FF2B5EF4-FFF2-40B4-BE49-F238E27FC236}">
                <a16:creationId xmlns:a16="http://schemas.microsoft.com/office/drawing/2014/main" id="{486ED8E6-80F2-55D9-7818-B30F815D4BDE}"/>
              </a:ext>
            </a:extLst>
          </p:cNvPr>
          <p:cNvCxnSpPr>
            <a:cxnSpLocks/>
            <a:stCxn id="511" idx="1"/>
            <a:endCxn id="588" idx="1"/>
          </p:cNvCxnSpPr>
          <p:nvPr/>
        </p:nvCxnSpPr>
        <p:spPr>
          <a:xfrm rot="10800000">
            <a:off x="467891" y="2720404"/>
            <a:ext cx="1352085" cy="2858498"/>
          </a:xfrm>
          <a:prstGeom prst="bentConnector3">
            <a:avLst>
              <a:gd name="adj1" fmla="val 116907"/>
            </a:avLst>
          </a:prstGeom>
          <a:ln w="12700">
            <a:solidFill>
              <a:srgbClr val="0070C0"/>
            </a:solidFill>
            <a:prstDash val="dash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Arrow Connector 33">
            <a:extLst>
              <a:ext uri="{FF2B5EF4-FFF2-40B4-BE49-F238E27FC236}">
                <a16:creationId xmlns:a16="http://schemas.microsoft.com/office/drawing/2014/main" id="{021F2483-BE8A-650F-D130-38832B825E5C}"/>
              </a:ext>
            </a:extLst>
          </p:cNvPr>
          <p:cNvCxnSpPr>
            <a:cxnSpLocks/>
            <a:stCxn id="594" idx="0"/>
            <a:endCxn id="588" idx="2"/>
          </p:cNvCxnSpPr>
          <p:nvPr/>
        </p:nvCxnSpPr>
        <p:spPr>
          <a:xfrm rot="16200000" flipV="1">
            <a:off x="377699" y="3153279"/>
            <a:ext cx="785290" cy="26222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Arrow Connector 33">
            <a:extLst>
              <a:ext uri="{FF2B5EF4-FFF2-40B4-BE49-F238E27FC236}">
                <a16:creationId xmlns:a16="http://schemas.microsoft.com/office/drawing/2014/main" id="{FA270AFA-F09F-E42A-3E71-3B208EA0BAB1}"/>
              </a:ext>
            </a:extLst>
          </p:cNvPr>
          <p:cNvCxnSpPr>
            <a:cxnSpLocks/>
            <a:stCxn id="501" idx="3"/>
            <a:endCxn id="563" idx="1"/>
          </p:cNvCxnSpPr>
          <p:nvPr/>
        </p:nvCxnSpPr>
        <p:spPr>
          <a:xfrm>
            <a:off x="4921303" y="3217976"/>
            <a:ext cx="567926" cy="4847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Arrow Connector 33">
            <a:extLst>
              <a:ext uri="{FF2B5EF4-FFF2-40B4-BE49-F238E27FC236}">
                <a16:creationId xmlns:a16="http://schemas.microsoft.com/office/drawing/2014/main" id="{A3E94097-7561-449B-9AC0-D015B9725C39}"/>
              </a:ext>
            </a:extLst>
          </p:cNvPr>
          <p:cNvCxnSpPr>
            <a:cxnSpLocks/>
            <a:stCxn id="563" idx="3"/>
            <a:endCxn id="566" idx="1"/>
          </p:cNvCxnSpPr>
          <p:nvPr/>
        </p:nvCxnSpPr>
        <p:spPr>
          <a:xfrm flipV="1">
            <a:off x="5928515" y="3221994"/>
            <a:ext cx="1413724" cy="829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1" name="Graphic 14">
            <a:extLst>
              <a:ext uri="{FF2B5EF4-FFF2-40B4-BE49-F238E27FC236}">
                <a16:creationId xmlns:a16="http://schemas.microsoft.com/office/drawing/2014/main" id="{963B031E-D1C0-3341-E824-DCD125F24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rcRect/>
          <a:stretch/>
        </p:blipFill>
        <p:spPr bwMode="auto">
          <a:xfrm>
            <a:off x="9153384" y="1391179"/>
            <a:ext cx="411861" cy="411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2" name="TextBox 17">
            <a:extLst>
              <a:ext uri="{FF2B5EF4-FFF2-40B4-BE49-F238E27FC236}">
                <a16:creationId xmlns:a16="http://schemas.microsoft.com/office/drawing/2014/main" id="{69D3B447-C7D8-E94D-6D2B-936B47D42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5086" y="1809212"/>
            <a:ext cx="12163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Analytics Service</a:t>
            </a:r>
          </a:p>
        </p:txBody>
      </p:sp>
      <p:sp>
        <p:nvSpPr>
          <p:cNvPr id="603" name="TextBox 17">
            <a:extLst>
              <a:ext uri="{FF2B5EF4-FFF2-40B4-BE49-F238E27FC236}">
                <a16:creationId xmlns:a16="http://schemas.microsoft.com/office/drawing/2014/main" id="{A7E4BA43-CAC2-441F-7CD6-36EB2E383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8260" y="2193937"/>
            <a:ext cx="10838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(BI Service)</a:t>
            </a:r>
          </a:p>
        </p:txBody>
      </p:sp>
      <p:pic>
        <p:nvPicPr>
          <p:cNvPr id="604" name="Graphic 603">
            <a:extLst>
              <a:ext uri="{FF2B5EF4-FFF2-40B4-BE49-F238E27FC236}">
                <a16:creationId xmlns:a16="http://schemas.microsoft.com/office/drawing/2014/main" id="{486A1952-31A0-A862-042F-C4FBBCB59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rcRect/>
          <a:stretch/>
        </p:blipFill>
        <p:spPr bwMode="auto">
          <a:xfrm>
            <a:off x="10083864" y="1758490"/>
            <a:ext cx="451146" cy="45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5" name="Straight Arrow Connector 33">
            <a:extLst>
              <a:ext uri="{FF2B5EF4-FFF2-40B4-BE49-F238E27FC236}">
                <a16:creationId xmlns:a16="http://schemas.microsoft.com/office/drawing/2014/main" id="{8C55D7A5-6CD6-F28B-46CB-1DEDE967A1C8}"/>
              </a:ext>
            </a:extLst>
          </p:cNvPr>
          <p:cNvCxnSpPr>
            <a:cxnSpLocks/>
            <a:stCxn id="601" idx="1"/>
            <a:endCxn id="569" idx="3"/>
          </p:cNvCxnSpPr>
          <p:nvPr/>
        </p:nvCxnSpPr>
        <p:spPr>
          <a:xfrm rot="10800000" flipV="1">
            <a:off x="8435742" y="1597110"/>
            <a:ext cx="717642" cy="29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Arrow Connector 33">
            <a:extLst>
              <a:ext uri="{FF2B5EF4-FFF2-40B4-BE49-F238E27FC236}">
                <a16:creationId xmlns:a16="http://schemas.microsoft.com/office/drawing/2014/main" id="{4A0AEE26-3B0C-29D3-66EA-09560B08BEB0}"/>
              </a:ext>
            </a:extLst>
          </p:cNvPr>
          <p:cNvCxnSpPr>
            <a:cxnSpLocks/>
            <a:stCxn id="604" idx="0"/>
            <a:endCxn id="601" idx="3"/>
          </p:cNvCxnSpPr>
          <p:nvPr/>
        </p:nvCxnSpPr>
        <p:spPr>
          <a:xfrm rot="16200000" flipV="1">
            <a:off x="9856651" y="1305704"/>
            <a:ext cx="161380" cy="744192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7" name="Group 606">
            <a:extLst>
              <a:ext uri="{FF2B5EF4-FFF2-40B4-BE49-F238E27FC236}">
                <a16:creationId xmlns:a16="http://schemas.microsoft.com/office/drawing/2014/main" id="{4ACD836B-2605-E8CE-28D5-D151BD001EA3}"/>
              </a:ext>
            </a:extLst>
          </p:cNvPr>
          <p:cNvGrpSpPr/>
          <p:nvPr/>
        </p:nvGrpSpPr>
        <p:grpSpPr>
          <a:xfrm>
            <a:off x="11328898" y="2186972"/>
            <a:ext cx="498600" cy="770360"/>
            <a:chOff x="11328898" y="2103848"/>
            <a:chExt cx="498600" cy="770360"/>
          </a:xfrm>
        </p:grpSpPr>
        <p:pic>
          <p:nvPicPr>
            <p:cNvPr id="608" name="Picture 4" descr="Data viewer - Free interface icons">
              <a:extLst>
                <a:ext uri="{FF2B5EF4-FFF2-40B4-BE49-F238E27FC236}">
                  <a16:creationId xmlns:a16="http://schemas.microsoft.com/office/drawing/2014/main" id="{05F5047C-8A20-C2F3-F80E-41B8C376AA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28898" y="2375608"/>
              <a:ext cx="498600" cy="49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9" name="Graphic 6">
              <a:extLst>
                <a:ext uri="{FF2B5EF4-FFF2-40B4-BE49-F238E27FC236}">
                  <a16:creationId xmlns:a16="http://schemas.microsoft.com/office/drawing/2014/main" id="{44E3654D-A682-6080-4060-C26D67F74A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rcRect/>
            <a:stretch/>
          </p:blipFill>
          <p:spPr bwMode="auto">
            <a:xfrm flipH="1">
              <a:off x="11421036" y="2103848"/>
              <a:ext cx="274718" cy="27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10" name="Straight Arrow Connector 33">
            <a:extLst>
              <a:ext uri="{FF2B5EF4-FFF2-40B4-BE49-F238E27FC236}">
                <a16:creationId xmlns:a16="http://schemas.microsoft.com/office/drawing/2014/main" id="{DACBCDEB-50B0-046F-F9B1-0E2FE5BE8357}"/>
              </a:ext>
            </a:extLst>
          </p:cNvPr>
          <p:cNvCxnSpPr>
            <a:cxnSpLocks/>
            <a:stCxn id="608" idx="1"/>
            <a:endCxn id="604" idx="3"/>
          </p:cNvCxnSpPr>
          <p:nvPr/>
        </p:nvCxnSpPr>
        <p:spPr>
          <a:xfrm rot="10800000">
            <a:off x="10535010" y="1984064"/>
            <a:ext cx="793888" cy="723969"/>
          </a:xfrm>
          <a:prstGeom prst="bentConnector3">
            <a:avLst>
              <a:gd name="adj1" fmla="val 65212"/>
            </a:avLst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1" name="TextBox 15">
            <a:extLst>
              <a:ext uri="{FF2B5EF4-FFF2-40B4-BE49-F238E27FC236}">
                <a16:creationId xmlns:a16="http://schemas.microsoft.com/office/drawing/2014/main" id="{39034470-9BA5-9625-23A1-1B2100A21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1347" y="2972130"/>
            <a:ext cx="8806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9090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Report Viewers</a:t>
            </a:r>
          </a:p>
        </p:txBody>
      </p:sp>
      <p:cxnSp>
        <p:nvCxnSpPr>
          <p:cNvPr id="612" name="Straight Arrow Connector 33">
            <a:extLst>
              <a:ext uri="{FF2B5EF4-FFF2-40B4-BE49-F238E27FC236}">
                <a16:creationId xmlns:a16="http://schemas.microsoft.com/office/drawing/2014/main" id="{34CF038A-20BA-2DDA-0976-6E8AB6FFE3DB}"/>
              </a:ext>
            </a:extLst>
          </p:cNvPr>
          <p:cNvCxnSpPr>
            <a:cxnSpLocks/>
            <a:stCxn id="566" idx="3"/>
            <a:endCxn id="570" idx="2"/>
          </p:cNvCxnSpPr>
          <p:nvPr/>
        </p:nvCxnSpPr>
        <p:spPr>
          <a:xfrm flipV="1">
            <a:off x="7781525" y="2006831"/>
            <a:ext cx="457211" cy="1215163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3" name="Picture 38" descr="SSL (Secure Sockets Layer) PNG Transparent Images - PNG All">
            <a:extLst>
              <a:ext uri="{FF2B5EF4-FFF2-40B4-BE49-F238E27FC236}">
                <a16:creationId xmlns:a16="http://schemas.microsoft.com/office/drawing/2014/main" id="{B757CD62-E2D9-E920-8456-D24BD07A9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44" y="3082598"/>
            <a:ext cx="301283" cy="30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" name="Graphic 6">
            <a:extLst>
              <a:ext uri="{FF2B5EF4-FFF2-40B4-BE49-F238E27FC236}">
                <a16:creationId xmlns:a16="http://schemas.microsoft.com/office/drawing/2014/main" id="{322F0046-F7C2-726F-B926-CA4AC784B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rcRect/>
          <a:stretch/>
        </p:blipFill>
        <p:spPr bwMode="auto">
          <a:xfrm>
            <a:off x="10144341" y="2716929"/>
            <a:ext cx="451051" cy="45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" name="TextBox 9">
            <a:extLst>
              <a:ext uri="{FF2B5EF4-FFF2-40B4-BE49-F238E27FC236}">
                <a16:creationId xmlns:a16="http://schemas.microsoft.com/office/drawing/2014/main" id="{0F57579B-06C1-7ED5-5595-F311B4AE1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7578" y="3169565"/>
            <a:ext cx="11871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 -</a:t>
            </a:r>
          </a:p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 MySQL Instance</a:t>
            </a:r>
          </a:p>
        </p:txBody>
      </p:sp>
      <p:cxnSp>
        <p:nvCxnSpPr>
          <p:cNvPr id="616" name="Straight Arrow Connector 33">
            <a:extLst>
              <a:ext uri="{FF2B5EF4-FFF2-40B4-BE49-F238E27FC236}">
                <a16:creationId xmlns:a16="http://schemas.microsoft.com/office/drawing/2014/main" id="{3FD128F5-644E-91B6-3CB5-C6A0B47DDA58}"/>
              </a:ext>
            </a:extLst>
          </p:cNvPr>
          <p:cNvCxnSpPr>
            <a:cxnSpLocks/>
            <a:stCxn id="566" idx="3"/>
            <a:endCxn id="615" idx="2"/>
          </p:cNvCxnSpPr>
          <p:nvPr/>
        </p:nvCxnSpPr>
        <p:spPr>
          <a:xfrm>
            <a:off x="7781525" y="3221994"/>
            <a:ext cx="2589614" cy="286125"/>
          </a:xfrm>
          <a:prstGeom prst="bentConnector4">
            <a:avLst>
              <a:gd name="adj1" fmla="val 17221"/>
              <a:gd name="adj2" fmla="val 210045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Oval 616">
            <a:extLst>
              <a:ext uri="{FF2B5EF4-FFF2-40B4-BE49-F238E27FC236}">
                <a16:creationId xmlns:a16="http://schemas.microsoft.com/office/drawing/2014/main" id="{77AE07D3-B979-E044-3B61-232BF942ABAB}"/>
              </a:ext>
            </a:extLst>
          </p:cNvPr>
          <p:cNvSpPr/>
          <p:nvPr/>
        </p:nvSpPr>
        <p:spPr>
          <a:xfrm>
            <a:off x="7756002" y="1412023"/>
            <a:ext cx="150286" cy="1579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8" name="Oval 617">
            <a:extLst>
              <a:ext uri="{FF2B5EF4-FFF2-40B4-BE49-F238E27FC236}">
                <a16:creationId xmlns:a16="http://schemas.microsoft.com/office/drawing/2014/main" id="{1FB5FD1A-9BB6-7459-BEB2-13D1930C113A}"/>
              </a:ext>
            </a:extLst>
          </p:cNvPr>
          <p:cNvSpPr/>
          <p:nvPr/>
        </p:nvSpPr>
        <p:spPr>
          <a:xfrm>
            <a:off x="10294723" y="3696113"/>
            <a:ext cx="150286" cy="15797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9" name="Oval 618">
            <a:extLst>
              <a:ext uri="{FF2B5EF4-FFF2-40B4-BE49-F238E27FC236}">
                <a16:creationId xmlns:a16="http://schemas.microsoft.com/office/drawing/2014/main" id="{EF25576B-105C-91C0-091C-FBDA10514A0E}"/>
              </a:ext>
            </a:extLst>
          </p:cNvPr>
          <p:cNvSpPr/>
          <p:nvPr/>
        </p:nvSpPr>
        <p:spPr>
          <a:xfrm>
            <a:off x="8169749" y="2183609"/>
            <a:ext cx="150286" cy="15797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20" name="Oval 619">
            <a:extLst>
              <a:ext uri="{FF2B5EF4-FFF2-40B4-BE49-F238E27FC236}">
                <a16:creationId xmlns:a16="http://schemas.microsoft.com/office/drawing/2014/main" id="{27C58C51-A107-B43E-44DD-032B74604692}"/>
              </a:ext>
            </a:extLst>
          </p:cNvPr>
          <p:cNvSpPr/>
          <p:nvPr/>
        </p:nvSpPr>
        <p:spPr>
          <a:xfrm>
            <a:off x="8494683" y="2439519"/>
            <a:ext cx="150286" cy="1579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1" name="Oval 620">
            <a:extLst>
              <a:ext uri="{FF2B5EF4-FFF2-40B4-BE49-F238E27FC236}">
                <a16:creationId xmlns:a16="http://schemas.microsoft.com/office/drawing/2014/main" id="{0E5BDF3B-2176-CE8C-C970-BFE80E486CAD}"/>
              </a:ext>
            </a:extLst>
          </p:cNvPr>
          <p:cNvSpPr/>
          <p:nvPr/>
        </p:nvSpPr>
        <p:spPr>
          <a:xfrm>
            <a:off x="8750233" y="3109319"/>
            <a:ext cx="150286" cy="15797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22" name="Oval 621">
            <a:extLst>
              <a:ext uri="{FF2B5EF4-FFF2-40B4-BE49-F238E27FC236}">
                <a16:creationId xmlns:a16="http://schemas.microsoft.com/office/drawing/2014/main" id="{BD91BCF2-FDF1-8F4A-7A04-DD1C0942DF4D}"/>
              </a:ext>
            </a:extLst>
          </p:cNvPr>
          <p:cNvSpPr/>
          <p:nvPr/>
        </p:nvSpPr>
        <p:spPr>
          <a:xfrm>
            <a:off x="6985383" y="3263809"/>
            <a:ext cx="150286" cy="1579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3" name="Oval 622">
            <a:extLst>
              <a:ext uri="{FF2B5EF4-FFF2-40B4-BE49-F238E27FC236}">
                <a16:creationId xmlns:a16="http://schemas.microsoft.com/office/drawing/2014/main" id="{BE530518-E15F-0692-E59F-54D7B8695A3F}"/>
              </a:ext>
            </a:extLst>
          </p:cNvPr>
          <p:cNvSpPr/>
          <p:nvPr/>
        </p:nvSpPr>
        <p:spPr>
          <a:xfrm>
            <a:off x="8506187" y="2218116"/>
            <a:ext cx="150286" cy="15797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24" name="Oval 623">
            <a:extLst>
              <a:ext uri="{FF2B5EF4-FFF2-40B4-BE49-F238E27FC236}">
                <a16:creationId xmlns:a16="http://schemas.microsoft.com/office/drawing/2014/main" id="{53E785F9-836E-C3BA-F54C-D53F8370E973}"/>
              </a:ext>
            </a:extLst>
          </p:cNvPr>
          <p:cNvSpPr/>
          <p:nvPr/>
        </p:nvSpPr>
        <p:spPr>
          <a:xfrm>
            <a:off x="7528841" y="1409151"/>
            <a:ext cx="150286" cy="1579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25" name="Oval 624">
            <a:extLst>
              <a:ext uri="{FF2B5EF4-FFF2-40B4-BE49-F238E27FC236}">
                <a16:creationId xmlns:a16="http://schemas.microsoft.com/office/drawing/2014/main" id="{BE76265A-1CB2-619A-D2FF-FEDDE3716FA5}"/>
              </a:ext>
            </a:extLst>
          </p:cNvPr>
          <p:cNvSpPr/>
          <p:nvPr/>
        </p:nvSpPr>
        <p:spPr>
          <a:xfrm>
            <a:off x="7709685" y="1697660"/>
            <a:ext cx="150286" cy="15797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pic>
        <p:nvPicPr>
          <p:cNvPr id="626" name="Graphic 22">
            <a:extLst>
              <a:ext uri="{FF2B5EF4-FFF2-40B4-BE49-F238E27FC236}">
                <a16:creationId xmlns:a16="http://schemas.microsoft.com/office/drawing/2014/main" id="{1CD453C5-6B5F-C68B-2452-A86C92DF3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rcRect/>
          <a:stretch/>
        </p:blipFill>
        <p:spPr bwMode="auto">
          <a:xfrm>
            <a:off x="5094214" y="2983661"/>
            <a:ext cx="263119" cy="22803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7" name="Graphic 626">
            <a:extLst>
              <a:ext uri="{FF2B5EF4-FFF2-40B4-BE49-F238E27FC236}">
                <a16:creationId xmlns:a16="http://schemas.microsoft.com/office/drawing/2014/main" id="{BE186726-C2E6-A75C-D1DC-089EA27F5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rcRect/>
          <a:stretch/>
        </p:blipFill>
        <p:spPr bwMode="auto">
          <a:xfrm>
            <a:off x="6554860" y="2484610"/>
            <a:ext cx="421948" cy="421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8" name="TextBox 11">
            <a:extLst>
              <a:ext uri="{FF2B5EF4-FFF2-40B4-BE49-F238E27FC236}">
                <a16:creationId xmlns:a16="http://schemas.microsoft.com/office/drawing/2014/main" id="{5F65B302-67A0-3BB6-12AF-C15E512F9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0446" y="2883996"/>
            <a:ext cx="8883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Amazon </a:t>
            </a:r>
          </a:p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CloudWatch</a:t>
            </a:r>
            <a:endParaRPr lang="en-US" altLang="en-US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629" name="Straight Arrow Connector 33">
            <a:extLst>
              <a:ext uri="{FF2B5EF4-FFF2-40B4-BE49-F238E27FC236}">
                <a16:creationId xmlns:a16="http://schemas.microsoft.com/office/drawing/2014/main" id="{2DEE853C-193C-DFDD-EB8E-1B692EBAC363}"/>
              </a:ext>
            </a:extLst>
          </p:cNvPr>
          <p:cNvCxnSpPr>
            <a:cxnSpLocks/>
            <a:stCxn id="566" idx="0"/>
            <a:endCxn id="627" idx="3"/>
          </p:cNvCxnSpPr>
          <p:nvPr/>
        </p:nvCxnSpPr>
        <p:spPr>
          <a:xfrm rot="16200000" flipV="1">
            <a:off x="7115962" y="2556431"/>
            <a:ext cx="306767" cy="58507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39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77D3-EB4A-2FF6-9E63-B691BF6A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97767"/>
            <a:ext cx="119634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Driver Distraction Alert – Future state cloud architecture (Online mode) </a:t>
            </a:r>
            <a:r>
              <a:rPr lang="en-US" sz="20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Designed for custom requirements of Saudi Arabia (if applicable) by integrating Google location services and mobile focused view for motorcyclist</a:t>
            </a:r>
            <a:br>
              <a:rPr lang="en-US" sz="2000" b="1" dirty="0"/>
            </a:br>
            <a:endParaRPr lang="en-US" sz="20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92" name="TextBox 691">
            <a:extLst>
              <a:ext uri="{FF2B5EF4-FFF2-40B4-BE49-F238E27FC236}">
                <a16:creationId xmlns:a16="http://schemas.microsoft.com/office/drawing/2014/main" id="{91336310-DDF4-47B0-E2A3-E1891121522E}"/>
              </a:ext>
            </a:extLst>
          </p:cNvPr>
          <p:cNvSpPr txBox="1"/>
          <p:nvPr/>
        </p:nvSpPr>
        <p:spPr>
          <a:xfrm>
            <a:off x="2814441" y="1248797"/>
            <a:ext cx="731212" cy="5102352"/>
          </a:xfrm>
          <a:prstGeom prst="rect">
            <a:avLst/>
          </a:prstGeom>
          <a:solidFill>
            <a:schemeClr val="bg2">
              <a:lumMod val="95000"/>
            </a:schemeClr>
          </a:solidFill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9090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     </a:t>
            </a:r>
          </a:p>
        </p:txBody>
      </p:sp>
      <p:sp>
        <p:nvSpPr>
          <p:cNvPr id="693" name="Rectangle 692">
            <a:extLst>
              <a:ext uri="{FF2B5EF4-FFF2-40B4-BE49-F238E27FC236}">
                <a16:creationId xmlns:a16="http://schemas.microsoft.com/office/drawing/2014/main" id="{4C92B3A0-87E9-F6DB-BFA8-B169BCE71582}"/>
              </a:ext>
            </a:extLst>
          </p:cNvPr>
          <p:cNvSpPr/>
          <p:nvPr/>
        </p:nvSpPr>
        <p:spPr>
          <a:xfrm flipV="1">
            <a:off x="3213885" y="3885400"/>
            <a:ext cx="7772400" cy="2468880"/>
          </a:xfrm>
          <a:prstGeom prst="rect">
            <a:avLst/>
          </a:prstGeom>
          <a:solidFill>
            <a:srgbClr val="FFFAF7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A3CA8F4B-BB68-AF30-862A-D2F169227E1A}"/>
              </a:ext>
            </a:extLst>
          </p:cNvPr>
          <p:cNvSpPr txBox="1"/>
          <p:nvPr/>
        </p:nvSpPr>
        <p:spPr>
          <a:xfrm>
            <a:off x="3217949" y="1237807"/>
            <a:ext cx="7772400" cy="2651760"/>
          </a:xfrm>
          <a:prstGeom prst="rect">
            <a:avLst/>
          </a:prstGeom>
          <a:solidFill>
            <a:srgbClr val="F3FCFF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9090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     </a:t>
            </a:r>
          </a:p>
        </p:txBody>
      </p:sp>
      <p:sp>
        <p:nvSpPr>
          <p:cNvPr id="695" name="Rectangle: Top Corners Rounded 694">
            <a:extLst>
              <a:ext uri="{FF2B5EF4-FFF2-40B4-BE49-F238E27FC236}">
                <a16:creationId xmlns:a16="http://schemas.microsoft.com/office/drawing/2014/main" id="{4A032088-6133-6851-FD1A-FD1EBCD4C557}"/>
              </a:ext>
            </a:extLst>
          </p:cNvPr>
          <p:cNvSpPr/>
          <p:nvPr/>
        </p:nvSpPr>
        <p:spPr>
          <a:xfrm>
            <a:off x="118705" y="1083991"/>
            <a:ext cx="11933113" cy="5452124"/>
          </a:xfrm>
          <a:prstGeom prst="round2SameRect">
            <a:avLst>
              <a:gd name="adj1" fmla="val 0"/>
              <a:gd name="adj2" fmla="val 2046"/>
            </a:avLst>
          </a:prstGeom>
          <a:noFill/>
          <a:ln w="19050">
            <a:solidFill>
              <a:schemeClr val="bg2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696" name="Straight Connector 695">
            <a:extLst>
              <a:ext uri="{FF2B5EF4-FFF2-40B4-BE49-F238E27FC236}">
                <a16:creationId xmlns:a16="http://schemas.microsoft.com/office/drawing/2014/main" id="{6454CEC3-657A-C38A-6AB0-464AD9DB03CF}"/>
              </a:ext>
            </a:extLst>
          </p:cNvPr>
          <p:cNvCxnSpPr>
            <a:cxnSpLocks/>
          </p:cNvCxnSpPr>
          <p:nvPr/>
        </p:nvCxnSpPr>
        <p:spPr>
          <a:xfrm>
            <a:off x="2600997" y="1222308"/>
            <a:ext cx="0" cy="512064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traight Connector 696">
            <a:extLst>
              <a:ext uri="{FF2B5EF4-FFF2-40B4-BE49-F238E27FC236}">
                <a16:creationId xmlns:a16="http://schemas.microsoft.com/office/drawing/2014/main" id="{D8012AD7-8D95-415B-57A2-FCE78F71C85D}"/>
              </a:ext>
            </a:extLst>
          </p:cNvPr>
          <p:cNvCxnSpPr>
            <a:cxnSpLocks/>
          </p:cNvCxnSpPr>
          <p:nvPr/>
        </p:nvCxnSpPr>
        <p:spPr>
          <a:xfrm>
            <a:off x="11104578" y="1250025"/>
            <a:ext cx="0" cy="512064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8" name="Rectangle 697">
            <a:extLst>
              <a:ext uri="{FF2B5EF4-FFF2-40B4-BE49-F238E27FC236}">
                <a16:creationId xmlns:a16="http://schemas.microsoft.com/office/drawing/2014/main" id="{6C7E86E6-9337-15A2-4C36-3ADF0C274A86}"/>
              </a:ext>
            </a:extLst>
          </p:cNvPr>
          <p:cNvSpPr/>
          <p:nvPr/>
        </p:nvSpPr>
        <p:spPr>
          <a:xfrm>
            <a:off x="1448882" y="3606331"/>
            <a:ext cx="413285" cy="483578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FCFC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699" name="Straight Arrow Connector 1320">
            <a:extLst>
              <a:ext uri="{FF2B5EF4-FFF2-40B4-BE49-F238E27FC236}">
                <a16:creationId xmlns:a16="http://schemas.microsoft.com/office/drawing/2014/main" id="{23692301-B113-C39E-61F6-ACC834FCD8B6}"/>
              </a:ext>
            </a:extLst>
          </p:cNvPr>
          <p:cNvCxnSpPr>
            <a:cxnSpLocks/>
            <a:stCxn id="703" idx="0"/>
            <a:endCxn id="705" idx="2"/>
          </p:cNvCxnSpPr>
          <p:nvPr/>
        </p:nvCxnSpPr>
        <p:spPr>
          <a:xfrm rot="16200000" flipV="1">
            <a:off x="1737008" y="3180577"/>
            <a:ext cx="783701" cy="1616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Arrow Connector 1320">
            <a:extLst>
              <a:ext uri="{FF2B5EF4-FFF2-40B4-BE49-F238E27FC236}">
                <a16:creationId xmlns:a16="http://schemas.microsoft.com/office/drawing/2014/main" id="{1859245C-E156-9E95-9029-7849CA10ECDC}"/>
              </a:ext>
            </a:extLst>
          </p:cNvPr>
          <p:cNvCxnSpPr>
            <a:cxnSpLocks/>
            <a:stCxn id="702" idx="2"/>
            <a:endCxn id="711" idx="0"/>
          </p:cNvCxnSpPr>
          <p:nvPr/>
        </p:nvCxnSpPr>
        <p:spPr>
          <a:xfrm rot="5400000">
            <a:off x="1501358" y="4745453"/>
            <a:ext cx="1225634" cy="1668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1" name="Group 700">
            <a:extLst>
              <a:ext uri="{FF2B5EF4-FFF2-40B4-BE49-F238E27FC236}">
                <a16:creationId xmlns:a16="http://schemas.microsoft.com/office/drawing/2014/main" id="{19221820-2BF6-3714-3261-2EAFF5340132}"/>
              </a:ext>
            </a:extLst>
          </p:cNvPr>
          <p:cNvGrpSpPr/>
          <p:nvPr/>
        </p:nvGrpSpPr>
        <p:grpSpPr>
          <a:xfrm>
            <a:off x="1855602" y="3653245"/>
            <a:ext cx="683972" cy="562804"/>
            <a:chOff x="1873938" y="3597829"/>
            <a:chExt cx="683972" cy="562804"/>
          </a:xfrm>
        </p:grpSpPr>
        <p:sp>
          <p:nvSpPr>
            <p:cNvPr id="702" name="TextBox 12">
              <a:extLst>
                <a:ext uri="{FF2B5EF4-FFF2-40B4-BE49-F238E27FC236}">
                  <a16:creationId xmlns:a16="http://schemas.microsoft.com/office/drawing/2014/main" id="{986893BD-9571-364D-9CD5-60CC3EB262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3938" y="3914412"/>
              <a:ext cx="68397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</a:t>
              </a:r>
            </a:p>
          </p:txBody>
        </p:sp>
        <p:pic>
          <p:nvPicPr>
            <p:cNvPr id="703" name="Graphic 702">
              <a:extLst>
                <a:ext uri="{FF2B5EF4-FFF2-40B4-BE49-F238E27FC236}">
                  <a16:creationId xmlns:a16="http://schemas.microsoft.com/office/drawing/2014/main" id="{D89B2C08-08BE-D673-E2CE-C8B496077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24673" y="3597829"/>
              <a:ext cx="406675" cy="412879"/>
            </a:xfrm>
            <a:prstGeom prst="rect">
              <a:avLst/>
            </a:prstGeom>
          </p:spPr>
        </p:pic>
      </p:grpSp>
      <p:cxnSp>
        <p:nvCxnSpPr>
          <p:cNvPr id="704" name="Straight Arrow Connector 33">
            <a:extLst>
              <a:ext uri="{FF2B5EF4-FFF2-40B4-BE49-F238E27FC236}">
                <a16:creationId xmlns:a16="http://schemas.microsoft.com/office/drawing/2014/main" id="{A681B374-96F7-44EE-FD73-C831AFAEB87C}"/>
              </a:ext>
            </a:extLst>
          </p:cNvPr>
          <p:cNvCxnSpPr>
            <a:cxnSpLocks/>
            <a:stCxn id="703" idx="3"/>
            <a:endCxn id="783" idx="1"/>
          </p:cNvCxnSpPr>
          <p:nvPr/>
        </p:nvCxnSpPr>
        <p:spPr>
          <a:xfrm flipV="1">
            <a:off x="2413012" y="3257289"/>
            <a:ext cx="1274402" cy="6023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5" name="TextBox 32">
            <a:extLst>
              <a:ext uri="{FF2B5EF4-FFF2-40B4-BE49-F238E27FC236}">
                <a16:creationId xmlns:a16="http://schemas.microsoft.com/office/drawing/2014/main" id="{9F1922DC-98CF-FEFF-B0C5-442DD5857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924" y="2638712"/>
            <a:ext cx="125223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iOS - Mobile client</a:t>
            </a:r>
          </a:p>
        </p:txBody>
      </p:sp>
      <p:grpSp>
        <p:nvGrpSpPr>
          <p:cNvPr id="706" name="Group 705">
            <a:extLst>
              <a:ext uri="{FF2B5EF4-FFF2-40B4-BE49-F238E27FC236}">
                <a16:creationId xmlns:a16="http://schemas.microsoft.com/office/drawing/2014/main" id="{9AC22366-FBAA-B6C5-5C78-87B64512A2C5}"/>
              </a:ext>
            </a:extLst>
          </p:cNvPr>
          <p:cNvGrpSpPr/>
          <p:nvPr/>
        </p:nvGrpSpPr>
        <p:grpSpPr>
          <a:xfrm>
            <a:off x="1702585" y="1775912"/>
            <a:ext cx="873182" cy="873182"/>
            <a:chOff x="786841" y="1740176"/>
            <a:chExt cx="873182" cy="873182"/>
          </a:xfrm>
        </p:grpSpPr>
        <p:pic>
          <p:nvPicPr>
            <p:cNvPr id="707" name="Picture 2" descr="Ios Logo Vector Art, Icons, and Graphics for Free Download">
              <a:extLst>
                <a:ext uri="{FF2B5EF4-FFF2-40B4-BE49-F238E27FC236}">
                  <a16:creationId xmlns:a16="http://schemas.microsoft.com/office/drawing/2014/main" id="{B378AD11-6C37-75C7-E3F2-72BCA84450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7058" y="2040140"/>
              <a:ext cx="412749" cy="335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8" name="Graphic 707">
              <a:extLst>
                <a:ext uri="{FF2B5EF4-FFF2-40B4-BE49-F238E27FC236}">
                  <a16:creationId xmlns:a16="http://schemas.microsoft.com/office/drawing/2014/main" id="{6472CE04-445D-7AE8-7347-CAFE8A32E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6841" y="1740176"/>
              <a:ext cx="873182" cy="873182"/>
            </a:xfrm>
            <a:prstGeom prst="rect">
              <a:avLst/>
            </a:prstGeom>
          </p:spPr>
        </p:pic>
      </p:grpSp>
      <p:sp>
        <p:nvSpPr>
          <p:cNvPr id="709" name="TextBox 32">
            <a:extLst>
              <a:ext uri="{FF2B5EF4-FFF2-40B4-BE49-F238E27FC236}">
                <a16:creationId xmlns:a16="http://schemas.microsoft.com/office/drawing/2014/main" id="{F953F585-7806-E4DD-9BA3-ACCAFF834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015" y="6304483"/>
            <a:ext cx="132549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Android - Mobile client</a:t>
            </a:r>
          </a:p>
        </p:txBody>
      </p:sp>
      <p:grpSp>
        <p:nvGrpSpPr>
          <p:cNvPr id="710" name="Group 709">
            <a:extLst>
              <a:ext uri="{FF2B5EF4-FFF2-40B4-BE49-F238E27FC236}">
                <a16:creationId xmlns:a16="http://schemas.microsoft.com/office/drawing/2014/main" id="{689B6681-EB1F-AF34-FF99-0986F593347A}"/>
              </a:ext>
            </a:extLst>
          </p:cNvPr>
          <p:cNvGrpSpPr/>
          <p:nvPr/>
        </p:nvGrpSpPr>
        <p:grpSpPr>
          <a:xfrm>
            <a:off x="1594170" y="5441683"/>
            <a:ext cx="873182" cy="873182"/>
            <a:chOff x="499291" y="5041208"/>
            <a:chExt cx="873182" cy="873182"/>
          </a:xfrm>
        </p:grpSpPr>
        <p:pic>
          <p:nvPicPr>
            <p:cNvPr id="711" name="Graphic 710">
              <a:extLst>
                <a:ext uri="{FF2B5EF4-FFF2-40B4-BE49-F238E27FC236}">
                  <a16:creationId xmlns:a16="http://schemas.microsoft.com/office/drawing/2014/main" id="{B56D4AD2-F0E7-5B31-D8AC-441E55CB0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9291" y="5041208"/>
              <a:ext cx="873182" cy="873182"/>
            </a:xfrm>
            <a:prstGeom prst="rect">
              <a:avLst/>
            </a:prstGeom>
          </p:spPr>
        </p:pic>
        <p:pic>
          <p:nvPicPr>
            <p:cNvPr id="712" name="Picture 4">
              <a:extLst>
                <a:ext uri="{FF2B5EF4-FFF2-40B4-BE49-F238E27FC236}">
                  <a16:creationId xmlns:a16="http://schemas.microsoft.com/office/drawing/2014/main" id="{CE0F6497-9850-6C8F-7AAE-9B58F2172A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096" y="5274655"/>
              <a:ext cx="420118" cy="442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3" name="Group 712">
            <a:extLst>
              <a:ext uri="{FF2B5EF4-FFF2-40B4-BE49-F238E27FC236}">
                <a16:creationId xmlns:a16="http://schemas.microsoft.com/office/drawing/2014/main" id="{24A5C273-CA14-73AA-A4BC-36C50F46B013}"/>
              </a:ext>
            </a:extLst>
          </p:cNvPr>
          <p:cNvGrpSpPr/>
          <p:nvPr/>
        </p:nvGrpSpPr>
        <p:grpSpPr>
          <a:xfrm>
            <a:off x="3125603" y="1248531"/>
            <a:ext cx="602302" cy="464549"/>
            <a:chOff x="2493068" y="1368236"/>
            <a:chExt cx="578015" cy="514417"/>
          </a:xfrm>
        </p:grpSpPr>
        <p:pic>
          <p:nvPicPr>
            <p:cNvPr id="714" name="Graphic 713">
              <a:extLst>
                <a:ext uri="{FF2B5EF4-FFF2-40B4-BE49-F238E27FC236}">
                  <a16:creationId xmlns:a16="http://schemas.microsoft.com/office/drawing/2014/main" id="{4C7E9CAA-E38F-26A5-BE0F-F7DCB76361E8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2590203" y="1368236"/>
              <a:ext cx="292641" cy="270254"/>
            </a:xfrm>
            <a:prstGeom prst="rect">
              <a:avLst/>
            </a:prstGeom>
          </p:spPr>
        </p:pic>
        <p:sp>
          <p:nvSpPr>
            <p:cNvPr id="715" name="TextBox 714">
              <a:extLst>
                <a:ext uri="{FF2B5EF4-FFF2-40B4-BE49-F238E27FC236}">
                  <a16:creationId xmlns:a16="http://schemas.microsoft.com/office/drawing/2014/main" id="{C585B214-6DC9-BADB-8CD4-AC20A739F3DD}"/>
                </a:ext>
              </a:extLst>
            </p:cNvPr>
            <p:cNvSpPr txBox="1"/>
            <p:nvPr/>
          </p:nvSpPr>
          <p:spPr>
            <a:xfrm>
              <a:off x="2493068" y="1644082"/>
              <a:ext cx="578015" cy="238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 Active</a:t>
              </a:r>
            </a:p>
          </p:txBody>
        </p:sp>
      </p:grpSp>
      <p:pic>
        <p:nvPicPr>
          <p:cNvPr id="716" name="Picture 2" descr="27 Aws Icons - Free in SVG, PNG, ICO - IconScout">
            <a:extLst>
              <a:ext uri="{FF2B5EF4-FFF2-40B4-BE49-F238E27FC236}">
                <a16:creationId xmlns:a16="http://schemas.microsoft.com/office/drawing/2014/main" id="{16E21AB6-8260-F9E8-44AA-B8FF6DE96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8335" y="1250907"/>
            <a:ext cx="304937" cy="2428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sp>
        <p:nvSpPr>
          <p:cNvPr id="717" name="TextBox 716">
            <a:extLst>
              <a:ext uri="{FF2B5EF4-FFF2-40B4-BE49-F238E27FC236}">
                <a16:creationId xmlns:a16="http://schemas.microsoft.com/office/drawing/2014/main" id="{04B92256-BC75-8875-19C2-6A54733D1726}"/>
              </a:ext>
            </a:extLst>
          </p:cNvPr>
          <p:cNvSpPr txBox="1"/>
          <p:nvPr/>
        </p:nvSpPr>
        <p:spPr>
          <a:xfrm>
            <a:off x="2686182" y="1492265"/>
            <a:ext cx="6023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Inactive</a:t>
            </a:r>
          </a:p>
        </p:txBody>
      </p:sp>
      <p:pic>
        <p:nvPicPr>
          <p:cNvPr id="718" name="Graphic 717">
            <a:extLst>
              <a:ext uri="{FF2B5EF4-FFF2-40B4-BE49-F238E27FC236}">
                <a16:creationId xmlns:a16="http://schemas.microsoft.com/office/drawing/2014/main" id="{865C7E86-7B5F-10D8-A66B-1E1EB8F7D61B}"/>
              </a:ext>
            </a:extLst>
          </p:cNvPr>
          <p:cNvPicPr preferRelativeResize="0">
            <a:picLocks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216330" y="3878287"/>
            <a:ext cx="304937" cy="244055"/>
          </a:xfrm>
          <a:prstGeom prst="rect">
            <a:avLst/>
          </a:prstGeom>
        </p:spPr>
      </p:pic>
      <p:sp>
        <p:nvSpPr>
          <p:cNvPr id="719" name="TextBox 718">
            <a:extLst>
              <a:ext uri="{FF2B5EF4-FFF2-40B4-BE49-F238E27FC236}">
                <a16:creationId xmlns:a16="http://schemas.microsoft.com/office/drawing/2014/main" id="{A0A7E7A8-3AE2-CE12-C23B-9AD9A950B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599" y="3895636"/>
            <a:ext cx="20272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sz="900" b="1" dirty="0"/>
              <a:t>AWS Shared Service Account</a:t>
            </a:r>
          </a:p>
        </p:txBody>
      </p:sp>
      <p:sp>
        <p:nvSpPr>
          <p:cNvPr id="720" name="Rectangle 719">
            <a:extLst>
              <a:ext uri="{FF2B5EF4-FFF2-40B4-BE49-F238E27FC236}">
                <a16:creationId xmlns:a16="http://schemas.microsoft.com/office/drawing/2014/main" id="{B79E5EA6-6F51-5E73-A502-1965B21005E1}"/>
              </a:ext>
            </a:extLst>
          </p:cNvPr>
          <p:cNvSpPr/>
          <p:nvPr/>
        </p:nvSpPr>
        <p:spPr>
          <a:xfrm flipV="1">
            <a:off x="5177279" y="4357752"/>
            <a:ext cx="4399930" cy="1046196"/>
          </a:xfrm>
          <a:prstGeom prst="rect">
            <a:avLst/>
          </a:prstGeom>
          <a:noFill/>
          <a:ln w="158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1" name="Straight Arrow Connector 33">
            <a:extLst>
              <a:ext uri="{FF2B5EF4-FFF2-40B4-BE49-F238E27FC236}">
                <a16:creationId xmlns:a16="http://schemas.microsoft.com/office/drawing/2014/main" id="{4A7C08CE-F670-AAB0-E143-C39C440FF6E4}"/>
              </a:ext>
            </a:extLst>
          </p:cNvPr>
          <p:cNvCxnSpPr>
            <a:cxnSpLocks/>
            <a:stCxn id="724" idx="1"/>
            <a:endCxn id="727" idx="3"/>
          </p:cNvCxnSpPr>
          <p:nvPr/>
        </p:nvCxnSpPr>
        <p:spPr>
          <a:xfrm flipH="1">
            <a:off x="7963766" y="4831463"/>
            <a:ext cx="603339" cy="3263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TextBox 26">
            <a:extLst>
              <a:ext uri="{FF2B5EF4-FFF2-40B4-BE49-F238E27FC236}">
                <a16:creationId xmlns:a16="http://schemas.microsoft.com/office/drawing/2014/main" id="{2A35D6E7-3298-EE12-FE98-6E6E9DD7E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2959" y="4604841"/>
            <a:ext cx="771197" cy="194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1" u="none" strike="noStrike" kern="1200" cap="none" spc="0" normalizeH="0" baseline="0" noProof="0" dirty="0">
                <a:ln>
                  <a:noFill/>
                </a:ln>
                <a:solidFill>
                  <a:srgbClr val="09090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Build</a:t>
            </a:r>
          </a:p>
        </p:txBody>
      </p:sp>
      <p:grpSp>
        <p:nvGrpSpPr>
          <p:cNvPr id="723" name="Group 722">
            <a:extLst>
              <a:ext uri="{FF2B5EF4-FFF2-40B4-BE49-F238E27FC236}">
                <a16:creationId xmlns:a16="http://schemas.microsoft.com/office/drawing/2014/main" id="{458E2433-31FF-DBF9-6487-9981DFBC6E2C}"/>
              </a:ext>
            </a:extLst>
          </p:cNvPr>
          <p:cNvGrpSpPr/>
          <p:nvPr/>
        </p:nvGrpSpPr>
        <p:grpSpPr>
          <a:xfrm>
            <a:off x="8341224" y="4625023"/>
            <a:ext cx="853817" cy="741691"/>
            <a:chOff x="3749576" y="5143765"/>
            <a:chExt cx="819388" cy="821309"/>
          </a:xfrm>
        </p:grpSpPr>
        <p:pic>
          <p:nvPicPr>
            <p:cNvPr id="724" name="Graphic 21">
              <a:extLst>
                <a:ext uri="{FF2B5EF4-FFF2-40B4-BE49-F238E27FC236}">
                  <a16:creationId xmlns:a16="http://schemas.microsoft.com/office/drawing/2014/main" id="{4B48ED6D-C681-B58C-C4E4-2494C79902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3966349" y="514376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5" name="TextBox 12">
              <a:extLst>
                <a:ext uri="{FF2B5EF4-FFF2-40B4-BE49-F238E27FC236}">
                  <a16:creationId xmlns:a16="http://schemas.microsoft.com/office/drawing/2014/main" id="{B3E574E0-A329-DBFB-ADB1-B9DA66739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9576" y="5590177"/>
              <a:ext cx="819388" cy="374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AWS CodeCommit</a:t>
              </a:r>
            </a:p>
          </p:txBody>
        </p:sp>
      </p:grpSp>
      <p:grpSp>
        <p:nvGrpSpPr>
          <p:cNvPr id="726" name="Group 725">
            <a:extLst>
              <a:ext uri="{FF2B5EF4-FFF2-40B4-BE49-F238E27FC236}">
                <a16:creationId xmlns:a16="http://schemas.microsoft.com/office/drawing/2014/main" id="{D77D1FEF-46BB-AF81-3CBF-E0DFA365C95C}"/>
              </a:ext>
            </a:extLst>
          </p:cNvPr>
          <p:cNvGrpSpPr/>
          <p:nvPr/>
        </p:nvGrpSpPr>
        <p:grpSpPr>
          <a:xfrm>
            <a:off x="7354760" y="4628286"/>
            <a:ext cx="756080" cy="860836"/>
            <a:chOff x="8471609" y="5855837"/>
            <a:chExt cx="604749" cy="953244"/>
          </a:xfrm>
        </p:grpSpPr>
        <p:pic>
          <p:nvPicPr>
            <p:cNvPr id="727" name="Graphic 19">
              <a:extLst>
                <a:ext uri="{FF2B5EF4-FFF2-40B4-BE49-F238E27FC236}">
                  <a16:creationId xmlns:a16="http://schemas.microsoft.com/office/drawing/2014/main" id="{BD2118D8-9BBC-7CE3-E578-749D11AAE2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 bwMode="auto">
            <a:xfrm>
              <a:off x="8577664" y="5855837"/>
              <a:ext cx="38105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" name="TextBox 11">
              <a:extLst>
                <a:ext uri="{FF2B5EF4-FFF2-40B4-BE49-F238E27FC236}">
                  <a16:creationId xmlns:a16="http://schemas.microsoft.com/office/drawing/2014/main" id="{BB0ABD92-1145-F53E-839E-ADE9BA0553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1609" y="6297858"/>
              <a:ext cx="604749" cy="511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AWS CodeBuild</a:t>
              </a:r>
            </a:p>
          </p:txBody>
        </p:sp>
      </p:grpSp>
      <p:cxnSp>
        <p:nvCxnSpPr>
          <p:cNvPr id="729" name="Straight Arrow Connector 33">
            <a:extLst>
              <a:ext uri="{FF2B5EF4-FFF2-40B4-BE49-F238E27FC236}">
                <a16:creationId xmlns:a16="http://schemas.microsoft.com/office/drawing/2014/main" id="{10EC892F-4B28-E26A-167B-91A458E61C12}"/>
              </a:ext>
            </a:extLst>
          </p:cNvPr>
          <p:cNvCxnSpPr>
            <a:cxnSpLocks/>
            <a:stCxn id="735" idx="3"/>
            <a:endCxn id="737" idx="1"/>
          </p:cNvCxnSpPr>
          <p:nvPr/>
        </p:nvCxnSpPr>
        <p:spPr>
          <a:xfrm flipV="1">
            <a:off x="4874222" y="4833356"/>
            <a:ext cx="726929" cy="4400"/>
          </a:xfrm>
          <a:prstGeom prst="straightConnector1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0" name="Group 729">
            <a:extLst>
              <a:ext uri="{FF2B5EF4-FFF2-40B4-BE49-F238E27FC236}">
                <a16:creationId xmlns:a16="http://schemas.microsoft.com/office/drawing/2014/main" id="{383E3A6C-B2C2-5B24-3508-67D05C7E0E02}"/>
              </a:ext>
            </a:extLst>
          </p:cNvPr>
          <p:cNvGrpSpPr/>
          <p:nvPr/>
        </p:nvGrpSpPr>
        <p:grpSpPr>
          <a:xfrm>
            <a:off x="9181090" y="4108526"/>
            <a:ext cx="826515" cy="708139"/>
            <a:chOff x="8441819" y="3925972"/>
            <a:chExt cx="793187" cy="784156"/>
          </a:xfrm>
        </p:grpSpPr>
        <p:pic>
          <p:nvPicPr>
            <p:cNvPr id="731" name="Graphic 6">
              <a:extLst>
                <a:ext uri="{FF2B5EF4-FFF2-40B4-BE49-F238E27FC236}">
                  <a16:creationId xmlns:a16="http://schemas.microsoft.com/office/drawing/2014/main" id="{ADD360C8-1090-236C-D686-E4C464D121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8603350" y="392597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2" name="TextBox 9">
              <a:extLst>
                <a:ext uri="{FF2B5EF4-FFF2-40B4-BE49-F238E27FC236}">
                  <a16:creationId xmlns:a16="http://schemas.microsoft.com/office/drawing/2014/main" id="{3CECE8D2-0FC6-C388-C34C-0B6FEB38F5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1819" y="4371574"/>
              <a:ext cx="793187" cy="3385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AWS CodePipeline</a:t>
              </a:r>
            </a:p>
          </p:txBody>
        </p:sp>
      </p:grpSp>
      <p:sp>
        <p:nvSpPr>
          <p:cNvPr id="733" name="TextBox 732">
            <a:extLst>
              <a:ext uri="{FF2B5EF4-FFF2-40B4-BE49-F238E27FC236}">
                <a16:creationId xmlns:a16="http://schemas.microsoft.com/office/drawing/2014/main" id="{F90F5F2A-80E9-705D-E097-3BDDC18AE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2362" y="4175591"/>
            <a:ext cx="12801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Automatic  Deployment</a:t>
            </a:r>
          </a:p>
        </p:txBody>
      </p:sp>
      <p:cxnSp>
        <p:nvCxnSpPr>
          <p:cNvPr id="734" name="Straight Arrow Connector 33">
            <a:extLst>
              <a:ext uri="{FF2B5EF4-FFF2-40B4-BE49-F238E27FC236}">
                <a16:creationId xmlns:a16="http://schemas.microsoft.com/office/drawing/2014/main" id="{B8BB41F8-08AA-9618-6877-592791D4749C}"/>
              </a:ext>
            </a:extLst>
          </p:cNvPr>
          <p:cNvCxnSpPr>
            <a:cxnSpLocks/>
            <a:stCxn id="737" idx="0"/>
            <a:endCxn id="798" idx="2"/>
          </p:cNvCxnSpPr>
          <p:nvPr/>
        </p:nvCxnSpPr>
        <p:spPr>
          <a:xfrm rot="5400000" flipH="1" flipV="1">
            <a:off x="6267160" y="3333827"/>
            <a:ext cx="833520" cy="174294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5" name="Graphic 7">
            <a:extLst>
              <a:ext uri="{FF2B5EF4-FFF2-40B4-BE49-F238E27FC236}">
                <a16:creationId xmlns:a16="http://schemas.microsoft.com/office/drawing/2014/main" id="{1814D917-13AD-6556-4ECD-6FAF3F94E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4417176" y="4609233"/>
            <a:ext cx="457046" cy="457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6" name="TextBox 9">
            <a:extLst>
              <a:ext uri="{FF2B5EF4-FFF2-40B4-BE49-F238E27FC236}">
                <a16:creationId xmlns:a16="http://schemas.microsoft.com/office/drawing/2014/main" id="{69F21358-F59D-D8BD-3E00-81D0F585E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6780" y="5055718"/>
            <a:ext cx="146304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pic>
        <p:nvPicPr>
          <p:cNvPr id="737" name="Graphic 23">
            <a:extLst>
              <a:ext uri="{FF2B5EF4-FFF2-40B4-BE49-F238E27FC236}">
                <a16:creationId xmlns:a16="http://schemas.microsoft.com/office/drawing/2014/main" id="{FF9BB42A-DC13-8026-9AD3-2BA463461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5601151" y="4622060"/>
            <a:ext cx="422592" cy="42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8" name="TextBox 15">
            <a:extLst>
              <a:ext uri="{FF2B5EF4-FFF2-40B4-BE49-F238E27FC236}">
                <a16:creationId xmlns:a16="http://schemas.microsoft.com/office/drawing/2014/main" id="{21B357FD-50A7-A1BF-4F4C-B2832403C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967" y="5048241"/>
            <a:ext cx="8229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CodeDeploy</a:t>
            </a:r>
          </a:p>
        </p:txBody>
      </p:sp>
      <p:cxnSp>
        <p:nvCxnSpPr>
          <p:cNvPr id="739" name="Straight Arrow Connector 33">
            <a:extLst>
              <a:ext uri="{FF2B5EF4-FFF2-40B4-BE49-F238E27FC236}">
                <a16:creationId xmlns:a16="http://schemas.microsoft.com/office/drawing/2014/main" id="{03D1006F-654D-2862-F1D0-540F934FB09B}"/>
              </a:ext>
            </a:extLst>
          </p:cNvPr>
          <p:cNvCxnSpPr>
            <a:cxnSpLocks/>
            <a:stCxn id="742" idx="3"/>
            <a:endCxn id="727" idx="1"/>
          </p:cNvCxnSpPr>
          <p:nvPr/>
        </p:nvCxnSpPr>
        <p:spPr>
          <a:xfrm flipV="1">
            <a:off x="7045435" y="4834726"/>
            <a:ext cx="441919" cy="1251"/>
          </a:xfrm>
          <a:prstGeom prst="straightConnector1">
            <a:avLst/>
          </a:prstGeom>
          <a:ln w="12700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0" name="Graphic 8">
            <a:extLst>
              <a:ext uri="{FF2B5EF4-FFF2-40B4-BE49-F238E27FC236}">
                <a16:creationId xmlns:a16="http://schemas.microsoft.com/office/drawing/2014/main" id="{7E93C8C9-F072-E2CF-CC4A-89BDD45CA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7537789" y="5705978"/>
            <a:ext cx="400119" cy="40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1" name="TextBox 9">
            <a:extLst>
              <a:ext uri="{FF2B5EF4-FFF2-40B4-BE49-F238E27FC236}">
                <a16:creationId xmlns:a16="http://schemas.microsoft.com/office/drawing/2014/main" id="{78FCAFD0-A56E-1977-E3A2-B4343B478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2949" y="6075418"/>
            <a:ext cx="1371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742" name="Graphic 17">
            <a:extLst>
              <a:ext uri="{FF2B5EF4-FFF2-40B4-BE49-F238E27FC236}">
                <a16:creationId xmlns:a16="http://schemas.microsoft.com/office/drawing/2014/main" id="{3635BFA3-C5C1-D06D-77DB-5DF9351ED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 bwMode="auto">
          <a:xfrm>
            <a:off x="6569827" y="4598173"/>
            <a:ext cx="475608" cy="47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3" name="TextBox 11">
            <a:extLst>
              <a:ext uri="{FF2B5EF4-FFF2-40B4-BE49-F238E27FC236}">
                <a16:creationId xmlns:a16="http://schemas.microsoft.com/office/drawing/2014/main" id="{BE8170C9-4BF5-6D5D-5511-6A791A1BD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9521" y="5073781"/>
            <a:ext cx="10972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Device Farm</a:t>
            </a:r>
          </a:p>
        </p:txBody>
      </p:sp>
      <p:cxnSp>
        <p:nvCxnSpPr>
          <p:cNvPr id="744" name="Straight Arrow Connector 33">
            <a:extLst>
              <a:ext uri="{FF2B5EF4-FFF2-40B4-BE49-F238E27FC236}">
                <a16:creationId xmlns:a16="http://schemas.microsoft.com/office/drawing/2014/main" id="{2B75A778-6C65-A57E-A470-4CB5560816D7}"/>
              </a:ext>
            </a:extLst>
          </p:cNvPr>
          <p:cNvCxnSpPr>
            <a:cxnSpLocks/>
            <a:stCxn id="737" idx="3"/>
            <a:endCxn id="742" idx="1"/>
          </p:cNvCxnSpPr>
          <p:nvPr/>
        </p:nvCxnSpPr>
        <p:spPr>
          <a:xfrm>
            <a:off x="6023743" y="4833356"/>
            <a:ext cx="546084" cy="2621"/>
          </a:xfrm>
          <a:prstGeom prst="straightConnector1">
            <a:avLst/>
          </a:prstGeom>
          <a:ln w="12700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5" name="Graphic 5">
            <a:extLst>
              <a:ext uri="{FF2B5EF4-FFF2-40B4-BE49-F238E27FC236}">
                <a16:creationId xmlns:a16="http://schemas.microsoft.com/office/drawing/2014/main" id="{8F651EE4-AD38-0F06-F3A9-4D60EA29C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5576999" y="5665542"/>
            <a:ext cx="466964" cy="466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6" name="TextBox 6">
            <a:extLst>
              <a:ext uri="{FF2B5EF4-FFF2-40B4-BE49-F238E27FC236}">
                <a16:creationId xmlns:a16="http://schemas.microsoft.com/office/drawing/2014/main" id="{04F93B12-49A1-C5FD-BC08-690EABF1A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0150" y="6117437"/>
            <a:ext cx="137464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Amazon EC2</a:t>
            </a:r>
          </a:p>
        </p:txBody>
      </p:sp>
      <p:cxnSp>
        <p:nvCxnSpPr>
          <p:cNvPr id="747" name="Straight Arrow Connector 746">
            <a:extLst>
              <a:ext uri="{FF2B5EF4-FFF2-40B4-BE49-F238E27FC236}">
                <a16:creationId xmlns:a16="http://schemas.microsoft.com/office/drawing/2014/main" id="{3E5F8C58-6049-D603-35B9-6275F50B9202}"/>
              </a:ext>
            </a:extLst>
          </p:cNvPr>
          <p:cNvCxnSpPr>
            <a:cxnSpLocks/>
            <a:stCxn id="745" idx="0"/>
            <a:endCxn id="738" idx="2"/>
          </p:cNvCxnSpPr>
          <p:nvPr/>
        </p:nvCxnSpPr>
        <p:spPr>
          <a:xfrm flipV="1">
            <a:off x="5810481" y="5414001"/>
            <a:ext cx="1966" cy="25154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Straight Arrow Connector 33">
            <a:extLst>
              <a:ext uri="{FF2B5EF4-FFF2-40B4-BE49-F238E27FC236}">
                <a16:creationId xmlns:a16="http://schemas.microsoft.com/office/drawing/2014/main" id="{2B18E427-C7CC-6512-13D5-C5D66B96124C}"/>
              </a:ext>
            </a:extLst>
          </p:cNvPr>
          <p:cNvCxnSpPr>
            <a:cxnSpLocks/>
            <a:stCxn id="740" idx="1"/>
            <a:endCxn id="745" idx="3"/>
          </p:cNvCxnSpPr>
          <p:nvPr/>
        </p:nvCxnSpPr>
        <p:spPr>
          <a:xfrm flipH="1" flipV="1">
            <a:off x="6043963" y="5899024"/>
            <a:ext cx="1493826" cy="7014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Straight Arrow Connector 748">
            <a:extLst>
              <a:ext uri="{FF2B5EF4-FFF2-40B4-BE49-F238E27FC236}">
                <a16:creationId xmlns:a16="http://schemas.microsoft.com/office/drawing/2014/main" id="{288FC1B1-32CF-528C-E911-B05017AB3006}"/>
              </a:ext>
            </a:extLst>
          </p:cNvPr>
          <p:cNvCxnSpPr>
            <a:cxnSpLocks/>
            <a:stCxn id="740" idx="0"/>
            <a:endCxn id="728" idx="2"/>
          </p:cNvCxnSpPr>
          <p:nvPr/>
        </p:nvCxnSpPr>
        <p:spPr>
          <a:xfrm flipH="1" flipV="1">
            <a:off x="7732800" y="5489122"/>
            <a:ext cx="5049" cy="21685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0" name="Graphic 10">
            <a:extLst>
              <a:ext uri="{FF2B5EF4-FFF2-40B4-BE49-F238E27FC236}">
                <a16:creationId xmlns:a16="http://schemas.microsoft.com/office/drawing/2014/main" id="{D7ED007B-2B09-08FA-3E6D-97306FF52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 bwMode="auto">
          <a:xfrm>
            <a:off x="4432291" y="5746198"/>
            <a:ext cx="360383" cy="36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1" name="TextBox 6">
            <a:extLst>
              <a:ext uri="{FF2B5EF4-FFF2-40B4-BE49-F238E27FC236}">
                <a16:creationId xmlns:a16="http://schemas.microsoft.com/office/drawing/2014/main" id="{129C20F9-B2B2-0B1B-1A7A-7BD6B7E6F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5135" y="6106600"/>
            <a:ext cx="8229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Amplify</a:t>
            </a:r>
          </a:p>
        </p:txBody>
      </p:sp>
      <p:sp>
        <p:nvSpPr>
          <p:cNvPr id="752" name="TextBox 6">
            <a:extLst>
              <a:ext uri="{FF2B5EF4-FFF2-40B4-BE49-F238E27FC236}">
                <a16:creationId xmlns:a16="http://schemas.microsoft.com/office/drawing/2014/main" id="{091AD936-EB48-D7C6-383B-E9DCC436F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811" y="5429150"/>
            <a:ext cx="8229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solidFill>
                  <a:schemeClr val="accent2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UI / UX Design</a:t>
            </a:r>
          </a:p>
        </p:txBody>
      </p:sp>
      <p:sp>
        <p:nvSpPr>
          <p:cNvPr id="753" name="TextBox 6">
            <a:extLst>
              <a:ext uri="{FF2B5EF4-FFF2-40B4-BE49-F238E27FC236}">
                <a16:creationId xmlns:a16="http://schemas.microsoft.com/office/drawing/2014/main" id="{C89E669D-66D9-1E79-20B2-4BBF82BCA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0594" y="4194939"/>
            <a:ext cx="8229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solidFill>
                  <a:schemeClr val="accent2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DevOps</a:t>
            </a:r>
          </a:p>
        </p:txBody>
      </p:sp>
      <p:cxnSp>
        <p:nvCxnSpPr>
          <p:cNvPr id="754" name="Straight Arrow Connector 33">
            <a:extLst>
              <a:ext uri="{FF2B5EF4-FFF2-40B4-BE49-F238E27FC236}">
                <a16:creationId xmlns:a16="http://schemas.microsoft.com/office/drawing/2014/main" id="{6BFA3872-1633-087B-27F0-5106116786A3}"/>
              </a:ext>
            </a:extLst>
          </p:cNvPr>
          <p:cNvCxnSpPr>
            <a:cxnSpLocks/>
            <a:stCxn id="750" idx="3"/>
            <a:endCxn id="737" idx="1"/>
          </p:cNvCxnSpPr>
          <p:nvPr/>
        </p:nvCxnSpPr>
        <p:spPr>
          <a:xfrm flipV="1">
            <a:off x="4792674" y="4833356"/>
            <a:ext cx="808477" cy="1093034"/>
          </a:xfrm>
          <a:prstGeom prst="bentConnector3">
            <a:avLst>
              <a:gd name="adj1" fmla="val 68279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5" name="Group 754">
            <a:extLst>
              <a:ext uri="{FF2B5EF4-FFF2-40B4-BE49-F238E27FC236}">
                <a16:creationId xmlns:a16="http://schemas.microsoft.com/office/drawing/2014/main" id="{90011979-8592-D151-708B-BA8B8228F1AD}"/>
              </a:ext>
            </a:extLst>
          </p:cNvPr>
          <p:cNvGrpSpPr/>
          <p:nvPr/>
        </p:nvGrpSpPr>
        <p:grpSpPr>
          <a:xfrm>
            <a:off x="11239870" y="4663795"/>
            <a:ext cx="880610" cy="538397"/>
            <a:chOff x="11239870" y="4608379"/>
            <a:chExt cx="880610" cy="538397"/>
          </a:xfrm>
        </p:grpSpPr>
        <p:pic>
          <p:nvPicPr>
            <p:cNvPr id="756" name="Graphic 6">
              <a:extLst>
                <a:ext uri="{FF2B5EF4-FFF2-40B4-BE49-F238E27FC236}">
                  <a16:creationId xmlns:a16="http://schemas.microsoft.com/office/drawing/2014/main" id="{B2C97B13-7FF2-7D13-EDF3-5B4A2564CE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rcRect/>
            <a:stretch/>
          </p:blipFill>
          <p:spPr bwMode="auto">
            <a:xfrm flipH="1">
              <a:off x="11475672" y="4608379"/>
              <a:ext cx="274718" cy="27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7" name="TextBox 15">
              <a:extLst>
                <a:ext uri="{FF2B5EF4-FFF2-40B4-BE49-F238E27FC236}">
                  <a16:creationId xmlns:a16="http://schemas.microsoft.com/office/drawing/2014/main" id="{00CB3EE7-FD25-9433-B32D-D0C7DD31D5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39870" y="4900555"/>
              <a:ext cx="88061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9090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Developers</a:t>
              </a:r>
            </a:p>
          </p:txBody>
        </p:sp>
      </p:grpSp>
      <p:cxnSp>
        <p:nvCxnSpPr>
          <p:cNvPr id="758" name="Straight Arrow Connector 33">
            <a:extLst>
              <a:ext uri="{FF2B5EF4-FFF2-40B4-BE49-F238E27FC236}">
                <a16:creationId xmlns:a16="http://schemas.microsoft.com/office/drawing/2014/main" id="{C69A7F7F-9426-083F-17AF-BFD912C4F835}"/>
              </a:ext>
            </a:extLst>
          </p:cNvPr>
          <p:cNvCxnSpPr>
            <a:cxnSpLocks/>
            <a:stCxn id="724" idx="3"/>
            <a:endCxn id="757" idx="1"/>
          </p:cNvCxnSpPr>
          <p:nvPr/>
        </p:nvCxnSpPr>
        <p:spPr>
          <a:xfrm>
            <a:off x="9043516" y="4831463"/>
            <a:ext cx="2196354" cy="2476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9" name="Straight Arrow Connector 33">
            <a:extLst>
              <a:ext uri="{FF2B5EF4-FFF2-40B4-BE49-F238E27FC236}">
                <a16:creationId xmlns:a16="http://schemas.microsoft.com/office/drawing/2014/main" id="{52370A5C-03FA-6051-E392-54BB364BD287}"/>
              </a:ext>
            </a:extLst>
          </p:cNvPr>
          <p:cNvCxnSpPr>
            <a:cxnSpLocks/>
            <a:endCxn id="762" idx="0"/>
          </p:cNvCxnSpPr>
          <p:nvPr/>
        </p:nvCxnSpPr>
        <p:spPr>
          <a:xfrm rot="10800000" flipV="1">
            <a:off x="682434" y="1756731"/>
            <a:ext cx="5228997" cy="427586"/>
          </a:xfrm>
          <a:prstGeom prst="bentConnector2">
            <a:avLst/>
          </a:prstGeom>
          <a:ln w="12700">
            <a:solidFill>
              <a:srgbClr val="0070C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0" name="Group 759">
            <a:extLst>
              <a:ext uri="{FF2B5EF4-FFF2-40B4-BE49-F238E27FC236}">
                <a16:creationId xmlns:a16="http://schemas.microsoft.com/office/drawing/2014/main" id="{CDA4AAF1-9230-A75A-46F0-94EBDC83DA7D}"/>
              </a:ext>
            </a:extLst>
          </p:cNvPr>
          <p:cNvGrpSpPr/>
          <p:nvPr/>
        </p:nvGrpSpPr>
        <p:grpSpPr>
          <a:xfrm>
            <a:off x="271224" y="2184317"/>
            <a:ext cx="822418" cy="679721"/>
            <a:chOff x="1842782" y="1530776"/>
            <a:chExt cx="822418" cy="679721"/>
          </a:xfrm>
        </p:grpSpPr>
        <p:pic>
          <p:nvPicPr>
            <p:cNvPr id="761" name="Picture 28" descr="Push notification - Free electronics icons">
              <a:extLst>
                <a:ext uri="{FF2B5EF4-FFF2-40B4-BE49-F238E27FC236}">
                  <a16:creationId xmlns:a16="http://schemas.microsoft.com/office/drawing/2014/main" id="{4B26F130-A3FA-35F4-A994-3F3D2997C1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9448" y="1867813"/>
              <a:ext cx="342684" cy="342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2" name="TextBox 32">
              <a:extLst>
                <a:ext uri="{FF2B5EF4-FFF2-40B4-BE49-F238E27FC236}">
                  <a16:creationId xmlns:a16="http://schemas.microsoft.com/office/drawing/2014/main" id="{3322CE71-4282-4791-4871-E61B5B07F0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782" y="1530776"/>
              <a:ext cx="8224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Alerts &amp; </a:t>
              </a:r>
            </a:p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Notifications</a:t>
              </a:r>
            </a:p>
          </p:txBody>
        </p:sp>
      </p:grpSp>
      <p:cxnSp>
        <p:nvCxnSpPr>
          <p:cNvPr id="763" name="Straight Arrow Connector 1320">
            <a:extLst>
              <a:ext uri="{FF2B5EF4-FFF2-40B4-BE49-F238E27FC236}">
                <a16:creationId xmlns:a16="http://schemas.microsoft.com/office/drawing/2014/main" id="{1AE201C6-74E5-346C-9CEA-76F42B911529}"/>
              </a:ext>
            </a:extLst>
          </p:cNvPr>
          <p:cNvCxnSpPr>
            <a:cxnSpLocks/>
            <a:stCxn id="703" idx="1"/>
            <a:endCxn id="767" idx="3"/>
          </p:cNvCxnSpPr>
          <p:nvPr/>
        </p:nvCxnSpPr>
        <p:spPr>
          <a:xfrm rot="10800000">
            <a:off x="1425055" y="3448333"/>
            <a:ext cx="581283" cy="41135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4" name="Group 763">
            <a:extLst>
              <a:ext uri="{FF2B5EF4-FFF2-40B4-BE49-F238E27FC236}">
                <a16:creationId xmlns:a16="http://schemas.microsoft.com/office/drawing/2014/main" id="{AD11489D-CC81-4AE2-6FD6-58E3F914C6F8}"/>
              </a:ext>
            </a:extLst>
          </p:cNvPr>
          <p:cNvGrpSpPr/>
          <p:nvPr/>
        </p:nvGrpSpPr>
        <p:grpSpPr>
          <a:xfrm>
            <a:off x="395085" y="3080001"/>
            <a:ext cx="1252232" cy="1060353"/>
            <a:chOff x="1071961" y="3593912"/>
            <a:chExt cx="1252232" cy="1060353"/>
          </a:xfrm>
        </p:grpSpPr>
        <p:grpSp>
          <p:nvGrpSpPr>
            <p:cNvPr id="765" name="Group 764">
              <a:extLst>
                <a:ext uri="{FF2B5EF4-FFF2-40B4-BE49-F238E27FC236}">
                  <a16:creationId xmlns:a16="http://schemas.microsoft.com/office/drawing/2014/main" id="{04928082-AB5C-FD63-A165-D3EF110FCEF8}"/>
                </a:ext>
              </a:extLst>
            </p:cNvPr>
            <p:cNvGrpSpPr/>
            <p:nvPr/>
          </p:nvGrpSpPr>
          <p:grpSpPr>
            <a:xfrm>
              <a:off x="1365269" y="3593912"/>
              <a:ext cx="736661" cy="736661"/>
              <a:chOff x="1134448" y="3593912"/>
              <a:chExt cx="736661" cy="736661"/>
            </a:xfrm>
          </p:grpSpPr>
          <p:pic>
            <p:nvPicPr>
              <p:cNvPr id="767" name="Picture 4" descr="Car audio - Free electronics icons">
                <a:extLst>
                  <a:ext uri="{FF2B5EF4-FFF2-40B4-BE49-F238E27FC236}">
                    <a16:creationId xmlns:a16="http://schemas.microsoft.com/office/drawing/2014/main" id="{7F7CFC4F-0154-D946-ECE3-BD189658F5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4448" y="3593912"/>
                <a:ext cx="736661" cy="7366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8" name="Picture 6" descr="Google Maps&quot; Images – Browse 2,207 Stock Photos, Vectors, and Video | Adobe  Stock">
                <a:extLst>
                  <a:ext uri="{FF2B5EF4-FFF2-40B4-BE49-F238E27FC236}">
                    <a16:creationId xmlns:a16="http://schemas.microsoft.com/office/drawing/2014/main" id="{D0BFB9DD-EEE6-2934-C29F-20D8EF54C8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0327" y="3907029"/>
                <a:ext cx="466634" cy="2624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66" name="TextBox 32">
              <a:extLst>
                <a:ext uri="{FF2B5EF4-FFF2-40B4-BE49-F238E27FC236}">
                  <a16:creationId xmlns:a16="http://schemas.microsoft.com/office/drawing/2014/main" id="{0753C433-1DE5-90DA-1C1F-AF040ACDCA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1961" y="4284933"/>
              <a:ext cx="12522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Android Automotive Infotainment System</a:t>
              </a:r>
            </a:p>
          </p:txBody>
        </p:sp>
      </p:grpSp>
      <p:cxnSp>
        <p:nvCxnSpPr>
          <p:cNvPr id="769" name="Straight Arrow Connector 33">
            <a:extLst>
              <a:ext uri="{FF2B5EF4-FFF2-40B4-BE49-F238E27FC236}">
                <a16:creationId xmlns:a16="http://schemas.microsoft.com/office/drawing/2014/main" id="{1C5AE6AB-B168-3A34-B87F-69425726DD31}"/>
              </a:ext>
            </a:extLst>
          </p:cNvPr>
          <p:cNvCxnSpPr>
            <a:cxnSpLocks/>
            <a:stCxn id="707" idx="1"/>
            <a:endCxn id="761" idx="3"/>
          </p:cNvCxnSpPr>
          <p:nvPr/>
        </p:nvCxnSpPr>
        <p:spPr>
          <a:xfrm rot="10800000" flipV="1">
            <a:off x="810574" y="2243660"/>
            <a:ext cx="1122228" cy="449036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Straight Arrow Connector 33">
            <a:extLst>
              <a:ext uri="{FF2B5EF4-FFF2-40B4-BE49-F238E27FC236}">
                <a16:creationId xmlns:a16="http://schemas.microsoft.com/office/drawing/2014/main" id="{9DFD05BC-78F4-5317-A9C2-9D1D52160C8D}"/>
              </a:ext>
            </a:extLst>
          </p:cNvPr>
          <p:cNvCxnSpPr>
            <a:cxnSpLocks/>
            <a:stCxn id="712" idx="1"/>
            <a:endCxn id="761" idx="1"/>
          </p:cNvCxnSpPr>
          <p:nvPr/>
        </p:nvCxnSpPr>
        <p:spPr>
          <a:xfrm rot="10800000">
            <a:off x="467891" y="2692696"/>
            <a:ext cx="1352085" cy="3203552"/>
          </a:xfrm>
          <a:prstGeom prst="bentConnector3">
            <a:avLst>
              <a:gd name="adj1" fmla="val 116907"/>
            </a:avLst>
          </a:prstGeom>
          <a:ln w="12700">
            <a:solidFill>
              <a:srgbClr val="0070C0"/>
            </a:solidFill>
            <a:prstDash val="dash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Straight Arrow Connector 33">
            <a:extLst>
              <a:ext uri="{FF2B5EF4-FFF2-40B4-BE49-F238E27FC236}">
                <a16:creationId xmlns:a16="http://schemas.microsoft.com/office/drawing/2014/main" id="{AB5B6BA1-70AD-F3A2-A586-FC91F0221947}"/>
              </a:ext>
            </a:extLst>
          </p:cNvPr>
          <p:cNvCxnSpPr>
            <a:cxnSpLocks/>
            <a:stCxn id="767" idx="0"/>
            <a:endCxn id="761" idx="2"/>
          </p:cNvCxnSpPr>
          <p:nvPr/>
        </p:nvCxnSpPr>
        <p:spPr>
          <a:xfrm rot="16200000" flipV="1">
            <a:off x="739997" y="2763274"/>
            <a:ext cx="215963" cy="417492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2" name="Group 771">
            <a:extLst>
              <a:ext uri="{FF2B5EF4-FFF2-40B4-BE49-F238E27FC236}">
                <a16:creationId xmlns:a16="http://schemas.microsoft.com/office/drawing/2014/main" id="{4F1BCF0A-8E11-1DAA-A8F6-6C5EEB3F8735}"/>
              </a:ext>
            </a:extLst>
          </p:cNvPr>
          <p:cNvGrpSpPr/>
          <p:nvPr/>
        </p:nvGrpSpPr>
        <p:grpSpPr>
          <a:xfrm>
            <a:off x="11328898" y="2159264"/>
            <a:ext cx="498600" cy="770360"/>
            <a:chOff x="11328898" y="2103848"/>
            <a:chExt cx="498600" cy="770360"/>
          </a:xfrm>
        </p:grpSpPr>
        <p:pic>
          <p:nvPicPr>
            <p:cNvPr id="773" name="Picture 4" descr="Data viewer - Free interface icons">
              <a:extLst>
                <a:ext uri="{FF2B5EF4-FFF2-40B4-BE49-F238E27FC236}">
                  <a16:creationId xmlns:a16="http://schemas.microsoft.com/office/drawing/2014/main" id="{9D7F0550-0253-8C64-A584-BD3A8C0749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28898" y="2375608"/>
              <a:ext cx="498600" cy="49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4" name="Graphic 6">
              <a:extLst>
                <a:ext uri="{FF2B5EF4-FFF2-40B4-BE49-F238E27FC236}">
                  <a16:creationId xmlns:a16="http://schemas.microsoft.com/office/drawing/2014/main" id="{11C23ED9-2230-7F02-B91A-6464FB5015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rcRect/>
            <a:stretch/>
          </p:blipFill>
          <p:spPr bwMode="auto">
            <a:xfrm flipH="1">
              <a:off x="11421036" y="2103848"/>
              <a:ext cx="274718" cy="27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775" name="Straight Arrow Connector 33">
            <a:extLst>
              <a:ext uri="{FF2B5EF4-FFF2-40B4-BE49-F238E27FC236}">
                <a16:creationId xmlns:a16="http://schemas.microsoft.com/office/drawing/2014/main" id="{FAAAC482-EA87-8ED0-509F-F259756741E3}"/>
              </a:ext>
            </a:extLst>
          </p:cNvPr>
          <p:cNvCxnSpPr>
            <a:cxnSpLocks/>
            <a:stCxn id="773" idx="1"/>
            <a:endCxn id="822" idx="3"/>
          </p:cNvCxnSpPr>
          <p:nvPr/>
        </p:nvCxnSpPr>
        <p:spPr>
          <a:xfrm rot="10800000">
            <a:off x="10535010" y="1956356"/>
            <a:ext cx="793888" cy="723969"/>
          </a:xfrm>
          <a:prstGeom prst="bentConnector3">
            <a:avLst>
              <a:gd name="adj1" fmla="val 63039"/>
            </a:avLst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6" name="TextBox 15">
            <a:extLst>
              <a:ext uri="{FF2B5EF4-FFF2-40B4-BE49-F238E27FC236}">
                <a16:creationId xmlns:a16="http://schemas.microsoft.com/office/drawing/2014/main" id="{BEC4A802-0C3C-782C-246E-486AA9103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1347" y="2944422"/>
            <a:ext cx="8806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9090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Report Viewers</a:t>
            </a:r>
          </a:p>
        </p:txBody>
      </p:sp>
      <p:pic>
        <p:nvPicPr>
          <p:cNvPr id="777" name="Picture 2" descr="Homeet Motorcycle Phone Mount, Quick Release Motorbike Phone Holder Anti  Shake Moped Scooter Rearview Mirror Holder Mount Universal for 4.0-6.8 Inch  ...">
            <a:extLst>
              <a:ext uri="{FF2B5EF4-FFF2-40B4-BE49-F238E27FC236}">
                <a16:creationId xmlns:a16="http://schemas.microsoft.com/office/drawing/2014/main" id="{39ACF950-7BD8-5925-DF59-AE9933E38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68" y="4516304"/>
            <a:ext cx="877016" cy="87701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8" name="Straight Arrow Connector 1320">
            <a:extLst>
              <a:ext uri="{FF2B5EF4-FFF2-40B4-BE49-F238E27FC236}">
                <a16:creationId xmlns:a16="http://schemas.microsoft.com/office/drawing/2014/main" id="{E9AB0A87-E974-57E1-CA81-EB497698E4E3}"/>
              </a:ext>
            </a:extLst>
          </p:cNvPr>
          <p:cNvCxnSpPr>
            <a:cxnSpLocks/>
            <a:stCxn id="703" idx="1"/>
            <a:endCxn id="777" idx="3"/>
          </p:cNvCxnSpPr>
          <p:nvPr/>
        </p:nvCxnSpPr>
        <p:spPr>
          <a:xfrm rot="10800000" flipV="1">
            <a:off x="1412885" y="3859684"/>
            <a:ext cx="593453" cy="10951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Arrow Connector 33">
            <a:extLst>
              <a:ext uri="{FF2B5EF4-FFF2-40B4-BE49-F238E27FC236}">
                <a16:creationId xmlns:a16="http://schemas.microsoft.com/office/drawing/2014/main" id="{716E278C-79FD-C5EC-1A24-445C7E7639DA}"/>
              </a:ext>
            </a:extLst>
          </p:cNvPr>
          <p:cNvCxnSpPr>
            <a:cxnSpLocks/>
            <a:stCxn id="777" idx="0"/>
            <a:endCxn id="761" idx="1"/>
          </p:cNvCxnSpPr>
          <p:nvPr/>
        </p:nvCxnSpPr>
        <p:spPr>
          <a:xfrm rot="16200000" flipV="1">
            <a:off x="-190671" y="3351257"/>
            <a:ext cx="1823608" cy="506486"/>
          </a:xfrm>
          <a:prstGeom prst="bentConnector4">
            <a:avLst>
              <a:gd name="adj1" fmla="val 13608"/>
              <a:gd name="adj2" fmla="val 145135"/>
            </a:avLst>
          </a:prstGeom>
          <a:ln w="12700">
            <a:solidFill>
              <a:srgbClr val="0070C0"/>
            </a:solidFill>
            <a:prstDash val="dash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0" name="TextBox 32">
            <a:extLst>
              <a:ext uri="{FF2B5EF4-FFF2-40B4-BE49-F238E27FC236}">
                <a16:creationId xmlns:a16="http://schemas.microsoft.com/office/drawing/2014/main" id="{EA977E53-50A3-BE3E-45B1-BA8BECA51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958" y="5407107"/>
            <a:ext cx="12522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Mobile User on Motorcycle</a:t>
            </a:r>
          </a:p>
        </p:txBody>
      </p:sp>
      <p:cxnSp>
        <p:nvCxnSpPr>
          <p:cNvPr id="781" name="Straight Arrow Connector 33">
            <a:extLst>
              <a:ext uri="{FF2B5EF4-FFF2-40B4-BE49-F238E27FC236}">
                <a16:creationId xmlns:a16="http://schemas.microsoft.com/office/drawing/2014/main" id="{E29C978F-C2B2-AA2D-4B70-8ED109CA92E1}"/>
              </a:ext>
            </a:extLst>
          </p:cNvPr>
          <p:cNvCxnSpPr>
            <a:cxnSpLocks/>
            <a:stCxn id="783" idx="3"/>
            <a:endCxn id="786" idx="1"/>
          </p:cNvCxnSpPr>
          <p:nvPr/>
        </p:nvCxnSpPr>
        <p:spPr>
          <a:xfrm>
            <a:off x="4129293" y="3257289"/>
            <a:ext cx="366206" cy="1998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2" name="Group 781">
            <a:extLst>
              <a:ext uri="{FF2B5EF4-FFF2-40B4-BE49-F238E27FC236}">
                <a16:creationId xmlns:a16="http://schemas.microsoft.com/office/drawing/2014/main" id="{46EDED2C-2E24-972C-A5B9-9C67E40431C7}"/>
              </a:ext>
            </a:extLst>
          </p:cNvPr>
          <p:cNvGrpSpPr/>
          <p:nvPr/>
        </p:nvGrpSpPr>
        <p:grpSpPr>
          <a:xfrm>
            <a:off x="3482026" y="3050850"/>
            <a:ext cx="879379" cy="736851"/>
            <a:chOff x="2247928" y="4078372"/>
            <a:chExt cx="843920" cy="815949"/>
          </a:xfrm>
        </p:grpSpPr>
        <p:pic>
          <p:nvPicPr>
            <p:cNvPr id="783" name="Graphic 21">
              <a:extLst>
                <a:ext uri="{FF2B5EF4-FFF2-40B4-BE49-F238E27FC236}">
                  <a16:creationId xmlns:a16="http://schemas.microsoft.com/office/drawing/2014/main" id="{511EA9F8-6F7B-B175-759E-0EDA439155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rcRect/>
            <a:stretch/>
          </p:blipFill>
          <p:spPr bwMode="auto">
            <a:xfrm>
              <a:off x="2445034" y="4078372"/>
              <a:ext cx="424061" cy="457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4" name="TextBox 12">
              <a:extLst>
                <a:ext uri="{FF2B5EF4-FFF2-40B4-BE49-F238E27FC236}">
                  <a16:creationId xmlns:a16="http://schemas.microsoft.com/office/drawing/2014/main" id="{07B89071-4493-571B-5B2D-EC8D16C77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7928" y="4485342"/>
              <a:ext cx="843920" cy="408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Amazon Route 53</a:t>
              </a:r>
            </a:p>
          </p:txBody>
        </p:sp>
      </p:grpSp>
      <p:grpSp>
        <p:nvGrpSpPr>
          <p:cNvPr id="785" name="Group 784">
            <a:extLst>
              <a:ext uri="{FF2B5EF4-FFF2-40B4-BE49-F238E27FC236}">
                <a16:creationId xmlns:a16="http://schemas.microsoft.com/office/drawing/2014/main" id="{BDA348BC-B072-71A8-C6F4-D549C90C7B42}"/>
              </a:ext>
            </a:extLst>
          </p:cNvPr>
          <p:cNvGrpSpPr/>
          <p:nvPr/>
        </p:nvGrpSpPr>
        <p:grpSpPr>
          <a:xfrm>
            <a:off x="4359495" y="3052847"/>
            <a:ext cx="703819" cy="768969"/>
            <a:chOff x="3141579" y="1931464"/>
            <a:chExt cx="675438" cy="851517"/>
          </a:xfrm>
        </p:grpSpPr>
        <p:pic>
          <p:nvPicPr>
            <p:cNvPr id="786" name="Graphic 8">
              <a:extLst>
                <a:ext uri="{FF2B5EF4-FFF2-40B4-BE49-F238E27FC236}">
                  <a16:creationId xmlns:a16="http://schemas.microsoft.com/office/drawing/2014/main" id="{B1B259EE-9FC9-7119-37AE-57DE90100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rcRect/>
            <a:stretch/>
          </p:blipFill>
          <p:spPr bwMode="auto">
            <a:xfrm>
              <a:off x="3272099" y="1931464"/>
              <a:ext cx="433470" cy="457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7" name="TextBox 11">
              <a:extLst>
                <a:ext uri="{FF2B5EF4-FFF2-40B4-BE49-F238E27FC236}">
                  <a16:creationId xmlns:a16="http://schemas.microsoft.com/office/drawing/2014/main" id="{51DCA805-DAAE-DE3A-C955-A1180A96F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1579" y="2374002"/>
              <a:ext cx="675438" cy="408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latin typeface="Calibri" panose="020F0502020204030204" pitchFamily="34" charset="0"/>
                </a:defRPr>
              </a:lvl2pPr>
              <a:lvl3pPr marL="1143000" indent="-228600">
                <a:defRPr>
                  <a:latin typeface="Calibri" panose="020F0502020204030204" pitchFamily="34" charset="0"/>
                </a:defRPr>
              </a:lvl3pPr>
              <a:lvl4pPr marL="1600200" indent="-228600">
                <a:defRPr>
                  <a:latin typeface="Calibri" panose="020F0502020204030204" pitchFamily="34" charset="0"/>
                </a:defRPr>
              </a:lvl4pPr>
              <a:lvl5pPr marL="2057400" indent="-228600">
                <a:defRPr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900">
                  <a:latin typeface="+mn-lt"/>
                </a:rPr>
                <a:t>AWS WAF</a:t>
              </a:r>
            </a:p>
          </p:txBody>
        </p:sp>
      </p:grpSp>
      <p:pic>
        <p:nvPicPr>
          <p:cNvPr id="788" name="Graphic 22">
            <a:extLst>
              <a:ext uri="{FF2B5EF4-FFF2-40B4-BE49-F238E27FC236}">
                <a16:creationId xmlns:a16="http://schemas.microsoft.com/office/drawing/2014/main" id="{BC516F96-9BFE-BAFA-C0EB-EB7490E65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 bwMode="auto">
          <a:xfrm>
            <a:off x="4982074" y="3024972"/>
            <a:ext cx="263119" cy="22803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89" name="Group 788">
            <a:extLst>
              <a:ext uri="{FF2B5EF4-FFF2-40B4-BE49-F238E27FC236}">
                <a16:creationId xmlns:a16="http://schemas.microsoft.com/office/drawing/2014/main" id="{D0B1E397-D980-809B-2212-BD50EFE1B377}"/>
              </a:ext>
            </a:extLst>
          </p:cNvPr>
          <p:cNvGrpSpPr/>
          <p:nvPr/>
        </p:nvGrpSpPr>
        <p:grpSpPr>
          <a:xfrm>
            <a:off x="3985295" y="2018512"/>
            <a:ext cx="1005840" cy="643684"/>
            <a:chOff x="4168609" y="1609428"/>
            <a:chExt cx="1005840" cy="643684"/>
          </a:xfrm>
        </p:grpSpPr>
        <p:pic>
          <p:nvPicPr>
            <p:cNvPr id="790" name="Graphic 17">
              <a:extLst>
                <a:ext uri="{FF2B5EF4-FFF2-40B4-BE49-F238E27FC236}">
                  <a16:creationId xmlns:a16="http://schemas.microsoft.com/office/drawing/2014/main" id="{C3B257E1-6A67-B8AF-DA0C-4850EA3FAE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rcRect/>
            <a:stretch/>
          </p:blipFill>
          <p:spPr bwMode="auto">
            <a:xfrm>
              <a:off x="4427936" y="1609428"/>
              <a:ext cx="436011" cy="436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1" name="TextBox 11">
              <a:extLst>
                <a:ext uri="{FF2B5EF4-FFF2-40B4-BE49-F238E27FC236}">
                  <a16:creationId xmlns:a16="http://schemas.microsoft.com/office/drawing/2014/main" id="{11ED63D4-5FC1-31E1-ED28-01745124A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8609" y="2037668"/>
              <a:ext cx="100584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Cognito</a:t>
              </a:r>
            </a:p>
          </p:txBody>
        </p:sp>
      </p:grpSp>
      <p:cxnSp>
        <p:nvCxnSpPr>
          <p:cNvPr id="792" name="Straight Arrow Connector 33">
            <a:extLst>
              <a:ext uri="{FF2B5EF4-FFF2-40B4-BE49-F238E27FC236}">
                <a16:creationId xmlns:a16="http://schemas.microsoft.com/office/drawing/2014/main" id="{6992D2E5-3DC0-9BD6-4370-1C68C4611E72}"/>
              </a:ext>
            </a:extLst>
          </p:cNvPr>
          <p:cNvCxnSpPr>
            <a:cxnSpLocks/>
            <a:stCxn id="794" idx="0"/>
            <a:endCxn id="790" idx="3"/>
          </p:cNvCxnSpPr>
          <p:nvPr/>
        </p:nvCxnSpPr>
        <p:spPr>
          <a:xfrm rot="16200000" flipV="1">
            <a:off x="4739006" y="2178146"/>
            <a:ext cx="807973" cy="924717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3" name="Group 792">
            <a:extLst>
              <a:ext uri="{FF2B5EF4-FFF2-40B4-BE49-F238E27FC236}">
                <a16:creationId xmlns:a16="http://schemas.microsoft.com/office/drawing/2014/main" id="{8F33246F-A39E-AC14-774D-33647C421801}"/>
              </a:ext>
            </a:extLst>
          </p:cNvPr>
          <p:cNvGrpSpPr/>
          <p:nvPr/>
        </p:nvGrpSpPr>
        <p:grpSpPr>
          <a:xfrm>
            <a:off x="5233047" y="3044491"/>
            <a:ext cx="762001" cy="733637"/>
            <a:chOff x="6381671" y="2635635"/>
            <a:chExt cx="762001" cy="733637"/>
          </a:xfrm>
        </p:grpSpPr>
        <p:pic>
          <p:nvPicPr>
            <p:cNvPr id="794" name="Graphic 17">
              <a:extLst>
                <a:ext uri="{FF2B5EF4-FFF2-40B4-BE49-F238E27FC236}">
                  <a16:creationId xmlns:a16="http://schemas.microsoft.com/office/drawing/2014/main" id="{F9A32173-44DC-1194-22B7-9E8D1D927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5">
              <a:extLs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rcRect/>
            <a:stretch/>
          </p:blipFill>
          <p:spPr bwMode="auto">
            <a:xfrm>
              <a:off x="6534331" y="2635635"/>
              <a:ext cx="439286" cy="43928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5" name="TextBox 9">
              <a:extLst>
                <a:ext uri="{FF2B5EF4-FFF2-40B4-BE49-F238E27FC236}">
                  <a16:creationId xmlns:a16="http://schemas.microsoft.com/office/drawing/2014/main" id="{55D2E409-C5E6-F5B5-2DFD-D1FFD82F69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1671" y="3030718"/>
              <a:ext cx="76200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Amazon</a:t>
              </a:r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API Gateway</a:t>
              </a:r>
            </a:p>
          </p:txBody>
        </p:sp>
      </p:grpSp>
      <p:grpSp>
        <p:nvGrpSpPr>
          <p:cNvPr id="796" name="Group 795">
            <a:extLst>
              <a:ext uri="{FF2B5EF4-FFF2-40B4-BE49-F238E27FC236}">
                <a16:creationId xmlns:a16="http://schemas.microsoft.com/office/drawing/2014/main" id="{12BEA2E4-B3CA-17E0-87BC-30AF02AFC643}"/>
              </a:ext>
            </a:extLst>
          </p:cNvPr>
          <p:cNvGrpSpPr/>
          <p:nvPr/>
        </p:nvGrpSpPr>
        <p:grpSpPr>
          <a:xfrm>
            <a:off x="7269163" y="3043662"/>
            <a:ext cx="572460" cy="744878"/>
            <a:chOff x="8531274" y="1946023"/>
            <a:chExt cx="572460" cy="744878"/>
          </a:xfrm>
        </p:grpSpPr>
        <p:pic>
          <p:nvPicPr>
            <p:cNvPr id="797" name="Graphic 10">
              <a:extLst>
                <a:ext uri="{FF2B5EF4-FFF2-40B4-BE49-F238E27FC236}">
                  <a16:creationId xmlns:a16="http://schemas.microsoft.com/office/drawing/2014/main" id="{858D2017-5AA8-837E-C3A0-83D2658799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7">
              <a:extLs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rcRect/>
            <a:stretch/>
          </p:blipFill>
          <p:spPr bwMode="auto">
            <a:xfrm>
              <a:off x="8604350" y="1946023"/>
              <a:ext cx="439286" cy="439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8" name="TextBox 20">
              <a:extLst>
                <a:ext uri="{FF2B5EF4-FFF2-40B4-BE49-F238E27FC236}">
                  <a16:creationId xmlns:a16="http://schemas.microsoft.com/office/drawing/2014/main" id="{194D7767-0BD3-3924-B613-8CF5D8CD54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1274" y="2352347"/>
              <a:ext cx="5724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grpSp>
        <p:nvGrpSpPr>
          <p:cNvPr id="799" name="Group 798">
            <a:extLst>
              <a:ext uri="{FF2B5EF4-FFF2-40B4-BE49-F238E27FC236}">
                <a16:creationId xmlns:a16="http://schemas.microsoft.com/office/drawing/2014/main" id="{B9D75CBB-E662-732B-F48D-F3420AA6BDC8}"/>
              </a:ext>
            </a:extLst>
          </p:cNvPr>
          <p:cNvGrpSpPr/>
          <p:nvPr/>
        </p:nvGrpSpPr>
        <p:grpSpPr>
          <a:xfrm>
            <a:off x="7868848" y="1373785"/>
            <a:ext cx="739775" cy="605338"/>
            <a:chOff x="8634612" y="1970261"/>
            <a:chExt cx="739775" cy="605338"/>
          </a:xfrm>
        </p:grpSpPr>
        <p:pic>
          <p:nvPicPr>
            <p:cNvPr id="800" name="Graphic 8">
              <a:extLst>
                <a:ext uri="{FF2B5EF4-FFF2-40B4-BE49-F238E27FC236}">
                  <a16:creationId xmlns:a16="http://schemas.microsoft.com/office/drawing/2014/main" id="{2E7A5821-D949-3997-1A32-6CBD9D939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 bwMode="auto">
            <a:xfrm>
              <a:off x="8804449" y="1970261"/>
              <a:ext cx="397057" cy="397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1" name="TextBox 9">
              <a:extLst>
                <a:ext uri="{FF2B5EF4-FFF2-40B4-BE49-F238E27FC236}">
                  <a16:creationId xmlns:a16="http://schemas.microsoft.com/office/drawing/2014/main" id="{F57A54CF-0743-EC75-D008-B6515DB7AD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4612" y="2360155"/>
              <a:ext cx="73977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S3</a:t>
              </a:r>
            </a:p>
          </p:txBody>
        </p:sp>
      </p:grpSp>
      <p:grpSp>
        <p:nvGrpSpPr>
          <p:cNvPr id="802" name="Group 801">
            <a:extLst>
              <a:ext uri="{FF2B5EF4-FFF2-40B4-BE49-F238E27FC236}">
                <a16:creationId xmlns:a16="http://schemas.microsoft.com/office/drawing/2014/main" id="{252BD3E6-1A37-B7E4-1E04-1BDF2650EA2E}"/>
              </a:ext>
            </a:extLst>
          </p:cNvPr>
          <p:cNvGrpSpPr/>
          <p:nvPr/>
        </p:nvGrpSpPr>
        <p:grpSpPr>
          <a:xfrm>
            <a:off x="8676254" y="2169699"/>
            <a:ext cx="740509" cy="742071"/>
            <a:chOff x="6955435" y="1441293"/>
            <a:chExt cx="740509" cy="742071"/>
          </a:xfrm>
        </p:grpSpPr>
        <p:sp>
          <p:nvSpPr>
            <p:cNvPr id="803" name="TextBox 18">
              <a:extLst>
                <a:ext uri="{FF2B5EF4-FFF2-40B4-BE49-F238E27FC236}">
                  <a16:creationId xmlns:a16="http://schemas.microsoft.com/office/drawing/2014/main" id="{ED1D9610-867A-76CE-3287-AA6FB7F57E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5435" y="1844810"/>
              <a:ext cx="74050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ElastiCache</a:t>
              </a:r>
            </a:p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for Redis</a:t>
              </a:r>
            </a:p>
          </p:txBody>
        </p:sp>
        <p:pic>
          <p:nvPicPr>
            <p:cNvPr id="804" name="Graphic 803">
              <a:extLst>
                <a:ext uri="{FF2B5EF4-FFF2-40B4-BE49-F238E27FC236}">
                  <a16:creationId xmlns:a16="http://schemas.microsoft.com/office/drawing/2014/main" id="{8F7C1DA1-0434-F04C-365D-05D329839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7063907" y="1441293"/>
              <a:ext cx="457200" cy="457200"/>
            </a:xfrm>
            <a:prstGeom prst="rect">
              <a:avLst/>
            </a:prstGeom>
          </p:spPr>
        </p:pic>
      </p:grpSp>
      <p:grpSp>
        <p:nvGrpSpPr>
          <p:cNvPr id="805" name="Group 804">
            <a:extLst>
              <a:ext uri="{FF2B5EF4-FFF2-40B4-BE49-F238E27FC236}">
                <a16:creationId xmlns:a16="http://schemas.microsoft.com/office/drawing/2014/main" id="{BE58A045-98F4-6CFF-2918-1DDCDBA21A61}"/>
              </a:ext>
            </a:extLst>
          </p:cNvPr>
          <p:cNvGrpSpPr/>
          <p:nvPr/>
        </p:nvGrpSpPr>
        <p:grpSpPr>
          <a:xfrm>
            <a:off x="5667916" y="1560467"/>
            <a:ext cx="834989" cy="601706"/>
            <a:chOff x="5174747" y="1509088"/>
            <a:chExt cx="834989" cy="601706"/>
          </a:xfrm>
        </p:grpSpPr>
        <p:pic>
          <p:nvPicPr>
            <p:cNvPr id="806" name="Graphic 24">
              <a:extLst>
                <a:ext uri="{FF2B5EF4-FFF2-40B4-BE49-F238E27FC236}">
                  <a16:creationId xmlns:a16="http://schemas.microsoft.com/office/drawing/2014/main" id="{DDE8EBE3-B983-1BDE-5CF4-07501E530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1">
              <a:extLs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rcRect/>
            <a:stretch/>
          </p:blipFill>
          <p:spPr bwMode="auto">
            <a:xfrm>
              <a:off x="5418261" y="1509088"/>
              <a:ext cx="392528" cy="392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7" name="TextBox 9">
              <a:extLst>
                <a:ext uri="{FF2B5EF4-FFF2-40B4-BE49-F238E27FC236}">
                  <a16:creationId xmlns:a16="http://schemas.microsoft.com/office/drawing/2014/main" id="{6005E720-9EBE-EB32-D748-99305FBCE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4747" y="1895350"/>
              <a:ext cx="83498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SNS</a:t>
              </a:r>
            </a:p>
          </p:txBody>
        </p:sp>
      </p:grpSp>
      <p:pic>
        <p:nvPicPr>
          <p:cNvPr id="808" name="Graphic 26">
            <a:extLst>
              <a:ext uri="{FF2B5EF4-FFF2-40B4-BE49-F238E27FC236}">
                <a16:creationId xmlns:a16="http://schemas.microsoft.com/office/drawing/2014/main" id="{8D324E90-655F-7BF5-C765-0A1BE74C7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rcRect/>
          <a:stretch/>
        </p:blipFill>
        <p:spPr bwMode="auto">
          <a:xfrm>
            <a:off x="6827613" y="1657279"/>
            <a:ext cx="391240" cy="39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" name="TextBox 11">
            <a:extLst>
              <a:ext uri="{FF2B5EF4-FFF2-40B4-BE49-F238E27FC236}">
                <a16:creationId xmlns:a16="http://schemas.microsoft.com/office/drawing/2014/main" id="{688D6F65-7AE6-D790-24AA-23470F275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1568" y="2048519"/>
            <a:ext cx="8349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SQS</a:t>
            </a:r>
          </a:p>
        </p:txBody>
      </p:sp>
      <p:sp>
        <p:nvSpPr>
          <p:cNvPr id="810" name="TextBox 11">
            <a:extLst>
              <a:ext uri="{FF2B5EF4-FFF2-40B4-BE49-F238E27FC236}">
                <a16:creationId xmlns:a16="http://schemas.microsoft.com/office/drawing/2014/main" id="{60C0444C-CB13-495F-D7F0-87F1D068F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8884" y="3532567"/>
            <a:ext cx="134190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Google Location Service</a:t>
            </a:r>
            <a:endParaRPr lang="en-US" altLang="en-US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811" name="Straight Arrow Connector 33">
            <a:extLst>
              <a:ext uri="{FF2B5EF4-FFF2-40B4-BE49-F238E27FC236}">
                <a16:creationId xmlns:a16="http://schemas.microsoft.com/office/drawing/2014/main" id="{2780891C-8F2E-CCA8-3E04-650974FB0103}"/>
              </a:ext>
            </a:extLst>
          </p:cNvPr>
          <p:cNvCxnSpPr>
            <a:cxnSpLocks/>
            <a:stCxn id="797" idx="3"/>
            <a:endCxn id="818" idx="1"/>
          </p:cNvCxnSpPr>
          <p:nvPr/>
        </p:nvCxnSpPr>
        <p:spPr>
          <a:xfrm flipV="1">
            <a:off x="7781525" y="3257675"/>
            <a:ext cx="1397608" cy="5630"/>
          </a:xfrm>
          <a:prstGeom prst="bentConnector3">
            <a:avLst>
              <a:gd name="adj1" fmla="val 33335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Straight Arrow Connector 33">
            <a:extLst>
              <a:ext uri="{FF2B5EF4-FFF2-40B4-BE49-F238E27FC236}">
                <a16:creationId xmlns:a16="http://schemas.microsoft.com/office/drawing/2014/main" id="{53FE7CD8-D848-FB28-4CD9-4C523139F88A}"/>
              </a:ext>
            </a:extLst>
          </p:cNvPr>
          <p:cNvCxnSpPr>
            <a:cxnSpLocks/>
            <a:stCxn id="797" idx="3"/>
            <a:endCxn id="804" idx="1"/>
          </p:cNvCxnSpPr>
          <p:nvPr/>
        </p:nvCxnSpPr>
        <p:spPr>
          <a:xfrm flipV="1">
            <a:off x="7781525" y="2398299"/>
            <a:ext cx="1003201" cy="865006"/>
          </a:xfrm>
          <a:prstGeom prst="bentConnector3">
            <a:avLst>
              <a:gd name="adj1" fmla="val 45701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Straight Arrow Connector 33">
            <a:extLst>
              <a:ext uri="{FF2B5EF4-FFF2-40B4-BE49-F238E27FC236}">
                <a16:creationId xmlns:a16="http://schemas.microsoft.com/office/drawing/2014/main" id="{948A58A6-0BDD-610A-6170-9508F1F5E5F8}"/>
              </a:ext>
            </a:extLst>
          </p:cNvPr>
          <p:cNvCxnSpPr>
            <a:cxnSpLocks/>
            <a:stCxn id="797" idx="0"/>
            <a:endCxn id="800" idx="1"/>
          </p:cNvCxnSpPr>
          <p:nvPr/>
        </p:nvCxnSpPr>
        <p:spPr>
          <a:xfrm rot="5400000" flipH="1" flipV="1">
            <a:off x="7064609" y="2069587"/>
            <a:ext cx="1471348" cy="4768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Straight Arrow Connector 33">
            <a:extLst>
              <a:ext uri="{FF2B5EF4-FFF2-40B4-BE49-F238E27FC236}">
                <a16:creationId xmlns:a16="http://schemas.microsoft.com/office/drawing/2014/main" id="{F8D532F7-D25F-3387-C857-5AAC8722BB57}"/>
              </a:ext>
            </a:extLst>
          </p:cNvPr>
          <p:cNvCxnSpPr>
            <a:cxnSpLocks/>
            <a:stCxn id="797" idx="0"/>
            <a:endCxn id="808" idx="3"/>
          </p:cNvCxnSpPr>
          <p:nvPr/>
        </p:nvCxnSpPr>
        <p:spPr>
          <a:xfrm rot="16200000" flipV="1">
            <a:off x="6794987" y="2276766"/>
            <a:ext cx="1190763" cy="34302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Straight Arrow Connector 33">
            <a:extLst>
              <a:ext uri="{FF2B5EF4-FFF2-40B4-BE49-F238E27FC236}">
                <a16:creationId xmlns:a16="http://schemas.microsoft.com/office/drawing/2014/main" id="{F8C24214-64E1-5914-4106-B3C0707A70DE}"/>
              </a:ext>
            </a:extLst>
          </p:cNvPr>
          <p:cNvCxnSpPr>
            <a:cxnSpLocks/>
            <a:stCxn id="808" idx="1"/>
            <a:endCxn id="806" idx="3"/>
          </p:cNvCxnSpPr>
          <p:nvPr/>
        </p:nvCxnSpPr>
        <p:spPr>
          <a:xfrm rot="10800000">
            <a:off x="6303959" y="1756731"/>
            <a:ext cx="523655" cy="961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Arrow Connector 33">
            <a:extLst>
              <a:ext uri="{FF2B5EF4-FFF2-40B4-BE49-F238E27FC236}">
                <a16:creationId xmlns:a16="http://schemas.microsoft.com/office/drawing/2014/main" id="{BAB65380-562D-5190-7EA6-29F91BD1A26C}"/>
              </a:ext>
            </a:extLst>
          </p:cNvPr>
          <p:cNvCxnSpPr>
            <a:cxnSpLocks/>
            <a:stCxn id="786" idx="3"/>
            <a:endCxn id="794" idx="1"/>
          </p:cNvCxnSpPr>
          <p:nvPr/>
        </p:nvCxnSpPr>
        <p:spPr>
          <a:xfrm>
            <a:off x="4947183" y="3259287"/>
            <a:ext cx="438524" cy="4847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7" name="Straight Arrow Connector 33">
            <a:extLst>
              <a:ext uri="{FF2B5EF4-FFF2-40B4-BE49-F238E27FC236}">
                <a16:creationId xmlns:a16="http://schemas.microsoft.com/office/drawing/2014/main" id="{432B78C0-2790-1329-7966-39E940E9053E}"/>
              </a:ext>
            </a:extLst>
          </p:cNvPr>
          <p:cNvCxnSpPr>
            <a:cxnSpLocks/>
            <a:stCxn id="794" idx="3"/>
            <a:endCxn id="797" idx="1"/>
          </p:cNvCxnSpPr>
          <p:nvPr/>
        </p:nvCxnSpPr>
        <p:spPr>
          <a:xfrm flipV="1">
            <a:off x="5824993" y="3263305"/>
            <a:ext cx="1517246" cy="829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8" name="Picture 2" descr="Google Location Icon Images – Browse 1,969 Stock Photos ...">
            <a:extLst>
              <a:ext uri="{FF2B5EF4-FFF2-40B4-BE49-F238E27FC236}">
                <a16:creationId xmlns:a16="http://schemas.microsoft.com/office/drawing/2014/main" id="{42CDAD39-F9A7-B5A0-E416-F6A4DCD37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133" y="3011313"/>
            <a:ext cx="529783" cy="49272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" name="Graphic 14">
            <a:extLst>
              <a:ext uri="{FF2B5EF4-FFF2-40B4-BE49-F238E27FC236}">
                <a16:creationId xmlns:a16="http://schemas.microsoft.com/office/drawing/2014/main" id="{73379670-3AB8-1D4B-0AA0-31B9847A7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rcRect/>
          <a:stretch/>
        </p:blipFill>
        <p:spPr bwMode="auto">
          <a:xfrm>
            <a:off x="9153384" y="1363471"/>
            <a:ext cx="411861" cy="411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" name="TextBox 17">
            <a:extLst>
              <a:ext uri="{FF2B5EF4-FFF2-40B4-BE49-F238E27FC236}">
                <a16:creationId xmlns:a16="http://schemas.microsoft.com/office/drawing/2014/main" id="{57F01140-4C3A-68B5-A6E0-A03E11433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5086" y="1781504"/>
            <a:ext cx="12163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Analytics Service</a:t>
            </a:r>
          </a:p>
        </p:txBody>
      </p:sp>
      <p:sp>
        <p:nvSpPr>
          <p:cNvPr id="821" name="TextBox 17">
            <a:extLst>
              <a:ext uri="{FF2B5EF4-FFF2-40B4-BE49-F238E27FC236}">
                <a16:creationId xmlns:a16="http://schemas.microsoft.com/office/drawing/2014/main" id="{FB75B574-20BC-4B0A-4DA5-702025305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8260" y="2166229"/>
            <a:ext cx="10838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(BI Service)</a:t>
            </a:r>
          </a:p>
        </p:txBody>
      </p:sp>
      <p:pic>
        <p:nvPicPr>
          <p:cNvPr id="822" name="Graphic 821">
            <a:extLst>
              <a:ext uri="{FF2B5EF4-FFF2-40B4-BE49-F238E27FC236}">
                <a16:creationId xmlns:a16="http://schemas.microsoft.com/office/drawing/2014/main" id="{861E3418-AE90-C4C9-FC5A-DEDA49FF3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rcRect/>
          <a:stretch/>
        </p:blipFill>
        <p:spPr bwMode="auto">
          <a:xfrm>
            <a:off x="10083864" y="1730782"/>
            <a:ext cx="451146" cy="45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23" name="Straight Arrow Connector 33">
            <a:extLst>
              <a:ext uri="{FF2B5EF4-FFF2-40B4-BE49-F238E27FC236}">
                <a16:creationId xmlns:a16="http://schemas.microsoft.com/office/drawing/2014/main" id="{CEAD2373-0372-ABF0-4232-ED6DA7D00D05}"/>
              </a:ext>
            </a:extLst>
          </p:cNvPr>
          <p:cNvCxnSpPr>
            <a:cxnSpLocks/>
            <a:stCxn id="819" idx="1"/>
            <a:endCxn id="800" idx="3"/>
          </p:cNvCxnSpPr>
          <p:nvPr/>
        </p:nvCxnSpPr>
        <p:spPr>
          <a:xfrm rot="10800000" flipV="1">
            <a:off x="8435742" y="1569402"/>
            <a:ext cx="717642" cy="29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Arrow Connector 33">
            <a:extLst>
              <a:ext uri="{FF2B5EF4-FFF2-40B4-BE49-F238E27FC236}">
                <a16:creationId xmlns:a16="http://schemas.microsoft.com/office/drawing/2014/main" id="{A9AA6CB4-1469-B686-C3D2-404D0A60E439}"/>
              </a:ext>
            </a:extLst>
          </p:cNvPr>
          <p:cNvCxnSpPr>
            <a:cxnSpLocks/>
            <a:stCxn id="822" idx="0"/>
            <a:endCxn id="819" idx="3"/>
          </p:cNvCxnSpPr>
          <p:nvPr/>
        </p:nvCxnSpPr>
        <p:spPr>
          <a:xfrm rot="16200000" flipV="1">
            <a:off x="9856651" y="1277996"/>
            <a:ext cx="161380" cy="744192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Arrow Connector 33">
            <a:extLst>
              <a:ext uri="{FF2B5EF4-FFF2-40B4-BE49-F238E27FC236}">
                <a16:creationId xmlns:a16="http://schemas.microsoft.com/office/drawing/2014/main" id="{C144D72E-6A7D-F354-97A2-EB6975FE1BB8}"/>
              </a:ext>
            </a:extLst>
          </p:cNvPr>
          <p:cNvCxnSpPr>
            <a:cxnSpLocks/>
            <a:stCxn id="797" idx="3"/>
            <a:endCxn id="801" idx="2"/>
          </p:cNvCxnSpPr>
          <p:nvPr/>
        </p:nvCxnSpPr>
        <p:spPr>
          <a:xfrm flipV="1">
            <a:off x="7781525" y="1979123"/>
            <a:ext cx="457211" cy="1284182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6" name="Picture 38" descr="SSL (Secure Sockets Layer) PNG Transparent Images - PNG All">
            <a:extLst>
              <a:ext uri="{FF2B5EF4-FFF2-40B4-BE49-F238E27FC236}">
                <a16:creationId xmlns:a16="http://schemas.microsoft.com/office/drawing/2014/main" id="{34748886-1228-E4C1-06F1-F6A310651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087" y="3123909"/>
            <a:ext cx="301283" cy="30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7" name="Graphic 6">
            <a:extLst>
              <a:ext uri="{FF2B5EF4-FFF2-40B4-BE49-F238E27FC236}">
                <a16:creationId xmlns:a16="http://schemas.microsoft.com/office/drawing/2014/main" id="{36618512-19D2-6827-9F81-E788C1806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rcRect/>
          <a:stretch/>
        </p:blipFill>
        <p:spPr bwMode="auto">
          <a:xfrm>
            <a:off x="10144341" y="2689221"/>
            <a:ext cx="451051" cy="45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8" name="TextBox 9">
            <a:extLst>
              <a:ext uri="{FF2B5EF4-FFF2-40B4-BE49-F238E27FC236}">
                <a16:creationId xmlns:a16="http://schemas.microsoft.com/office/drawing/2014/main" id="{3005A376-654A-BD80-5159-B98A902CC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7578" y="3141857"/>
            <a:ext cx="11871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 -</a:t>
            </a:r>
          </a:p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 MySQL Instance</a:t>
            </a:r>
          </a:p>
        </p:txBody>
      </p:sp>
      <p:cxnSp>
        <p:nvCxnSpPr>
          <p:cNvPr id="829" name="Straight Arrow Connector 33">
            <a:extLst>
              <a:ext uri="{FF2B5EF4-FFF2-40B4-BE49-F238E27FC236}">
                <a16:creationId xmlns:a16="http://schemas.microsoft.com/office/drawing/2014/main" id="{50A0E970-A736-6271-601D-300D773EDD7E}"/>
              </a:ext>
            </a:extLst>
          </p:cNvPr>
          <p:cNvCxnSpPr>
            <a:cxnSpLocks/>
            <a:stCxn id="797" idx="3"/>
            <a:endCxn id="828" idx="2"/>
          </p:cNvCxnSpPr>
          <p:nvPr/>
        </p:nvCxnSpPr>
        <p:spPr>
          <a:xfrm>
            <a:off x="7781525" y="3263305"/>
            <a:ext cx="2589614" cy="217106"/>
          </a:xfrm>
          <a:prstGeom prst="bentConnector4">
            <a:avLst>
              <a:gd name="adj1" fmla="val 17554"/>
              <a:gd name="adj2" fmla="val 205294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0" name="Oval 829">
            <a:extLst>
              <a:ext uri="{FF2B5EF4-FFF2-40B4-BE49-F238E27FC236}">
                <a16:creationId xmlns:a16="http://schemas.microsoft.com/office/drawing/2014/main" id="{BA89BE1D-2F39-B8E3-217F-45B8D3ED3788}"/>
              </a:ext>
            </a:extLst>
          </p:cNvPr>
          <p:cNvSpPr/>
          <p:nvPr/>
        </p:nvSpPr>
        <p:spPr>
          <a:xfrm>
            <a:off x="7756002" y="1384315"/>
            <a:ext cx="150286" cy="1579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1" name="Oval 830">
            <a:extLst>
              <a:ext uri="{FF2B5EF4-FFF2-40B4-BE49-F238E27FC236}">
                <a16:creationId xmlns:a16="http://schemas.microsoft.com/office/drawing/2014/main" id="{4097DAFC-99E9-E5E1-E11A-889E30F443AE}"/>
              </a:ext>
            </a:extLst>
          </p:cNvPr>
          <p:cNvSpPr/>
          <p:nvPr/>
        </p:nvSpPr>
        <p:spPr>
          <a:xfrm>
            <a:off x="10294723" y="3668405"/>
            <a:ext cx="150286" cy="15797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088B8AEB-41F9-0BDE-7FC0-2ED449EC5512}"/>
              </a:ext>
            </a:extLst>
          </p:cNvPr>
          <p:cNvSpPr/>
          <p:nvPr/>
        </p:nvSpPr>
        <p:spPr>
          <a:xfrm>
            <a:off x="8169749" y="2155901"/>
            <a:ext cx="150286" cy="15797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33" name="Oval 832">
            <a:extLst>
              <a:ext uri="{FF2B5EF4-FFF2-40B4-BE49-F238E27FC236}">
                <a16:creationId xmlns:a16="http://schemas.microsoft.com/office/drawing/2014/main" id="{3E8838EF-977C-F14C-BE94-B7EA311292C8}"/>
              </a:ext>
            </a:extLst>
          </p:cNvPr>
          <p:cNvSpPr/>
          <p:nvPr/>
        </p:nvSpPr>
        <p:spPr>
          <a:xfrm>
            <a:off x="8494683" y="2411811"/>
            <a:ext cx="150286" cy="1579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34" name="Oval 833">
            <a:extLst>
              <a:ext uri="{FF2B5EF4-FFF2-40B4-BE49-F238E27FC236}">
                <a16:creationId xmlns:a16="http://schemas.microsoft.com/office/drawing/2014/main" id="{1092314D-CCE4-F4A5-94CC-C607B196D173}"/>
              </a:ext>
            </a:extLst>
          </p:cNvPr>
          <p:cNvSpPr/>
          <p:nvPr/>
        </p:nvSpPr>
        <p:spPr>
          <a:xfrm>
            <a:off x="8819609" y="3047292"/>
            <a:ext cx="150286" cy="15797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35" name="Oval 834">
            <a:extLst>
              <a:ext uri="{FF2B5EF4-FFF2-40B4-BE49-F238E27FC236}">
                <a16:creationId xmlns:a16="http://schemas.microsoft.com/office/drawing/2014/main" id="{849077EF-22A7-7549-B596-A041380253FA}"/>
              </a:ext>
            </a:extLst>
          </p:cNvPr>
          <p:cNvSpPr/>
          <p:nvPr/>
        </p:nvSpPr>
        <p:spPr>
          <a:xfrm>
            <a:off x="7045772" y="3098088"/>
            <a:ext cx="150286" cy="1579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6" name="Oval 835">
            <a:extLst>
              <a:ext uri="{FF2B5EF4-FFF2-40B4-BE49-F238E27FC236}">
                <a16:creationId xmlns:a16="http://schemas.microsoft.com/office/drawing/2014/main" id="{6415CB54-C47A-281A-62F8-782DE2E3C78D}"/>
              </a:ext>
            </a:extLst>
          </p:cNvPr>
          <p:cNvSpPr/>
          <p:nvPr/>
        </p:nvSpPr>
        <p:spPr>
          <a:xfrm>
            <a:off x="8506187" y="2190408"/>
            <a:ext cx="150286" cy="15797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37" name="Oval 836">
            <a:extLst>
              <a:ext uri="{FF2B5EF4-FFF2-40B4-BE49-F238E27FC236}">
                <a16:creationId xmlns:a16="http://schemas.microsoft.com/office/drawing/2014/main" id="{0084A57C-406D-435A-97B9-0E3E0C45B07A}"/>
              </a:ext>
            </a:extLst>
          </p:cNvPr>
          <p:cNvSpPr/>
          <p:nvPr/>
        </p:nvSpPr>
        <p:spPr>
          <a:xfrm>
            <a:off x="7528841" y="1381443"/>
            <a:ext cx="150286" cy="1579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38" name="Oval 837">
            <a:extLst>
              <a:ext uri="{FF2B5EF4-FFF2-40B4-BE49-F238E27FC236}">
                <a16:creationId xmlns:a16="http://schemas.microsoft.com/office/drawing/2014/main" id="{AF980316-319F-188C-0DF7-65C4893E46D1}"/>
              </a:ext>
            </a:extLst>
          </p:cNvPr>
          <p:cNvSpPr/>
          <p:nvPr/>
        </p:nvSpPr>
        <p:spPr>
          <a:xfrm>
            <a:off x="7709685" y="1669952"/>
            <a:ext cx="150286" cy="15797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pic>
        <p:nvPicPr>
          <p:cNvPr id="839" name="Graphic 838">
            <a:extLst>
              <a:ext uri="{FF2B5EF4-FFF2-40B4-BE49-F238E27FC236}">
                <a16:creationId xmlns:a16="http://schemas.microsoft.com/office/drawing/2014/main" id="{2FAA8DE2-44A8-07C2-6ACA-20494A888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3">
            <a:extLst>
              <a:ext uri="{96DAC541-7B7A-43D3-8B79-37D633B846F1}">
                <asvg:svgBlip xmlns:asvg="http://schemas.microsoft.com/office/drawing/2016/SVG/main" r:embed="rId64"/>
              </a:ext>
            </a:extLst>
          </a:blip>
          <a:srcRect/>
          <a:stretch/>
        </p:blipFill>
        <p:spPr bwMode="auto">
          <a:xfrm>
            <a:off x="6441944" y="2413877"/>
            <a:ext cx="421948" cy="421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0" name="TextBox 11">
            <a:extLst>
              <a:ext uri="{FF2B5EF4-FFF2-40B4-BE49-F238E27FC236}">
                <a16:creationId xmlns:a16="http://schemas.microsoft.com/office/drawing/2014/main" id="{5CF133E3-0CC8-7432-ECEE-5698CA629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530" y="2813263"/>
            <a:ext cx="8883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Amazon </a:t>
            </a:r>
          </a:p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CloudWatch</a:t>
            </a:r>
            <a:endParaRPr lang="en-US" altLang="en-US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841" name="Straight Arrow Connector 33">
            <a:extLst>
              <a:ext uri="{FF2B5EF4-FFF2-40B4-BE49-F238E27FC236}">
                <a16:creationId xmlns:a16="http://schemas.microsoft.com/office/drawing/2014/main" id="{5BD5E245-5352-1E8C-D183-EBDC43B633BC}"/>
              </a:ext>
            </a:extLst>
          </p:cNvPr>
          <p:cNvCxnSpPr>
            <a:cxnSpLocks/>
            <a:stCxn id="797" idx="0"/>
            <a:endCxn id="839" idx="3"/>
          </p:cNvCxnSpPr>
          <p:nvPr/>
        </p:nvCxnSpPr>
        <p:spPr>
          <a:xfrm rot="16200000" flipV="1">
            <a:off x="7003482" y="2485262"/>
            <a:ext cx="418811" cy="69799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139027"/>
      </p:ext>
    </p:extLst>
  </p:cSld>
  <p:clrMapOvr>
    <a:masterClrMapping/>
  </p:clrMapOvr>
</p:sld>
</file>

<file path=ppt/theme/theme1.xml><?xml version="1.0" encoding="utf-8"?>
<a:theme xmlns:a="http://schemas.openxmlformats.org/drawingml/2006/main" name="2_Trianz 1908">
  <a:themeElements>
    <a:clrScheme name="Trianz-2019v2">
      <a:dk1>
        <a:srgbClr val="090909"/>
      </a:dk1>
      <a:lt1>
        <a:srgbClr val="FCFCFC"/>
      </a:lt1>
      <a:dk2>
        <a:srgbClr val="000000"/>
      </a:dk2>
      <a:lt2>
        <a:srgbClr val="FFFFFF"/>
      </a:lt2>
      <a:accent1>
        <a:srgbClr val="00A2D8"/>
      </a:accent1>
      <a:accent2>
        <a:srgbClr val="0087C6"/>
      </a:accent2>
      <a:accent3>
        <a:srgbClr val="FC6C1B"/>
      </a:accent3>
      <a:accent4>
        <a:srgbClr val="AB5124"/>
      </a:accent4>
      <a:accent5>
        <a:srgbClr val="48A251"/>
      </a:accent5>
      <a:accent6>
        <a:srgbClr val="5A5A5A"/>
      </a:accent6>
      <a:hlink>
        <a:srgbClr val="C65A24"/>
      </a:hlink>
      <a:folHlink>
        <a:srgbClr val="C65A2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68bf4f3-77db-4b08-b8c6-52469bd5f1db">
      <Terms xmlns="http://schemas.microsoft.com/office/infopath/2007/PartnerControls"/>
    </lcf76f155ced4ddcb4097134ff3c332f>
    <SharedWithUsers xmlns="213b3a5d-0d96-4112-b5cb-3448cccb5e91">
      <UserInfo>
        <DisplayName>Leo George (Trianz)</DisplayName>
        <AccountId>268</AccountId>
        <AccountType/>
      </UserInfo>
      <UserInfo>
        <DisplayName>Pratik Parikh (Trianz)</DisplayName>
        <AccountId>42</AccountId>
        <AccountType/>
      </UserInfo>
      <UserInfo>
        <DisplayName>Santhosh Thippanna (Trianz)</DisplayName>
        <AccountId>590</AccountId>
        <AccountType/>
      </UserInfo>
      <UserInfo>
        <DisplayName>Brett Polonsky (Trianz)</DisplayName>
        <AccountId>457</AccountId>
        <AccountType/>
      </UserInfo>
      <UserInfo>
        <DisplayName>Sushima Mosaly (Trianz)</DisplayName>
        <AccountId>159</AccountId>
        <AccountType/>
      </UserInfo>
      <UserInfo>
        <DisplayName>Satish Nallabheem (Trianz)</DisplayName>
        <AccountId>538</AccountId>
        <AccountType/>
      </UserInfo>
      <UserInfo>
        <DisplayName>Maitray Modi (Trianz)</DisplayName>
        <AccountId>109</AccountId>
        <AccountType/>
      </UserInfo>
      <UserInfo>
        <DisplayName>Lokesh Kumar Deshmukh (Trianz)</DisplayName>
        <AccountId>20</AccountId>
        <AccountType/>
      </UserInfo>
      <UserInfo>
        <DisplayName>Krishna Chaitanya (Trianz)</DisplayName>
        <AccountId>32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FA93C2A314724B9D16D3992070395E" ma:contentTypeVersion="13" ma:contentTypeDescription="Create a new document." ma:contentTypeScope="" ma:versionID="459a5cfa9eff24ca82edd66713f9064a">
  <xsd:schema xmlns:xsd="http://www.w3.org/2001/XMLSchema" xmlns:xs="http://www.w3.org/2001/XMLSchema" xmlns:p="http://schemas.microsoft.com/office/2006/metadata/properties" xmlns:ns2="968bf4f3-77db-4b08-b8c6-52469bd5f1db" xmlns:ns3="213b3a5d-0d96-4112-b5cb-3448cccb5e91" targetNamespace="http://schemas.microsoft.com/office/2006/metadata/properties" ma:root="true" ma:fieldsID="4906edfaf886e36c3fb738a13a9afe8f" ns2:_="" ns3:_="">
    <xsd:import namespace="968bf4f3-77db-4b08-b8c6-52469bd5f1db"/>
    <xsd:import namespace="213b3a5d-0d96-4112-b5cb-3448cccb5e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8bf4f3-77db-4b08-b8c6-52469bd5f1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d39805d-ff25-4bb9-8d13-9a0bc8cc93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3b3a5d-0d96-4112-b5cb-3448cccb5e9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2FA57B-DB33-49EA-A097-6C283218520C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213b3a5d-0d96-4112-b5cb-3448cccb5e91"/>
    <ds:schemaRef ds:uri="968bf4f3-77db-4b08-b8c6-52469bd5f1db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3A10FB4-38F9-4299-A23A-07846F646B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8bf4f3-77db-4b08-b8c6-52469bd5f1db"/>
    <ds:schemaRef ds:uri="213b3a5d-0d96-4112-b5cb-3448cccb5e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A7861B-640B-4BF1-BC8C-9D9AD12D99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7867</TotalTime>
  <Words>694</Words>
  <Application>Microsoft Office PowerPoint</Application>
  <PresentationFormat>Widescreen</PresentationFormat>
  <Paragraphs>233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2_Trianz 1908</vt:lpstr>
      <vt:lpstr>Future State Infra Architecture in AWS (Driver Distraction Alert - DDA)</vt:lpstr>
      <vt:lpstr>DR Infra Architecture in AWS (Driver Distraction Alert - DDA)</vt:lpstr>
      <vt:lpstr>Infra Architecture in AWS (Driver Distraction Alert - DDA)</vt:lpstr>
      <vt:lpstr>Driver Distraction Alert – Future state cloud architecture (Online mode) Representation of DDA’s components leveraging power of AWS cloud services for precise and updated PoI details with added compatibility of Android Automotive Infotainment System. </vt:lpstr>
      <vt:lpstr>Driver Distraction Alert – Future state cloud architecture (Online mode) Designed for custom requirements of Saudi Arabia (if applicable) by integrating Google location services and mobile focused view for motorcyclist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Ashok Chenga (Trianz)</dc:creator>
  <cp:lastModifiedBy>Anand Dandupati (Trianz)</cp:lastModifiedBy>
  <cp:revision>3</cp:revision>
  <cp:lastPrinted>2023-11-30T18:58:53Z</cp:lastPrinted>
  <dcterms:created xsi:type="dcterms:W3CDTF">2019-08-17T06:09:54Z</dcterms:created>
  <dcterms:modified xsi:type="dcterms:W3CDTF">2024-09-03T05:55:35Z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0x01010046FA93C2A314724B9D16D3992070395E</vt:lpwstr>
  </property>
  <property fmtid="{D5CDD505-2E9C-101B-9397-08002B2CF9AE}" pid="3" name="MSIP_Label_5e4e52fc-a572-424a-ae79-cb0bc6750541_Enabled">
    <vt:lpwstr>True</vt:lpwstr>
  </property>
  <property fmtid="{D5CDD505-2E9C-101B-9397-08002B2CF9AE}" pid="4" name="MSIP_Label_5e4e52fc-a572-424a-ae79-cb0bc6750541_SiteId">
    <vt:lpwstr>a27f6b6b-dc28-48c2-a138-ddf0f11455f1</vt:lpwstr>
  </property>
  <property fmtid="{D5CDD505-2E9C-101B-9397-08002B2CF9AE}" pid="5" name="MSIP_Label_5e4e52fc-a572-424a-ae79-cb0bc6750541_Owner">
    <vt:lpwstr>Prashant.Bhavaraju@trianz.com</vt:lpwstr>
  </property>
  <property fmtid="{D5CDD505-2E9C-101B-9397-08002B2CF9AE}" pid="6" name="MSIP_Label_5e4e52fc-a572-424a-ae79-cb0bc6750541_SetDate">
    <vt:lpwstr>2022-09-01T03:47:06.6033011Z</vt:lpwstr>
  </property>
  <property fmtid="{D5CDD505-2E9C-101B-9397-08002B2CF9AE}" pid="7" name="MSIP_Label_5e4e52fc-a572-424a-ae79-cb0bc6750541_Name">
    <vt:lpwstr>Public</vt:lpwstr>
  </property>
  <property fmtid="{D5CDD505-2E9C-101B-9397-08002B2CF9AE}" pid="8" name="MSIP_Label_5e4e52fc-a572-424a-ae79-cb0bc6750541_Application">
    <vt:lpwstr>Microsoft Azure Information Protection</vt:lpwstr>
  </property>
  <property fmtid="{D5CDD505-2E9C-101B-9397-08002B2CF9AE}" pid="9" name="MSIP_Label_5e4e52fc-a572-424a-ae79-cb0bc6750541_Extended_MSFT_Method">
    <vt:lpwstr>Automatic</vt:lpwstr>
  </property>
  <property fmtid="{D5CDD505-2E9C-101B-9397-08002B2CF9AE}" pid="10" name="Sensitivity">
    <vt:lpwstr>Public</vt:lpwstr>
  </property>
  <property fmtid="{D5CDD505-2E9C-101B-9397-08002B2CF9AE}" pid="11" name="MediaServiceImageTags">
    <vt:lpwstr/>
  </property>
</Properties>
</file>