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53E707-37D0-45DC-AB89-F53844CAEF3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Pavan Reddy (Trianz)" userId="b75d3b30-75c3-43a2-bb60-87bc3d56b86c" providerId="ADAL" clId="{7436AB4B-0A2D-49D9-AF20-21AEC7F25DF5}"/>
    <pc:docChg chg="modSld">
      <pc:chgData name="VenkataPavan Reddy (Trianz)" userId="b75d3b30-75c3-43a2-bb60-87bc3d56b86c" providerId="ADAL" clId="{7436AB4B-0A2D-49D9-AF20-21AEC7F25DF5}" dt="2024-08-19T09:37:10.986" v="0" actId="1076"/>
      <pc:docMkLst>
        <pc:docMk/>
      </pc:docMkLst>
      <pc:sldChg chg="modSp mod">
        <pc:chgData name="VenkataPavan Reddy (Trianz)" userId="b75d3b30-75c3-43a2-bb60-87bc3d56b86c" providerId="ADAL" clId="{7436AB4B-0A2D-49D9-AF20-21AEC7F25DF5}" dt="2024-08-19T09:37:10.986" v="0" actId="1076"/>
        <pc:sldMkLst>
          <pc:docMk/>
          <pc:sldMk cId="3936543647" sldId="259"/>
        </pc:sldMkLst>
        <pc:picChg chg="mod">
          <ac:chgData name="VenkataPavan Reddy (Trianz)" userId="b75d3b30-75c3-43a2-bb60-87bc3d56b86c" providerId="ADAL" clId="{7436AB4B-0A2D-49D9-AF20-21AEC7F25DF5}" dt="2024-08-19T09:37:10.986" v="0" actId="1076"/>
          <ac:picMkLst>
            <pc:docMk/>
            <pc:sldMk cId="3936543647" sldId="259"/>
            <ac:picMk id="3" creationId="{B038FF92-A243-BDA3-197F-CC429DD1C86D}"/>
          </ac:picMkLst>
        </pc:picChg>
      </pc:sldChg>
    </pc:docChg>
  </pc:docChgLst>
  <pc:docChgLst>
    <pc:chgData name="VenkataPavan Reddy (Trianz)" userId="b75d3b30-75c3-43a2-bb60-87bc3d56b86c" providerId="ADAL" clId="{B38E9FF2-E9D5-41B5-8073-7A90D5A8593B}"/>
    <pc:docChg chg="undo custSel addSld delSld modSld addSection delSection modSection">
      <pc:chgData name="VenkataPavan Reddy (Trianz)" userId="b75d3b30-75c3-43a2-bb60-87bc3d56b86c" providerId="ADAL" clId="{B38E9FF2-E9D5-41B5-8073-7A90D5A8593B}" dt="2024-07-01T07:01:10.319" v="360" actId="20577"/>
      <pc:docMkLst>
        <pc:docMk/>
      </pc:docMkLst>
      <pc:sldChg chg="addSp delSp modSp new mod setBg setClrOvrMap delDesignElem">
        <pc:chgData name="VenkataPavan Reddy (Trianz)" userId="b75d3b30-75c3-43a2-bb60-87bc3d56b86c" providerId="ADAL" clId="{B38E9FF2-E9D5-41B5-8073-7A90D5A8593B}" dt="2024-07-01T06:45:23.129" v="117"/>
        <pc:sldMkLst>
          <pc:docMk/>
          <pc:sldMk cId="197729890" sldId="256"/>
        </pc:sldMkLst>
        <pc:spChg chg="mod">
          <ac:chgData name="VenkataPavan Reddy (Trianz)" userId="b75d3b30-75c3-43a2-bb60-87bc3d56b86c" providerId="ADAL" clId="{B38E9FF2-E9D5-41B5-8073-7A90D5A8593B}" dt="2024-06-28T08:11:47.013" v="27" actId="26606"/>
          <ac:spMkLst>
            <pc:docMk/>
            <pc:sldMk cId="197729890" sldId="256"/>
            <ac:spMk id="2" creationId="{D311DE9C-E8C0-61A8-B95D-31AA345F14B0}"/>
          </ac:spMkLst>
        </pc:spChg>
        <pc:spChg chg="add del">
          <ac:chgData name="VenkataPavan Reddy (Trianz)" userId="b75d3b30-75c3-43a2-bb60-87bc3d56b86c" providerId="ADAL" clId="{B38E9FF2-E9D5-41B5-8073-7A90D5A8593B}" dt="2024-07-01T06:45:23.129" v="117"/>
          <ac:spMkLst>
            <pc:docMk/>
            <pc:sldMk cId="197729890" sldId="256"/>
            <ac:spMk id="11" creationId="{4E50CAEE-CAC0-4F18-9593-F09A3338C1A8}"/>
          </ac:spMkLst>
        </pc:spChg>
        <pc:picChg chg="add del">
          <ac:chgData name="VenkataPavan Reddy (Trianz)" userId="b75d3b30-75c3-43a2-bb60-87bc3d56b86c" providerId="ADAL" clId="{B38E9FF2-E9D5-41B5-8073-7A90D5A8593B}" dt="2024-07-01T06:45:23.129" v="117"/>
          <ac:picMkLst>
            <pc:docMk/>
            <pc:sldMk cId="197729890" sldId="256"/>
            <ac:picMk id="7" creationId="{9A0F0AC6-A89F-416B-9FA4-48E664065E73}"/>
          </ac:picMkLst>
        </pc:picChg>
        <pc:picChg chg="add del">
          <ac:chgData name="VenkataPavan Reddy (Trianz)" userId="b75d3b30-75c3-43a2-bb60-87bc3d56b86c" providerId="ADAL" clId="{B38E9FF2-E9D5-41B5-8073-7A90D5A8593B}" dt="2024-07-01T06:45:23.129" v="117"/>
          <ac:picMkLst>
            <pc:docMk/>
            <pc:sldMk cId="197729890" sldId="256"/>
            <ac:picMk id="9" creationId="{C31AA009-40AD-4098-8AE7-680CA35C6EAA}"/>
          </ac:picMkLst>
        </pc:picChg>
        <pc:picChg chg="add del">
          <ac:chgData name="VenkataPavan Reddy (Trianz)" userId="b75d3b30-75c3-43a2-bb60-87bc3d56b86c" providerId="ADAL" clId="{B38E9FF2-E9D5-41B5-8073-7A90D5A8593B}" dt="2024-07-01T06:45:23.129" v="117"/>
          <ac:picMkLst>
            <pc:docMk/>
            <pc:sldMk cId="197729890" sldId="256"/>
            <ac:picMk id="13" creationId="{D2DA77D5-12C4-446D-AC72-A514960A553E}"/>
          </ac:picMkLst>
        </pc:picChg>
        <pc:picChg chg="add del">
          <ac:chgData name="VenkataPavan Reddy (Trianz)" userId="b75d3b30-75c3-43a2-bb60-87bc3d56b86c" providerId="ADAL" clId="{B38E9FF2-E9D5-41B5-8073-7A90D5A8593B}" dt="2024-07-01T06:45:23.129" v="117"/>
          <ac:picMkLst>
            <pc:docMk/>
            <pc:sldMk cId="197729890" sldId="256"/>
            <ac:picMk id="15" creationId="{19E04E4F-6B32-4651-ACE0-DACABF1FC254}"/>
          </ac:picMkLst>
        </pc:picChg>
        <pc:picChg chg="add del">
          <ac:chgData name="VenkataPavan Reddy (Trianz)" userId="b75d3b30-75c3-43a2-bb60-87bc3d56b86c" providerId="ADAL" clId="{B38E9FF2-E9D5-41B5-8073-7A90D5A8593B}" dt="2024-07-01T06:45:23.129" v="117"/>
          <ac:picMkLst>
            <pc:docMk/>
            <pc:sldMk cId="197729890" sldId="256"/>
            <ac:picMk id="17" creationId="{13D4F2B0-7771-46FC-9763-240E8F55F14D}"/>
          </ac:picMkLst>
        </pc:picChg>
        <pc:picChg chg="add del">
          <ac:chgData name="VenkataPavan Reddy (Trianz)" userId="b75d3b30-75c3-43a2-bb60-87bc3d56b86c" providerId="ADAL" clId="{B38E9FF2-E9D5-41B5-8073-7A90D5A8593B}" dt="2024-07-01T06:45:23.129" v="117"/>
          <ac:picMkLst>
            <pc:docMk/>
            <pc:sldMk cId="197729890" sldId="256"/>
            <ac:picMk id="19" creationId="{6164F387-6750-4AFF-8A10-65C64D31ECA3}"/>
          </ac:picMkLst>
        </pc:picChg>
      </pc:sldChg>
      <pc:sldChg chg="new del">
        <pc:chgData name="VenkataPavan Reddy (Trianz)" userId="b75d3b30-75c3-43a2-bb60-87bc3d56b86c" providerId="ADAL" clId="{B38E9FF2-E9D5-41B5-8073-7A90D5A8593B}" dt="2024-06-28T08:16:23.643" v="39" actId="47"/>
        <pc:sldMkLst>
          <pc:docMk/>
          <pc:sldMk cId="2699052764" sldId="257"/>
        </pc:sldMkLst>
      </pc:sldChg>
      <pc:sldChg chg="addSp delSp modSp new mod setBg setClrOvrMap delDesignElem">
        <pc:chgData name="VenkataPavan Reddy (Trianz)" userId="b75d3b30-75c3-43a2-bb60-87bc3d56b86c" providerId="ADAL" clId="{B38E9FF2-E9D5-41B5-8073-7A90D5A8593B}" dt="2024-07-01T06:45:23.129" v="117"/>
        <pc:sldMkLst>
          <pc:docMk/>
          <pc:sldMk cId="3239007535" sldId="257"/>
        </pc:sldMkLst>
        <pc:spChg chg="add mod">
          <ac:chgData name="VenkataPavan Reddy (Trianz)" userId="b75d3b30-75c3-43a2-bb60-87bc3d56b86c" providerId="ADAL" clId="{B38E9FF2-E9D5-41B5-8073-7A90D5A8593B}" dt="2024-06-28T08:19:55.068" v="53" actId="767"/>
          <ac:spMkLst>
            <pc:docMk/>
            <pc:sldMk cId="3239007535" sldId="257"/>
            <ac:spMk id="4" creationId="{75CF333B-498F-7AEC-06AC-839B4DC96EB7}"/>
          </ac:spMkLst>
        </pc:spChg>
        <pc:spChg chg="add mod">
          <ac:chgData name="VenkataPavan Reddy (Trianz)" userId="b75d3b30-75c3-43a2-bb60-87bc3d56b86c" providerId="ADAL" clId="{B38E9FF2-E9D5-41B5-8073-7A90D5A8593B}" dt="2024-06-28T08:21:40.038" v="65" actId="207"/>
          <ac:spMkLst>
            <pc:docMk/>
            <pc:sldMk cId="3239007535" sldId="257"/>
            <ac:spMk id="5" creationId="{1FE20899-E736-56B3-D92A-7D1C16F171BE}"/>
          </ac:spMkLst>
        </pc:spChg>
        <pc:spChg chg="add del">
          <ac:chgData name="VenkataPavan Reddy (Trianz)" userId="b75d3b30-75c3-43a2-bb60-87bc3d56b86c" providerId="ADAL" clId="{B38E9FF2-E9D5-41B5-8073-7A90D5A8593B}" dt="2024-07-01T06:45:23.129" v="117"/>
          <ac:spMkLst>
            <pc:docMk/>
            <pc:sldMk cId="3239007535" sldId="257"/>
            <ac:spMk id="8" creationId="{57E607C4-A0A1-44FA-981D-EA3B81396361}"/>
          </ac:spMkLst>
        </pc:spChg>
        <pc:picChg chg="add mod">
          <ac:chgData name="VenkataPavan Reddy (Trianz)" userId="b75d3b30-75c3-43a2-bb60-87bc3d56b86c" providerId="ADAL" clId="{B38E9FF2-E9D5-41B5-8073-7A90D5A8593B}" dt="2024-06-28T08:20:08.767" v="57" actId="14100"/>
          <ac:picMkLst>
            <pc:docMk/>
            <pc:sldMk cId="3239007535" sldId="257"/>
            <ac:picMk id="3" creationId="{4E105B49-E109-E047-B15F-D77E0A8082BF}"/>
          </ac:picMkLst>
        </pc:picChg>
        <pc:picChg chg="add del">
          <ac:chgData name="VenkataPavan Reddy (Trianz)" userId="b75d3b30-75c3-43a2-bb60-87bc3d56b86c" providerId="ADAL" clId="{B38E9FF2-E9D5-41B5-8073-7A90D5A8593B}" dt="2024-07-01T06:45:23.129" v="117"/>
          <ac:picMkLst>
            <pc:docMk/>
            <pc:sldMk cId="3239007535" sldId="257"/>
            <ac:picMk id="10" creationId="{08D97526-B9D9-4257-B6A9-9D7988974929}"/>
          </ac:picMkLst>
        </pc:picChg>
      </pc:sldChg>
      <pc:sldChg chg="addSp delSp modSp new del mod setBg">
        <pc:chgData name="VenkataPavan Reddy (Trianz)" userId="b75d3b30-75c3-43a2-bb60-87bc3d56b86c" providerId="ADAL" clId="{B38E9FF2-E9D5-41B5-8073-7A90D5A8593B}" dt="2024-06-28T08:16:25.319" v="40" actId="47"/>
        <pc:sldMkLst>
          <pc:docMk/>
          <pc:sldMk cId="209537904" sldId="258"/>
        </pc:sldMkLst>
        <pc:spChg chg="del">
          <ac:chgData name="VenkataPavan Reddy (Trianz)" userId="b75d3b30-75c3-43a2-bb60-87bc3d56b86c" providerId="ADAL" clId="{B38E9FF2-E9D5-41B5-8073-7A90D5A8593B}" dt="2024-06-28T08:16:06.350" v="38" actId="26606"/>
          <ac:spMkLst>
            <pc:docMk/>
            <pc:sldMk cId="209537904" sldId="258"/>
            <ac:spMk id="2" creationId="{239A3136-F73D-DF14-9002-5D4B31FFE1EB}"/>
          </ac:spMkLst>
        </pc:spChg>
        <pc:spChg chg="del">
          <ac:chgData name="VenkataPavan Reddy (Trianz)" userId="b75d3b30-75c3-43a2-bb60-87bc3d56b86c" providerId="ADAL" clId="{B38E9FF2-E9D5-41B5-8073-7A90D5A8593B}" dt="2024-06-28T08:15:14.251" v="30" actId="931"/>
          <ac:spMkLst>
            <pc:docMk/>
            <pc:sldMk cId="209537904" sldId="258"/>
            <ac:spMk id="3" creationId="{F8256FD8-0E5C-9B83-1BAD-D0310923545E}"/>
          </ac:spMkLst>
        </pc:spChg>
        <pc:spChg chg="del">
          <ac:chgData name="VenkataPavan Reddy (Trianz)" userId="b75d3b30-75c3-43a2-bb60-87bc3d56b86c" providerId="ADAL" clId="{B38E9FF2-E9D5-41B5-8073-7A90D5A8593B}" dt="2024-06-28T08:16:06.350" v="38" actId="26606"/>
          <ac:spMkLst>
            <pc:docMk/>
            <pc:sldMk cId="209537904" sldId="258"/>
            <ac:spMk id="4" creationId="{AD07B5C2-6604-4AC0-B350-5767C57D849E}"/>
          </ac:spMkLst>
        </pc:spChg>
        <pc:picChg chg="add mod">
          <ac:chgData name="VenkataPavan Reddy (Trianz)" userId="b75d3b30-75c3-43a2-bb60-87bc3d56b86c" providerId="ADAL" clId="{B38E9FF2-E9D5-41B5-8073-7A90D5A8593B}" dt="2024-06-28T08:16:06.350" v="38" actId="26606"/>
          <ac:picMkLst>
            <pc:docMk/>
            <pc:sldMk cId="209537904" sldId="258"/>
            <ac:picMk id="6" creationId="{1978AB79-D5C5-F588-66E1-9F0F45C1E824}"/>
          </ac:picMkLst>
        </pc:picChg>
        <pc:picChg chg="add">
          <ac:chgData name="VenkataPavan Reddy (Trianz)" userId="b75d3b30-75c3-43a2-bb60-87bc3d56b86c" providerId="ADAL" clId="{B38E9FF2-E9D5-41B5-8073-7A90D5A8593B}" dt="2024-06-28T08:16:06.350" v="38" actId="26606"/>
          <ac:picMkLst>
            <pc:docMk/>
            <pc:sldMk cId="209537904" sldId="258"/>
            <ac:picMk id="11" creationId="{93274B0C-1CB3-4AA4-A183-20B7FE5DB1D2}"/>
          </ac:picMkLst>
        </pc:picChg>
        <pc:picChg chg="add">
          <ac:chgData name="VenkataPavan Reddy (Trianz)" userId="b75d3b30-75c3-43a2-bb60-87bc3d56b86c" providerId="ADAL" clId="{B38E9FF2-E9D5-41B5-8073-7A90D5A8593B}" dt="2024-06-28T08:16:06.350" v="38" actId="26606"/>
          <ac:picMkLst>
            <pc:docMk/>
            <pc:sldMk cId="209537904" sldId="258"/>
            <ac:picMk id="13" creationId="{2E640319-3BB6-49BF-BAF4-D63FEC73E146}"/>
          </ac:picMkLst>
        </pc:picChg>
      </pc:sldChg>
      <pc:sldChg chg="addSp delSp modSp new mod setBg setClrOvrMap">
        <pc:chgData name="VenkataPavan Reddy (Trianz)" userId="b75d3b30-75c3-43a2-bb60-87bc3d56b86c" providerId="ADAL" clId="{B38E9FF2-E9D5-41B5-8073-7A90D5A8593B}" dt="2024-07-01T06:45:38.307" v="118" actId="26606"/>
        <pc:sldMkLst>
          <pc:docMk/>
          <pc:sldMk cId="2830722499" sldId="258"/>
        </pc:sldMkLst>
        <pc:spChg chg="add del mod">
          <ac:chgData name="VenkataPavan Reddy (Trianz)" userId="b75d3b30-75c3-43a2-bb60-87bc3d56b86c" providerId="ADAL" clId="{B38E9FF2-E9D5-41B5-8073-7A90D5A8593B}" dt="2024-06-28T08:22:37.213" v="69"/>
          <ac:spMkLst>
            <pc:docMk/>
            <pc:sldMk cId="2830722499" sldId="258"/>
            <ac:spMk id="2" creationId="{E2AE9503-E247-028D-A9DA-AD8F92695646}"/>
          </ac:spMkLst>
        </pc:spChg>
        <pc:spChg chg="add mod">
          <ac:chgData name="VenkataPavan Reddy (Trianz)" userId="b75d3b30-75c3-43a2-bb60-87bc3d56b86c" providerId="ADAL" clId="{B38E9FF2-E9D5-41B5-8073-7A90D5A8593B}" dt="2024-07-01T06:45:38.307" v="118" actId="26606"/>
          <ac:spMkLst>
            <pc:docMk/>
            <pc:sldMk cId="2830722499" sldId="258"/>
            <ac:spMk id="3" creationId="{187FE9B5-DAE5-667D-8989-E3534A7274FE}"/>
          </ac:spMkLst>
        </pc:spChg>
        <pc:spChg chg="add">
          <ac:chgData name="VenkataPavan Reddy (Trianz)" userId="b75d3b30-75c3-43a2-bb60-87bc3d56b86c" providerId="ADAL" clId="{B38E9FF2-E9D5-41B5-8073-7A90D5A8593B}" dt="2024-07-01T06:45:38.307" v="118" actId="26606"/>
          <ac:spMkLst>
            <pc:docMk/>
            <pc:sldMk cId="2830722499" sldId="258"/>
            <ac:spMk id="12" creationId="{3A9C15D4-2EE7-4D05-B87C-91D1F3B9604B}"/>
          </ac:spMkLst>
        </pc:spChg>
        <pc:spChg chg="add">
          <ac:chgData name="VenkataPavan Reddy (Trianz)" userId="b75d3b30-75c3-43a2-bb60-87bc3d56b86c" providerId="ADAL" clId="{B38E9FF2-E9D5-41B5-8073-7A90D5A8593B}" dt="2024-07-01T06:45:38.307" v="118" actId="26606"/>
          <ac:spMkLst>
            <pc:docMk/>
            <pc:sldMk cId="2830722499" sldId="258"/>
            <ac:spMk id="14" creationId="{4ED7B0FB-9654-4441-9545-02D458B68620}"/>
          </ac:spMkLst>
        </pc:spChg>
        <pc:picChg chg="add">
          <ac:chgData name="VenkataPavan Reddy (Trianz)" userId="b75d3b30-75c3-43a2-bb60-87bc3d56b86c" providerId="ADAL" clId="{B38E9FF2-E9D5-41B5-8073-7A90D5A8593B}" dt="2024-07-01T06:45:38.307" v="118" actId="26606"/>
          <ac:picMkLst>
            <pc:docMk/>
            <pc:sldMk cId="2830722499" sldId="258"/>
            <ac:picMk id="8" creationId="{9A0F0AC6-A89F-416B-9FA4-48E664065E73}"/>
          </ac:picMkLst>
        </pc:picChg>
        <pc:picChg chg="add">
          <ac:chgData name="VenkataPavan Reddy (Trianz)" userId="b75d3b30-75c3-43a2-bb60-87bc3d56b86c" providerId="ADAL" clId="{B38E9FF2-E9D5-41B5-8073-7A90D5A8593B}" dt="2024-07-01T06:45:38.307" v="118" actId="26606"/>
          <ac:picMkLst>
            <pc:docMk/>
            <pc:sldMk cId="2830722499" sldId="258"/>
            <ac:picMk id="10" creationId="{218D7DD0-110F-43F3-A7E4-B51873CBF107}"/>
          </ac:picMkLst>
        </pc:picChg>
        <pc:picChg chg="add">
          <ac:chgData name="VenkataPavan Reddy (Trianz)" userId="b75d3b30-75c3-43a2-bb60-87bc3d56b86c" providerId="ADAL" clId="{B38E9FF2-E9D5-41B5-8073-7A90D5A8593B}" dt="2024-07-01T06:45:38.307" v="118" actId="26606"/>
          <ac:picMkLst>
            <pc:docMk/>
            <pc:sldMk cId="2830722499" sldId="258"/>
            <ac:picMk id="16" creationId="{7BB94C57-FDF3-45A3-9D1F-904523D795D4}"/>
          </ac:picMkLst>
        </pc:picChg>
        <pc:picChg chg="add">
          <ac:chgData name="VenkataPavan Reddy (Trianz)" userId="b75d3b30-75c3-43a2-bb60-87bc3d56b86c" providerId="ADAL" clId="{B38E9FF2-E9D5-41B5-8073-7A90D5A8593B}" dt="2024-07-01T06:45:38.307" v="118" actId="26606"/>
          <ac:picMkLst>
            <pc:docMk/>
            <pc:sldMk cId="2830722499" sldId="258"/>
            <ac:picMk id="18" creationId="{6AEBDF1A-221A-4497-BBA9-57A70D161510}"/>
          </ac:picMkLst>
        </pc:picChg>
      </pc:sldChg>
      <pc:sldChg chg="addSp modSp new mod">
        <pc:chgData name="VenkataPavan Reddy (Trianz)" userId="b75d3b30-75c3-43a2-bb60-87bc3d56b86c" providerId="ADAL" clId="{B38E9FF2-E9D5-41B5-8073-7A90D5A8593B}" dt="2024-07-01T06:46:14.402" v="119" actId="207"/>
        <pc:sldMkLst>
          <pc:docMk/>
          <pc:sldMk cId="3936543647" sldId="259"/>
        </pc:sldMkLst>
        <pc:spChg chg="add mod">
          <ac:chgData name="VenkataPavan Reddy (Trianz)" userId="b75d3b30-75c3-43a2-bb60-87bc3d56b86c" providerId="ADAL" clId="{B38E9FF2-E9D5-41B5-8073-7A90D5A8593B}" dt="2024-07-01T06:46:14.402" v="119" actId="207"/>
          <ac:spMkLst>
            <pc:docMk/>
            <pc:sldMk cId="3936543647" sldId="259"/>
            <ac:spMk id="4" creationId="{F879F2B6-7A4B-6EAA-21E4-DD2CC3108DED}"/>
          </ac:spMkLst>
        </pc:spChg>
        <pc:picChg chg="add mod">
          <ac:chgData name="VenkataPavan Reddy (Trianz)" userId="b75d3b30-75c3-43a2-bb60-87bc3d56b86c" providerId="ADAL" clId="{B38E9FF2-E9D5-41B5-8073-7A90D5A8593B}" dt="2024-07-01T06:44:14.076" v="109" actId="14100"/>
          <ac:picMkLst>
            <pc:docMk/>
            <pc:sldMk cId="3936543647" sldId="259"/>
            <ac:picMk id="3" creationId="{B038FF92-A243-BDA3-197F-CC429DD1C86D}"/>
          </ac:picMkLst>
        </pc:picChg>
      </pc:sldChg>
      <pc:sldChg chg="addSp modSp new mod setBg setClrOvrMap">
        <pc:chgData name="VenkataPavan Reddy (Trianz)" userId="b75d3b30-75c3-43a2-bb60-87bc3d56b86c" providerId="ADAL" clId="{B38E9FF2-E9D5-41B5-8073-7A90D5A8593B}" dt="2024-07-01T06:49:03.810" v="149" actId="26606"/>
        <pc:sldMkLst>
          <pc:docMk/>
          <pc:sldMk cId="1371523434" sldId="260"/>
        </pc:sldMkLst>
        <pc:spChg chg="add mod">
          <ac:chgData name="VenkataPavan Reddy (Trianz)" userId="b75d3b30-75c3-43a2-bb60-87bc3d56b86c" providerId="ADAL" clId="{B38E9FF2-E9D5-41B5-8073-7A90D5A8593B}" dt="2024-07-01T06:49:03.810" v="149" actId="26606"/>
          <ac:spMkLst>
            <pc:docMk/>
            <pc:sldMk cId="1371523434" sldId="260"/>
            <ac:spMk id="2" creationId="{9497F7D1-7FE1-0871-EB24-209AEBD73F84}"/>
          </ac:spMkLst>
        </pc:spChg>
        <pc:spChg chg="add">
          <ac:chgData name="VenkataPavan Reddy (Trianz)" userId="b75d3b30-75c3-43a2-bb60-87bc3d56b86c" providerId="ADAL" clId="{B38E9FF2-E9D5-41B5-8073-7A90D5A8593B}" dt="2024-07-01T06:49:03.810" v="149" actId="26606"/>
          <ac:spMkLst>
            <pc:docMk/>
            <pc:sldMk cId="1371523434" sldId="260"/>
            <ac:spMk id="11" creationId="{3A9C15D4-2EE7-4D05-B87C-91D1F3B9604B}"/>
          </ac:spMkLst>
        </pc:spChg>
        <pc:spChg chg="add">
          <ac:chgData name="VenkataPavan Reddy (Trianz)" userId="b75d3b30-75c3-43a2-bb60-87bc3d56b86c" providerId="ADAL" clId="{B38E9FF2-E9D5-41B5-8073-7A90D5A8593B}" dt="2024-07-01T06:49:03.810" v="149" actId="26606"/>
          <ac:spMkLst>
            <pc:docMk/>
            <pc:sldMk cId="1371523434" sldId="260"/>
            <ac:spMk id="13" creationId="{4ED7B0FB-9654-4441-9545-02D458B68620}"/>
          </ac:spMkLst>
        </pc:spChg>
        <pc:picChg chg="add">
          <ac:chgData name="VenkataPavan Reddy (Trianz)" userId="b75d3b30-75c3-43a2-bb60-87bc3d56b86c" providerId="ADAL" clId="{B38E9FF2-E9D5-41B5-8073-7A90D5A8593B}" dt="2024-07-01T06:49:03.810" v="149" actId="26606"/>
          <ac:picMkLst>
            <pc:docMk/>
            <pc:sldMk cId="1371523434" sldId="260"/>
            <ac:picMk id="7" creationId="{9A0F0AC6-A89F-416B-9FA4-48E664065E73}"/>
          </ac:picMkLst>
        </pc:picChg>
        <pc:picChg chg="add">
          <ac:chgData name="VenkataPavan Reddy (Trianz)" userId="b75d3b30-75c3-43a2-bb60-87bc3d56b86c" providerId="ADAL" clId="{B38E9FF2-E9D5-41B5-8073-7A90D5A8593B}" dt="2024-07-01T06:49:03.810" v="149" actId="26606"/>
          <ac:picMkLst>
            <pc:docMk/>
            <pc:sldMk cId="1371523434" sldId="260"/>
            <ac:picMk id="9" creationId="{218D7DD0-110F-43F3-A7E4-B51873CBF107}"/>
          </ac:picMkLst>
        </pc:picChg>
        <pc:picChg chg="add">
          <ac:chgData name="VenkataPavan Reddy (Trianz)" userId="b75d3b30-75c3-43a2-bb60-87bc3d56b86c" providerId="ADAL" clId="{B38E9FF2-E9D5-41B5-8073-7A90D5A8593B}" dt="2024-07-01T06:49:03.810" v="149" actId="26606"/>
          <ac:picMkLst>
            <pc:docMk/>
            <pc:sldMk cId="1371523434" sldId="260"/>
            <ac:picMk id="15" creationId="{7BB94C57-FDF3-45A3-9D1F-904523D795D4}"/>
          </ac:picMkLst>
        </pc:picChg>
        <pc:picChg chg="add">
          <ac:chgData name="VenkataPavan Reddy (Trianz)" userId="b75d3b30-75c3-43a2-bb60-87bc3d56b86c" providerId="ADAL" clId="{B38E9FF2-E9D5-41B5-8073-7A90D5A8593B}" dt="2024-07-01T06:49:03.810" v="149" actId="26606"/>
          <ac:picMkLst>
            <pc:docMk/>
            <pc:sldMk cId="1371523434" sldId="260"/>
            <ac:picMk id="17" creationId="{6AEBDF1A-221A-4497-BBA9-57A70D161510}"/>
          </ac:picMkLst>
        </pc:picChg>
      </pc:sldChg>
      <pc:sldChg chg="addSp modSp new mod">
        <pc:chgData name="VenkataPavan Reddy (Trianz)" userId="b75d3b30-75c3-43a2-bb60-87bc3d56b86c" providerId="ADAL" clId="{B38E9FF2-E9D5-41B5-8073-7A90D5A8593B}" dt="2024-07-01T06:51:49.591" v="176" actId="207"/>
        <pc:sldMkLst>
          <pc:docMk/>
          <pc:sldMk cId="3861673706" sldId="261"/>
        </pc:sldMkLst>
        <pc:spChg chg="add mod">
          <ac:chgData name="VenkataPavan Reddy (Trianz)" userId="b75d3b30-75c3-43a2-bb60-87bc3d56b86c" providerId="ADAL" clId="{B38E9FF2-E9D5-41B5-8073-7A90D5A8593B}" dt="2024-07-01T06:51:49.591" v="176" actId="207"/>
          <ac:spMkLst>
            <pc:docMk/>
            <pc:sldMk cId="3861673706" sldId="261"/>
            <ac:spMk id="4" creationId="{529644FC-6770-833D-6218-9282AA6AA18F}"/>
          </ac:spMkLst>
        </pc:spChg>
        <pc:picChg chg="add mod">
          <ac:chgData name="VenkataPavan Reddy (Trianz)" userId="b75d3b30-75c3-43a2-bb60-87bc3d56b86c" providerId="ADAL" clId="{B38E9FF2-E9D5-41B5-8073-7A90D5A8593B}" dt="2024-07-01T06:49:56.568" v="159" actId="14100"/>
          <ac:picMkLst>
            <pc:docMk/>
            <pc:sldMk cId="3861673706" sldId="261"/>
            <ac:picMk id="3" creationId="{36058281-1518-E70C-E5B1-0311904052FB}"/>
          </ac:picMkLst>
        </pc:picChg>
      </pc:sldChg>
      <pc:sldChg chg="addSp modSp new mod setBg setClrOvrMap">
        <pc:chgData name="VenkataPavan Reddy (Trianz)" userId="b75d3b30-75c3-43a2-bb60-87bc3d56b86c" providerId="ADAL" clId="{B38E9FF2-E9D5-41B5-8073-7A90D5A8593B}" dt="2024-07-01T06:56:49.459" v="290" actId="26606"/>
        <pc:sldMkLst>
          <pc:docMk/>
          <pc:sldMk cId="2417140834" sldId="262"/>
        </pc:sldMkLst>
        <pc:spChg chg="add mod">
          <ac:chgData name="VenkataPavan Reddy (Trianz)" userId="b75d3b30-75c3-43a2-bb60-87bc3d56b86c" providerId="ADAL" clId="{B38E9FF2-E9D5-41B5-8073-7A90D5A8593B}" dt="2024-07-01T06:56:49.459" v="290" actId="26606"/>
          <ac:spMkLst>
            <pc:docMk/>
            <pc:sldMk cId="2417140834" sldId="262"/>
            <ac:spMk id="2" creationId="{184EDBFF-CDE4-1117-7510-02DCB72881CC}"/>
          </ac:spMkLst>
        </pc:spChg>
        <pc:spChg chg="add">
          <ac:chgData name="VenkataPavan Reddy (Trianz)" userId="b75d3b30-75c3-43a2-bb60-87bc3d56b86c" providerId="ADAL" clId="{B38E9FF2-E9D5-41B5-8073-7A90D5A8593B}" dt="2024-07-01T06:56:49.459" v="290" actId="26606"/>
          <ac:spMkLst>
            <pc:docMk/>
            <pc:sldMk cId="2417140834" sldId="262"/>
            <ac:spMk id="11" creationId="{3A9C15D4-2EE7-4D05-B87C-91D1F3B9604B}"/>
          </ac:spMkLst>
        </pc:spChg>
        <pc:spChg chg="add">
          <ac:chgData name="VenkataPavan Reddy (Trianz)" userId="b75d3b30-75c3-43a2-bb60-87bc3d56b86c" providerId="ADAL" clId="{B38E9FF2-E9D5-41B5-8073-7A90D5A8593B}" dt="2024-07-01T06:56:49.459" v="290" actId="26606"/>
          <ac:spMkLst>
            <pc:docMk/>
            <pc:sldMk cId="2417140834" sldId="262"/>
            <ac:spMk id="13" creationId="{4ED7B0FB-9654-4441-9545-02D458B68620}"/>
          </ac:spMkLst>
        </pc:spChg>
        <pc:picChg chg="add">
          <ac:chgData name="VenkataPavan Reddy (Trianz)" userId="b75d3b30-75c3-43a2-bb60-87bc3d56b86c" providerId="ADAL" clId="{B38E9FF2-E9D5-41B5-8073-7A90D5A8593B}" dt="2024-07-01T06:56:49.459" v="290" actId="26606"/>
          <ac:picMkLst>
            <pc:docMk/>
            <pc:sldMk cId="2417140834" sldId="262"/>
            <ac:picMk id="7" creationId="{9A0F0AC6-A89F-416B-9FA4-48E664065E73}"/>
          </ac:picMkLst>
        </pc:picChg>
        <pc:picChg chg="add">
          <ac:chgData name="VenkataPavan Reddy (Trianz)" userId="b75d3b30-75c3-43a2-bb60-87bc3d56b86c" providerId="ADAL" clId="{B38E9FF2-E9D5-41B5-8073-7A90D5A8593B}" dt="2024-07-01T06:56:49.459" v="290" actId="26606"/>
          <ac:picMkLst>
            <pc:docMk/>
            <pc:sldMk cId="2417140834" sldId="262"/>
            <ac:picMk id="9" creationId="{218D7DD0-110F-43F3-A7E4-B51873CBF107}"/>
          </ac:picMkLst>
        </pc:picChg>
        <pc:picChg chg="add">
          <ac:chgData name="VenkataPavan Reddy (Trianz)" userId="b75d3b30-75c3-43a2-bb60-87bc3d56b86c" providerId="ADAL" clId="{B38E9FF2-E9D5-41B5-8073-7A90D5A8593B}" dt="2024-07-01T06:56:49.459" v="290" actId="26606"/>
          <ac:picMkLst>
            <pc:docMk/>
            <pc:sldMk cId="2417140834" sldId="262"/>
            <ac:picMk id="15" creationId="{7BB94C57-FDF3-45A3-9D1F-904523D795D4}"/>
          </ac:picMkLst>
        </pc:picChg>
        <pc:picChg chg="add">
          <ac:chgData name="VenkataPavan Reddy (Trianz)" userId="b75d3b30-75c3-43a2-bb60-87bc3d56b86c" providerId="ADAL" clId="{B38E9FF2-E9D5-41B5-8073-7A90D5A8593B}" dt="2024-07-01T06:56:49.459" v="290" actId="26606"/>
          <ac:picMkLst>
            <pc:docMk/>
            <pc:sldMk cId="2417140834" sldId="262"/>
            <ac:picMk id="17" creationId="{6AEBDF1A-221A-4497-BBA9-57A70D161510}"/>
          </ac:picMkLst>
        </pc:picChg>
      </pc:sldChg>
      <pc:sldChg chg="addSp modSp new mod">
        <pc:chgData name="VenkataPavan Reddy (Trianz)" userId="b75d3b30-75c3-43a2-bb60-87bc3d56b86c" providerId="ADAL" clId="{B38E9FF2-E9D5-41B5-8073-7A90D5A8593B}" dt="2024-07-01T06:58:01.491" v="302" actId="207"/>
        <pc:sldMkLst>
          <pc:docMk/>
          <pc:sldMk cId="1149613059" sldId="263"/>
        </pc:sldMkLst>
        <pc:spChg chg="add mod">
          <ac:chgData name="VenkataPavan Reddy (Trianz)" userId="b75d3b30-75c3-43a2-bb60-87bc3d56b86c" providerId="ADAL" clId="{B38E9FF2-E9D5-41B5-8073-7A90D5A8593B}" dt="2024-07-01T06:58:01.491" v="302" actId="207"/>
          <ac:spMkLst>
            <pc:docMk/>
            <pc:sldMk cId="1149613059" sldId="263"/>
            <ac:spMk id="4" creationId="{E17EA35C-FF06-CC46-4C98-B6A996B107F7}"/>
          </ac:spMkLst>
        </pc:spChg>
        <pc:picChg chg="add mod">
          <ac:chgData name="VenkataPavan Reddy (Trianz)" userId="b75d3b30-75c3-43a2-bb60-87bc3d56b86c" providerId="ADAL" clId="{B38E9FF2-E9D5-41B5-8073-7A90D5A8593B}" dt="2024-07-01T06:57:27.121" v="297" actId="14100"/>
          <ac:picMkLst>
            <pc:docMk/>
            <pc:sldMk cId="1149613059" sldId="263"/>
            <ac:picMk id="3" creationId="{F392210B-4D3A-C1DB-7D3E-034B29029905}"/>
          </ac:picMkLst>
        </pc:picChg>
      </pc:sldChg>
      <pc:sldChg chg="addSp delSp modSp new mod setBg setClrOvrMap">
        <pc:chgData name="VenkataPavan Reddy (Trianz)" userId="b75d3b30-75c3-43a2-bb60-87bc3d56b86c" providerId="ADAL" clId="{B38E9FF2-E9D5-41B5-8073-7A90D5A8593B}" dt="2024-07-01T07:01:10.319" v="360" actId="20577"/>
        <pc:sldMkLst>
          <pc:docMk/>
          <pc:sldMk cId="2477093032" sldId="264"/>
        </pc:sldMkLst>
        <pc:spChg chg="add del mod">
          <ac:chgData name="VenkataPavan Reddy (Trianz)" userId="b75d3b30-75c3-43a2-bb60-87bc3d56b86c" providerId="ADAL" clId="{B38E9FF2-E9D5-41B5-8073-7A90D5A8593B}" dt="2024-07-01T06:58:15.967" v="306"/>
          <ac:spMkLst>
            <pc:docMk/>
            <pc:sldMk cId="2477093032" sldId="264"/>
            <ac:spMk id="2" creationId="{8EAC490E-9DB9-DAFD-99CB-E2BA24D84118}"/>
          </ac:spMkLst>
        </pc:spChg>
        <pc:spChg chg="add mod">
          <ac:chgData name="VenkataPavan Reddy (Trianz)" userId="b75d3b30-75c3-43a2-bb60-87bc3d56b86c" providerId="ADAL" clId="{B38E9FF2-E9D5-41B5-8073-7A90D5A8593B}" dt="2024-07-01T07:01:10.319" v="360" actId="20577"/>
          <ac:spMkLst>
            <pc:docMk/>
            <pc:sldMk cId="2477093032" sldId="264"/>
            <ac:spMk id="3" creationId="{CC7245BB-D341-8642-BB43-BD0BF2D1309F}"/>
          </ac:spMkLst>
        </pc:spChg>
        <pc:spChg chg="add">
          <ac:chgData name="VenkataPavan Reddy (Trianz)" userId="b75d3b30-75c3-43a2-bb60-87bc3d56b86c" providerId="ADAL" clId="{B38E9FF2-E9D5-41B5-8073-7A90D5A8593B}" dt="2024-07-01T07:01:01.084" v="358" actId="26606"/>
          <ac:spMkLst>
            <pc:docMk/>
            <pc:sldMk cId="2477093032" sldId="264"/>
            <ac:spMk id="12" creationId="{3A9C15D4-2EE7-4D05-B87C-91D1F3B9604B}"/>
          </ac:spMkLst>
        </pc:spChg>
        <pc:spChg chg="add">
          <ac:chgData name="VenkataPavan Reddy (Trianz)" userId="b75d3b30-75c3-43a2-bb60-87bc3d56b86c" providerId="ADAL" clId="{B38E9FF2-E9D5-41B5-8073-7A90D5A8593B}" dt="2024-07-01T07:01:01.084" v="358" actId="26606"/>
          <ac:spMkLst>
            <pc:docMk/>
            <pc:sldMk cId="2477093032" sldId="264"/>
            <ac:spMk id="14" creationId="{4ED7B0FB-9654-4441-9545-02D458B68620}"/>
          </ac:spMkLst>
        </pc:spChg>
        <pc:picChg chg="add">
          <ac:chgData name="VenkataPavan Reddy (Trianz)" userId="b75d3b30-75c3-43a2-bb60-87bc3d56b86c" providerId="ADAL" clId="{B38E9FF2-E9D5-41B5-8073-7A90D5A8593B}" dt="2024-07-01T07:01:01.084" v="358" actId="26606"/>
          <ac:picMkLst>
            <pc:docMk/>
            <pc:sldMk cId="2477093032" sldId="264"/>
            <ac:picMk id="8" creationId="{9A0F0AC6-A89F-416B-9FA4-48E664065E73}"/>
          </ac:picMkLst>
        </pc:picChg>
        <pc:picChg chg="add">
          <ac:chgData name="VenkataPavan Reddy (Trianz)" userId="b75d3b30-75c3-43a2-bb60-87bc3d56b86c" providerId="ADAL" clId="{B38E9FF2-E9D5-41B5-8073-7A90D5A8593B}" dt="2024-07-01T07:01:01.084" v="358" actId="26606"/>
          <ac:picMkLst>
            <pc:docMk/>
            <pc:sldMk cId="2477093032" sldId="264"/>
            <ac:picMk id="10" creationId="{218D7DD0-110F-43F3-A7E4-B51873CBF107}"/>
          </ac:picMkLst>
        </pc:picChg>
        <pc:picChg chg="add">
          <ac:chgData name="VenkataPavan Reddy (Trianz)" userId="b75d3b30-75c3-43a2-bb60-87bc3d56b86c" providerId="ADAL" clId="{B38E9FF2-E9D5-41B5-8073-7A90D5A8593B}" dt="2024-07-01T07:01:01.084" v="358" actId="26606"/>
          <ac:picMkLst>
            <pc:docMk/>
            <pc:sldMk cId="2477093032" sldId="264"/>
            <ac:picMk id="16" creationId="{7BB94C57-FDF3-45A3-9D1F-904523D795D4}"/>
          </ac:picMkLst>
        </pc:picChg>
        <pc:picChg chg="add">
          <ac:chgData name="VenkataPavan Reddy (Trianz)" userId="b75d3b30-75c3-43a2-bb60-87bc3d56b86c" providerId="ADAL" clId="{B38E9FF2-E9D5-41B5-8073-7A90D5A8593B}" dt="2024-07-01T07:01:01.084" v="358" actId="26606"/>
          <ac:picMkLst>
            <pc:docMk/>
            <pc:sldMk cId="2477093032" sldId="264"/>
            <ac:picMk id="18" creationId="{6AEBDF1A-221A-4497-BBA9-57A70D1615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3EA-5427-41EB-8886-BA6CFCB5310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D186-69E4-4697-A889-673F94D2D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80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3EA-5427-41EB-8886-BA6CFCB5310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D186-69E4-4697-A889-673F94D2D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84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3EA-5427-41EB-8886-BA6CFCB5310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D186-69E4-4697-A889-673F94D2D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67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3EA-5427-41EB-8886-BA6CFCB5310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D186-69E4-4697-A889-673F94D2D72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301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3EA-5427-41EB-8886-BA6CFCB5310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D186-69E4-4697-A889-673F94D2D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12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3EA-5427-41EB-8886-BA6CFCB5310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D186-69E4-4697-A889-673F94D2D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672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3EA-5427-41EB-8886-BA6CFCB5310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D186-69E4-4697-A889-673F94D2D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66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3EA-5427-41EB-8886-BA6CFCB5310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D186-69E4-4697-A889-673F94D2D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334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3EA-5427-41EB-8886-BA6CFCB5310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D186-69E4-4697-A889-673F94D2D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4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3EA-5427-41EB-8886-BA6CFCB5310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D186-69E4-4697-A889-673F94D2D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59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3EA-5427-41EB-8886-BA6CFCB5310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D186-69E4-4697-A889-673F94D2D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92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3EA-5427-41EB-8886-BA6CFCB5310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D186-69E4-4697-A889-673F94D2D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56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3EA-5427-41EB-8886-BA6CFCB5310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D186-69E4-4697-A889-673F94D2D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3EA-5427-41EB-8886-BA6CFCB5310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D186-69E4-4697-A889-673F94D2D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88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3EA-5427-41EB-8886-BA6CFCB5310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D186-69E4-4697-A889-673F94D2D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39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3EA-5427-41EB-8886-BA6CFCB5310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D186-69E4-4697-A889-673F94D2D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42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3EA-5427-41EB-8886-BA6CFCB5310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D186-69E4-4697-A889-673F94D2D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63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CBF3EA-5427-41EB-8886-BA6CFCB5310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42D186-69E4-4697-A889-673F94D2D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678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DE9C-E8C0-61A8-B95D-31AA345F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2213361"/>
            <a:ext cx="6247721" cy="22048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Git Branching Strategy</a:t>
            </a:r>
          </a:p>
        </p:txBody>
      </p:sp>
    </p:spTree>
    <p:extLst>
      <p:ext uri="{BB962C8B-B14F-4D97-AF65-F5344CB8AC3E}">
        <p14:creationId xmlns:p14="http://schemas.microsoft.com/office/powerpoint/2010/main" val="197729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4E105B49-E109-E047-B15F-D77E0A808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71040"/>
            <a:ext cx="10905066" cy="3870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E20899-E736-56B3-D92A-7D1C16F171BE}"/>
              </a:ext>
            </a:extLst>
          </p:cNvPr>
          <p:cNvSpPr txBox="1"/>
          <p:nvPr/>
        </p:nvSpPr>
        <p:spPr>
          <a:xfrm>
            <a:off x="1808480" y="1016000"/>
            <a:ext cx="584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ohne"/>
              </a:rPr>
              <a:t>Develop and master branches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007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7FE9B5-DAE5-667D-8989-E3534A7274FE}"/>
              </a:ext>
            </a:extLst>
          </p:cNvPr>
          <p:cNvSpPr txBox="1"/>
          <p:nvPr/>
        </p:nvSpPr>
        <p:spPr>
          <a:xfrm>
            <a:off x="4634794" y="1049695"/>
            <a:ext cx="6642806" cy="4758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cap="all">
                <a:highlight>
                  <a:srgbClr val="FFFFFF"/>
                </a:highlight>
              </a:rPr>
              <a:t>Create a </a:t>
            </a:r>
            <a:r>
              <a:rPr lang="en-US" b="1" i="0" cap="all">
                <a:highlight>
                  <a:srgbClr val="FFFFFF"/>
                </a:highlight>
              </a:rPr>
              <a:t>develop branch </a:t>
            </a:r>
            <a:r>
              <a:rPr lang="en-US" b="0" i="0" cap="all">
                <a:highlight>
                  <a:srgbClr val="FFFFFF"/>
                </a:highlight>
              </a:rPr>
              <a:t>for your initial implementation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cap="all">
                <a:highlight>
                  <a:srgbClr val="FFFFFF"/>
                </a:highlight>
              </a:rPr>
              <a:t>Have your initial changes made and the code pushed into the develop branch and merged to the master branch.</a:t>
            </a:r>
            <a:endParaRPr lang="en-US" cap="all">
              <a:highlight>
                <a:srgbClr val="FFFFFF"/>
              </a:highligh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cap="all">
                <a:highlight>
                  <a:srgbClr val="FFFFFF"/>
                </a:highlight>
              </a:rPr>
              <a:t>Develop branch would keep the history of the project and the master the abridged version.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>
                <a:highlight>
                  <a:srgbClr val="FFFFFF"/>
                </a:highlight>
              </a:rPr>
              <a:t>M</a:t>
            </a:r>
            <a:r>
              <a:rPr lang="en-US" b="0" i="0" cap="all">
                <a:highlight>
                  <a:srgbClr val="FFFFFF"/>
                </a:highlight>
              </a:rPr>
              <a:t>aster branch and develop branch have to have the same code before development.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>
                <a:highlight>
                  <a:srgbClr val="FFFFFF"/>
                </a:highlight>
              </a:rPr>
              <a:t>M</a:t>
            </a:r>
            <a:r>
              <a:rPr lang="en-US" b="0" i="0" cap="all">
                <a:highlight>
                  <a:srgbClr val="FFFFFF"/>
                </a:highlight>
              </a:rPr>
              <a:t>aster branch stores the release history and the develop branch as for the integration of features.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cap="all">
                <a:highlight>
                  <a:srgbClr val="FFFFFF"/>
                </a:highlight>
              </a:rPr>
              <a:t>Once features are integrated we merge the develop branch to our master branch.</a:t>
            </a:r>
            <a:endParaRPr lang="en-US" cap="all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22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B038FF92-A243-BDA3-197F-CC429DD1C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47" y="1646650"/>
            <a:ext cx="9998146" cy="46716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79F2B6-7A4B-6EAA-21E4-DD2CC3108DED}"/>
              </a:ext>
            </a:extLst>
          </p:cNvPr>
          <p:cNvSpPr txBox="1"/>
          <p:nvPr/>
        </p:nvSpPr>
        <p:spPr>
          <a:xfrm>
            <a:off x="1553497" y="806246"/>
            <a:ext cx="353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ohne"/>
              </a:rPr>
              <a:t>Feature Branches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54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97F7D1-7FE1-0871-EB24-209AEBD73F84}"/>
              </a:ext>
            </a:extLst>
          </p:cNvPr>
          <p:cNvSpPr txBox="1"/>
          <p:nvPr/>
        </p:nvSpPr>
        <p:spPr>
          <a:xfrm>
            <a:off x="4634794" y="1049695"/>
            <a:ext cx="6642806" cy="4758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cap="all" dirty="0">
                <a:highlight>
                  <a:srgbClr val="FFFFFF"/>
                </a:highlight>
              </a:rPr>
              <a:t>Each feature has to have its own branch.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>
                <a:highlight>
                  <a:srgbClr val="FFFFFF"/>
                </a:highlight>
              </a:rPr>
              <a:t>Feature</a:t>
            </a:r>
            <a:r>
              <a:rPr lang="en-US" b="0" i="0" cap="all" dirty="0">
                <a:highlight>
                  <a:srgbClr val="FFFFFF"/>
                </a:highlight>
              </a:rPr>
              <a:t> branch branched from the develop branch and merged into develop once the feature has been implemented.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cap="all" dirty="0">
                <a:highlight>
                  <a:srgbClr val="FFFFFF"/>
                </a:highlight>
              </a:rPr>
              <a:t>Provide meaningful names for your feature branches so that it’s visible what feature is implemented in the relevant feature branch.</a:t>
            </a:r>
            <a:endParaRPr lang="en-US" cap="al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23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36058281-1518-E70C-E5B1-031190405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2" y="1661652"/>
            <a:ext cx="9527458" cy="4493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9644FC-6770-833D-6218-9282AA6AA18F}"/>
              </a:ext>
            </a:extLst>
          </p:cNvPr>
          <p:cNvSpPr txBox="1"/>
          <p:nvPr/>
        </p:nvSpPr>
        <p:spPr>
          <a:xfrm>
            <a:off x="1573162" y="924232"/>
            <a:ext cx="256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ohne"/>
              </a:rPr>
              <a:t>Release Tag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7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4EDBFF-CDE4-1117-7510-02DCB72881CC}"/>
              </a:ext>
            </a:extLst>
          </p:cNvPr>
          <p:cNvSpPr txBox="1"/>
          <p:nvPr/>
        </p:nvSpPr>
        <p:spPr>
          <a:xfrm>
            <a:off x="4634794" y="1049695"/>
            <a:ext cx="6642806" cy="4758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cap="all">
                <a:highlight>
                  <a:srgbClr val="FFFFFF"/>
                </a:highlight>
              </a:rPr>
              <a:t>Once the features are ready for a release, we can create a release tag from the develop.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cap="all">
                <a:highlight>
                  <a:srgbClr val="FFFFFF"/>
                </a:highlight>
              </a:rPr>
              <a:t>Creating this tag starts the next release cycle, new features cannot be added to the following release other than bug fixes or change in documentation.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cap="all">
                <a:highlight>
                  <a:srgbClr val="FFFFFF"/>
                </a:highlight>
              </a:rPr>
              <a:t>Once we are ready to deploy we merge the release tag to master version using semantic versioning.</a:t>
            </a:r>
            <a:endParaRPr lang="en-US" cap="all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40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F392210B-4D3A-C1DB-7D3E-034B2902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56" y="1551632"/>
            <a:ext cx="8961702" cy="41895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7EA35C-FF06-CC46-4C98-B6A996B107F7}"/>
              </a:ext>
            </a:extLst>
          </p:cNvPr>
          <p:cNvSpPr txBox="1"/>
          <p:nvPr/>
        </p:nvSpPr>
        <p:spPr>
          <a:xfrm>
            <a:off x="1651819" y="894734"/>
            <a:ext cx="235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ohne"/>
              </a:rPr>
              <a:t>Hotfix Branches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1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7245BB-D341-8642-BB43-BD0BF2D1309F}"/>
              </a:ext>
            </a:extLst>
          </p:cNvPr>
          <p:cNvSpPr txBox="1"/>
          <p:nvPr/>
        </p:nvSpPr>
        <p:spPr>
          <a:xfrm>
            <a:off x="4634794" y="1049695"/>
            <a:ext cx="6642806" cy="4758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cap="all" dirty="0">
                <a:highlight>
                  <a:srgbClr val="FFFFFF"/>
                </a:highlight>
              </a:rPr>
              <a:t>Hotfix branches are created for immediate bug fixes to patch production releases.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>
                <a:highlight>
                  <a:srgbClr val="FFFFFF"/>
                </a:highlight>
              </a:rPr>
              <a:t>T</a:t>
            </a:r>
            <a:r>
              <a:rPr lang="en-US" b="0" i="0" cap="all" dirty="0">
                <a:highlight>
                  <a:srgbClr val="FFFFFF"/>
                </a:highlight>
              </a:rPr>
              <a:t>hese branches are forked from master, Not like release branches or feature branches which is forked from develop.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cap="all" dirty="0">
                <a:highlight>
                  <a:srgbClr val="FFFFFF"/>
                </a:highlight>
              </a:rPr>
              <a:t>Once the fix is done this branch has to be merged into master and develop and the master should be tagged with an updated version number.</a:t>
            </a:r>
            <a:br>
              <a:rPr lang="en-US" cap="all" dirty="0"/>
            </a:br>
            <a:endParaRPr lang="en-US" cap="al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93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49ACAF123FDA48ABBAF089209DC861" ma:contentTypeVersion="15" ma:contentTypeDescription="Create a new document." ma:contentTypeScope="" ma:versionID="d7d4de1621b5e1827873670940e99b56">
  <xsd:schema xmlns:xsd="http://www.w3.org/2001/XMLSchema" xmlns:xs="http://www.w3.org/2001/XMLSchema" xmlns:p="http://schemas.microsoft.com/office/2006/metadata/properties" xmlns:ns2="5e0a1299-60ee-4715-91c9-6f9b5fa9d0b0" xmlns:ns3="90b65e89-0e81-4161-934d-64c342645aa8" targetNamespace="http://schemas.microsoft.com/office/2006/metadata/properties" ma:root="true" ma:fieldsID="45db01aceab032cabdc32e9e6bf1eda6" ns2:_="" ns3:_="">
    <xsd:import namespace="5e0a1299-60ee-4715-91c9-6f9b5fa9d0b0"/>
    <xsd:import namespace="90b65e89-0e81-4161-934d-64c342645a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a1299-60ee-4715-91c9-6f9b5fa9d0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ed39805d-ff25-4bb9-8d13-9a0bc8cc93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65e89-0e81-4161-934d-64c342645aa8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bf577e3-8ffe-45c6-bfab-161845a1b945}" ma:internalName="TaxCatchAll" ma:showField="CatchAllData" ma:web="90b65e89-0e81-4161-934d-64c342645a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0a1299-60ee-4715-91c9-6f9b5fa9d0b0">
      <Terms xmlns="http://schemas.microsoft.com/office/infopath/2007/PartnerControls"/>
    </lcf76f155ced4ddcb4097134ff3c332f>
    <TaxCatchAll xmlns="90b65e89-0e81-4161-934d-64c342645aa8" xsi:nil="true"/>
  </documentManagement>
</p:properties>
</file>

<file path=customXml/itemProps1.xml><?xml version="1.0" encoding="utf-8"?>
<ds:datastoreItem xmlns:ds="http://schemas.openxmlformats.org/officeDocument/2006/customXml" ds:itemID="{ECFEE316-27F4-453A-B5C1-588EF70D5BBB}"/>
</file>

<file path=customXml/itemProps2.xml><?xml version="1.0" encoding="utf-8"?>
<ds:datastoreItem xmlns:ds="http://schemas.openxmlformats.org/officeDocument/2006/customXml" ds:itemID="{F2565B28-B9C2-49CB-BAD7-D80294B9AEBB}"/>
</file>

<file path=customXml/itemProps3.xml><?xml version="1.0" encoding="utf-8"?>
<ds:datastoreItem xmlns:ds="http://schemas.openxmlformats.org/officeDocument/2006/customXml" ds:itemID="{368A44F9-F218-4E99-B2AC-0D5203DA2F3B}"/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41</TotalTime>
  <Words>275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sohne</vt:lpstr>
      <vt:lpstr>Tw Cen MT</vt:lpstr>
      <vt:lpstr>Droplet</vt:lpstr>
      <vt:lpstr>Git Branching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VenkataPavan Reddy (Trianz)</dc:creator>
  <cp:lastModifiedBy>VenkataPavan Reddy (Trianz)</cp:lastModifiedBy>
  <cp:revision>1</cp:revision>
  <dcterms:created xsi:type="dcterms:W3CDTF">2024-06-28T08:09:58Z</dcterms:created>
  <dcterms:modified xsi:type="dcterms:W3CDTF">2024-08-19T09:37:21Z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0x0101007049ACAF123FDA48ABBAF089209DC861</vt:lpwstr>
  </property>
</Properties>
</file>