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8"/>
  </p:notesMasterIdLst>
  <p:sldIdLst>
    <p:sldId id="262" r:id="rId2"/>
    <p:sldId id="258" r:id="rId3"/>
    <p:sldId id="259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635AA1-0DE2-49B0-9A81-910CE450F640}" v="288" dt="2024-06-27T14:00:10.25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17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customXml" Target="../customXml/item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1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enkataPavan Reddy (Trianz)" userId="b75d3b30-75c3-43a2-bb60-87bc3d56b86c" providerId="ADAL" clId="{49635AA1-0DE2-49B0-9A81-910CE450F640}"/>
    <pc:docChg chg="undo custSel addSld delSld modSld addSection delSection modSection">
      <pc:chgData name="VenkataPavan Reddy (Trianz)" userId="b75d3b30-75c3-43a2-bb60-87bc3d56b86c" providerId="ADAL" clId="{49635AA1-0DE2-49B0-9A81-910CE450F640}" dt="2024-06-27T14:01:53.911" v="1081" actId="255"/>
      <pc:docMkLst>
        <pc:docMk/>
      </pc:docMkLst>
      <pc:sldChg chg="addSp delSp modSp new del mod setBg modClrScheme delDesignElem chgLayout">
        <pc:chgData name="VenkataPavan Reddy (Trianz)" userId="b75d3b30-75c3-43a2-bb60-87bc3d56b86c" providerId="ADAL" clId="{49635AA1-0DE2-49B0-9A81-910CE450F640}" dt="2024-06-27T08:28:01" v="489" actId="47"/>
        <pc:sldMkLst>
          <pc:docMk/>
          <pc:sldMk cId="3517307879" sldId="256"/>
        </pc:sldMkLst>
        <pc:spChg chg="mod ord">
          <ac:chgData name="VenkataPavan Reddy (Trianz)" userId="b75d3b30-75c3-43a2-bb60-87bc3d56b86c" providerId="ADAL" clId="{49635AA1-0DE2-49B0-9A81-910CE450F640}" dt="2024-06-27T07:28:42.075" v="34" actId="26606"/>
          <ac:spMkLst>
            <pc:docMk/>
            <pc:sldMk cId="3517307879" sldId="256"/>
            <ac:spMk id="2" creationId="{5ED7C1BF-0E78-F87E-7CA1-6F0C77A04A73}"/>
          </ac:spMkLst>
        </pc:spChg>
        <pc:spChg chg="del">
          <ac:chgData name="VenkataPavan Reddy (Trianz)" userId="b75d3b30-75c3-43a2-bb60-87bc3d56b86c" providerId="ADAL" clId="{49635AA1-0DE2-49B0-9A81-910CE450F640}" dt="2024-06-27T07:26:59.069" v="26" actId="700"/>
          <ac:spMkLst>
            <pc:docMk/>
            <pc:sldMk cId="3517307879" sldId="256"/>
            <ac:spMk id="3" creationId="{3BE72D7B-360C-F240-D966-8800C9FF3FC9}"/>
          </ac:spMkLst>
        </pc:spChg>
        <pc:spChg chg="add del">
          <ac:chgData name="VenkataPavan Reddy (Trianz)" userId="b75d3b30-75c3-43a2-bb60-87bc3d56b86c" providerId="ADAL" clId="{49635AA1-0DE2-49B0-9A81-910CE450F640}" dt="2024-06-27T07:28:37.558" v="31" actId="26606"/>
          <ac:spMkLst>
            <pc:docMk/>
            <pc:sldMk cId="3517307879" sldId="256"/>
            <ac:spMk id="19" creationId="{4F57DB1C-6494-4CC4-A5E8-931957565379}"/>
          </ac:spMkLst>
        </pc:spChg>
        <pc:spChg chg="add del">
          <ac:chgData name="VenkataPavan Reddy (Trianz)" userId="b75d3b30-75c3-43a2-bb60-87bc3d56b86c" providerId="ADAL" clId="{49635AA1-0DE2-49B0-9A81-910CE450F640}" dt="2024-06-27T07:28:37.558" v="31" actId="26606"/>
          <ac:spMkLst>
            <pc:docMk/>
            <pc:sldMk cId="3517307879" sldId="256"/>
            <ac:spMk id="21" creationId="{FFFB778B-5206-4BB0-A468-327E71367654}"/>
          </ac:spMkLst>
        </pc:spChg>
        <pc:spChg chg="add del">
          <ac:chgData name="VenkataPavan Reddy (Trianz)" userId="b75d3b30-75c3-43a2-bb60-87bc3d56b86c" providerId="ADAL" clId="{49635AA1-0DE2-49B0-9A81-910CE450F640}" dt="2024-06-27T07:28:37.558" v="31" actId="26606"/>
          <ac:spMkLst>
            <pc:docMk/>
            <pc:sldMk cId="3517307879" sldId="256"/>
            <ac:spMk id="23" creationId="{E6C0471D-BE03-4D81-BDB5-D510BC0D8A77}"/>
          </ac:spMkLst>
        </pc:spChg>
        <pc:spChg chg="add del">
          <ac:chgData name="VenkataPavan Reddy (Trianz)" userId="b75d3b30-75c3-43a2-bb60-87bc3d56b86c" providerId="ADAL" clId="{49635AA1-0DE2-49B0-9A81-910CE450F640}" dt="2024-06-27T07:28:37.558" v="31" actId="26606"/>
          <ac:spMkLst>
            <pc:docMk/>
            <pc:sldMk cId="3517307879" sldId="256"/>
            <ac:spMk id="29" creationId="{A27691EB-14CF-4237-B5EB-C94B92677A05}"/>
          </ac:spMkLst>
        </pc:spChg>
        <pc:spChg chg="add del">
          <ac:chgData name="VenkataPavan Reddy (Trianz)" userId="b75d3b30-75c3-43a2-bb60-87bc3d56b86c" providerId="ADAL" clId="{49635AA1-0DE2-49B0-9A81-910CE450F640}" dt="2024-06-27T07:28:42.070" v="33" actId="26606"/>
          <ac:spMkLst>
            <pc:docMk/>
            <pc:sldMk cId="3517307879" sldId="256"/>
            <ac:spMk id="40" creationId="{9B8A5A16-7BE9-4AA1-9B5E-00FAFA5C8647}"/>
          </ac:spMkLst>
        </pc:spChg>
        <pc:spChg chg="add del">
          <ac:chgData name="VenkataPavan Reddy (Trianz)" userId="b75d3b30-75c3-43a2-bb60-87bc3d56b86c" providerId="ADAL" clId="{49635AA1-0DE2-49B0-9A81-910CE450F640}" dt="2024-06-27T08:16:08.687" v="340"/>
          <ac:spMkLst>
            <pc:docMk/>
            <pc:sldMk cId="3517307879" sldId="256"/>
            <ac:spMk id="48" creationId="{4F57DB1C-6494-4CC4-A5E8-931957565379}"/>
          </ac:spMkLst>
        </pc:spChg>
        <pc:spChg chg="add del">
          <ac:chgData name="VenkataPavan Reddy (Trianz)" userId="b75d3b30-75c3-43a2-bb60-87bc3d56b86c" providerId="ADAL" clId="{49635AA1-0DE2-49B0-9A81-910CE450F640}" dt="2024-06-27T08:16:08.687" v="340"/>
          <ac:spMkLst>
            <pc:docMk/>
            <pc:sldMk cId="3517307879" sldId="256"/>
            <ac:spMk id="49" creationId="{FFFB778B-5206-4BB0-A468-327E71367654}"/>
          </ac:spMkLst>
        </pc:spChg>
        <pc:spChg chg="add del">
          <ac:chgData name="VenkataPavan Reddy (Trianz)" userId="b75d3b30-75c3-43a2-bb60-87bc3d56b86c" providerId="ADAL" clId="{49635AA1-0DE2-49B0-9A81-910CE450F640}" dt="2024-06-27T08:16:08.687" v="340"/>
          <ac:spMkLst>
            <pc:docMk/>
            <pc:sldMk cId="3517307879" sldId="256"/>
            <ac:spMk id="50" creationId="{E6C0471D-BE03-4D81-BDB5-D510BC0D8A77}"/>
          </ac:spMkLst>
        </pc:spChg>
        <pc:spChg chg="add del">
          <ac:chgData name="VenkataPavan Reddy (Trianz)" userId="b75d3b30-75c3-43a2-bb60-87bc3d56b86c" providerId="ADAL" clId="{49635AA1-0DE2-49B0-9A81-910CE450F640}" dt="2024-06-27T08:16:08.687" v="340"/>
          <ac:spMkLst>
            <pc:docMk/>
            <pc:sldMk cId="3517307879" sldId="256"/>
            <ac:spMk id="53" creationId="{A27691EB-14CF-4237-B5EB-C94B92677A05}"/>
          </ac:spMkLst>
        </pc:spChg>
        <pc:grpChg chg="add del">
          <ac:chgData name="VenkataPavan Reddy (Trianz)" userId="b75d3b30-75c3-43a2-bb60-87bc3d56b86c" providerId="ADAL" clId="{49635AA1-0DE2-49B0-9A81-910CE450F640}" dt="2024-06-27T07:28:37.558" v="31" actId="26606"/>
          <ac:grpSpMkLst>
            <pc:docMk/>
            <pc:sldMk cId="3517307879" sldId="256"/>
            <ac:grpSpMk id="7" creationId="{28460BD8-AE3F-4AC9-9D0B-717052AA5D3A}"/>
          </ac:grpSpMkLst>
        </pc:grpChg>
        <pc:grpChg chg="add del">
          <ac:chgData name="VenkataPavan Reddy (Trianz)" userId="b75d3b30-75c3-43a2-bb60-87bc3d56b86c" providerId="ADAL" clId="{49635AA1-0DE2-49B0-9A81-910CE450F640}" dt="2024-06-27T07:28:42.070" v="33" actId="26606"/>
          <ac:grpSpMkLst>
            <pc:docMk/>
            <pc:sldMk cId="3517307879" sldId="256"/>
            <ac:grpSpMk id="31" creationId="{28460BD8-AE3F-4AC9-9D0B-717052AA5D3A}"/>
          </ac:grpSpMkLst>
        </pc:grpChg>
        <pc:grpChg chg="add del">
          <ac:chgData name="VenkataPavan Reddy (Trianz)" userId="b75d3b30-75c3-43a2-bb60-87bc3d56b86c" providerId="ADAL" clId="{49635AA1-0DE2-49B0-9A81-910CE450F640}" dt="2024-06-27T07:28:42.070" v="33" actId="26606"/>
          <ac:grpSpMkLst>
            <pc:docMk/>
            <pc:sldMk cId="3517307879" sldId="256"/>
            <ac:grpSpMk id="41" creationId="{C55D27F9-7623-4A6E-89FF-87E6C4E0D908}"/>
          </ac:grpSpMkLst>
        </pc:grpChg>
        <pc:grpChg chg="add del">
          <ac:chgData name="VenkataPavan Reddy (Trianz)" userId="b75d3b30-75c3-43a2-bb60-87bc3d56b86c" providerId="ADAL" clId="{49635AA1-0DE2-49B0-9A81-910CE450F640}" dt="2024-06-27T08:16:08.687" v="340"/>
          <ac:grpSpMkLst>
            <pc:docMk/>
            <pc:sldMk cId="3517307879" sldId="256"/>
            <ac:grpSpMk id="47" creationId="{28460BD8-AE3F-4AC9-9D0B-717052AA5D3A}"/>
          </ac:grpSpMkLst>
        </pc:grpChg>
        <pc:cxnChg chg="add del">
          <ac:chgData name="VenkataPavan Reddy (Trianz)" userId="b75d3b30-75c3-43a2-bb60-87bc3d56b86c" providerId="ADAL" clId="{49635AA1-0DE2-49B0-9A81-910CE450F640}" dt="2024-06-27T07:28:37.558" v="31" actId="26606"/>
          <ac:cxnSpMkLst>
            <pc:docMk/>
            <pc:sldMk cId="3517307879" sldId="256"/>
            <ac:cxnSpMk id="25" creationId="{E5E836EB-03CD-4BA5-A751-21D2ACC28303}"/>
          </ac:cxnSpMkLst>
        </pc:cxnChg>
        <pc:cxnChg chg="add del">
          <ac:chgData name="VenkataPavan Reddy (Trianz)" userId="b75d3b30-75c3-43a2-bb60-87bc3d56b86c" providerId="ADAL" clId="{49635AA1-0DE2-49B0-9A81-910CE450F640}" dt="2024-06-27T07:28:37.558" v="31" actId="26606"/>
          <ac:cxnSpMkLst>
            <pc:docMk/>
            <pc:sldMk cId="3517307879" sldId="256"/>
            <ac:cxnSpMk id="27" creationId="{22721A85-1EA4-4D87-97AB-0BB4AB78F92D}"/>
          </ac:cxnSpMkLst>
        </pc:cxnChg>
        <pc:cxnChg chg="add del">
          <ac:chgData name="VenkataPavan Reddy (Trianz)" userId="b75d3b30-75c3-43a2-bb60-87bc3d56b86c" providerId="ADAL" clId="{49635AA1-0DE2-49B0-9A81-910CE450F640}" dt="2024-06-27T08:16:08.687" v="340"/>
          <ac:cxnSpMkLst>
            <pc:docMk/>
            <pc:sldMk cId="3517307879" sldId="256"/>
            <ac:cxnSpMk id="51" creationId="{E5E836EB-03CD-4BA5-A751-21D2ACC28303}"/>
          </ac:cxnSpMkLst>
        </pc:cxnChg>
        <pc:cxnChg chg="add del">
          <ac:chgData name="VenkataPavan Reddy (Trianz)" userId="b75d3b30-75c3-43a2-bb60-87bc3d56b86c" providerId="ADAL" clId="{49635AA1-0DE2-49B0-9A81-910CE450F640}" dt="2024-06-27T08:16:08.687" v="340"/>
          <ac:cxnSpMkLst>
            <pc:docMk/>
            <pc:sldMk cId="3517307879" sldId="256"/>
            <ac:cxnSpMk id="52" creationId="{22721A85-1EA4-4D87-97AB-0BB4AB78F92D}"/>
          </ac:cxnSpMkLst>
        </pc:cxnChg>
      </pc:sldChg>
      <pc:sldChg chg="new del">
        <pc:chgData name="VenkataPavan Reddy (Trianz)" userId="b75d3b30-75c3-43a2-bb60-87bc3d56b86c" providerId="ADAL" clId="{49635AA1-0DE2-49B0-9A81-910CE450F640}" dt="2024-06-27T08:06:38.606" v="80" actId="2696"/>
        <pc:sldMkLst>
          <pc:docMk/>
          <pc:sldMk cId="820083891" sldId="257"/>
        </pc:sldMkLst>
      </pc:sldChg>
      <pc:sldChg chg="modSp new mod">
        <pc:chgData name="VenkataPavan Reddy (Trianz)" userId="b75d3b30-75c3-43a2-bb60-87bc3d56b86c" providerId="ADAL" clId="{49635AA1-0DE2-49B0-9A81-910CE450F640}" dt="2024-06-27T08:08:00.023" v="91"/>
        <pc:sldMkLst>
          <pc:docMk/>
          <pc:sldMk cId="3350801208" sldId="258"/>
        </pc:sldMkLst>
        <pc:spChg chg="mod">
          <ac:chgData name="VenkataPavan Reddy (Trianz)" userId="b75d3b30-75c3-43a2-bb60-87bc3d56b86c" providerId="ADAL" clId="{49635AA1-0DE2-49B0-9A81-910CE450F640}" dt="2024-06-27T07:50:32.733" v="68" actId="14100"/>
          <ac:spMkLst>
            <pc:docMk/>
            <pc:sldMk cId="3350801208" sldId="258"/>
            <ac:spMk id="2" creationId="{9EE86DE4-C506-54DC-C41A-2149E7C9C638}"/>
          </ac:spMkLst>
        </pc:spChg>
        <pc:spChg chg="mod">
          <ac:chgData name="VenkataPavan Reddy (Trianz)" userId="b75d3b30-75c3-43a2-bb60-87bc3d56b86c" providerId="ADAL" clId="{49635AA1-0DE2-49B0-9A81-910CE450F640}" dt="2024-06-27T08:08:00.023" v="91"/>
          <ac:spMkLst>
            <pc:docMk/>
            <pc:sldMk cId="3350801208" sldId="258"/>
            <ac:spMk id="3" creationId="{166A14DF-1D2D-E6AC-522A-ADB6E5FC2A14}"/>
          </ac:spMkLst>
        </pc:spChg>
      </pc:sldChg>
      <pc:sldChg chg="add">
        <pc:chgData name="VenkataPavan Reddy (Trianz)" userId="b75d3b30-75c3-43a2-bb60-87bc3d56b86c" providerId="ADAL" clId="{49635AA1-0DE2-49B0-9A81-910CE450F640}" dt="2024-06-27T08:05:26.790" v="79"/>
        <pc:sldMkLst>
          <pc:docMk/>
          <pc:sldMk cId="308480529" sldId="259"/>
        </pc:sldMkLst>
      </pc:sldChg>
      <pc:sldChg chg="new del">
        <pc:chgData name="VenkataPavan Reddy (Trianz)" userId="b75d3b30-75c3-43a2-bb60-87bc3d56b86c" providerId="ADAL" clId="{49635AA1-0DE2-49B0-9A81-910CE450F640}" dt="2024-06-27T08:09:42.129" v="94" actId="47"/>
        <pc:sldMkLst>
          <pc:docMk/>
          <pc:sldMk cId="1916192233" sldId="260"/>
        </pc:sldMkLst>
      </pc:sldChg>
      <pc:sldChg chg="modSp add del mod">
        <pc:chgData name="VenkataPavan Reddy (Trianz)" userId="b75d3b30-75c3-43a2-bb60-87bc3d56b86c" providerId="ADAL" clId="{49635AA1-0DE2-49B0-9A81-910CE450F640}" dt="2024-06-27T08:07:37.214" v="84" actId="2696"/>
        <pc:sldMkLst>
          <pc:docMk/>
          <pc:sldMk cId="2502265016" sldId="260"/>
        </pc:sldMkLst>
        <pc:spChg chg="mod">
          <ac:chgData name="VenkataPavan Reddy (Trianz)" userId="b75d3b30-75c3-43a2-bb60-87bc3d56b86c" providerId="ADAL" clId="{49635AA1-0DE2-49B0-9A81-910CE450F640}" dt="2024-06-27T08:07:27.046" v="83" actId="27636"/>
          <ac:spMkLst>
            <pc:docMk/>
            <pc:sldMk cId="2502265016" sldId="260"/>
            <ac:spMk id="3" creationId="{166A14DF-1D2D-E6AC-522A-ADB6E5FC2A14}"/>
          </ac:spMkLst>
        </pc:spChg>
      </pc:sldChg>
      <pc:sldChg chg="modSp add del mod">
        <pc:chgData name="VenkataPavan Reddy (Trianz)" userId="b75d3b30-75c3-43a2-bb60-87bc3d56b86c" providerId="ADAL" clId="{49635AA1-0DE2-49B0-9A81-910CE450F640}" dt="2024-06-27T08:08:00.023" v="91"/>
        <pc:sldMkLst>
          <pc:docMk/>
          <pc:sldMk cId="3678194137" sldId="260"/>
        </pc:sldMkLst>
        <pc:spChg chg="mod">
          <ac:chgData name="VenkataPavan Reddy (Trianz)" userId="b75d3b30-75c3-43a2-bb60-87bc3d56b86c" providerId="ADAL" clId="{49635AA1-0DE2-49B0-9A81-910CE450F640}" dt="2024-06-27T08:08:00.023" v="91"/>
          <ac:spMkLst>
            <pc:docMk/>
            <pc:sldMk cId="3678194137" sldId="260"/>
            <ac:spMk id="3" creationId="{166A14DF-1D2D-E6AC-522A-ADB6E5FC2A14}"/>
          </ac:spMkLst>
        </pc:spChg>
      </pc:sldChg>
      <pc:sldChg chg="addSp delSp modSp new del mod modNotesTx">
        <pc:chgData name="VenkataPavan Reddy (Trianz)" userId="b75d3b30-75c3-43a2-bb60-87bc3d56b86c" providerId="ADAL" clId="{49635AA1-0DE2-49B0-9A81-910CE450F640}" dt="2024-06-27T08:32:28.048" v="519" actId="47"/>
        <pc:sldMkLst>
          <pc:docMk/>
          <pc:sldMk cId="4223236743" sldId="261"/>
        </pc:sldMkLst>
        <pc:spChg chg="add del mod">
          <ac:chgData name="VenkataPavan Reddy (Trianz)" userId="b75d3b30-75c3-43a2-bb60-87bc3d56b86c" providerId="ADAL" clId="{49635AA1-0DE2-49B0-9A81-910CE450F640}" dt="2024-06-27T08:32:24.546" v="518" actId="12"/>
          <ac:spMkLst>
            <pc:docMk/>
            <pc:sldMk cId="4223236743" sldId="261"/>
            <ac:spMk id="2" creationId="{BC5A3B48-47BF-9647-9579-1E7354532C9A}"/>
          </ac:spMkLst>
        </pc:spChg>
        <pc:spChg chg="add del mod">
          <ac:chgData name="VenkataPavan Reddy (Trianz)" userId="b75d3b30-75c3-43a2-bb60-87bc3d56b86c" providerId="ADAL" clId="{49635AA1-0DE2-49B0-9A81-910CE450F640}" dt="2024-06-27T08:32:23.333" v="517" actId="478"/>
          <ac:spMkLst>
            <pc:docMk/>
            <pc:sldMk cId="4223236743" sldId="261"/>
            <ac:spMk id="3" creationId="{11893E8D-7F96-05B4-084F-C33819BFA61E}"/>
          </ac:spMkLst>
        </pc:spChg>
        <pc:spChg chg="add">
          <ac:chgData name="VenkataPavan Reddy (Trianz)" userId="b75d3b30-75c3-43a2-bb60-87bc3d56b86c" providerId="ADAL" clId="{49635AA1-0DE2-49B0-9A81-910CE450F640}" dt="2024-06-27T08:31:59.291" v="499"/>
          <ac:spMkLst>
            <pc:docMk/>
            <pc:sldMk cId="4223236743" sldId="261"/>
            <ac:spMk id="4" creationId="{7902DFC2-76D0-E9D7-9AFF-8ADDE4763650}"/>
          </ac:spMkLst>
        </pc:spChg>
        <pc:spChg chg="add mod">
          <ac:chgData name="VenkataPavan Reddy (Trianz)" userId="b75d3b30-75c3-43a2-bb60-87bc3d56b86c" providerId="ADAL" clId="{49635AA1-0DE2-49B0-9A81-910CE450F640}" dt="2024-06-27T08:32:20.781" v="515" actId="1035"/>
          <ac:spMkLst>
            <pc:docMk/>
            <pc:sldMk cId="4223236743" sldId="261"/>
            <ac:spMk id="5" creationId="{22B9AF8B-3179-CB34-F273-BFC6A1BF19CB}"/>
          </ac:spMkLst>
        </pc:spChg>
      </pc:sldChg>
      <pc:sldChg chg="new del">
        <pc:chgData name="VenkataPavan Reddy (Trianz)" userId="b75d3b30-75c3-43a2-bb60-87bc3d56b86c" providerId="ADAL" clId="{49635AA1-0DE2-49B0-9A81-910CE450F640}" dt="2024-06-27T08:09:59.468" v="96" actId="47"/>
        <pc:sldMkLst>
          <pc:docMk/>
          <pc:sldMk cId="344817058" sldId="262"/>
        </pc:sldMkLst>
      </pc:sldChg>
      <pc:sldChg chg="modSp new del mod">
        <pc:chgData name="VenkataPavan Reddy (Trianz)" userId="b75d3b30-75c3-43a2-bb60-87bc3d56b86c" providerId="ADAL" clId="{49635AA1-0DE2-49B0-9A81-910CE450F640}" dt="2024-06-27T08:12:55.976" v="171" actId="47"/>
        <pc:sldMkLst>
          <pc:docMk/>
          <pc:sldMk cId="732267462" sldId="262"/>
        </pc:sldMkLst>
        <pc:spChg chg="mod">
          <ac:chgData name="VenkataPavan Reddy (Trianz)" userId="b75d3b30-75c3-43a2-bb60-87bc3d56b86c" providerId="ADAL" clId="{49635AA1-0DE2-49B0-9A81-910CE450F640}" dt="2024-06-27T08:12:22.834" v="150" actId="255"/>
          <ac:spMkLst>
            <pc:docMk/>
            <pc:sldMk cId="732267462" sldId="262"/>
            <ac:spMk id="2" creationId="{F1FA8D9D-B987-838B-5217-EE91C9536F1A}"/>
          </ac:spMkLst>
        </pc:spChg>
        <pc:spChg chg="mod">
          <ac:chgData name="VenkataPavan Reddy (Trianz)" userId="b75d3b30-75c3-43a2-bb60-87bc3d56b86c" providerId="ADAL" clId="{49635AA1-0DE2-49B0-9A81-910CE450F640}" dt="2024-06-27T08:12:40.549" v="170" actId="20577"/>
          <ac:spMkLst>
            <pc:docMk/>
            <pc:sldMk cId="732267462" sldId="262"/>
            <ac:spMk id="3" creationId="{CE113A6B-7FC6-FCE2-B133-10E655579272}"/>
          </ac:spMkLst>
        </pc:spChg>
      </pc:sldChg>
      <pc:sldChg chg="modSp new del mod">
        <pc:chgData name="VenkataPavan Reddy (Trianz)" userId="b75d3b30-75c3-43a2-bb60-87bc3d56b86c" providerId="ADAL" clId="{49635AA1-0DE2-49B0-9A81-910CE450F640}" dt="2024-06-27T08:11:47.764" v="123" actId="47"/>
        <pc:sldMkLst>
          <pc:docMk/>
          <pc:sldMk cId="1722055497" sldId="262"/>
        </pc:sldMkLst>
        <pc:spChg chg="mod">
          <ac:chgData name="VenkataPavan Reddy (Trianz)" userId="b75d3b30-75c3-43a2-bb60-87bc3d56b86c" providerId="ADAL" clId="{49635AA1-0DE2-49B0-9A81-910CE450F640}" dt="2024-06-27T08:11:25.578" v="122" actId="255"/>
          <ac:spMkLst>
            <pc:docMk/>
            <pc:sldMk cId="1722055497" sldId="262"/>
            <ac:spMk id="2" creationId="{16BEE0D6-699B-9C24-C25B-AE6A00BADA46}"/>
          </ac:spMkLst>
        </pc:spChg>
      </pc:sldChg>
      <pc:sldChg chg="addSp delSp modSp new mod">
        <pc:chgData name="VenkataPavan Reddy (Trianz)" userId="b75d3b30-75c3-43a2-bb60-87bc3d56b86c" providerId="ADAL" clId="{49635AA1-0DE2-49B0-9A81-910CE450F640}" dt="2024-06-27T08:27:55.528" v="488" actId="255"/>
        <pc:sldMkLst>
          <pc:docMk/>
          <pc:sldMk cId="2046804510" sldId="262"/>
        </pc:sldMkLst>
        <pc:spChg chg="mod">
          <ac:chgData name="VenkataPavan Reddy (Trianz)" userId="b75d3b30-75c3-43a2-bb60-87bc3d56b86c" providerId="ADAL" clId="{49635AA1-0DE2-49B0-9A81-910CE450F640}" dt="2024-06-27T08:27:55.528" v="488" actId="255"/>
          <ac:spMkLst>
            <pc:docMk/>
            <pc:sldMk cId="2046804510" sldId="262"/>
            <ac:spMk id="2" creationId="{E1751A58-CAD1-3E2E-4478-7BC8CC91603D}"/>
          </ac:spMkLst>
        </pc:spChg>
        <pc:spChg chg="add del mod">
          <ac:chgData name="VenkataPavan Reddy (Trianz)" userId="b75d3b30-75c3-43a2-bb60-87bc3d56b86c" providerId="ADAL" clId="{49635AA1-0DE2-49B0-9A81-910CE450F640}" dt="2024-06-27T08:20:00.215" v="422" actId="12084"/>
          <ac:spMkLst>
            <pc:docMk/>
            <pc:sldMk cId="2046804510" sldId="262"/>
            <ac:spMk id="3" creationId="{ED31FE3A-4118-3911-C369-F9D770064996}"/>
          </ac:spMkLst>
        </pc:spChg>
        <pc:graphicFrameChg chg="add del mod modGraphic">
          <ac:chgData name="VenkataPavan Reddy (Trianz)" userId="b75d3b30-75c3-43a2-bb60-87bc3d56b86c" providerId="ADAL" clId="{49635AA1-0DE2-49B0-9A81-910CE450F640}" dt="2024-06-27T08:17:24.105" v="348" actId="478"/>
          <ac:graphicFrameMkLst>
            <pc:docMk/>
            <pc:sldMk cId="2046804510" sldId="262"/>
            <ac:graphicFrameMk id="4" creationId="{9136D366-DC79-B028-8CF0-D4DA664EBDB7}"/>
          </ac:graphicFrameMkLst>
        </pc:graphicFrameChg>
        <pc:graphicFrameChg chg="add del mod modGraphic">
          <ac:chgData name="VenkataPavan Reddy (Trianz)" userId="b75d3b30-75c3-43a2-bb60-87bc3d56b86c" providerId="ADAL" clId="{49635AA1-0DE2-49B0-9A81-910CE450F640}" dt="2024-06-27T08:19:31.713" v="421" actId="1032"/>
          <ac:graphicFrameMkLst>
            <pc:docMk/>
            <pc:sldMk cId="2046804510" sldId="262"/>
            <ac:graphicFrameMk id="5" creationId="{7AEB8301-E4E6-F5DD-CF41-510EE9B95292}"/>
          </ac:graphicFrameMkLst>
        </pc:graphicFrameChg>
        <pc:graphicFrameChg chg="add mod">
          <ac:chgData name="VenkataPavan Reddy (Trianz)" userId="b75d3b30-75c3-43a2-bb60-87bc3d56b86c" providerId="ADAL" clId="{49635AA1-0DE2-49B0-9A81-910CE450F640}" dt="2024-06-27T08:27:28.165" v="487"/>
          <ac:graphicFrameMkLst>
            <pc:docMk/>
            <pc:sldMk cId="2046804510" sldId="262"/>
            <ac:graphicFrameMk id="6" creationId="{D685572F-ECB5-DCB6-25ED-5A2500FB441B}"/>
          </ac:graphicFrameMkLst>
        </pc:graphicFrameChg>
      </pc:sldChg>
      <pc:sldChg chg="addSp delSp modSp new mod modNotesTx">
        <pc:chgData name="VenkataPavan Reddy (Trianz)" userId="b75d3b30-75c3-43a2-bb60-87bc3d56b86c" providerId="ADAL" clId="{49635AA1-0DE2-49B0-9A81-910CE450F640}" dt="2024-06-27T13:40:51.019" v="962" actId="255"/>
        <pc:sldMkLst>
          <pc:docMk/>
          <pc:sldMk cId="2599279971" sldId="263"/>
        </pc:sldMkLst>
        <pc:spChg chg="add del mod">
          <ac:chgData name="VenkataPavan Reddy (Trianz)" userId="b75d3b30-75c3-43a2-bb60-87bc3d56b86c" providerId="ADAL" clId="{49635AA1-0DE2-49B0-9A81-910CE450F640}" dt="2024-06-27T08:39:45.833" v="529" actId="478"/>
          <ac:spMkLst>
            <pc:docMk/>
            <pc:sldMk cId="2599279971" sldId="263"/>
            <ac:spMk id="2" creationId="{8275C2B4-676F-DFE4-B619-3CBCF675C78E}"/>
          </ac:spMkLst>
        </pc:spChg>
        <pc:spChg chg="add del">
          <ac:chgData name="VenkataPavan Reddy (Trianz)" userId="b75d3b30-75c3-43a2-bb60-87bc3d56b86c" providerId="ADAL" clId="{49635AA1-0DE2-49B0-9A81-910CE450F640}" dt="2024-06-27T08:39:45.833" v="529" actId="478"/>
          <ac:spMkLst>
            <pc:docMk/>
            <pc:sldMk cId="2599279971" sldId="263"/>
            <ac:spMk id="3" creationId="{16EB498C-A99F-0793-9B17-56D79852C771}"/>
          </ac:spMkLst>
        </pc:spChg>
        <pc:spChg chg="add mod">
          <ac:chgData name="VenkataPavan Reddy (Trianz)" userId="b75d3b30-75c3-43a2-bb60-87bc3d56b86c" providerId="ADAL" clId="{49635AA1-0DE2-49B0-9A81-910CE450F640}" dt="2024-06-27T08:40:07.825" v="532" actId="14100"/>
          <ac:spMkLst>
            <pc:docMk/>
            <pc:sldMk cId="2599279971" sldId="263"/>
            <ac:spMk id="4" creationId="{DB2FBA3A-56AF-CF21-C629-47C51AFD148B}"/>
          </ac:spMkLst>
        </pc:spChg>
        <pc:spChg chg="add del mod">
          <ac:chgData name="VenkataPavan Reddy (Trianz)" userId="b75d3b30-75c3-43a2-bb60-87bc3d56b86c" providerId="ADAL" clId="{49635AA1-0DE2-49B0-9A81-910CE450F640}" dt="2024-06-27T08:49:14.799" v="535"/>
          <ac:spMkLst>
            <pc:docMk/>
            <pc:sldMk cId="2599279971" sldId="263"/>
            <ac:spMk id="5" creationId="{027DCE9B-C5F4-D2F8-36C5-4CE85DC5798D}"/>
          </ac:spMkLst>
        </pc:spChg>
        <pc:spChg chg="add">
          <ac:chgData name="VenkataPavan Reddy (Trianz)" userId="b75d3b30-75c3-43a2-bb60-87bc3d56b86c" providerId="ADAL" clId="{49635AA1-0DE2-49B0-9A81-910CE450F640}" dt="2024-06-27T08:49:33.767" v="536"/>
          <ac:spMkLst>
            <pc:docMk/>
            <pc:sldMk cId="2599279971" sldId="263"/>
            <ac:spMk id="6" creationId="{36BB7D19-F331-F1AD-477F-C2291770A09E}"/>
          </ac:spMkLst>
        </pc:spChg>
        <pc:spChg chg="add del mod">
          <ac:chgData name="VenkataPavan Reddy (Trianz)" userId="b75d3b30-75c3-43a2-bb60-87bc3d56b86c" providerId="ADAL" clId="{49635AA1-0DE2-49B0-9A81-910CE450F640}" dt="2024-06-27T08:55:24.865" v="577" actId="478"/>
          <ac:spMkLst>
            <pc:docMk/>
            <pc:sldMk cId="2599279971" sldId="263"/>
            <ac:spMk id="7" creationId="{88729F28-DBCF-7312-5210-C29B33EC11EF}"/>
          </ac:spMkLst>
        </pc:spChg>
        <pc:spChg chg="add">
          <ac:chgData name="VenkataPavan Reddy (Trianz)" userId="b75d3b30-75c3-43a2-bb60-87bc3d56b86c" providerId="ADAL" clId="{49635AA1-0DE2-49B0-9A81-910CE450F640}" dt="2024-06-27T08:50:11.956" v="539"/>
          <ac:spMkLst>
            <pc:docMk/>
            <pc:sldMk cId="2599279971" sldId="263"/>
            <ac:spMk id="8" creationId="{A40FA00D-2E24-246C-A4D7-6963BD8A80CC}"/>
          </ac:spMkLst>
        </pc:spChg>
        <pc:spChg chg="add mod">
          <ac:chgData name="VenkataPavan Reddy (Trianz)" userId="b75d3b30-75c3-43a2-bb60-87bc3d56b86c" providerId="ADAL" clId="{49635AA1-0DE2-49B0-9A81-910CE450F640}" dt="2024-06-27T08:50:19.964" v="551"/>
          <ac:spMkLst>
            <pc:docMk/>
            <pc:sldMk cId="2599279971" sldId="263"/>
            <ac:spMk id="9" creationId="{A12DEFBC-78BB-118E-E38D-169D00C90CC5}"/>
          </ac:spMkLst>
        </pc:spChg>
        <pc:spChg chg="add mod">
          <ac:chgData name="VenkataPavan Reddy (Trianz)" userId="b75d3b30-75c3-43a2-bb60-87bc3d56b86c" providerId="ADAL" clId="{49635AA1-0DE2-49B0-9A81-910CE450F640}" dt="2024-06-27T08:50:19.604" v="550"/>
          <ac:spMkLst>
            <pc:docMk/>
            <pc:sldMk cId="2599279971" sldId="263"/>
            <ac:spMk id="10" creationId="{049B101D-A7C3-A1CC-9044-76AED98CB71B}"/>
          </ac:spMkLst>
        </pc:spChg>
        <pc:spChg chg="add mod">
          <ac:chgData name="VenkataPavan Reddy (Trianz)" userId="b75d3b30-75c3-43a2-bb60-87bc3d56b86c" providerId="ADAL" clId="{49635AA1-0DE2-49B0-9A81-910CE450F640}" dt="2024-06-27T08:50:19.364" v="549"/>
          <ac:spMkLst>
            <pc:docMk/>
            <pc:sldMk cId="2599279971" sldId="263"/>
            <ac:spMk id="11" creationId="{A96A8D6F-6C26-476B-D453-E92A1433B156}"/>
          </ac:spMkLst>
        </pc:spChg>
        <pc:spChg chg="add mod">
          <ac:chgData name="VenkataPavan Reddy (Trianz)" userId="b75d3b30-75c3-43a2-bb60-87bc3d56b86c" providerId="ADAL" clId="{49635AA1-0DE2-49B0-9A81-910CE450F640}" dt="2024-06-27T08:50:19.143" v="548"/>
          <ac:spMkLst>
            <pc:docMk/>
            <pc:sldMk cId="2599279971" sldId="263"/>
            <ac:spMk id="12" creationId="{064D18CA-74FB-475A-CB44-CF6B7A29C3DB}"/>
          </ac:spMkLst>
        </pc:spChg>
        <pc:spChg chg="add mod">
          <ac:chgData name="VenkataPavan Reddy (Trianz)" userId="b75d3b30-75c3-43a2-bb60-87bc3d56b86c" providerId="ADAL" clId="{49635AA1-0DE2-49B0-9A81-910CE450F640}" dt="2024-06-27T08:50:18.902" v="547"/>
          <ac:spMkLst>
            <pc:docMk/>
            <pc:sldMk cId="2599279971" sldId="263"/>
            <ac:spMk id="13" creationId="{49CB4760-72AB-8487-6ED3-E1BE25886C04}"/>
          </ac:spMkLst>
        </pc:spChg>
        <pc:spChg chg="add mod">
          <ac:chgData name="VenkataPavan Reddy (Trianz)" userId="b75d3b30-75c3-43a2-bb60-87bc3d56b86c" providerId="ADAL" clId="{49635AA1-0DE2-49B0-9A81-910CE450F640}" dt="2024-06-27T08:50:18.545" v="546"/>
          <ac:spMkLst>
            <pc:docMk/>
            <pc:sldMk cId="2599279971" sldId="263"/>
            <ac:spMk id="14" creationId="{1F76817A-E360-058C-F39E-D08667F69484}"/>
          </ac:spMkLst>
        </pc:spChg>
        <pc:spChg chg="add">
          <ac:chgData name="VenkataPavan Reddy (Trianz)" userId="b75d3b30-75c3-43a2-bb60-87bc3d56b86c" providerId="ADAL" clId="{49635AA1-0DE2-49B0-9A81-910CE450F640}" dt="2024-06-27T08:50:42.467" v="553"/>
          <ac:spMkLst>
            <pc:docMk/>
            <pc:sldMk cId="2599279971" sldId="263"/>
            <ac:spMk id="15" creationId="{EC3346B0-119D-BDBC-7549-D5B8B076F711}"/>
          </ac:spMkLst>
        </pc:spChg>
        <pc:spChg chg="add">
          <ac:chgData name="VenkataPavan Reddy (Trianz)" userId="b75d3b30-75c3-43a2-bb60-87bc3d56b86c" providerId="ADAL" clId="{49635AA1-0DE2-49B0-9A81-910CE450F640}" dt="2024-06-27T08:52:21.196" v="568"/>
          <ac:spMkLst>
            <pc:docMk/>
            <pc:sldMk cId="2599279971" sldId="263"/>
            <ac:spMk id="16" creationId="{75649C54-9F3A-26AC-11A6-9E6FA37A0062}"/>
          </ac:spMkLst>
        </pc:spChg>
        <pc:spChg chg="add mod">
          <ac:chgData name="VenkataPavan Reddy (Trianz)" userId="b75d3b30-75c3-43a2-bb60-87bc3d56b86c" providerId="ADAL" clId="{49635AA1-0DE2-49B0-9A81-910CE450F640}" dt="2024-06-27T13:40:51.019" v="962" actId="255"/>
          <ac:spMkLst>
            <pc:docMk/>
            <pc:sldMk cId="2599279971" sldId="263"/>
            <ac:spMk id="18" creationId="{EB99531E-ABBC-A884-B1B7-1D491AD0E91E}"/>
          </ac:spMkLst>
        </pc:spChg>
        <pc:spChg chg="add">
          <ac:chgData name="VenkataPavan Reddy (Trianz)" userId="b75d3b30-75c3-43a2-bb60-87bc3d56b86c" providerId="ADAL" clId="{49635AA1-0DE2-49B0-9A81-910CE450F640}" dt="2024-06-27T08:58:10.406" v="771"/>
          <ac:spMkLst>
            <pc:docMk/>
            <pc:sldMk cId="2599279971" sldId="263"/>
            <ac:spMk id="19" creationId="{E62F5ABD-4F24-CB03-7E3E-B8B347F52C4C}"/>
          </ac:spMkLst>
        </pc:spChg>
        <pc:spChg chg="add">
          <ac:chgData name="VenkataPavan Reddy (Trianz)" userId="b75d3b30-75c3-43a2-bb60-87bc3d56b86c" providerId="ADAL" clId="{49635AA1-0DE2-49B0-9A81-910CE450F640}" dt="2024-06-27T09:01:12.019" v="825"/>
          <ac:spMkLst>
            <pc:docMk/>
            <pc:sldMk cId="2599279971" sldId="263"/>
            <ac:spMk id="20" creationId="{F5653805-E9D1-48AB-74BD-627A67F7853F}"/>
          </ac:spMkLst>
        </pc:spChg>
      </pc:sldChg>
      <pc:sldChg chg="new del">
        <pc:chgData name="VenkataPavan Reddy (Trianz)" userId="b75d3b30-75c3-43a2-bb60-87bc3d56b86c" providerId="ADAL" clId="{49635AA1-0DE2-49B0-9A81-910CE450F640}" dt="2024-06-27T08:34:52.891" v="522" actId="47"/>
        <pc:sldMkLst>
          <pc:docMk/>
          <pc:sldMk cId="2765271757" sldId="263"/>
        </pc:sldMkLst>
      </pc:sldChg>
      <pc:sldChg chg="delSp modSp new del mod">
        <pc:chgData name="VenkataPavan Reddy (Trianz)" userId="b75d3b30-75c3-43a2-bb60-87bc3d56b86c" providerId="ADAL" clId="{49635AA1-0DE2-49B0-9A81-910CE450F640}" dt="2024-06-27T08:28:08.577" v="490" actId="47"/>
        <pc:sldMkLst>
          <pc:docMk/>
          <pc:sldMk cId="3280089564" sldId="263"/>
        </pc:sldMkLst>
        <pc:spChg chg="mod">
          <ac:chgData name="VenkataPavan Reddy (Trianz)" userId="b75d3b30-75c3-43a2-bb60-87bc3d56b86c" providerId="ADAL" clId="{49635AA1-0DE2-49B0-9A81-910CE450F640}" dt="2024-06-27T08:22:04.957" v="481"/>
          <ac:spMkLst>
            <pc:docMk/>
            <pc:sldMk cId="3280089564" sldId="263"/>
            <ac:spMk id="2" creationId="{145B42CE-0576-6C5F-DB86-53C38377932D}"/>
          </ac:spMkLst>
        </pc:spChg>
        <pc:spChg chg="del mod">
          <ac:chgData name="VenkataPavan Reddy (Trianz)" userId="b75d3b30-75c3-43a2-bb60-87bc3d56b86c" providerId="ADAL" clId="{49635AA1-0DE2-49B0-9A81-910CE450F640}" dt="2024-06-27T08:17:13.118" v="347" actId="478"/>
          <ac:spMkLst>
            <pc:docMk/>
            <pc:sldMk cId="3280089564" sldId="263"/>
            <ac:spMk id="3" creationId="{51FA9FFC-7CD8-E634-2E1F-82C04E62F878}"/>
          </ac:spMkLst>
        </pc:spChg>
      </pc:sldChg>
      <pc:sldChg chg="addSp delSp modSp new mod">
        <pc:chgData name="VenkataPavan Reddy (Trianz)" userId="b75d3b30-75c3-43a2-bb60-87bc3d56b86c" providerId="ADAL" clId="{49635AA1-0DE2-49B0-9A81-910CE450F640}" dt="2024-06-27T13:55:28.866" v="1028" actId="255"/>
        <pc:sldMkLst>
          <pc:docMk/>
          <pc:sldMk cId="97887609" sldId="264"/>
        </pc:sldMkLst>
        <pc:spChg chg="mod">
          <ac:chgData name="VenkataPavan Reddy (Trianz)" userId="b75d3b30-75c3-43a2-bb60-87bc3d56b86c" providerId="ADAL" clId="{49635AA1-0DE2-49B0-9A81-910CE450F640}" dt="2024-06-27T13:48:29.902" v="1014" actId="27636"/>
          <ac:spMkLst>
            <pc:docMk/>
            <pc:sldMk cId="97887609" sldId="264"/>
            <ac:spMk id="2" creationId="{89367397-5B7E-3AC2-127F-D2986EE35DA8}"/>
          </ac:spMkLst>
        </pc:spChg>
        <pc:spChg chg="add del mod">
          <ac:chgData name="VenkataPavan Reddy (Trianz)" userId="b75d3b30-75c3-43a2-bb60-87bc3d56b86c" providerId="ADAL" clId="{49635AA1-0DE2-49B0-9A81-910CE450F640}" dt="2024-06-27T13:55:28.866" v="1028" actId="255"/>
          <ac:spMkLst>
            <pc:docMk/>
            <pc:sldMk cId="97887609" sldId="264"/>
            <ac:spMk id="3" creationId="{14ACBFB0-F29F-F65D-21AE-201DDC81E3C0}"/>
          </ac:spMkLst>
        </pc:spChg>
      </pc:sldChg>
      <pc:sldChg chg="addSp delSp modSp new del mod">
        <pc:chgData name="VenkataPavan Reddy (Trianz)" userId="b75d3b30-75c3-43a2-bb60-87bc3d56b86c" providerId="ADAL" clId="{49635AA1-0DE2-49B0-9A81-910CE450F640}" dt="2024-06-27T13:46:18.918" v="976" actId="47"/>
        <pc:sldMkLst>
          <pc:docMk/>
          <pc:sldMk cId="416082574" sldId="264"/>
        </pc:sldMkLst>
        <pc:spChg chg="add">
          <ac:chgData name="VenkataPavan Reddy (Trianz)" userId="b75d3b30-75c3-43a2-bb60-87bc3d56b86c" providerId="ADAL" clId="{49635AA1-0DE2-49B0-9A81-910CE450F640}" dt="2024-06-27T13:45:11.651" v="968"/>
          <ac:spMkLst>
            <pc:docMk/>
            <pc:sldMk cId="416082574" sldId="264"/>
            <ac:spMk id="2" creationId="{1F9D4D3C-B01D-FAFE-7764-DB26552E2B09}"/>
          </ac:spMkLst>
        </pc:spChg>
        <pc:spChg chg="add del mod">
          <ac:chgData name="VenkataPavan Reddy (Trianz)" userId="b75d3b30-75c3-43a2-bb60-87bc3d56b86c" providerId="ADAL" clId="{49635AA1-0DE2-49B0-9A81-910CE450F640}" dt="2024-06-27T13:46:17.017" v="975" actId="478"/>
          <ac:spMkLst>
            <pc:docMk/>
            <pc:sldMk cId="416082574" sldId="264"/>
            <ac:spMk id="3" creationId="{433D4650-5615-A6B4-53CB-1BB8340F13DC}"/>
          </ac:spMkLst>
        </pc:spChg>
        <pc:spChg chg="add">
          <ac:chgData name="VenkataPavan Reddy (Trianz)" userId="b75d3b30-75c3-43a2-bb60-87bc3d56b86c" providerId="ADAL" clId="{49635AA1-0DE2-49B0-9A81-910CE450F640}" dt="2024-06-27T13:45:53.431" v="972"/>
          <ac:spMkLst>
            <pc:docMk/>
            <pc:sldMk cId="416082574" sldId="264"/>
            <ac:spMk id="4" creationId="{35A5D23F-D038-0296-FB68-6DB754CCCFBA}"/>
          </ac:spMkLst>
        </pc:spChg>
        <pc:spChg chg="add">
          <ac:chgData name="VenkataPavan Reddy (Trianz)" userId="b75d3b30-75c3-43a2-bb60-87bc3d56b86c" providerId="ADAL" clId="{49635AA1-0DE2-49B0-9A81-910CE450F640}" dt="2024-06-27T13:46:09.412" v="974"/>
          <ac:spMkLst>
            <pc:docMk/>
            <pc:sldMk cId="416082574" sldId="264"/>
            <ac:spMk id="5" creationId="{75C12F09-EE5E-EABD-C66F-CA61F1A007E9}"/>
          </ac:spMkLst>
        </pc:spChg>
      </pc:sldChg>
      <pc:sldChg chg="addSp delSp modSp new del">
        <pc:chgData name="VenkataPavan Reddy (Trianz)" userId="b75d3b30-75c3-43a2-bb60-87bc3d56b86c" providerId="ADAL" clId="{49635AA1-0DE2-49B0-9A81-910CE450F640}" dt="2024-06-27T13:44:55.584" v="966" actId="47"/>
        <pc:sldMkLst>
          <pc:docMk/>
          <pc:sldMk cId="1618486280" sldId="264"/>
        </pc:sldMkLst>
        <pc:spChg chg="del">
          <ac:chgData name="VenkataPavan Reddy (Trianz)" userId="b75d3b30-75c3-43a2-bb60-87bc3d56b86c" providerId="ADAL" clId="{49635AA1-0DE2-49B0-9A81-910CE450F640}" dt="2024-06-27T13:44:22.033" v="965"/>
          <ac:spMkLst>
            <pc:docMk/>
            <pc:sldMk cId="1618486280" sldId="264"/>
            <ac:spMk id="3" creationId="{818F1E81-0BCC-2F52-506F-A70B66B16E04}"/>
          </ac:spMkLst>
        </pc:spChg>
        <pc:spChg chg="add mod">
          <ac:chgData name="VenkataPavan Reddy (Trianz)" userId="b75d3b30-75c3-43a2-bb60-87bc3d56b86c" providerId="ADAL" clId="{49635AA1-0DE2-49B0-9A81-910CE450F640}" dt="2024-06-27T13:44:22.033" v="965"/>
          <ac:spMkLst>
            <pc:docMk/>
            <pc:sldMk cId="1618486280" sldId="264"/>
            <ac:spMk id="4" creationId="{5752D0B1-71EC-5B48-875D-394523EC3C9D}"/>
          </ac:spMkLst>
        </pc:spChg>
      </pc:sldChg>
      <pc:sldChg chg="addSp delSp modSp new del mod">
        <pc:chgData name="VenkataPavan Reddy (Trianz)" userId="b75d3b30-75c3-43a2-bb60-87bc3d56b86c" providerId="ADAL" clId="{49635AA1-0DE2-49B0-9A81-910CE450F640}" dt="2024-06-27T13:47:28.055" v="988" actId="680"/>
        <pc:sldMkLst>
          <pc:docMk/>
          <pc:sldMk cId="3956344762" sldId="264"/>
        </pc:sldMkLst>
        <pc:spChg chg="add del mod">
          <ac:chgData name="VenkataPavan Reddy (Trianz)" userId="b75d3b30-75c3-43a2-bb60-87bc3d56b86c" providerId="ADAL" clId="{49635AA1-0DE2-49B0-9A81-910CE450F640}" dt="2024-06-27T13:47:26.757" v="987"/>
          <ac:spMkLst>
            <pc:docMk/>
            <pc:sldMk cId="3956344762" sldId="264"/>
            <ac:spMk id="2" creationId="{6449FCF3-9996-C9D7-2F5B-36C729B436B2}"/>
          </ac:spMkLst>
        </pc:spChg>
        <pc:spChg chg="add mod">
          <ac:chgData name="VenkataPavan Reddy (Trianz)" userId="b75d3b30-75c3-43a2-bb60-87bc3d56b86c" providerId="ADAL" clId="{49635AA1-0DE2-49B0-9A81-910CE450F640}" dt="2024-06-27T13:46:58.727" v="979"/>
          <ac:spMkLst>
            <pc:docMk/>
            <pc:sldMk cId="3956344762" sldId="264"/>
            <ac:spMk id="3" creationId="{2F08D2BE-A6FE-6B0D-A754-E9DEC40ADE69}"/>
          </ac:spMkLst>
        </pc:spChg>
        <pc:spChg chg="add mod">
          <ac:chgData name="VenkataPavan Reddy (Trianz)" userId="b75d3b30-75c3-43a2-bb60-87bc3d56b86c" providerId="ADAL" clId="{49635AA1-0DE2-49B0-9A81-910CE450F640}" dt="2024-06-27T13:47:12.307" v="981"/>
          <ac:spMkLst>
            <pc:docMk/>
            <pc:sldMk cId="3956344762" sldId="264"/>
            <ac:spMk id="4" creationId="{6387E9C0-B863-20D1-DB3D-ECF74709D6BE}"/>
          </ac:spMkLst>
        </pc:spChg>
      </pc:sldChg>
      <pc:sldChg chg="addSp modSp new mod">
        <pc:chgData name="VenkataPavan Reddy (Trianz)" userId="b75d3b30-75c3-43a2-bb60-87bc3d56b86c" providerId="ADAL" clId="{49635AA1-0DE2-49B0-9A81-910CE450F640}" dt="2024-06-27T14:01:53.911" v="1081" actId="255"/>
        <pc:sldMkLst>
          <pc:docMk/>
          <pc:sldMk cId="1317804468" sldId="265"/>
        </pc:sldMkLst>
        <pc:spChg chg="add mod">
          <ac:chgData name="VenkataPavan Reddy (Trianz)" userId="b75d3b30-75c3-43a2-bb60-87bc3d56b86c" providerId="ADAL" clId="{49635AA1-0DE2-49B0-9A81-910CE450F640}" dt="2024-06-27T14:01:53.911" v="1081" actId="255"/>
          <ac:spMkLst>
            <pc:docMk/>
            <pc:sldMk cId="1317804468" sldId="265"/>
            <ac:spMk id="2" creationId="{A9698EBB-3500-272A-D578-F854FB9F7FDB}"/>
          </ac:spMkLst>
        </pc:spChg>
        <pc:spChg chg="add">
          <ac:chgData name="VenkataPavan Reddy (Trianz)" userId="b75d3b30-75c3-43a2-bb60-87bc3d56b86c" providerId="ADAL" clId="{49635AA1-0DE2-49B0-9A81-910CE450F640}" dt="2024-06-27T14:00:01.675" v="1067"/>
          <ac:spMkLst>
            <pc:docMk/>
            <pc:sldMk cId="1317804468" sldId="265"/>
            <ac:spMk id="3" creationId="{A04C5DCA-473A-AF9F-BD45-082265B0739D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70E128-5B71-42E4-B1E1-848D1A216302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 phldr="1"/>
      <dgm:spPr/>
    </dgm:pt>
    <dgm:pt modelId="{3EE4720B-DA77-403B-85C8-A73DB31A96FC}">
      <dgm:prSet phldrT="[Text]"/>
      <dgm:spPr/>
      <dgm:t>
        <a:bodyPr/>
        <a:lstStyle/>
        <a:p>
          <a:r>
            <a:rPr lang="en-US" dirty="0"/>
            <a:t>Structure for React JS</a:t>
          </a:r>
          <a:endParaRPr lang="en-IN" dirty="0"/>
        </a:p>
      </dgm:t>
    </dgm:pt>
    <dgm:pt modelId="{6F3CF613-FD36-4F64-93C0-4CBC5864291D}" type="parTrans" cxnId="{9F8A50A6-E7E9-4197-8101-09ED549CA97F}">
      <dgm:prSet/>
      <dgm:spPr/>
      <dgm:t>
        <a:bodyPr/>
        <a:lstStyle/>
        <a:p>
          <a:endParaRPr lang="en-IN"/>
        </a:p>
      </dgm:t>
    </dgm:pt>
    <dgm:pt modelId="{5DEC09DF-9C4C-4D32-B6D2-64514C23F2EA}" type="sibTrans" cxnId="{9F8A50A6-E7E9-4197-8101-09ED549CA97F}">
      <dgm:prSet/>
      <dgm:spPr/>
      <dgm:t>
        <a:bodyPr/>
        <a:lstStyle/>
        <a:p>
          <a:endParaRPr lang="en-IN"/>
        </a:p>
      </dgm:t>
    </dgm:pt>
    <dgm:pt modelId="{90FA29CF-0986-4A0C-9FD6-5352C1006E49}">
      <dgm:prSet phldrT="[Text]"/>
      <dgm:spPr/>
      <dgm:t>
        <a:bodyPr/>
        <a:lstStyle/>
        <a:p>
          <a:r>
            <a:rPr lang="en-US" dirty="0"/>
            <a:t>Structure for Node JS</a:t>
          </a:r>
          <a:endParaRPr lang="en-IN" dirty="0"/>
        </a:p>
      </dgm:t>
    </dgm:pt>
    <dgm:pt modelId="{A426ED62-7922-42DC-828E-5A46B3A9295A}" type="parTrans" cxnId="{46339390-27DE-4C81-A679-4763A3F463D0}">
      <dgm:prSet/>
      <dgm:spPr/>
      <dgm:t>
        <a:bodyPr/>
        <a:lstStyle/>
        <a:p>
          <a:endParaRPr lang="en-IN"/>
        </a:p>
      </dgm:t>
    </dgm:pt>
    <dgm:pt modelId="{7685FF3F-E982-44A1-9798-E735A23155CB}" type="sibTrans" cxnId="{46339390-27DE-4C81-A679-4763A3F463D0}">
      <dgm:prSet/>
      <dgm:spPr/>
      <dgm:t>
        <a:bodyPr/>
        <a:lstStyle/>
        <a:p>
          <a:endParaRPr lang="en-IN"/>
        </a:p>
      </dgm:t>
    </dgm:pt>
    <dgm:pt modelId="{3A16F7A2-14F6-4461-85D8-5E4E8ED5B449}" type="pres">
      <dgm:prSet presAssocID="{5E70E128-5B71-42E4-B1E1-848D1A216302}" presName="linearFlow" presStyleCnt="0">
        <dgm:presLayoutVars>
          <dgm:dir/>
          <dgm:resizeHandles val="exact"/>
        </dgm:presLayoutVars>
      </dgm:prSet>
      <dgm:spPr/>
    </dgm:pt>
    <dgm:pt modelId="{ED533501-8C34-4EA7-8B3C-56C75060823C}" type="pres">
      <dgm:prSet presAssocID="{3EE4720B-DA77-403B-85C8-A73DB31A96FC}" presName="composite" presStyleCnt="0"/>
      <dgm:spPr/>
    </dgm:pt>
    <dgm:pt modelId="{D98C3F54-CF2B-479B-BDC4-2FC3ABB8ED38}" type="pres">
      <dgm:prSet presAssocID="{3EE4720B-DA77-403B-85C8-A73DB31A96FC}" presName="imgShp" presStyleLbl="fgImgPlace1" presStyleIdx="0" presStyleCnt="2" custScaleX="82987" custScaleY="7976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28FEF081-5C8B-49D7-93AF-9662EEDFCE6E}" type="pres">
      <dgm:prSet presAssocID="{3EE4720B-DA77-403B-85C8-A73DB31A96FC}" presName="txShp" presStyleLbl="node1" presStyleIdx="0" presStyleCnt="2">
        <dgm:presLayoutVars>
          <dgm:bulletEnabled val="1"/>
        </dgm:presLayoutVars>
      </dgm:prSet>
      <dgm:spPr/>
    </dgm:pt>
    <dgm:pt modelId="{7E6EC296-E47D-4659-9E8A-9E4231E6ADDF}" type="pres">
      <dgm:prSet presAssocID="{5DEC09DF-9C4C-4D32-B6D2-64514C23F2EA}" presName="spacing" presStyleCnt="0"/>
      <dgm:spPr/>
    </dgm:pt>
    <dgm:pt modelId="{0B31E681-4406-421A-A7A9-38ECF25CA4A9}" type="pres">
      <dgm:prSet presAssocID="{90FA29CF-0986-4A0C-9FD6-5352C1006E49}" presName="composite" presStyleCnt="0"/>
      <dgm:spPr/>
    </dgm:pt>
    <dgm:pt modelId="{C8C6F829-3137-46BE-AA77-C949692ABEB5}" type="pres">
      <dgm:prSet presAssocID="{90FA29CF-0986-4A0C-9FD6-5352C1006E49}" presName="imgShp" presStyleLbl="fgImgPlac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</dgm:spPr>
    </dgm:pt>
    <dgm:pt modelId="{5002CEFD-C14C-49E0-83DB-3C67ECC7BE3E}" type="pres">
      <dgm:prSet presAssocID="{90FA29CF-0986-4A0C-9FD6-5352C1006E49}" presName="txShp" presStyleLbl="node1" presStyleIdx="1" presStyleCnt="2">
        <dgm:presLayoutVars>
          <dgm:bulletEnabled val="1"/>
        </dgm:presLayoutVars>
      </dgm:prSet>
      <dgm:spPr/>
    </dgm:pt>
  </dgm:ptLst>
  <dgm:cxnLst>
    <dgm:cxn modelId="{9A57993F-F93E-4AB5-9863-4520DF44D435}" type="presOf" srcId="{5E70E128-5B71-42E4-B1E1-848D1A216302}" destId="{3A16F7A2-14F6-4461-85D8-5E4E8ED5B449}" srcOrd="0" destOrd="0" presId="urn:microsoft.com/office/officeart/2005/8/layout/vList3"/>
    <dgm:cxn modelId="{5B2D0551-4C3C-44B8-9F1B-F3F8B26383CF}" type="presOf" srcId="{90FA29CF-0986-4A0C-9FD6-5352C1006E49}" destId="{5002CEFD-C14C-49E0-83DB-3C67ECC7BE3E}" srcOrd="0" destOrd="0" presId="urn:microsoft.com/office/officeart/2005/8/layout/vList3"/>
    <dgm:cxn modelId="{46339390-27DE-4C81-A679-4763A3F463D0}" srcId="{5E70E128-5B71-42E4-B1E1-848D1A216302}" destId="{90FA29CF-0986-4A0C-9FD6-5352C1006E49}" srcOrd="1" destOrd="0" parTransId="{A426ED62-7922-42DC-828E-5A46B3A9295A}" sibTransId="{7685FF3F-E982-44A1-9798-E735A23155CB}"/>
    <dgm:cxn modelId="{9F8A50A6-E7E9-4197-8101-09ED549CA97F}" srcId="{5E70E128-5B71-42E4-B1E1-848D1A216302}" destId="{3EE4720B-DA77-403B-85C8-A73DB31A96FC}" srcOrd="0" destOrd="0" parTransId="{6F3CF613-FD36-4F64-93C0-4CBC5864291D}" sibTransId="{5DEC09DF-9C4C-4D32-B6D2-64514C23F2EA}"/>
    <dgm:cxn modelId="{0A26B6FE-5902-48F5-927B-BC610B215415}" type="presOf" srcId="{3EE4720B-DA77-403B-85C8-A73DB31A96FC}" destId="{28FEF081-5C8B-49D7-93AF-9662EEDFCE6E}" srcOrd="0" destOrd="0" presId="urn:microsoft.com/office/officeart/2005/8/layout/vList3"/>
    <dgm:cxn modelId="{AEF34375-65C5-4322-81EF-26300CEEA875}" type="presParOf" srcId="{3A16F7A2-14F6-4461-85D8-5E4E8ED5B449}" destId="{ED533501-8C34-4EA7-8B3C-56C75060823C}" srcOrd="0" destOrd="0" presId="urn:microsoft.com/office/officeart/2005/8/layout/vList3"/>
    <dgm:cxn modelId="{5A605728-3AC8-4C6B-8558-9BEDBBB51AE2}" type="presParOf" srcId="{ED533501-8C34-4EA7-8B3C-56C75060823C}" destId="{D98C3F54-CF2B-479B-BDC4-2FC3ABB8ED38}" srcOrd="0" destOrd="0" presId="urn:microsoft.com/office/officeart/2005/8/layout/vList3"/>
    <dgm:cxn modelId="{A5004A65-7222-4977-821B-3152F981B737}" type="presParOf" srcId="{ED533501-8C34-4EA7-8B3C-56C75060823C}" destId="{28FEF081-5C8B-49D7-93AF-9662EEDFCE6E}" srcOrd="1" destOrd="0" presId="urn:microsoft.com/office/officeart/2005/8/layout/vList3"/>
    <dgm:cxn modelId="{37FE2475-8131-408D-8D3D-1D2ED6C0FD17}" type="presParOf" srcId="{3A16F7A2-14F6-4461-85D8-5E4E8ED5B449}" destId="{7E6EC296-E47D-4659-9E8A-9E4231E6ADDF}" srcOrd="1" destOrd="0" presId="urn:microsoft.com/office/officeart/2005/8/layout/vList3"/>
    <dgm:cxn modelId="{149F6C0B-CBA9-4928-842C-F81787C71EFE}" type="presParOf" srcId="{3A16F7A2-14F6-4461-85D8-5E4E8ED5B449}" destId="{0B31E681-4406-421A-A7A9-38ECF25CA4A9}" srcOrd="2" destOrd="0" presId="urn:microsoft.com/office/officeart/2005/8/layout/vList3"/>
    <dgm:cxn modelId="{F5A1B8BA-4407-4B8C-A303-B3F555D520A7}" type="presParOf" srcId="{0B31E681-4406-421A-A7A9-38ECF25CA4A9}" destId="{C8C6F829-3137-46BE-AA77-C949692ABEB5}" srcOrd="0" destOrd="0" presId="urn:microsoft.com/office/officeart/2005/8/layout/vList3"/>
    <dgm:cxn modelId="{5890C324-4B13-4670-82D8-4C0D1C3022EB}" type="presParOf" srcId="{0B31E681-4406-421A-A7A9-38ECF25CA4A9}" destId="{5002CEFD-C14C-49E0-83DB-3C67ECC7BE3E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EF081-5C8B-49D7-93AF-9662EEDFCE6E}">
      <dsp:nvSpPr>
        <dsp:cNvPr id="0" name=""/>
        <dsp:cNvSpPr/>
      </dsp:nvSpPr>
      <dsp:spPr>
        <a:xfrm rot="10800000">
          <a:off x="1338021" y="221"/>
          <a:ext cx="4647512" cy="80690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824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Structure for React JS</a:t>
          </a:r>
          <a:endParaRPr lang="en-IN" sz="3000" kern="1200" dirty="0"/>
        </a:p>
      </dsp:txBody>
      <dsp:txXfrm rot="10800000">
        <a:off x="1539748" y="221"/>
        <a:ext cx="4445785" cy="806908"/>
      </dsp:txXfrm>
    </dsp:sp>
    <dsp:sp modelId="{D98C3F54-CF2B-479B-BDC4-2FC3ABB8ED38}">
      <dsp:nvSpPr>
        <dsp:cNvPr id="0" name=""/>
        <dsp:cNvSpPr/>
      </dsp:nvSpPr>
      <dsp:spPr>
        <a:xfrm>
          <a:off x="1003206" y="81864"/>
          <a:ext cx="669629" cy="643622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02CEFD-C14C-49E0-83DB-3C67ECC7BE3E}">
      <dsp:nvSpPr>
        <dsp:cNvPr id="0" name=""/>
        <dsp:cNvSpPr/>
      </dsp:nvSpPr>
      <dsp:spPr>
        <a:xfrm rot="10800000">
          <a:off x="1372341" y="1008857"/>
          <a:ext cx="4647512" cy="806908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824" tIns="114300" rIns="21336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Structure for Node JS</a:t>
          </a:r>
          <a:endParaRPr lang="en-IN" sz="3000" kern="1200" dirty="0"/>
        </a:p>
      </dsp:txBody>
      <dsp:txXfrm rot="10800000">
        <a:off x="1574068" y="1008857"/>
        <a:ext cx="4445785" cy="806908"/>
      </dsp:txXfrm>
    </dsp:sp>
    <dsp:sp modelId="{C8C6F829-3137-46BE-AA77-C949692ABEB5}">
      <dsp:nvSpPr>
        <dsp:cNvPr id="0" name=""/>
        <dsp:cNvSpPr/>
      </dsp:nvSpPr>
      <dsp:spPr>
        <a:xfrm>
          <a:off x="968886" y="1008857"/>
          <a:ext cx="806908" cy="806908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9000" b="-9000"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50EEDA-870C-4827-915C-AA9E99E4276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92A626-EF3C-48CA-BEEA-32E694082F9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2096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</a:pP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92A626-EF3C-48CA-BEEA-32E694082F94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1985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10D4-74D8-40CF-B3C7-334AC206C02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2BD6-96DF-45A4-8D9B-FE796DF02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272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10D4-74D8-40CF-B3C7-334AC206C02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2BD6-96DF-45A4-8D9B-FE796DF02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222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10D4-74D8-40CF-B3C7-334AC206C02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2BD6-96DF-45A4-8D9B-FE796DF02337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542787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10D4-74D8-40CF-B3C7-334AC206C02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2BD6-96DF-45A4-8D9B-FE796DF02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7528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10D4-74D8-40CF-B3C7-334AC206C02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2BD6-96DF-45A4-8D9B-FE796DF02337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42988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10D4-74D8-40CF-B3C7-334AC206C02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2BD6-96DF-45A4-8D9B-FE796DF02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1810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10D4-74D8-40CF-B3C7-334AC206C02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2BD6-96DF-45A4-8D9B-FE796DF02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18531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10D4-74D8-40CF-B3C7-334AC206C02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2BD6-96DF-45A4-8D9B-FE796DF02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357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10D4-74D8-40CF-B3C7-334AC206C02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2BD6-96DF-45A4-8D9B-FE796DF02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86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10D4-74D8-40CF-B3C7-334AC206C02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2BD6-96DF-45A4-8D9B-FE796DF02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981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10D4-74D8-40CF-B3C7-334AC206C02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2BD6-96DF-45A4-8D9B-FE796DF02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594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10D4-74D8-40CF-B3C7-334AC206C02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2BD6-96DF-45A4-8D9B-FE796DF02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6789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10D4-74D8-40CF-B3C7-334AC206C02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2BD6-96DF-45A4-8D9B-FE796DF02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904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10D4-74D8-40CF-B3C7-334AC206C02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2BD6-96DF-45A4-8D9B-FE796DF02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1453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10D4-74D8-40CF-B3C7-334AC206C02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2BD6-96DF-45A4-8D9B-FE796DF02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0898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E10D4-74D8-40CF-B3C7-334AC206C02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BD2BD6-96DF-45A4-8D9B-FE796DF02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38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4E10D4-74D8-40CF-B3C7-334AC206C02C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9BD2BD6-96DF-45A4-8D9B-FE796DF0233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94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51A58-CAD1-3E2E-4478-7BC8CC916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Repo Directory Structure</a:t>
            </a:r>
            <a:endParaRPr lang="en-IN" sz="48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685572F-ECB5-DCB6-25ED-5A2500FB441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8952047"/>
              </p:ext>
            </p:extLst>
          </p:nvPr>
        </p:nvGraphicFramePr>
        <p:xfrm>
          <a:off x="677334" y="2160589"/>
          <a:ext cx="6988740" cy="1815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6804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6DE4-C506-54DC-C41A-2149E7C9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0575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Structure for React JS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A14DF-1D2D-E6AC-522A-ADB6E5FC2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0175"/>
            <a:ext cx="8596668" cy="5457825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6400" dirty="0"/>
              <a:t>my-react-app/</a:t>
            </a:r>
          </a:p>
          <a:p>
            <a:pPr marL="0" indent="0">
              <a:buNone/>
            </a:pPr>
            <a:r>
              <a:rPr lang="en-IN" sz="6400" dirty="0"/>
              <a:t>├── public/</a:t>
            </a:r>
          </a:p>
          <a:p>
            <a:pPr marL="0" indent="0">
              <a:buNone/>
            </a:pPr>
            <a:r>
              <a:rPr lang="en-IN" sz="6400" dirty="0"/>
              <a:t>│   ├── index.html</a:t>
            </a:r>
          </a:p>
          <a:p>
            <a:pPr marL="0" indent="0">
              <a:buNone/>
            </a:pPr>
            <a:r>
              <a:rPr lang="en-IN" sz="6400" dirty="0"/>
              <a:t>│   └── ...</a:t>
            </a:r>
          </a:p>
          <a:p>
            <a:pPr marL="0" indent="0">
              <a:buNone/>
            </a:pPr>
            <a:r>
              <a:rPr lang="en-IN" sz="6400" dirty="0"/>
              <a:t>├── </a:t>
            </a:r>
            <a:r>
              <a:rPr lang="en-IN" sz="6400" dirty="0" err="1"/>
              <a:t>src</a:t>
            </a:r>
            <a:r>
              <a:rPr lang="en-IN" sz="6400" dirty="0"/>
              <a:t>/</a:t>
            </a:r>
          </a:p>
          <a:p>
            <a:pPr marL="0" indent="0">
              <a:buNone/>
            </a:pPr>
            <a:r>
              <a:rPr lang="en-IN" sz="6400" dirty="0"/>
              <a:t>│   ├── assets/</a:t>
            </a:r>
          </a:p>
          <a:p>
            <a:pPr marL="0" indent="0">
              <a:buNone/>
            </a:pPr>
            <a:r>
              <a:rPr lang="en-IN" sz="6400" dirty="0"/>
              <a:t>│   │   ├── images/</a:t>
            </a:r>
          </a:p>
          <a:p>
            <a:pPr marL="0" indent="0">
              <a:buNone/>
            </a:pPr>
            <a:r>
              <a:rPr lang="en-IN" sz="6400" dirty="0"/>
              <a:t>│   │   └── styles/</a:t>
            </a:r>
          </a:p>
          <a:p>
            <a:pPr marL="0" indent="0">
              <a:buNone/>
            </a:pPr>
            <a:r>
              <a:rPr lang="en-IN" sz="6400" dirty="0"/>
              <a:t>│   │       ├── </a:t>
            </a:r>
            <a:r>
              <a:rPr lang="en-IN" sz="6400" dirty="0" err="1"/>
              <a:t>css</a:t>
            </a:r>
            <a:r>
              <a:rPr lang="en-IN" sz="6400" dirty="0"/>
              <a:t>/</a:t>
            </a:r>
          </a:p>
          <a:p>
            <a:pPr marL="0" indent="0">
              <a:buNone/>
            </a:pPr>
            <a:r>
              <a:rPr lang="en-IN" sz="6400" dirty="0"/>
              <a:t>│   │       └── </a:t>
            </a:r>
            <a:r>
              <a:rPr lang="en-IN" sz="6400" dirty="0" err="1"/>
              <a:t>scss</a:t>
            </a:r>
            <a:r>
              <a:rPr lang="en-IN" sz="6400" dirty="0"/>
              <a:t>/</a:t>
            </a:r>
          </a:p>
          <a:p>
            <a:pPr marL="0" indent="0">
              <a:buNone/>
            </a:pPr>
            <a:r>
              <a:rPr lang="en-IN" sz="6400" dirty="0"/>
              <a:t>│   ├── components/</a:t>
            </a:r>
          </a:p>
          <a:p>
            <a:pPr marL="0" indent="0">
              <a:buNone/>
            </a:pPr>
            <a:r>
              <a:rPr lang="en-IN" sz="6400" dirty="0"/>
              <a:t>│   │   ├── Header/</a:t>
            </a:r>
          </a:p>
          <a:p>
            <a:pPr marL="0" indent="0">
              <a:buNone/>
            </a:pPr>
            <a:r>
              <a:rPr lang="en-IN" sz="6400" dirty="0"/>
              <a:t>│   │   │   ├── Header.js</a:t>
            </a:r>
          </a:p>
          <a:p>
            <a:pPr marL="0" indent="0">
              <a:buNone/>
            </a:pPr>
            <a:r>
              <a:rPr lang="en-IN" sz="6400" dirty="0"/>
              <a:t>│   │   │   ├── Header.css</a:t>
            </a:r>
          </a:p>
          <a:p>
            <a:pPr marL="0" indent="0">
              <a:buNone/>
            </a:pPr>
            <a:r>
              <a:rPr lang="en-IN" sz="6400" dirty="0"/>
              <a:t>│   │   │   └── index.js</a:t>
            </a:r>
          </a:p>
          <a:p>
            <a:pPr marL="0" indent="0">
              <a:buNone/>
            </a:pPr>
            <a:r>
              <a:rPr lang="en-IN" sz="6400" dirty="0"/>
              <a:t>│   │   └── ...</a:t>
            </a:r>
          </a:p>
          <a:p>
            <a:pPr marL="0" indent="0">
              <a:buNone/>
            </a:pPr>
            <a:r>
              <a:rPr lang="en-IN" sz="6400" dirty="0"/>
              <a:t>│   ├── pages/</a:t>
            </a:r>
          </a:p>
          <a:p>
            <a:pPr marL="0" indent="0">
              <a:buNone/>
            </a:pPr>
            <a:r>
              <a:rPr lang="en-IN" sz="6400" dirty="0"/>
              <a:t>│   │   ├── Home/</a:t>
            </a:r>
          </a:p>
        </p:txBody>
      </p:sp>
    </p:spTree>
    <p:extLst>
      <p:ext uri="{BB962C8B-B14F-4D97-AF65-F5344CB8AC3E}">
        <p14:creationId xmlns:p14="http://schemas.microsoft.com/office/powerpoint/2010/main" val="3350801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6DE4-C506-54DC-C41A-2149E7C9C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0575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Structure for React JS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A14DF-1D2D-E6AC-522A-ADB6E5FC2A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0175"/>
            <a:ext cx="8596668" cy="4641187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IN" sz="6400"/>
              <a:t>│   </a:t>
            </a:r>
            <a:r>
              <a:rPr lang="en-IN" sz="6400" dirty="0"/>
              <a:t>│   │   ├── Home.js</a:t>
            </a:r>
          </a:p>
          <a:p>
            <a:pPr marL="0" indent="0">
              <a:buNone/>
            </a:pPr>
            <a:r>
              <a:rPr lang="en-IN" sz="6400" dirty="0"/>
              <a:t>│   │   │   ├── Home.css</a:t>
            </a:r>
          </a:p>
          <a:p>
            <a:pPr marL="0" indent="0">
              <a:buNone/>
            </a:pPr>
            <a:r>
              <a:rPr lang="en-IN" sz="6400" dirty="0"/>
              <a:t>│   │   │   └── index.js</a:t>
            </a:r>
          </a:p>
          <a:p>
            <a:pPr marL="0" indent="0">
              <a:buNone/>
            </a:pPr>
            <a:r>
              <a:rPr lang="en-IN" sz="6400" dirty="0"/>
              <a:t>│   │   └── ...</a:t>
            </a:r>
          </a:p>
          <a:p>
            <a:pPr marL="0" indent="0">
              <a:buNone/>
            </a:pPr>
            <a:r>
              <a:rPr lang="en-IN" sz="6400" dirty="0"/>
              <a:t>│   ├── services/</a:t>
            </a:r>
          </a:p>
          <a:p>
            <a:pPr marL="0" indent="0">
              <a:buNone/>
            </a:pPr>
            <a:r>
              <a:rPr lang="en-IN" sz="6400" dirty="0"/>
              <a:t>│   │   └── api.js</a:t>
            </a:r>
          </a:p>
          <a:p>
            <a:pPr marL="0" indent="0">
              <a:buNone/>
            </a:pPr>
            <a:r>
              <a:rPr lang="en-IN" sz="6400" dirty="0"/>
              <a:t>│   ├── utils/</a:t>
            </a:r>
          </a:p>
          <a:p>
            <a:pPr marL="0" indent="0">
              <a:buNone/>
            </a:pPr>
            <a:r>
              <a:rPr lang="en-IN" sz="6400" dirty="0"/>
              <a:t>│   │   ├── helpers.js</a:t>
            </a:r>
          </a:p>
          <a:p>
            <a:pPr marL="0" indent="0">
              <a:buNone/>
            </a:pPr>
            <a:r>
              <a:rPr lang="en-IN" sz="6400" dirty="0"/>
              <a:t>│   │   └── constants.js</a:t>
            </a:r>
          </a:p>
          <a:p>
            <a:pPr marL="0" indent="0">
              <a:buNone/>
            </a:pPr>
            <a:r>
              <a:rPr lang="en-IN" sz="6400" dirty="0"/>
              <a:t>│   ├── App.js</a:t>
            </a:r>
          </a:p>
          <a:p>
            <a:pPr marL="0" indent="0">
              <a:buNone/>
            </a:pPr>
            <a:r>
              <a:rPr lang="en-IN" sz="6400" dirty="0"/>
              <a:t>│   ├── index.js</a:t>
            </a:r>
          </a:p>
          <a:p>
            <a:pPr marL="0" indent="0">
              <a:buNone/>
            </a:pPr>
            <a:r>
              <a:rPr lang="en-IN" sz="6400" dirty="0"/>
              <a:t>│   ├── reportWebVitals.js</a:t>
            </a:r>
          </a:p>
          <a:p>
            <a:pPr marL="0" indent="0">
              <a:buNone/>
            </a:pPr>
            <a:r>
              <a:rPr lang="en-IN" sz="6400" dirty="0"/>
              <a:t>│   └── setupTests.js</a:t>
            </a:r>
          </a:p>
          <a:p>
            <a:pPr marL="0" indent="0">
              <a:buNone/>
            </a:pPr>
            <a:r>
              <a:rPr lang="en-IN" sz="6400" dirty="0"/>
              <a:t>├── .</a:t>
            </a:r>
            <a:r>
              <a:rPr lang="en-IN" sz="6400" dirty="0" err="1"/>
              <a:t>gitignore</a:t>
            </a:r>
            <a:endParaRPr lang="en-IN" sz="6400" dirty="0"/>
          </a:p>
          <a:p>
            <a:pPr marL="0" indent="0">
              <a:buNone/>
            </a:pPr>
            <a:r>
              <a:rPr lang="en-IN" sz="6400" dirty="0"/>
              <a:t>├── </a:t>
            </a:r>
            <a:r>
              <a:rPr lang="en-IN" sz="6400" dirty="0" err="1"/>
              <a:t>package.json</a:t>
            </a:r>
            <a:endParaRPr lang="en-IN" sz="6400" dirty="0"/>
          </a:p>
          <a:p>
            <a:pPr marL="0" indent="0">
              <a:buNone/>
            </a:pPr>
            <a:r>
              <a:rPr lang="en-IN" sz="6400" dirty="0"/>
              <a:t>├── README.md</a:t>
            </a:r>
          </a:p>
          <a:p>
            <a:pPr marL="0" indent="0">
              <a:buNone/>
            </a:pPr>
            <a:r>
              <a:rPr lang="en-IN" sz="6400" dirty="0"/>
              <a:t>└── ...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48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EB99531E-ABBC-A884-B1B7-1D491AD0E91E}"/>
              </a:ext>
            </a:extLst>
          </p:cNvPr>
          <p:cNvSpPr txBox="1"/>
          <p:nvPr/>
        </p:nvSpPr>
        <p:spPr>
          <a:xfrm>
            <a:off x="180975" y="152401"/>
            <a:ext cx="9182100" cy="6001643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public/: Contains the index.html file and other static assets like images that don't need to be processed by webpack.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err="1"/>
              <a:t>src</a:t>
            </a:r>
            <a:r>
              <a:rPr lang="en-US" sz="1600" dirty="0"/>
              <a:t>/: The main source folder.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assets/: Holds static assets like images and stylesheets.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images/: Images used in the application.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styles/: CSS and SCSS files.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err="1"/>
              <a:t>css</a:t>
            </a:r>
            <a:r>
              <a:rPr lang="en-US" sz="1600" dirty="0"/>
              <a:t>/: Plain CSS files.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err="1"/>
              <a:t>scss</a:t>
            </a:r>
            <a:r>
              <a:rPr lang="en-US" sz="1600" dirty="0"/>
              <a:t>/: SCSS files, which can be compiled into CSS.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components/: Reusable UI </a:t>
            </a:r>
            <a:r>
              <a:rPr lang="en-US" sz="1600" dirty="0" err="1"/>
              <a:t>components.Each</a:t>
            </a:r>
            <a:r>
              <a:rPr lang="en-US" sz="1600" dirty="0"/>
              <a:t> component may have its own folder containing .</a:t>
            </a:r>
            <a:r>
              <a:rPr lang="en-US" sz="1600" dirty="0" err="1"/>
              <a:t>js</a:t>
            </a:r>
            <a:r>
              <a:rPr lang="en-US" sz="1600" dirty="0"/>
              <a:t>, .</a:t>
            </a:r>
            <a:r>
              <a:rPr lang="en-US" sz="1600" dirty="0" err="1"/>
              <a:t>css</a:t>
            </a:r>
            <a:r>
              <a:rPr lang="en-US" sz="1600" dirty="0"/>
              <a:t>, and possibly index.js (for exporting).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pages/: Top-level components representing different pages or views in your </a:t>
            </a:r>
            <a:r>
              <a:rPr lang="en-US" sz="1600" dirty="0" err="1"/>
              <a:t>application.Each</a:t>
            </a:r>
            <a:r>
              <a:rPr lang="en-US" sz="1600" dirty="0"/>
              <a:t> page may have its own folder containing .</a:t>
            </a:r>
            <a:r>
              <a:rPr lang="en-US" sz="1600" dirty="0" err="1"/>
              <a:t>js</a:t>
            </a:r>
            <a:r>
              <a:rPr lang="en-US" sz="1600" dirty="0"/>
              <a:t>, .</a:t>
            </a:r>
            <a:r>
              <a:rPr lang="en-US" sz="1600" dirty="0" err="1"/>
              <a:t>css</a:t>
            </a:r>
            <a:r>
              <a:rPr lang="en-US" sz="1600" dirty="0"/>
              <a:t>, and index.js.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services/: Utility functions or API service </a:t>
            </a:r>
            <a:r>
              <a:rPr lang="en-US" sz="1600" dirty="0" err="1"/>
              <a:t>files.Example</a:t>
            </a:r>
            <a:r>
              <a:rPr lang="en-US" sz="1600" dirty="0"/>
              <a:t>: api.js for making API calls.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utils/: Helper functions, constants, or other </a:t>
            </a:r>
            <a:r>
              <a:rPr lang="en-US" sz="1600" dirty="0" err="1"/>
              <a:t>utilities.Example</a:t>
            </a:r>
            <a:r>
              <a:rPr lang="en-US" sz="1600" dirty="0"/>
              <a:t>: helpers.js, constants.js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App.js: The root component that renders all other components.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index.js: The entry point of the application where React is initialized.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reportWebVitals.js: Utility for reporting metrics like performance.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setupTests.js: Configuration for testing..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err="1"/>
              <a:t>gitignore</a:t>
            </a:r>
            <a:r>
              <a:rPr lang="en-US" sz="1600" dirty="0"/>
              <a:t>: List of files and directories to be ignored by Git.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 err="1"/>
              <a:t>package.json</a:t>
            </a:r>
            <a:r>
              <a:rPr lang="en-US" sz="1600" dirty="0"/>
              <a:t>: Metadata about the project and its dependencies.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sz="1600" dirty="0"/>
              <a:t>README.md: Documentation about the project.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Ø"/>
            </a:pPr>
            <a:endParaRPr lang="en-IN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599279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67397-5B7E-3AC2-127F-D2986EE35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5618691" cy="695325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Structure for Node JS</a:t>
            </a:r>
            <a:endParaRPr lang="en-IN" sz="4000" dirty="0">
              <a:solidFill>
                <a:srgbClr val="00B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CBFB0-F29F-F65D-21AE-201DDC81E3C0}"/>
              </a:ext>
            </a:extLst>
          </p:cNvPr>
          <p:cNvSpPr txBox="1"/>
          <p:nvPr/>
        </p:nvSpPr>
        <p:spPr>
          <a:xfrm>
            <a:off x="677335" y="1400178"/>
            <a:ext cx="90667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/>
              <a:t>my-node-app/</a:t>
            </a:r>
          </a:p>
          <a:p>
            <a:r>
              <a:rPr lang="en-IN" sz="1200" dirty="0"/>
              <a:t>├── config/</a:t>
            </a:r>
          </a:p>
          <a:p>
            <a:r>
              <a:rPr lang="en-IN" sz="1200" dirty="0"/>
              <a:t>│   ├── config.js</a:t>
            </a:r>
          </a:p>
          <a:p>
            <a:r>
              <a:rPr lang="en-IN" sz="1200" dirty="0"/>
              <a:t>│   └── ...</a:t>
            </a:r>
          </a:p>
          <a:p>
            <a:r>
              <a:rPr lang="en-IN" sz="1200" dirty="0"/>
              <a:t>├── controllers/</a:t>
            </a:r>
          </a:p>
          <a:p>
            <a:r>
              <a:rPr lang="en-IN" sz="1200" dirty="0"/>
              <a:t>│   ├── userController.js</a:t>
            </a:r>
          </a:p>
          <a:p>
            <a:r>
              <a:rPr lang="en-IN" sz="1200" dirty="0"/>
              <a:t>│   └── ...</a:t>
            </a:r>
          </a:p>
          <a:p>
            <a:r>
              <a:rPr lang="en-IN" sz="1200" dirty="0"/>
              <a:t>├── models/</a:t>
            </a:r>
          </a:p>
          <a:p>
            <a:r>
              <a:rPr lang="en-IN" sz="1200" dirty="0"/>
              <a:t>│   ├── User.js</a:t>
            </a:r>
          </a:p>
          <a:p>
            <a:r>
              <a:rPr lang="en-IN" sz="1200" dirty="0"/>
              <a:t>│   └── ...</a:t>
            </a:r>
          </a:p>
          <a:p>
            <a:r>
              <a:rPr lang="en-IN" sz="1200" dirty="0"/>
              <a:t>├── routes/</a:t>
            </a:r>
          </a:p>
          <a:p>
            <a:r>
              <a:rPr lang="en-IN" sz="1200" dirty="0"/>
              <a:t>│   ├── index.js</a:t>
            </a:r>
          </a:p>
          <a:p>
            <a:r>
              <a:rPr lang="en-IN" sz="1200" dirty="0"/>
              <a:t>│   ├── userRoutes.js</a:t>
            </a:r>
          </a:p>
          <a:p>
            <a:r>
              <a:rPr lang="en-IN" sz="1200" dirty="0"/>
              <a:t>│   └── ...</a:t>
            </a:r>
          </a:p>
          <a:p>
            <a:r>
              <a:rPr lang="en-IN" sz="1200" dirty="0"/>
              <a:t>├── services/</a:t>
            </a:r>
          </a:p>
          <a:p>
            <a:r>
              <a:rPr lang="en-IN" sz="1200" dirty="0"/>
              <a:t>│   ├── userService.js</a:t>
            </a:r>
          </a:p>
          <a:p>
            <a:r>
              <a:rPr lang="en-IN" sz="1200" dirty="0"/>
              <a:t>│   └── ...</a:t>
            </a:r>
          </a:p>
          <a:p>
            <a:r>
              <a:rPr lang="en-IN" sz="1200" dirty="0"/>
              <a:t>├── utils/</a:t>
            </a:r>
          </a:p>
          <a:p>
            <a:r>
              <a:rPr lang="en-IN" sz="1200" dirty="0"/>
              <a:t>│   ├── helpers.js</a:t>
            </a:r>
          </a:p>
          <a:p>
            <a:r>
              <a:rPr lang="en-IN" sz="1200" dirty="0"/>
              <a:t>│   └── ...</a:t>
            </a:r>
          </a:p>
          <a:p>
            <a:r>
              <a:rPr lang="en-IN" sz="1200" dirty="0"/>
              <a:t>├── tests/</a:t>
            </a:r>
          </a:p>
          <a:p>
            <a:r>
              <a:rPr lang="en-IN" sz="1200" dirty="0"/>
              <a:t>│   ├── user.test.js</a:t>
            </a:r>
          </a:p>
          <a:p>
            <a:r>
              <a:rPr lang="en-IN" sz="1200" dirty="0"/>
              <a:t>│   └── ...</a:t>
            </a:r>
          </a:p>
          <a:p>
            <a:r>
              <a:rPr lang="en-IN" sz="1200" dirty="0"/>
              <a:t>├── app.js</a:t>
            </a:r>
          </a:p>
          <a:p>
            <a:r>
              <a:rPr lang="en-IN" sz="1200" dirty="0"/>
              <a:t>├── </a:t>
            </a:r>
            <a:r>
              <a:rPr lang="en-IN" sz="1200" dirty="0" err="1"/>
              <a:t>package.json</a:t>
            </a:r>
            <a:endParaRPr lang="en-IN" sz="1200" dirty="0"/>
          </a:p>
          <a:p>
            <a:r>
              <a:rPr lang="en-IN" sz="1200" dirty="0"/>
              <a:t>└── README.md</a:t>
            </a:r>
          </a:p>
        </p:txBody>
      </p:sp>
    </p:spTree>
    <p:extLst>
      <p:ext uri="{BB962C8B-B14F-4D97-AF65-F5344CB8AC3E}">
        <p14:creationId xmlns:p14="http://schemas.microsoft.com/office/powerpoint/2010/main" val="97887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698EBB-3500-272A-D578-F854FB9F7FDB}"/>
              </a:ext>
            </a:extLst>
          </p:cNvPr>
          <p:cNvSpPr txBox="1"/>
          <p:nvPr/>
        </p:nvSpPr>
        <p:spPr>
          <a:xfrm>
            <a:off x="590550" y="390525"/>
            <a:ext cx="902970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config/: Configuration files, such as database configuration (config.js), environment variables, etc.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controllers/: Controllers handle the application logic. Each controller typically corresponds to a specific resource or entity (e.g., userController.js).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models/: Contains the data models of your application, often representing database schemas or other structured data (User.js).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routes/: Defines the routes of the application using a router like Express.js.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index.js: Entry point for all routes, where routes are connected and exported.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userRoutes.js: Example route file for handling user-related routes.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services/: Contains business logic and services that handle operations not directly tied to the database.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userService.js: Example service file for user-related operations.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utils/: Utility functions and modules that are used across the application (helpers.js, etc.).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tests/: Directory for tests. It often mirrors the structure of the main application to test various parts (user.test.js, etc.).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app.js: The entry point of the application where the server is configured and started (or index.js if using a separate entry file).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 err="1"/>
              <a:t>package.json</a:t>
            </a:r>
            <a:r>
              <a:rPr lang="en-US" sz="1600" dirty="0"/>
              <a:t>: Metadata about the project and its dependencies.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/>
              <a:t>README.md: Documentation about the project, how to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131780446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49ACAF123FDA48ABBAF089209DC861" ma:contentTypeVersion="15" ma:contentTypeDescription="Create a new document." ma:contentTypeScope="" ma:versionID="d7d4de1621b5e1827873670940e99b56">
  <xsd:schema xmlns:xsd="http://www.w3.org/2001/XMLSchema" xmlns:xs="http://www.w3.org/2001/XMLSchema" xmlns:p="http://schemas.microsoft.com/office/2006/metadata/properties" xmlns:ns2="5e0a1299-60ee-4715-91c9-6f9b5fa9d0b0" xmlns:ns3="90b65e89-0e81-4161-934d-64c342645aa8" targetNamespace="http://schemas.microsoft.com/office/2006/metadata/properties" ma:root="true" ma:fieldsID="45db01aceab032cabdc32e9e6bf1eda6" ns2:_="" ns3:_="">
    <xsd:import namespace="5e0a1299-60ee-4715-91c9-6f9b5fa9d0b0"/>
    <xsd:import namespace="90b65e89-0e81-4161-934d-64c342645aa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0a1299-60ee-4715-91c9-6f9b5fa9d0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ed39805d-ff25-4bb9-8d13-9a0bc8cc93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b65e89-0e81-4161-934d-64c342645aa8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0bf577e3-8ffe-45c6-bfab-161845a1b945}" ma:internalName="TaxCatchAll" ma:showField="CatchAllData" ma:web="90b65e89-0e81-4161-934d-64c342645aa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e0a1299-60ee-4715-91c9-6f9b5fa9d0b0">
      <Terms xmlns="http://schemas.microsoft.com/office/infopath/2007/PartnerControls"/>
    </lcf76f155ced4ddcb4097134ff3c332f>
    <TaxCatchAll xmlns="90b65e89-0e81-4161-934d-64c342645aa8" xsi:nil="true"/>
  </documentManagement>
</p:properties>
</file>

<file path=customXml/itemProps1.xml><?xml version="1.0" encoding="utf-8"?>
<ds:datastoreItem xmlns:ds="http://schemas.openxmlformats.org/officeDocument/2006/customXml" ds:itemID="{2B33AB87-A782-41CA-8A49-59EFC407993B}"/>
</file>

<file path=customXml/itemProps2.xml><?xml version="1.0" encoding="utf-8"?>
<ds:datastoreItem xmlns:ds="http://schemas.openxmlformats.org/officeDocument/2006/customXml" ds:itemID="{B8A28AB8-EFBB-4A47-8C35-D38094912F9C}"/>
</file>

<file path=customXml/itemProps3.xml><?xml version="1.0" encoding="utf-8"?>
<ds:datastoreItem xmlns:ds="http://schemas.openxmlformats.org/officeDocument/2006/customXml" ds:itemID="{3C781336-28E6-475D-8257-1052D01575AD}"/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413</TotalTime>
  <Words>784</Words>
  <Application>Microsoft Office PowerPoint</Application>
  <PresentationFormat>Widescreen</PresentationFormat>
  <Paragraphs>100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Trebuchet MS</vt:lpstr>
      <vt:lpstr>Wingdings</vt:lpstr>
      <vt:lpstr>Wingdings 3</vt:lpstr>
      <vt:lpstr>Facet</vt:lpstr>
      <vt:lpstr>Repo Directory Structure</vt:lpstr>
      <vt:lpstr>Structure for React JS</vt:lpstr>
      <vt:lpstr>Structure for React JS</vt:lpstr>
      <vt:lpstr>PowerPoint Presentation</vt:lpstr>
      <vt:lpstr>Structure for Node JS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VenkataPavan Reddy (Trianz)</dc:creator>
  <cp:lastModifiedBy>VenkataPavan Reddy (Trianz)</cp:lastModifiedBy>
  <cp:revision>1</cp:revision>
  <dcterms:created xsi:type="dcterms:W3CDTF">2024-06-27T07:08:35Z</dcterms:created>
  <dcterms:modified xsi:type="dcterms:W3CDTF">2024-06-27T14:02:02Z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0x0101007049ACAF123FDA48ABBAF089209DC861</vt:lpwstr>
  </property>
</Properties>
</file>