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62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BB587-512D-420D-91BA-523C55520D4C}" v="3" dt="2024-10-22T10:26:2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Pavan Reddy (Trianz)" userId="b75d3b30-75c3-43a2-bb60-87bc3d56b86c" providerId="ADAL" clId="{5E2EE3E5-CFAF-408E-8239-FE1216CFB708}"/>
    <pc:docChg chg="undo custSel addSld delSld modSld sldOrd addMainMaster">
      <pc:chgData name="VenkataPavan Reddy (Trianz)" userId="b75d3b30-75c3-43a2-bb60-87bc3d56b86c" providerId="ADAL" clId="{5E2EE3E5-CFAF-408E-8239-FE1216CFB708}" dt="2024-10-10T10:48:52.984" v="1081"/>
      <pc:docMkLst>
        <pc:docMk/>
      </pc:docMkLst>
      <pc:sldChg chg="addSp modSp new del mod setBg">
        <pc:chgData name="VenkataPavan Reddy (Trianz)" userId="b75d3b30-75c3-43a2-bb60-87bc3d56b86c" providerId="ADAL" clId="{5E2EE3E5-CFAF-408E-8239-FE1216CFB708}" dt="2024-10-10T08:36:56.247" v="26" actId="47"/>
        <pc:sldMkLst>
          <pc:docMk/>
          <pc:sldMk cId="1435413679" sldId="256"/>
        </pc:sldMkLst>
        <pc:spChg chg="mod">
          <ac:chgData name="VenkataPavan Reddy (Trianz)" userId="b75d3b30-75c3-43a2-bb60-87bc3d56b86c" providerId="ADAL" clId="{5E2EE3E5-CFAF-408E-8239-FE1216CFB708}" dt="2024-10-10T08:35:26.401" v="21" actId="14100"/>
          <ac:spMkLst>
            <pc:docMk/>
            <pc:sldMk cId="1435413679" sldId="256"/>
            <ac:spMk id="2" creationId="{D106BB5D-66D9-A680-EFC9-91C610A43C4E}"/>
          </ac:spMkLst>
        </pc:spChg>
        <pc:spChg chg="mod">
          <ac:chgData name="VenkataPavan Reddy (Trianz)" userId="b75d3b30-75c3-43a2-bb60-87bc3d56b86c" providerId="ADAL" clId="{5E2EE3E5-CFAF-408E-8239-FE1216CFB708}" dt="2024-10-10T08:35:17.623" v="19" actId="26606"/>
          <ac:spMkLst>
            <pc:docMk/>
            <pc:sldMk cId="1435413679" sldId="256"/>
            <ac:spMk id="3" creationId="{4E6372E9-BCA0-562C-3343-00BCEACD2C26}"/>
          </ac:spMkLst>
        </pc:spChg>
        <pc:spChg chg="add">
          <ac:chgData name="VenkataPavan Reddy (Trianz)" userId="b75d3b30-75c3-43a2-bb60-87bc3d56b86c" providerId="ADAL" clId="{5E2EE3E5-CFAF-408E-8239-FE1216CFB708}" dt="2024-10-10T08:35:17.623" v="19" actId="26606"/>
          <ac:spMkLst>
            <pc:docMk/>
            <pc:sldMk cId="1435413679" sldId="256"/>
            <ac:spMk id="8" creationId="{7A070EAD-1DCD-4F3D-BA84-799B891A0E19}"/>
          </ac:spMkLst>
        </pc:spChg>
        <pc:grpChg chg="add">
          <ac:chgData name="VenkataPavan Reddy (Trianz)" userId="b75d3b30-75c3-43a2-bb60-87bc3d56b86c" providerId="ADAL" clId="{5E2EE3E5-CFAF-408E-8239-FE1216CFB708}" dt="2024-10-10T08:35:17.623" v="19" actId="26606"/>
          <ac:grpSpMkLst>
            <pc:docMk/>
            <pc:sldMk cId="1435413679" sldId="256"/>
            <ac:grpSpMk id="10" creationId="{DE471E13-6104-4637-8A8F-B545529B1D11}"/>
          </ac:grpSpMkLst>
        </pc:grpChg>
      </pc:sldChg>
      <pc:sldChg chg="addSp delSp modSp new mod setBg addAnim delDesignElem">
        <pc:chgData name="VenkataPavan Reddy (Trianz)" userId="b75d3b30-75c3-43a2-bb60-87bc3d56b86c" providerId="ADAL" clId="{5E2EE3E5-CFAF-408E-8239-FE1216CFB708}" dt="2024-10-10T10:48:52.984" v="1081"/>
        <pc:sldMkLst>
          <pc:docMk/>
          <pc:sldMk cId="1163989249" sldId="257"/>
        </pc:sldMkLst>
        <pc:spChg chg="mod">
          <ac:chgData name="VenkataPavan Reddy (Trianz)" userId="b75d3b30-75c3-43a2-bb60-87bc3d56b86c" providerId="ADAL" clId="{5E2EE3E5-CFAF-408E-8239-FE1216CFB708}" dt="2024-10-10T09:31:26.688" v="686" actId="26606"/>
          <ac:spMkLst>
            <pc:docMk/>
            <pc:sldMk cId="1163989249" sldId="257"/>
            <ac:spMk id="2" creationId="{C01C6B26-2A65-22DD-122D-8EB0053E6809}"/>
          </ac:spMkLst>
        </pc:spChg>
        <pc:spChg chg="add del">
          <ac:chgData name="VenkataPavan Reddy (Trianz)" userId="b75d3b30-75c3-43a2-bb60-87bc3d56b86c" providerId="ADAL" clId="{5E2EE3E5-CFAF-408E-8239-FE1216CFB708}" dt="2024-10-10T09:31:26.688" v="686" actId="26606"/>
          <ac:spMkLst>
            <pc:docMk/>
            <pc:sldMk cId="1163989249" sldId="257"/>
            <ac:spMk id="65" creationId="{4D6A640B-6684-4338-9199-6EE758735581}"/>
          </ac:spMkLst>
        </pc:spChg>
        <pc:spChg chg="add del">
          <ac:chgData name="VenkataPavan Reddy (Trianz)" userId="b75d3b30-75c3-43a2-bb60-87bc3d56b86c" providerId="ADAL" clId="{5E2EE3E5-CFAF-408E-8239-FE1216CFB708}" dt="2024-10-10T09:31:26.688" v="686" actId="26606"/>
          <ac:spMkLst>
            <pc:docMk/>
            <pc:sldMk cId="1163989249" sldId="257"/>
            <ac:spMk id="123" creationId="{FF5E4228-419E-44B9-B090-94A9540E5B3F}"/>
          </ac:spMkLst>
        </pc:spChg>
        <pc:spChg chg="add del">
          <ac:chgData name="VenkataPavan Reddy (Trianz)" userId="b75d3b30-75c3-43a2-bb60-87bc3d56b86c" providerId="ADAL" clId="{5E2EE3E5-CFAF-408E-8239-FE1216CFB708}" dt="2024-10-10T10:48:52.984" v="1081"/>
          <ac:spMkLst>
            <pc:docMk/>
            <pc:sldMk cId="1163989249" sldId="257"/>
            <ac:spMk id="186" creationId="{B7D4B16D-600A-41A1-8B1B-3727C56C0C9B}"/>
          </ac:spMkLst>
        </pc:spChg>
        <pc:grpChg chg="add del">
          <ac:chgData name="VenkataPavan Reddy (Trianz)" userId="b75d3b30-75c3-43a2-bb60-87bc3d56b86c" providerId="ADAL" clId="{5E2EE3E5-CFAF-408E-8239-FE1216CFB708}" dt="2024-10-10T09:31:26.688" v="686" actId="26606"/>
          <ac:grpSpMkLst>
            <pc:docMk/>
            <pc:sldMk cId="1163989249" sldId="257"/>
            <ac:grpSpMk id="9" creationId="{FF5EAD09-B81D-415F-8BCF-73C81AE05F21}"/>
          </ac:grpSpMkLst>
        </pc:grpChg>
        <pc:grpChg chg="add del">
          <ac:chgData name="VenkataPavan Reddy (Trianz)" userId="b75d3b30-75c3-43a2-bb60-87bc3d56b86c" providerId="ADAL" clId="{5E2EE3E5-CFAF-408E-8239-FE1216CFB708}" dt="2024-10-10T09:31:26.688" v="686" actId="26606"/>
          <ac:grpSpMkLst>
            <pc:docMk/>
            <pc:sldMk cId="1163989249" sldId="257"/>
            <ac:grpSpMk id="67" creationId="{5BAB052D-92E4-4715-895B-E423230754C2}"/>
          </ac:grpSpMkLst>
        </pc:grpChg>
        <pc:grpChg chg="add del">
          <ac:chgData name="VenkataPavan Reddy (Trianz)" userId="b75d3b30-75c3-43a2-bb60-87bc3d56b86c" providerId="ADAL" clId="{5E2EE3E5-CFAF-408E-8239-FE1216CFB708}" dt="2024-10-10T10:48:52.984" v="1081"/>
          <ac:grpSpMkLst>
            <pc:docMk/>
            <pc:sldMk cId="1163989249" sldId="257"/>
            <ac:grpSpMk id="130" creationId="{FF5EAD09-B81D-415F-8BCF-73C81AE05F21}"/>
          </ac:grpSpMkLst>
        </pc:grpChg>
        <pc:grpChg chg="add del">
          <ac:chgData name="VenkataPavan Reddy (Trianz)" userId="b75d3b30-75c3-43a2-bb60-87bc3d56b86c" providerId="ADAL" clId="{5E2EE3E5-CFAF-408E-8239-FE1216CFB708}" dt="2024-10-10T10:48:52.984" v="1081"/>
          <ac:grpSpMkLst>
            <pc:docMk/>
            <pc:sldMk cId="1163989249" sldId="257"/>
            <ac:grpSpMk id="188" creationId="{DE7C35E0-BD19-4AFC-81BF-7A7507E9C94D}"/>
          </ac:grpSpMkLst>
        </pc:grpChg>
        <pc:picChg chg="add del">
          <ac:chgData name="VenkataPavan Reddy (Trianz)" userId="b75d3b30-75c3-43a2-bb60-87bc3d56b86c" providerId="ADAL" clId="{5E2EE3E5-CFAF-408E-8239-FE1216CFB708}" dt="2024-10-10T09:31:26.688" v="686" actId="26606"/>
          <ac:picMkLst>
            <pc:docMk/>
            <pc:sldMk cId="1163989249" sldId="257"/>
            <ac:picMk id="7" creationId="{9ACD3AF8-B16E-4174-8C1A-41F683C4AF8A}"/>
          </ac:picMkLst>
        </pc:picChg>
        <pc:picChg chg="add del">
          <ac:chgData name="VenkataPavan Reddy (Trianz)" userId="b75d3b30-75c3-43a2-bb60-87bc3d56b86c" providerId="ADAL" clId="{5E2EE3E5-CFAF-408E-8239-FE1216CFB708}" dt="2024-10-10T10:48:52.984" v="1081"/>
          <ac:picMkLst>
            <pc:docMk/>
            <pc:sldMk cId="1163989249" sldId="257"/>
            <ac:picMk id="128" creationId="{9ACD3AF8-B16E-4174-8C1A-41F683C4AF8A}"/>
          </ac:picMkLst>
        </pc:picChg>
        <pc:picChg chg="add del">
          <ac:chgData name="VenkataPavan Reddy (Trianz)" userId="b75d3b30-75c3-43a2-bb60-87bc3d56b86c" providerId="ADAL" clId="{5E2EE3E5-CFAF-408E-8239-FE1216CFB708}" dt="2024-10-10T10:48:52.984" v="1081"/>
          <ac:picMkLst>
            <pc:docMk/>
            <pc:sldMk cId="1163989249" sldId="257"/>
            <ac:picMk id="244" creationId="{51039561-92F9-40EE-900B-6AA0F58042A4}"/>
          </ac:picMkLst>
        </pc:picChg>
        <pc:cxnChg chg="add del">
          <ac:chgData name="VenkataPavan Reddy (Trianz)" userId="b75d3b30-75c3-43a2-bb60-87bc3d56b86c" providerId="ADAL" clId="{5E2EE3E5-CFAF-408E-8239-FE1216CFB708}" dt="2024-10-10T10:48:52.984" v="1081"/>
          <ac:cxnSpMkLst>
            <pc:docMk/>
            <pc:sldMk cId="1163989249" sldId="257"/>
            <ac:cxnSpMk id="246" creationId="{D902DA06-324A-48CE-8C20-94535480A632}"/>
          </ac:cxnSpMkLst>
        </pc:cxnChg>
      </pc:sldChg>
      <pc:sldChg chg="new del">
        <pc:chgData name="VenkataPavan Reddy (Trianz)" userId="b75d3b30-75c3-43a2-bb60-87bc3d56b86c" providerId="ADAL" clId="{5E2EE3E5-CFAF-408E-8239-FE1216CFB708}" dt="2024-10-10T08:37:15.560" v="28" actId="47"/>
        <pc:sldMkLst>
          <pc:docMk/>
          <pc:sldMk cId="619017696" sldId="258"/>
        </pc:sldMkLst>
      </pc:sldChg>
      <pc:sldChg chg="addSp delSp modSp new mod ord">
        <pc:chgData name="VenkataPavan Reddy (Trianz)" userId="b75d3b30-75c3-43a2-bb60-87bc3d56b86c" providerId="ADAL" clId="{5E2EE3E5-CFAF-408E-8239-FE1216CFB708}" dt="2024-10-10T10:36:15.266" v="1036"/>
        <pc:sldMkLst>
          <pc:docMk/>
          <pc:sldMk cId="3969340823" sldId="258"/>
        </pc:sldMkLst>
        <pc:spChg chg="add del mod">
          <ac:chgData name="VenkataPavan Reddy (Trianz)" userId="b75d3b30-75c3-43a2-bb60-87bc3d56b86c" providerId="ADAL" clId="{5E2EE3E5-CFAF-408E-8239-FE1216CFB708}" dt="2024-10-10T08:40:45.882" v="62" actId="26606"/>
          <ac:spMkLst>
            <pc:docMk/>
            <pc:sldMk cId="3969340823" sldId="258"/>
            <ac:spMk id="2" creationId="{554CB490-3079-3BF8-C4EC-8049CA4B941E}"/>
          </ac:spMkLst>
        </pc:spChg>
        <pc:graphicFrameChg chg="add mod modGraphic">
          <ac:chgData name="VenkataPavan Reddy (Trianz)" userId="b75d3b30-75c3-43a2-bb60-87bc3d56b86c" providerId="ADAL" clId="{5E2EE3E5-CFAF-408E-8239-FE1216CFB708}" dt="2024-10-10T10:32:59.846" v="1025" actId="113"/>
          <ac:graphicFrameMkLst>
            <pc:docMk/>
            <pc:sldMk cId="3969340823" sldId="258"/>
            <ac:graphicFrameMk id="4" creationId="{42D5DA70-E8DF-BF97-00D0-9CDC7FB31A17}"/>
          </ac:graphicFrameMkLst>
        </pc:graphicFrameChg>
      </pc:sldChg>
      <pc:sldChg chg="addSp delSp modSp new mod">
        <pc:chgData name="VenkataPavan Reddy (Trianz)" userId="b75d3b30-75c3-43a2-bb60-87bc3d56b86c" providerId="ADAL" clId="{5E2EE3E5-CFAF-408E-8239-FE1216CFB708}" dt="2024-10-10T09:39:11.675" v="753" actId="1076"/>
        <pc:sldMkLst>
          <pc:docMk/>
          <pc:sldMk cId="1668178951" sldId="259"/>
        </pc:sldMkLst>
        <pc:spChg chg="add del mod">
          <ac:chgData name="VenkataPavan Reddy (Trianz)" userId="b75d3b30-75c3-43a2-bb60-87bc3d56b86c" providerId="ADAL" clId="{5E2EE3E5-CFAF-408E-8239-FE1216CFB708}" dt="2024-10-10T08:42:36.954" v="67" actId="478"/>
          <ac:spMkLst>
            <pc:docMk/>
            <pc:sldMk cId="1668178951" sldId="259"/>
            <ac:spMk id="2" creationId="{1ABE33C1-6789-3500-920E-DC18642AAC55}"/>
          </ac:spMkLst>
        </pc:spChg>
        <pc:spChg chg="add mod">
          <ac:chgData name="VenkataPavan Reddy (Trianz)" userId="b75d3b30-75c3-43a2-bb60-87bc3d56b86c" providerId="ADAL" clId="{5E2EE3E5-CFAF-408E-8239-FE1216CFB708}" dt="2024-10-10T09:22:50.844" v="595" actId="1076"/>
          <ac:spMkLst>
            <pc:docMk/>
            <pc:sldMk cId="1668178951" sldId="259"/>
            <ac:spMk id="3" creationId="{44770040-4FE6-DBA3-DAF3-CDDB2CBF8FC5}"/>
          </ac:spMkLst>
        </pc:spChg>
        <pc:spChg chg="add mod">
          <ac:chgData name="VenkataPavan Reddy (Trianz)" userId="b75d3b30-75c3-43a2-bb60-87bc3d56b86c" providerId="ADAL" clId="{5E2EE3E5-CFAF-408E-8239-FE1216CFB708}" dt="2024-10-10T09:23:09.666" v="597" actId="403"/>
          <ac:spMkLst>
            <pc:docMk/>
            <pc:sldMk cId="1668178951" sldId="259"/>
            <ac:spMk id="4" creationId="{99329DF0-0F91-29E5-8A69-7403E111A608}"/>
          </ac:spMkLst>
        </pc:spChg>
        <pc:spChg chg="add mod">
          <ac:chgData name="VenkataPavan Reddy (Trianz)" userId="b75d3b30-75c3-43a2-bb60-87bc3d56b86c" providerId="ADAL" clId="{5E2EE3E5-CFAF-408E-8239-FE1216CFB708}" dt="2024-10-10T09:24:27.598" v="604" actId="403"/>
          <ac:spMkLst>
            <pc:docMk/>
            <pc:sldMk cId="1668178951" sldId="259"/>
            <ac:spMk id="5" creationId="{0A9B7FB9-6FA8-2C46-FC7F-DB56BBDBA6C7}"/>
          </ac:spMkLst>
        </pc:spChg>
        <pc:spChg chg="add del mod">
          <ac:chgData name="VenkataPavan Reddy (Trianz)" userId="b75d3b30-75c3-43a2-bb60-87bc3d56b86c" providerId="ADAL" clId="{5E2EE3E5-CFAF-408E-8239-FE1216CFB708}" dt="2024-10-10T08:46:24.175" v="89"/>
          <ac:spMkLst>
            <pc:docMk/>
            <pc:sldMk cId="1668178951" sldId="259"/>
            <ac:spMk id="6" creationId="{1B5A0243-499E-C59C-DB60-9C02F1A525EC}"/>
          </ac:spMkLst>
        </pc:spChg>
        <pc:spChg chg="add mod">
          <ac:chgData name="VenkataPavan Reddy (Trianz)" userId="b75d3b30-75c3-43a2-bb60-87bc3d56b86c" providerId="ADAL" clId="{5E2EE3E5-CFAF-408E-8239-FE1216CFB708}" dt="2024-10-10T09:24:35.906" v="606" actId="14100"/>
          <ac:spMkLst>
            <pc:docMk/>
            <pc:sldMk cId="1668178951" sldId="259"/>
            <ac:spMk id="7" creationId="{DAD8FB08-32D8-D6C2-B026-4B6022ADD758}"/>
          </ac:spMkLst>
        </pc:spChg>
        <pc:spChg chg="add del mod">
          <ac:chgData name="VenkataPavan Reddy (Trianz)" userId="b75d3b30-75c3-43a2-bb60-87bc3d56b86c" providerId="ADAL" clId="{5E2EE3E5-CFAF-408E-8239-FE1216CFB708}" dt="2024-10-10T08:46:57.988" v="119"/>
          <ac:spMkLst>
            <pc:docMk/>
            <pc:sldMk cId="1668178951" sldId="259"/>
            <ac:spMk id="8" creationId="{21ACB37F-9C15-D133-867A-3CD1A004AA82}"/>
          </ac:spMkLst>
        </pc:spChg>
        <pc:spChg chg="add del mod">
          <ac:chgData name="VenkataPavan Reddy (Trianz)" userId="b75d3b30-75c3-43a2-bb60-87bc3d56b86c" providerId="ADAL" clId="{5E2EE3E5-CFAF-408E-8239-FE1216CFB708}" dt="2024-10-10T09:37:05.448" v="717" actId="478"/>
          <ac:spMkLst>
            <pc:docMk/>
            <pc:sldMk cId="1668178951" sldId="259"/>
            <ac:spMk id="9" creationId="{E1F8CB66-379F-3D05-D8B9-BC3209201410}"/>
          </ac:spMkLst>
        </pc:spChg>
        <pc:spChg chg="add del">
          <ac:chgData name="VenkataPavan Reddy (Trianz)" userId="b75d3b30-75c3-43a2-bb60-87bc3d56b86c" providerId="ADAL" clId="{5E2EE3E5-CFAF-408E-8239-FE1216CFB708}" dt="2024-10-10T09:19:55.439" v="573" actId="478"/>
          <ac:spMkLst>
            <pc:docMk/>
            <pc:sldMk cId="1668178951" sldId="259"/>
            <ac:spMk id="12" creationId="{1EE77700-3F3D-89ED-425F-A8BA4D5F21A8}"/>
          </ac:spMkLst>
        </pc:spChg>
        <pc:spChg chg="add del">
          <ac:chgData name="VenkataPavan Reddy (Trianz)" userId="b75d3b30-75c3-43a2-bb60-87bc3d56b86c" providerId="ADAL" clId="{5E2EE3E5-CFAF-408E-8239-FE1216CFB708}" dt="2024-10-10T09:35:57.482" v="692" actId="478"/>
          <ac:spMkLst>
            <pc:docMk/>
            <pc:sldMk cId="1668178951" sldId="259"/>
            <ac:spMk id="13" creationId="{8BF4B938-4BDF-BDAC-99B7-0E3C43CEF11D}"/>
          </ac:spMkLst>
        </pc:spChg>
        <pc:spChg chg="add mod">
          <ac:chgData name="VenkataPavan Reddy (Trianz)" userId="b75d3b30-75c3-43a2-bb60-87bc3d56b86c" providerId="ADAL" clId="{5E2EE3E5-CFAF-408E-8239-FE1216CFB708}" dt="2024-10-10T09:39:11.675" v="753" actId="1076"/>
          <ac:spMkLst>
            <pc:docMk/>
            <pc:sldMk cId="1668178951" sldId="259"/>
            <ac:spMk id="14" creationId="{E435321F-A789-9FB4-B8B7-C03EF43738D8}"/>
          </ac:spMkLst>
        </pc:spChg>
        <pc:picChg chg="add mod">
          <ac:chgData name="VenkataPavan Reddy (Trianz)" userId="b75d3b30-75c3-43a2-bb60-87bc3d56b86c" providerId="ADAL" clId="{5E2EE3E5-CFAF-408E-8239-FE1216CFB708}" dt="2024-10-10T09:22:56.182" v="596" actId="1076"/>
          <ac:picMkLst>
            <pc:docMk/>
            <pc:sldMk cId="1668178951" sldId="259"/>
            <ac:picMk id="11" creationId="{4E92F265-2687-0F5D-7059-B49D69D6B98D}"/>
          </ac:picMkLst>
        </pc:picChg>
      </pc:sldChg>
      <pc:sldChg chg="addSp delSp modSp new mod">
        <pc:chgData name="VenkataPavan Reddy (Trianz)" userId="b75d3b30-75c3-43a2-bb60-87bc3d56b86c" providerId="ADAL" clId="{5E2EE3E5-CFAF-408E-8239-FE1216CFB708}" dt="2024-10-10T09:34:59.083" v="690" actId="13822"/>
        <pc:sldMkLst>
          <pc:docMk/>
          <pc:sldMk cId="3216217478" sldId="260"/>
        </pc:sldMkLst>
        <pc:spChg chg="add mod">
          <ac:chgData name="VenkataPavan Reddy (Trianz)" userId="b75d3b30-75c3-43a2-bb60-87bc3d56b86c" providerId="ADAL" clId="{5E2EE3E5-CFAF-408E-8239-FE1216CFB708}" dt="2024-10-10T09:34:59.083" v="690" actId="13822"/>
          <ac:spMkLst>
            <pc:docMk/>
            <pc:sldMk cId="3216217478" sldId="260"/>
            <ac:spMk id="2" creationId="{D6B8E991-FB7A-5A38-D292-51B00D78F418}"/>
          </ac:spMkLst>
        </pc:spChg>
        <pc:spChg chg="add mod">
          <ac:chgData name="VenkataPavan Reddy (Trianz)" userId="b75d3b30-75c3-43a2-bb60-87bc3d56b86c" providerId="ADAL" clId="{5E2EE3E5-CFAF-408E-8239-FE1216CFB708}" dt="2024-10-10T09:30:28.200" v="682" actId="1076"/>
          <ac:spMkLst>
            <pc:docMk/>
            <pc:sldMk cId="3216217478" sldId="260"/>
            <ac:spMk id="3" creationId="{318BF827-50F3-433D-B218-2E75E00B438F}"/>
          </ac:spMkLst>
        </pc:spChg>
        <pc:spChg chg="add del mod">
          <ac:chgData name="VenkataPavan Reddy (Trianz)" userId="b75d3b30-75c3-43a2-bb60-87bc3d56b86c" providerId="ADAL" clId="{5E2EE3E5-CFAF-408E-8239-FE1216CFB708}" dt="2024-10-10T09:00:37.718" v="166"/>
          <ac:spMkLst>
            <pc:docMk/>
            <pc:sldMk cId="3216217478" sldId="260"/>
            <ac:spMk id="4" creationId="{56022343-2EE1-DD59-3DF2-48F81D626923}"/>
          </ac:spMkLst>
        </pc:spChg>
      </pc:sldChg>
      <pc:sldChg chg="addSp modSp new mod">
        <pc:chgData name="VenkataPavan Reddy (Trianz)" userId="b75d3b30-75c3-43a2-bb60-87bc3d56b86c" providerId="ADAL" clId="{5E2EE3E5-CFAF-408E-8239-FE1216CFB708}" dt="2024-10-10T09:44:35.389" v="968" actId="1076"/>
        <pc:sldMkLst>
          <pc:docMk/>
          <pc:sldMk cId="3786260919" sldId="261"/>
        </pc:sldMkLst>
        <pc:spChg chg="add mod">
          <ac:chgData name="VenkataPavan Reddy (Trianz)" userId="b75d3b30-75c3-43a2-bb60-87bc3d56b86c" providerId="ADAL" clId="{5E2EE3E5-CFAF-408E-8239-FE1216CFB708}" dt="2024-10-10T09:44:35.389" v="968" actId="1076"/>
          <ac:spMkLst>
            <pc:docMk/>
            <pc:sldMk cId="3786260919" sldId="261"/>
            <ac:spMk id="2" creationId="{1EDB5B4D-60DB-011C-D1F7-39386B2EDF41}"/>
          </ac:spMkLst>
        </pc:spChg>
      </pc:sldChg>
      <pc:sldChg chg="addSp delSp modSp new mod">
        <pc:chgData name="VenkataPavan Reddy (Trianz)" userId="b75d3b30-75c3-43a2-bb60-87bc3d56b86c" providerId="ADAL" clId="{5E2EE3E5-CFAF-408E-8239-FE1216CFB708}" dt="2024-10-10T09:45:33.308" v="974" actId="14100"/>
        <pc:sldMkLst>
          <pc:docMk/>
          <pc:sldMk cId="1390764440" sldId="262"/>
        </pc:sldMkLst>
        <pc:spChg chg="add mod">
          <ac:chgData name="VenkataPavan Reddy (Trianz)" userId="b75d3b30-75c3-43a2-bb60-87bc3d56b86c" providerId="ADAL" clId="{5E2EE3E5-CFAF-408E-8239-FE1216CFB708}" dt="2024-10-10T09:45:15.772" v="970" actId="1076"/>
          <ac:spMkLst>
            <pc:docMk/>
            <pc:sldMk cId="1390764440" sldId="262"/>
            <ac:spMk id="4" creationId="{D3ABEA30-B0D2-C95B-8E29-6E0CB77A6F72}"/>
          </ac:spMkLst>
        </pc:spChg>
        <pc:spChg chg="add del">
          <ac:chgData name="VenkataPavan Reddy (Trianz)" userId="b75d3b30-75c3-43a2-bb60-87bc3d56b86c" providerId="ADAL" clId="{5E2EE3E5-CFAF-408E-8239-FE1216CFB708}" dt="2024-10-10T09:17:38.426" v="558" actId="478"/>
          <ac:spMkLst>
            <pc:docMk/>
            <pc:sldMk cId="1390764440" sldId="262"/>
            <ac:spMk id="5" creationId="{31B20ACC-261F-FCFF-4F36-C1524E99915A}"/>
          </ac:spMkLst>
        </pc:spChg>
        <pc:picChg chg="add mod">
          <ac:chgData name="VenkataPavan Reddy (Trianz)" userId="b75d3b30-75c3-43a2-bb60-87bc3d56b86c" providerId="ADAL" clId="{5E2EE3E5-CFAF-408E-8239-FE1216CFB708}" dt="2024-10-10T09:45:33.308" v="974" actId="14100"/>
          <ac:picMkLst>
            <pc:docMk/>
            <pc:sldMk cId="1390764440" sldId="262"/>
            <ac:picMk id="3" creationId="{E0CF0EC9-0B24-3E14-72C1-85A0162C3F4A}"/>
          </ac:picMkLst>
        </pc:picChg>
      </pc:sldChg>
      <pc:sldChg chg="modSp add mod">
        <pc:chgData name="VenkataPavan Reddy (Trianz)" userId="b75d3b30-75c3-43a2-bb60-87bc3d56b86c" providerId="ADAL" clId="{5E2EE3E5-CFAF-408E-8239-FE1216CFB708}" dt="2024-10-10T10:35:26.616" v="1034" actId="403"/>
        <pc:sldMkLst>
          <pc:docMk/>
          <pc:sldMk cId="822723124" sldId="263"/>
        </pc:sldMkLst>
        <pc:spChg chg="mod">
          <ac:chgData name="VenkataPavan Reddy (Trianz)" userId="b75d3b30-75c3-43a2-bb60-87bc3d56b86c" providerId="ADAL" clId="{5E2EE3E5-CFAF-408E-8239-FE1216CFB708}" dt="2024-10-10T10:34:45.464" v="1030" actId="207"/>
          <ac:spMkLst>
            <pc:docMk/>
            <pc:sldMk cId="822723124" sldId="263"/>
            <ac:spMk id="2" creationId="{57DCAE33-2A5A-38D1-A253-2E2B86D878D1}"/>
          </ac:spMkLst>
        </pc:spChg>
        <pc:spChg chg="mod">
          <ac:chgData name="VenkataPavan Reddy (Trianz)" userId="b75d3b30-75c3-43a2-bb60-87bc3d56b86c" providerId="ADAL" clId="{5E2EE3E5-CFAF-408E-8239-FE1216CFB708}" dt="2024-10-10T10:35:26.616" v="1034" actId="403"/>
          <ac:spMkLst>
            <pc:docMk/>
            <pc:sldMk cId="822723124" sldId="263"/>
            <ac:spMk id="3" creationId="{98E6F76D-0DEB-4F76-236F-39DECD04FEB7}"/>
          </ac:spMkLst>
        </pc:spChg>
      </pc:sldChg>
      <pc:sldChg chg="add">
        <pc:chgData name="VenkataPavan Reddy (Trianz)" userId="b75d3b30-75c3-43a2-bb60-87bc3d56b86c" providerId="ADAL" clId="{5E2EE3E5-CFAF-408E-8239-FE1216CFB708}" dt="2024-10-10T10:31:01.339" v="978"/>
        <pc:sldMkLst>
          <pc:docMk/>
          <pc:sldMk cId="3912115041" sldId="264"/>
        </pc:sldMkLst>
      </pc:sldChg>
      <pc:sldChg chg="add">
        <pc:chgData name="VenkataPavan Reddy (Trianz)" userId="b75d3b30-75c3-43a2-bb60-87bc3d56b86c" providerId="ADAL" clId="{5E2EE3E5-CFAF-408E-8239-FE1216CFB708}" dt="2024-10-10T10:31:03.839" v="980"/>
        <pc:sldMkLst>
          <pc:docMk/>
          <pc:sldMk cId="1453565322" sldId="265"/>
        </pc:sldMkLst>
      </pc:sldChg>
      <pc:sldChg chg="add">
        <pc:chgData name="VenkataPavan Reddy (Trianz)" userId="b75d3b30-75c3-43a2-bb60-87bc3d56b86c" providerId="ADAL" clId="{5E2EE3E5-CFAF-408E-8239-FE1216CFB708}" dt="2024-10-10T10:31:06.332" v="982"/>
        <pc:sldMkLst>
          <pc:docMk/>
          <pc:sldMk cId="721908114" sldId="266"/>
        </pc:sldMkLst>
      </pc:sldChg>
      <pc:sldChg chg="modSp add mod">
        <pc:chgData name="VenkataPavan Reddy (Trianz)" userId="b75d3b30-75c3-43a2-bb60-87bc3d56b86c" providerId="ADAL" clId="{5E2EE3E5-CFAF-408E-8239-FE1216CFB708}" dt="2024-10-10T10:31:55.812" v="992" actId="14100"/>
        <pc:sldMkLst>
          <pc:docMk/>
          <pc:sldMk cId="4039353206" sldId="267"/>
        </pc:sldMkLst>
        <pc:picChg chg="mod">
          <ac:chgData name="VenkataPavan Reddy (Trianz)" userId="b75d3b30-75c3-43a2-bb60-87bc3d56b86c" providerId="ADAL" clId="{5E2EE3E5-CFAF-408E-8239-FE1216CFB708}" dt="2024-10-10T10:31:52.483" v="991" actId="14100"/>
          <ac:picMkLst>
            <pc:docMk/>
            <pc:sldMk cId="4039353206" sldId="267"/>
            <ac:picMk id="4" creationId="{09353F61-D756-5621-6239-D7CD60182B27}"/>
          </ac:picMkLst>
        </pc:picChg>
        <pc:picChg chg="mod">
          <ac:chgData name="VenkataPavan Reddy (Trianz)" userId="b75d3b30-75c3-43a2-bb60-87bc3d56b86c" providerId="ADAL" clId="{5E2EE3E5-CFAF-408E-8239-FE1216CFB708}" dt="2024-10-10T10:31:55.812" v="992" actId="14100"/>
          <ac:picMkLst>
            <pc:docMk/>
            <pc:sldMk cId="4039353206" sldId="267"/>
            <ac:picMk id="7" creationId="{28B2D3A4-30DA-2E31-9535-4F379FDD91E6}"/>
          </ac:picMkLst>
        </pc:picChg>
      </pc:sldChg>
      <pc:sldChg chg="add">
        <pc:chgData name="VenkataPavan Reddy (Trianz)" userId="b75d3b30-75c3-43a2-bb60-87bc3d56b86c" providerId="ADAL" clId="{5E2EE3E5-CFAF-408E-8239-FE1216CFB708}" dt="2024-10-10T10:31:11.825" v="986"/>
        <pc:sldMkLst>
          <pc:docMk/>
          <pc:sldMk cId="2464744198" sldId="268"/>
        </pc:sldMkLst>
      </pc:sldChg>
      <pc:sldChg chg="addSp modSp new mod">
        <pc:chgData name="VenkataPavan Reddy (Trianz)" userId="b75d3b30-75c3-43a2-bb60-87bc3d56b86c" providerId="ADAL" clId="{5E2EE3E5-CFAF-408E-8239-FE1216CFB708}" dt="2024-10-10T10:48:23.667" v="1079" actId="3062"/>
        <pc:sldMkLst>
          <pc:docMk/>
          <pc:sldMk cId="2089253645" sldId="269"/>
        </pc:sldMkLst>
        <pc:spChg chg="add mod">
          <ac:chgData name="VenkataPavan Reddy (Trianz)" userId="b75d3b30-75c3-43a2-bb60-87bc3d56b86c" providerId="ADAL" clId="{5E2EE3E5-CFAF-408E-8239-FE1216CFB708}" dt="2024-10-10T10:48:23.667" v="1079" actId="3062"/>
          <ac:spMkLst>
            <pc:docMk/>
            <pc:sldMk cId="2089253645" sldId="269"/>
            <ac:spMk id="2" creationId="{EA491A59-136B-C6AC-FA85-D79A15C24872}"/>
          </ac:spMkLst>
        </pc:spChg>
        <pc:spChg chg="add mod">
          <ac:chgData name="VenkataPavan Reddy (Trianz)" userId="b75d3b30-75c3-43a2-bb60-87bc3d56b86c" providerId="ADAL" clId="{5E2EE3E5-CFAF-408E-8239-FE1216CFB708}" dt="2024-10-10T10:47:09.061" v="1069" actId="14100"/>
          <ac:spMkLst>
            <pc:docMk/>
            <pc:sldMk cId="2089253645" sldId="269"/>
            <ac:spMk id="5" creationId="{E47DBDE9-21F9-9A40-349A-1B137D9DD2B3}"/>
          </ac:spMkLst>
        </pc:spChg>
        <pc:picChg chg="add mod">
          <ac:chgData name="VenkataPavan Reddy (Trianz)" userId="b75d3b30-75c3-43a2-bb60-87bc3d56b86c" providerId="ADAL" clId="{5E2EE3E5-CFAF-408E-8239-FE1216CFB708}" dt="2024-10-10T10:47:18.426" v="1071" actId="14100"/>
          <ac:picMkLst>
            <pc:docMk/>
            <pc:sldMk cId="2089253645" sldId="269"/>
            <ac:picMk id="4" creationId="{71F6C571-B86B-4B6F-0F31-1B287C5644AE}"/>
          </ac:picMkLst>
        </pc:picChg>
      </pc:sldChg>
      <pc:sldMasterChg chg="add addSldLayout">
        <pc:chgData name="VenkataPavan Reddy (Trianz)" userId="b75d3b30-75c3-43a2-bb60-87bc3d56b86c" providerId="ADAL" clId="{5E2EE3E5-CFAF-408E-8239-FE1216CFB708}" dt="2024-10-10T10:31:01.339" v="977" actId="27028"/>
        <pc:sldMasterMkLst>
          <pc:docMk/>
          <pc:sldMasterMk cId="2960720060" sldId="2147483660"/>
        </pc:sldMasterMkLst>
        <pc:sldLayoutChg chg="add">
          <pc:chgData name="VenkataPavan Reddy (Trianz)" userId="b75d3b30-75c3-43a2-bb60-87bc3d56b86c" providerId="ADAL" clId="{5E2EE3E5-CFAF-408E-8239-FE1216CFB708}" dt="2024-10-10T10:30:56.241" v="975" actId="27028"/>
          <pc:sldLayoutMkLst>
            <pc:docMk/>
            <pc:sldMasterMk cId="2960720060" sldId="2147483660"/>
            <pc:sldLayoutMk cId="1649067880" sldId="2147483666"/>
          </pc:sldLayoutMkLst>
        </pc:sldLayoutChg>
        <pc:sldLayoutChg chg="add">
          <pc:chgData name="VenkataPavan Reddy (Trianz)" userId="b75d3b30-75c3-43a2-bb60-87bc3d56b86c" providerId="ADAL" clId="{5E2EE3E5-CFAF-408E-8239-FE1216CFB708}" dt="2024-10-10T10:31:01.339" v="977" actId="27028"/>
          <pc:sldLayoutMkLst>
            <pc:docMk/>
            <pc:sldMasterMk cId="2960720060" sldId="2147483660"/>
            <pc:sldLayoutMk cId="3200555127" sldId="2147483667"/>
          </pc:sldLayoutMkLst>
        </pc:sldLayoutChg>
      </pc:sldMasterChg>
    </pc:docChg>
  </pc:docChgLst>
  <pc:docChgLst>
    <pc:chgData name="VenkataPavan Reddy (Trianz)" userId="b75d3b30-75c3-43a2-bb60-87bc3d56b86c" providerId="ADAL" clId="{D3DBB587-512D-420D-91BA-523C55520D4C}"/>
    <pc:docChg chg="undo custSel addSld delSld modSld delMainMaster">
      <pc:chgData name="VenkataPavan Reddy (Trianz)" userId="b75d3b30-75c3-43a2-bb60-87bc3d56b86c" providerId="ADAL" clId="{D3DBB587-512D-420D-91BA-523C55520D4C}" dt="2024-10-24T12:17:44.179" v="46" actId="1076"/>
      <pc:docMkLst>
        <pc:docMk/>
      </pc:docMkLst>
      <pc:sldChg chg="modSp">
        <pc:chgData name="VenkataPavan Reddy (Trianz)" userId="b75d3b30-75c3-43a2-bb60-87bc3d56b86c" providerId="ADAL" clId="{D3DBB587-512D-420D-91BA-523C55520D4C}" dt="2024-10-10T11:01:41.625" v="0" actId="20577"/>
        <pc:sldMkLst>
          <pc:docMk/>
          <pc:sldMk cId="3969340823" sldId="258"/>
        </pc:sldMkLst>
        <pc:graphicFrameChg chg="mod">
          <ac:chgData name="VenkataPavan Reddy (Trianz)" userId="b75d3b30-75c3-43a2-bb60-87bc3d56b86c" providerId="ADAL" clId="{D3DBB587-512D-420D-91BA-523C55520D4C}" dt="2024-10-10T11:01:41.625" v="0" actId="20577"/>
          <ac:graphicFrameMkLst>
            <pc:docMk/>
            <pc:sldMk cId="3969340823" sldId="258"/>
            <ac:graphicFrameMk id="4" creationId="{42D5DA70-E8DF-BF97-00D0-9CDC7FB31A17}"/>
          </ac:graphicFrameMkLst>
        </pc:graphicFrameChg>
      </pc:sldChg>
      <pc:sldChg chg="addSp delSp modSp mod">
        <pc:chgData name="VenkataPavan Reddy (Trianz)" userId="b75d3b30-75c3-43a2-bb60-87bc3d56b86c" providerId="ADAL" clId="{D3DBB587-512D-420D-91BA-523C55520D4C}" dt="2024-10-24T12:17:44.179" v="46" actId="1076"/>
        <pc:sldMkLst>
          <pc:docMk/>
          <pc:sldMk cId="1668178951" sldId="259"/>
        </pc:sldMkLst>
        <pc:spChg chg="add mod">
          <ac:chgData name="VenkataPavan Reddy (Trianz)" userId="b75d3b30-75c3-43a2-bb60-87bc3d56b86c" providerId="ADAL" clId="{D3DBB587-512D-420D-91BA-523C55520D4C}" dt="2024-10-24T12:17:44.179" v="46" actId="1076"/>
          <ac:spMkLst>
            <pc:docMk/>
            <pc:sldMk cId="1668178951" sldId="259"/>
            <ac:spMk id="2" creationId="{75F807CF-9478-80A3-5D47-FF93D7445599}"/>
          </ac:spMkLst>
        </pc:spChg>
        <pc:spChg chg="del mod">
          <ac:chgData name="VenkataPavan Reddy (Trianz)" userId="b75d3b30-75c3-43a2-bb60-87bc3d56b86c" providerId="ADAL" clId="{D3DBB587-512D-420D-91BA-523C55520D4C}" dt="2024-10-22T10:26:17.784" v="40" actId="478"/>
          <ac:spMkLst>
            <pc:docMk/>
            <pc:sldMk cId="1668178951" sldId="259"/>
            <ac:spMk id="3" creationId="{44770040-4FE6-DBA3-DAF3-CDDB2CBF8FC5}"/>
          </ac:spMkLst>
        </pc:spChg>
        <pc:spChg chg="mod">
          <ac:chgData name="VenkataPavan Reddy (Trianz)" userId="b75d3b30-75c3-43a2-bb60-87bc3d56b86c" providerId="ADAL" clId="{D3DBB587-512D-420D-91BA-523C55520D4C}" dt="2024-10-10T12:55:21.427" v="22" actId="1076"/>
          <ac:spMkLst>
            <pc:docMk/>
            <pc:sldMk cId="1668178951" sldId="259"/>
            <ac:spMk id="4" creationId="{99329DF0-0F91-29E5-8A69-7403E111A608}"/>
          </ac:spMkLst>
        </pc:spChg>
        <pc:spChg chg="mod">
          <ac:chgData name="VenkataPavan Reddy (Trianz)" userId="b75d3b30-75c3-43a2-bb60-87bc3d56b86c" providerId="ADAL" clId="{D3DBB587-512D-420D-91BA-523C55520D4C}" dt="2024-10-22T10:26:11.168" v="38" actId="1076"/>
          <ac:spMkLst>
            <pc:docMk/>
            <pc:sldMk cId="1668178951" sldId="259"/>
            <ac:spMk id="5" creationId="{0A9B7FB9-6FA8-2C46-FC7F-DB56BBDBA6C7}"/>
          </ac:spMkLst>
        </pc:spChg>
      </pc:sldChg>
      <pc:sldChg chg="modSp add del mod">
        <pc:chgData name="VenkataPavan Reddy (Trianz)" userId="b75d3b30-75c3-43a2-bb60-87bc3d56b86c" providerId="ADAL" clId="{D3DBB587-512D-420D-91BA-523C55520D4C}" dt="2024-10-22T10:18:57.721" v="37" actId="20577"/>
        <pc:sldMkLst>
          <pc:docMk/>
          <pc:sldMk cId="3786260919" sldId="261"/>
        </pc:sldMkLst>
        <pc:spChg chg="mod">
          <ac:chgData name="VenkataPavan Reddy (Trianz)" userId="b75d3b30-75c3-43a2-bb60-87bc3d56b86c" providerId="ADAL" clId="{D3DBB587-512D-420D-91BA-523C55520D4C}" dt="2024-10-22T10:18:57.721" v="37" actId="20577"/>
          <ac:spMkLst>
            <pc:docMk/>
            <pc:sldMk cId="3786260919" sldId="261"/>
            <ac:spMk id="2" creationId="{1EDB5B4D-60DB-011C-D1F7-39386B2EDF41}"/>
          </ac:spMkLst>
        </pc:spChg>
      </pc:sldChg>
      <pc:sldChg chg="del">
        <pc:chgData name="VenkataPavan Reddy (Trianz)" userId="b75d3b30-75c3-43a2-bb60-87bc3d56b86c" providerId="ADAL" clId="{D3DBB587-512D-420D-91BA-523C55520D4C}" dt="2024-10-10T11:01:46.806" v="1" actId="47"/>
        <pc:sldMkLst>
          <pc:docMk/>
          <pc:sldMk cId="822723124" sldId="263"/>
        </pc:sldMkLst>
      </pc:sldChg>
      <pc:sldChg chg="addSp modSp new mod">
        <pc:chgData name="VenkataPavan Reddy (Trianz)" userId="b75d3b30-75c3-43a2-bb60-87bc3d56b86c" providerId="ADAL" clId="{D3DBB587-512D-420D-91BA-523C55520D4C}" dt="2024-10-10T12:55:41.491" v="24" actId="14100"/>
        <pc:sldMkLst>
          <pc:docMk/>
          <pc:sldMk cId="2769210688" sldId="263"/>
        </pc:sldMkLst>
        <pc:spChg chg="add mod">
          <ac:chgData name="VenkataPavan Reddy (Trianz)" userId="b75d3b30-75c3-43a2-bb60-87bc3d56b86c" providerId="ADAL" clId="{D3DBB587-512D-420D-91BA-523C55520D4C}" dt="2024-10-10T12:55:41.491" v="24" actId="14100"/>
          <ac:spMkLst>
            <pc:docMk/>
            <pc:sldMk cId="2769210688" sldId="263"/>
            <ac:spMk id="2" creationId="{2597EDDB-F4A7-3CAD-66DF-2CF36BEE7E04}"/>
          </ac:spMkLst>
        </pc:spChg>
      </pc:sldChg>
      <pc:sldChg chg="del">
        <pc:chgData name="VenkataPavan Reddy (Trianz)" userId="b75d3b30-75c3-43a2-bb60-87bc3d56b86c" providerId="ADAL" clId="{D3DBB587-512D-420D-91BA-523C55520D4C}" dt="2024-10-10T11:01:47.779" v="2" actId="47"/>
        <pc:sldMkLst>
          <pc:docMk/>
          <pc:sldMk cId="3912115041" sldId="264"/>
        </pc:sldMkLst>
      </pc:sldChg>
      <pc:sldChg chg="del">
        <pc:chgData name="VenkataPavan Reddy (Trianz)" userId="b75d3b30-75c3-43a2-bb60-87bc3d56b86c" providerId="ADAL" clId="{D3DBB587-512D-420D-91BA-523C55520D4C}" dt="2024-10-10T11:01:48.549" v="3" actId="47"/>
        <pc:sldMkLst>
          <pc:docMk/>
          <pc:sldMk cId="1453565322" sldId="265"/>
        </pc:sldMkLst>
      </pc:sldChg>
      <pc:sldChg chg="del">
        <pc:chgData name="VenkataPavan Reddy (Trianz)" userId="b75d3b30-75c3-43a2-bb60-87bc3d56b86c" providerId="ADAL" clId="{D3DBB587-512D-420D-91BA-523C55520D4C}" dt="2024-10-10T11:01:49.114" v="4" actId="47"/>
        <pc:sldMkLst>
          <pc:docMk/>
          <pc:sldMk cId="721908114" sldId="266"/>
        </pc:sldMkLst>
      </pc:sldChg>
      <pc:sldChg chg="del">
        <pc:chgData name="VenkataPavan Reddy (Trianz)" userId="b75d3b30-75c3-43a2-bb60-87bc3d56b86c" providerId="ADAL" clId="{D3DBB587-512D-420D-91BA-523C55520D4C}" dt="2024-10-10T11:01:49.820" v="5" actId="47"/>
        <pc:sldMkLst>
          <pc:docMk/>
          <pc:sldMk cId="4039353206" sldId="267"/>
        </pc:sldMkLst>
      </pc:sldChg>
      <pc:sldChg chg="del">
        <pc:chgData name="VenkataPavan Reddy (Trianz)" userId="b75d3b30-75c3-43a2-bb60-87bc3d56b86c" providerId="ADAL" clId="{D3DBB587-512D-420D-91BA-523C55520D4C}" dt="2024-10-10T11:01:50.480" v="6" actId="47"/>
        <pc:sldMkLst>
          <pc:docMk/>
          <pc:sldMk cId="2464744198" sldId="268"/>
        </pc:sldMkLst>
      </pc:sldChg>
      <pc:sldChg chg="del">
        <pc:chgData name="VenkataPavan Reddy (Trianz)" userId="b75d3b30-75c3-43a2-bb60-87bc3d56b86c" providerId="ADAL" clId="{D3DBB587-512D-420D-91BA-523C55520D4C}" dt="2024-10-10T11:01:51.076" v="7" actId="47"/>
        <pc:sldMkLst>
          <pc:docMk/>
          <pc:sldMk cId="2089253645" sldId="269"/>
        </pc:sldMkLst>
      </pc:sldChg>
      <pc:sldMasterChg chg="del delSldLayout">
        <pc:chgData name="VenkataPavan Reddy (Trianz)" userId="b75d3b30-75c3-43a2-bb60-87bc3d56b86c" providerId="ADAL" clId="{D3DBB587-512D-420D-91BA-523C55520D4C}" dt="2024-10-10T11:01:51.076" v="7" actId="47"/>
        <pc:sldMasterMkLst>
          <pc:docMk/>
          <pc:sldMasterMk cId="2960720060" sldId="2147483660"/>
        </pc:sldMasterMkLst>
        <pc:sldLayoutChg chg="del">
          <pc:chgData name="VenkataPavan Reddy (Trianz)" userId="b75d3b30-75c3-43a2-bb60-87bc3d56b86c" providerId="ADAL" clId="{D3DBB587-512D-420D-91BA-523C55520D4C}" dt="2024-10-10T11:01:51.076" v="7" actId="47"/>
          <pc:sldLayoutMkLst>
            <pc:docMk/>
            <pc:sldMasterMk cId="2960720060" sldId="2147483660"/>
            <pc:sldLayoutMk cId="1649067880" sldId="2147483666"/>
          </pc:sldLayoutMkLst>
        </pc:sldLayoutChg>
        <pc:sldLayoutChg chg="del">
          <pc:chgData name="VenkataPavan Reddy (Trianz)" userId="b75d3b30-75c3-43a2-bb60-87bc3d56b86c" providerId="ADAL" clId="{D3DBB587-512D-420D-91BA-523C55520D4C}" dt="2024-10-10T11:01:51.076" v="7" actId="47"/>
          <pc:sldLayoutMkLst>
            <pc:docMk/>
            <pc:sldMasterMk cId="2960720060" sldId="2147483660"/>
            <pc:sldLayoutMk cId="3200555127" sldId="214748366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59E5E-F7A0-4EB5-8BD8-8C7611301A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EDF6F8-BCB7-4C58-BDC4-966B86907F18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6600" b="1" dirty="0"/>
            <a:t>Agenda:</a:t>
          </a:r>
          <a:endParaRPr lang="en-US" sz="6600" dirty="0"/>
        </a:p>
      </dgm:t>
    </dgm:pt>
    <dgm:pt modelId="{89C80052-09C9-4E99-9AC1-9067EF52E29E}" type="parTrans" cxnId="{C73AE1E7-844A-4E75-A6D7-E0479C7F63E9}">
      <dgm:prSet/>
      <dgm:spPr/>
      <dgm:t>
        <a:bodyPr/>
        <a:lstStyle/>
        <a:p>
          <a:endParaRPr lang="en-US"/>
        </a:p>
      </dgm:t>
    </dgm:pt>
    <dgm:pt modelId="{CAADC18A-E30B-42B3-8C12-D48B4CE88FC5}" type="sibTrans" cxnId="{C73AE1E7-844A-4E75-A6D7-E0479C7F63E9}">
      <dgm:prSet/>
      <dgm:spPr/>
      <dgm:t>
        <a:bodyPr/>
        <a:lstStyle/>
        <a:p>
          <a:endParaRPr lang="en-US"/>
        </a:p>
      </dgm:t>
    </dgm:pt>
    <dgm:pt modelId="{418F1093-5C3A-4D6C-A21E-BBF5D920F419}">
      <dgm:prSet custT="1"/>
      <dgm:spPr/>
      <dgm:t>
        <a:bodyPr/>
        <a:lstStyle/>
        <a:p>
          <a:r>
            <a:rPr lang="en-US" sz="3600" b="1" dirty="0" err="1"/>
            <a:t>vMX</a:t>
          </a:r>
          <a:r>
            <a:rPr lang="en-US" sz="3600" b="1" dirty="0"/>
            <a:t> License</a:t>
          </a:r>
          <a:endParaRPr lang="en-US" sz="3600" dirty="0"/>
        </a:p>
      </dgm:t>
    </dgm:pt>
    <dgm:pt modelId="{C39EE0EE-5069-44BF-B488-C869E2EC9450}" type="parTrans" cxnId="{7F36E5A6-EED1-43DC-93D7-2B8ABF7D1404}">
      <dgm:prSet/>
      <dgm:spPr/>
      <dgm:t>
        <a:bodyPr/>
        <a:lstStyle/>
        <a:p>
          <a:endParaRPr lang="en-US"/>
        </a:p>
      </dgm:t>
    </dgm:pt>
    <dgm:pt modelId="{3303DDA3-1CCF-48FC-9C20-3C18939F6F4A}" type="sibTrans" cxnId="{7F36E5A6-EED1-43DC-93D7-2B8ABF7D1404}">
      <dgm:prSet/>
      <dgm:spPr/>
      <dgm:t>
        <a:bodyPr/>
        <a:lstStyle/>
        <a:p>
          <a:endParaRPr lang="en-US"/>
        </a:p>
      </dgm:t>
    </dgm:pt>
    <dgm:pt modelId="{F050204D-9A98-4E5E-976E-22215CDF6422}">
      <dgm:prSet custT="1"/>
      <dgm:spPr/>
      <dgm:t>
        <a:bodyPr/>
        <a:lstStyle/>
        <a:p>
          <a:r>
            <a:rPr lang="en-IN" sz="3600" b="1" dirty="0"/>
            <a:t>Meraki Dashboard Configuration</a:t>
          </a:r>
          <a:endParaRPr lang="en-US" sz="3600" dirty="0"/>
        </a:p>
      </dgm:t>
    </dgm:pt>
    <dgm:pt modelId="{D5F7D717-928C-4B7C-9778-A5CFDBF3CCC6}" type="parTrans" cxnId="{BD9771C4-7863-4293-9624-72E09828E5E6}">
      <dgm:prSet/>
      <dgm:spPr/>
      <dgm:t>
        <a:bodyPr/>
        <a:lstStyle/>
        <a:p>
          <a:endParaRPr lang="en-US"/>
        </a:p>
      </dgm:t>
    </dgm:pt>
    <dgm:pt modelId="{4B09759A-1DB7-40E2-A9D7-3BA17D2C16A2}" type="sibTrans" cxnId="{BD9771C4-7863-4293-9624-72E09828E5E6}">
      <dgm:prSet/>
      <dgm:spPr/>
      <dgm:t>
        <a:bodyPr/>
        <a:lstStyle/>
        <a:p>
          <a:endParaRPr lang="en-US"/>
        </a:p>
      </dgm:t>
    </dgm:pt>
    <dgm:pt modelId="{1498F2CD-9F1C-4D29-8904-C94B10658563}">
      <dgm:prSet custT="1"/>
      <dgm:spPr/>
      <dgm:t>
        <a:bodyPr/>
        <a:lstStyle/>
        <a:p>
          <a:endParaRPr lang="en-US" sz="3800" dirty="0"/>
        </a:p>
      </dgm:t>
    </dgm:pt>
    <dgm:pt modelId="{802B49EB-D79C-42B2-92F5-42A13095094B}" type="parTrans" cxnId="{5B2F706A-D7B7-4630-B7F1-33702BAA8ADB}">
      <dgm:prSet/>
      <dgm:spPr/>
      <dgm:t>
        <a:bodyPr/>
        <a:lstStyle/>
        <a:p>
          <a:endParaRPr lang="en-IN"/>
        </a:p>
      </dgm:t>
    </dgm:pt>
    <dgm:pt modelId="{61402BB8-7085-4758-B715-8F61B10FD29D}" type="sibTrans" cxnId="{5B2F706A-D7B7-4630-B7F1-33702BAA8ADB}">
      <dgm:prSet/>
      <dgm:spPr/>
      <dgm:t>
        <a:bodyPr/>
        <a:lstStyle/>
        <a:p>
          <a:endParaRPr lang="en-IN"/>
        </a:p>
      </dgm:t>
    </dgm:pt>
    <dgm:pt modelId="{20EF424E-0819-4043-8F63-060A50789930}" type="pres">
      <dgm:prSet presAssocID="{C9B59E5E-F7A0-4EB5-8BD8-8C7611301A83}" presName="linear" presStyleCnt="0">
        <dgm:presLayoutVars>
          <dgm:animLvl val="lvl"/>
          <dgm:resizeHandles val="exact"/>
        </dgm:presLayoutVars>
      </dgm:prSet>
      <dgm:spPr/>
    </dgm:pt>
    <dgm:pt modelId="{2000F6D4-8FED-499C-B7D7-B53700B1BA33}" type="pres">
      <dgm:prSet presAssocID="{BBEDF6F8-BCB7-4C58-BDC4-966B86907F18}" presName="parentText" presStyleLbl="node1" presStyleIdx="0" presStyleCnt="1" custScaleY="1286564">
        <dgm:presLayoutVars>
          <dgm:chMax val="0"/>
          <dgm:bulletEnabled val="1"/>
        </dgm:presLayoutVars>
      </dgm:prSet>
      <dgm:spPr/>
    </dgm:pt>
    <dgm:pt modelId="{219ED2B2-B85C-46B9-8166-C4A32FB22C7B}" type="pres">
      <dgm:prSet presAssocID="{BBEDF6F8-BCB7-4C58-BDC4-966B86907F18}" presName="childText" presStyleLbl="revTx" presStyleIdx="0" presStyleCnt="1" custScaleY="140436">
        <dgm:presLayoutVars>
          <dgm:bulletEnabled val="1"/>
        </dgm:presLayoutVars>
      </dgm:prSet>
      <dgm:spPr/>
    </dgm:pt>
  </dgm:ptLst>
  <dgm:cxnLst>
    <dgm:cxn modelId="{F3678136-6D66-4361-B213-4296E73A7BD1}" type="presOf" srcId="{C9B59E5E-F7A0-4EB5-8BD8-8C7611301A83}" destId="{20EF424E-0819-4043-8F63-060A50789930}" srcOrd="0" destOrd="0" presId="urn:microsoft.com/office/officeart/2005/8/layout/vList2"/>
    <dgm:cxn modelId="{5B2F706A-D7B7-4630-B7F1-33702BAA8ADB}" srcId="{BBEDF6F8-BCB7-4C58-BDC4-966B86907F18}" destId="{1498F2CD-9F1C-4D29-8904-C94B10658563}" srcOrd="0" destOrd="0" parTransId="{802B49EB-D79C-42B2-92F5-42A13095094B}" sibTransId="{61402BB8-7085-4758-B715-8F61B10FD29D}"/>
    <dgm:cxn modelId="{2C9F688B-4F13-4809-A99A-3F9390D15100}" type="presOf" srcId="{BBEDF6F8-BCB7-4C58-BDC4-966B86907F18}" destId="{2000F6D4-8FED-499C-B7D7-B53700B1BA33}" srcOrd="0" destOrd="0" presId="urn:microsoft.com/office/officeart/2005/8/layout/vList2"/>
    <dgm:cxn modelId="{7F36E5A6-EED1-43DC-93D7-2B8ABF7D1404}" srcId="{BBEDF6F8-BCB7-4C58-BDC4-966B86907F18}" destId="{418F1093-5C3A-4D6C-A21E-BBF5D920F419}" srcOrd="1" destOrd="0" parTransId="{C39EE0EE-5069-44BF-B488-C869E2EC9450}" sibTransId="{3303DDA3-1CCF-48FC-9C20-3C18939F6F4A}"/>
    <dgm:cxn modelId="{FA6053B7-A346-4F33-825A-77151C147625}" type="presOf" srcId="{F050204D-9A98-4E5E-976E-22215CDF6422}" destId="{219ED2B2-B85C-46B9-8166-C4A32FB22C7B}" srcOrd="0" destOrd="2" presId="urn:microsoft.com/office/officeart/2005/8/layout/vList2"/>
    <dgm:cxn modelId="{BD9771C4-7863-4293-9624-72E09828E5E6}" srcId="{BBEDF6F8-BCB7-4C58-BDC4-966B86907F18}" destId="{F050204D-9A98-4E5E-976E-22215CDF6422}" srcOrd="2" destOrd="0" parTransId="{D5F7D717-928C-4B7C-9778-A5CFDBF3CCC6}" sibTransId="{4B09759A-1DB7-40E2-A9D7-3BA17D2C16A2}"/>
    <dgm:cxn modelId="{3159D9DE-BC8A-4D45-8771-8B73DEBD11E1}" type="presOf" srcId="{1498F2CD-9F1C-4D29-8904-C94B10658563}" destId="{219ED2B2-B85C-46B9-8166-C4A32FB22C7B}" srcOrd="0" destOrd="0" presId="urn:microsoft.com/office/officeart/2005/8/layout/vList2"/>
    <dgm:cxn modelId="{C73AE1E7-844A-4E75-A6D7-E0479C7F63E9}" srcId="{C9B59E5E-F7A0-4EB5-8BD8-8C7611301A83}" destId="{BBEDF6F8-BCB7-4C58-BDC4-966B86907F18}" srcOrd="0" destOrd="0" parTransId="{89C80052-09C9-4E99-9AC1-9067EF52E29E}" sibTransId="{CAADC18A-E30B-42B3-8C12-D48B4CE88FC5}"/>
    <dgm:cxn modelId="{028A57F2-812B-4006-B5A5-C4466458141D}" type="presOf" srcId="{418F1093-5C3A-4D6C-A21E-BBF5D920F419}" destId="{219ED2B2-B85C-46B9-8166-C4A32FB22C7B}" srcOrd="0" destOrd="1" presId="urn:microsoft.com/office/officeart/2005/8/layout/vList2"/>
    <dgm:cxn modelId="{85EBF716-171A-4DED-B31F-19BE340C4D08}" type="presParOf" srcId="{20EF424E-0819-4043-8F63-060A50789930}" destId="{2000F6D4-8FED-499C-B7D7-B53700B1BA33}" srcOrd="0" destOrd="0" presId="urn:microsoft.com/office/officeart/2005/8/layout/vList2"/>
    <dgm:cxn modelId="{792BA7AD-6981-4B30-AF24-B4BD4BFEA552}" type="presParOf" srcId="{20EF424E-0819-4043-8F63-060A50789930}" destId="{219ED2B2-B85C-46B9-8166-C4A32FB22C7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0F6D4-8FED-499C-B7D7-B53700B1BA33}">
      <dsp:nvSpPr>
        <dsp:cNvPr id="0" name=""/>
        <dsp:cNvSpPr/>
      </dsp:nvSpPr>
      <dsp:spPr>
        <a:xfrm>
          <a:off x="0" y="3781"/>
          <a:ext cx="8200103" cy="1456017"/>
        </a:xfrm>
        <a:prstGeom prst="round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60" tIns="251460" rIns="251460" bIns="25146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b="1" kern="1200" dirty="0"/>
            <a:t>Agenda:</a:t>
          </a:r>
          <a:endParaRPr lang="en-US" sz="6600" kern="1200" dirty="0"/>
        </a:p>
      </dsp:txBody>
      <dsp:txXfrm>
        <a:off x="71077" y="74858"/>
        <a:ext cx="8057949" cy="1313863"/>
      </dsp:txXfrm>
    </dsp:sp>
    <dsp:sp modelId="{219ED2B2-B85C-46B9-8166-C4A32FB22C7B}">
      <dsp:nvSpPr>
        <dsp:cNvPr id="0" name=""/>
        <dsp:cNvSpPr/>
      </dsp:nvSpPr>
      <dsp:spPr>
        <a:xfrm>
          <a:off x="0" y="1459798"/>
          <a:ext cx="8200103" cy="126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353" tIns="48260" rIns="270256" bIns="4826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8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1" kern="1200" dirty="0" err="1"/>
            <a:t>vMX</a:t>
          </a:r>
          <a:r>
            <a:rPr lang="en-US" sz="3600" b="1" kern="1200" dirty="0"/>
            <a:t> License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600" b="1" kern="1200" dirty="0"/>
            <a:t>Meraki Dashboard Configuration</a:t>
          </a:r>
          <a:endParaRPr lang="en-US" sz="3600" kern="1200" dirty="0"/>
        </a:p>
      </dsp:txBody>
      <dsp:txXfrm>
        <a:off x="0" y="1459798"/>
        <a:ext cx="8200103" cy="1269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63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1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6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02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7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1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349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013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5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6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7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4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7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93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2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2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3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4FD7C-BC70-4CD6-943B-E42922625C96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4ED6-4246-4908-89F5-B0B9D6338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98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hinonetworks.com/search?search=vm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meraki.com/General_Administration/Licensing/Meraki_Subscription_Licensing_-_Subscription_Clai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umentation.meraki.com/MX/MX_Installation_Guides/vMX_Setup_Guide_for_Amazon_Web_Services_(AWS)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6B26-2A65-22DD-122D-8EB0053E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i="0">
                <a:effectLst/>
              </a:rPr>
              <a:t>Cisco Meraki Virtual MX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16398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42D5DA70-E8DF-BF97-00D0-9CDC7FB31A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478756"/>
              </p:ext>
            </p:extLst>
          </p:nvPr>
        </p:nvGraphicFramePr>
        <p:xfrm>
          <a:off x="1877962" y="914400"/>
          <a:ext cx="8200103" cy="2733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34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F0EC9-0B24-3E14-72C1-85A0162C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80" y="0"/>
            <a:ext cx="8700251" cy="6764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BEA30-B0D2-C95B-8E29-6E0CB77A6F72}"/>
              </a:ext>
            </a:extLst>
          </p:cNvPr>
          <p:cNvSpPr txBox="1"/>
          <p:nvPr/>
        </p:nvSpPr>
        <p:spPr>
          <a:xfrm rot="16200000">
            <a:off x="-1061885" y="3105834"/>
            <a:ext cx="513244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</a:t>
            </a:r>
            <a:r>
              <a:rPr lang="en-US" sz="3600" dirty="0">
                <a:solidFill>
                  <a:schemeClr val="bg1"/>
                </a:solidFill>
              </a:rPr>
              <a:t>Architecture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6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329DF0-0F91-29E5-8A69-7403E111A608}"/>
              </a:ext>
            </a:extLst>
          </p:cNvPr>
          <p:cNvSpPr txBox="1"/>
          <p:nvPr/>
        </p:nvSpPr>
        <p:spPr>
          <a:xfrm>
            <a:off x="1843551" y="1556055"/>
            <a:ext cx="6577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Add license(s) to </a:t>
            </a:r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</a:t>
            </a:r>
            <a:r>
              <a:rPr lang="en-US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Meraki dashboard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B7FB9-6FA8-2C46-FC7F-DB56BBDBA6C7}"/>
              </a:ext>
            </a:extLst>
          </p:cNvPr>
          <p:cNvSpPr txBox="1"/>
          <p:nvPr/>
        </p:nvSpPr>
        <p:spPr>
          <a:xfrm>
            <a:off x="1843551" y="1980434"/>
            <a:ext cx="9606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34444"/>
                </a:solidFill>
                <a:effectLst/>
                <a:latin typeface="proxima-nova-1"/>
              </a:rPr>
              <a:t>To </a:t>
            </a:r>
            <a:r>
              <a:rPr lang="en-US" sz="2000" b="0" i="0" dirty="0">
                <a:solidFill>
                  <a:srgbClr val="434444"/>
                </a:solidFill>
                <a:effectLst/>
                <a:latin typeface="proxima-nova-1"/>
              </a:rPr>
              <a:t>complete</a:t>
            </a:r>
            <a:r>
              <a:rPr lang="en-US" b="0" i="0" dirty="0">
                <a:solidFill>
                  <a:srgbClr val="434444"/>
                </a:solidFill>
                <a:effectLst/>
                <a:latin typeface="proxima-nova-1"/>
              </a:rPr>
              <a:t> the </a:t>
            </a:r>
            <a:r>
              <a:rPr lang="en-US" b="0" i="0" dirty="0" err="1">
                <a:solidFill>
                  <a:srgbClr val="434444"/>
                </a:solidFill>
                <a:effectLst/>
                <a:latin typeface="proxima-nova-1"/>
              </a:rPr>
              <a:t>vMX</a:t>
            </a:r>
            <a:r>
              <a:rPr lang="en-US" b="0" i="0" dirty="0">
                <a:solidFill>
                  <a:srgbClr val="434444"/>
                </a:solidFill>
                <a:effectLst/>
                <a:latin typeface="proxima-nova-1"/>
              </a:rPr>
              <a:t> Meraki dashboard configuration, a </a:t>
            </a:r>
            <a:r>
              <a:rPr lang="en-US" b="0" i="0" dirty="0" err="1">
                <a:solidFill>
                  <a:srgbClr val="434444"/>
                </a:solidFill>
                <a:effectLst/>
                <a:latin typeface="proxima-nova-1"/>
              </a:rPr>
              <a:t>vMX</a:t>
            </a:r>
            <a:r>
              <a:rPr lang="en-US" b="0" i="0" dirty="0">
                <a:solidFill>
                  <a:srgbClr val="434444"/>
                </a:solidFill>
                <a:effectLst/>
                <a:latin typeface="proxima-nova-1"/>
              </a:rPr>
              <a:t> license </a:t>
            </a:r>
            <a:r>
              <a:rPr lang="en-US" b="1" i="0" dirty="0">
                <a:solidFill>
                  <a:srgbClr val="434444"/>
                </a:solidFill>
                <a:effectLst/>
                <a:latin typeface="proxima-nova-1"/>
              </a:rPr>
              <a:t>must</a:t>
            </a:r>
            <a:r>
              <a:rPr lang="en-US" b="0" i="0" dirty="0">
                <a:solidFill>
                  <a:srgbClr val="434444"/>
                </a:solidFill>
                <a:effectLst/>
                <a:latin typeface="proxima-nova-1"/>
              </a:rPr>
              <a:t> be available for use in our organization.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8FB08-32D8-D6C2-B026-4B6022ADD758}"/>
              </a:ext>
            </a:extLst>
          </p:cNvPr>
          <p:cNvSpPr txBox="1"/>
          <p:nvPr/>
        </p:nvSpPr>
        <p:spPr>
          <a:xfrm>
            <a:off x="1843551" y="2719174"/>
            <a:ext cx="231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</a:t>
            </a:r>
            <a:r>
              <a:rPr lang="en-US" sz="2000" dirty="0"/>
              <a:t>can</a:t>
            </a:r>
            <a:r>
              <a:rPr lang="en-US" dirty="0"/>
              <a:t> buy license at: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92F265-2687-0F5D-7059-B49D69D6B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1" y="3429000"/>
            <a:ext cx="6241443" cy="28577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35321F-A789-9FB4-B8B7-C03EF43738D8}"/>
              </a:ext>
            </a:extLst>
          </p:cNvPr>
          <p:cNvSpPr txBox="1"/>
          <p:nvPr/>
        </p:nvSpPr>
        <p:spPr>
          <a:xfrm>
            <a:off x="4680156" y="471948"/>
            <a:ext cx="3028335" cy="523220"/>
          </a:xfrm>
          <a:prstGeom prst="rect">
            <a:avLst/>
          </a:prstGeom>
          <a:scene3d>
            <a:camera prst="obliqueTopRight"/>
            <a:lightRig rig="threePt" dir="t"/>
          </a:scene3d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     </a:t>
            </a:r>
            <a:r>
              <a:rPr lang="en-U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vMX</a:t>
            </a:r>
            <a:r>
              <a:rPr lang="en-US" sz="2800" dirty="0"/>
              <a:t> </a:t>
            </a: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License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807CF-9478-80A3-5D47-FF93D7445599}"/>
              </a:ext>
            </a:extLst>
          </p:cNvPr>
          <p:cNvSpPr txBox="1"/>
          <p:nvPr/>
        </p:nvSpPr>
        <p:spPr>
          <a:xfrm>
            <a:off x="4001728" y="2734563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hlinkClick r:id="rId3"/>
              </a:rPr>
              <a:t>Search Products - Rhino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17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7EDDB-F4A7-3CAD-66DF-2CF36BEE7E04}"/>
              </a:ext>
            </a:extLst>
          </p:cNvPr>
          <p:cNvSpPr txBox="1"/>
          <p:nvPr/>
        </p:nvSpPr>
        <p:spPr>
          <a:xfrm>
            <a:off x="2310581" y="1248697"/>
            <a:ext cx="665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Meraki Subscription Licensing - Subscription Claim - Cisco Meraki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21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8E991-FB7A-5A38-D292-51B00D78F418}"/>
              </a:ext>
            </a:extLst>
          </p:cNvPr>
          <p:cNvSpPr txBox="1"/>
          <p:nvPr/>
        </p:nvSpPr>
        <p:spPr>
          <a:xfrm>
            <a:off x="2802194" y="993058"/>
            <a:ext cx="670560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IN" sz="2800" b="1" dirty="0"/>
              <a:t>           </a:t>
            </a:r>
            <a:r>
              <a:rPr lang="en-I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Meraki</a:t>
            </a:r>
            <a:r>
              <a:rPr lang="en-IN" sz="2800" b="1" dirty="0"/>
              <a:t> </a:t>
            </a:r>
            <a:r>
              <a:rPr lang="en-I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Dashboard</a:t>
            </a:r>
            <a:r>
              <a:rPr lang="en-IN" sz="2800" b="1" dirty="0"/>
              <a:t> </a:t>
            </a:r>
            <a:r>
              <a:rPr lang="en-IN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Configuration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BF827-50F3-433D-B218-2E75E00B438F}"/>
              </a:ext>
            </a:extLst>
          </p:cNvPr>
          <p:cNvSpPr txBox="1"/>
          <p:nvPr/>
        </p:nvSpPr>
        <p:spPr>
          <a:xfrm>
            <a:off x="2113936" y="2713704"/>
            <a:ext cx="8357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0" i="0" dirty="0">
                <a:effectLst/>
                <a:latin typeface="inherit"/>
              </a:rPr>
              <a:t>Complete the instructions in the "Meraki Dashboard Configuration" section of </a:t>
            </a:r>
            <a:r>
              <a:rPr lang="en-US" sz="2000" b="0" i="0" u="sng" dirty="0" err="1">
                <a:solidFill>
                  <a:srgbClr val="1D4B8F"/>
                </a:solidFill>
                <a:effectLst/>
                <a:latin typeface="Amazon Ember Regular"/>
                <a:hlinkClick r:id="rId2"/>
              </a:rPr>
              <a:t>vMX</a:t>
            </a:r>
            <a:r>
              <a:rPr lang="en-US" sz="2000" b="0" i="0" u="sng" dirty="0">
                <a:solidFill>
                  <a:srgbClr val="1D4B8F"/>
                </a:solidFill>
                <a:effectLst/>
                <a:latin typeface="Amazon Ember Regular"/>
                <a:hlinkClick r:id="rId2"/>
              </a:rPr>
              <a:t> Setup Guide for Amazon Web Services (AWS)</a:t>
            </a:r>
            <a:r>
              <a:rPr lang="en-US" sz="2000" b="0" i="0" dirty="0">
                <a:effectLst/>
                <a:latin typeface="Amazon Ember Regular"/>
              </a:rPr>
              <a:t>. </a:t>
            </a:r>
            <a:r>
              <a:rPr lang="en-US" sz="2000" b="0" i="0" dirty="0">
                <a:effectLst/>
                <a:latin typeface="inherit"/>
              </a:rPr>
              <a:t>During configuration, you generate authentication tokens for the </a:t>
            </a:r>
            <a:r>
              <a:rPr lang="en-US" sz="2000" b="0" i="0" dirty="0" err="1">
                <a:effectLst/>
                <a:latin typeface="inherit"/>
              </a:rPr>
              <a:t>vMX</a:t>
            </a:r>
            <a:r>
              <a:rPr lang="en-US" sz="2000" b="0" i="0" dirty="0">
                <a:effectLst/>
                <a:latin typeface="inherit"/>
              </a:rPr>
              <a:t> appliances. Copy and save the tokens. You must enter them in the vMX1Token and vMX2Token parameters in the AWS CloudFormation console during Quick Start deployment.</a:t>
            </a:r>
          </a:p>
          <a:p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621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DB5B4D-60DB-011C-D1F7-39386B2EDF41}"/>
              </a:ext>
            </a:extLst>
          </p:cNvPr>
          <p:cNvSpPr txBox="1"/>
          <p:nvPr/>
        </p:nvSpPr>
        <p:spPr>
          <a:xfrm>
            <a:off x="1573161" y="747252"/>
            <a:ext cx="92128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Note:</a:t>
            </a:r>
          </a:p>
          <a:p>
            <a:endParaRPr lang="en-US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2 licenses are required for 2 instances which will be created in 2 availability zones which ensures high availability &amp; reliability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 users to the Cisco Meraki Dashboard. We need this to add license in organization and generate authentication token which will be used to deploy instance.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Before generating the token, please verify the firmware is configured for MX 15.37+. If the </a:t>
            </a:r>
            <a:r>
              <a:rPr lang="en-US" sz="2000" dirty="0" err="1"/>
              <a:t>vMX</a:t>
            </a:r>
            <a:r>
              <a:rPr lang="en-US" sz="2000" dirty="0"/>
              <a:t> network firmware is set to anything below that, the upgrade will not occur.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authentication token must be entered into the AWS Cloud instance within one hour of generating it, otherwise a new token must be generated. </a:t>
            </a:r>
          </a:p>
        </p:txBody>
      </p:sp>
    </p:spTree>
    <p:extLst>
      <p:ext uri="{BB962C8B-B14F-4D97-AF65-F5344CB8AC3E}">
        <p14:creationId xmlns:p14="http://schemas.microsoft.com/office/powerpoint/2010/main" val="3786260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49ACAF123FDA48ABBAF089209DC861" ma:contentTypeVersion="15" ma:contentTypeDescription="Create a new document." ma:contentTypeScope="" ma:versionID="d7d4de1621b5e1827873670940e99b56">
  <xsd:schema xmlns:xsd="http://www.w3.org/2001/XMLSchema" xmlns:xs="http://www.w3.org/2001/XMLSchema" xmlns:p="http://schemas.microsoft.com/office/2006/metadata/properties" xmlns:ns2="5e0a1299-60ee-4715-91c9-6f9b5fa9d0b0" xmlns:ns3="90b65e89-0e81-4161-934d-64c342645aa8" targetNamespace="http://schemas.microsoft.com/office/2006/metadata/properties" ma:root="true" ma:fieldsID="45db01aceab032cabdc32e9e6bf1eda6" ns2:_="" ns3:_="">
    <xsd:import namespace="5e0a1299-60ee-4715-91c9-6f9b5fa9d0b0"/>
    <xsd:import namespace="90b65e89-0e81-4161-934d-64c342645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a1299-60ee-4715-91c9-6f9b5fa9d0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ed39805d-ff25-4bb9-8d13-9a0bc8cc93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65e89-0e81-4161-934d-64c342645aa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bf577e3-8ffe-45c6-bfab-161845a1b945}" ma:internalName="TaxCatchAll" ma:showField="CatchAllData" ma:web="90b65e89-0e81-4161-934d-64c342645a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0a1299-60ee-4715-91c9-6f9b5fa9d0b0">
      <Terms xmlns="http://schemas.microsoft.com/office/infopath/2007/PartnerControls"/>
    </lcf76f155ced4ddcb4097134ff3c332f>
    <TaxCatchAll xmlns="90b65e89-0e81-4161-934d-64c342645aa8" xsi:nil="true"/>
  </documentManagement>
</p:properties>
</file>

<file path=customXml/itemProps1.xml><?xml version="1.0" encoding="utf-8"?>
<ds:datastoreItem xmlns:ds="http://schemas.openxmlformats.org/officeDocument/2006/customXml" ds:itemID="{BAFF7BAE-EA9C-46FE-84A5-72439A8BD5C6}"/>
</file>

<file path=customXml/itemProps2.xml><?xml version="1.0" encoding="utf-8"?>
<ds:datastoreItem xmlns:ds="http://schemas.openxmlformats.org/officeDocument/2006/customXml" ds:itemID="{33F87B36-A848-4C75-949A-EE12E2FE5132}"/>
</file>

<file path=customXml/itemProps3.xml><?xml version="1.0" encoding="utf-8"?>
<ds:datastoreItem xmlns:ds="http://schemas.openxmlformats.org/officeDocument/2006/customXml" ds:itemID="{A827CC74-34A3-4C9E-B7BA-5F7370509B83}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</TotalTime>
  <Words>241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Amazon Ember Regular</vt:lpstr>
      <vt:lpstr>Arial</vt:lpstr>
      <vt:lpstr>inherit</vt:lpstr>
      <vt:lpstr>proxima-nova-1</vt:lpstr>
      <vt:lpstr>Tw Cen MT</vt:lpstr>
      <vt:lpstr>Circuit</vt:lpstr>
      <vt:lpstr>Cisco Meraki Virtual MX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VenkataPavan Reddy (Trianz)</dc:creator>
  <cp:lastModifiedBy>VenkataPavan Reddy (Trianz)</cp:lastModifiedBy>
  <cp:revision>1</cp:revision>
  <dcterms:created xsi:type="dcterms:W3CDTF">2024-10-10T08:30:17Z</dcterms:created>
  <dcterms:modified xsi:type="dcterms:W3CDTF">2024-10-24T12:17:54Z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0x0101007049ACAF123FDA48ABBAF089209DC861</vt:lpwstr>
  </property>
</Properties>
</file>