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 :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Manual -&gt;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Kesalahan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CAPI</a:t>
            </a:r>
          </a:p>
          <a:p>
            <a:r>
              <a:rPr lang="en-US" dirty="0" err="1"/>
              <a:t>Kalaupun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hard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  <a:p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Stratifikasi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endParaRPr lang="en-US" dirty="0"/>
          </a:p>
          <a:p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PPS 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foxpro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4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:</a:t>
            </a:r>
          </a:p>
          <a:p>
            <a:r>
              <a:rPr lang="en-US" dirty="0"/>
              <a:t>Input frame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/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r>
              <a:rPr lang="en-US" dirty="0"/>
              <a:t>Tarik </a:t>
            </a:r>
            <a:r>
              <a:rPr lang="en-US" dirty="0" err="1"/>
              <a:t>sampel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r>
              <a:rPr lang="en-US" dirty="0"/>
              <a:t>Systematic/</a:t>
            </a:r>
            <a:r>
              <a:rPr lang="en-US" dirty="0" err="1"/>
              <a:t>Stratifikasi</a:t>
            </a:r>
            <a:endParaRPr lang="en-US" dirty="0"/>
          </a:p>
          <a:p>
            <a:r>
              <a:rPr lang="en-US" dirty="0"/>
              <a:t>Manual</a:t>
            </a:r>
          </a:p>
          <a:p>
            <a:r>
              <a:rPr lang="en-US" dirty="0" err="1"/>
              <a:t>Capi</a:t>
            </a:r>
            <a:r>
              <a:rPr lang="en-US" dirty="0"/>
              <a:t> </a:t>
            </a:r>
            <a:r>
              <a:rPr lang="en-US" dirty="0" err="1"/>
              <a:t>sakernas</a:t>
            </a:r>
            <a:r>
              <a:rPr lang="en-US" dirty="0"/>
              <a:t> pun 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:</a:t>
            </a:r>
          </a:p>
          <a:p>
            <a:r>
              <a:rPr lang="en-US" dirty="0"/>
              <a:t>Set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/>
              <a:t>Trigger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7354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102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Modul : Manajemen Penarikan Sampel</vt:lpstr>
      <vt:lpstr>Permasalahan</vt:lpstr>
      <vt:lpstr>Fungsi</vt:lpstr>
      <vt:lpstr>Pra Pembentukan Frame</vt:lpstr>
      <vt:lpstr>Pra Penarikan Sampel</vt:lpstr>
      <vt:lpstr>Pasca Pembentukan Frame</vt:lpstr>
      <vt:lpstr>Pasca Pembentukan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: Manajemen Penarikan Sampel</dc:title>
  <dc:creator>ananda nartapradnyana</dc:creator>
  <cp:lastModifiedBy>ananda nartapradnyana</cp:lastModifiedBy>
  <cp:revision>4</cp:revision>
  <dcterms:created xsi:type="dcterms:W3CDTF">2017-01-06T05:13:49Z</dcterms:created>
  <dcterms:modified xsi:type="dcterms:W3CDTF">2017-01-06T05:55:36Z</dcterms:modified>
</cp:coreProperties>
</file>