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632A27-5CAF-4694-939A-3A156BA92E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4EB302-E533-42AA-A145-CA6FBF3A05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1BCD42-5149-453D-B288-0F2ECD98A7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596224-9DC1-43F1-ACEF-B1AC100FE4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159D2B-09DB-4FA3-967F-F168BACDF3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591863-4638-4526-A44A-13EB27C367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A86984-BB37-4196-9925-E05E44F053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F5CFC9-356E-4AB0-930D-4E4141FF6F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CA2FED-0148-402F-915F-7F62ED3C97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CC1E54-DF4F-43AF-A24B-E669B8C5FC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7174C2-2AC2-4365-BDA0-2A8608BB26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7E8837-2E53-484C-94C3-BAA4DEF767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BA9A7F-2BFE-41D5-BC2E-BE40E5DB3E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5074E5-6336-43FE-9E20-9E5D02708A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322ACC-3388-4311-8EA7-577AF04BAD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F7C410-3D49-49AC-9980-25727D9476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7784B5-BCAC-436B-A0FB-3350FB1DDC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BF7670-9FC2-4B67-A89D-CC10C532F6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C8865E-F1EF-4A2B-A293-6C500B0FC0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54F8D6-E59C-4075-9CE9-03A249EE9E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EAEEF0-7265-46D2-9209-1C3680BCA7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663FB3-516F-4DD2-8BE0-78973D35A8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4A6D47-B9F3-4823-9231-A1018B233C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9B656E-25CE-4261-BA0E-EB5CDB8F56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lvl="1" marL="673920" indent="-25272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lvl="2" marL="1010880" indent="-22464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9bdd"/>
              </a:solidFill>
              <a:latin typeface="Arial"/>
            </a:endParaRPr>
          </a:p>
          <a:p>
            <a:pPr lvl="3" marL="1347840" indent="-16848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4" marL="168480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5" marL="202176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6" marL="235872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39C0C25-612F-45A7-AA74-884B739C2DBA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D06E8D28-A517-4E6F-8E7E-28DF6C717782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Evalon SDK Integration -Architecture Diagram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140000" y="1260000"/>
            <a:ext cx="360000" cy="324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1260000" y="1260000"/>
            <a:ext cx="1440000" cy="108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Webpage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Card Present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2700000" y="1620000"/>
            <a:ext cx="1440000" cy="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4500000" y="1620000"/>
            <a:ext cx="1080000" cy="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5580000" y="1440000"/>
            <a:ext cx="1800000" cy="72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PINPAD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 flipH="1">
            <a:off x="4500000" y="2160000"/>
            <a:ext cx="1080000" cy="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5040000" y="2448360"/>
            <a:ext cx="1080000" cy="359640"/>
          </a:xfrm>
          <a:prstGeom prst="ellipse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Update DB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500000" y="2160000"/>
            <a:ext cx="540000" cy="360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 flipH="1">
            <a:off x="2700000" y="2160000"/>
            <a:ext cx="1440000" cy="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1260000" y="2880000"/>
            <a:ext cx="1440000" cy="108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Webpage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Ecommerce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Online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2700000" y="3240000"/>
            <a:ext cx="1440000" cy="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 flipH="1">
            <a:off x="2700000" y="3780000"/>
            <a:ext cx="1440000" cy="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6300000" y="3240000"/>
            <a:ext cx="2340000" cy="108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Converge/Evalon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Authorizaion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4500000" y="3420000"/>
            <a:ext cx="1800000" cy="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 flipH="1">
            <a:off x="4500000" y="3960000"/>
            <a:ext cx="1800000" cy="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 flipV="1">
            <a:off x="4500000" y="2700000"/>
            <a:ext cx="540000" cy="540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060000" y="1440000"/>
            <a:ext cx="359640" cy="359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4860000" y="1440000"/>
            <a:ext cx="359640" cy="359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060000" y="1980000"/>
            <a:ext cx="359640" cy="359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4860000" y="1980000"/>
            <a:ext cx="359640" cy="359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3060000" y="3060000"/>
            <a:ext cx="359640" cy="359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5220000" y="3240000"/>
            <a:ext cx="359640" cy="359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6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5220360" y="3780000"/>
            <a:ext cx="359640" cy="359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7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3060360" y="3600360"/>
            <a:ext cx="359640" cy="359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8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4680000" y="2520000"/>
            <a:ext cx="359640" cy="359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4860000" y="4680000"/>
            <a:ext cx="4140000" cy="36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WebHook DB Updates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7380000" y="2160000"/>
            <a:ext cx="0" cy="1080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7920000" y="4320000"/>
            <a:ext cx="0" cy="360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7200000" y="2520000"/>
            <a:ext cx="359640" cy="359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7920000" y="4392000"/>
            <a:ext cx="360000" cy="18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 flipV="1">
            <a:off x="7200000" y="2160000"/>
            <a:ext cx="0" cy="1080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5903BA-DD13-4B13-87D1-A84311B70EFF}" type="slidenum">
              <a:t>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C04CDD0-54DD-49F8-838A-FB1FA2C84D6C}" type="datetime1">
              <a:rPr lang="en-IN"/>
              <a:t>06/10/2023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LibreOffice/7.4.6.2$MacOSX_AARCH64 LibreOffice_project/5b1f5509c2decdade7fda905e3e1429a67acd63d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2023-10-06T12:15:36Z</dcterms:created>
  <dc:creator/>
  <dc:description/>
  <dc:language>en-IN</dc:language>
  <cp:lastModifiedBy/>
  <dcterms:modified xsi:type="dcterms:W3CDTF">2023-10-06T12:35:08Z</dcterms:modified>
  <cp:revision>5</cp:revision>
  <dc:subject/>
  <dc:title>Blue Curve</dc:title>
</cp:coreProperties>
</file>