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7" r:id="rId10"/>
    <p:sldId id="265" r:id="rId11"/>
    <p:sldId id="266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487" autoAdjust="0"/>
    <p:restoredTop sz="94660"/>
  </p:normalViewPr>
  <p:slideViewPr>
    <p:cSldViewPr>
      <p:cViewPr>
        <p:scale>
          <a:sx n="80" d="100"/>
          <a:sy n="80" d="100"/>
        </p:scale>
        <p:origin x="-10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EA66-B958-47B2-B5F0-0D2F6DBA256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E026-80D0-4E23-A753-67DD46EDDB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EA66-B958-47B2-B5F0-0D2F6DBA256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E026-80D0-4E23-A753-67DD46EDDB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EA66-B958-47B2-B5F0-0D2F6DBA256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E026-80D0-4E23-A753-67DD46EDDB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EA66-B958-47B2-B5F0-0D2F6DBA256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E026-80D0-4E23-A753-67DD46EDDB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EA66-B958-47B2-B5F0-0D2F6DBA256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E026-80D0-4E23-A753-67DD46EDDB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EA66-B958-47B2-B5F0-0D2F6DBA256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E026-80D0-4E23-A753-67DD46EDDB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EA66-B958-47B2-B5F0-0D2F6DBA256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E026-80D0-4E23-A753-67DD46EDDB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EA66-B958-47B2-B5F0-0D2F6DBA256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E026-80D0-4E23-A753-67DD46EDDB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EA66-B958-47B2-B5F0-0D2F6DBA256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E026-80D0-4E23-A753-67DD46EDDB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EA66-B958-47B2-B5F0-0D2F6DBA256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E026-80D0-4E23-A753-67DD46EDDB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EA66-B958-47B2-B5F0-0D2F6DBA256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E026-80D0-4E23-A753-67DD46EDDB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CEA66-B958-47B2-B5F0-0D2F6DBA256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9E026-80D0-4E23-A753-67DD46EDDB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What is a network?</a:t>
            </a:r>
            <a:endParaRPr lang="en-US" sz="54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362200"/>
            <a:ext cx="7543800" cy="4038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 descr="C:\Users\Kaushik Goswami\Desktop\Networking\Images\networ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0"/>
            <a:ext cx="8001000" cy="41104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Franklin Gothic Demi Cond" pitchFamily="34" charset="0"/>
              </a:rPr>
              <a:t>A Global computer network providing a variety of information and communication facilities, consisting of interconnected networks using standardized communication protocols.</a:t>
            </a:r>
            <a:endParaRPr lang="en-US" dirty="0">
              <a:latin typeface="Franklin Gothic Demi Con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457200"/>
            <a:ext cx="8128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What is Internet/Ethernet?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/>
          <a:lstStyle/>
          <a:p>
            <a:r>
              <a:rPr lang="en-US" dirty="0" smtClean="0"/>
              <a:t>(384) octal = (?) hexadecimal</a:t>
            </a:r>
          </a:p>
          <a:p>
            <a:r>
              <a:rPr lang="en-US" dirty="0" smtClean="0"/>
              <a:t>(1100)binary= (?) decimal</a:t>
            </a:r>
          </a:p>
          <a:p>
            <a:r>
              <a:rPr lang="en-US" dirty="0" smtClean="0"/>
              <a:t>(11011001)binary=(?) decimal </a:t>
            </a:r>
          </a:p>
          <a:p>
            <a:r>
              <a:rPr lang="en-US" sz="2800" dirty="0" smtClean="0"/>
              <a:t>(11011001)binary </a:t>
            </a:r>
            <a:r>
              <a:rPr lang="en-US" sz="2800" dirty="0" smtClean="0"/>
              <a:t>= (?) hexadecimal</a:t>
            </a:r>
          </a:p>
          <a:p>
            <a:r>
              <a:rPr lang="en-US" sz="2800" dirty="0" smtClean="0"/>
              <a:t>(192)decimal = (?)Hexadecimal</a:t>
            </a:r>
          </a:p>
          <a:p>
            <a:r>
              <a:rPr lang="en-US" sz="2800" dirty="0" smtClean="0"/>
              <a:t>(168)decimal = (?)hexadecimal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33400" y="381000"/>
            <a:ext cx="8077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Convert the following </a:t>
            </a:r>
            <a:r>
              <a:rPr lang="en-US" sz="5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nos</a:t>
            </a:r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3200" y="1600200"/>
            <a:ext cx="259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   (E     5) hexadecimal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=(12) decimal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=(217) decimal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= (D 9) hexadecimal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= divide by 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4648200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bit and byte concept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52400" y="5638800"/>
            <a:ext cx="94850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Difference between bit and Byte</a:t>
            </a:r>
            <a:endParaRPr lang="en-US" sz="4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0200" y="381000"/>
            <a:ext cx="5715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Speed of Internet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6146" name="Picture 2" descr="C:\Users\Kaushik Goswami\Desktop\Networking\Images\spe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4114800" cy="2905125"/>
          </a:xfrm>
          <a:prstGeom prst="rect">
            <a:avLst/>
          </a:prstGeom>
          <a:noFill/>
        </p:spPr>
      </p:pic>
      <p:pic>
        <p:nvPicPr>
          <p:cNvPr id="6147" name="Picture 3" descr="C:\Users\Kaushik Goswami\Desktop\Networking\Images\speed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447800"/>
            <a:ext cx="441960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752600"/>
            <a:ext cx="88392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Q. How Long it will take for a 128kb file to go across at 1Mbps ?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In a Network Data Packets transfer from one point to another point.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Question???? 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Does different OS understands data packets in different way? If not? Why is it so?</a:t>
            </a:r>
            <a:endParaRPr lang="en-US" dirty="0">
              <a:solidFill>
                <a:srgbClr val="FF0000"/>
              </a:solidFill>
              <a:latin typeface="Arial Black" pitchFamily="34" charset="0"/>
            </a:endParaRPr>
          </a:p>
        </p:txBody>
      </p:sp>
      <p:pic>
        <p:nvPicPr>
          <p:cNvPr id="2050" name="Picture 2" descr="C:\Users\Kaushik Goswami\Desktop\Networking\Images\network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038600"/>
            <a:ext cx="480060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Q. Where does data enters into PC?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Every PC knows the language of Networking(OSI/TCP-IP).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Data Packet Transfer happens through OSI or TCP/IP Protocol; which helps data to encode and decode irrespective of device and its Operating System used.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5300" dirty="0" smtClean="0">
                <a:solidFill>
                  <a:srgbClr val="FF0000"/>
                </a:solidFill>
              </a:rPr>
              <a:t>What is the </a:t>
            </a:r>
            <a:r>
              <a:rPr lang="en-US" sz="5300" dirty="0" smtClean="0">
                <a:solidFill>
                  <a:srgbClr val="FF0000"/>
                </a:solidFill>
              </a:rPr>
              <a:t>Purpose of Computer Networking?</a:t>
            </a:r>
            <a:r>
              <a:rPr lang="en-US" sz="5300" dirty="0" smtClean="0">
                <a:solidFill>
                  <a:schemeClr val="tx1"/>
                </a:solidFill>
              </a:rPr>
              <a:t/>
            </a:r>
            <a:br>
              <a:rPr lang="en-US" sz="5300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Sharing of Resources(Hard disk space, Printer, etc.)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Sharing of Programs/Software Sharing of Files and Folders(Data bases)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Electronic Communication by users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Videoconferencing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Commerce and Banking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Automation of Business Processes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Control of Household Equipments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Entertainment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Electronic News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are the different modes of data transmission?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C:\Users\Kaushik Goswami\Desktop\Networking\Images\data flo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0"/>
            <a:ext cx="7162800" cy="2362200"/>
          </a:xfrm>
          <a:prstGeom prst="rect">
            <a:avLst/>
          </a:prstGeom>
          <a:noFill/>
        </p:spPr>
      </p:pic>
      <p:pic>
        <p:nvPicPr>
          <p:cNvPr id="3075" name="Picture 3" descr="C:\Users\Kaushik Goswami\Desktop\Networking\Images\mod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200400"/>
            <a:ext cx="7315200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867400"/>
          </a:xfrm>
        </p:spPr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Simplex   :</a:t>
            </a:r>
          </a:p>
          <a:p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Half-Duplex  :</a:t>
            </a:r>
          </a:p>
          <a:p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Full-Duplex : </a:t>
            </a:r>
            <a:endParaRPr lang="en-US" dirty="0"/>
          </a:p>
        </p:txBody>
      </p:sp>
      <p:pic>
        <p:nvPicPr>
          <p:cNvPr id="4098" name="Picture 2" descr="C:\Users\Kaushik Goswami\Desktop\Networking\Images\simple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0"/>
            <a:ext cx="3429000" cy="2057400"/>
          </a:xfrm>
          <a:prstGeom prst="rect">
            <a:avLst/>
          </a:prstGeom>
          <a:noFill/>
        </p:spPr>
      </p:pic>
      <p:pic>
        <p:nvPicPr>
          <p:cNvPr id="4099" name="Picture 3" descr="C:\Users\Kaushik Goswami\Desktop\Networking\Images\half-duplex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2057400"/>
            <a:ext cx="4202506" cy="2057400"/>
          </a:xfrm>
          <a:prstGeom prst="rect">
            <a:avLst/>
          </a:prstGeom>
          <a:noFill/>
        </p:spPr>
      </p:pic>
      <p:pic>
        <p:nvPicPr>
          <p:cNvPr id="4100" name="Picture 4" descr="C:\Users\Kaushik Goswami\Desktop\Networking\Images\full duple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572000"/>
            <a:ext cx="35814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6172200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How Does Internet Works?</a:t>
            </a:r>
            <a:r>
              <a:rPr lang="en-US" sz="4800" b="1" dirty="0" smtClean="0">
                <a:solidFill>
                  <a:srgbClr val="FF0000"/>
                </a:solidFill>
              </a:rPr>
              <a:t/>
            </a:r>
            <a:br>
              <a:rPr lang="en-US" sz="4800" b="1" dirty="0" smtClean="0">
                <a:solidFill>
                  <a:srgbClr val="FF0000"/>
                </a:solidFill>
              </a:rPr>
            </a:br>
            <a:r>
              <a:rPr lang="en-US" sz="4800" b="1" dirty="0" smtClean="0">
                <a:solidFill>
                  <a:srgbClr val="FF0000"/>
                </a:solidFill>
              </a:rPr>
              <a:t/>
            </a:r>
            <a:br>
              <a:rPr lang="en-US" sz="4800" b="1" dirty="0" smtClean="0">
                <a:solidFill>
                  <a:srgbClr val="FF0000"/>
                </a:solidFill>
              </a:rPr>
            </a:br>
            <a:r>
              <a:rPr lang="en-US" sz="4800" b="1" dirty="0" smtClean="0">
                <a:solidFill>
                  <a:srgbClr val="FF0000"/>
                </a:solidFill>
              </a:rPr>
              <a:t/>
            </a:r>
            <a:br>
              <a:rPr lang="en-US" sz="4800" b="1" dirty="0" smtClean="0">
                <a:solidFill>
                  <a:srgbClr val="FF0000"/>
                </a:solidFill>
              </a:rPr>
            </a:br>
            <a:r>
              <a:rPr lang="en-US" sz="4800" b="1" dirty="0">
                <a:solidFill>
                  <a:srgbClr val="FF0000"/>
                </a:solidFill>
              </a:rPr>
              <a:t/>
            </a:r>
            <a:br>
              <a:rPr lang="en-US" sz="4800" b="1" dirty="0">
                <a:solidFill>
                  <a:srgbClr val="FF0000"/>
                </a:solidFill>
              </a:rPr>
            </a:br>
            <a:r>
              <a:rPr lang="en-US" sz="4800" b="1" dirty="0">
                <a:solidFill>
                  <a:srgbClr val="FF0000"/>
                </a:solidFill>
              </a:rPr>
              <a:t/>
            </a:r>
            <a:br>
              <a:rPr lang="en-US" sz="4800" b="1" dirty="0">
                <a:solidFill>
                  <a:srgbClr val="FF0000"/>
                </a:solidFill>
              </a:rPr>
            </a:br>
            <a:r>
              <a:rPr lang="en-US" sz="4800" b="1" dirty="0" smtClean="0">
                <a:solidFill>
                  <a:srgbClr val="FF0000"/>
                </a:solidFill>
              </a:rPr>
              <a:t/>
            </a:r>
            <a:br>
              <a:rPr lang="en-US" sz="4800" b="1" dirty="0" smtClean="0">
                <a:solidFill>
                  <a:srgbClr val="FF0000"/>
                </a:solidFill>
              </a:rPr>
            </a:br>
            <a:r>
              <a:rPr lang="en-US" sz="5300" b="1" dirty="0" smtClean="0">
                <a:solidFill>
                  <a:srgbClr val="FF0000"/>
                </a:solidFill>
              </a:rPr>
              <a:t>What are the types of Networks available?</a:t>
            </a: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C:\Users\Kaushik Goswami\Desktop\Networking\Images\network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371600"/>
            <a:ext cx="4953000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Kaushik Goswami\Desktop\Networking\Images\Define-LAN-MAN-and-W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2209800"/>
          </a:xfrm>
          <a:prstGeom prst="rect">
            <a:avLst/>
          </a:prstGeom>
          <a:noFill/>
        </p:spPr>
      </p:pic>
      <p:pic>
        <p:nvPicPr>
          <p:cNvPr id="5123" name="Picture 3" descr="C:\Users\Kaushik Goswami\Desktop\Networking\Images\Metropolitan_Area_Network_MA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667000"/>
            <a:ext cx="723900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Kaushik Goswami\Desktop\Networking\Images\LAN-MAN-W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399"/>
            <a:ext cx="8534400" cy="6477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263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What is a network?</vt:lpstr>
      <vt:lpstr>Slide 2</vt:lpstr>
      <vt:lpstr>Q. Where does data enters into PC?</vt:lpstr>
      <vt:lpstr> What is the Purpose of Computer Networking? </vt:lpstr>
      <vt:lpstr>What are the different modes of data transmission?</vt:lpstr>
      <vt:lpstr>Slide 6</vt:lpstr>
      <vt:lpstr>How Does Internet Works?      What are the types of Networks available?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network?</dc:title>
  <dc:creator>Kaushik Goswami</dc:creator>
  <cp:lastModifiedBy>Kaushik Goswami</cp:lastModifiedBy>
  <cp:revision>30</cp:revision>
  <dcterms:created xsi:type="dcterms:W3CDTF">2020-07-20T14:44:42Z</dcterms:created>
  <dcterms:modified xsi:type="dcterms:W3CDTF">2020-07-20T17:13:55Z</dcterms:modified>
</cp:coreProperties>
</file>