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61" r:id="rId4"/>
    <p:sldId id="262" r:id="rId5"/>
    <p:sldId id="263" r:id="rId6"/>
    <p:sldId id="258" r:id="rId7"/>
    <p:sldId id="260" r:id="rId8"/>
    <p:sldId id="264" r:id="rId9"/>
    <p:sldId id="265" r:id="rId10"/>
    <p:sldId id="266" r:id="rId11"/>
    <p:sldId id="268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7849" autoAdjust="0"/>
  </p:normalViewPr>
  <p:slideViewPr>
    <p:cSldViewPr>
      <p:cViewPr>
        <p:scale>
          <a:sx n="70" d="100"/>
          <a:sy n="70" d="100"/>
        </p:scale>
        <p:origin x="-1374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90920-BDE4-4E8F-9421-2C224FCEB527}" type="datetimeFigureOut">
              <a:rPr lang="en-US" smtClean="0"/>
              <a:pPr/>
              <a:t>24-Jul-20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07A95-25A0-4E26-AE81-30E0D6C242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07A95-25A0-4E26-AE81-30E0D6C2420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8E3D6EB-0005-43C4-BBB5-9F35456AC15E}" type="datetimeFigureOut">
              <a:rPr lang="en-US" smtClean="0"/>
              <a:pPr/>
              <a:t>24-Jul-20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977A8FE-870C-4B24-8417-99671A532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D6EB-0005-43C4-BBB5-9F35456AC15E}" type="datetimeFigureOut">
              <a:rPr lang="en-US" smtClean="0"/>
              <a:pPr/>
              <a:t>24-Jul-20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7A8FE-870C-4B24-8417-99671A532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D6EB-0005-43C4-BBB5-9F35456AC15E}" type="datetimeFigureOut">
              <a:rPr lang="en-US" smtClean="0"/>
              <a:pPr/>
              <a:t>24-Jul-20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7A8FE-870C-4B24-8417-99671A532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8E3D6EB-0005-43C4-BBB5-9F35456AC15E}" type="datetimeFigureOut">
              <a:rPr lang="en-US" smtClean="0"/>
              <a:pPr/>
              <a:t>24-Jul-20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977A8FE-870C-4B24-8417-99671A5329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8E3D6EB-0005-43C4-BBB5-9F35456AC15E}" type="datetimeFigureOut">
              <a:rPr lang="en-US" smtClean="0"/>
              <a:pPr/>
              <a:t>24-Jul-20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977A8FE-870C-4B24-8417-99671A532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D6EB-0005-43C4-BBB5-9F35456AC15E}" type="datetimeFigureOut">
              <a:rPr lang="en-US" smtClean="0"/>
              <a:pPr/>
              <a:t>24-Jul-20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7A8FE-870C-4B24-8417-99671A5329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D6EB-0005-43C4-BBB5-9F35456AC15E}" type="datetimeFigureOut">
              <a:rPr lang="en-US" smtClean="0"/>
              <a:pPr/>
              <a:t>24-Jul-20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7A8FE-870C-4B24-8417-99671A5329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8E3D6EB-0005-43C4-BBB5-9F35456AC15E}" type="datetimeFigureOut">
              <a:rPr lang="en-US" smtClean="0"/>
              <a:pPr/>
              <a:t>24-Jul-20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977A8FE-870C-4B24-8417-99671A5329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D6EB-0005-43C4-BBB5-9F35456AC15E}" type="datetimeFigureOut">
              <a:rPr lang="en-US" smtClean="0"/>
              <a:pPr/>
              <a:t>24-Jul-20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7A8FE-870C-4B24-8417-99671A532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8E3D6EB-0005-43C4-BBB5-9F35456AC15E}" type="datetimeFigureOut">
              <a:rPr lang="en-US" smtClean="0"/>
              <a:pPr/>
              <a:t>24-Jul-20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977A8FE-870C-4B24-8417-99671A5329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8E3D6EB-0005-43C4-BBB5-9F35456AC15E}" type="datetimeFigureOut">
              <a:rPr lang="en-US" smtClean="0"/>
              <a:pPr/>
              <a:t>24-Jul-20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977A8FE-870C-4B24-8417-99671A5329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8E3D6EB-0005-43C4-BBB5-9F35456AC15E}" type="datetimeFigureOut">
              <a:rPr lang="en-US" smtClean="0"/>
              <a:pPr/>
              <a:t>24-Jul-20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977A8FE-870C-4B24-8417-99671A532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en.wikipedia.org/wiki/File:Ethernet_RJ45_connector_p1160054.jpg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upload.wikimedia.org/wikipedia/commons/9/9e/Network_card.jpg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en.wikipedia.org/wiki/File:4_port_netgear_ethernet_hub.jpg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 COMPONENTS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152400"/>
            <a:ext cx="82296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3200" dirty="0" smtClean="0">
                <a:solidFill>
                  <a:prstClr val="black"/>
                </a:solidFill>
                <a:latin typeface="Algerian" pitchFamily="82" charset="0"/>
              </a:rPr>
              <a:t> It is an Intelligent device.</a:t>
            </a:r>
          </a:p>
          <a:p>
            <a:pPr marL="457200" lvl="0" indent="-457200">
              <a:buFont typeface="+mj-lt"/>
              <a:buAutoNum type="arabicPeriod"/>
            </a:pPr>
            <a:endParaRPr lang="en-US" sz="3200" dirty="0" smtClean="0">
              <a:solidFill>
                <a:prstClr val="black"/>
              </a:solidFill>
              <a:latin typeface="Algerian" pitchFamily="82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3200" dirty="0" smtClean="0">
                <a:solidFill>
                  <a:prstClr val="black"/>
                </a:solidFill>
                <a:latin typeface="Algerian" pitchFamily="82" charset="0"/>
              </a:rPr>
              <a:t>It works on ASIC(Application Specific Integration Security). </a:t>
            </a:r>
            <a:r>
              <a:rPr lang="en-US" sz="3200" dirty="0" err="1" smtClean="0">
                <a:solidFill>
                  <a:prstClr val="black"/>
                </a:solidFill>
                <a:latin typeface="Algerian" pitchFamily="82" charset="0"/>
              </a:rPr>
              <a:t>i.e</a:t>
            </a:r>
            <a:r>
              <a:rPr lang="en-US" sz="3200" dirty="0" smtClean="0">
                <a:solidFill>
                  <a:prstClr val="black"/>
                </a:solidFill>
                <a:latin typeface="Algerian" pitchFamily="82" charset="0"/>
              </a:rPr>
              <a:t> It has features of storing MAC address information.</a:t>
            </a:r>
          </a:p>
          <a:p>
            <a:pPr marL="457200" lvl="0" indent="-457200">
              <a:buFont typeface="+mj-lt"/>
              <a:buAutoNum type="arabicPeriod"/>
            </a:pPr>
            <a:endParaRPr lang="en-US" sz="3200" dirty="0" smtClean="0">
              <a:solidFill>
                <a:prstClr val="black"/>
              </a:solidFill>
              <a:latin typeface="Algerian" pitchFamily="82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3200" dirty="0" smtClean="0">
                <a:solidFill>
                  <a:prstClr val="black"/>
                </a:solidFill>
                <a:latin typeface="Algerian" pitchFamily="82" charset="0"/>
              </a:rPr>
              <a:t> Since it can communicate through MAC recognization technique, So it doesn’t collaborate with each other. </a:t>
            </a:r>
          </a:p>
          <a:p>
            <a:pPr marL="457200" lvl="0" indent="-457200">
              <a:buFont typeface="+mj-lt"/>
              <a:buAutoNum type="arabicPeriod"/>
            </a:pPr>
            <a:endParaRPr lang="en-US" sz="3200" dirty="0" smtClean="0">
              <a:solidFill>
                <a:prstClr val="black"/>
              </a:solidFill>
              <a:latin typeface="Algerian" pitchFamily="82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3200" dirty="0" smtClean="0">
                <a:solidFill>
                  <a:prstClr val="black"/>
                </a:solidFill>
                <a:latin typeface="Algerian" pitchFamily="82" charset="0"/>
              </a:rPr>
              <a:t>It has only one broadcast domain.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7000" y="152400"/>
            <a:ext cx="3085845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6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ROUTER</a:t>
            </a:r>
            <a:endParaRPr lang="en-US" sz="6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3074" name="Picture 2" descr="C:\Users\Kaushik Goswami\Desktop\Networking\Images\route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64989" y="1676400"/>
            <a:ext cx="4679011" cy="5181601"/>
          </a:xfrm>
          <a:prstGeom prst="rect">
            <a:avLst/>
          </a:prstGeom>
          <a:noFill/>
        </p:spPr>
      </p:pic>
      <p:pic>
        <p:nvPicPr>
          <p:cNvPr id="3075" name="Picture 3" descr="C:\Users\Kaushik Goswami\Desktop\Networking\Images\router cisco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1219200"/>
            <a:ext cx="4531567" cy="3581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17693"/>
            <a:ext cx="86106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3600" dirty="0" smtClean="0">
                <a:solidFill>
                  <a:prstClr val="black"/>
                </a:solidFill>
                <a:latin typeface="Algerian" pitchFamily="82" charset="0"/>
              </a:rPr>
              <a:t> It is an very intelligent device.</a:t>
            </a:r>
          </a:p>
          <a:p>
            <a:pPr marL="457200" lvl="0" indent="-457200">
              <a:buFont typeface="+mj-lt"/>
              <a:buAutoNum type="arabicPeriod"/>
            </a:pPr>
            <a:endParaRPr lang="en-US" sz="3600" dirty="0" smtClean="0">
              <a:solidFill>
                <a:prstClr val="black"/>
              </a:solidFill>
              <a:latin typeface="Algerian" pitchFamily="82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3600" dirty="0" smtClean="0">
                <a:solidFill>
                  <a:prstClr val="black"/>
                </a:solidFill>
                <a:latin typeface="Algerian" pitchFamily="82" charset="0"/>
              </a:rPr>
              <a:t>It has many collision Domain.</a:t>
            </a:r>
          </a:p>
          <a:p>
            <a:pPr marL="457200" lvl="0" indent="-457200">
              <a:buFont typeface="+mj-lt"/>
              <a:buAutoNum type="arabicPeriod"/>
            </a:pPr>
            <a:endParaRPr lang="en-US" sz="3600" dirty="0" smtClean="0">
              <a:solidFill>
                <a:prstClr val="black"/>
              </a:solidFill>
              <a:latin typeface="Algerian" pitchFamily="82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3600" dirty="0" smtClean="0">
                <a:solidFill>
                  <a:prstClr val="black"/>
                </a:solidFill>
                <a:latin typeface="Algerian" pitchFamily="82" charset="0"/>
              </a:rPr>
              <a:t>It has many broadcasting domain.</a:t>
            </a:r>
          </a:p>
          <a:p>
            <a:pPr marL="457200" lvl="0" indent="-457200">
              <a:buFont typeface="+mj-lt"/>
              <a:buAutoNum type="arabicPeriod"/>
            </a:pPr>
            <a:endParaRPr lang="en-US" sz="3600" dirty="0" smtClean="0">
              <a:solidFill>
                <a:prstClr val="black"/>
              </a:solidFill>
              <a:latin typeface="Algerian" pitchFamily="82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3600" dirty="0" smtClean="0">
                <a:solidFill>
                  <a:prstClr val="black"/>
                </a:solidFill>
                <a:latin typeface="Algerian" pitchFamily="82" charset="0"/>
              </a:rPr>
              <a:t>It is called a border device.</a:t>
            </a:r>
          </a:p>
          <a:p>
            <a:pPr marL="457200" lvl="0" indent="-457200">
              <a:buFont typeface="+mj-lt"/>
              <a:buAutoNum type="arabicPeriod"/>
            </a:pPr>
            <a:endParaRPr lang="en-US" sz="3600" dirty="0" smtClean="0">
              <a:solidFill>
                <a:prstClr val="black"/>
              </a:solidFill>
              <a:latin typeface="Algerian" pitchFamily="82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3600" dirty="0" smtClean="0">
                <a:solidFill>
                  <a:prstClr val="black"/>
                </a:solidFill>
                <a:latin typeface="Algerian" pitchFamily="82" charset="0"/>
              </a:rPr>
              <a:t> each information of the router will be connected to a different network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upload.wikimedia.org/wikipedia/commons/thumb/d/d7/Ethernet_RJ45_connector_p1160054.jpg/250px-Ethernet_RJ45_connector_p1160054.jpg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381000"/>
            <a:ext cx="4343400" cy="3995929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04800" y="4419600"/>
            <a:ext cx="8458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 standard RJ45 connector used most commonly on cat5 cable, a type of cabling used primarily in Ethernet networks.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://www.duxcw.com/digest/Howto/network/cable/out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00200"/>
            <a:ext cx="8361354" cy="304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www.duxcw.com/digest/Howto/network/cable/out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66800"/>
            <a:ext cx="8172047" cy="4191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://www.duxcw.com/digest/Howto/network/cable/wrms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1" y="1219200"/>
            <a:ext cx="8381993" cy="4038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File:Network card.jpg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685800"/>
            <a:ext cx="7620000" cy="5648325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133600" y="5791200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Network card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upload.wikimedia.org/wikipedia/commons/thumb/d/d9/4_port_netgear_ethernet_hub.jpg/300px-4_port_netgear_ethernet_hub.jpg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981200"/>
            <a:ext cx="4114800" cy="34290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52800" y="228600"/>
            <a:ext cx="14622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HUB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2050" name="Picture 2" descr="C:\Users\Kaushik Goswami\Desktop\Networking\Images\hub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19600" y="1219200"/>
            <a:ext cx="4724400" cy="518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1219200"/>
            <a:ext cx="8077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4000" dirty="0" smtClean="0">
                <a:latin typeface="Algerian" pitchFamily="82" charset="0"/>
              </a:rPr>
              <a:t> It is Not-intelligent device.</a:t>
            </a:r>
          </a:p>
          <a:p>
            <a:pPr marL="457200" indent="-457200">
              <a:buFont typeface="+mj-lt"/>
              <a:buAutoNum type="arabicPeriod"/>
            </a:pPr>
            <a:endParaRPr lang="en-US" sz="4000" dirty="0" smtClean="0">
              <a:latin typeface="Algerian" pitchFamily="8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4000" dirty="0" smtClean="0">
                <a:latin typeface="Algerian" pitchFamily="82" charset="0"/>
              </a:rPr>
              <a:t>It has only one collision Domain.</a:t>
            </a:r>
          </a:p>
          <a:p>
            <a:pPr marL="457200" indent="-457200">
              <a:buFont typeface="+mj-lt"/>
              <a:buAutoNum type="arabicPeriod"/>
            </a:pPr>
            <a:endParaRPr lang="en-US" sz="4000" dirty="0" smtClean="0">
              <a:latin typeface="Algerian" pitchFamily="8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4000" dirty="0" smtClean="0">
                <a:latin typeface="Algerian" pitchFamily="82" charset="0"/>
              </a:rPr>
              <a:t>It has only one broadcasting domain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24200" y="152400"/>
            <a:ext cx="250607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Switch</a:t>
            </a:r>
            <a:endParaRPr lang="en-US" sz="6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1026" name="Picture 2" descr="C:\Users\Kaushik Goswami\Desktop\Networking\Images\s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447800"/>
            <a:ext cx="4227513" cy="3313113"/>
          </a:xfrm>
          <a:prstGeom prst="rect">
            <a:avLst/>
          </a:prstGeom>
          <a:noFill/>
        </p:spPr>
      </p:pic>
      <p:pic>
        <p:nvPicPr>
          <p:cNvPr id="1027" name="Picture 3" descr="C:\Users\Kaushik Goswami\Desktop\Networking\Images\sw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3886200"/>
            <a:ext cx="6400800" cy="244633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04800" y="6096000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Cisco switches do not have an </a:t>
            </a:r>
            <a:r>
              <a:rPr lang="en-US" sz="2400" b="1" smtClean="0">
                <a:solidFill>
                  <a:srgbClr val="00B050"/>
                </a:solidFill>
              </a:rPr>
              <a:t>power switch.</a:t>
            </a:r>
            <a:endParaRPr lang="en-US" sz="24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113</TotalTime>
  <Words>147</Words>
  <Application>Microsoft Office PowerPoint</Application>
  <PresentationFormat>On-screen Show (4:3)</PresentationFormat>
  <Paragraphs>29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Oriel</vt:lpstr>
      <vt:lpstr>NETWORK COMPONENTS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RSTIT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COMPONENTS</dc:title>
  <dc:creator>pc-4</dc:creator>
  <cp:lastModifiedBy>Kaushik Goswami</cp:lastModifiedBy>
  <cp:revision>22</cp:revision>
  <dcterms:created xsi:type="dcterms:W3CDTF">1980-01-04T01:17:51Z</dcterms:created>
  <dcterms:modified xsi:type="dcterms:W3CDTF">2020-07-24T16:48:59Z</dcterms:modified>
</cp:coreProperties>
</file>