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00" autoAdjust="0"/>
    <p:restoredTop sz="94660"/>
  </p:normalViewPr>
  <p:slideViewPr>
    <p:cSldViewPr snapToGrid="0">
      <p:cViewPr varScale="1">
        <p:scale>
          <a:sx n="92" d="100"/>
          <a:sy n="92" d="100"/>
        </p:scale>
        <p:origin x="-30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DAA699-5D42-454E-BA25-A48DFC88F739}"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37506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DAA699-5D42-454E-BA25-A48DFC88F739}"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28421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DAA699-5D42-454E-BA25-A48DFC88F739}"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402663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DAA699-5D42-454E-BA25-A48DFC88F739}"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250912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DAA699-5D42-454E-BA25-A48DFC88F739}"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360939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DAA699-5D42-454E-BA25-A48DFC88F739}"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15281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DAA699-5D42-454E-BA25-A48DFC88F739}" type="datetimeFigureOut">
              <a:rPr lang="en-IN" smtClean="0"/>
              <a:t>25-06-2022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257676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DAA699-5D42-454E-BA25-A48DFC88F739}" type="datetimeFigureOut">
              <a:rPr lang="en-IN" smtClean="0"/>
              <a:t>25-06-2022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346107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AA699-5D42-454E-BA25-A48DFC88F739}" type="datetimeFigureOut">
              <a:rPr lang="en-IN" smtClean="0"/>
              <a:t>25-06-2022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404060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AA699-5D42-454E-BA25-A48DFC88F739}"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348099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AA699-5D42-454E-BA25-A48DFC88F739}"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3B8C-B775-48B8-9EDC-AE734A3F389D}" type="slidenum">
              <a:rPr lang="en-IN" smtClean="0"/>
              <a:t>‹#›</a:t>
            </a:fld>
            <a:endParaRPr lang="en-IN"/>
          </a:p>
        </p:txBody>
      </p:sp>
    </p:spTree>
    <p:extLst>
      <p:ext uri="{BB962C8B-B14F-4D97-AF65-F5344CB8AC3E}">
        <p14:creationId xmlns:p14="http://schemas.microsoft.com/office/powerpoint/2010/main" val="290441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AA699-5D42-454E-BA25-A48DFC88F739}" type="datetimeFigureOut">
              <a:rPr lang="en-IN" smtClean="0"/>
              <a:t>25-06-2022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3B8C-B775-48B8-9EDC-AE734A3F389D}" type="slidenum">
              <a:rPr lang="en-IN" smtClean="0"/>
              <a:t>‹#›</a:t>
            </a:fld>
            <a:endParaRPr lang="en-IN"/>
          </a:p>
        </p:txBody>
      </p:sp>
    </p:spTree>
    <p:extLst>
      <p:ext uri="{BB962C8B-B14F-4D97-AF65-F5344CB8AC3E}">
        <p14:creationId xmlns:p14="http://schemas.microsoft.com/office/powerpoint/2010/main" val="113366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2055" y="157654"/>
            <a:ext cx="9144000" cy="1124607"/>
          </a:xfrm>
        </p:spPr>
        <p:txBody>
          <a:bodyPr>
            <a:normAutofit/>
          </a:bodyPr>
          <a:lstStyle/>
          <a:p>
            <a:r>
              <a:rPr lang="en-IN" dirty="0" smtClean="0"/>
              <a:t>INTERNET</a:t>
            </a:r>
            <a:endParaRPr lang="en-IN" dirty="0"/>
          </a:p>
        </p:txBody>
      </p:sp>
      <p:sp>
        <p:nvSpPr>
          <p:cNvPr id="3" name="Subtitle 2"/>
          <p:cNvSpPr>
            <a:spLocks noGrp="1"/>
          </p:cNvSpPr>
          <p:nvPr>
            <p:ph type="subTitle" idx="1"/>
          </p:nvPr>
        </p:nvSpPr>
        <p:spPr>
          <a:xfrm>
            <a:off x="262759" y="1513490"/>
            <a:ext cx="5927835" cy="4409088"/>
          </a:xfrm>
        </p:spPr>
        <p:txBody>
          <a:bodyPr>
            <a:normAutofit/>
          </a:bodyPr>
          <a:lstStyle/>
          <a:p>
            <a:pPr algn="just"/>
            <a:r>
              <a:rPr lang="en-US" dirty="0"/>
              <a:t>Internet is a global network that connects billions of computers across the world with each other and to the World Wide Web. It uses standard internet protocol suite (TCP/IP) to connect billions of computer users worldwide. It is set up by using cables such as </a:t>
            </a:r>
            <a:r>
              <a:rPr lang="en-US" sz="2800" b="1" dirty="0"/>
              <a:t>optical fibers</a:t>
            </a:r>
            <a:r>
              <a:rPr lang="en-US" dirty="0"/>
              <a:t> and other wireless and networking technologies. </a:t>
            </a:r>
            <a:endParaRPr lang="en-US" dirty="0" smtClean="0"/>
          </a:p>
          <a:p>
            <a:pPr algn="just"/>
            <a:endParaRPr lang="en-US" dirty="0"/>
          </a:p>
          <a:p>
            <a:pPr algn="just"/>
            <a:r>
              <a:rPr lang="en-US" dirty="0" smtClean="0"/>
              <a:t>At </a:t>
            </a:r>
            <a:r>
              <a:rPr lang="en-US" dirty="0"/>
              <a:t>present, internet is the fastest mean of sending or exchanging information and data between computers across the world.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59" y="1513490"/>
            <a:ext cx="5665076" cy="4719144"/>
          </a:xfrm>
          <a:prstGeom prst="rect">
            <a:avLst/>
          </a:prstGeom>
        </p:spPr>
      </p:pic>
    </p:spTree>
    <p:extLst>
      <p:ext uri="{BB962C8B-B14F-4D97-AF65-F5344CB8AC3E}">
        <p14:creationId xmlns:p14="http://schemas.microsoft.com/office/powerpoint/2010/main" val="56071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World Wide Web?</a:t>
            </a:r>
          </a:p>
        </p:txBody>
      </p:sp>
      <p:sp>
        <p:nvSpPr>
          <p:cNvPr id="3" name="Content Placeholder 2"/>
          <p:cNvSpPr>
            <a:spLocks noGrp="1"/>
          </p:cNvSpPr>
          <p:nvPr>
            <p:ph idx="1"/>
          </p:nvPr>
        </p:nvSpPr>
        <p:spPr>
          <a:xfrm>
            <a:off x="838200" y="1825625"/>
            <a:ext cx="6616959" cy="4351338"/>
          </a:xfrm>
        </p:spPr>
        <p:txBody>
          <a:bodyPr>
            <a:normAutofit lnSpcReduction="10000"/>
          </a:bodyPr>
          <a:lstStyle/>
          <a:p>
            <a:r>
              <a:rPr lang="en-US" sz="2400" dirty="0"/>
              <a:t>World Wide Web, which is also known as a Web, is a collection of websites or web pages stored in web servers and connected to local computers through the internet. These websites contain text pages, digital images, audios, videos, etc. Users can access the content of these sites from any part of the world over the internet using their devices such as computers, laptops, cell phones, etc. </a:t>
            </a:r>
            <a:endParaRPr lang="en-US" sz="2400" dirty="0" smtClean="0"/>
          </a:p>
          <a:p>
            <a:endParaRPr lang="en-US" sz="2400" dirty="0"/>
          </a:p>
          <a:p>
            <a:r>
              <a:rPr lang="en-US" sz="2400" dirty="0" smtClean="0"/>
              <a:t>The </a:t>
            </a:r>
            <a:r>
              <a:rPr lang="en-US" sz="2400" dirty="0"/>
              <a:t>WWW, along with internet, enables the retrieval and display of text and media to your device.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752" y="2020094"/>
            <a:ext cx="4824248" cy="3962400"/>
          </a:xfrm>
          <a:prstGeom prst="rect">
            <a:avLst/>
          </a:prstGeom>
        </p:spPr>
      </p:pic>
    </p:spTree>
    <p:extLst>
      <p:ext uri="{BB962C8B-B14F-4D97-AF65-F5344CB8AC3E}">
        <p14:creationId xmlns:p14="http://schemas.microsoft.com/office/powerpoint/2010/main" val="1065337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278" y="189185"/>
            <a:ext cx="10786568" cy="1124607"/>
          </a:xfrm>
        </p:spPr>
        <p:txBody>
          <a:bodyPr>
            <a:normAutofit/>
          </a:bodyPr>
          <a:lstStyle/>
          <a:p>
            <a:r>
              <a:rPr lang="en-US" dirty="0" smtClean="0"/>
              <a:t>Internet VS World Wide Web</a:t>
            </a:r>
            <a:endParaRPr lang="en-IN" dirty="0"/>
          </a:p>
        </p:txBody>
      </p:sp>
      <p:sp>
        <p:nvSpPr>
          <p:cNvPr id="3" name="Subtitle 2"/>
          <p:cNvSpPr>
            <a:spLocks noGrp="1"/>
          </p:cNvSpPr>
          <p:nvPr>
            <p:ph type="subTitle" idx="1"/>
          </p:nvPr>
        </p:nvSpPr>
        <p:spPr>
          <a:xfrm>
            <a:off x="704195" y="1534510"/>
            <a:ext cx="7672551" cy="4845268"/>
          </a:xfrm>
        </p:spPr>
        <p:txBody>
          <a:bodyPr>
            <a:normAutofit/>
          </a:bodyPr>
          <a:lstStyle/>
          <a:p>
            <a:pPr algn="just"/>
            <a:r>
              <a:rPr lang="en-US" dirty="0" smtClean="0"/>
              <a:t>Internet </a:t>
            </a:r>
            <a:r>
              <a:rPr lang="en-US" dirty="0"/>
              <a:t>is entirely different from WWW. It is a worldwide network of devices like computers, laptops, tablets, etc. It enables users to send emails to other users and chat with them online. For example, when you send an email or chatting with someone online, you are using the </a:t>
            </a:r>
            <a:r>
              <a:rPr lang="en-US" dirty="0" smtClean="0"/>
              <a:t>internet. </a:t>
            </a:r>
          </a:p>
          <a:p>
            <a:pPr algn="just"/>
            <a:endParaRPr lang="en-US" dirty="0" smtClean="0"/>
          </a:p>
          <a:p>
            <a:pPr algn="just"/>
            <a:r>
              <a:rPr lang="en-US" dirty="0" smtClean="0"/>
              <a:t>But</a:t>
            </a:r>
            <a:r>
              <a:rPr lang="en-US" dirty="0"/>
              <a:t>, when you have opened a website like google.com for information, you are using the World Wide Web; a network of servers over the internet. You request a webpage from your computer using a browser, and the server renders that page to your browser. Your computer is called a client who runs a program (web browser), and asks the other computer (server) for the information it needs.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379" y="1660633"/>
            <a:ext cx="3510455" cy="3752193"/>
          </a:xfrm>
          <a:prstGeom prst="rect">
            <a:avLst/>
          </a:prstGeom>
        </p:spPr>
      </p:pic>
    </p:spTree>
    <p:extLst>
      <p:ext uri="{BB962C8B-B14F-4D97-AF65-F5344CB8AC3E}">
        <p14:creationId xmlns:p14="http://schemas.microsoft.com/office/powerpoint/2010/main" val="4022281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326</Words>
  <Application>Microsoft Office PowerPoint</Application>
  <PresentationFormat>Custom</PresentationFormat>
  <Paragraphs>12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INTERNET</vt:lpstr>
      <vt:lpstr>What is World Wide Web?</vt:lpstr>
      <vt:lpstr>Internet VS World Wide Web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lenovo</cp:lastModifiedBy>
  <cp:revision>13</cp:revision>
  <dcterms:created xsi:type="dcterms:W3CDTF">2022-04-26T06:26:08Z</dcterms:created>
  <dcterms:modified xsi:type="dcterms:W3CDTF">2022-06-25T09:00:24Z</dcterms:modified>
</cp:coreProperties>
</file>