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4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3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1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8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6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3995-5BAD-4CAD-AAD9-E27DA8A51A0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369F-99D3-4F86-929F-BDCCFA6B1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91448" cy="2987182"/>
          </a:xfrm>
        </p:spPr>
        <p:txBody>
          <a:bodyPr>
            <a:normAutofit/>
          </a:bodyPr>
          <a:lstStyle/>
          <a:p>
            <a:r>
              <a:rPr lang="en-US" b="1" dirty="0" err="1"/>
              <a:t>IoT</a:t>
            </a:r>
            <a:r>
              <a:rPr lang="en-US" b="1" dirty="0"/>
              <a:t> project of controlling home light using </a:t>
            </a:r>
            <a:r>
              <a:rPr lang="en-US" b="1" dirty="0" err="1"/>
              <a:t>WiFi</a:t>
            </a:r>
            <a:r>
              <a:rPr lang="en-US" b="1" dirty="0"/>
              <a:t> Node MCU, and Relay </a:t>
            </a:r>
            <a:r>
              <a:rPr lang="en-US" b="1" dirty="0" smtClean="0"/>
              <a:t>module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23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2" y="304800"/>
            <a:ext cx="10691648" cy="5872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project, we are going to build a home light controlling system using the Wi-Fi network or Internet (Mobile data). Using this project we are able to control our home light from anywhere in the world. In this project, we will use Wi-Fi Node MCU, 4 Channel Relay module, etc.</a:t>
            </a:r>
          </a:p>
          <a:p>
            <a:r>
              <a:rPr lang="en-US" dirty="0"/>
              <a:t>Hardware Requirements</a:t>
            </a:r>
          </a:p>
          <a:p>
            <a:r>
              <a:rPr lang="en-US" dirty="0"/>
              <a:t>Wi-Fi Node MCU ESP8266</a:t>
            </a:r>
          </a:p>
          <a:p>
            <a:r>
              <a:rPr lang="en-US" dirty="0"/>
              <a:t>Standard USB cable to connect Node MCU</a:t>
            </a:r>
          </a:p>
          <a:p>
            <a:r>
              <a:rPr lang="en-US" dirty="0"/>
              <a:t>4 Channel Relay module (5V)</a:t>
            </a:r>
          </a:p>
          <a:p>
            <a:r>
              <a:rPr lang="en-US" dirty="0"/>
              <a:t>Jumper wires female to female</a:t>
            </a:r>
          </a:p>
          <a:p>
            <a:r>
              <a:rPr lang="en-US" dirty="0"/>
              <a:t>Home Light (Bulb)</a:t>
            </a:r>
          </a:p>
          <a:p>
            <a:r>
              <a:rPr lang="en-US" dirty="0"/>
              <a:t>Bulb holder</a:t>
            </a:r>
          </a:p>
          <a:p>
            <a:r>
              <a:rPr lang="en-US" dirty="0"/>
              <a:t>Wire</a:t>
            </a:r>
          </a:p>
          <a:p>
            <a:r>
              <a:rPr lang="en-US" dirty="0"/>
              <a:t>AC 220v/120v home appliances or 9v Hi-Walt </a:t>
            </a:r>
            <a:r>
              <a:rPr lang="en-US" dirty="0" smtClean="0"/>
              <a:t>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4497" y="241738"/>
            <a:ext cx="10849303" cy="5935225"/>
          </a:xfrm>
        </p:spPr>
        <p:txBody>
          <a:bodyPr>
            <a:normAutofit/>
          </a:bodyPr>
          <a:lstStyle/>
          <a:p>
            <a:r>
              <a:rPr lang="en-US" dirty="0" smtClean="0"/>
              <a:t>Software requirements</a:t>
            </a:r>
            <a:endParaRPr lang="en-US" dirty="0" smtClean="0"/>
          </a:p>
          <a:p>
            <a:pPr lvl="1"/>
            <a:r>
              <a:rPr lang="en-US" dirty="0" smtClean="0"/>
              <a:t>Arduino </a:t>
            </a:r>
            <a:r>
              <a:rPr lang="en-US" dirty="0"/>
              <a:t>software</a:t>
            </a:r>
          </a:p>
          <a:p>
            <a:pPr lvl="1"/>
            <a:r>
              <a:rPr lang="en-US" dirty="0" err="1"/>
              <a:t>Blynk</a:t>
            </a:r>
            <a:r>
              <a:rPr lang="en-US" dirty="0"/>
              <a:t> app</a:t>
            </a:r>
          </a:p>
          <a:p>
            <a:r>
              <a:rPr lang="en-US" dirty="0"/>
              <a:t>Working principle of this project (Node MCU, Relay Module)</a:t>
            </a:r>
          </a:p>
          <a:p>
            <a:pPr lvl="1"/>
            <a:r>
              <a:rPr lang="en-US" dirty="0"/>
              <a:t>In this project, there are three main components used an Android </a:t>
            </a:r>
            <a:r>
              <a:rPr lang="en-US" dirty="0" err="1"/>
              <a:t>Blynk</a:t>
            </a:r>
            <a:r>
              <a:rPr lang="en-US" dirty="0"/>
              <a:t> app, Wi-Fi Node MCU and 4 Channel Relay </a:t>
            </a:r>
            <a:r>
              <a:rPr lang="en-US" dirty="0" smtClean="0"/>
              <a:t>module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The Android </a:t>
            </a:r>
            <a:r>
              <a:rPr lang="en-US" dirty="0" err="1"/>
              <a:t>Blynk</a:t>
            </a:r>
            <a:r>
              <a:rPr lang="en-US" dirty="0"/>
              <a:t> app sends the serial data to the Wi-Fi Node MCU by clicking ON button. The Wi-Fi Node read the input data and process it according to program uploaded inside it and generate the output to 4 Chanel Relay Module.</a:t>
            </a:r>
          </a:p>
          <a:p>
            <a:pPr lvl="1"/>
            <a:r>
              <a:rPr lang="en-US" dirty="0"/>
              <a:t>When the </a:t>
            </a:r>
            <a:r>
              <a:rPr lang="en-US" dirty="0" err="1"/>
              <a:t>Blynk</a:t>
            </a:r>
            <a:r>
              <a:rPr lang="en-US" dirty="0"/>
              <a:t> app's button turns on, it turns ON the home light, and when the </a:t>
            </a:r>
            <a:r>
              <a:rPr lang="en-US" dirty="0" err="1"/>
              <a:t>Blynk</a:t>
            </a:r>
            <a:r>
              <a:rPr lang="en-US" dirty="0"/>
              <a:t> app's buttons turns OFF, it turns OFF the home light.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50" y="2949061"/>
            <a:ext cx="919945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786" y="273269"/>
            <a:ext cx="10555014" cy="5903694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Android </a:t>
            </a:r>
            <a:r>
              <a:rPr lang="en-US" dirty="0" err="1"/>
              <a:t>Blynk</a:t>
            </a:r>
            <a:r>
              <a:rPr lang="en-US" dirty="0"/>
              <a:t> app sends the serial data to the Wi-Fi Node MCU by clicking ON button. The Wi-Fi Node read the input data and process it according to program uploaded inside it and generate the output to 4 Chanel Relay Module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</a:t>
            </a:r>
            <a:r>
              <a:rPr lang="en-US" dirty="0" err="1"/>
              <a:t>Blynk</a:t>
            </a:r>
            <a:r>
              <a:rPr lang="en-US" dirty="0"/>
              <a:t> app's button turns on, it turns ON the home light, and when the </a:t>
            </a:r>
            <a:r>
              <a:rPr lang="en-US" dirty="0" err="1"/>
              <a:t>Blynk</a:t>
            </a:r>
            <a:r>
              <a:rPr lang="en-US" dirty="0"/>
              <a:t> app's buttons turns OFF, it turns OFF the home light.</a:t>
            </a:r>
          </a:p>
        </p:txBody>
      </p:sp>
    </p:spTree>
    <p:extLst>
      <p:ext uri="{BB962C8B-B14F-4D97-AF65-F5344CB8AC3E}">
        <p14:creationId xmlns:p14="http://schemas.microsoft.com/office/powerpoint/2010/main" val="35118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IoT project of controlling home light using WiFi Node MCU, and Relay module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 of controlling home light using WiFi Node MCU, and Relay module</dc:title>
  <dc:creator>Microsoft account</dc:creator>
  <cp:lastModifiedBy>Microsoft account</cp:lastModifiedBy>
  <cp:revision>4</cp:revision>
  <dcterms:created xsi:type="dcterms:W3CDTF">2022-06-07T04:50:28Z</dcterms:created>
  <dcterms:modified xsi:type="dcterms:W3CDTF">2022-06-07T05:08:11Z</dcterms:modified>
</cp:coreProperties>
</file>