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0" r:id="rId5"/>
    <p:sldId id="262" r:id="rId6"/>
    <p:sldId id="263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96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3/29/2022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xmlns="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xmlns="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xmlns="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xmlns="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xmlns="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xmlns="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xmlns="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xmlns="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xmlns="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xmlns="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xmlns="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xmlns="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xmlns="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xmlns="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xmlns="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xmlns="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xmlns="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xmlns="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xmlns="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xmlns="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xmlns="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xmlns="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raspberrypi.org/en/projects/raspberry-pi-getting-started/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xmlns="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67000" y="-11152"/>
            <a:ext cx="6858000" cy="6858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2525523"/>
            <a:ext cx="5943600" cy="1424178"/>
          </a:xfrm>
        </p:spPr>
        <p:txBody>
          <a:bodyPr/>
          <a:lstStyle/>
          <a:p>
            <a:r>
              <a:rPr lang="en-IN" sz="6600" b="1" dirty="0"/>
              <a:t>Raspberry Pi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xmlns="" id="{BA62D616-C355-46BC-B4B6-8254E2BE6EE7}"/>
              </a:ext>
            </a:extLst>
          </p:cNvPr>
          <p:cNvCxnSpPr/>
          <p:nvPr/>
        </p:nvCxnSpPr>
        <p:spPr>
          <a:xfrm>
            <a:off x="4148254" y="3724507"/>
            <a:ext cx="4828478" cy="11152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615" y="0"/>
            <a:ext cx="2602925" cy="17352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690" y="20768"/>
            <a:ext cx="2602925" cy="173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person looking down red shoes">
            <a:extLst>
              <a:ext uri="{FF2B5EF4-FFF2-40B4-BE49-F238E27FC236}">
                <a16:creationId xmlns:a16="http://schemas.microsoft.com/office/drawing/2014/main" xmlns="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5973" y="335810"/>
            <a:ext cx="5010912" cy="501091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12" y="0"/>
            <a:ext cx="10251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6409" y="468351"/>
            <a:ext cx="11262731" cy="614432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1. USB </a:t>
            </a:r>
            <a:r>
              <a:rPr lang="en-US" sz="1800" b="1" dirty="0"/>
              <a:t>ports</a:t>
            </a:r>
            <a:r>
              <a:rPr lang="en-US" sz="1800" dirty="0"/>
              <a:t> — </a:t>
            </a:r>
            <a:r>
              <a:rPr lang="en-US" sz="1800" dirty="0" smtClean="0"/>
              <a:t>	these </a:t>
            </a:r>
            <a:r>
              <a:rPr lang="en-US" sz="1800" dirty="0"/>
              <a:t>are used to connect a mouse and keyboard. You can also connect other components, </a:t>
            </a:r>
            <a:r>
              <a:rPr lang="en-US" sz="1800" dirty="0" smtClean="0"/>
              <a:t>			such as </a:t>
            </a:r>
            <a:r>
              <a:rPr lang="en-US" sz="1800" dirty="0"/>
              <a:t>a USB drive.</a:t>
            </a:r>
          </a:p>
          <a:p>
            <a:endParaRPr lang="en-US" sz="1800" dirty="0" smtClean="0"/>
          </a:p>
          <a:p>
            <a:r>
              <a:rPr lang="en-US" sz="1800" b="1" dirty="0" smtClean="0"/>
              <a:t>2. SD </a:t>
            </a:r>
            <a:r>
              <a:rPr lang="en-US" sz="1800" b="1" dirty="0"/>
              <a:t>card slot</a:t>
            </a:r>
            <a:r>
              <a:rPr lang="en-US" sz="1800" dirty="0"/>
              <a:t> — </a:t>
            </a:r>
            <a:r>
              <a:rPr lang="en-US" sz="1800" dirty="0" smtClean="0"/>
              <a:t>you </a:t>
            </a:r>
            <a:r>
              <a:rPr lang="en-US" sz="1800" dirty="0"/>
              <a:t>can slot the SD card in here. This is where the operating system software and </a:t>
            </a:r>
            <a:r>
              <a:rPr lang="en-US" sz="1800" dirty="0" smtClean="0"/>
              <a:t>				your </a:t>
            </a:r>
            <a:r>
              <a:rPr lang="en-US" sz="1800" dirty="0"/>
              <a:t>files are </a:t>
            </a:r>
            <a:r>
              <a:rPr lang="en-US" sz="1800" dirty="0" smtClean="0"/>
              <a:t>stored.</a:t>
            </a:r>
          </a:p>
          <a:p>
            <a:endParaRPr lang="en-US" sz="1800" dirty="0"/>
          </a:p>
          <a:p>
            <a:r>
              <a:rPr lang="en-US" sz="1800" b="1" dirty="0" smtClean="0"/>
              <a:t>3. Ethernet </a:t>
            </a:r>
            <a:r>
              <a:rPr lang="en-US" sz="1800" b="1" dirty="0"/>
              <a:t>port</a:t>
            </a:r>
            <a:r>
              <a:rPr lang="en-US" sz="1800" dirty="0"/>
              <a:t> — this is used to connect Raspberry Pi to a network with a cable. Raspberry Pi can also connect </a:t>
            </a:r>
            <a:r>
              <a:rPr lang="en-US" sz="1800" dirty="0" smtClean="0"/>
              <a:t>			  to </a:t>
            </a:r>
            <a:r>
              <a:rPr lang="en-US" sz="1800" dirty="0"/>
              <a:t>a network via wireless LAN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 smtClean="0"/>
              <a:t>4. Audio </a:t>
            </a:r>
            <a:r>
              <a:rPr lang="en-US" sz="1800" b="1" dirty="0"/>
              <a:t>jack </a:t>
            </a:r>
            <a:r>
              <a:rPr lang="en-US" sz="1800" dirty="0"/>
              <a:t>— you can connect headphones or speakers here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 smtClean="0"/>
              <a:t>5. HDMI </a:t>
            </a:r>
            <a:r>
              <a:rPr lang="en-US" sz="1800" b="1" dirty="0"/>
              <a:t>port</a:t>
            </a:r>
            <a:r>
              <a:rPr lang="en-US" sz="1800" dirty="0"/>
              <a:t> — </a:t>
            </a:r>
            <a:r>
              <a:rPr lang="en-US" sz="1800" dirty="0" smtClean="0"/>
              <a:t>   This </a:t>
            </a:r>
            <a:r>
              <a:rPr lang="en-US" sz="1800" dirty="0"/>
              <a:t>is where you connect the monitor (or projector) that you are using to display the output from </a:t>
            </a:r>
            <a:r>
              <a:rPr lang="en-US" sz="1800" dirty="0" smtClean="0"/>
              <a:t>		the </a:t>
            </a:r>
            <a:r>
              <a:rPr lang="en-US" sz="1800" dirty="0"/>
              <a:t>Raspberry Pi. If your monitor has speakers, you can also use them to hear sound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 smtClean="0"/>
              <a:t>6. Micro </a:t>
            </a:r>
            <a:r>
              <a:rPr lang="en-US" sz="1800" b="1" dirty="0"/>
              <a:t>USB power connector </a:t>
            </a:r>
            <a:r>
              <a:rPr lang="en-US" sz="1800" dirty="0"/>
              <a:t>— this is where you connect a power supply. You should always do this last, after </a:t>
            </a:r>
            <a:r>
              <a:rPr lang="en-US" sz="1800" dirty="0" smtClean="0"/>
              <a:t>			            you </a:t>
            </a:r>
            <a:r>
              <a:rPr lang="en-US" sz="1800" dirty="0"/>
              <a:t>have connected all your other components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 smtClean="0"/>
              <a:t>7. GPIO </a:t>
            </a:r>
            <a:r>
              <a:rPr lang="en-US" sz="1800" b="1" dirty="0"/>
              <a:t>ports</a:t>
            </a:r>
            <a:r>
              <a:rPr lang="en-US" sz="1800" dirty="0"/>
              <a:t> — these allow you to connect electronic components such as LEDs and buttons to Raspberry Pi.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443" y="613318"/>
            <a:ext cx="11128917" cy="5255670"/>
          </a:xfrm>
        </p:spPr>
        <p:txBody>
          <a:bodyPr>
            <a:normAutofit/>
          </a:bodyPr>
          <a:lstStyle/>
          <a:p>
            <a:r>
              <a:rPr lang="en-IN" sz="4800" b="1" dirty="0"/>
              <a:t>Connect your Raspberry Pi</a:t>
            </a:r>
          </a:p>
          <a:p>
            <a:endParaRPr lang="en-IN" sz="3200" b="1" dirty="0" smtClean="0">
              <a:hlinkClick r:id="rId2"/>
            </a:endParaRPr>
          </a:p>
          <a:p>
            <a:r>
              <a:rPr lang="en-US" sz="3200" b="1" dirty="0" smtClean="0">
                <a:hlinkClick r:id="rId2"/>
              </a:rPr>
              <a:t>Click on the link below--</a:t>
            </a:r>
            <a:r>
              <a:rPr lang="en-US" sz="3200" b="1" dirty="0" smtClean="0">
                <a:sym typeface="Wingdings" panose="05000000000000000000" pitchFamily="2" charset="2"/>
                <a:hlinkClick r:id="rId2"/>
              </a:rPr>
              <a:t></a:t>
            </a:r>
            <a:endParaRPr lang="en-IN" sz="3200" b="1" dirty="0">
              <a:hlinkClick r:id="rId2"/>
            </a:endParaRPr>
          </a:p>
          <a:p>
            <a:r>
              <a:rPr lang="en-IN" sz="2400" b="1" dirty="0" smtClean="0">
                <a:hlinkClick r:id="rId2"/>
              </a:rPr>
              <a:t>https://projects.raspberrypi.org/en/projects/raspberry-pi-getting-started/3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313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scattered hearts">
            <a:extLst>
              <a:ext uri="{FF2B5EF4-FFF2-40B4-BE49-F238E27FC236}">
                <a16:creationId xmlns:a16="http://schemas.microsoft.com/office/drawing/2014/main" xmlns="" id="{92BB8B2D-E401-2647-9892-95951D9CF0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70048" y="-33453"/>
            <a:ext cx="6858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760" y="2442117"/>
            <a:ext cx="5943600" cy="1558271"/>
          </a:xfrm>
        </p:spPr>
        <p:txBody>
          <a:bodyPr/>
          <a:lstStyle/>
          <a:p>
            <a:r>
              <a:rPr lang="en-US" sz="6600" b="1" dirty="0"/>
              <a:t>THANK YOU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5928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22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Century Gothic</vt:lpstr>
      <vt:lpstr>CiscoSans</vt:lpstr>
      <vt:lpstr>Wingdings</vt:lpstr>
      <vt:lpstr>Office Theme</vt:lpstr>
      <vt:lpstr>Raspberry Pi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2022-03-29T07:06:20Z</dcterms:created>
  <dcterms:modified xsi:type="dcterms:W3CDTF">2022-03-29T07:29:12Z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