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61" r:id="rId4"/>
    <p:sldId id="262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112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79A7B-669C-47C8-8816-A4CFF2864B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79A7B-669C-47C8-8816-A4CFF2864B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2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2159000" y="404870"/>
            <a:ext cx="9247717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2159000" y="1582739"/>
            <a:ext cx="9247717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40149" y="6288510"/>
            <a:ext cx="2844800" cy="365125"/>
          </a:xfrm>
        </p:spPr>
        <p:txBody>
          <a:bodyPr/>
          <a:lstStyle>
            <a:lvl1pPr>
              <a:defRPr sz="1100"/>
            </a:lvl1pPr>
          </a:lstStyle>
          <a:p>
            <a:fld id="{10165BD3-6BC2-4965-8768-CF4D063114F6}" type="datetime1">
              <a:rPr lang="sv-SE" smtClean="0">
                <a:solidFill>
                  <a:prstClr val="white"/>
                </a:solidFill>
              </a:rPr>
              <a:pPr/>
              <a:t>27/02/19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896533" y="6301411"/>
            <a:ext cx="709151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>
                <a:solidFill>
                  <a:prstClr val="white"/>
                </a:solidFill>
              </a:rPr>
              <a:pPr/>
              <a:t>‹#›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2159000" y="6345301"/>
            <a:ext cx="38608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1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2485571" y="822457"/>
            <a:ext cx="6114819" cy="5010585"/>
          </a:xfrm>
          <a:prstGeom prst="ellipse">
            <a:avLst/>
          </a:prstGeom>
          <a:blipFill rotWithShape="1">
            <a:blip r:embed="rId14">
              <a:alphaModFix amt="10000"/>
            </a:blip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503" y="356546"/>
            <a:ext cx="118675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1 Introduction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Machine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course </a:t>
            </a:r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1.3 Intelligent Autonomous Systems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and Artificial Intelligence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6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oto of White, and Brown Cardboard Box Toy Fig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6" y="2981109"/>
            <a:ext cx="2658399" cy="17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ction, ai, ai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59" y="1030992"/>
            <a:ext cx="2533650" cy="176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Bildresultat fÃ¶r robot lawn mower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841" y="997905"/>
            <a:ext cx="2470130" cy="1767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Bildresultat fÃ¶r home robot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58" y="2981109"/>
            <a:ext cx="2533650" cy="175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Bildresultat fÃ¶r autonomous sub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33" y="4946820"/>
            <a:ext cx="2581275" cy="1598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Bildresultat fÃ¶r robocup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623" y="2981109"/>
            <a:ext cx="2519348" cy="175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Bildresultat fÃ¶r self driving cars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4946820"/>
            <a:ext cx="2658399" cy="1598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Bildresultat fÃ¶r robot dammsugare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406" y="4946820"/>
            <a:ext cx="2568565" cy="1632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File:Kilobot robot swarm.JP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874" y="1030992"/>
            <a:ext cx="2658399" cy="17675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45083" y="160259"/>
            <a:ext cx="9762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Examples of Intelligent Autonomous Systems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86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4226" y="421716"/>
            <a:ext cx="11558673" cy="43204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 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view of an Intelligent </a:t>
            </a:r>
            <a:r>
              <a:rPr 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System</a:t>
            </a:r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420" y="4794128"/>
            <a:ext cx="3407335" cy="940091"/>
          </a:xfrm>
        </p:spPr>
        <p:txBody>
          <a:bodyPr>
            <a:normAutofit lnSpcReduction="10000"/>
          </a:bodyPr>
          <a:lstStyle/>
          <a:p>
            <a:endParaRPr lang="sv-SE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-SE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sv-SE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5312420" y="2515589"/>
            <a:ext cx="165618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</a:p>
          <a:p>
            <a:endParaRPr lang="sv-SE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v-SE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   </a:t>
            </a:r>
            <a:endParaRPr lang="sv-SE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v-SE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      </a:t>
            </a:r>
          </a:p>
          <a:p>
            <a:r>
              <a:rPr lang="sv-SE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Reasoning</a:t>
            </a:r>
            <a:endParaRPr lang="sv-SE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7518" y="2601314"/>
            <a:ext cx="418223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Perceiving</a:t>
            </a:r>
            <a:endParaRPr lang="sv-SE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Sensing (measurements)</a:t>
            </a:r>
          </a:p>
          <a:p>
            <a:r>
              <a:rPr lang="sv-SE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Datacollection</a:t>
            </a:r>
          </a:p>
          <a:p>
            <a:r>
              <a:rPr lang="sv-SE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Aggregation and Abstraction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1124" y="2605081"/>
            <a:ext cx="349807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Acting</a:t>
            </a:r>
            <a:endParaRPr lang="sv-SE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Planning</a:t>
            </a:r>
          </a:p>
          <a:p>
            <a:r>
              <a:rPr lang="sv-SE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Configuration of actions</a:t>
            </a:r>
          </a:p>
          <a:p>
            <a:r>
              <a:rPr lang="sv-SE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Performing actions</a:t>
            </a:r>
          </a:p>
          <a:p>
            <a:endParaRPr lang="sv-SE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887060" y="768157"/>
            <a:ext cx="7209315" cy="9165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355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900" indent="-3683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352425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5113" indent="-4572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sv-SE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sv-SE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of the World</a:t>
            </a:r>
            <a:endParaRPr lang="sv-SE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3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72" y="287530"/>
            <a:ext cx="8781628" cy="648072"/>
          </a:xfrm>
        </p:spPr>
        <p:txBody>
          <a:bodyPr>
            <a:noAutofit/>
          </a:bodyPr>
          <a:lstStyle/>
          <a:p>
            <a:r>
              <a:rPr lang="sv-SE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&lt;-&gt;  Artificial Intelligence</a:t>
            </a:r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6641" y="5202320"/>
            <a:ext cx="10229850" cy="630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Mathematics       </a:t>
            </a:r>
            <a:r>
              <a:rPr lang="sv-SE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Decisionmaking Theory     </a:t>
            </a:r>
            <a:r>
              <a:rPr lang="sv-SE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Cybernetics              </a:t>
            </a:r>
            <a:r>
              <a:rPr lang="sv-SE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Psychology             </a:t>
            </a:r>
            <a:r>
              <a:rPr lang="sv-SE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endParaRPr lang="sv-SE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-SE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Statistics            Operational </a:t>
            </a:r>
            <a:r>
              <a:rPr lang="sv-SE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          Information Theory  </a:t>
            </a:r>
            <a:r>
              <a:rPr lang="sv-SE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 Science        Linguistics        </a:t>
            </a:r>
          </a:p>
          <a:p>
            <a:pPr marL="0" indent="0">
              <a:buNone/>
            </a:pPr>
            <a:endParaRPr lang="sv-SE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-SE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 Science</a:t>
            </a:r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425" y="1556792"/>
            <a:ext cx="10993066" cy="2952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3142712"/>
            <a:ext cx="10325149" cy="13664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3986" y="1620379"/>
            <a:ext cx="334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6641" y="3223803"/>
            <a:ext cx="344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495599" y="4714899"/>
            <a:ext cx="0" cy="3553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007768" y="4729790"/>
            <a:ext cx="0" cy="3553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735960" y="4714899"/>
            <a:ext cx="0" cy="3553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392144" y="4714899"/>
            <a:ext cx="0" cy="3553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60296" y="4714899"/>
            <a:ext cx="0" cy="3553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4600" y="2167579"/>
            <a:ext cx="1058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Determinism       Causality       Certainty     Completeness                Quantitative</a:t>
            </a:r>
          </a:p>
          <a:p>
            <a:r>
              <a:rPr lang="sv-SE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Invariance</a:t>
            </a: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28725" y="3775453"/>
            <a:ext cx="10163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Non-Determinism   Uncertainty   Non-completeness</a:t>
            </a:r>
            <a:r>
              <a:rPr lang="sv-SE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Mixed </a:t>
            </a:r>
            <a:r>
              <a:rPr lang="sv-SE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and Q</a:t>
            </a:r>
            <a:r>
              <a:rPr lang="sv-SE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uantitative</a:t>
            </a: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Adaptivity</a:t>
            </a:r>
            <a:endParaRPr lang="sv-SE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83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482" y="348656"/>
            <a:ext cx="8732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</a:t>
            </a:r>
            <a:r>
              <a:rPr lang="sv-SE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sub-areas </a:t>
            </a:r>
            <a:r>
              <a:rPr lang="sv-SE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Core Artificial Intelligence</a:t>
            </a:r>
          </a:p>
          <a:p>
            <a:endParaRPr lang="sv-SE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6425" y="1315043"/>
            <a:ext cx="881869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sv-SE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Symbolic</a:t>
            </a:r>
            <a:r>
              <a:rPr lang="sv-SE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sv-SE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Sub-symbolic </a:t>
            </a:r>
          </a:p>
          <a:p>
            <a:endParaRPr lang="sv-SE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Representation</a:t>
            </a:r>
            <a:r>
              <a:rPr lang="sv-SE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sv-SE" sz="14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sv-SE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 logic 			       </a:t>
            </a:r>
            <a:r>
              <a:rPr lang="sv-SE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Neural </a:t>
            </a:r>
            <a:r>
              <a:rPr lang="sv-SE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r>
              <a:rPr lang="sv-SE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sv-SE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sv-SE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 like sets, graphs and functions            Genetically inspired </a:t>
            </a:r>
            <a:r>
              <a:rPr lang="sv-SE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  <a:p>
            <a:endParaRPr lang="sv-SE" sz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Reasoning </a:t>
            </a:r>
            <a:r>
              <a:rPr lang="sv-SE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sv-SE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non algorithmic computation, </a:t>
            </a:r>
            <a:r>
              <a:rPr lang="sv-SE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endParaRPr lang="sv-SE" sz="1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sv-SE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Deduction  - &gt;  Logic Programming                           Propagation of values in Neural Networks</a:t>
            </a:r>
            <a:endParaRPr lang="sv-SE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sv-SE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Production systems	                                                       </a:t>
            </a:r>
            <a:r>
              <a:rPr lang="sv-SE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Genetic </a:t>
            </a:r>
            <a:r>
              <a:rPr lang="sv-SE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r>
              <a:rPr lang="sv-SE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Object oriented and functional prog.</a:t>
            </a:r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endParaRPr lang="sv-SE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sv-SE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endParaRPr lang="sv-SE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sv-SE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Inductive and abductive learning algorithms                        Back propagation in Neural networks </a:t>
            </a:r>
          </a:p>
          <a:p>
            <a:r>
              <a:rPr lang="sv-SE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</a:t>
            </a:r>
            <a:r>
              <a:rPr lang="sv-SE" sz="1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</a:t>
            </a:r>
            <a:r>
              <a:rPr lang="sv-SE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sv-SE" dirty="0">
                <a:solidFill>
                  <a:schemeClr val="tx2"/>
                </a:solidFill>
              </a:rPr>
              <a:t>	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77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607" y="403299"/>
            <a:ext cx="10052618" cy="648072"/>
          </a:xfrm>
          <a:ln>
            <a:noFill/>
          </a:ln>
        </p:spPr>
        <p:txBody>
          <a:bodyPr>
            <a:noAutofit/>
          </a:bodyPr>
          <a:lstStyle/>
          <a:p>
            <a:r>
              <a:rPr lang="sv-SE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tier of Artificial Intelligence techniques</a:t>
            </a:r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331916" y="2971111"/>
            <a:ext cx="4032448" cy="144016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793459" y="1844824"/>
            <a:ext cx="7272808" cy="36004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4366" y="3490614"/>
            <a:ext cx="27751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Artificial Intelligence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30068" y="3029025"/>
            <a:ext cx="1269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0502" y="2691646"/>
            <a:ext cx="22585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5670" y="2313102"/>
            <a:ext cx="17743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engineering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8443" y="4561654"/>
            <a:ext cx="14182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Dedicated</a:t>
            </a:r>
          </a:p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Datamining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8077" y="3303551"/>
            <a:ext cx="12698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</a:t>
            </a:r>
          </a:p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6943" y="2108557"/>
            <a:ext cx="17743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</a:p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46395" y="2088668"/>
            <a:ext cx="13663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9678" y="3897025"/>
            <a:ext cx="1269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Softbots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37886" y="4438074"/>
            <a:ext cx="12698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Systems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6039" y="3712443"/>
            <a:ext cx="126985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playing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75720" y="1844824"/>
            <a:ext cx="2520280" cy="1458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692757" y="2976533"/>
            <a:ext cx="1720391" cy="1471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36339" y="4424204"/>
            <a:ext cx="1565992" cy="995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237171" y="3562613"/>
            <a:ext cx="1719728" cy="852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37219" y="1807746"/>
            <a:ext cx="2947215" cy="1752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48148" y="4244316"/>
            <a:ext cx="126985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</a:p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237932" y="4053551"/>
            <a:ext cx="1939105" cy="1316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78945" y="463537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838255" y="4527763"/>
            <a:ext cx="1719728" cy="6617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9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906" y="133350"/>
            <a:ext cx="6935788" cy="900100"/>
          </a:xfrm>
        </p:spPr>
        <p:txBody>
          <a:bodyPr>
            <a:normAutofit/>
          </a:bodyPr>
          <a:lstStyle/>
          <a:p>
            <a:r>
              <a:rPr lang="sv-SE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Philosophical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887" y="1321718"/>
            <a:ext cx="10259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 theoretical  limits for  the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of 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Systems?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Intelligent Artificial Systems dramatically reduce the human workforce?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Intelligent Artificial Systems dehumanizing human life?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it mean for an Intelligent Artificial Systems to be Benevolent or Malevolent?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Intelligent Artificial Systems be given programmed Ethics?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concept like intentions, consciousness and mind be meaningfully applied to Intelligent Artificial Systems?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Inteligent Artificial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an existential threat for the human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race (The Singularity)?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139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1186753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endParaRPr lang="sv-SE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lecture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on the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4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279</Words>
  <Application>Microsoft Macintosh PowerPoint</Application>
  <PresentationFormat>Custom</PresentationFormat>
  <Paragraphs>119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     An Abstract view of an Intelligent Autonomous System</vt:lpstr>
      <vt:lpstr>Computer Science &lt;-&gt;  Artificial Intelligence</vt:lpstr>
      <vt:lpstr>PowerPoint Presentation</vt:lpstr>
      <vt:lpstr>The second tier of Artificial Intelligence techniques</vt:lpstr>
      <vt:lpstr>Philosophical issues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NPTEL</cp:lastModifiedBy>
  <cp:revision>30</cp:revision>
  <dcterms:created xsi:type="dcterms:W3CDTF">2019-01-07T11:51:34Z</dcterms:created>
  <dcterms:modified xsi:type="dcterms:W3CDTF">2019-02-27T04:22:03Z</dcterms:modified>
</cp:coreProperties>
</file>