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68" r:id="rId4"/>
    <p:sldId id="263" r:id="rId5"/>
    <p:sldId id="269" r:id="rId6"/>
    <p:sldId id="265" r:id="rId7"/>
    <p:sldId id="259" r:id="rId8"/>
    <p:sldId id="275" r:id="rId9"/>
    <p:sldId id="258" r:id="rId10"/>
    <p:sldId id="272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-112" y="-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3DBBD-F5FE-4AC9-A58E-ABF195D38C1D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E559A-F5F9-430E-A10F-0674B066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9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18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51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20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2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37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10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42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68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3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6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3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title"/>
          </p:nvPr>
        </p:nvSpPr>
        <p:spPr>
          <a:xfrm>
            <a:off x="2159000" y="404870"/>
            <a:ext cx="9247717" cy="668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idx="1"/>
          </p:nvPr>
        </p:nvSpPr>
        <p:spPr>
          <a:xfrm>
            <a:off x="2159000" y="1582739"/>
            <a:ext cx="9247717" cy="4078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7440149" y="6288510"/>
            <a:ext cx="2844800" cy="365125"/>
          </a:xfrm>
        </p:spPr>
        <p:txBody>
          <a:bodyPr/>
          <a:lstStyle>
            <a:lvl1pPr>
              <a:defRPr sz="1100"/>
            </a:lvl1pPr>
          </a:lstStyle>
          <a:p>
            <a:fld id="{10165BD3-6BC2-4965-8768-CF4D063114F6}" type="datetime1">
              <a:rPr lang="sv-SE" smtClean="0">
                <a:solidFill>
                  <a:prstClr val="white"/>
                </a:solidFill>
              </a:rPr>
              <a:pPr/>
              <a:t>27/02/19</a:t>
            </a:fld>
            <a:endParaRPr lang="sv-SE">
              <a:solidFill>
                <a:prstClr val="white"/>
              </a:solidFill>
            </a:endParaRPr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10896533" y="6301411"/>
            <a:ext cx="709151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>
                <a:solidFill>
                  <a:prstClr val="white"/>
                </a:solidFill>
              </a:rPr>
              <a:pPr/>
              <a:t>‹#›</a:t>
            </a:fld>
            <a:endParaRPr lang="sv-SE">
              <a:solidFill>
                <a:prstClr val="white"/>
              </a:solidFill>
            </a:endParaRPr>
          </a:p>
        </p:txBody>
      </p:sp>
      <p:sp>
        <p:nvSpPr>
          <p:cNvPr id="10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2159000" y="6345301"/>
            <a:ext cx="38608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431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4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8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4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0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8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0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6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3292422" y="724360"/>
            <a:ext cx="5851578" cy="5099497"/>
          </a:xfrm>
          <a:prstGeom prst="ellipse">
            <a:avLst/>
          </a:prstGeom>
          <a:blipFill rotWithShape="1">
            <a:blip r:embed="rId14">
              <a:alphaModFix amt="10000"/>
            </a:blip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141" y="393290"/>
            <a:ext cx="1186753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NPTEL      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Course on Machine Learning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Carl Gustaf Jansson, KTH</a:t>
            </a: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3 Forms of Representation </a:t>
            </a: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3.2 Decision Trees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661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0375" y="277268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 and 4</a:t>
            </a:r>
            <a:endParaRPr lang="sv-SE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269" y="608318"/>
            <a:ext cx="4688690" cy="412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131374"/>
            <a:ext cx="5170238" cy="547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794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141" y="393290"/>
            <a:ext cx="612695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NPTEL      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Course on Machine Learning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Carl Gustaf Jansson, KTH</a:t>
            </a: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attention!</a:t>
            </a: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</a:t>
            </a:r>
            <a:r>
              <a:rPr lang="sv-SE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3.3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be on the topic: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Belief Networks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148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0374" y="465138"/>
            <a:ext cx="7268893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haracteristics </a:t>
            </a: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this Representation</a:t>
            </a:r>
          </a:p>
          <a:p>
            <a:endParaRPr lang="sv-SE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decision analysis, a decision tree can be used to visually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explicitly represent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alternatives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making options.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decision tree is drawn upside down with its root at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top. Nodes in the</a:t>
            </a: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 represent features, edges represent feature values or feature intervals (decision options) and leaves represent either discrete  or continous</a:t>
            </a: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outcomes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regression)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decisionmaking scenario, decision trees are typically used in a purely normative or prescriptive mode. The structure of the decision tree is then simply stipulated.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machine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 we want to build up classification or regression decision trees from data-sets collected in some domain. The challenge here is to design an optimal tree design so that the tree optimizes the fit of  considered data-items and the predictive performance for still unseen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data-items.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dirty="0"/>
          </a:p>
          <a:p>
            <a:endParaRPr lang="en-US" sz="2400" dirty="0" smtClean="0"/>
          </a:p>
          <a:p>
            <a:endParaRPr lang="en-US" dirty="0" smtClean="0"/>
          </a:p>
        </p:txBody>
      </p:sp>
      <p:pic>
        <p:nvPicPr>
          <p:cNvPr id="7" name="Picture 8" descr="Image result for Decision t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917" y="636253"/>
            <a:ext cx="3759723" cy="384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46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7975" y="262020"/>
            <a:ext cx="11128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Interdisciplinary sources of inspiration for this Representation</a:t>
            </a:r>
          </a:p>
        </p:txBody>
      </p:sp>
      <p:pic>
        <p:nvPicPr>
          <p:cNvPr id="7" name="Picture 2" descr="the &quot;should I check E-mail&quot; flowchart. I would like to be a flowchart artist -- doesn't that sound fun?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051" y="948477"/>
            <a:ext cx="6545766" cy="598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5575" y="1483112"/>
            <a:ext cx="43781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ecision trees are inspired by </a:t>
            </a:r>
          </a:p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models for common sense </a:t>
            </a:r>
          </a:p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 in Economy</a:t>
            </a:r>
          </a:p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Business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199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0375" y="465138"/>
            <a:ext cx="596918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components and Problem solving for this Representation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decision tree is drawn upside down with its root at the top.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trees represent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features.</a:t>
            </a:r>
          </a:p>
          <a:p>
            <a:endParaRPr lang="sv-S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Edges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or feature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intervals.</a:t>
            </a:r>
          </a:p>
          <a:p>
            <a:endParaRPr lang="sv-S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Leafes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or continous</a:t>
            </a: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Outcomes.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tree is to start from the top and evaluate the values of features in the given order eventually ending up with a unique outcome.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226" y="1195507"/>
            <a:ext cx="45148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4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0375" y="160337"/>
            <a:ext cx="7217134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earning for this Representation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machine learning setting  we want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realistic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many features and many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data-items.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trees analysis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of two main types: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tree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analysis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leaves are the classes 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tree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analysis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leaves are real numbers or intervals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tree such that 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optimizes the fit of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data-items and the predictive performance for still unseen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data-items (minimal prediction error).</a:t>
            </a:r>
          </a:p>
          <a:p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tree from from the top and downward, the issues is to choose and order features for discrimination in an optimal way.</a:t>
            </a:r>
          </a:p>
          <a:p>
            <a:endParaRPr lang="sv-S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approaches that can be combined in Decision Tree learning techniques:</a:t>
            </a:r>
          </a:p>
          <a:p>
            <a:pPr marL="285750" indent="-285750">
              <a:buFontTx/>
              <a:buChar char="-"/>
            </a:pP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information theoretic measures to guide the selection and order of features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 Information gain and Gini impurity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prune the tree at a later stage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several decision trees in parallel (e.g. random forest).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lways prefer the simplest of equivalent trees (Occam´s razor)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834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0375" y="813021"/>
            <a:ext cx="8787342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specific tree design will hierarchically partition</a:t>
            </a: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set of considered data-items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 descr="Image result for decision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00" y="2091080"/>
            <a:ext cx="7910141" cy="443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136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19776" y="275355"/>
            <a:ext cx="767152" cy="76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Image result for Decision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09" y="1126177"/>
            <a:ext cx="7232305" cy="542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8909" y="397322"/>
            <a:ext cx="9995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specific tree design will define sub-regions of the feature space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170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75" y="1296064"/>
            <a:ext cx="10087768" cy="4699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0375" y="465138"/>
            <a:ext cx="1869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98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7929" y="465138"/>
            <a:ext cx="11824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  - analysis of consequences of election wins in US states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Image result for Decision t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542" y="1622988"/>
            <a:ext cx="7423807" cy="488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10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393</Words>
  <Application>Microsoft Macintosh PowerPoint</Application>
  <PresentationFormat>Custom</PresentationFormat>
  <Paragraphs>84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NPTEL</cp:lastModifiedBy>
  <cp:revision>63</cp:revision>
  <dcterms:created xsi:type="dcterms:W3CDTF">2019-01-07T11:51:34Z</dcterms:created>
  <dcterms:modified xsi:type="dcterms:W3CDTF">2019-02-27T05:11:00Z</dcterms:modified>
</cp:coreProperties>
</file>