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1" r:id="rId5"/>
    <p:sldId id="266" r:id="rId6"/>
    <p:sldId id="269" r:id="rId7"/>
    <p:sldId id="270" r:id="rId8"/>
    <p:sldId id="271" r:id="rId9"/>
    <p:sldId id="265" r:id="rId10"/>
    <p:sldId id="273" r:id="rId11"/>
    <p:sldId id="27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8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3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311071" y="451713"/>
            <a:ext cx="6347916" cy="5243332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61" y="294967"/>
            <a:ext cx="121428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Forms of Representation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3.3  Bayes (ian) Belief Networks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207" y="160337"/>
            <a:ext cx="906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kinds of substructures in Bayesian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4896" y="745112"/>
            <a:ext cx="14670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5710" y="792752"/>
            <a:ext cx="3358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A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B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C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                              B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C</a:t>
            </a: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A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                               C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31189" y="3519418"/>
            <a:ext cx="1113494" cy="7136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2713" y="2288599"/>
            <a:ext cx="2087" cy="376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70772" y="5314688"/>
            <a:ext cx="1030389" cy="7073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84846" y="5242552"/>
            <a:ext cx="1006181" cy="8516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23942" y="3556445"/>
            <a:ext cx="1046871" cy="676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91079" y="1595611"/>
            <a:ext cx="2087" cy="3769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8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230" y="557137"/>
            <a:ext cx="86203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roblemsolving for  this Representation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is a complete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 of the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describing effects in terms of causes.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 typically aims to update our beliefs concerning  causes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inferences in a Bayesian network can be viewed as the answering of queries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a subset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(the hypothesis variables)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variables (the evidence variables) are observed. </a:t>
            </a: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inference derives the posterior probability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the subset of  hypothesis variables through systematic use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ayes theorem :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P(H|E)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(E|H)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P(E) </a:t>
            </a: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P(H).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 of this kind can be recursively applied throughout the whole structure.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575323" y="2067627"/>
            <a:ext cx="8625" cy="1380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843404" y="2018104"/>
            <a:ext cx="8628" cy="14297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310778" y="1609594"/>
            <a:ext cx="2748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                  H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P(E|H)         P(H|E)</a:t>
            </a:r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      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586" y="624590"/>
            <a:ext cx="1158717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for this Representation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learning</a:t>
            </a:r>
          </a:p>
          <a:p>
            <a:endParaRPr lang="sv-S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parameters (conditional probabilities) </a:t>
            </a: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given a fixed variable structure</a:t>
            </a: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learning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 the variable structure</a:t>
            </a: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 hidden variables (non observables)</a:t>
            </a: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2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1269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3.4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74073"/>
            <a:ext cx="736090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characteristics </a:t>
            </a: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this Representation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Abbreviation :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BBN  (Bayesian Belief Network)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Synonyms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Bayes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network, Bayes(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model,  Belief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directed acyclic graphical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BBN is a probabilistic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(DAG).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BBNs enable us to model and reason about uncertainty.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both subjective probabilities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objective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use of BBNs is in revising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light of actual observations of events. </a:t>
            </a:r>
          </a:p>
        </p:txBody>
      </p:sp>
      <p:pic>
        <p:nvPicPr>
          <p:cNvPr id="1026" name="Picture 2" descr="Image result for bayesian network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13" y="2611145"/>
            <a:ext cx="29718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465138"/>
            <a:ext cx="723726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inspiration for this Representation</a:t>
            </a:r>
          </a:p>
          <a:p>
            <a:endParaRPr lang="sv-SE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probability is an interpretation of the concept of probability, in which, instead of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some phenomenon, probability is interpreted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reasonable expectation representing</a:t>
            </a: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or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personal belief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Bayesian view, a probability is assigned to a hypothesis, in contrast to the frequentist case where a hypothesis is tested without being assigned a probability.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Bayesian interpretation of probability can be seen as an extension of propositional logic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reasoning with hypotheses, i.e., the propositions whose truth or falsity is uncertain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204" y="552090"/>
            <a:ext cx="3550068" cy="40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6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https://upload.wikimedia.org/wikipedia/commons/thumb/f/f5/Bayes%27_Theorem_2D.svg/220px-Bayes%27_Theorem_2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99" y="693344"/>
            <a:ext cx="4279152" cy="355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775" y="612476"/>
            <a:ext cx="5678157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P(A) prior probability for A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P(B)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probability for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P(B|A) conditional probability for B given A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P(A|B)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for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P(A, B) joint probability for A and B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P(A,B) = P(B|A) * P(A)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P(A|B) = P (B|A) * P(A) / P(B)    Theorem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meaning: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Infering a conditional probability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cause given a symptom.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1111" y="1597361"/>
            <a:ext cx="1520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9043" y="2008913"/>
            <a:ext cx="8625" cy="1380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363915"/>
            <a:ext cx="612475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of this Representation</a:t>
            </a:r>
          </a:p>
          <a:p>
            <a:endParaRPr lang="sv-S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represent variables in the Bayesian sense: observable quantities, hidden variables or hypotheses.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conditional dependencies.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associated with a probability function that takes, as input, a particular set of probabilities for values for the node's parent variables, and outputs the probability of the values of the variable represented by the node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Probabilities:  e.g.  P(RAIN)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Probabilities: e.g.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P(SPRINKLER | RAIN) </a:t>
            </a:r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Function: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P(GRASS 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WET, SPRINKLER, RAIN) =</a:t>
            </a:r>
          </a:p>
          <a:p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P(GRASS WET | RAIN, SPRINKLER) 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P(SPRINKLER </a:t>
            </a: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RAIN) </a:t>
            </a:r>
            <a:r>
              <a:rPr lang="sv-S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 RAIN)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the probability functions are described in table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mage result for bayesian network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38" y="920869"/>
            <a:ext cx="5088057" cy="34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42638" y="431321"/>
            <a:ext cx="530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P(SPRINKLER | RAIN)                           P ( RAIN)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02960" y="4536940"/>
            <a:ext cx="411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P(GRASS WET | RAIN, SPRINKLER)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6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3" y="363915"/>
            <a:ext cx="4934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related example</a:t>
            </a:r>
          </a:p>
        </p:txBody>
      </p:sp>
      <p:pic>
        <p:nvPicPr>
          <p:cNvPr id="3076" name="Picture 4" descr="https://cdn-images-1.medium.com/max/1200/1*9OsQV0PqM2juaOtGqoRIS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09" y="1305553"/>
            <a:ext cx="6519825" cy="50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2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363915"/>
            <a:ext cx="1074851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Independence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not connected  by any path represent variables that are conditionally independent of each other. </a:t>
            </a:r>
          </a:p>
          <a:p>
            <a:endParaRPr lang="sv-SE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    Sprinkler   and   Rain in the related  example are conditionally independent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P(Sprinkler|Cloudy, Rain)  = P(Sprinkler|Cloudy)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joint probabilities for the network can be calculated as.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P(Wetgrass, Sprinkler, Cloudy, Rain)=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P(Wetgrass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S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prinkler,  Rain)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P(Sprinkler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Cloudy)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P(Rain </a:t>
            </a:r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Cloudy)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P (Cloudy)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5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160337"/>
            <a:ext cx="73121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aspects of this Representation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toy examples, realistic networks are large</a:t>
            </a:r>
          </a:p>
        </p:txBody>
      </p:sp>
      <p:pic>
        <p:nvPicPr>
          <p:cNvPr id="6" name="Picture 2" descr="Image result for bayesian network 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95" y="1866275"/>
            <a:ext cx="7807214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0413" y="312738"/>
            <a:ext cx="7312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aspects of this Representation</a:t>
            </a:r>
          </a:p>
        </p:txBody>
      </p:sp>
      <p:pic>
        <p:nvPicPr>
          <p:cNvPr id="4098" name="Picture 2" descr="http://www.cse.unsw.edu.au/~cs9417ml/Bayes/Graphics/Network_S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4" y="1866275"/>
            <a:ext cx="7306274" cy="47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3139" y="1354347"/>
            <a:ext cx="761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valid  DAG                                    NOT a DAG because of the cycle ABEC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5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678</Words>
  <Application>Microsoft Macintosh PowerPoint</Application>
  <PresentationFormat>Custom</PresentationFormat>
  <Paragraphs>170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66</cp:revision>
  <dcterms:created xsi:type="dcterms:W3CDTF">2019-01-07T11:51:34Z</dcterms:created>
  <dcterms:modified xsi:type="dcterms:W3CDTF">2019-02-27T05:10:14Z</dcterms:modified>
</cp:coreProperties>
</file>