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4" r:id="rId6"/>
    <p:sldId id="259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-112" y="-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3DBBD-F5FE-4AC9-A58E-ABF195D38C1D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E559A-F5F9-430E-A10F-0674B0663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9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0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3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73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1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10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7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3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2159000" y="404870"/>
            <a:ext cx="9247717" cy="6683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2159000" y="1582739"/>
            <a:ext cx="9247717" cy="40782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440149" y="6288510"/>
            <a:ext cx="2844800" cy="365125"/>
          </a:xfrm>
        </p:spPr>
        <p:txBody>
          <a:bodyPr/>
          <a:lstStyle>
            <a:lvl1pPr>
              <a:defRPr sz="1100"/>
            </a:lvl1pPr>
          </a:lstStyle>
          <a:p>
            <a:fld id="{10165BD3-6BC2-4965-8768-CF4D063114F6}" type="datetime1">
              <a:rPr lang="sv-SE" smtClean="0">
                <a:solidFill>
                  <a:prstClr val="white"/>
                </a:solidFill>
              </a:rPr>
              <a:pPr/>
              <a:t>27/02/19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896533" y="6301411"/>
            <a:ext cx="709151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>
                <a:solidFill>
                  <a:prstClr val="white"/>
                </a:solidFill>
              </a:rPr>
              <a:pPr/>
              <a:t>‹#›</a:t>
            </a:fld>
            <a:endParaRPr lang="sv-SE">
              <a:solidFill>
                <a:prstClr val="white"/>
              </a:solidFill>
            </a:endParaRPr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2159000" y="6345301"/>
            <a:ext cx="38608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31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8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0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6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9297-8DEB-4FF5-BAC3-1ADC24037D20}" type="datetimeFigureOut">
              <a:rPr lang="en-US" smtClean="0"/>
              <a:t>27/02/19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A43C-B965-4FDE-AEF4-C061C10B3E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2757712" y="598714"/>
            <a:ext cx="6322788" cy="4880430"/>
          </a:xfrm>
          <a:prstGeom prst="ellipse">
            <a:avLst/>
          </a:prstGeom>
          <a:blipFill rotWithShape="1">
            <a:blip r:embed="rId14">
              <a:alphaModFix amt="10000"/>
            </a:blip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1" y="393290"/>
            <a:ext cx="1186753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3 Forms of Representation </a:t>
            </a:r>
          </a:p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3.6 Logic Programming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6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5" y="465138"/>
            <a:ext cx="818329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haracteristics of this Representation</a:t>
            </a:r>
          </a:p>
          <a:p>
            <a:endParaRPr lang="sv-SE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programming is an abstract model of computation.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programming is illustrated by the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Prolog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language. Other dialects of logic programming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exists with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slightly different properties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logic program is an encoding of a problem in logic from which a problem solution is logically derivable. The execution of the program can be considered as the side effect of a theorem proving process.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concept in logic programming is the separation of programs into their </a:t>
            </a: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components </a:t>
            </a: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their control </a:t>
            </a: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as captured </a:t>
            </a: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slogan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´Algorithm </a:t>
            </a: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Logic + </a:t>
            </a: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Control´.</a:t>
            </a:r>
            <a:endParaRPr lang="en-US" alt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logic program can also be regarded as a generalized  relational database including both rules and facts.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31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5" y="465138"/>
            <a:ext cx="835007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Interdisciplinary sources of inspiration for this Representation</a:t>
            </a:r>
          </a:p>
          <a:p>
            <a:endParaRPr lang="sv-SE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programming is a computational model emanating from </a:t>
            </a: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theorem proving in predicate logic as investigated in Theoretical Philosophy.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logic program is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axioms and L</a:t>
            </a:r>
            <a:r>
              <a:rPr lang="en-US" altLang="en-US" sz="2000" dirty="0" err="1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ogic</a:t>
            </a:r>
            <a:r>
              <a:rPr lang="en-US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can be viewed as controlled deduction. 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programming engine tries to find a resolution refutation of the negated query. </a:t>
            </a:r>
            <a:r>
              <a:rPr lang="sv-SE" alt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desired computation is the side effect of the refutation </a:t>
            </a:r>
            <a:r>
              <a:rPr lang="sv-SE" altLang="en-US" sz="20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proof.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method used in  logic programming is called SLD resolution.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26401"/>
            <a:ext cx="256464" cy="3250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74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5" y="160337"/>
            <a:ext cx="6961217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components of this Representation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programming is based on Terms and Statements. Statements can be Facts, Rules and Queries which are syntactically Horn clauses.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 as well as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Query is a single Goal.  A fact is ended with a period `.´ A Goal is ended by a questionmark ´?´.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rule has the form A:-B1,B2,....,BN where A is the Head and the Bi´s are the Body. The A and the Bi´s are Goals.</a:t>
            </a:r>
          </a:p>
          <a:p>
            <a:endParaRPr lang="sv-S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Goal is a Compound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erm = a functor (atom) followed by a set of arguments that in turn  can be a Term. A term can be a compound term, a variable or an atom (constant).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universally quantified with the scope of the statement.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(queries, facts, rules) with only atoms are called Ground statements.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5865" y="2122098"/>
            <a:ext cx="3614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      father(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john,tom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  father(X,tom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 </a:t>
            </a:r>
            <a:endParaRPr lang="sv-S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    grandfather(X,Y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):- </a:t>
            </a:r>
            <a:endParaRPr lang="sv-S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father(X,Z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parent(Z,Y).</a:t>
            </a:r>
          </a:p>
          <a:p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1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5" y="172750"/>
            <a:ext cx="4907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logic program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0375" y="996231"/>
            <a:ext cx="797033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male(john).  male(tom).  male(george).   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ale(tim) </a:t>
            </a: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female(ann), female (diana), female(mary) female(sue)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father(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john,tom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father(tom,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george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father(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george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mother(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diana,tom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mother(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george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mother(sue,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parent(X,Y):-mother(X,Y).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parent(X,Y):-mother(X,Y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sister(X,Y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):- female(X),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parent(M,Y), parent(F,Y), 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parent (M,X), parent (F,X).                </a:t>
            </a:r>
            <a:r>
              <a:rPr lang="sv-SE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grandfather(X,Y):- father(X,Z), parent(Z,Y).</a:t>
            </a: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grandmother(X,Y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):-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mother(X,Z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parent (Z,Y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ancestor(X,Y):-parent(X,Y).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ncestor(X,Y):-parent(X,Z),ancestor(Z,Y).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father(X,tom)?   grandfather(X, tim)?              ancestor(diana, tim)?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7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975" y="-36195"/>
            <a:ext cx="6625562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a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initiated by the user's posting of a single goal,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 programming systems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tries to find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 refutation of the negated query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negated query can be refuted, it follows that the query, with the appropriate variable bindings in place,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logical consequence of the program.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case, all generated variable bindings are reported to the user, and the query is said to have succeeded.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 programming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strategy can be thought of as a generalization of function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languages, one difference being that multiple clause heads can match a given call.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case, the system creates a choice-point, unifies the goal with the clause head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alternative, and continues with the goals of that first alternative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goal fails in the course of executing the program, all variable bindings that were made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recent choice-point was created are undone, and execution continues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alternative of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 point.  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strategy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chronological  backtracking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70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ildresultat fÃ¶r dartmouth colle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ildresultat fÃ¶r dartmouth colle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375" y="951093"/>
            <a:ext cx="866374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earning for this Representation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 Logic Programming is a subfield of machine learning where prolog statements are induced from examples.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logic programming representation is used to uniformly represent both examples, hypotheses and background knowledge.</a:t>
            </a:r>
          </a:p>
          <a:p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to inductive logic programming systems: </a:t>
            </a: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logic programming encoding of background knowledge and the data-set.</a:t>
            </a:r>
          </a:p>
          <a:p>
            <a:endParaRPr lang="sv-SE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from  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 logic programming systems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hypothesis logic programming statements that entails all positive and no   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negative examples.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969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141" y="393290"/>
            <a:ext cx="612695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     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Course on Machine Learning</a:t>
            </a:r>
          </a:p>
          <a:p>
            <a:endParaRPr lang="sv-S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Carl Gustaf Jansson, KTH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</a:t>
            </a:r>
            <a:r>
              <a:rPr lang="sv-SE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 3.7 </a:t>
            </a:r>
            <a:r>
              <a:rPr lang="sv-SE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on the topic:</a:t>
            </a: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for Week 3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3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813</Words>
  <Application>Microsoft Macintosh PowerPoint</Application>
  <PresentationFormat>Custom</PresentationFormat>
  <Paragraphs>109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NPTEL</cp:lastModifiedBy>
  <cp:revision>61</cp:revision>
  <dcterms:created xsi:type="dcterms:W3CDTF">2019-01-07T11:51:34Z</dcterms:created>
  <dcterms:modified xsi:type="dcterms:W3CDTF">2019-02-27T05:06:29Z</dcterms:modified>
</cp:coreProperties>
</file>