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6" r:id="rId3"/>
    <p:sldId id="267" r:id="rId4"/>
    <p:sldId id="265" r:id="rId5"/>
    <p:sldId id="264" r:id="rId6"/>
    <p:sldId id="263" r:id="rId7"/>
    <p:sldId id="262" r:id="rId8"/>
    <p:sldId id="261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92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3DBBD-F5FE-4AC9-A58E-ABF195D38C1D}" type="datetimeFigureOut">
              <a:rPr lang="en-US" smtClean="0"/>
              <a:t>3/13/19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E559A-F5F9-430E-A10F-0674B0663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94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80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1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16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93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38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75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49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65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33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1"/>
          <p:cNvSpPr>
            <a:spLocks noGrp="1"/>
          </p:cNvSpPr>
          <p:nvPr>
            <p:ph type="title"/>
          </p:nvPr>
        </p:nvSpPr>
        <p:spPr>
          <a:xfrm>
            <a:off x="2159000" y="404870"/>
            <a:ext cx="9247717" cy="668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latshållare för innehåll 2"/>
          <p:cNvSpPr>
            <a:spLocks noGrp="1"/>
          </p:cNvSpPr>
          <p:nvPr>
            <p:ph idx="1"/>
          </p:nvPr>
        </p:nvSpPr>
        <p:spPr>
          <a:xfrm>
            <a:off x="2159000" y="1582739"/>
            <a:ext cx="9247717" cy="4078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7440149" y="6288510"/>
            <a:ext cx="2844800" cy="365125"/>
          </a:xfrm>
        </p:spPr>
        <p:txBody>
          <a:bodyPr/>
          <a:lstStyle>
            <a:lvl1pPr>
              <a:defRPr sz="1100"/>
            </a:lvl1pPr>
          </a:lstStyle>
          <a:p>
            <a:fld id="{10165BD3-6BC2-4965-8768-CF4D063114F6}" type="datetime1">
              <a:rPr lang="sv-SE" smtClean="0">
                <a:solidFill>
                  <a:prstClr val="white"/>
                </a:solidFill>
              </a:rPr>
              <a:pPr/>
              <a:t>2019-03-13</a:t>
            </a:fld>
            <a:endParaRPr lang="sv-SE">
              <a:solidFill>
                <a:prstClr val="white"/>
              </a:solidFill>
            </a:endParaRPr>
          </a:p>
        </p:txBody>
      </p:sp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10896533" y="6301411"/>
            <a:ext cx="709151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>
                <a:solidFill>
                  <a:prstClr val="white"/>
                </a:solidFill>
              </a:rPr>
              <a:pPr/>
              <a:t>‹#›</a:t>
            </a:fld>
            <a:endParaRPr lang="sv-SE">
              <a:solidFill>
                <a:prstClr val="white"/>
              </a:solidFill>
            </a:endParaRPr>
          </a:p>
        </p:txBody>
      </p:sp>
      <p:sp>
        <p:nvSpPr>
          <p:cNvPr id="10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2159000" y="6345301"/>
            <a:ext cx="38608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endParaRPr lang="sv-S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92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46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5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3/13/19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88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3/13/19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45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3/13/19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0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3/13/19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86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3/13/19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06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3/13/19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61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89297-8DEB-4FF5-BAC3-1ADC24037D20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07DC0C-A1DB-8E43-9E39-9FE5B52A8585}"/>
              </a:ext>
            </a:extLst>
          </p:cNvPr>
          <p:cNvSpPr/>
          <p:nvPr userDrawn="1"/>
        </p:nvSpPr>
        <p:spPr>
          <a:xfrm>
            <a:off x="3750501" y="1144379"/>
            <a:ext cx="5193082" cy="4171464"/>
          </a:xfrm>
          <a:prstGeom prst="ellipse">
            <a:avLst/>
          </a:prstGeom>
          <a:blipFill dpi="0" rotWithShape="1">
            <a:blip r:embed="rId14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02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297" y="401411"/>
            <a:ext cx="11867535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NPTEL      </a:t>
            </a:r>
          </a:p>
          <a:p>
            <a:endParaRPr lang="sv-S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Course on Machine Learning</a:t>
            </a:r>
          </a:p>
          <a:p>
            <a:endParaRPr lang="sv-S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Carl Gustaf Jansson, KTH</a:t>
            </a:r>
          </a:p>
          <a:p>
            <a:endParaRPr lang="sv-SE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4 Inductive Learning based on </a:t>
            </a:r>
          </a:p>
          <a:p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Symbolic Representations </a:t>
            </a:r>
          </a:p>
          <a:p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and Weak Theories</a:t>
            </a:r>
          </a:p>
          <a:p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4.1  Inductive Learning based on Symbolic </a:t>
            </a:r>
          </a:p>
          <a:p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Representations and Weak Theories</a:t>
            </a:r>
          </a:p>
        </p:txBody>
      </p:sp>
    </p:spTree>
    <p:extLst>
      <p:ext uri="{BB962C8B-B14F-4D97-AF65-F5344CB8AC3E}">
        <p14:creationId xmlns:p14="http://schemas.microsoft.com/office/powerpoint/2010/main" val="1305661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7975" y="312738"/>
            <a:ext cx="11042959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Symbolic Representations</a:t>
            </a:r>
          </a:p>
          <a:p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Symbolic Representations        Sub-symbolic Representations</a:t>
            </a:r>
          </a:p>
          <a:p>
            <a:r>
              <a:rPr lang="sv-S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Symbols, Lists                           Neural Networks</a:t>
            </a:r>
          </a:p>
          <a:p>
            <a:r>
              <a:rPr lang="sv-S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Semantic Networks                       Genetic Algorithms</a:t>
            </a:r>
          </a:p>
          <a:p>
            <a:r>
              <a:rPr lang="sv-S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Bayesian Networks                       Binary Strings</a:t>
            </a:r>
          </a:p>
          <a:p>
            <a:r>
              <a:rPr lang="sv-S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Production Rules, Logic</a:t>
            </a:r>
          </a:p>
          <a:p>
            <a:r>
              <a:rPr lang="sv-S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Decision Trees</a:t>
            </a:r>
          </a:p>
          <a:p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</a:p>
          <a:p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     Mathematics </a:t>
            </a:r>
          </a:p>
          <a:p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sv-S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Numbers,  Sets, Graphs, Vectors, Matrices, Tensors</a:t>
            </a:r>
          </a:p>
        </p:txBody>
      </p:sp>
    </p:spTree>
    <p:extLst>
      <p:ext uri="{BB962C8B-B14F-4D97-AF65-F5344CB8AC3E}">
        <p14:creationId xmlns:p14="http://schemas.microsoft.com/office/powerpoint/2010/main" val="635407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986069" y="29838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4175" y="741232"/>
            <a:ext cx="114903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 Theories</a:t>
            </a:r>
          </a:p>
          <a:p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Abstractions from                 Creating and Modifying                                     </a:t>
            </a:r>
          </a:p>
          <a:p>
            <a:r>
              <a:rPr lang="sv-S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 of Instances with a                        Abstractions on the border</a:t>
            </a:r>
          </a:p>
          <a:p>
            <a:r>
              <a:rPr lang="sv-S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weak or absent Model                 of an existing Model or</a:t>
            </a:r>
          </a:p>
          <a:p>
            <a:r>
              <a:rPr lang="sv-S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Background Theory                        Background Theory</a:t>
            </a:r>
          </a:p>
          <a:p>
            <a:endParaRPr lang="sv-SE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Normally a large set of                        A smaller set of instances</a:t>
            </a:r>
          </a:p>
          <a:p>
            <a:r>
              <a:rPr lang="sv-S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instances is required			       can be sufficiant</a:t>
            </a:r>
          </a:p>
        </p:txBody>
      </p:sp>
    </p:spTree>
    <p:extLst>
      <p:ext uri="{BB962C8B-B14F-4D97-AF65-F5344CB8AC3E}">
        <p14:creationId xmlns:p14="http://schemas.microsoft.com/office/powerpoint/2010/main" val="3096049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0375" y="639632"/>
            <a:ext cx="601036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Lectures for this week</a:t>
            </a:r>
          </a:p>
          <a:p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 as Search</a:t>
            </a:r>
          </a:p>
          <a:p>
            <a:endParaRPr lang="sv-SE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Learning Algorithms</a:t>
            </a:r>
          </a:p>
          <a:p>
            <a:endParaRPr lang="sv-SE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Instance-based Learning</a:t>
            </a:r>
          </a:p>
          <a:p>
            <a:endParaRPr lang="sv-SE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Analysis</a:t>
            </a:r>
          </a:p>
        </p:txBody>
      </p:sp>
    </p:spTree>
    <p:extLst>
      <p:ext uri="{BB962C8B-B14F-4D97-AF65-F5344CB8AC3E}">
        <p14:creationId xmlns:p14="http://schemas.microsoft.com/office/powerpoint/2010/main" val="1072648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375" y="757237"/>
            <a:ext cx="8054233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 as Search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 as search in general</a:t>
            </a:r>
          </a:p>
          <a:p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hypothesis language</a:t>
            </a:r>
          </a:p>
          <a:p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´more specific than´ relation</a:t>
            </a:r>
          </a:p>
          <a:p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 Orderings</a:t>
            </a:r>
          </a:p>
          <a:p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and Test strategies for Generalization</a:t>
            </a:r>
          </a:p>
          <a:p>
            <a:endParaRPr lang="sv-S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Driven Strategies for Generalization</a:t>
            </a:r>
          </a:p>
          <a:p>
            <a:endParaRPr lang="sv-S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Depth first search</a:t>
            </a:r>
          </a:p>
          <a:p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Breadth first search</a:t>
            </a:r>
          </a:p>
          <a:p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Version Space Approach</a:t>
            </a:r>
          </a:p>
          <a:p>
            <a:endParaRPr lang="sv-S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277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0375" y="639632"/>
            <a:ext cx="6331541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Learning Algorithms</a:t>
            </a:r>
          </a:p>
          <a:p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Trees in general</a:t>
            </a:r>
          </a:p>
          <a:p>
            <a:r>
              <a:rPr lang="sv-S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TDIDT algorithms</a:t>
            </a:r>
          </a:p>
          <a:p>
            <a:r>
              <a:rPr lang="sv-S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theoretical measures</a:t>
            </a:r>
          </a:p>
          <a:p>
            <a:r>
              <a:rPr lang="sv-S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ID3 algoritm</a:t>
            </a:r>
          </a:p>
          <a:p>
            <a:r>
              <a:rPr lang="sv-S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Treating overfitting through pruning</a:t>
            </a:r>
          </a:p>
          <a:p>
            <a:r>
              <a:rPr lang="sv-S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 algorithms</a:t>
            </a:r>
          </a:p>
        </p:txBody>
      </p:sp>
    </p:spTree>
    <p:extLst>
      <p:ext uri="{BB962C8B-B14F-4D97-AF65-F5344CB8AC3E}">
        <p14:creationId xmlns:p14="http://schemas.microsoft.com/office/powerpoint/2010/main" val="3343002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2775" y="577486"/>
            <a:ext cx="9737537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Instance-based Learning</a:t>
            </a:r>
          </a:p>
          <a:p>
            <a:endParaRPr lang="sv-SE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Instance-based learning in general</a:t>
            </a:r>
          </a:p>
          <a:p>
            <a:r>
              <a:rPr lang="sv-S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structure of the instance space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 algorithm</a:t>
            </a:r>
          </a:p>
          <a:p>
            <a:r>
              <a:rPr lang="sv-S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and Similarity metrices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Weighted nearest neighbor algorithm</a:t>
            </a:r>
          </a:p>
          <a:p>
            <a:r>
              <a:rPr lang="sv-S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Linear Classifier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Machines</a:t>
            </a:r>
          </a:p>
          <a:p>
            <a:r>
              <a:rPr lang="sv-S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methods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Kernel Trick enabling binary non-linear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14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8975" y="312738"/>
            <a:ext cx="8054233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Analysis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in general</a:t>
            </a:r>
          </a:p>
          <a:p>
            <a:r>
              <a:rPr lang="sv-S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Hyperparameters</a:t>
            </a:r>
          </a:p>
          <a:p>
            <a:r>
              <a:rPr lang="sv-S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measures</a:t>
            </a:r>
          </a:p>
          <a:p>
            <a:endParaRPr lang="sv-SE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 of clustering algorithms</a:t>
            </a:r>
          </a:p>
          <a:p>
            <a:endParaRPr lang="sv-SE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Partitioning</a:t>
            </a:r>
            <a:r>
              <a:rPr lang="en-S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sv-S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clustering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Hierarchical-based Clustering</a:t>
            </a:r>
            <a:endParaRPr lang="sv-SE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Density-based  clustering</a:t>
            </a:r>
          </a:p>
          <a:p>
            <a:r>
              <a:rPr lang="sv-S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Grid-based clustering</a:t>
            </a:r>
          </a:p>
          <a:p>
            <a:r>
              <a:rPr lang="sv-S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Model-based clustering</a:t>
            </a:r>
          </a:p>
        </p:txBody>
      </p:sp>
    </p:spTree>
    <p:extLst>
      <p:ext uri="{BB962C8B-B14F-4D97-AF65-F5344CB8AC3E}">
        <p14:creationId xmlns:p14="http://schemas.microsoft.com/office/powerpoint/2010/main" val="182448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141" y="393290"/>
            <a:ext cx="6731707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NPTEL      </a:t>
            </a:r>
          </a:p>
          <a:p>
            <a:endParaRPr lang="sv-S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Course on Machine Learning</a:t>
            </a:r>
          </a:p>
          <a:p>
            <a:endParaRPr lang="sv-S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Carl Gustaf Jansson, KTH</a:t>
            </a:r>
          </a:p>
          <a:p>
            <a:endParaRPr lang="sv-SE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your attention!</a:t>
            </a:r>
          </a:p>
          <a:p>
            <a:endParaRPr lang="sv-SE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lecture 4.2 will be on the topic:</a:t>
            </a:r>
          </a:p>
          <a:p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 as Search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310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252</Words>
  <Application>Microsoft Macintosh PowerPoint</Application>
  <PresentationFormat>Widescreen</PresentationFormat>
  <Paragraphs>103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Microsoft Office User</cp:lastModifiedBy>
  <cp:revision>40</cp:revision>
  <dcterms:created xsi:type="dcterms:W3CDTF">2019-01-07T11:51:34Z</dcterms:created>
  <dcterms:modified xsi:type="dcterms:W3CDTF">2019-03-13T04:28:38Z</dcterms:modified>
</cp:coreProperties>
</file>