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2" r:id="rId5"/>
    <p:sldId id="266" r:id="rId6"/>
    <p:sldId id="269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4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5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2019-03-21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5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ding.soe.ucsc.edu/courses/cs523/slides/week3/DeepLearning_LeCun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759" y="590255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6  Machine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6.9 Deep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further developments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5461" y="1868556"/>
            <a:ext cx="719581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algn="ctr"/>
            <a:endParaRPr lang="sv-S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v-SE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Climax  or an Anticlimax ?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096" y="105327"/>
            <a:ext cx="968071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algn="ctr"/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Result-wise a Climax</a:t>
            </a:r>
          </a:p>
          <a:p>
            <a:pPr algn="ctr"/>
            <a:endParaRPr lang="sv-S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normally referred to as Deep Learning has produced more</a:t>
            </a:r>
          </a:p>
          <a:p>
            <a:pPr algn="ctr"/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stories than other parts of Machine Learning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sofar</a:t>
            </a:r>
          </a:p>
          <a:p>
            <a:pPr algn="ctr"/>
            <a:endParaRPr lang="sv-S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Rhetorically an Anticlimax </a:t>
            </a:r>
          </a:p>
          <a:p>
            <a:pPr algn="ctr"/>
            <a:endParaRPr lang="sv-S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this week already talked about almost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that is of relevance for the concept of Deep Learning</a:t>
            </a:r>
          </a:p>
          <a:p>
            <a:pPr algn="ctr"/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more to add!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7316"/>
            <a:ext cx="12076043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 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important points on the time-line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 startAt="1959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Arthur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Samuel coined the term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beginning Machine Learning has developed hand in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hand with other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Subareas of Artificial Intelligence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1957    Pioneering work on ANN by : the Perceptron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lain" startAt="1986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revival of  ANN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Rumelhart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Hinton</a:t>
            </a: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Dechter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the term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multilayered symbolic machine learning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of ANNs.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1986-1993  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RNN</a:t>
            </a: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1987-1989 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CNN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20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Igor Aizenberg 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lain" startAt="2000"/>
            </a:pP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2000"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systematic use of specialized hardware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(GPUs) for ANN, RNN and CNN.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term took off after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Alexnet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breakthrough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Imagenet challenge </a:t>
            </a:r>
            <a:r>
              <a:rPr lang="sv-S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Hinton,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2018"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Dominates as a term referering to work on ANN in Machine Learning.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39" y="233426"/>
            <a:ext cx="696733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</a:t>
            </a: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Geoffrey Hinton</a:t>
            </a:r>
          </a:p>
          <a:p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| VOL 521 | 28 MAY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creativecoding.soe.ucsc.edu/courses/cs523/slides/week3/DeepLearning_LeCun.pdf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´Deep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allows computational models that are composed of multiple processing layers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representations of data with multiple levels of abstraction.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have dramatically improved the state-of-the-art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recognition, visual object recognition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many other domains such as drug discovery and genomics.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discovers intricate structure in large data sets by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how a machine should change its internal parameters that are used to compute the representation in each layer from the representation in the previous layer.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brought about breakthroughs in processing images, video, speech and audio, whereas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shone light on sequential data such as text and speech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.´ 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5870" y="1948070"/>
            <a:ext cx="4790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          </a:t>
            </a:r>
            <a:r>
              <a:rPr lang="sv-SE" sz="2000" b="1" dirty="0" smtClean="0">
                <a:solidFill>
                  <a:srgbClr val="FF0000"/>
                </a:solidFill>
              </a:rPr>
              <a:t>Feed Forward Multiple Layer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      Artificial Neural Networks (ANN)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                with Backpropagation.</a:t>
            </a:r>
          </a:p>
          <a:p>
            <a:endParaRPr lang="sv-SE" sz="2000" b="1" dirty="0">
              <a:solidFill>
                <a:srgbClr val="FF0000"/>
              </a:solidFill>
            </a:endParaRPr>
          </a:p>
          <a:p>
            <a:endParaRPr lang="sv-SE" sz="2000" b="1" dirty="0" smtClean="0">
              <a:solidFill>
                <a:srgbClr val="FF0000"/>
              </a:solidFill>
            </a:endParaRPr>
          </a:p>
          <a:p>
            <a:endParaRPr lang="sv-SE" sz="2000" b="1" dirty="0" smtClean="0">
              <a:solidFill>
                <a:srgbClr val="FF0000"/>
              </a:solidFill>
            </a:endParaRPr>
          </a:p>
          <a:p>
            <a:endParaRPr lang="sv-SE" sz="2000" b="1" dirty="0" smtClean="0">
              <a:solidFill>
                <a:srgbClr val="FF0000"/>
              </a:solidFill>
            </a:endParaRPr>
          </a:p>
          <a:p>
            <a:r>
              <a:rPr lang="sv-SE" sz="2000" b="1" dirty="0" smtClean="0">
                <a:solidFill>
                  <a:srgbClr val="FF0000"/>
                </a:solidFill>
              </a:rPr>
              <a:t>Convolutional                      Recurrent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Neural Networks                 Neural Networks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(CNN)		                (RNN)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249478" y="3257942"/>
            <a:ext cx="795130" cy="5764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16887" y="4572000"/>
            <a:ext cx="652670" cy="12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10530" y="3257942"/>
            <a:ext cx="586408" cy="5764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7761" y="5625548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2690" y="1524877"/>
            <a:ext cx="2214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0479" y="2148428"/>
            <a:ext cx="1814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2534" y="3398957"/>
            <a:ext cx="1484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807" y="1524877"/>
            <a:ext cx="2079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375" y="358525"/>
            <a:ext cx="4194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Terminology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8842" y="1401416"/>
            <a:ext cx="8980288" cy="488011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07800" y="1401417"/>
            <a:ext cx="6731330" cy="422413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56755" y="1905481"/>
            <a:ext cx="4482375" cy="3720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56757" y="1895831"/>
            <a:ext cx="6562365" cy="475344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1785" y="3468593"/>
            <a:ext cx="3432313" cy="21450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06930" y="3549084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9367" y="4272554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</a:t>
            </a:r>
          </a:p>
          <a:p>
            <a:r>
              <a:rPr lang="sv-SE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ANN, RNN and CNN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575" y="160337"/>
            <a:ext cx="120364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u="sng" baseline="30000" dirty="0"/>
          </a:p>
          <a:p>
            <a:endParaRPr lang="sv-SE" u="sng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55575" y="238539"/>
            <a:ext cx="11282512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Recent Developments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of Structures and Features in Representation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Re-engineering of Symbolic descriptions from Learned ANN/RNN/CNN </a:t>
            </a:r>
            <a:r>
              <a:rPr lang="en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Disentangled Representations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Associative Memory approaches with ANN/RNN/CNN, e.g Deep Belief Networks</a:t>
            </a:r>
          </a:p>
          <a:p>
            <a:pPr marL="285750" indent="-28575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bayesian network approaches and ANN/RNN/CNN</a:t>
            </a:r>
          </a:p>
          <a:p>
            <a:pPr marL="285750" indent="-28575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use of  ANN/RNN/CNN for the purpose of Re-inforcement Learning</a:t>
            </a:r>
          </a:p>
          <a:p>
            <a:pPr marL="285750" indent="-28575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up of applications in time-critical and safety-critical applications like selfdriving vehicles</a:t>
            </a:r>
          </a:p>
          <a:p>
            <a:pPr marL="285750" indent="-28575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of really BIG DATA.</a:t>
            </a:r>
          </a:p>
          <a:p>
            <a:pPr marL="285750" indent="-28575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utilization of specialized hardware</a:t>
            </a:r>
          </a:p>
          <a:p>
            <a:pPr marL="285750" indent="-28575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Consolidation and open access to toolboxes and software support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731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6.10 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on assignments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460</Words>
  <Application>Microsoft Office PowerPoint</Application>
  <PresentationFormat>Widescreen</PresentationFormat>
  <Paragraphs>126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52</cp:revision>
  <dcterms:created xsi:type="dcterms:W3CDTF">2019-01-07T11:51:34Z</dcterms:created>
  <dcterms:modified xsi:type="dcterms:W3CDTF">2019-03-22T07:47:03Z</dcterms:modified>
</cp:coreProperties>
</file>