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0869" autoAdjust="0"/>
  </p:normalViewPr>
  <p:slideViewPr>
    <p:cSldViewPr snapToGrid="0">
      <p:cViewPr varScale="1">
        <p:scale>
          <a:sx n="52" d="100"/>
          <a:sy n="5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5679E-80A9-4991-947B-5A7CF818F11D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5A1C-EECF-45DA-AF06-3280389795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90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mysqli_connect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("localhost","root","","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//keep your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$image =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addslashes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file_get_contents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($_FILES['images']['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tmp_name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'])); //you keep your column name setting for insertion. I keep image type Blob. $query = "INSERT INTO products (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id,image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VALUES('','$image')"; 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mysqli_query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$query);</a:t>
            </a:r>
          </a:p>
          <a:p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mysqli_connect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("localhost","root","","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//keep your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"SELECT * FROM products WHERE id = $id"; 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-&gt;query($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$result=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mysqli_fetch_array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echo '&lt;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data:image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/jpeg;base64,'.base64_encode( $result['image'] ).'"/&gt;';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15A1C-EECF-45DA-AF06-328038979590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94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1134C-9DEF-4675-87AE-4209C16B3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E41423-DA5E-4164-8812-1A6864E9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A445B-6113-4AF8-B280-1FAAF1A1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9B85F9-C4AD-4D0F-94E8-11C34131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1AF37A-EDEA-41E5-9D1C-EA2C6184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4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58C0D-14B7-490D-AC65-9624410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D85924-01E3-4778-BFB2-42D579C5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128A4-64CF-470C-907B-CD3D3E78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D946CF-646F-4DBB-B72B-DAF9147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DA7BF8-4532-4DD3-8318-C9CFB0BE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41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EDED0A-A11B-401B-B39F-87A17DA3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83C1A-191E-4B1D-AB30-4AF459FC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EEA799-6899-49BC-80D4-3C80E3E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90E5D-EAD2-428F-8C56-48F0EDF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7393AE-43A6-4434-A967-38131135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450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FC9D1-55F6-49D3-B342-4E8C31ED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F7136-B35E-40EB-BE97-54963700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547F99-A5E1-4961-94F0-9C2C7982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BE68A-3205-4B33-9FD8-7767085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9BED5-0BEE-40B9-B6E2-C0BD7DE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52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B21F7-3A6F-4890-99AE-33390465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F5A310-5C5C-400D-B033-B21C6C09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3FCF02-9FE2-4BEA-986F-51EA809B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A731CA-680B-4915-A806-DD09768C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5EE51-657F-44B3-A9D4-A4C24B41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02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26651-93A5-466F-892D-2E8EB615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C3A07-C841-40CC-A2E8-AC88F62E3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E3ABDE-0A07-45EA-A3E3-66CAFBAFE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8EDD85-3937-49D8-A0B0-FDE0219D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F5F000-E02A-4D5B-A290-16CAD0EE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B96030-FFB2-4F75-B971-71ECC99B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3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A6523-DC15-4D69-92A4-B760ACF1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DA02C2-267F-4B19-963B-E7F9816D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B17232-B4F7-4E42-8CA4-F60EA92A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19837E-CCD0-4B15-AB75-CBD43520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CB5B01-D0CE-4196-BA05-38991A19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2DE70D-23FA-4754-ACB4-A9DDF8C4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1F8719-40C8-4252-976A-A74A9A3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6A4527-AF72-458C-9C31-2DEBCA1D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184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CE7EC-B9D1-4876-8AF3-79B72BF1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D4B92F-60F3-4781-B157-7AA4F3B2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010F35-B500-4B7D-9FFE-43481461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914902-757F-4E79-9A3B-12F2E74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64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55FBEC-31FA-4B4C-8003-34B7D5B1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E61F2C-18EB-415E-A667-DF44F293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1A995-3085-4FBB-B11E-B33D6FD4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0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29940-5684-4FCB-8D28-8712B610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948FC3-8E3C-46C0-8749-3FECDAD0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C87C25-94AE-4419-9F02-8EB95A0D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9EF4BD-3CBD-4055-8A4A-DC8923CB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005147-5EA6-432B-9777-84CCAEE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2DAB04-F7C7-4DAD-B9AF-EF6B813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49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C02C-B004-4AFD-9935-2E37BC19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22C270-7088-4C4F-9293-28A60A0A6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D335AC-B1EB-42F3-A82B-08A1E51B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79F344-CD3F-403D-8EEA-12167C5E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F05D82-8FD1-45AA-B44F-09E24968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BEABAB-D1CD-47A1-92E2-8A03742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F0A080-6944-496E-98F8-78867978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E2D74B-3C17-4673-9A0E-BBA8E047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A2DDB1-3C95-428A-A4A1-6D3006522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1BA7-6C84-4112-B6D0-2B0C885038C1}" type="datetimeFigureOut">
              <a:rPr lang="en-ID" smtClean="0"/>
              <a:t>11/23/17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F2C39A-9F0B-416C-8DED-6D944483B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DE9D43-1074-42D3-A562-5A631EE25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6438-9CAE-44D2-BDFC-617E7DD6F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76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932A7-2A3E-4A11-B505-D8B6ACC0A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5FBA87-4B8C-4C89-89CB-DF802BCDF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https://2.bp.blogspot.com/-58EPvauN4GI/WIpZGhVXTPI/AAAAAAAABIo/DxzMAdhqcnYxSgr7tDxqla9gHpIHOwRyQCLcB/s1600/crud.png">
            <a:extLst>
              <a:ext uri="{FF2B5EF4-FFF2-40B4-BE49-F238E27FC236}">
                <a16:creationId xmlns:a16="http://schemas.microsoft.com/office/drawing/2014/main" xmlns="" id="{BE145C17-B322-4ABB-9B98-F312E268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047750"/>
            <a:ext cx="9001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04401-FADC-46CD-921B-99FEC267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" y="189280"/>
            <a:ext cx="9173308" cy="355844"/>
          </a:xfrm>
        </p:spPr>
        <p:txBody>
          <a:bodyPr>
            <a:normAutofit fontScale="90000"/>
          </a:bodyPr>
          <a:lstStyle/>
          <a:p>
            <a:r>
              <a:rPr lang="en-ID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DA874-0227-4D8E-897A-B706FAB7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FDB040-AB70-4F03-B49A-99E47AC8C3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9751" y="704044"/>
            <a:ext cx="9284966" cy="2353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C0A822-01B5-48C0-AFE9-7E9E8FC1CC0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194" y="3977322"/>
            <a:ext cx="9349583" cy="2252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AB8047E1-ECB7-4251-A52E-DDD7BA14185E}"/>
              </a:ext>
            </a:extLst>
          </p:cNvPr>
          <p:cNvSpPr txBox="1">
            <a:spLocks/>
          </p:cNvSpPr>
          <p:nvPr/>
        </p:nvSpPr>
        <p:spPr>
          <a:xfrm>
            <a:off x="0" y="3427779"/>
            <a:ext cx="9173308" cy="35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Pengguna</a:t>
            </a:r>
            <a:r>
              <a:rPr lang="en-ID" sz="4000" dirty="0"/>
              <a:t> / User</a:t>
            </a:r>
          </a:p>
        </p:txBody>
      </p:sp>
    </p:spTree>
    <p:extLst>
      <p:ext uri="{BB962C8B-B14F-4D97-AF65-F5344CB8AC3E}">
        <p14:creationId xmlns:p14="http://schemas.microsoft.com/office/powerpoint/2010/main" val="19219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B411-D2DF-4257-A4C8-20F2AFB5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821"/>
          </a:xfrm>
        </p:spPr>
        <p:txBody>
          <a:bodyPr>
            <a:normAutofit fontScale="90000"/>
          </a:bodyPr>
          <a:lstStyle/>
          <a:p>
            <a:r>
              <a:rPr lang="en-ID" dirty="0"/>
              <a:t>PRAKTIKUM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8DF106-43AC-4CBB-A482-CAD690035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1069"/>
            <a:ext cx="2760785" cy="3618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File </a:t>
            </a:r>
            <a:r>
              <a:rPr lang="en-ID" dirty="0" err="1"/>
              <a:t>generate.php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database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menginsertkan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database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, detail file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E8531E-4F89-4B3B-9FE5-92616D092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2305" y="304800"/>
            <a:ext cx="6649645" cy="62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8CA3C-67DE-47AE-B17A-A635B266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1AC23-4989-4CE1-A726-CF44C22A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7AE7AB-F58D-4362-BDB9-ADF0426450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020" y="341287"/>
            <a:ext cx="5853479" cy="6225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98D8AD-05DB-47D2-9E0F-F434C5233B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1300" y="594359"/>
            <a:ext cx="5667540" cy="27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AC578-54F2-4FF4-89B9-0328125C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C8F877B-68A2-47CD-A0BB-585F393737A4}"/>
              </a:ext>
            </a:extLst>
          </p:cNvPr>
          <p:cNvSpPr/>
          <p:nvPr/>
        </p:nvSpPr>
        <p:spPr>
          <a:xfrm>
            <a:off x="234461" y="257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2.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browser </a:t>
            </a:r>
            <a:r>
              <a:rPr lang="en-ID" dirty="0" err="1"/>
              <a:t>setelah</a:t>
            </a:r>
            <a:r>
              <a:rPr lang="en-ID" dirty="0"/>
              <a:t> file </a:t>
            </a:r>
            <a:r>
              <a:rPr lang="en-ID" dirty="0" err="1"/>
              <a:t>generate.php</a:t>
            </a:r>
            <a:r>
              <a:rPr lang="en-ID" dirty="0"/>
              <a:t>,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737E12B-463E-4D6D-BA94-64F024B22C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44" y="1829227"/>
            <a:ext cx="6572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4D7F-415A-4AB8-BFD1-9E5FD8BC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A86EC-0371-4744-8726-88088D48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E28254-4D13-4CFC-8A88-94054DD73610}"/>
              </a:ext>
            </a:extLst>
          </p:cNvPr>
          <p:cNvSpPr/>
          <p:nvPr/>
        </p:nvSpPr>
        <p:spPr>
          <a:xfrm>
            <a:off x="243254" y="239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B. File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Mysql</a:t>
            </a:r>
            <a:endParaRPr lang="en-ID" dirty="0"/>
          </a:p>
          <a:p>
            <a:r>
              <a:rPr lang="en-ID" dirty="0"/>
              <a:t>1. </a:t>
            </a:r>
            <a:r>
              <a:rPr lang="en-ID" dirty="0" err="1"/>
              <a:t>Tulis</a:t>
            </a:r>
            <a:r>
              <a:rPr lang="en-ID" dirty="0"/>
              <a:t> file </a:t>
            </a:r>
            <a:r>
              <a:rPr lang="en-ID" dirty="0" err="1"/>
              <a:t>connection.php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script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D248E2-011B-4B21-B139-7A2364298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4880" y="1095767"/>
            <a:ext cx="6328728" cy="28168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92FEA2B-3ED9-43EC-A664-8099CF739E3B}"/>
              </a:ext>
            </a:extLst>
          </p:cNvPr>
          <p:cNvSpPr/>
          <p:nvPr/>
        </p:nvSpPr>
        <p:spPr>
          <a:xfrm>
            <a:off x="292525" y="4079603"/>
            <a:ext cx="501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2. File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global </a:t>
            </a:r>
            <a:r>
              <a:rPr lang="en-ID" dirty="0" err="1"/>
              <a:t>melalui</a:t>
            </a:r>
            <a:r>
              <a:rPr lang="en-ID" dirty="0"/>
              <a:t> include</a:t>
            </a:r>
          </a:p>
        </p:txBody>
      </p:sp>
    </p:spTree>
    <p:extLst>
      <p:ext uri="{BB962C8B-B14F-4D97-AF65-F5344CB8AC3E}">
        <p14:creationId xmlns:p14="http://schemas.microsoft.com/office/powerpoint/2010/main" val="25580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B270C-6039-42BB-985F-435F311B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D4E0B0-CD5F-49BA-8DA5-ED8CF4E6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0E53B1-06DC-43BA-9E21-4E1C2B1396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4101" y="250901"/>
            <a:ext cx="8296274" cy="6330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D1E186-ED11-4684-B790-4ECB497BCD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1" y="549163"/>
            <a:ext cx="5676900" cy="57919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9BE3F5-111B-45E1-A140-9CE66A00BC21}"/>
              </a:ext>
            </a:extLst>
          </p:cNvPr>
          <p:cNvSpPr/>
          <p:nvPr/>
        </p:nvSpPr>
        <p:spPr>
          <a:xfrm>
            <a:off x="146538" y="1921051"/>
            <a:ext cx="1875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C. Login </a:t>
            </a:r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file </a:t>
            </a:r>
            <a:r>
              <a:rPr lang="en-ID" dirty="0" err="1"/>
              <a:t>index.php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login </a:t>
            </a:r>
            <a:r>
              <a:rPr lang="en-ID" dirty="0" err="1"/>
              <a:t>ke</a:t>
            </a:r>
            <a:r>
              <a:rPr lang="en-ID" dirty="0"/>
              <a:t> admin panel,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83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8D64E-C52A-4052-A3FB-B6DAACC5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1B6AA3-EEEE-4EE1-8865-81B97890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E1D4E9-8049-4BBF-96E7-29AD34A82331}"/>
              </a:ext>
            </a:extLst>
          </p:cNvPr>
          <p:cNvSpPr/>
          <p:nvPr/>
        </p:nvSpPr>
        <p:spPr>
          <a:xfrm>
            <a:off x="146539" y="2000182"/>
            <a:ext cx="2121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D. </a:t>
            </a:r>
            <a:r>
              <a:rPr lang="en-ID" dirty="0" err="1"/>
              <a:t>Halaman</a:t>
            </a:r>
            <a:r>
              <a:rPr lang="en-ID" dirty="0"/>
              <a:t> Utama Admin Panel</a:t>
            </a:r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tampil.php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php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8F8150-6FCC-4B70-95C3-9E62C56AB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2811" y="0"/>
            <a:ext cx="10485696" cy="4888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4DFA95-149D-4FB1-982E-94BF6B4C18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78827" y="4881147"/>
            <a:ext cx="10490887" cy="22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CCE06-E0DA-48F4-9617-69CD4E2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86517-4695-4551-892E-F13B6BE8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9EF896-FA4F-438F-9A78-2344B0319AC5}"/>
              </a:ext>
            </a:extLst>
          </p:cNvPr>
          <p:cNvSpPr/>
          <p:nvPr/>
        </p:nvSpPr>
        <p:spPr>
          <a:xfrm>
            <a:off x="84992" y="2485936"/>
            <a:ext cx="23065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E. </a:t>
            </a:r>
            <a:r>
              <a:rPr lang="en-ID" dirty="0" err="1"/>
              <a:t>Halaman</a:t>
            </a:r>
            <a:r>
              <a:rPr lang="en-ID" dirty="0"/>
              <a:t> Add/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baju</a:t>
            </a:r>
            <a:endParaRPr lang="en-ID" dirty="0"/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file </a:t>
            </a:r>
            <a:r>
              <a:rPr lang="en-ID" dirty="0" err="1"/>
              <a:t>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add.php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addsql.php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add.php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30B70A-A3BF-4993-8F53-2E3B5D3ED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405" y="0"/>
            <a:ext cx="9531215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89986-F989-44E8-9CD0-8BE8AB1A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D121B-8556-434B-B9B4-E2F6971E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CB7D1A-E457-4BBA-B412-2C0B12F21E66}"/>
              </a:ext>
            </a:extLst>
          </p:cNvPr>
          <p:cNvSpPr/>
          <p:nvPr/>
        </p:nvSpPr>
        <p:spPr>
          <a:xfrm>
            <a:off x="355282" y="835241"/>
            <a:ext cx="319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Dan </a:t>
            </a:r>
            <a:r>
              <a:rPr lang="en-ID" dirty="0" err="1"/>
              <a:t>addsql.php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8F04A2-CCB7-41DA-905E-7CB3B41353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0767" y="2109850"/>
            <a:ext cx="9720825" cy="37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E8444-732D-4765-82FC-3081A541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E18AF-0C3F-4356-8645-EC735D74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03C7A6-541B-49F0-AC04-EA8E81B5768B}"/>
              </a:ext>
            </a:extLst>
          </p:cNvPr>
          <p:cNvSpPr/>
          <p:nvPr/>
        </p:nvSpPr>
        <p:spPr>
          <a:xfrm>
            <a:off x="181707" y="366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F. </a:t>
            </a:r>
            <a:r>
              <a:rPr lang="en-ID" dirty="0" err="1"/>
              <a:t>Halaman</a:t>
            </a:r>
            <a:r>
              <a:rPr lang="en-ID" dirty="0"/>
              <a:t> Edit Data Stok</a:t>
            </a:r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file </a:t>
            </a:r>
            <a:r>
              <a:rPr lang="en-ID" dirty="0" err="1"/>
              <a:t>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update.php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updatesql.php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file </a:t>
            </a:r>
            <a:r>
              <a:rPr lang="en-ID" dirty="0" err="1"/>
              <a:t>update.php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777191-B272-468D-B4C6-0DD49F6BB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429" y="1759583"/>
            <a:ext cx="10254649" cy="47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izotlap0dgeo.cloudfront.net/homepage/images/tools/multi-user.png">
            <a:extLst>
              <a:ext uri="{FF2B5EF4-FFF2-40B4-BE49-F238E27FC236}">
                <a16:creationId xmlns:a16="http://schemas.microsoft.com/office/drawing/2014/main" xmlns="" id="{B2C898E8-B7C8-4FB4-8990-F46B6BA5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85" y="490538"/>
            <a:ext cx="88011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95BC4-B47A-4073-8AE1-464D7C1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845B8-3EB0-4FFA-8196-3307377C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877D8F-390E-4AF6-806A-054899280327}"/>
              </a:ext>
            </a:extLst>
          </p:cNvPr>
          <p:cNvSpPr/>
          <p:nvPr/>
        </p:nvSpPr>
        <p:spPr>
          <a:xfrm>
            <a:off x="244457" y="386834"/>
            <a:ext cx="350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Dan </a:t>
            </a:r>
            <a:r>
              <a:rPr lang="en-ID" dirty="0" err="1"/>
              <a:t>updatesql.php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0D5296-3DCC-4007-AD11-F2ED91DFA3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146" y="1485900"/>
            <a:ext cx="11629364" cy="3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F0206-1489-40AD-A1D3-31FABCC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6C2B5-9031-4E77-B776-262B8A68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995E94-32C5-489D-B65B-616C96C6BF23}"/>
              </a:ext>
            </a:extLst>
          </p:cNvPr>
          <p:cNvSpPr/>
          <p:nvPr/>
        </p:nvSpPr>
        <p:spPr>
          <a:xfrm>
            <a:off x="102577" y="1274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G. </a:t>
            </a:r>
            <a:r>
              <a:rPr lang="en-ID" dirty="0" err="1"/>
              <a:t>Halaman</a:t>
            </a:r>
            <a:r>
              <a:rPr lang="en-ID" dirty="0"/>
              <a:t> Delete Data</a:t>
            </a:r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deletesql.php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535EA5-82C5-4C4F-8DF0-8922655947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08035" y="1581588"/>
            <a:ext cx="12386475" cy="36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7B62F-739D-48B0-A69D-3D09B06E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4BB05-B77F-4BCF-AD94-BED33191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B811E5-589B-4F9C-92D4-F7373161F388}"/>
              </a:ext>
            </a:extLst>
          </p:cNvPr>
          <p:cNvSpPr/>
          <p:nvPr/>
        </p:nvSpPr>
        <p:spPr>
          <a:xfrm>
            <a:off x="76200" y="944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H. </a:t>
            </a:r>
            <a:r>
              <a:rPr lang="en-ID" dirty="0" err="1"/>
              <a:t>Halaman</a:t>
            </a:r>
            <a:r>
              <a:rPr lang="en-ID" dirty="0"/>
              <a:t> Print Data</a:t>
            </a:r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php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print out data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table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print.php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3C23A1-D90D-4803-8DC5-6593E8DE40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999299"/>
            <a:ext cx="6543870" cy="57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B6440-6C52-4CC3-A1D9-C706ADCD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543EC-1B09-460D-8849-7F9640AE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9D1173-8656-499E-A3AB-22F69EF2A0CA}"/>
              </a:ext>
            </a:extLst>
          </p:cNvPr>
          <p:cNvSpPr/>
          <p:nvPr/>
        </p:nvSpPr>
        <p:spPr>
          <a:xfrm>
            <a:off x="84992" y="944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I. </a:t>
            </a:r>
            <a:r>
              <a:rPr lang="en-ID" dirty="0" err="1"/>
              <a:t>Halaman</a:t>
            </a:r>
            <a:r>
              <a:rPr lang="en-ID" dirty="0"/>
              <a:t> Logout</a:t>
            </a:r>
          </a:p>
          <a:p>
            <a:r>
              <a:rPr lang="en-ID" dirty="0"/>
              <a:t>1. </a:t>
            </a:r>
            <a:r>
              <a:rPr lang="en-ID" dirty="0" err="1"/>
              <a:t>Buatlah</a:t>
            </a:r>
            <a:r>
              <a:rPr lang="en-ID" dirty="0"/>
              <a:t> file </a:t>
            </a:r>
            <a:r>
              <a:rPr lang="en-ID" dirty="0" err="1"/>
              <a:t>php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pemutus</a:t>
            </a:r>
            <a:r>
              <a:rPr lang="en-ID" dirty="0"/>
              <a:t> session admin </a:t>
            </a:r>
            <a:r>
              <a:rPr lang="en-ID" dirty="0" err="1"/>
              <a:t>dan</a:t>
            </a:r>
            <a:r>
              <a:rPr lang="en-ID" dirty="0"/>
              <a:t> logout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index.php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119FDA-A6D5-415B-B129-65FE8194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3" y="2532184"/>
            <a:ext cx="5692960" cy="1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SIM yang </a:t>
            </a:r>
            <a:r>
              <a:rPr lang="en-US" dirty="0" err="1" smtClean="0"/>
              <a:t>akan</a:t>
            </a:r>
            <a:r>
              <a:rPr lang="en-US" dirty="0" smtClean="0"/>
              <a:t> kalian </a:t>
            </a:r>
            <a:r>
              <a:rPr lang="en-US" dirty="0" err="1" smtClean="0"/>
              <a:t>buat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mockup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kalian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CRUD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kalian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D8D34-D253-4A69-9B22-37E4E9EA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7537"/>
          </a:xfrm>
        </p:spPr>
        <p:txBody>
          <a:bodyPr/>
          <a:lstStyle/>
          <a:p>
            <a:r>
              <a:rPr lang="en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BD2FD-8752-460A-BB3F-CFF47A6A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8709"/>
            <a:ext cx="10515600" cy="156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CRUD </a:t>
            </a:r>
            <a:r>
              <a:rPr lang="en-ID" dirty="0" err="1"/>
              <a:t>untuk</a:t>
            </a:r>
            <a:r>
              <a:rPr lang="en-ID" dirty="0"/>
              <a:t> database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. </a:t>
            </a:r>
            <a:r>
              <a:rPr lang="en-ID" dirty="0" err="1"/>
              <a:t>Gabungkan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login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2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CRUD. Detail </a:t>
            </a:r>
            <a:r>
              <a:rPr lang="en-ID" dirty="0" err="1"/>
              <a:t>tiap</a:t>
            </a:r>
            <a:r>
              <a:rPr lang="en-ID" dirty="0"/>
              <a:t> page *.</a:t>
            </a:r>
            <a:r>
              <a:rPr lang="en-ID" dirty="0" err="1"/>
              <a:t>php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1D04F7D-A7CD-44A0-915E-4772C82636E2}"/>
              </a:ext>
            </a:extLst>
          </p:cNvPr>
          <p:cNvSpPr txBox="1">
            <a:spLocks/>
          </p:cNvSpPr>
          <p:nvPr/>
        </p:nvSpPr>
        <p:spPr>
          <a:xfrm>
            <a:off x="178778" y="1547446"/>
            <a:ext cx="10515600" cy="677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CONNECTION.php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 </a:t>
            </a:r>
            <a:r>
              <a:rPr lang="en-ID" sz="1800" dirty="0" err="1"/>
              <a:t>Tugas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anda</a:t>
            </a:r>
            <a:endParaRPr lang="en-ID" sz="1800" dirty="0"/>
          </a:p>
          <a:p>
            <a:endParaRPr lang="en-ID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EA6D63-CBA3-4344-82AD-73387EB9DDFB}"/>
              </a:ext>
            </a:extLst>
          </p:cNvPr>
          <p:cNvSpPr txBox="1">
            <a:spLocks/>
          </p:cNvSpPr>
          <p:nvPr/>
        </p:nvSpPr>
        <p:spPr>
          <a:xfrm>
            <a:off x="155331" y="2508738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LOGIN.php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Include file </a:t>
            </a:r>
            <a:r>
              <a:rPr lang="en-ID" sz="1800" dirty="0" err="1"/>
              <a:t>CONNECTION.php</a:t>
            </a:r>
            <a:endParaRPr lang="en-ID" sz="1800" dirty="0"/>
          </a:p>
          <a:p>
            <a:r>
              <a:rPr lang="en-ID" sz="1800" dirty="0"/>
              <a:t>* check </a:t>
            </a:r>
            <a:r>
              <a:rPr lang="en-ID" sz="1800" dirty="0" err="1"/>
              <a:t>username&amp;password</a:t>
            </a:r>
            <a:endParaRPr lang="en-ID" sz="1800" dirty="0"/>
          </a:p>
          <a:p>
            <a:r>
              <a:rPr lang="en-ID" sz="1800" dirty="0"/>
              <a:t>* method post</a:t>
            </a:r>
          </a:p>
          <a:p>
            <a:r>
              <a:rPr lang="en-ID" sz="1800" dirty="0"/>
              <a:t>* session </a:t>
            </a:r>
            <a:r>
              <a:rPr lang="en-ID" sz="1800" dirty="0" err="1"/>
              <a:t>cek</a:t>
            </a:r>
            <a:r>
              <a:rPr lang="en-ID" sz="1800" dirty="0"/>
              <a:t>,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READ.php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pesan</a:t>
            </a:r>
            <a:r>
              <a:rPr lang="en-ID" sz="1800" dirty="0"/>
              <a:t> error </a:t>
            </a:r>
            <a:r>
              <a:rPr lang="en-ID" sz="1800" dirty="0" err="1"/>
              <a:t>jika</a:t>
            </a:r>
            <a:r>
              <a:rPr lang="en-ID" sz="1800" dirty="0"/>
              <a:t> username </a:t>
            </a:r>
            <a:r>
              <a:rPr lang="en-ID" sz="1800" dirty="0" err="1"/>
              <a:t>dan</a:t>
            </a:r>
            <a:r>
              <a:rPr lang="en-ID" sz="1800" dirty="0"/>
              <a:t> password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cocok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database user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LOGIN.php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Inisiasi</a:t>
            </a:r>
            <a:r>
              <a:rPr lang="en-ID" sz="1800" dirty="0"/>
              <a:t> session </a:t>
            </a:r>
            <a:r>
              <a:rPr lang="en-ID" sz="1800" dirty="0" err="1"/>
              <a:t>dengan</a:t>
            </a:r>
            <a:r>
              <a:rPr lang="en-ID" sz="1800" dirty="0"/>
              <a:t> username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previledge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database </a:t>
            </a:r>
            <a:r>
              <a:rPr lang="en-ID" sz="1800" dirty="0" err="1"/>
              <a:t>cocok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pindah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</a:t>
            </a:r>
            <a:r>
              <a:rPr lang="en-ID" sz="1800" dirty="0" err="1"/>
              <a:t>READ.php</a:t>
            </a:r>
            <a:r>
              <a:rPr lang="en-ID" sz="1800" dirty="0"/>
              <a:t> + Close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</a:t>
            </a:r>
          </a:p>
          <a:p>
            <a:endParaRPr lang="en-ID" sz="1800" dirty="0"/>
          </a:p>
          <a:p>
            <a:endParaRPr lang="en-ID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3F1138D-5B52-42EC-8896-B112109BE3D3}"/>
              </a:ext>
            </a:extLst>
          </p:cNvPr>
          <p:cNvSpPr txBox="1">
            <a:spLocks/>
          </p:cNvSpPr>
          <p:nvPr/>
        </p:nvSpPr>
        <p:spPr>
          <a:xfrm>
            <a:off x="149469" y="4744916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READ.php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Include file </a:t>
            </a:r>
            <a:r>
              <a:rPr lang="en-ID" sz="1800" dirty="0" err="1"/>
              <a:t>CONNECTION.php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Mengecek</a:t>
            </a:r>
            <a:r>
              <a:rPr lang="en-ID" sz="1800" dirty="0"/>
              <a:t> session,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session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LOGIN.php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Menampilkan</a:t>
            </a:r>
            <a:r>
              <a:rPr lang="en-ID" sz="1800" dirty="0"/>
              <a:t> data yang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scenario database </a:t>
            </a:r>
            <a:r>
              <a:rPr lang="en-ID" sz="1800" dirty="0" err="1"/>
              <a:t>tugas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anda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disesuaikan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Tipe</a:t>
            </a:r>
            <a:r>
              <a:rPr lang="en-ID" sz="1800" dirty="0"/>
              <a:t> user(session), </a:t>
            </a:r>
            <a:r>
              <a:rPr lang="en-ID" sz="1800" dirty="0" err="1"/>
              <a:t>jika</a:t>
            </a:r>
            <a:r>
              <a:rPr lang="en-ID" sz="1800" dirty="0"/>
              <a:t> admin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tombol</a:t>
            </a:r>
            <a:r>
              <a:rPr lang="en-ID" sz="1800" dirty="0"/>
              <a:t> Add data, update, </a:t>
            </a:r>
            <a:r>
              <a:rPr lang="en-ID" sz="1800" dirty="0" err="1"/>
              <a:t>dan</a:t>
            </a:r>
            <a:r>
              <a:rPr lang="en-ID" sz="1800" dirty="0"/>
              <a:t> delete </a:t>
            </a:r>
            <a:r>
              <a:rPr lang="en-ID" sz="1800" dirty="0" err="1"/>
              <a:t>beserta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produk</a:t>
            </a:r>
            <a:r>
              <a:rPr lang="en-ID" sz="1800" dirty="0"/>
              <a:t>, </a:t>
            </a:r>
            <a:r>
              <a:rPr lang="en-ID" sz="1800" dirty="0" err="1"/>
              <a:t>transaksi</a:t>
            </a:r>
            <a:r>
              <a:rPr lang="en-ID" sz="1800" dirty="0"/>
              <a:t>, </a:t>
            </a:r>
            <a:r>
              <a:rPr lang="en-ID" sz="1800" dirty="0" err="1"/>
              <a:t>dan</a:t>
            </a:r>
            <a:r>
              <a:rPr lang="en-ID" sz="1800" dirty="0"/>
              <a:t> member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content, member, bookmark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user </a:t>
            </a:r>
            <a:r>
              <a:rPr lang="en-ID" sz="1800" dirty="0" err="1"/>
              <a:t>atau</a:t>
            </a:r>
            <a:r>
              <a:rPr lang="en-ID" sz="1800" dirty="0"/>
              <a:t> member,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barang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transkasi</a:t>
            </a:r>
            <a:r>
              <a:rPr lang="en-ID" sz="1800" dirty="0"/>
              <a:t> (update </a:t>
            </a:r>
            <a:r>
              <a:rPr lang="en-ID" sz="1800" dirty="0" err="1"/>
              <a:t>dan</a:t>
            </a:r>
            <a:r>
              <a:rPr lang="en-ID" sz="1800" dirty="0"/>
              <a:t> add)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content </a:t>
            </a:r>
            <a:r>
              <a:rPr lang="en-ID" sz="1800" dirty="0" err="1"/>
              <a:t>dan</a:t>
            </a:r>
            <a:r>
              <a:rPr lang="en-ID" sz="1800" dirty="0"/>
              <a:t> bookmark</a:t>
            </a:r>
          </a:p>
          <a:p>
            <a:r>
              <a:rPr lang="en-ID" sz="1800" dirty="0"/>
              <a:t>* Close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Tombol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logout</a:t>
            </a:r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343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1C656-7410-4B20-93F9-827ED408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D" dirty="0"/>
              <a:t>ADMIN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FF4C13-99C9-4408-B3A9-18AF1260F9AC}"/>
              </a:ext>
            </a:extLst>
          </p:cNvPr>
          <p:cNvSpPr txBox="1">
            <a:spLocks/>
          </p:cNvSpPr>
          <p:nvPr/>
        </p:nvSpPr>
        <p:spPr>
          <a:xfrm>
            <a:off x="129423" y="1369021"/>
            <a:ext cx="4607169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UPDATE.php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Menampilkan</a:t>
            </a:r>
            <a:r>
              <a:rPr lang="en-ID" sz="1800" dirty="0"/>
              <a:t> form update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</a:p>
          <a:p>
            <a:r>
              <a:rPr lang="en-ID" sz="1800" dirty="0"/>
              <a:t>id/primary key yang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pada</a:t>
            </a:r>
            <a:r>
              <a:rPr lang="en-ID" sz="1800" dirty="0"/>
              <a:t> method get </a:t>
            </a:r>
            <a:r>
              <a:rPr lang="en-ID" sz="1800" dirty="0" err="1"/>
              <a:t>pada</a:t>
            </a:r>
            <a:r>
              <a:rPr lang="en-ID" sz="1800" dirty="0"/>
              <a:t> </a:t>
            </a:r>
            <a:r>
              <a:rPr lang="en-ID" sz="1800" dirty="0" err="1"/>
              <a:t>LOGIN.php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Mengirim</a:t>
            </a:r>
            <a:r>
              <a:rPr lang="en-ID" sz="1800" dirty="0"/>
              <a:t> form insert </a:t>
            </a:r>
            <a:r>
              <a:rPr lang="en-ID" sz="1800" dirty="0" err="1"/>
              <a:t>menggunakan</a:t>
            </a:r>
            <a:r>
              <a:rPr lang="en-ID" sz="1800" dirty="0"/>
              <a:t> POST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</a:p>
          <a:p>
            <a:r>
              <a:rPr lang="en-ID" sz="1800" dirty="0" err="1"/>
              <a:t>UPDATEPROCESS.php</a:t>
            </a:r>
            <a:endParaRPr lang="en-ID" sz="1800" dirty="0"/>
          </a:p>
          <a:p>
            <a:endParaRPr lang="en-ID" sz="1800" dirty="0"/>
          </a:p>
          <a:p>
            <a:endParaRPr lang="en-ID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0256076-6D7D-43B6-A23B-61502F342E2D}"/>
              </a:ext>
            </a:extLst>
          </p:cNvPr>
          <p:cNvSpPr txBox="1">
            <a:spLocks/>
          </p:cNvSpPr>
          <p:nvPr/>
        </p:nvSpPr>
        <p:spPr>
          <a:xfrm>
            <a:off x="193431" y="2872152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DELETE.php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Include file </a:t>
            </a:r>
            <a:r>
              <a:rPr lang="en-ID" sz="1800" dirty="0" err="1"/>
              <a:t>CONNECTION.php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Melakukan</a:t>
            </a:r>
            <a:r>
              <a:rPr lang="en-ID" sz="1800" dirty="0"/>
              <a:t> query delete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pesan</a:t>
            </a:r>
            <a:r>
              <a:rPr lang="en-ID" sz="1800" dirty="0"/>
              <a:t> error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error</a:t>
            </a:r>
          </a:p>
          <a:p>
            <a:r>
              <a:rPr lang="en-ID" sz="1800" dirty="0"/>
              <a:t>* Close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Tombol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READ.php</a:t>
            </a:r>
            <a:endParaRPr lang="en-ID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4E47E8-15A6-423A-B1E8-E4209C9C429D}"/>
              </a:ext>
            </a:extLst>
          </p:cNvPr>
          <p:cNvSpPr txBox="1">
            <a:spLocks/>
          </p:cNvSpPr>
          <p:nvPr/>
        </p:nvSpPr>
        <p:spPr>
          <a:xfrm>
            <a:off x="193431" y="4639408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ADD.php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Menampilkan</a:t>
            </a:r>
            <a:r>
              <a:rPr lang="en-ID" sz="1800" dirty="0"/>
              <a:t> form insert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Mengirim</a:t>
            </a:r>
            <a:r>
              <a:rPr lang="en-ID" sz="1800" dirty="0"/>
              <a:t> form insert </a:t>
            </a:r>
            <a:r>
              <a:rPr lang="en-ID" sz="1800" dirty="0" err="1"/>
              <a:t>menggunakan</a:t>
            </a:r>
            <a:r>
              <a:rPr lang="en-ID" sz="1800" dirty="0"/>
              <a:t> POST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</a:p>
          <a:p>
            <a:r>
              <a:rPr lang="en-ID" sz="1800" dirty="0" err="1"/>
              <a:t>ADDPROCESS.php</a:t>
            </a:r>
            <a:endParaRPr lang="en-ID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5B27F0D-04BC-4070-94F9-7BC69EA80ADA}"/>
              </a:ext>
            </a:extLst>
          </p:cNvPr>
          <p:cNvSpPr txBox="1">
            <a:spLocks/>
          </p:cNvSpPr>
          <p:nvPr/>
        </p:nvSpPr>
        <p:spPr>
          <a:xfrm>
            <a:off x="4856285" y="4721469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ADDPROCESS.php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Include file </a:t>
            </a:r>
            <a:r>
              <a:rPr lang="en-ID" sz="1800" dirty="0" err="1"/>
              <a:t>CONNECTION.php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Menampilkan</a:t>
            </a:r>
            <a:r>
              <a:rPr lang="en-ID" sz="1800" dirty="0"/>
              <a:t> form insert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Melakukan</a:t>
            </a:r>
            <a:r>
              <a:rPr lang="en-ID" sz="1800" dirty="0"/>
              <a:t> query insert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pesan</a:t>
            </a:r>
            <a:r>
              <a:rPr lang="en-ID" sz="1800" dirty="0"/>
              <a:t> error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error</a:t>
            </a:r>
          </a:p>
          <a:p>
            <a:r>
              <a:rPr lang="en-ID" sz="1800" dirty="0"/>
              <a:t>* Close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Tombol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READ.php</a:t>
            </a:r>
            <a:endParaRPr lang="en-ID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FA9A9CF-6BDB-4DBE-A5DB-2F072FF72A3B}"/>
              </a:ext>
            </a:extLst>
          </p:cNvPr>
          <p:cNvSpPr txBox="1">
            <a:spLocks/>
          </p:cNvSpPr>
          <p:nvPr/>
        </p:nvSpPr>
        <p:spPr>
          <a:xfrm>
            <a:off x="5402463" y="1073365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UPDATEPROCESS.php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Include file </a:t>
            </a:r>
            <a:r>
              <a:rPr lang="en-ID" sz="1800" dirty="0" err="1"/>
              <a:t>CONNECTION.php</a:t>
            </a:r>
            <a:endParaRPr lang="en-ID" sz="1800" dirty="0"/>
          </a:p>
          <a:p>
            <a:r>
              <a:rPr lang="en-ID" sz="1800" dirty="0"/>
              <a:t>* </a:t>
            </a:r>
            <a:r>
              <a:rPr lang="en-ID" sz="1800" dirty="0" err="1"/>
              <a:t>Melakukan</a:t>
            </a:r>
            <a:r>
              <a:rPr lang="en-ID" sz="1800" dirty="0"/>
              <a:t> query update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pesan</a:t>
            </a:r>
            <a:r>
              <a:rPr lang="en-ID" sz="1800" dirty="0"/>
              <a:t> error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error</a:t>
            </a:r>
          </a:p>
          <a:p>
            <a:r>
              <a:rPr lang="en-ID" sz="1800" dirty="0"/>
              <a:t>* Close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database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Tombol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READ.php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6228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1C656-7410-4B20-93F9-827ED408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75946"/>
          </a:xfrm>
        </p:spPr>
        <p:txBody>
          <a:bodyPr/>
          <a:lstStyle/>
          <a:p>
            <a:r>
              <a:rPr lang="en-ID" dirty="0"/>
              <a:t>USER / PENGGUNA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912DF35-F74B-4233-8D8F-33F513449B5E}"/>
              </a:ext>
            </a:extLst>
          </p:cNvPr>
          <p:cNvSpPr/>
          <p:nvPr/>
        </p:nvSpPr>
        <p:spPr>
          <a:xfrm>
            <a:off x="216877" y="44861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dirty="0" err="1">
                <a:latin typeface="+mj-lt"/>
              </a:rPr>
              <a:t>BOORMARK.php</a:t>
            </a:r>
            <a:endParaRPr lang="en-ID" b="1" dirty="0">
              <a:latin typeface="+mj-lt"/>
            </a:endParaRPr>
          </a:p>
          <a:p>
            <a:r>
              <a:rPr lang="en-ID" dirty="0">
                <a:latin typeface="+mj-lt"/>
              </a:rPr>
              <a:t>* Include file </a:t>
            </a:r>
            <a:r>
              <a:rPr lang="en-ID" dirty="0" err="1">
                <a:latin typeface="+mj-lt"/>
              </a:rPr>
              <a:t>CONNECTION.php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form insert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bookmark (user </a:t>
            </a:r>
            <a:r>
              <a:rPr lang="en-ID" dirty="0" err="1">
                <a:latin typeface="+mj-lt"/>
              </a:rPr>
              <a:t>dapat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memilih</a:t>
            </a:r>
            <a:r>
              <a:rPr lang="en-ID" dirty="0">
                <a:latin typeface="+mj-lt"/>
              </a:rPr>
              <a:t> detail data content yang </a:t>
            </a:r>
            <a:r>
              <a:rPr lang="en-ID" dirty="0" err="1">
                <a:latin typeface="+mj-lt"/>
              </a:rPr>
              <a:t>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dijadikan</a:t>
            </a:r>
            <a:r>
              <a:rPr lang="en-ID" dirty="0">
                <a:latin typeface="+mj-lt"/>
              </a:rPr>
              <a:t> bookmark)</a:t>
            </a: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Mengirim</a:t>
            </a:r>
            <a:r>
              <a:rPr lang="en-ID" dirty="0">
                <a:latin typeface="+mj-lt"/>
              </a:rPr>
              <a:t> form insert </a:t>
            </a:r>
            <a:r>
              <a:rPr lang="en-ID" dirty="0" err="1">
                <a:latin typeface="+mj-lt"/>
              </a:rPr>
              <a:t>menggunakan</a:t>
            </a:r>
            <a:r>
              <a:rPr lang="en-ID" dirty="0">
                <a:latin typeface="+mj-lt"/>
              </a:rPr>
              <a:t> POST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</a:p>
          <a:p>
            <a:r>
              <a:rPr lang="en-ID" dirty="0" err="1">
                <a:latin typeface="+mj-lt"/>
              </a:rPr>
              <a:t>BOOKMARKPROCESS.php</a:t>
            </a:r>
            <a:endParaRPr lang="en-ID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362D40-DCD7-42EC-9478-8BD9E7553F04}"/>
              </a:ext>
            </a:extLst>
          </p:cNvPr>
          <p:cNvSpPr/>
          <p:nvPr/>
        </p:nvSpPr>
        <p:spPr>
          <a:xfrm>
            <a:off x="6286499" y="4533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dirty="0" err="1">
                <a:latin typeface="+mj-lt"/>
              </a:rPr>
              <a:t>BOORMARK.php</a:t>
            </a:r>
            <a:endParaRPr lang="en-ID" b="1" dirty="0">
              <a:latin typeface="+mj-lt"/>
            </a:endParaRPr>
          </a:p>
          <a:p>
            <a:r>
              <a:rPr lang="en-ID" dirty="0">
                <a:latin typeface="+mj-lt"/>
              </a:rPr>
              <a:t>* Include file </a:t>
            </a:r>
            <a:r>
              <a:rPr lang="en-ID" dirty="0" err="1">
                <a:latin typeface="+mj-lt"/>
              </a:rPr>
              <a:t>CONNECTION.php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Melakukan</a:t>
            </a:r>
            <a:r>
              <a:rPr lang="en-ID" dirty="0">
                <a:latin typeface="+mj-lt"/>
              </a:rPr>
              <a:t> query insert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tabel</a:t>
            </a:r>
            <a:r>
              <a:rPr lang="en-ID" dirty="0">
                <a:latin typeface="+mj-lt"/>
              </a:rPr>
              <a:t> bookmark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pesan</a:t>
            </a:r>
            <a:r>
              <a:rPr lang="en-ID" dirty="0">
                <a:latin typeface="+mj-lt"/>
              </a:rPr>
              <a:t> error </a:t>
            </a:r>
            <a:r>
              <a:rPr lang="en-ID" dirty="0" err="1">
                <a:latin typeface="+mj-lt"/>
              </a:rPr>
              <a:t>jika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ada</a:t>
            </a:r>
            <a:r>
              <a:rPr lang="en-ID" dirty="0">
                <a:latin typeface="+mj-lt"/>
              </a:rPr>
              <a:t> error</a:t>
            </a:r>
          </a:p>
          <a:p>
            <a:r>
              <a:rPr lang="en-ID" dirty="0">
                <a:latin typeface="+mj-lt"/>
              </a:rPr>
              <a:t>* Close </a:t>
            </a:r>
            <a:r>
              <a:rPr lang="en-ID" dirty="0" err="1">
                <a:latin typeface="+mj-lt"/>
              </a:rPr>
              <a:t>koneksi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database</a:t>
            </a: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Tombol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kembali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READ.php</a:t>
            </a:r>
            <a:endParaRPr lang="en-ID" dirty="0">
              <a:latin typeface="+mj-lt"/>
            </a:endParaRPr>
          </a:p>
          <a:p>
            <a:endParaRPr lang="en-ID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1C5B68-0D96-4E75-AF20-C5D32B4EA368}"/>
              </a:ext>
            </a:extLst>
          </p:cNvPr>
          <p:cNvSpPr/>
          <p:nvPr/>
        </p:nvSpPr>
        <p:spPr>
          <a:xfrm>
            <a:off x="149469" y="18074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dirty="0" err="1">
                <a:latin typeface="+mj-lt"/>
              </a:rPr>
              <a:t>TRANSAKSI.php</a:t>
            </a:r>
            <a:endParaRPr lang="en-ID" b="1" dirty="0">
              <a:latin typeface="+mj-lt"/>
            </a:endParaRPr>
          </a:p>
          <a:p>
            <a:r>
              <a:rPr lang="en-ID" dirty="0">
                <a:latin typeface="+mj-lt"/>
              </a:rPr>
              <a:t>* Include file </a:t>
            </a:r>
            <a:r>
              <a:rPr lang="en-ID" dirty="0" err="1">
                <a:latin typeface="+mj-lt"/>
              </a:rPr>
              <a:t>CONNECTION.php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form insert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transaksi</a:t>
            </a:r>
            <a:r>
              <a:rPr lang="en-ID" dirty="0">
                <a:latin typeface="+mj-lt"/>
              </a:rPr>
              <a:t> (user </a:t>
            </a:r>
            <a:r>
              <a:rPr lang="en-ID" dirty="0" err="1">
                <a:latin typeface="+mj-lt"/>
              </a:rPr>
              <a:t>dapat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memilih</a:t>
            </a:r>
            <a:r>
              <a:rPr lang="en-ID" dirty="0">
                <a:latin typeface="+mj-lt"/>
              </a:rPr>
              <a:t> detail data </a:t>
            </a:r>
            <a:r>
              <a:rPr lang="en-ID" dirty="0" err="1">
                <a:latin typeface="+mj-lt"/>
              </a:rPr>
              <a:t>barang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masih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ada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stok</a:t>
            </a:r>
            <a:r>
              <a:rPr lang="en-ID" dirty="0">
                <a:latin typeface="+mj-lt"/>
              </a:rPr>
              <a:t>)</a:t>
            </a:r>
          </a:p>
          <a:p>
            <a:r>
              <a:rPr lang="en-ID" dirty="0">
                <a:latin typeface="+mj-lt"/>
              </a:rPr>
              <a:t>* User </a:t>
            </a:r>
            <a:r>
              <a:rPr lang="en-ID" dirty="0" err="1">
                <a:latin typeface="+mj-lt"/>
              </a:rPr>
              <a:t>harus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menginsertkan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bukti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bayar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Mengirim</a:t>
            </a:r>
            <a:r>
              <a:rPr lang="en-ID" dirty="0">
                <a:latin typeface="+mj-lt"/>
              </a:rPr>
              <a:t> form insert </a:t>
            </a:r>
            <a:r>
              <a:rPr lang="en-ID" dirty="0" err="1">
                <a:latin typeface="+mj-lt"/>
              </a:rPr>
              <a:t>menggunakan</a:t>
            </a:r>
            <a:r>
              <a:rPr lang="en-ID" dirty="0">
                <a:latin typeface="+mj-lt"/>
              </a:rPr>
              <a:t> POST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</a:p>
          <a:p>
            <a:r>
              <a:rPr lang="en-ID" dirty="0" err="1">
                <a:latin typeface="+mj-lt"/>
              </a:rPr>
              <a:t>TRANSAKSIPROCESS.php</a:t>
            </a:r>
            <a:endParaRPr lang="en-ID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58F03B-6978-46A2-BE9C-A1EEC2AD1764}"/>
              </a:ext>
            </a:extLst>
          </p:cNvPr>
          <p:cNvSpPr/>
          <p:nvPr/>
        </p:nvSpPr>
        <p:spPr>
          <a:xfrm>
            <a:off x="6333392" y="17839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dirty="0" err="1">
                <a:latin typeface="+mj-lt"/>
              </a:rPr>
              <a:t>TRANSAKSIPROCESS.php</a:t>
            </a:r>
            <a:endParaRPr lang="en-ID" b="1" dirty="0">
              <a:latin typeface="+mj-lt"/>
            </a:endParaRPr>
          </a:p>
          <a:p>
            <a:r>
              <a:rPr lang="en-ID" dirty="0">
                <a:latin typeface="+mj-lt"/>
              </a:rPr>
              <a:t>* Include file </a:t>
            </a:r>
            <a:r>
              <a:rPr lang="en-ID" dirty="0" err="1">
                <a:latin typeface="+mj-lt"/>
              </a:rPr>
              <a:t>CONNECTION.php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Mengecek</a:t>
            </a:r>
            <a:r>
              <a:rPr lang="en-ID" dirty="0">
                <a:latin typeface="+mj-lt"/>
              </a:rPr>
              <a:t> form </a:t>
            </a:r>
            <a:r>
              <a:rPr lang="en-ID" dirty="0" err="1">
                <a:latin typeface="+mj-lt"/>
              </a:rPr>
              <a:t>terdapat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bukti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bayar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atau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tidak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jika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tidak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kembali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TRANSAKSI.php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pesan</a:t>
            </a:r>
            <a:r>
              <a:rPr lang="en-ID" dirty="0">
                <a:latin typeface="+mj-lt"/>
              </a:rPr>
              <a:t> error</a:t>
            </a: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Melakukan</a:t>
            </a:r>
            <a:r>
              <a:rPr lang="en-ID" dirty="0">
                <a:latin typeface="+mj-lt"/>
              </a:rPr>
              <a:t> query insert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tabel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transaksi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update </a:t>
            </a:r>
            <a:r>
              <a:rPr lang="en-ID" dirty="0" err="1">
                <a:latin typeface="+mj-lt"/>
              </a:rPr>
              <a:t>stok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pada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tabel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barang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pesan</a:t>
            </a:r>
            <a:r>
              <a:rPr lang="en-ID" dirty="0">
                <a:latin typeface="+mj-lt"/>
              </a:rPr>
              <a:t> error </a:t>
            </a:r>
            <a:r>
              <a:rPr lang="en-ID" dirty="0" err="1">
                <a:latin typeface="+mj-lt"/>
              </a:rPr>
              <a:t>jika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ada</a:t>
            </a:r>
            <a:r>
              <a:rPr lang="en-ID" dirty="0">
                <a:latin typeface="+mj-lt"/>
              </a:rPr>
              <a:t> error</a:t>
            </a:r>
          </a:p>
          <a:p>
            <a:r>
              <a:rPr lang="en-ID" dirty="0">
                <a:latin typeface="+mj-lt"/>
              </a:rPr>
              <a:t>* Close </a:t>
            </a:r>
            <a:r>
              <a:rPr lang="en-ID" dirty="0" err="1">
                <a:latin typeface="+mj-lt"/>
              </a:rPr>
              <a:t>koneksi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database</a:t>
            </a:r>
          </a:p>
          <a:p>
            <a:r>
              <a:rPr lang="en-ID" dirty="0">
                <a:latin typeface="+mj-lt"/>
              </a:rPr>
              <a:t>* </a:t>
            </a:r>
            <a:r>
              <a:rPr lang="en-ID" dirty="0" err="1">
                <a:latin typeface="+mj-lt"/>
              </a:rPr>
              <a:t>Tombol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kembali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READ.php</a:t>
            </a:r>
            <a:endParaRPr lang="en-ID" dirty="0">
              <a:latin typeface="+mj-lt"/>
            </a:endParaRPr>
          </a:p>
          <a:p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07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80A16A-0733-4D99-A321-8058118442AB}"/>
              </a:ext>
            </a:extLst>
          </p:cNvPr>
          <p:cNvSpPr txBox="1">
            <a:spLocks/>
          </p:cNvSpPr>
          <p:nvPr/>
        </p:nvSpPr>
        <p:spPr>
          <a:xfrm>
            <a:off x="193431" y="1131277"/>
            <a:ext cx="10515600" cy="189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 err="1"/>
              <a:t>LOGOUT.php</a:t>
            </a:r>
            <a:r>
              <a:rPr lang="en-ID" sz="1800" b="1" dirty="0"/>
              <a:t> </a:t>
            </a:r>
            <a:r>
              <a:rPr lang="en-ID" sz="1800" dirty="0"/>
              <a:t>:</a:t>
            </a:r>
          </a:p>
          <a:p>
            <a:r>
              <a:rPr lang="en-ID" sz="1800" dirty="0"/>
              <a:t>* Session unset </a:t>
            </a:r>
            <a:r>
              <a:rPr lang="en-ID" sz="1800" dirty="0" err="1"/>
              <a:t>dan</a:t>
            </a:r>
            <a:r>
              <a:rPr lang="en-ID" sz="1800" dirty="0"/>
              <a:t> session destroy</a:t>
            </a:r>
          </a:p>
          <a:p>
            <a:r>
              <a:rPr lang="en-ID" sz="1800" dirty="0"/>
              <a:t>*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LOGIN.php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606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6983E-E5CB-47C1-906D-3164E149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ID" dirty="0"/>
              <a:t>CREATE = INSERT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688E9D2-3489-4E05-B061-3E4805B7DE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9" y="1295400"/>
            <a:ext cx="9286875" cy="5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9562F7-6F2E-42E5-B23E-57A034EF50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9531" cy="7095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99CA9-C4E7-46B4-9332-32D47A50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99" y="445810"/>
            <a:ext cx="10515600" cy="1325563"/>
          </a:xfrm>
        </p:spPr>
        <p:txBody>
          <a:bodyPr/>
          <a:lstStyle/>
          <a:p>
            <a:r>
              <a:rPr lang="en-ID" dirty="0"/>
              <a:t>READ + TAMPILAN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18032-5D78-40B8-9863-6231965D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68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CDC60-5405-4E41-A68A-5F6F1C4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E3F19-0B62-4C2C-AD36-58465AF3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212D99-13EF-4D02-BB15-324139B905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388" y="1837593"/>
            <a:ext cx="11743675" cy="44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25EB5-BE6E-480B-98FA-EA7CEE7A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FA6ED8-523E-423A-8A7C-B61D35D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C38E4E-E381-4E02-93A1-242681578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275" y="1641769"/>
            <a:ext cx="11766146" cy="34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BB52-A5AE-4AAE-89A1-BDE26CB2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EDD2B-FD62-4DDF-A406-A8CFD0CB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2E5434-DF5C-4BA6-8D74-0BB94FEA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5" y="1523633"/>
            <a:ext cx="9669701" cy="4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D1B4A-1831-439F-A147-A6502184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28600"/>
            <a:ext cx="10515600" cy="697157"/>
          </a:xfrm>
        </p:spPr>
        <p:txBody>
          <a:bodyPr/>
          <a:lstStyle/>
          <a:p>
            <a:r>
              <a:rPr lang="en-ID" dirty="0"/>
              <a:t>Multiuser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2389D4-2004-409B-8CB6-A9973CC9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D96DC0-6D4C-4E54-AC2E-023B3C9182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288" y="1266825"/>
            <a:ext cx="10587133" cy="2600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226F1E-1D91-4A59-A878-582C54A3246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942" y="4085272"/>
            <a:ext cx="9839008" cy="2248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1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A6BB9-C28A-4308-B772-86F14299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C2615-22A7-41EB-9723-D70ECCE1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005372-4BC6-44CF-B242-C32CF16B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43" y="446942"/>
            <a:ext cx="56007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038BDE-062B-4301-95EE-815C7586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295275"/>
            <a:ext cx="5372100" cy="6477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40143B46-AED3-4CEB-892E-69DA06458E3B}"/>
              </a:ext>
            </a:extLst>
          </p:cNvPr>
          <p:cNvSpPr txBox="1">
            <a:spLocks/>
          </p:cNvSpPr>
          <p:nvPr/>
        </p:nvSpPr>
        <p:spPr>
          <a:xfrm>
            <a:off x="0" y="74980"/>
            <a:ext cx="9173308" cy="355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Contoh</a:t>
            </a:r>
            <a:r>
              <a:rPr lang="en-ID" dirty="0"/>
              <a:t> Login:</a:t>
            </a:r>
          </a:p>
        </p:txBody>
      </p:sp>
    </p:spTree>
    <p:extLst>
      <p:ext uri="{BB962C8B-B14F-4D97-AF65-F5344CB8AC3E}">
        <p14:creationId xmlns:p14="http://schemas.microsoft.com/office/powerpoint/2010/main" val="2755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905</Words>
  <Application>Microsoft Macintosh PowerPoint</Application>
  <PresentationFormat>Widescreen</PresentationFormat>
  <Paragraphs>111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CREATE = INSERT</vt:lpstr>
      <vt:lpstr>READ + TAMPILAN DATA</vt:lpstr>
      <vt:lpstr>UPDATE</vt:lpstr>
      <vt:lpstr>DELETE</vt:lpstr>
      <vt:lpstr>CONNECT</vt:lpstr>
      <vt:lpstr>Multiuser LOGIN</vt:lpstr>
      <vt:lpstr>PowerPoint Presentation</vt:lpstr>
      <vt:lpstr>Admin</vt:lpstr>
      <vt:lpstr>PRAKTIKUM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</vt:lpstr>
      <vt:lpstr>TUGAS</vt:lpstr>
      <vt:lpstr>ADMIN</vt:lpstr>
      <vt:lpstr>USER / PENGGUNA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fauzi.sumadi@gmail.com</dc:creator>
  <cp:lastModifiedBy>Microsoft Office User</cp:lastModifiedBy>
  <cp:revision>13</cp:revision>
  <dcterms:created xsi:type="dcterms:W3CDTF">2017-11-19T06:14:48Z</dcterms:created>
  <dcterms:modified xsi:type="dcterms:W3CDTF">2017-11-23T23:32:51Z</dcterms:modified>
</cp:coreProperties>
</file>