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7" r:id="rId1"/>
  </p:sldMasterIdLst>
  <p:notesMasterIdLst>
    <p:notesMasterId r:id="rId7"/>
  </p:notesMasterIdLst>
  <p:sldIdLst>
    <p:sldId id="334" r:id="rId2"/>
    <p:sldId id="335" r:id="rId3"/>
    <p:sldId id="336" r:id="rId4"/>
    <p:sldId id="337" r:id="rId5"/>
    <p:sldId id="338" r:id="rId6"/>
  </p:sldIdLst>
  <p:sldSz cx="17340263" cy="975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72" userDrawn="1">
          <p15:clr>
            <a:srgbClr val="A4A3A4"/>
          </p15:clr>
        </p15:guide>
        <p15:guide id="2" pos="54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66"/>
    <a:srgbClr val="2E8EA9"/>
    <a:srgbClr val="96D1E2"/>
    <a:srgbClr val="333F49"/>
    <a:srgbClr val="50B3CF"/>
    <a:srgbClr val="FDBF00"/>
    <a:srgbClr val="6DB33F"/>
    <a:srgbClr val="DF7A1C"/>
    <a:srgbClr val="52862F"/>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49" d="100"/>
          <a:sy n="49" d="100"/>
        </p:scale>
        <p:origin x="720" y="48"/>
      </p:cViewPr>
      <p:guideLst>
        <p:guide orient="horz" pos="1272"/>
        <p:guide pos="5462"/>
      </p:guideLst>
    </p:cSldViewPr>
  </p:slideViewPr>
  <p:notesTextViewPr>
    <p:cViewPr>
      <p:scale>
        <a:sx n="1" d="1"/>
        <a:sy n="1" d="1"/>
      </p:scale>
      <p:origin x="0" y="0"/>
    </p:cViewPr>
  </p:notesTextViewPr>
  <p:sorterViewPr>
    <p:cViewPr>
      <p:scale>
        <a:sx n="100" d="100"/>
        <a:sy n="100" d="100"/>
      </p:scale>
      <p:origin x="0" y="-735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F29EE1-4F31-4500-A80F-6AFAA4423655}" type="datetimeFigureOut">
              <a:rPr lang="en-US" smtClean="0"/>
              <a:t>11/28/2018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1D763C-C97F-4553-A7D6-2C82F16DE181}" type="slidenum">
              <a:rPr lang="en-US" smtClean="0"/>
              <a:t>‹#›</a:t>
            </a:fld>
            <a:endParaRPr lang="en-US"/>
          </a:p>
        </p:txBody>
      </p:sp>
    </p:spTree>
    <p:extLst>
      <p:ext uri="{BB962C8B-B14F-4D97-AF65-F5344CB8AC3E}">
        <p14:creationId xmlns:p14="http://schemas.microsoft.com/office/powerpoint/2010/main" val="1298478119"/>
      </p:ext>
    </p:extLst>
  </p:cSld>
  <p:clrMap bg1="lt1" tx1="dk1" bg2="lt2" tx2="dk2" accent1="accent1" accent2="accent2" accent3="accent3" accent4="accent4" accent5="accent5" accent6="accent6" hlink="hlink" folHlink="folHlink"/>
  <p:notesStyle>
    <a:lvl1pPr marL="0" algn="l" defTabSz="1300460" rtl="0" eaLnBrk="1" latinLnBrk="0" hangingPunct="1">
      <a:defRPr sz="1707" kern="1200">
        <a:solidFill>
          <a:schemeClr val="tx1"/>
        </a:solidFill>
        <a:latin typeface="+mn-lt"/>
        <a:ea typeface="+mn-ea"/>
        <a:cs typeface="+mn-cs"/>
      </a:defRPr>
    </a:lvl1pPr>
    <a:lvl2pPr marL="650230" algn="l" defTabSz="1300460" rtl="0" eaLnBrk="1" latinLnBrk="0" hangingPunct="1">
      <a:defRPr sz="1707" kern="1200">
        <a:solidFill>
          <a:schemeClr val="tx1"/>
        </a:solidFill>
        <a:latin typeface="+mn-lt"/>
        <a:ea typeface="+mn-ea"/>
        <a:cs typeface="+mn-cs"/>
      </a:defRPr>
    </a:lvl2pPr>
    <a:lvl3pPr marL="1300460" algn="l" defTabSz="1300460" rtl="0" eaLnBrk="1" latinLnBrk="0" hangingPunct="1">
      <a:defRPr sz="1707" kern="1200">
        <a:solidFill>
          <a:schemeClr val="tx1"/>
        </a:solidFill>
        <a:latin typeface="+mn-lt"/>
        <a:ea typeface="+mn-ea"/>
        <a:cs typeface="+mn-cs"/>
      </a:defRPr>
    </a:lvl3pPr>
    <a:lvl4pPr marL="1950690" algn="l" defTabSz="1300460" rtl="0" eaLnBrk="1" latinLnBrk="0" hangingPunct="1">
      <a:defRPr sz="1707" kern="1200">
        <a:solidFill>
          <a:schemeClr val="tx1"/>
        </a:solidFill>
        <a:latin typeface="+mn-lt"/>
        <a:ea typeface="+mn-ea"/>
        <a:cs typeface="+mn-cs"/>
      </a:defRPr>
    </a:lvl4pPr>
    <a:lvl5pPr marL="2600919" algn="l" defTabSz="1300460" rtl="0" eaLnBrk="1" latinLnBrk="0" hangingPunct="1">
      <a:defRPr sz="1707" kern="1200">
        <a:solidFill>
          <a:schemeClr val="tx1"/>
        </a:solidFill>
        <a:latin typeface="+mn-lt"/>
        <a:ea typeface="+mn-ea"/>
        <a:cs typeface="+mn-cs"/>
      </a:defRPr>
    </a:lvl5pPr>
    <a:lvl6pPr marL="3251149" algn="l" defTabSz="1300460" rtl="0" eaLnBrk="1" latinLnBrk="0" hangingPunct="1">
      <a:defRPr sz="1707" kern="1200">
        <a:solidFill>
          <a:schemeClr val="tx1"/>
        </a:solidFill>
        <a:latin typeface="+mn-lt"/>
        <a:ea typeface="+mn-ea"/>
        <a:cs typeface="+mn-cs"/>
      </a:defRPr>
    </a:lvl6pPr>
    <a:lvl7pPr marL="3901379" algn="l" defTabSz="1300460" rtl="0" eaLnBrk="1" latinLnBrk="0" hangingPunct="1">
      <a:defRPr sz="1707" kern="1200">
        <a:solidFill>
          <a:schemeClr val="tx1"/>
        </a:solidFill>
        <a:latin typeface="+mn-lt"/>
        <a:ea typeface="+mn-ea"/>
        <a:cs typeface="+mn-cs"/>
      </a:defRPr>
    </a:lvl7pPr>
    <a:lvl8pPr marL="4551609" algn="l" defTabSz="1300460" rtl="0" eaLnBrk="1" latinLnBrk="0" hangingPunct="1">
      <a:defRPr sz="1707" kern="1200">
        <a:solidFill>
          <a:schemeClr val="tx1"/>
        </a:solidFill>
        <a:latin typeface="+mn-lt"/>
        <a:ea typeface="+mn-ea"/>
        <a:cs typeface="+mn-cs"/>
      </a:defRPr>
    </a:lvl8pPr>
    <a:lvl9pPr marL="5201839" algn="l" defTabSz="1300460" rtl="0" eaLnBrk="1" latinLnBrk="0" hangingPunct="1">
      <a:defRPr sz="1707"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p:nvPicPr>
        <p:blipFill>
          <a:blip r:embed="rId2"/>
          <a:stretch>
            <a:fillRect/>
          </a:stretch>
        </p:blipFill>
        <p:spPr>
          <a:xfrm>
            <a:off x="0" y="8442284"/>
            <a:ext cx="17340263" cy="1311317"/>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p:nvPicPr>
        <p:blipFill>
          <a:blip r:embed="rId3"/>
          <a:stretch>
            <a:fillRect/>
          </a:stretch>
        </p:blipFill>
        <p:spPr bwMode="black">
          <a:xfrm>
            <a:off x="867014" y="728269"/>
            <a:ext cx="4524521" cy="971025"/>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867013" y="3207851"/>
            <a:ext cx="9537145" cy="1996034"/>
          </a:xfrm>
        </p:spPr>
        <p:txBody>
          <a:bodyPr anchor="b">
            <a:spAutoFit/>
          </a:bodyPr>
          <a:lstStyle>
            <a:lvl1pPr algn="l">
              <a:defRPr sz="7206">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867013" y="5912850"/>
            <a:ext cx="9537145" cy="1021362"/>
          </a:xfrm>
        </p:spPr>
        <p:txBody>
          <a:bodyPr>
            <a:spAutoFit/>
          </a:bodyPr>
          <a:lstStyle>
            <a:lvl1pPr marL="0" marR="0" indent="0" algn="l" defTabSz="1733977" rtl="0" eaLnBrk="1" fontAlgn="auto" latinLnBrk="0" hangingPunct="1">
              <a:lnSpc>
                <a:spcPct val="100000"/>
              </a:lnSpc>
              <a:spcBef>
                <a:spcPts val="1138"/>
              </a:spcBef>
              <a:spcAft>
                <a:spcPts val="0"/>
              </a:spcAft>
              <a:buClrTx/>
              <a:buSzTx/>
              <a:buFont typeface="Arial" panose="020B0604020202020204" pitchFamily="34" charset="0"/>
              <a:buNone/>
              <a:tabLst/>
              <a:defRPr sz="3413">
                <a:solidFill>
                  <a:schemeClr val="tx1"/>
                </a:solidFill>
              </a:defRPr>
            </a:lvl1pPr>
            <a:lvl2pPr marL="0" indent="0" algn="l">
              <a:buClrTx/>
              <a:buFont typeface="Arial" panose="020B0604020202020204" pitchFamily="34" charset="0"/>
              <a:buNone/>
              <a:tabLst/>
              <a:defRPr sz="2276">
                <a:solidFill>
                  <a:schemeClr val="tx1"/>
                </a:solidFill>
              </a:defRPr>
            </a:lvl2pPr>
            <a:lvl3pPr marL="433494" indent="-433494" algn="l">
              <a:spcBef>
                <a:spcPts val="1138"/>
              </a:spcBef>
              <a:buClrTx/>
              <a:buSzPct val="125000"/>
              <a:buFont typeface="Arial" panose="020B0604020202020204" pitchFamily="34" charset="0"/>
              <a:buChar char="•"/>
              <a:defRPr sz="2276">
                <a:solidFill>
                  <a:schemeClr val="tx1"/>
                </a:solidFill>
              </a:defRPr>
            </a:lvl3pPr>
            <a:lvl4pPr marL="433494" indent="-433494" algn="l">
              <a:spcBef>
                <a:spcPts val="1138"/>
              </a:spcBef>
              <a:buClrTx/>
              <a:buSzPct val="125000"/>
              <a:buFont typeface="Arial" panose="020B0604020202020204" pitchFamily="34" charset="0"/>
              <a:buChar char="•"/>
              <a:defRPr sz="2276">
                <a:solidFill>
                  <a:schemeClr val="tx1"/>
                </a:solidFill>
              </a:defRPr>
            </a:lvl4pPr>
            <a:lvl5pPr marL="433494" indent="-433494" algn="l">
              <a:spcBef>
                <a:spcPts val="1138"/>
              </a:spcBef>
              <a:buClrTx/>
              <a:buSzPct val="125000"/>
              <a:buFont typeface="Arial" panose="020B0604020202020204" pitchFamily="34" charset="0"/>
              <a:buChar char="•"/>
              <a:defRPr sz="2276">
                <a:solidFill>
                  <a:schemeClr val="tx1"/>
                </a:solidFill>
              </a:defRPr>
            </a:lvl5pPr>
            <a:lvl6pPr marL="433494" indent="-433494" algn="l">
              <a:spcBef>
                <a:spcPts val="1138"/>
              </a:spcBef>
              <a:buClrTx/>
              <a:buSzPct val="125000"/>
              <a:buFont typeface="Arial" panose="020B0604020202020204" pitchFamily="34" charset="0"/>
              <a:buChar char="•"/>
              <a:defRPr sz="2276">
                <a:solidFill>
                  <a:schemeClr val="tx1"/>
                </a:solidFill>
              </a:defRPr>
            </a:lvl6pPr>
            <a:lvl7pPr marL="433494" indent="-433494" algn="l">
              <a:spcBef>
                <a:spcPts val="1138"/>
              </a:spcBef>
              <a:buClrTx/>
              <a:buSzPct val="125000"/>
              <a:buFont typeface="Arial" panose="020B0604020202020204" pitchFamily="34" charset="0"/>
              <a:buChar char="•"/>
              <a:defRPr sz="2276">
                <a:solidFill>
                  <a:schemeClr val="tx1"/>
                </a:solidFill>
              </a:defRPr>
            </a:lvl7pPr>
            <a:lvl8pPr marL="433494" indent="-433494" algn="l">
              <a:spcBef>
                <a:spcPts val="1138"/>
              </a:spcBef>
              <a:buClrTx/>
              <a:buSzPct val="125000"/>
              <a:buFont typeface="Arial" panose="020B0604020202020204" pitchFamily="34" charset="0"/>
              <a:buChar char="•"/>
              <a:defRPr sz="2276">
                <a:solidFill>
                  <a:schemeClr val="tx1"/>
                </a:solidFill>
              </a:defRPr>
            </a:lvl8pPr>
            <a:lvl9pPr marL="433494" indent="-433494" algn="l">
              <a:spcBef>
                <a:spcPts val="1138"/>
              </a:spcBef>
              <a:buClrTx/>
              <a:buSzPct val="125000"/>
              <a:buFont typeface="Arial" panose="020B0604020202020204" pitchFamily="34" charset="0"/>
              <a:buChar char="•"/>
              <a:defRPr sz="2276">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867013" y="9021207"/>
            <a:ext cx="9537145" cy="218863"/>
          </a:xfrm>
        </p:spPr>
        <p:txBody>
          <a:bodyPr>
            <a:spAutoFit/>
          </a:bodyPr>
          <a:lstStyle>
            <a:lvl1pPr>
              <a:defRPr sz="1422">
                <a:solidFill>
                  <a:schemeClr val="bg1"/>
                </a:solidFill>
              </a:defRPr>
            </a:lvl1pPr>
            <a:lvl2pPr marL="0" indent="0">
              <a:defRPr sz="1422">
                <a:solidFill>
                  <a:schemeClr val="bg1"/>
                </a:solidFill>
              </a:defRPr>
            </a:lvl2pPr>
            <a:lvl3pPr marL="0" indent="0">
              <a:defRPr sz="1422">
                <a:solidFill>
                  <a:schemeClr val="bg1"/>
                </a:solidFill>
              </a:defRPr>
            </a:lvl3pPr>
            <a:lvl4pPr marL="0" indent="0">
              <a:defRPr sz="1422">
                <a:solidFill>
                  <a:schemeClr val="bg1"/>
                </a:solidFill>
              </a:defRPr>
            </a:lvl4pPr>
            <a:lvl5pPr marL="0" indent="0">
              <a:defRPr sz="1422">
                <a:solidFill>
                  <a:schemeClr val="bg1"/>
                </a:solidFill>
              </a:defRPr>
            </a:lvl5pPr>
            <a:lvl6pPr marL="0" indent="0">
              <a:defRPr sz="1422">
                <a:solidFill>
                  <a:schemeClr val="bg1"/>
                </a:solidFill>
              </a:defRPr>
            </a:lvl6pPr>
            <a:lvl7pPr marL="0" indent="0">
              <a:defRPr sz="1422">
                <a:solidFill>
                  <a:schemeClr val="bg1"/>
                </a:solidFill>
              </a:defRPr>
            </a:lvl7pPr>
            <a:lvl8pPr marL="0" indent="0">
              <a:defRPr sz="1422">
                <a:solidFill>
                  <a:schemeClr val="bg1"/>
                </a:solidFill>
              </a:defRPr>
            </a:lvl8pPr>
            <a:lvl9pPr marL="0" indent="0">
              <a:defRPr sz="1422">
                <a:solidFill>
                  <a:schemeClr val="bg1"/>
                </a:solidFill>
              </a:defRPr>
            </a:lvl9pPr>
          </a:lstStyle>
          <a:p>
            <a:r>
              <a:rPr lang="en-US" dirty="0"/>
              <a:t>© 2018 Cognizant</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p:nvCxnSpPr>
        <p:spPr bwMode="black">
          <a:xfrm>
            <a:off x="867013" y="5553444"/>
            <a:ext cx="43350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2700394"/>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728291" y="520192"/>
            <a:ext cx="15901021" cy="1508557"/>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728291" y="2392883"/>
            <a:ext cx="5098037" cy="629432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129783" y="2392883"/>
            <a:ext cx="10499529" cy="629432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7C6C5538-3BC1-4274-BECE-326EC075782F}" type="datetime1">
              <a:rPr lang="en-US" smtClean="0"/>
              <a:t>11/28/2018</a:t>
            </a:fld>
            <a:endParaRPr lang="en-US" dirty="0"/>
          </a:p>
        </p:txBody>
      </p:sp>
      <p:sp>
        <p:nvSpPr>
          <p:cNvPr id="6" name="Footer Placeholder 5">
            <a:extLst>
              <a:ext uri="{FF2B5EF4-FFF2-40B4-BE49-F238E27FC236}">
                <a16:creationId xmlns:a16="http://schemas.microsoft.com/office/drawing/2014/main" id="{E8B5E847-C84C-457F-B901-2EEB12AD94F8}"/>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F1C10D1C-F2EA-46B6-B35A-881C8F5C67FE}"/>
              </a:ext>
            </a:extLst>
          </p:cNvPr>
          <p:cNvSpPr>
            <a:spLocks noGrp="1"/>
          </p:cNvSpPr>
          <p:nvPr>
            <p:ph type="sldNum" sz="quarter" idx="12"/>
          </p:nvPr>
        </p:nvSpPr>
        <p:spPr/>
        <p:txBody>
          <a:bodyPr/>
          <a:lstStyle/>
          <a:p>
            <a:fld id="{B32AB80A-78BA-6B42-BA0D-B44ACF890F5A}" type="slidenum">
              <a:rPr lang="en-US" smtClean="0"/>
              <a:pPr/>
              <a:t>‹#›</a:t>
            </a:fld>
            <a:endParaRPr lang="en-US" dirty="0"/>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p:nvCxnSpPr>
        <p:spPr>
          <a:xfrm>
            <a:off x="720473" y="8895283"/>
            <a:ext cx="1589931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p:nvPicPr>
        <p:blipFill>
          <a:blip r:embed="rId2"/>
          <a:stretch>
            <a:fillRect/>
          </a:stretch>
        </p:blipFill>
        <p:spPr bwMode="black">
          <a:xfrm>
            <a:off x="14195942" y="9064346"/>
            <a:ext cx="2423850" cy="520192"/>
          </a:xfrm>
          <a:prstGeom prst="rect">
            <a:avLst/>
          </a:prstGeom>
        </p:spPr>
      </p:pic>
    </p:spTree>
    <p:extLst>
      <p:ext uri="{BB962C8B-B14F-4D97-AF65-F5344CB8AC3E}">
        <p14:creationId xmlns:p14="http://schemas.microsoft.com/office/powerpoint/2010/main" val="213111146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728291" y="520192"/>
            <a:ext cx="15901021" cy="1508557"/>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728291" y="2392883"/>
            <a:ext cx="10499529" cy="629432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11531275" y="2392883"/>
            <a:ext cx="5098037" cy="629432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fld id="{7921B6AA-52B4-494A-A3CC-9F631DBC049D}" type="datetime1">
              <a:rPr lang="en-US" smtClean="0"/>
              <a:t>11/28/2018</a:t>
            </a:fld>
            <a:endParaRPr lang="en-US" dirty="0"/>
          </a:p>
        </p:txBody>
      </p:sp>
      <p:sp>
        <p:nvSpPr>
          <p:cNvPr id="6" name="Footer Placeholder 5">
            <a:extLst>
              <a:ext uri="{FF2B5EF4-FFF2-40B4-BE49-F238E27FC236}">
                <a16:creationId xmlns:a16="http://schemas.microsoft.com/office/drawing/2014/main" id="{05E2370C-3F6B-42C0-8834-DB3406097193}"/>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8AC5B230-74A0-418F-BBA9-0B141D8CA374}"/>
              </a:ext>
            </a:extLst>
          </p:cNvPr>
          <p:cNvSpPr>
            <a:spLocks noGrp="1"/>
          </p:cNvSpPr>
          <p:nvPr>
            <p:ph type="sldNum" sz="quarter" idx="12"/>
          </p:nvPr>
        </p:nvSpPr>
        <p:spPr/>
        <p:txBody>
          <a:bodyPr/>
          <a:lstStyle/>
          <a:p>
            <a:fld id="{B32AB80A-78BA-6B42-BA0D-B44ACF890F5A}" type="slidenum">
              <a:rPr lang="en-US" smtClean="0"/>
              <a:pPr/>
              <a:t>‹#›</a:t>
            </a:fld>
            <a:endParaRPr lang="en-US" dirty="0"/>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p:nvCxnSpPr>
        <p:spPr>
          <a:xfrm>
            <a:off x="720473" y="8895283"/>
            <a:ext cx="1589931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p:nvPicPr>
        <p:blipFill>
          <a:blip r:embed="rId2"/>
          <a:stretch>
            <a:fillRect/>
          </a:stretch>
        </p:blipFill>
        <p:spPr bwMode="black">
          <a:xfrm>
            <a:off x="14195942" y="9064346"/>
            <a:ext cx="2423850" cy="520192"/>
          </a:xfrm>
          <a:prstGeom prst="rect">
            <a:avLst/>
          </a:prstGeom>
        </p:spPr>
      </p:pic>
    </p:spTree>
    <p:extLst>
      <p:ext uri="{BB962C8B-B14F-4D97-AF65-F5344CB8AC3E}">
        <p14:creationId xmlns:p14="http://schemas.microsoft.com/office/powerpoint/2010/main" val="412391719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728290" y="2392883"/>
            <a:ext cx="15901019" cy="1508557"/>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728291" y="4248235"/>
            <a:ext cx="7803118" cy="44389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8826676" y="4248235"/>
            <a:ext cx="7803118" cy="44389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fld id="{CA4F26AE-5454-4F9D-AAE5-D3D002DD7C9F}" type="datetime1">
              <a:rPr lang="en-US" smtClean="0"/>
              <a:t>11/28/2018</a:t>
            </a:fld>
            <a:endParaRPr lang="en-US" dirty="0"/>
          </a:p>
        </p:txBody>
      </p:sp>
      <p:sp>
        <p:nvSpPr>
          <p:cNvPr id="6" name="Footer Placeholder 5">
            <a:extLst>
              <a:ext uri="{FF2B5EF4-FFF2-40B4-BE49-F238E27FC236}">
                <a16:creationId xmlns:a16="http://schemas.microsoft.com/office/drawing/2014/main" id="{E0A52B1C-E724-479F-B20E-0E459E80FD0B}"/>
              </a:ext>
            </a:extLst>
          </p:cNvPr>
          <p:cNvSpPr>
            <a:spLocks noGrp="1"/>
          </p:cNvSpPr>
          <p:nvPr>
            <p:ph type="ftr" sz="quarter" idx="2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8E78CA9C-FCAF-4B99-B5F6-60AF3219B3BA}"/>
              </a:ext>
            </a:extLst>
          </p:cNvPr>
          <p:cNvSpPr>
            <a:spLocks noGrp="1"/>
          </p:cNvSpPr>
          <p:nvPr>
            <p:ph type="sldNum" sz="quarter" idx="22"/>
          </p:nvPr>
        </p:nvSpPr>
        <p:spPr/>
        <p:txBody>
          <a:bodyPr/>
          <a:lstStyle/>
          <a:p>
            <a:fld id="{B32AB80A-78BA-6B42-BA0D-B44ACF890F5A}" type="slidenum">
              <a:rPr lang="en-US" smtClean="0"/>
              <a:pPr/>
              <a:t>‹#›</a:t>
            </a:fld>
            <a:endParaRPr lang="en-US" dirty="0"/>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p:nvCxnSpPr>
        <p:spPr>
          <a:xfrm>
            <a:off x="720473" y="8895283"/>
            <a:ext cx="1589931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p:nvPicPr>
        <p:blipFill>
          <a:blip r:embed="rId2"/>
          <a:stretch>
            <a:fillRect/>
          </a:stretch>
        </p:blipFill>
        <p:spPr bwMode="black">
          <a:xfrm>
            <a:off x="14195942" y="9064346"/>
            <a:ext cx="2423850" cy="520192"/>
          </a:xfrm>
          <a:prstGeom prst="rect">
            <a:avLst/>
          </a:prstGeom>
        </p:spPr>
      </p:pic>
    </p:spTree>
    <p:extLst>
      <p:ext uri="{BB962C8B-B14F-4D97-AF65-F5344CB8AC3E}">
        <p14:creationId xmlns:p14="http://schemas.microsoft.com/office/powerpoint/2010/main" val="1808143811"/>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728290" y="2392883"/>
            <a:ext cx="15901019" cy="1508557"/>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728291" y="4248235"/>
            <a:ext cx="7803118" cy="44389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8826190" y="4248235"/>
            <a:ext cx="7803118" cy="4438972"/>
          </a:xfrm>
        </p:spPr>
        <p:txBody>
          <a:bodyPr anchor="ctr"/>
          <a:lstStyle>
            <a:lvl1pPr marL="0" marR="0" indent="0" algn="ctr" defTabSz="1733977" rtl="0" eaLnBrk="1" fontAlgn="auto" latinLnBrk="0" hangingPunct="1">
              <a:lnSpc>
                <a:spcPct val="100000"/>
              </a:lnSpc>
              <a:spcBef>
                <a:spcPts val="1138"/>
              </a:spcBef>
              <a:spcAft>
                <a:spcPts val="0"/>
              </a:spcAft>
              <a:buClrTx/>
              <a:buSzTx/>
              <a:buFont typeface="Arial" panose="020B0604020202020204" pitchFamily="34" charset="0"/>
              <a:buNone/>
              <a:tabLst/>
              <a:defRPr/>
            </a:lvl1pPr>
          </a:lstStyle>
          <a:p>
            <a:pPr marL="0" marR="0" lvl="0" indent="0" algn="ctr" defTabSz="1733977" rtl="0" eaLnBrk="1" fontAlgn="auto" latinLnBrk="0" hangingPunct="1">
              <a:lnSpc>
                <a:spcPct val="100000"/>
              </a:lnSpc>
              <a:spcBef>
                <a:spcPts val="1138"/>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fld id="{98D386E0-6517-4865-845C-C9D03EFE0238}" type="datetime1">
              <a:rPr lang="en-US" smtClean="0"/>
              <a:t>11/28/2018</a:t>
            </a:fld>
            <a:endParaRPr lang="en-US" dirty="0"/>
          </a:p>
        </p:txBody>
      </p:sp>
      <p:sp>
        <p:nvSpPr>
          <p:cNvPr id="6" name="Footer Placeholder 5">
            <a:extLst>
              <a:ext uri="{FF2B5EF4-FFF2-40B4-BE49-F238E27FC236}">
                <a16:creationId xmlns:a16="http://schemas.microsoft.com/office/drawing/2014/main" id="{B2131ED2-2FB0-4787-9839-9D3116D30B63}"/>
              </a:ext>
            </a:extLst>
          </p:cNvPr>
          <p:cNvSpPr>
            <a:spLocks noGrp="1"/>
          </p:cNvSpPr>
          <p:nvPr>
            <p:ph type="ftr" sz="quarter" idx="26"/>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7CBA36B9-835B-4A55-994F-E64CDB646565}"/>
              </a:ext>
            </a:extLst>
          </p:cNvPr>
          <p:cNvSpPr>
            <a:spLocks noGrp="1"/>
          </p:cNvSpPr>
          <p:nvPr>
            <p:ph type="sldNum" sz="quarter" idx="27"/>
          </p:nvPr>
        </p:nvSpPr>
        <p:spPr/>
        <p:txBody>
          <a:bodyPr/>
          <a:lstStyle/>
          <a:p>
            <a:fld id="{B32AB80A-78BA-6B42-BA0D-B44ACF890F5A}" type="slidenum">
              <a:rPr lang="en-US" smtClean="0"/>
              <a:pPr/>
              <a:t>‹#›</a:t>
            </a:fld>
            <a:endParaRPr lang="en-US" dirty="0"/>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p:nvCxnSpPr>
        <p:spPr>
          <a:xfrm>
            <a:off x="720473" y="8895283"/>
            <a:ext cx="1589931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p:nvPicPr>
        <p:blipFill>
          <a:blip r:embed="rId2"/>
          <a:stretch>
            <a:fillRect/>
          </a:stretch>
        </p:blipFill>
        <p:spPr bwMode="black">
          <a:xfrm>
            <a:off x="14195942" y="9064346"/>
            <a:ext cx="2423850" cy="520192"/>
          </a:xfrm>
          <a:prstGeom prst="rect">
            <a:avLst/>
          </a:prstGeom>
        </p:spPr>
      </p:pic>
    </p:spTree>
    <p:extLst>
      <p:ext uri="{BB962C8B-B14F-4D97-AF65-F5344CB8AC3E}">
        <p14:creationId xmlns:p14="http://schemas.microsoft.com/office/powerpoint/2010/main" val="351603984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728290" y="2392883"/>
            <a:ext cx="15901019" cy="1508557"/>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8826190" y="4248235"/>
            <a:ext cx="7803118" cy="44389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728289" y="4248235"/>
            <a:ext cx="7803118" cy="4438972"/>
          </a:xfrm>
        </p:spPr>
        <p:txBody>
          <a:bodyPr anchor="ctr"/>
          <a:lstStyle>
            <a:lvl1pPr marL="0" marR="0" indent="0" algn="ctr" defTabSz="1733977" rtl="0" eaLnBrk="1" fontAlgn="auto" latinLnBrk="0" hangingPunct="1">
              <a:lnSpc>
                <a:spcPct val="100000"/>
              </a:lnSpc>
              <a:spcBef>
                <a:spcPts val="1138"/>
              </a:spcBef>
              <a:spcAft>
                <a:spcPts val="0"/>
              </a:spcAft>
              <a:buClrTx/>
              <a:buSzTx/>
              <a:buFont typeface="Arial" panose="020B0604020202020204" pitchFamily="34" charset="0"/>
              <a:buNone/>
              <a:tabLst/>
              <a:defRPr/>
            </a:lvl1pPr>
          </a:lstStyle>
          <a:p>
            <a:pPr marL="0" marR="0" lvl="0" indent="0" algn="ctr" defTabSz="1733977" rtl="0" eaLnBrk="1" fontAlgn="auto" latinLnBrk="0" hangingPunct="1">
              <a:lnSpc>
                <a:spcPct val="100000"/>
              </a:lnSpc>
              <a:spcBef>
                <a:spcPts val="1138"/>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fld id="{3BCD788F-B9E9-4F14-B100-50586E972F9F}" type="datetime1">
              <a:rPr lang="en-US" smtClean="0"/>
              <a:t>11/28/2018</a:t>
            </a:fld>
            <a:endParaRPr lang="en-US" dirty="0"/>
          </a:p>
        </p:txBody>
      </p:sp>
      <p:sp>
        <p:nvSpPr>
          <p:cNvPr id="6" name="Footer Placeholder 5">
            <a:extLst>
              <a:ext uri="{FF2B5EF4-FFF2-40B4-BE49-F238E27FC236}">
                <a16:creationId xmlns:a16="http://schemas.microsoft.com/office/drawing/2014/main" id="{81F894B6-9AEC-449F-97A3-25262205013C}"/>
              </a:ext>
            </a:extLst>
          </p:cNvPr>
          <p:cNvSpPr>
            <a:spLocks noGrp="1"/>
          </p:cNvSpPr>
          <p:nvPr>
            <p:ph type="ftr" sz="quarter" idx="26"/>
          </p:nvPr>
        </p:nvSpPr>
        <p:spPr/>
        <p:txBody>
          <a:bodyPr/>
          <a:lstStyle/>
          <a:p>
            <a:r>
              <a:rPr lang="en-US"/>
              <a:t>© 2018 Cognizant</a:t>
            </a:r>
            <a:endParaRPr lang="en-US" dirty="0"/>
          </a:p>
        </p:txBody>
      </p:sp>
      <p:sp>
        <p:nvSpPr>
          <p:cNvPr id="8" name="Slide Number Placeholder 7">
            <a:extLst>
              <a:ext uri="{FF2B5EF4-FFF2-40B4-BE49-F238E27FC236}">
                <a16:creationId xmlns:a16="http://schemas.microsoft.com/office/drawing/2014/main" id="{76B10EAF-6394-4900-AC77-D434D0DE4BED}"/>
              </a:ext>
            </a:extLst>
          </p:cNvPr>
          <p:cNvSpPr>
            <a:spLocks noGrp="1"/>
          </p:cNvSpPr>
          <p:nvPr>
            <p:ph type="sldNum" sz="quarter" idx="27"/>
          </p:nvPr>
        </p:nvSpPr>
        <p:spPr/>
        <p:txBody>
          <a:bodyPr/>
          <a:lstStyle/>
          <a:p>
            <a:fld id="{B32AB80A-78BA-6B42-BA0D-B44ACF890F5A}" type="slidenum">
              <a:rPr lang="en-US" smtClean="0"/>
              <a:pPr/>
              <a:t>‹#›</a:t>
            </a:fld>
            <a:endParaRPr lang="en-US" dirty="0"/>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p:nvCxnSpPr>
        <p:spPr>
          <a:xfrm>
            <a:off x="720473" y="8895283"/>
            <a:ext cx="1589931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p:nvPicPr>
        <p:blipFill>
          <a:blip r:embed="rId2"/>
          <a:stretch>
            <a:fillRect/>
          </a:stretch>
        </p:blipFill>
        <p:spPr bwMode="black">
          <a:xfrm>
            <a:off x="14195942" y="9064346"/>
            <a:ext cx="2423850" cy="520192"/>
          </a:xfrm>
          <a:prstGeom prst="rect">
            <a:avLst/>
          </a:prstGeom>
        </p:spPr>
      </p:pic>
    </p:spTree>
    <p:extLst>
      <p:ext uri="{BB962C8B-B14F-4D97-AF65-F5344CB8AC3E}">
        <p14:creationId xmlns:p14="http://schemas.microsoft.com/office/powerpoint/2010/main" val="1138774138"/>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728291" y="520192"/>
            <a:ext cx="15901021" cy="1508557"/>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728291" y="2384610"/>
            <a:ext cx="5098037" cy="306913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728291" y="5829361"/>
            <a:ext cx="5098037" cy="28610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6138453" y="2384610"/>
            <a:ext cx="5098037" cy="306913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6138453" y="5826151"/>
            <a:ext cx="5098037" cy="28610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11531275" y="2392883"/>
            <a:ext cx="5098037" cy="306913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11531275" y="5826150"/>
            <a:ext cx="5098037" cy="286105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101856AD-287E-4B42-827F-672E72E0C412}" type="datetime1">
              <a:rPr lang="en-US" smtClean="0"/>
              <a:t>11/28/2018</a:t>
            </a:fld>
            <a:endParaRPr lang="en-US" dirty="0"/>
          </a:p>
        </p:txBody>
      </p:sp>
      <p:sp>
        <p:nvSpPr>
          <p:cNvPr id="6" name="Footer Placeholder 5">
            <a:extLst>
              <a:ext uri="{FF2B5EF4-FFF2-40B4-BE49-F238E27FC236}">
                <a16:creationId xmlns:a16="http://schemas.microsoft.com/office/drawing/2014/main" id="{82B02B7B-0702-48E3-8554-1CD7C994F255}"/>
              </a:ext>
            </a:extLst>
          </p:cNvPr>
          <p:cNvSpPr>
            <a:spLocks noGrp="1"/>
          </p:cNvSpPr>
          <p:nvPr>
            <p:ph type="ftr" sz="quarter" idx="18"/>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F7C8D6D6-7FF6-449D-9219-4E96EBA4FD12}"/>
              </a:ext>
            </a:extLst>
          </p:cNvPr>
          <p:cNvSpPr>
            <a:spLocks noGrp="1"/>
          </p:cNvSpPr>
          <p:nvPr>
            <p:ph type="sldNum" sz="quarter" idx="19"/>
          </p:nvPr>
        </p:nvSpPr>
        <p:spPr/>
        <p:txBody>
          <a:bodyPr/>
          <a:lstStyle/>
          <a:p>
            <a:fld id="{B32AB80A-78BA-6B42-BA0D-B44ACF890F5A}" type="slidenum">
              <a:rPr lang="en-US" smtClean="0"/>
              <a:pPr/>
              <a:t>‹#›</a:t>
            </a:fld>
            <a:endParaRPr lang="en-US" dirty="0"/>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p:nvCxnSpPr>
        <p:spPr>
          <a:xfrm>
            <a:off x="720473" y="8895283"/>
            <a:ext cx="1589931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p:nvPicPr>
        <p:blipFill>
          <a:blip r:embed="rId2"/>
          <a:stretch>
            <a:fillRect/>
          </a:stretch>
        </p:blipFill>
        <p:spPr bwMode="black">
          <a:xfrm>
            <a:off x="14195942" y="9064346"/>
            <a:ext cx="2423850" cy="520192"/>
          </a:xfrm>
          <a:prstGeom prst="rect">
            <a:avLst/>
          </a:prstGeom>
        </p:spPr>
      </p:pic>
    </p:spTree>
    <p:extLst>
      <p:ext uri="{BB962C8B-B14F-4D97-AF65-F5344CB8AC3E}">
        <p14:creationId xmlns:p14="http://schemas.microsoft.com/office/powerpoint/2010/main" val="637188137"/>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728291" y="520192"/>
            <a:ext cx="15901021" cy="1508557"/>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728291" y="2392883"/>
            <a:ext cx="7797338" cy="6294323"/>
          </a:xfrm>
        </p:spPr>
        <p:txBody>
          <a:bodyPr/>
          <a:lstStyle>
            <a:lvl1pPr marL="433494" indent="-433494">
              <a:buFont typeface="+mj-lt"/>
              <a:buAutoNum type="arabicPeriod"/>
              <a:defRPr/>
            </a:lvl1pPr>
            <a:lvl2pPr marL="0" indent="0">
              <a:buNone/>
              <a:defRPr sz="2655">
                <a:solidFill>
                  <a:schemeClr val="tx2"/>
                </a:solidFill>
              </a:defRPr>
            </a:lvl2pPr>
            <a:lvl3pPr marL="433494" indent="-433494">
              <a:buClrTx/>
              <a:buSzPct val="125000"/>
              <a:buFont typeface="Arial" panose="020B0604020202020204" pitchFamily="34" charset="0"/>
              <a:buChar char="•"/>
              <a:defRPr sz="2655"/>
            </a:lvl3pPr>
            <a:lvl4pPr marL="866988" indent="-433494">
              <a:buSzPct val="90000"/>
              <a:buFont typeface="Arial" panose="020B0604020202020204" pitchFamily="34" charset="0"/>
              <a:buChar char="–"/>
              <a:defRPr sz="2655"/>
            </a:lvl4pPr>
            <a:lvl5pPr marL="1300483" indent="-433494">
              <a:buClrTx/>
              <a:buSzPct val="90000"/>
              <a:buFont typeface="Courier New" panose="02070309020205020404" pitchFamily="49" charset="0"/>
              <a:buChar char="o"/>
              <a:defRPr sz="2655"/>
            </a:lvl5pPr>
            <a:lvl6pPr marL="1300483" indent="-433494">
              <a:buClrTx/>
              <a:buSzPct val="90000"/>
              <a:buFont typeface="Courier New" panose="02070309020205020404" pitchFamily="49" charset="0"/>
              <a:buChar char="o"/>
              <a:defRPr sz="2655"/>
            </a:lvl6pPr>
            <a:lvl7pPr marL="1300483" indent="-433494">
              <a:buFont typeface="Courier New" panose="02070309020205020404" pitchFamily="49" charset="0"/>
              <a:buChar char="o"/>
              <a:defRPr sz="2655"/>
            </a:lvl7pPr>
            <a:lvl8pPr marL="1300483" indent="-433494">
              <a:buFont typeface="Courier New" panose="02070309020205020404" pitchFamily="49" charset="0"/>
              <a:buChar char="o"/>
              <a:defRPr sz="2655"/>
            </a:lvl8pPr>
            <a:lvl9pPr marL="1300483" indent="-433494">
              <a:buClrTx/>
              <a:buFont typeface="Courier New" panose="02070309020205020404" pitchFamily="49" charset="0"/>
              <a:buChar char="o"/>
              <a:defRPr sz="2655"/>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8826194" y="2392883"/>
            <a:ext cx="7803118" cy="629432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8E7D7697-AE57-43B3-A9C4-B97982A7969B}" type="datetime1">
              <a:rPr lang="en-US" smtClean="0"/>
              <a:t>11/28/2018</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B32AB80A-78BA-6B42-BA0D-B44ACF890F5A}"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720473" y="8895283"/>
            <a:ext cx="1589931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p:nvPicPr>
        <p:blipFill>
          <a:blip r:embed="rId2"/>
          <a:stretch>
            <a:fillRect/>
          </a:stretch>
        </p:blipFill>
        <p:spPr bwMode="black">
          <a:xfrm>
            <a:off x="14195942" y="9064346"/>
            <a:ext cx="2423850" cy="520192"/>
          </a:xfrm>
          <a:prstGeom prst="rect">
            <a:avLst/>
          </a:prstGeom>
        </p:spPr>
      </p:pic>
    </p:spTree>
    <p:extLst>
      <p:ext uri="{BB962C8B-B14F-4D97-AF65-F5344CB8AC3E}">
        <p14:creationId xmlns:p14="http://schemas.microsoft.com/office/powerpoint/2010/main" val="1225677458"/>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728291" y="520192"/>
            <a:ext cx="15901021" cy="1508557"/>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728291" y="2392883"/>
            <a:ext cx="7797338" cy="6294323"/>
          </a:xfrm>
        </p:spPr>
        <p:txBody>
          <a:bodyPr/>
          <a:lstStyle>
            <a:lvl1pPr marL="433494" indent="-433494">
              <a:buFont typeface="+mj-lt"/>
              <a:buAutoNum type="arabicPeriod"/>
              <a:defRPr/>
            </a:lvl1pPr>
            <a:lvl2pPr marL="0" indent="0">
              <a:buNone/>
              <a:defRPr sz="2655">
                <a:solidFill>
                  <a:schemeClr val="tx2"/>
                </a:solidFill>
              </a:defRPr>
            </a:lvl2pPr>
            <a:lvl3pPr marL="433494" indent="-433494">
              <a:buClrTx/>
              <a:buSzPct val="125000"/>
              <a:buFont typeface="Arial" panose="020B0604020202020204" pitchFamily="34" charset="0"/>
              <a:buChar char="•"/>
              <a:defRPr sz="2655"/>
            </a:lvl3pPr>
            <a:lvl4pPr marL="866988" indent="-433494">
              <a:buSzPct val="90000"/>
              <a:buFont typeface="Arial" panose="020B0604020202020204" pitchFamily="34" charset="0"/>
              <a:buChar char="–"/>
              <a:defRPr sz="2655"/>
            </a:lvl4pPr>
            <a:lvl5pPr marL="1300483" indent="-433494">
              <a:buClrTx/>
              <a:buSzPct val="90000"/>
              <a:buFont typeface="Courier New" panose="02070309020205020404" pitchFamily="49" charset="0"/>
              <a:buChar char="o"/>
              <a:defRPr sz="2655"/>
            </a:lvl5pPr>
            <a:lvl6pPr marL="1300483" indent="-433494">
              <a:buClrTx/>
              <a:buSzPct val="90000"/>
              <a:buFont typeface="Courier New" panose="02070309020205020404" pitchFamily="49" charset="0"/>
              <a:buChar char="o"/>
              <a:defRPr sz="2655"/>
            </a:lvl6pPr>
            <a:lvl7pPr marL="1300483" indent="-433494">
              <a:buFont typeface="Courier New" panose="02070309020205020404" pitchFamily="49" charset="0"/>
              <a:buChar char="o"/>
              <a:defRPr sz="2655"/>
            </a:lvl7pPr>
            <a:lvl8pPr marL="1300483" indent="-433494">
              <a:buFont typeface="Courier New" panose="02070309020205020404" pitchFamily="49" charset="0"/>
              <a:buChar char="o"/>
              <a:defRPr sz="2655"/>
            </a:lvl8pPr>
            <a:lvl9pPr marL="1300483" indent="-433494">
              <a:buClrTx/>
              <a:buFont typeface="Courier New" panose="02070309020205020404" pitchFamily="49" charset="0"/>
              <a:buChar char="o"/>
              <a:defRPr sz="2655"/>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2932BF87-93DB-41AC-97FE-D5B0EDE196CB}" type="datetime1">
              <a:rPr lang="en-US" smtClean="0"/>
              <a:t>11/28/2018</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B32AB80A-78BA-6B42-BA0D-B44ACF890F5A}"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720473" y="8895283"/>
            <a:ext cx="1589931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8826194" y="2392881"/>
            <a:ext cx="8514069" cy="6294323"/>
          </a:xfrm>
        </p:spPr>
        <p:txBody>
          <a:bodyPr anchor="ctr"/>
          <a:lstStyle>
            <a:lvl1pPr marL="0" marR="0" indent="0" algn="ctr" defTabSz="1733977" rtl="0" eaLnBrk="1" fontAlgn="auto" latinLnBrk="0" hangingPunct="1">
              <a:lnSpc>
                <a:spcPct val="100000"/>
              </a:lnSpc>
              <a:spcBef>
                <a:spcPts val="1138"/>
              </a:spcBef>
              <a:spcAft>
                <a:spcPts val="0"/>
              </a:spcAft>
              <a:buClrTx/>
              <a:buSzTx/>
              <a:buFont typeface="Arial" panose="020B0604020202020204" pitchFamily="34" charset="0"/>
              <a:buNone/>
              <a:tabLst/>
              <a:defRPr/>
            </a:lvl1pPr>
          </a:lstStyle>
          <a:p>
            <a:pPr marL="0" marR="0" lvl="0" indent="0" algn="ctr" defTabSz="1733977" rtl="0" eaLnBrk="1" fontAlgn="auto" latinLnBrk="0" hangingPunct="1">
              <a:lnSpc>
                <a:spcPct val="100000"/>
              </a:lnSpc>
              <a:spcBef>
                <a:spcPts val="1138"/>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p:nvPicPr>
        <p:blipFill>
          <a:blip r:embed="rId2"/>
          <a:stretch>
            <a:fillRect/>
          </a:stretch>
        </p:blipFill>
        <p:spPr bwMode="black">
          <a:xfrm>
            <a:off x="14195942" y="9064346"/>
            <a:ext cx="2423850" cy="520192"/>
          </a:xfrm>
          <a:prstGeom prst="rect">
            <a:avLst/>
          </a:prstGeom>
        </p:spPr>
      </p:pic>
    </p:spTree>
    <p:extLst>
      <p:ext uri="{BB962C8B-B14F-4D97-AF65-F5344CB8AC3E}">
        <p14:creationId xmlns:p14="http://schemas.microsoft.com/office/powerpoint/2010/main" val="150358466"/>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728291" y="520192"/>
            <a:ext cx="15901021" cy="1508557"/>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728291" y="2392883"/>
            <a:ext cx="7797338" cy="6294323"/>
          </a:xfrm>
        </p:spPr>
        <p:txBody>
          <a:bodyPr/>
          <a:lstStyle>
            <a:lvl1pPr marL="433494" indent="-433494">
              <a:buFont typeface="+mj-lt"/>
              <a:buAutoNum type="arabicPeriod"/>
              <a:defRPr/>
            </a:lvl1pPr>
            <a:lvl2pPr marL="0" indent="0">
              <a:buNone/>
              <a:defRPr sz="2655">
                <a:solidFill>
                  <a:schemeClr val="tx2"/>
                </a:solidFill>
              </a:defRPr>
            </a:lvl2pPr>
            <a:lvl3pPr marL="433494" indent="-433494">
              <a:buClrTx/>
              <a:buSzPct val="125000"/>
              <a:buFont typeface="Arial" panose="020B0604020202020204" pitchFamily="34" charset="0"/>
              <a:buChar char="•"/>
              <a:defRPr sz="2655"/>
            </a:lvl3pPr>
            <a:lvl4pPr marL="866988" indent="-433494">
              <a:buSzPct val="90000"/>
              <a:buFont typeface="Arial" panose="020B0604020202020204" pitchFamily="34" charset="0"/>
              <a:buChar char="–"/>
              <a:defRPr sz="2655"/>
            </a:lvl4pPr>
            <a:lvl5pPr marL="1300483" indent="-433494">
              <a:buClrTx/>
              <a:buSzPct val="90000"/>
              <a:buFont typeface="Courier New" panose="02070309020205020404" pitchFamily="49" charset="0"/>
              <a:buChar char="o"/>
              <a:defRPr sz="2655"/>
            </a:lvl5pPr>
            <a:lvl6pPr marL="1300483" indent="-433494">
              <a:buClrTx/>
              <a:buSzPct val="90000"/>
              <a:buFont typeface="Courier New" panose="02070309020205020404" pitchFamily="49" charset="0"/>
              <a:buChar char="o"/>
              <a:defRPr sz="2655"/>
            </a:lvl6pPr>
            <a:lvl7pPr marL="1300483" indent="-433494">
              <a:buFont typeface="Courier New" panose="02070309020205020404" pitchFamily="49" charset="0"/>
              <a:buChar char="o"/>
              <a:defRPr sz="2655"/>
            </a:lvl7pPr>
            <a:lvl8pPr marL="1300483" indent="-433494">
              <a:buFont typeface="Courier New" panose="02070309020205020404" pitchFamily="49" charset="0"/>
              <a:buChar char="o"/>
              <a:defRPr sz="2655"/>
            </a:lvl8pPr>
            <a:lvl9pPr marL="1300483" indent="-433494">
              <a:buClrTx/>
              <a:buFont typeface="Courier New" panose="02070309020205020404" pitchFamily="49" charset="0"/>
              <a:buChar char="o"/>
              <a:defRPr sz="2655"/>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A973AD6C-D0A4-4637-9498-78703FB83037}" type="datetime1">
              <a:rPr lang="en-US" smtClean="0"/>
              <a:t>11/28/2018</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B32AB80A-78BA-6B42-BA0D-B44ACF890F5A}"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720473" y="8895283"/>
            <a:ext cx="1589931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8826194" y="2392883"/>
            <a:ext cx="8514069" cy="6294323"/>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p:nvPicPr>
        <p:blipFill>
          <a:blip r:embed="rId2"/>
          <a:stretch>
            <a:fillRect/>
          </a:stretch>
        </p:blipFill>
        <p:spPr bwMode="black">
          <a:xfrm>
            <a:off x="14195942" y="9064346"/>
            <a:ext cx="2423850" cy="520192"/>
          </a:xfrm>
          <a:prstGeom prst="rect">
            <a:avLst/>
          </a:prstGeom>
        </p:spPr>
      </p:pic>
    </p:spTree>
    <p:extLst>
      <p:ext uri="{BB962C8B-B14F-4D97-AF65-F5344CB8AC3E}">
        <p14:creationId xmlns:p14="http://schemas.microsoft.com/office/powerpoint/2010/main" val="4283945538"/>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728291" y="520192"/>
            <a:ext cx="15901021" cy="1508557"/>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8831974" y="2392883"/>
            <a:ext cx="7797338" cy="6294323"/>
          </a:xfrm>
        </p:spPr>
        <p:txBody>
          <a:bodyPr/>
          <a:lstStyle>
            <a:lvl1pPr marL="433494" indent="-433494">
              <a:buFont typeface="+mj-lt"/>
              <a:buAutoNum type="arabicPeriod"/>
              <a:defRPr/>
            </a:lvl1pPr>
            <a:lvl2pPr marL="0" indent="0">
              <a:buNone/>
              <a:defRPr sz="2655">
                <a:solidFill>
                  <a:schemeClr val="tx2"/>
                </a:solidFill>
              </a:defRPr>
            </a:lvl2pPr>
            <a:lvl3pPr marL="433494" indent="-433494">
              <a:buClrTx/>
              <a:buSzPct val="125000"/>
              <a:buFont typeface="Arial" panose="020B0604020202020204" pitchFamily="34" charset="0"/>
              <a:buChar char="•"/>
              <a:defRPr sz="2655"/>
            </a:lvl3pPr>
            <a:lvl4pPr marL="866988" indent="-433494">
              <a:buClrTx/>
              <a:buSzPct val="90000"/>
              <a:buFont typeface="Arial" panose="020B0604020202020204" pitchFamily="34" charset="0"/>
              <a:buChar char="–"/>
              <a:defRPr sz="2655"/>
            </a:lvl4pPr>
            <a:lvl5pPr marL="1300483" indent="-433494">
              <a:buClrTx/>
              <a:buSzPct val="90000"/>
              <a:buFont typeface="Courier New" panose="02070309020205020404" pitchFamily="49" charset="0"/>
              <a:buChar char="o"/>
              <a:defRPr sz="2655"/>
            </a:lvl5pPr>
            <a:lvl6pPr marL="1300483" indent="-433494">
              <a:buClrTx/>
              <a:buSzPct val="90000"/>
              <a:buFont typeface="Courier New" panose="02070309020205020404" pitchFamily="49" charset="0"/>
              <a:buChar char="o"/>
              <a:defRPr sz="2655"/>
            </a:lvl6pPr>
            <a:lvl7pPr marL="1300483" indent="-433494">
              <a:buClrTx/>
              <a:buFont typeface="Courier New" panose="02070309020205020404" pitchFamily="49" charset="0"/>
              <a:buChar char="o"/>
              <a:defRPr sz="2655"/>
            </a:lvl7pPr>
            <a:lvl8pPr marL="1300483" indent="-433494">
              <a:buClrTx/>
              <a:buFont typeface="Courier New" panose="02070309020205020404" pitchFamily="49" charset="0"/>
              <a:buChar char="o"/>
              <a:defRPr sz="2655"/>
            </a:lvl8pPr>
            <a:lvl9pPr marL="1300483" indent="-433494">
              <a:buClrTx/>
              <a:buFont typeface="Courier New" panose="02070309020205020404" pitchFamily="49" charset="0"/>
              <a:buChar char="o"/>
              <a:defRPr sz="2655"/>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728291" y="2392883"/>
            <a:ext cx="7803118" cy="629432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B76FEAAF-6EEB-4F52-AFCF-EAA3159D879B}" type="datetime1">
              <a:rPr lang="en-US" smtClean="0"/>
              <a:t>11/28/2018</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B32AB80A-78BA-6B42-BA0D-B44ACF890F5A}"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720473" y="8895283"/>
            <a:ext cx="1589931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p:nvPicPr>
        <p:blipFill>
          <a:blip r:embed="rId2"/>
          <a:stretch>
            <a:fillRect/>
          </a:stretch>
        </p:blipFill>
        <p:spPr bwMode="black">
          <a:xfrm>
            <a:off x="14195942" y="9064346"/>
            <a:ext cx="2423850" cy="520192"/>
          </a:xfrm>
          <a:prstGeom prst="rect">
            <a:avLst/>
          </a:prstGeom>
        </p:spPr>
      </p:pic>
    </p:spTree>
    <p:extLst>
      <p:ext uri="{BB962C8B-B14F-4D97-AF65-F5344CB8AC3E}">
        <p14:creationId xmlns:p14="http://schemas.microsoft.com/office/powerpoint/2010/main" val="3089573386"/>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p:nvPicPr>
        <p:blipFill>
          <a:blip r:embed="rId2"/>
          <a:stretch>
            <a:fillRect/>
          </a:stretch>
        </p:blipFill>
        <p:spPr>
          <a:xfrm>
            <a:off x="0" y="0"/>
            <a:ext cx="17340263" cy="976805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867013" y="3206992"/>
            <a:ext cx="9537145" cy="1996034"/>
          </a:xfrm>
        </p:spPr>
        <p:txBody>
          <a:bodyPr anchor="b">
            <a:spAutoFit/>
          </a:bodyPr>
          <a:lstStyle>
            <a:lvl1pPr algn="l">
              <a:defRPr sz="7206">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867013" y="5912850"/>
            <a:ext cx="9537145" cy="1021362"/>
          </a:xfrm>
        </p:spPr>
        <p:txBody>
          <a:bodyPr>
            <a:spAutoFit/>
          </a:bodyPr>
          <a:lstStyle>
            <a:lvl1pPr marL="0" marR="0" indent="0" algn="l" defTabSz="1733977" rtl="0" eaLnBrk="1" fontAlgn="auto" latinLnBrk="0" hangingPunct="1">
              <a:lnSpc>
                <a:spcPct val="100000"/>
              </a:lnSpc>
              <a:spcBef>
                <a:spcPts val="1138"/>
              </a:spcBef>
              <a:spcAft>
                <a:spcPts val="0"/>
              </a:spcAft>
              <a:buClrTx/>
              <a:buSzTx/>
              <a:buFont typeface="Arial" panose="020B0604020202020204" pitchFamily="34" charset="0"/>
              <a:buNone/>
              <a:tabLst/>
              <a:defRPr sz="3413">
                <a:solidFill>
                  <a:schemeClr val="bg1"/>
                </a:solidFill>
              </a:defRPr>
            </a:lvl1pPr>
            <a:lvl2pPr marL="0" indent="0" algn="l">
              <a:buClrTx/>
              <a:buFont typeface="Arial" panose="020B0604020202020204" pitchFamily="34" charset="0"/>
              <a:buNone/>
              <a:tabLst/>
              <a:defRPr sz="2276">
                <a:solidFill>
                  <a:schemeClr val="bg1"/>
                </a:solidFill>
              </a:defRPr>
            </a:lvl2pPr>
            <a:lvl3pPr marL="433494" indent="-433494" algn="l">
              <a:spcBef>
                <a:spcPts val="1138"/>
              </a:spcBef>
              <a:buClrTx/>
              <a:buSzPct val="125000"/>
              <a:buFont typeface="Arial" panose="020B0604020202020204" pitchFamily="34" charset="0"/>
              <a:buChar char="•"/>
              <a:defRPr sz="2276">
                <a:solidFill>
                  <a:schemeClr val="bg1"/>
                </a:solidFill>
              </a:defRPr>
            </a:lvl3pPr>
            <a:lvl4pPr marL="433494" indent="-433494" algn="l">
              <a:spcBef>
                <a:spcPts val="1138"/>
              </a:spcBef>
              <a:buClrTx/>
              <a:buSzPct val="125000"/>
              <a:buFont typeface="Arial" panose="020B0604020202020204" pitchFamily="34" charset="0"/>
              <a:buChar char="•"/>
              <a:defRPr sz="2276">
                <a:solidFill>
                  <a:schemeClr val="bg1"/>
                </a:solidFill>
              </a:defRPr>
            </a:lvl4pPr>
            <a:lvl5pPr marL="433494" indent="-433494" algn="l">
              <a:spcBef>
                <a:spcPts val="1138"/>
              </a:spcBef>
              <a:buClrTx/>
              <a:buSzPct val="125000"/>
              <a:buFont typeface="Arial" panose="020B0604020202020204" pitchFamily="34" charset="0"/>
              <a:buChar char="•"/>
              <a:defRPr sz="2276">
                <a:solidFill>
                  <a:schemeClr val="bg1"/>
                </a:solidFill>
              </a:defRPr>
            </a:lvl5pPr>
            <a:lvl6pPr marL="433494" indent="-433494" algn="l">
              <a:spcBef>
                <a:spcPts val="1138"/>
              </a:spcBef>
              <a:buClrTx/>
              <a:buSzPct val="125000"/>
              <a:buFont typeface="Arial" panose="020B0604020202020204" pitchFamily="34" charset="0"/>
              <a:buChar char="•"/>
              <a:defRPr sz="2276">
                <a:solidFill>
                  <a:schemeClr val="bg1"/>
                </a:solidFill>
              </a:defRPr>
            </a:lvl6pPr>
            <a:lvl7pPr marL="433494" indent="-433494" algn="l">
              <a:spcBef>
                <a:spcPts val="1138"/>
              </a:spcBef>
              <a:buClrTx/>
              <a:buSzPct val="125000"/>
              <a:buFont typeface="Arial" panose="020B0604020202020204" pitchFamily="34" charset="0"/>
              <a:buChar char="•"/>
              <a:defRPr sz="2276">
                <a:solidFill>
                  <a:schemeClr val="bg1"/>
                </a:solidFill>
              </a:defRPr>
            </a:lvl7pPr>
            <a:lvl8pPr marL="433494" indent="-433494" algn="l">
              <a:spcBef>
                <a:spcPts val="1138"/>
              </a:spcBef>
              <a:buClrTx/>
              <a:buSzPct val="125000"/>
              <a:buFont typeface="Arial" panose="020B0604020202020204" pitchFamily="34" charset="0"/>
              <a:buChar char="•"/>
              <a:defRPr sz="2276">
                <a:solidFill>
                  <a:schemeClr val="bg1"/>
                </a:solidFill>
              </a:defRPr>
            </a:lvl8pPr>
            <a:lvl9pPr marL="433494" indent="-433494" algn="l">
              <a:spcBef>
                <a:spcPts val="1138"/>
              </a:spcBef>
              <a:buClrTx/>
              <a:buSzPct val="125000"/>
              <a:buFont typeface="Arial" panose="020B0604020202020204" pitchFamily="34" charset="0"/>
              <a:buChar char="•"/>
              <a:defRPr sz="2276">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867013" y="9021207"/>
            <a:ext cx="9537145" cy="218863"/>
          </a:xfrm>
        </p:spPr>
        <p:txBody>
          <a:bodyPr>
            <a:spAutoFit/>
          </a:bodyPr>
          <a:lstStyle>
            <a:lvl1pPr>
              <a:defRPr sz="1422">
                <a:solidFill>
                  <a:schemeClr val="bg1"/>
                </a:solidFill>
              </a:defRPr>
            </a:lvl1pPr>
            <a:lvl2pPr marL="0" indent="0">
              <a:defRPr sz="1422">
                <a:solidFill>
                  <a:schemeClr val="bg1"/>
                </a:solidFill>
              </a:defRPr>
            </a:lvl2pPr>
            <a:lvl3pPr marL="0" indent="0">
              <a:defRPr sz="1422">
                <a:solidFill>
                  <a:schemeClr val="bg1"/>
                </a:solidFill>
              </a:defRPr>
            </a:lvl3pPr>
            <a:lvl4pPr marL="0" indent="0">
              <a:defRPr sz="1422">
                <a:solidFill>
                  <a:schemeClr val="bg1"/>
                </a:solidFill>
              </a:defRPr>
            </a:lvl4pPr>
            <a:lvl5pPr marL="0" indent="0">
              <a:defRPr sz="1422">
                <a:solidFill>
                  <a:schemeClr val="bg1"/>
                </a:solidFill>
              </a:defRPr>
            </a:lvl5pPr>
            <a:lvl6pPr marL="0" indent="0">
              <a:defRPr sz="1422">
                <a:solidFill>
                  <a:schemeClr val="bg1"/>
                </a:solidFill>
              </a:defRPr>
            </a:lvl6pPr>
            <a:lvl7pPr marL="0" indent="0">
              <a:defRPr sz="1422">
                <a:solidFill>
                  <a:schemeClr val="bg1"/>
                </a:solidFill>
              </a:defRPr>
            </a:lvl7pPr>
            <a:lvl8pPr marL="0" indent="0">
              <a:defRPr sz="1422">
                <a:solidFill>
                  <a:schemeClr val="bg1"/>
                </a:solidFill>
              </a:defRPr>
            </a:lvl8pPr>
            <a:lvl9pPr marL="0" indent="0">
              <a:defRPr sz="1422">
                <a:solidFill>
                  <a:schemeClr val="bg1"/>
                </a:solidFill>
              </a:defRPr>
            </a:lvl9pPr>
          </a:lstStyle>
          <a:p>
            <a:r>
              <a:rPr lang="en-US"/>
              <a:t>© 2018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p:nvCxnSpPr>
        <p:spPr bwMode="white">
          <a:xfrm>
            <a:off x="867013" y="5553444"/>
            <a:ext cx="43350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p:nvPicPr>
        <p:blipFill>
          <a:blip r:embed="rId3"/>
          <a:stretch>
            <a:fillRect/>
          </a:stretch>
        </p:blipFill>
        <p:spPr>
          <a:xfrm>
            <a:off x="867014" y="728269"/>
            <a:ext cx="4524521" cy="971025"/>
          </a:xfrm>
          <a:prstGeom prst="rect">
            <a:avLst/>
          </a:prstGeom>
        </p:spPr>
      </p:pic>
    </p:spTree>
    <p:extLst>
      <p:ext uri="{BB962C8B-B14F-4D97-AF65-F5344CB8AC3E}">
        <p14:creationId xmlns:p14="http://schemas.microsoft.com/office/powerpoint/2010/main" val="959525783"/>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728291" y="520192"/>
            <a:ext cx="15901021" cy="1508557"/>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8831974" y="2392883"/>
            <a:ext cx="7797338" cy="6294323"/>
          </a:xfrm>
        </p:spPr>
        <p:txBody>
          <a:bodyPr/>
          <a:lstStyle>
            <a:lvl1pPr marL="433494" indent="-433494">
              <a:buFont typeface="+mj-lt"/>
              <a:buAutoNum type="arabicPeriod"/>
              <a:defRPr/>
            </a:lvl1pPr>
            <a:lvl2pPr marL="0" indent="0">
              <a:buNone/>
              <a:defRPr sz="2655">
                <a:solidFill>
                  <a:schemeClr val="tx2"/>
                </a:solidFill>
              </a:defRPr>
            </a:lvl2pPr>
            <a:lvl3pPr marL="433494" indent="-433494">
              <a:buClrTx/>
              <a:buSzPct val="125000"/>
              <a:buFont typeface="Arial" panose="020B0604020202020204" pitchFamily="34" charset="0"/>
              <a:buChar char="•"/>
              <a:defRPr sz="2655"/>
            </a:lvl3pPr>
            <a:lvl4pPr marL="866988" indent="-433494">
              <a:buClrTx/>
              <a:buSzPct val="90000"/>
              <a:buFont typeface="Arial" panose="020B0604020202020204" pitchFamily="34" charset="0"/>
              <a:buChar char="–"/>
              <a:defRPr sz="2655"/>
            </a:lvl4pPr>
            <a:lvl5pPr marL="1300483" indent="-433494">
              <a:buClrTx/>
              <a:buSzPct val="90000"/>
              <a:buFont typeface="Courier New" panose="02070309020205020404" pitchFamily="49" charset="0"/>
              <a:buChar char="o"/>
              <a:defRPr sz="2655"/>
            </a:lvl5pPr>
            <a:lvl6pPr marL="1300483" indent="-433494">
              <a:buClrTx/>
              <a:buSzPct val="90000"/>
              <a:buFont typeface="Courier New" panose="02070309020205020404" pitchFamily="49" charset="0"/>
              <a:buChar char="o"/>
              <a:defRPr sz="2655"/>
            </a:lvl6pPr>
            <a:lvl7pPr marL="1300483" indent="-433494">
              <a:buClrTx/>
              <a:buFont typeface="Courier New" panose="02070309020205020404" pitchFamily="49" charset="0"/>
              <a:buChar char="o"/>
              <a:defRPr sz="2655"/>
            </a:lvl7pPr>
            <a:lvl8pPr marL="1300483" indent="-433494">
              <a:buClrTx/>
              <a:buFont typeface="Courier New" panose="02070309020205020404" pitchFamily="49" charset="0"/>
              <a:buChar char="o"/>
              <a:defRPr sz="2655"/>
            </a:lvl8pPr>
            <a:lvl9pPr marL="1300483" indent="-433494">
              <a:buClrTx/>
              <a:buFont typeface="Courier New" panose="02070309020205020404" pitchFamily="49" charset="0"/>
              <a:buChar char="o"/>
              <a:defRPr sz="2655"/>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53B3E752-6178-4BDC-A142-2B2569EDD04D}" type="datetime1">
              <a:rPr lang="en-US" smtClean="0"/>
              <a:t>11/28/2018</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B32AB80A-78BA-6B42-BA0D-B44ACF890F5A}"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720473" y="8895283"/>
            <a:ext cx="1589931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2" y="2392883"/>
            <a:ext cx="8531409" cy="6294323"/>
          </a:xfrm>
          <a:prstGeom prst="rect">
            <a:avLst/>
          </a:prstGeom>
        </p:spPr>
        <p:txBody>
          <a:bodyPr anchor="ctr">
            <a:normAutofit/>
          </a:bodyPr>
          <a:lstStyle>
            <a:lvl1pPr marL="0" indent="0" algn="ctr">
              <a:buNone/>
              <a:defRPr>
                <a:solidFill>
                  <a:schemeClr val="tx2"/>
                </a:solidFill>
              </a:defRPr>
            </a:lvl1pPr>
          </a:lstStyle>
          <a:p>
            <a:r>
              <a:rPr lang="en-US" smtClean="0"/>
              <a:t>Click icon to add picture</a:t>
            </a:r>
            <a:endParaRPr lang="en-US" dirty="0"/>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p:nvPicPr>
        <p:blipFill>
          <a:blip r:embed="rId2"/>
          <a:stretch>
            <a:fillRect/>
          </a:stretch>
        </p:blipFill>
        <p:spPr bwMode="black">
          <a:xfrm>
            <a:off x="14195942" y="9064346"/>
            <a:ext cx="2423850" cy="520192"/>
          </a:xfrm>
          <a:prstGeom prst="rect">
            <a:avLst/>
          </a:prstGeom>
        </p:spPr>
      </p:pic>
    </p:spTree>
    <p:extLst>
      <p:ext uri="{BB962C8B-B14F-4D97-AF65-F5344CB8AC3E}">
        <p14:creationId xmlns:p14="http://schemas.microsoft.com/office/powerpoint/2010/main" val="423254976"/>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728291" y="520192"/>
            <a:ext cx="15901021" cy="1508557"/>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8831974" y="2392883"/>
            <a:ext cx="7797338" cy="6294323"/>
          </a:xfrm>
        </p:spPr>
        <p:txBody>
          <a:bodyPr/>
          <a:lstStyle>
            <a:lvl1pPr marL="433494" indent="-433494">
              <a:buFont typeface="+mj-lt"/>
              <a:buAutoNum type="arabicPeriod"/>
              <a:defRPr/>
            </a:lvl1pPr>
            <a:lvl2pPr marL="0" indent="0">
              <a:buNone/>
              <a:defRPr sz="2655">
                <a:solidFill>
                  <a:schemeClr val="tx2"/>
                </a:solidFill>
              </a:defRPr>
            </a:lvl2pPr>
            <a:lvl3pPr marL="433494" indent="-433494">
              <a:buClrTx/>
              <a:buSzPct val="125000"/>
              <a:buFont typeface="Arial" panose="020B0604020202020204" pitchFamily="34" charset="0"/>
              <a:buChar char="•"/>
              <a:defRPr sz="2655"/>
            </a:lvl3pPr>
            <a:lvl4pPr marL="866988" indent="-433494">
              <a:buClrTx/>
              <a:buSzPct val="90000"/>
              <a:buFont typeface="Arial" panose="020B0604020202020204" pitchFamily="34" charset="0"/>
              <a:buChar char="–"/>
              <a:defRPr sz="2655"/>
            </a:lvl4pPr>
            <a:lvl5pPr marL="1300483" indent="-433494">
              <a:buClrTx/>
              <a:buSzPct val="90000"/>
              <a:buFont typeface="Courier New" panose="02070309020205020404" pitchFamily="49" charset="0"/>
              <a:buChar char="o"/>
              <a:defRPr sz="2655"/>
            </a:lvl5pPr>
            <a:lvl6pPr marL="1300483" indent="-433494">
              <a:buClrTx/>
              <a:buSzPct val="90000"/>
              <a:buFont typeface="Courier New" panose="02070309020205020404" pitchFamily="49" charset="0"/>
              <a:buChar char="o"/>
              <a:defRPr sz="2655"/>
            </a:lvl6pPr>
            <a:lvl7pPr marL="1300483" indent="-433494">
              <a:buClrTx/>
              <a:buFont typeface="Courier New" panose="02070309020205020404" pitchFamily="49" charset="0"/>
              <a:buChar char="o"/>
              <a:defRPr sz="2655"/>
            </a:lvl7pPr>
            <a:lvl8pPr marL="1300483" indent="-433494">
              <a:buClrTx/>
              <a:buFont typeface="Courier New" panose="02070309020205020404" pitchFamily="49" charset="0"/>
              <a:buChar char="o"/>
              <a:defRPr sz="2655"/>
            </a:lvl8pPr>
            <a:lvl9pPr marL="1300483" indent="-433494">
              <a:buClrTx/>
              <a:buFont typeface="Courier New" panose="02070309020205020404" pitchFamily="49" charset="0"/>
              <a:buChar char="o"/>
              <a:defRPr sz="2655"/>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483964B7-435C-4AA1-A62E-A1663B697282}" type="datetime1">
              <a:rPr lang="en-US" smtClean="0"/>
              <a:t>11/28/2018</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B32AB80A-78BA-6B42-BA0D-B44ACF890F5A}"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720473" y="8895283"/>
            <a:ext cx="1589931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2392883"/>
            <a:ext cx="8531409" cy="6294323"/>
          </a:xfrm>
        </p:spPr>
        <p:txBody>
          <a:bodyPr anchor="ctr"/>
          <a:lstStyle>
            <a:lvl1pPr marL="0" marR="0" indent="0" algn="ctr" defTabSz="1733977" rtl="0" eaLnBrk="1" fontAlgn="auto" latinLnBrk="0" hangingPunct="1">
              <a:lnSpc>
                <a:spcPct val="100000"/>
              </a:lnSpc>
              <a:spcBef>
                <a:spcPts val="1138"/>
              </a:spcBef>
              <a:spcAft>
                <a:spcPts val="0"/>
              </a:spcAft>
              <a:buClrTx/>
              <a:buSzTx/>
              <a:buFont typeface="Arial" panose="020B0604020202020204" pitchFamily="34" charset="0"/>
              <a:buNone/>
              <a:tabLst/>
              <a:defRPr/>
            </a:lvl1pPr>
          </a:lstStyle>
          <a:p>
            <a:pPr marL="0" marR="0" lvl="0" indent="0" algn="ctr" defTabSz="1733977" rtl="0" eaLnBrk="1" fontAlgn="auto" latinLnBrk="0" hangingPunct="1">
              <a:lnSpc>
                <a:spcPct val="100000"/>
              </a:lnSpc>
              <a:spcBef>
                <a:spcPts val="1138"/>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p:nvPicPr>
        <p:blipFill>
          <a:blip r:embed="rId2"/>
          <a:stretch>
            <a:fillRect/>
          </a:stretch>
        </p:blipFill>
        <p:spPr bwMode="black">
          <a:xfrm>
            <a:off x="14195942" y="9064346"/>
            <a:ext cx="2423850" cy="520192"/>
          </a:xfrm>
          <a:prstGeom prst="rect">
            <a:avLst/>
          </a:prstGeom>
        </p:spPr>
      </p:pic>
    </p:spTree>
    <p:extLst>
      <p:ext uri="{BB962C8B-B14F-4D97-AF65-F5344CB8AC3E}">
        <p14:creationId xmlns:p14="http://schemas.microsoft.com/office/powerpoint/2010/main" val="1875164083"/>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751903" cy="97536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2826463" y="2323524"/>
            <a:ext cx="12745093" cy="3259870"/>
          </a:xfrm>
        </p:spPr>
        <p:txBody>
          <a:bodyPr anchor="t" anchorCtr="0">
            <a:noAutofit/>
          </a:bodyPr>
          <a:lstStyle>
            <a:lvl1pPr>
              <a:defRPr sz="8344">
                <a:solidFill>
                  <a:schemeClr val="tx1"/>
                </a:solidFill>
              </a:defRPr>
            </a:lvl1pPr>
            <a:lvl2pPr marL="439515" indent="-439515">
              <a:buNone/>
              <a:defRPr sz="8344">
                <a:solidFill>
                  <a:schemeClr val="tx1"/>
                </a:solidFill>
              </a:defRPr>
            </a:lvl2pPr>
            <a:lvl3pPr marL="433494" indent="-433494">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2276" i="1">
                <a:solidFill>
                  <a:schemeClr val="tx1"/>
                </a:solidFill>
              </a:defRPr>
            </a:lvl4pPr>
            <a:lvl5pPr marL="0" indent="0">
              <a:buClrTx/>
              <a:buFont typeface="Arial" panose="020B0604020202020204" pitchFamily="34" charset="0"/>
              <a:buNone/>
              <a:defRPr sz="2276" i="1">
                <a:solidFill>
                  <a:schemeClr val="tx1"/>
                </a:solidFill>
              </a:defRPr>
            </a:lvl5pPr>
            <a:lvl6pPr marL="0" indent="0">
              <a:buClrTx/>
              <a:buFont typeface="Arial" panose="020B0604020202020204" pitchFamily="34" charset="0"/>
              <a:buNone/>
              <a:defRPr sz="2276" i="1">
                <a:solidFill>
                  <a:schemeClr val="tx1"/>
                </a:solidFill>
              </a:defRPr>
            </a:lvl6pPr>
            <a:lvl7pPr marL="0" indent="0">
              <a:buClrTx/>
              <a:buNone/>
              <a:defRPr sz="2276" i="1">
                <a:solidFill>
                  <a:schemeClr val="tx1"/>
                </a:solidFill>
              </a:defRPr>
            </a:lvl7pPr>
            <a:lvl8pPr marL="0" indent="0">
              <a:buClrTx/>
              <a:buNone/>
              <a:defRPr sz="2276" i="1">
                <a:solidFill>
                  <a:schemeClr val="tx1"/>
                </a:solidFill>
              </a:defRPr>
            </a:lvl8pPr>
            <a:lvl9pPr marL="0" indent="0">
              <a:buClrTx/>
              <a:buFont typeface="Arial" panose="020B0604020202020204" pitchFamily="34" charset="0"/>
              <a:buNone/>
              <a:defRPr sz="2276" i="1">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10404158" y="9103360"/>
            <a:ext cx="1734026" cy="294775"/>
          </a:xfrm>
        </p:spPr>
        <p:txBody>
          <a:bodyPr/>
          <a:lstStyle>
            <a:lvl1pPr>
              <a:defRPr>
                <a:solidFill>
                  <a:schemeClr val="tx1"/>
                </a:solidFill>
              </a:defRPr>
            </a:lvl1pPr>
          </a:lstStyle>
          <a:p>
            <a:fld id="{F6F2A938-361F-4F67-8BCD-4248013A871E}" type="datetime1">
              <a:rPr lang="en-US" smtClean="0"/>
              <a:t>11/28/2018</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2826461" y="9103360"/>
            <a:ext cx="8670132" cy="294775"/>
          </a:xfrm>
        </p:spPr>
        <p:txBody>
          <a:bodyPr/>
          <a:lstStyle>
            <a:lvl1pPr>
              <a:defRPr>
                <a:solidFill>
                  <a:schemeClr val="tx1"/>
                </a:solidFill>
              </a:defRPr>
            </a:lvl1pPr>
          </a:lstStyle>
          <a:p>
            <a:r>
              <a:rPr lang="en-US"/>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589569" y="9103360"/>
            <a:ext cx="433507" cy="294775"/>
          </a:xfrm>
        </p:spPr>
        <p:txBody>
          <a:bodyPr/>
          <a:lstStyle>
            <a:lvl1pPr>
              <a:defRPr>
                <a:solidFill>
                  <a:schemeClr val="bg1"/>
                </a:solidFill>
              </a:defRPr>
            </a:lvl1pPr>
          </a:lstStyle>
          <a:p>
            <a:fld id="{B32AB80A-78BA-6B42-BA0D-B44ACF890F5A}"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p:nvCxnSpPr>
        <p:spPr>
          <a:xfrm>
            <a:off x="2826461" y="2080768"/>
            <a:ext cx="12745093"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p:nvPicPr>
        <p:blipFill>
          <a:blip r:embed="rId3"/>
          <a:stretch>
            <a:fillRect/>
          </a:stretch>
        </p:blipFill>
        <p:spPr bwMode="black">
          <a:xfrm>
            <a:off x="14195942" y="9064346"/>
            <a:ext cx="2423850" cy="520192"/>
          </a:xfrm>
          <a:prstGeom prst="rect">
            <a:avLst/>
          </a:prstGeom>
        </p:spPr>
      </p:pic>
    </p:spTree>
    <p:extLst>
      <p:ext uri="{BB962C8B-B14F-4D97-AF65-F5344CB8AC3E}">
        <p14:creationId xmlns:p14="http://schemas.microsoft.com/office/powerpoint/2010/main" val="836045681"/>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057756" y="2323524"/>
            <a:ext cx="12745093" cy="3259870"/>
          </a:xfrm>
        </p:spPr>
        <p:txBody>
          <a:bodyPr anchor="t" anchorCtr="0">
            <a:noAutofit/>
          </a:bodyPr>
          <a:lstStyle>
            <a:lvl1pPr>
              <a:defRPr sz="8344">
                <a:solidFill>
                  <a:schemeClr val="tx1"/>
                </a:solidFill>
              </a:defRPr>
            </a:lvl1pPr>
            <a:lvl2pPr marL="439515" indent="-439515">
              <a:buNone/>
              <a:defRPr sz="8344">
                <a:solidFill>
                  <a:schemeClr val="tx1"/>
                </a:solidFill>
              </a:defRPr>
            </a:lvl2pPr>
            <a:lvl3pPr marL="433494" indent="-433494">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2276" i="1">
                <a:solidFill>
                  <a:schemeClr val="tx1"/>
                </a:solidFill>
              </a:defRPr>
            </a:lvl4pPr>
            <a:lvl5pPr marL="0" indent="0">
              <a:buClrTx/>
              <a:buFont typeface="Arial" panose="020B0604020202020204" pitchFamily="34" charset="0"/>
              <a:buNone/>
              <a:defRPr sz="2276" i="1">
                <a:solidFill>
                  <a:schemeClr val="tx1"/>
                </a:solidFill>
              </a:defRPr>
            </a:lvl5pPr>
            <a:lvl6pPr marL="0" indent="0">
              <a:buClrTx/>
              <a:buFont typeface="Arial" panose="020B0604020202020204" pitchFamily="34" charset="0"/>
              <a:buNone/>
              <a:defRPr sz="2276" i="1">
                <a:solidFill>
                  <a:schemeClr val="tx1"/>
                </a:solidFill>
                <a:latin typeface="+mn-lt"/>
              </a:defRPr>
            </a:lvl6pPr>
            <a:lvl7pPr marL="0" indent="0">
              <a:buClrTx/>
              <a:buFont typeface="Arial" panose="020B0604020202020204" pitchFamily="34" charset="0"/>
              <a:buNone/>
              <a:defRPr sz="2276" i="1">
                <a:solidFill>
                  <a:schemeClr val="tx1"/>
                </a:solidFill>
              </a:defRPr>
            </a:lvl7pPr>
            <a:lvl8pPr marL="0" indent="0">
              <a:buClrTx/>
              <a:buFont typeface="Arial" panose="020B0604020202020204" pitchFamily="34" charset="0"/>
              <a:buNone/>
              <a:defRPr sz="2276" i="1">
                <a:solidFill>
                  <a:schemeClr val="tx1"/>
                </a:solidFill>
              </a:defRPr>
            </a:lvl8pPr>
            <a:lvl9pPr marL="0" indent="0">
              <a:buClrTx/>
              <a:buFont typeface="Arial" panose="020B0604020202020204" pitchFamily="34" charset="0"/>
              <a:buNone/>
              <a:defRPr sz="2276" i="1">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fld id="{672216AA-C246-4BF8-9778-027A671AE05C}" type="datetime1">
              <a:rPr lang="en-US" smtClean="0"/>
              <a:t>11/28/2018</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057756" y="9103360"/>
            <a:ext cx="8670132" cy="294775"/>
          </a:xfrm>
        </p:spPr>
        <p:txBody>
          <a:bodyPr/>
          <a:lstStyle>
            <a:lvl1pPr>
              <a:defRPr>
                <a:solidFill>
                  <a:schemeClr val="tx1"/>
                </a:solidFill>
              </a:defRPr>
            </a:lvl1pPr>
          </a:lstStyle>
          <a:p>
            <a:r>
              <a:rPr lang="en-US"/>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589569" y="9103360"/>
            <a:ext cx="433507" cy="294775"/>
          </a:xfrm>
        </p:spPr>
        <p:txBody>
          <a:bodyPr/>
          <a:lstStyle>
            <a:lvl1pPr>
              <a:defRPr>
                <a:solidFill>
                  <a:schemeClr val="tx1"/>
                </a:solidFill>
              </a:defRPr>
            </a:lvl1pPr>
          </a:lstStyle>
          <a:p>
            <a:fld id="{B32AB80A-78BA-6B42-BA0D-B44ACF890F5A}"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p:nvCxnSpPr>
        <p:spPr>
          <a:xfrm>
            <a:off x="1057756" y="2080768"/>
            <a:ext cx="12745093"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p:nvPicPr>
        <p:blipFill>
          <a:blip r:embed="rId2"/>
          <a:stretch>
            <a:fillRect/>
          </a:stretch>
        </p:blipFill>
        <p:spPr bwMode="black">
          <a:xfrm>
            <a:off x="14195942" y="9064346"/>
            <a:ext cx="2423850" cy="520192"/>
          </a:xfrm>
          <a:prstGeom prst="rect">
            <a:avLst/>
          </a:prstGeom>
        </p:spPr>
      </p:pic>
    </p:spTree>
    <p:extLst>
      <p:ext uri="{BB962C8B-B14F-4D97-AF65-F5344CB8AC3E}">
        <p14:creationId xmlns:p14="http://schemas.microsoft.com/office/powerpoint/2010/main" val="113139757"/>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ue Divider / Quote">
    <p:bg>
      <p:bgPr>
        <a:solidFill>
          <a:schemeClr val="tx1"/>
        </a:solidFill>
        <a:effectLst/>
      </p:bgPr>
    </p:bg>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057756" y="2323524"/>
            <a:ext cx="12745093" cy="3259870"/>
          </a:xfrm>
        </p:spPr>
        <p:txBody>
          <a:bodyPr anchor="t" anchorCtr="0">
            <a:noAutofit/>
          </a:bodyPr>
          <a:lstStyle>
            <a:lvl1pPr>
              <a:defRPr sz="8344">
                <a:solidFill>
                  <a:schemeClr val="bg1"/>
                </a:solidFill>
              </a:defRPr>
            </a:lvl1pPr>
            <a:lvl2pPr marL="439515" indent="-439515">
              <a:buNone/>
              <a:defRPr sz="8344">
                <a:solidFill>
                  <a:schemeClr val="bg1"/>
                </a:solidFill>
              </a:defRPr>
            </a:lvl2pPr>
            <a:lvl3pPr marL="433494" indent="-433494">
              <a:buClrTx/>
              <a:buSzPct val="125000"/>
              <a:buFont typeface="Arial" panose="020B0604020202020204" pitchFamily="34" charset="0"/>
              <a:buChar char="•"/>
              <a:defRPr>
                <a:solidFill>
                  <a:schemeClr val="bg1"/>
                </a:solidFill>
              </a:defRPr>
            </a:lvl3pPr>
            <a:lvl4pPr marL="0" indent="0">
              <a:buClrTx/>
              <a:buFont typeface="Arial" panose="020B0604020202020204" pitchFamily="34" charset="0"/>
              <a:buNone/>
              <a:defRPr sz="2276" i="1">
                <a:solidFill>
                  <a:schemeClr val="bg1"/>
                </a:solidFill>
                <a:latin typeface="+mn-lt"/>
              </a:defRPr>
            </a:lvl4pPr>
            <a:lvl5pPr marL="0" indent="0">
              <a:buClrTx/>
              <a:buFont typeface="Arial" panose="020B0604020202020204" pitchFamily="34" charset="0"/>
              <a:buNone/>
              <a:defRPr sz="2276" i="1">
                <a:solidFill>
                  <a:schemeClr val="bg1"/>
                </a:solidFill>
                <a:latin typeface="+mn-lt"/>
              </a:defRPr>
            </a:lvl5pPr>
            <a:lvl6pPr marL="0" indent="0">
              <a:buClrTx/>
              <a:buFont typeface="Arial" panose="020B0604020202020204" pitchFamily="34" charset="0"/>
              <a:buNone/>
              <a:defRPr sz="2276" i="1">
                <a:solidFill>
                  <a:schemeClr val="bg1"/>
                </a:solidFill>
                <a:latin typeface="+mn-lt"/>
              </a:defRPr>
            </a:lvl6pPr>
            <a:lvl7pPr marL="0" indent="0">
              <a:buClrTx/>
              <a:buFont typeface="Arial" panose="020B0604020202020204" pitchFamily="34" charset="0"/>
              <a:buNone/>
              <a:defRPr sz="2276" i="1">
                <a:solidFill>
                  <a:schemeClr val="bg1"/>
                </a:solidFill>
                <a:latin typeface="+mn-lt"/>
              </a:defRPr>
            </a:lvl7pPr>
            <a:lvl8pPr marL="0" indent="0">
              <a:buClrTx/>
              <a:buFont typeface="Arial" panose="020B0604020202020204" pitchFamily="34" charset="0"/>
              <a:buNone/>
              <a:defRPr sz="2276" i="1">
                <a:solidFill>
                  <a:schemeClr val="bg1"/>
                </a:solidFill>
                <a:latin typeface="+mn-lt"/>
              </a:defRPr>
            </a:lvl8pPr>
            <a:lvl9pPr marL="0" indent="0">
              <a:buClrTx/>
              <a:buFont typeface="Arial" panose="020B0604020202020204" pitchFamily="34" charset="0"/>
              <a:buNone/>
              <a:defRPr sz="2276" i="1">
                <a:solidFill>
                  <a:schemeClr val="bg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fld id="{12951C51-9575-4E82-9944-2A080A1D1416}" type="datetime1">
              <a:rPr lang="en-US" smtClean="0"/>
              <a:t>11/28/2018</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057756" y="9103360"/>
            <a:ext cx="8670132" cy="2947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589569" y="9103360"/>
            <a:ext cx="433507" cy="294775"/>
          </a:xfrm>
        </p:spPr>
        <p:txBody>
          <a:bodyPr/>
          <a:lstStyle>
            <a:lvl1pPr>
              <a:defRPr>
                <a:solidFill>
                  <a:schemeClr val="bg1"/>
                </a:solidFill>
              </a:defRPr>
            </a:lvl1pPr>
          </a:lstStyle>
          <a:p>
            <a:fld id="{B32AB80A-78BA-6B42-BA0D-B44ACF890F5A}"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p:nvCxnSpPr>
        <p:spPr>
          <a:xfrm>
            <a:off x="1057756" y="2080768"/>
            <a:ext cx="1274509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90A6E3-DE2F-40B3-955E-42C3550BD2DE}"/>
              </a:ext>
            </a:extLst>
          </p:cNvPr>
          <p:cNvPicPr>
            <a:picLocks noChangeAspect="1"/>
          </p:cNvPicPr>
          <p:nvPr/>
        </p:nvPicPr>
        <p:blipFill>
          <a:blip r:embed="rId2"/>
          <a:stretch>
            <a:fillRect/>
          </a:stretch>
        </p:blipFill>
        <p:spPr bwMode="black">
          <a:xfrm>
            <a:off x="14195942" y="9064346"/>
            <a:ext cx="2423850" cy="520192"/>
          </a:xfrm>
          <a:prstGeom prst="rect">
            <a:avLst/>
          </a:prstGeom>
        </p:spPr>
      </p:pic>
    </p:spTree>
    <p:extLst>
      <p:ext uri="{BB962C8B-B14F-4D97-AF65-F5344CB8AC3E}">
        <p14:creationId xmlns:p14="http://schemas.microsoft.com/office/powerpoint/2010/main" val="4240945199"/>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smtClean="0"/>
              <a:t>Click to edit Master title style</a:t>
            </a:r>
            <a:endParaRPr lang="en-US"/>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A6BE7440-A164-4BE7-A683-1DC89B30E100}" type="datetime1">
              <a:rPr lang="en-US" smtClean="0"/>
              <a:t>11/28/2018</a:t>
            </a:fld>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r>
              <a:rPr lang="en-US"/>
              <a:t>© 2018 Cognizant</a:t>
            </a:r>
            <a:endParaRPr lang="en-US" dirty="0"/>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B32AB80A-78BA-6B42-BA0D-B44ACF890F5A}"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p:nvCxnSpPr>
        <p:spPr>
          <a:xfrm>
            <a:off x="720473" y="8895283"/>
            <a:ext cx="1589931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p:nvPicPr>
        <p:blipFill>
          <a:blip r:embed="rId2"/>
          <a:stretch>
            <a:fillRect/>
          </a:stretch>
        </p:blipFill>
        <p:spPr bwMode="black">
          <a:xfrm>
            <a:off x="14195942" y="9064346"/>
            <a:ext cx="2423850" cy="520192"/>
          </a:xfrm>
          <a:prstGeom prst="rect">
            <a:avLst/>
          </a:prstGeom>
        </p:spPr>
      </p:pic>
    </p:spTree>
    <p:extLst>
      <p:ext uri="{BB962C8B-B14F-4D97-AF65-F5344CB8AC3E}">
        <p14:creationId xmlns:p14="http://schemas.microsoft.com/office/powerpoint/2010/main" val="1465371060"/>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17340263" cy="8669867"/>
          </a:xfrm>
          <a:prstGeom prst="rect">
            <a:avLst/>
          </a:prstGeom>
        </p:spPr>
        <p:txBody>
          <a:bodyPr anchor="ctr">
            <a:normAutofit/>
          </a:bodyPr>
          <a:lstStyle>
            <a:lvl1pPr marL="0" marR="0" indent="0" algn="ctr" defTabSz="1733977" rtl="0" eaLnBrk="1" fontAlgn="auto" latinLnBrk="0" hangingPunct="1">
              <a:lnSpc>
                <a:spcPct val="100000"/>
              </a:lnSpc>
              <a:spcBef>
                <a:spcPts val="1138"/>
              </a:spcBef>
              <a:spcAft>
                <a:spcPts val="0"/>
              </a:spcAft>
              <a:buClrTx/>
              <a:buSzTx/>
              <a:buFont typeface="Arial" panose="020B0604020202020204" pitchFamily="34" charset="0"/>
              <a:buNone/>
              <a:tabLst/>
              <a:defRPr>
                <a:solidFill>
                  <a:schemeClr val="tx2"/>
                </a:solidFill>
              </a:defRPr>
            </a:lvl1pPr>
          </a:lstStyle>
          <a:p>
            <a:pPr marL="0" marR="0" lvl="0" indent="0" algn="ctr" defTabSz="1733977" rtl="0" eaLnBrk="1" fontAlgn="auto" latinLnBrk="0" hangingPunct="1">
              <a:lnSpc>
                <a:spcPct val="100000"/>
              </a:lnSpc>
              <a:spcBef>
                <a:spcPts val="1138"/>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728292" y="520192"/>
            <a:ext cx="15896070" cy="1508557"/>
          </a:xfrm>
        </p:spPr>
        <p:txBody>
          <a:bodyPr/>
          <a:lstStyle/>
          <a:p>
            <a:r>
              <a:rPr lang="en-US" smtClean="0"/>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fld id="{D8644D50-66B5-4F98-BB65-0462948F36D0}" type="datetime1">
              <a:rPr lang="en-US" smtClean="0"/>
              <a:t>11/28/2018</a:t>
            </a:fld>
            <a:endParaRPr lang="en-US" dirty="0"/>
          </a:p>
        </p:txBody>
      </p:sp>
      <p:sp>
        <p:nvSpPr>
          <p:cNvPr id="3" name="Footer Placeholder 2">
            <a:extLst>
              <a:ext uri="{FF2B5EF4-FFF2-40B4-BE49-F238E27FC236}">
                <a16:creationId xmlns:a16="http://schemas.microsoft.com/office/drawing/2014/main" id="{5AE9C752-D058-463B-9E84-F0D0FB1AA230}"/>
              </a:ext>
            </a:extLst>
          </p:cNvPr>
          <p:cNvSpPr>
            <a:spLocks noGrp="1"/>
          </p:cNvSpPr>
          <p:nvPr>
            <p:ph type="ftr" sz="quarter" idx="15"/>
          </p:nvPr>
        </p:nvSpPr>
        <p:spPr/>
        <p:txBody>
          <a:bodyPr/>
          <a:lstStyle/>
          <a:p>
            <a:r>
              <a:rPr lang="en-US"/>
              <a:t>© 2018 Cognizant</a:t>
            </a:r>
            <a:endParaRPr lang="en-US" dirty="0"/>
          </a:p>
        </p:txBody>
      </p:sp>
      <p:sp>
        <p:nvSpPr>
          <p:cNvPr id="5" name="Slide Number Placeholder 4">
            <a:extLst>
              <a:ext uri="{FF2B5EF4-FFF2-40B4-BE49-F238E27FC236}">
                <a16:creationId xmlns:a16="http://schemas.microsoft.com/office/drawing/2014/main" id="{4ED1AAD6-6BF9-44BD-8B5E-441D9E17EC63}"/>
              </a:ext>
            </a:extLst>
          </p:cNvPr>
          <p:cNvSpPr>
            <a:spLocks noGrp="1"/>
          </p:cNvSpPr>
          <p:nvPr>
            <p:ph type="sldNum" sz="quarter" idx="16"/>
          </p:nvPr>
        </p:nvSpPr>
        <p:spPr/>
        <p:txBody>
          <a:bodyPr/>
          <a:lstStyle/>
          <a:p>
            <a:fld id="{B32AB80A-78BA-6B42-BA0D-B44ACF890F5A}" type="slidenum">
              <a:rPr lang="en-US" smtClean="0"/>
              <a:pPr/>
              <a:t>‹#›</a:t>
            </a:fld>
            <a:endParaRPr lang="en-US" dirty="0"/>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p:nvCxnSpPr>
        <p:spPr>
          <a:xfrm>
            <a:off x="720473" y="8895283"/>
            <a:ext cx="1589931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p:nvPicPr>
        <p:blipFill>
          <a:blip r:embed="rId2"/>
          <a:stretch>
            <a:fillRect/>
          </a:stretch>
        </p:blipFill>
        <p:spPr bwMode="black">
          <a:xfrm>
            <a:off x="14195942" y="9064346"/>
            <a:ext cx="2423850" cy="520192"/>
          </a:xfrm>
          <a:prstGeom prst="rect">
            <a:avLst/>
          </a:prstGeom>
        </p:spPr>
      </p:pic>
    </p:spTree>
    <p:extLst>
      <p:ext uri="{BB962C8B-B14F-4D97-AF65-F5344CB8AC3E}">
        <p14:creationId xmlns:p14="http://schemas.microsoft.com/office/powerpoint/2010/main" val="1078678947"/>
      </p:ext>
    </p:extLst>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17340263" cy="8669867"/>
          </a:xfrm>
          <a:prstGeom prst="rect">
            <a:avLst/>
          </a:prstGeom>
        </p:spPr>
        <p:txBody>
          <a:bodyPr anchor="ctr">
            <a:normAutofit/>
          </a:bodyPr>
          <a:lstStyle>
            <a:lvl1pPr marL="0" marR="0" indent="0" algn="ctr" defTabSz="1733977" rtl="0" eaLnBrk="1" fontAlgn="auto" latinLnBrk="0" hangingPunct="1">
              <a:lnSpc>
                <a:spcPct val="100000"/>
              </a:lnSpc>
              <a:spcBef>
                <a:spcPts val="1138"/>
              </a:spcBef>
              <a:spcAft>
                <a:spcPts val="0"/>
              </a:spcAft>
              <a:buClrTx/>
              <a:buSzTx/>
              <a:buFont typeface="Arial" panose="020B0604020202020204" pitchFamily="34" charset="0"/>
              <a:buNone/>
              <a:tabLst/>
              <a:defRPr>
                <a:solidFill>
                  <a:schemeClr val="tx2"/>
                </a:solidFill>
              </a:defRPr>
            </a:lvl1pPr>
          </a:lstStyle>
          <a:p>
            <a:pPr marL="0" marR="0" lvl="0" indent="0" algn="ctr" defTabSz="1733977" rtl="0" eaLnBrk="1" fontAlgn="auto" latinLnBrk="0" hangingPunct="1">
              <a:lnSpc>
                <a:spcPct val="100000"/>
              </a:lnSpc>
              <a:spcBef>
                <a:spcPts val="1138"/>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879723C8-B7B3-4950-BDEC-A8C820F2E9F0}"/>
              </a:ext>
            </a:extLst>
          </p:cNvPr>
          <p:cNvSpPr>
            <a:spLocks noGrp="1"/>
          </p:cNvSpPr>
          <p:nvPr>
            <p:ph type="dt" sz="half" idx="14"/>
          </p:nvPr>
        </p:nvSpPr>
        <p:spPr/>
        <p:txBody>
          <a:bodyPr/>
          <a:lstStyle/>
          <a:p>
            <a:fld id="{F592C196-58BA-4F0F-83A6-F3DD888CADD0}" type="datetime1">
              <a:rPr lang="en-US" smtClean="0"/>
              <a:t>11/28/2018</a:t>
            </a:fld>
            <a:endParaRPr lang="en-US" dirty="0"/>
          </a:p>
        </p:txBody>
      </p:sp>
      <p:sp>
        <p:nvSpPr>
          <p:cNvPr id="3" name="Footer Placeholder 2">
            <a:extLst>
              <a:ext uri="{FF2B5EF4-FFF2-40B4-BE49-F238E27FC236}">
                <a16:creationId xmlns:a16="http://schemas.microsoft.com/office/drawing/2014/main" id="{EC67F4B0-9013-4E9E-9C02-E80308C894B4}"/>
              </a:ext>
            </a:extLst>
          </p:cNvPr>
          <p:cNvSpPr>
            <a:spLocks noGrp="1"/>
          </p:cNvSpPr>
          <p:nvPr>
            <p:ph type="ftr" sz="quarter" idx="15"/>
          </p:nvPr>
        </p:nvSpPr>
        <p:spPr/>
        <p:txBody>
          <a:bodyPr/>
          <a:lstStyle/>
          <a:p>
            <a:r>
              <a:rPr lang="en-US"/>
              <a:t>© 2018 Cognizant</a:t>
            </a:r>
            <a:endParaRPr lang="en-US" dirty="0"/>
          </a:p>
        </p:txBody>
      </p:sp>
      <p:sp>
        <p:nvSpPr>
          <p:cNvPr id="4" name="Slide Number Placeholder 3">
            <a:extLst>
              <a:ext uri="{FF2B5EF4-FFF2-40B4-BE49-F238E27FC236}">
                <a16:creationId xmlns:a16="http://schemas.microsoft.com/office/drawing/2014/main" id="{78CF68D0-3D52-4AAE-BAD5-E685A44EC437}"/>
              </a:ext>
            </a:extLst>
          </p:cNvPr>
          <p:cNvSpPr>
            <a:spLocks noGrp="1"/>
          </p:cNvSpPr>
          <p:nvPr>
            <p:ph type="sldNum" sz="quarter" idx="16"/>
          </p:nvPr>
        </p:nvSpPr>
        <p:spPr/>
        <p:txBody>
          <a:bodyPr/>
          <a:lstStyle/>
          <a:p>
            <a:fld id="{B32AB80A-78BA-6B42-BA0D-B44ACF890F5A}" type="slidenum">
              <a:rPr lang="en-US" smtClean="0"/>
              <a:pPr/>
              <a:t>‹#›</a:t>
            </a:fld>
            <a:endParaRPr lang="en-US" dirty="0"/>
          </a:p>
        </p:txBody>
      </p:sp>
      <p:cxnSp>
        <p:nvCxnSpPr>
          <p:cNvPr id="11" name="Straight Connector 10">
            <a:extLst>
              <a:ext uri="{FF2B5EF4-FFF2-40B4-BE49-F238E27FC236}">
                <a16:creationId xmlns:a16="http://schemas.microsoft.com/office/drawing/2014/main" id="{AAC0B7B8-5D2E-4DC2-8ED6-129DC4E412E4}"/>
              </a:ext>
            </a:extLst>
          </p:cNvPr>
          <p:cNvCxnSpPr>
            <a:cxnSpLocks/>
          </p:cNvCxnSpPr>
          <p:nvPr/>
        </p:nvCxnSpPr>
        <p:spPr>
          <a:xfrm>
            <a:off x="720473" y="8895283"/>
            <a:ext cx="1589931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555C70-7666-4B1C-BD96-58FC37C94F9A}"/>
              </a:ext>
            </a:extLst>
          </p:cNvPr>
          <p:cNvPicPr>
            <a:picLocks noChangeAspect="1"/>
          </p:cNvPicPr>
          <p:nvPr/>
        </p:nvPicPr>
        <p:blipFill>
          <a:blip r:embed="rId2"/>
          <a:stretch>
            <a:fillRect/>
          </a:stretch>
        </p:blipFill>
        <p:spPr bwMode="black">
          <a:xfrm>
            <a:off x="14195942" y="9064346"/>
            <a:ext cx="2423850" cy="520192"/>
          </a:xfrm>
          <a:prstGeom prst="rect">
            <a:avLst/>
          </a:prstGeom>
        </p:spPr>
      </p:pic>
    </p:spTree>
    <p:extLst>
      <p:ext uri="{BB962C8B-B14F-4D97-AF65-F5344CB8AC3E}">
        <p14:creationId xmlns:p14="http://schemas.microsoft.com/office/powerpoint/2010/main" val="3120083361"/>
      </p:ext>
    </p:extLst>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1" y="6068907"/>
            <a:ext cx="17340261" cy="2600960"/>
          </a:xfrm>
          <a:prstGeom prst="rect">
            <a:avLst/>
          </a:prstGeom>
        </p:spPr>
        <p:txBody>
          <a:bodyPr anchor="ctr">
            <a:normAutofit/>
          </a:bodyPr>
          <a:lstStyle>
            <a:lvl1pPr marL="0" indent="0" algn="ctr">
              <a:buNone/>
              <a:defRPr>
                <a:solidFill>
                  <a:schemeClr val="tx2"/>
                </a:solidFill>
              </a:defRPr>
            </a:lvl1pPr>
          </a:lstStyle>
          <a:p>
            <a:r>
              <a:rPr lang="en-US" smtClean="0"/>
              <a:t>Click icon to add picture</a:t>
            </a:r>
            <a:endParaRPr lang="en-US" dirty="0"/>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728291" y="520192"/>
            <a:ext cx="15901021" cy="52019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fld id="{04306A5D-4C19-4CEA-B7B4-5CF5FBCE4B8F}" type="datetime1">
              <a:rPr lang="en-US" smtClean="0"/>
              <a:t>11/28/2018</a:t>
            </a:fld>
            <a:endParaRPr lang="en-US" dirty="0"/>
          </a:p>
        </p:txBody>
      </p:sp>
      <p:sp>
        <p:nvSpPr>
          <p:cNvPr id="3" name="Footer Placeholder 2">
            <a:extLst>
              <a:ext uri="{FF2B5EF4-FFF2-40B4-BE49-F238E27FC236}">
                <a16:creationId xmlns:a16="http://schemas.microsoft.com/office/drawing/2014/main" id="{5E82348C-75B0-4FAD-B938-374E4C3CF7C4}"/>
              </a:ext>
            </a:extLst>
          </p:cNvPr>
          <p:cNvSpPr>
            <a:spLocks noGrp="1"/>
          </p:cNvSpPr>
          <p:nvPr>
            <p:ph type="ftr" sz="quarter" idx="18"/>
          </p:nvPr>
        </p:nvSpPr>
        <p:spPr/>
        <p:txBody>
          <a:bodyPr/>
          <a:lstStyle/>
          <a:p>
            <a:r>
              <a:rPr lang="en-US"/>
              <a:t>© 2018 Cognizant</a:t>
            </a:r>
            <a:endParaRPr lang="en-US" dirty="0"/>
          </a:p>
        </p:txBody>
      </p:sp>
      <p:sp>
        <p:nvSpPr>
          <p:cNvPr id="4" name="Slide Number Placeholder 3">
            <a:extLst>
              <a:ext uri="{FF2B5EF4-FFF2-40B4-BE49-F238E27FC236}">
                <a16:creationId xmlns:a16="http://schemas.microsoft.com/office/drawing/2014/main" id="{A7C8C4C5-03BD-4CB4-9145-5AD4CD061F5B}"/>
              </a:ext>
            </a:extLst>
          </p:cNvPr>
          <p:cNvSpPr>
            <a:spLocks noGrp="1"/>
          </p:cNvSpPr>
          <p:nvPr>
            <p:ph type="sldNum" sz="quarter" idx="19"/>
          </p:nvPr>
        </p:nvSpPr>
        <p:spPr/>
        <p:txBody>
          <a:bodyPr/>
          <a:lstStyle/>
          <a:p>
            <a:fld id="{B32AB80A-78BA-6B42-BA0D-B44ACF890F5A}" type="slidenum">
              <a:rPr lang="en-US" smtClean="0"/>
              <a:pPr/>
              <a:t>‹#›</a:t>
            </a:fld>
            <a:endParaRPr lang="en-US" dirty="0"/>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p:nvCxnSpPr>
        <p:spPr>
          <a:xfrm>
            <a:off x="720473" y="8895283"/>
            <a:ext cx="1589931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p:nvPicPr>
        <p:blipFill>
          <a:blip r:embed="rId2"/>
          <a:stretch>
            <a:fillRect/>
          </a:stretch>
        </p:blipFill>
        <p:spPr bwMode="black">
          <a:xfrm>
            <a:off x="14195942" y="9064346"/>
            <a:ext cx="2423850" cy="520192"/>
          </a:xfrm>
          <a:prstGeom prst="rect">
            <a:avLst/>
          </a:prstGeom>
        </p:spPr>
      </p:pic>
    </p:spTree>
    <p:extLst>
      <p:ext uri="{BB962C8B-B14F-4D97-AF65-F5344CB8AC3E}">
        <p14:creationId xmlns:p14="http://schemas.microsoft.com/office/powerpoint/2010/main" val="852076872"/>
      </p:ext>
    </p:extLst>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17340263" cy="8669867"/>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3DB0EFEF-BBC8-473D-9AE1-F3955CF8ED7D}" type="datetime1">
              <a:rPr lang="en-US" smtClean="0"/>
              <a:t>11/28/2018</a:t>
            </a:fld>
            <a:endParaRPr lang="en-US" dirty="0"/>
          </a:p>
        </p:txBody>
      </p:sp>
      <p:sp>
        <p:nvSpPr>
          <p:cNvPr id="3" name="Footer Placeholder 2">
            <a:extLst>
              <a:ext uri="{FF2B5EF4-FFF2-40B4-BE49-F238E27FC236}">
                <a16:creationId xmlns:a16="http://schemas.microsoft.com/office/drawing/2014/main" id="{62C5353D-C3F0-4610-AC96-51E1C3E24530}"/>
              </a:ext>
            </a:extLst>
          </p:cNvPr>
          <p:cNvSpPr>
            <a:spLocks noGrp="1"/>
          </p:cNvSpPr>
          <p:nvPr>
            <p:ph type="ftr" sz="quarter" idx="15"/>
          </p:nvPr>
        </p:nvSpPr>
        <p:spPr/>
        <p:txBody>
          <a:bodyPr/>
          <a:lstStyle/>
          <a:p>
            <a:r>
              <a:rPr lang="en-US"/>
              <a:t>© 2018 Cognizant</a:t>
            </a:r>
            <a:endParaRPr lang="en-US" dirty="0"/>
          </a:p>
        </p:txBody>
      </p:sp>
      <p:sp>
        <p:nvSpPr>
          <p:cNvPr id="6" name="Slide Number Placeholder 5">
            <a:extLst>
              <a:ext uri="{FF2B5EF4-FFF2-40B4-BE49-F238E27FC236}">
                <a16:creationId xmlns:a16="http://schemas.microsoft.com/office/drawing/2014/main" id="{75981F65-3889-43EC-925C-AE198E6C390E}"/>
              </a:ext>
            </a:extLst>
          </p:cNvPr>
          <p:cNvSpPr>
            <a:spLocks noGrp="1"/>
          </p:cNvSpPr>
          <p:nvPr>
            <p:ph type="sldNum" sz="quarter" idx="16"/>
          </p:nvPr>
        </p:nvSpPr>
        <p:spPr/>
        <p:txBody>
          <a:bodyPr/>
          <a:lstStyle/>
          <a:p>
            <a:fld id="{B32AB80A-78BA-6B42-BA0D-B44ACF890F5A}" type="slidenum">
              <a:rPr lang="en-US" smtClean="0"/>
              <a:pPr/>
              <a:t>‹#›</a:t>
            </a:fld>
            <a:endParaRPr lang="en-US" dirty="0"/>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p:nvCxnSpPr>
        <p:spPr>
          <a:xfrm>
            <a:off x="720473" y="8895283"/>
            <a:ext cx="1589931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p:nvPicPr>
        <p:blipFill>
          <a:blip r:embed="rId2"/>
          <a:stretch>
            <a:fillRect/>
          </a:stretch>
        </p:blipFill>
        <p:spPr bwMode="black">
          <a:xfrm>
            <a:off x="14195942" y="9064346"/>
            <a:ext cx="2423850" cy="520192"/>
          </a:xfrm>
          <a:prstGeom prst="rect">
            <a:avLst/>
          </a:prstGeom>
        </p:spPr>
      </p:pic>
    </p:spTree>
    <p:extLst>
      <p:ext uri="{BB962C8B-B14F-4D97-AF65-F5344CB8AC3E}">
        <p14:creationId xmlns:p14="http://schemas.microsoft.com/office/powerpoint/2010/main" val="872910167"/>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ue Cover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867013" y="3206992"/>
            <a:ext cx="9537145" cy="1996034"/>
          </a:xfrm>
        </p:spPr>
        <p:txBody>
          <a:bodyPr anchor="b">
            <a:spAutoFit/>
          </a:bodyPr>
          <a:lstStyle>
            <a:lvl1pPr algn="l">
              <a:defRPr sz="7206">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867013" y="5912850"/>
            <a:ext cx="9537145" cy="1021362"/>
          </a:xfrm>
        </p:spPr>
        <p:txBody>
          <a:bodyPr>
            <a:spAutoFit/>
          </a:bodyPr>
          <a:lstStyle>
            <a:lvl1pPr marL="0" marR="0" indent="0" algn="l" defTabSz="1733977" rtl="0" eaLnBrk="1" fontAlgn="auto" latinLnBrk="0" hangingPunct="1">
              <a:lnSpc>
                <a:spcPct val="100000"/>
              </a:lnSpc>
              <a:spcBef>
                <a:spcPts val="1138"/>
              </a:spcBef>
              <a:spcAft>
                <a:spcPts val="0"/>
              </a:spcAft>
              <a:buClrTx/>
              <a:buSzTx/>
              <a:buFont typeface="Arial" panose="020B0604020202020204" pitchFamily="34" charset="0"/>
              <a:buNone/>
              <a:tabLst/>
              <a:defRPr sz="3413">
                <a:solidFill>
                  <a:schemeClr val="bg1"/>
                </a:solidFill>
              </a:defRPr>
            </a:lvl1pPr>
            <a:lvl2pPr marL="0" indent="0" algn="l">
              <a:buClrTx/>
              <a:buFont typeface="Arial" panose="020B0604020202020204" pitchFamily="34" charset="0"/>
              <a:buNone/>
              <a:tabLst/>
              <a:defRPr sz="2276">
                <a:solidFill>
                  <a:schemeClr val="bg1"/>
                </a:solidFill>
              </a:defRPr>
            </a:lvl2pPr>
            <a:lvl3pPr marL="433494" indent="-433494" algn="l">
              <a:spcBef>
                <a:spcPts val="1138"/>
              </a:spcBef>
              <a:buClrTx/>
              <a:buSzPct val="125000"/>
              <a:buFont typeface="Arial" panose="020B0604020202020204" pitchFamily="34" charset="0"/>
              <a:buChar char="•"/>
              <a:defRPr sz="2276">
                <a:solidFill>
                  <a:schemeClr val="bg1"/>
                </a:solidFill>
              </a:defRPr>
            </a:lvl3pPr>
            <a:lvl4pPr marL="433494" indent="-433494" algn="l">
              <a:spcBef>
                <a:spcPts val="1138"/>
              </a:spcBef>
              <a:buClrTx/>
              <a:buSzPct val="125000"/>
              <a:buFont typeface="Arial" panose="020B0604020202020204" pitchFamily="34" charset="0"/>
              <a:buChar char="•"/>
              <a:defRPr sz="2276">
                <a:solidFill>
                  <a:schemeClr val="bg1"/>
                </a:solidFill>
              </a:defRPr>
            </a:lvl4pPr>
            <a:lvl5pPr marL="433494" indent="-433494" algn="l">
              <a:spcBef>
                <a:spcPts val="1138"/>
              </a:spcBef>
              <a:buClrTx/>
              <a:buSzPct val="125000"/>
              <a:buFont typeface="Arial" panose="020B0604020202020204" pitchFamily="34" charset="0"/>
              <a:buChar char="•"/>
              <a:defRPr sz="2276">
                <a:solidFill>
                  <a:schemeClr val="bg1"/>
                </a:solidFill>
              </a:defRPr>
            </a:lvl5pPr>
            <a:lvl6pPr marL="433494" indent="-433494" algn="l">
              <a:spcBef>
                <a:spcPts val="1138"/>
              </a:spcBef>
              <a:buClrTx/>
              <a:buSzPct val="125000"/>
              <a:buFont typeface="Arial" panose="020B0604020202020204" pitchFamily="34" charset="0"/>
              <a:buChar char="•"/>
              <a:defRPr sz="2276">
                <a:solidFill>
                  <a:schemeClr val="bg1"/>
                </a:solidFill>
              </a:defRPr>
            </a:lvl6pPr>
            <a:lvl7pPr marL="433494" indent="-433494" algn="l">
              <a:spcBef>
                <a:spcPts val="1138"/>
              </a:spcBef>
              <a:buClrTx/>
              <a:buSzPct val="125000"/>
              <a:buFont typeface="Arial" panose="020B0604020202020204" pitchFamily="34" charset="0"/>
              <a:buChar char="•"/>
              <a:defRPr sz="2276">
                <a:solidFill>
                  <a:schemeClr val="bg1"/>
                </a:solidFill>
              </a:defRPr>
            </a:lvl7pPr>
            <a:lvl8pPr marL="433494" indent="-433494" algn="l">
              <a:spcBef>
                <a:spcPts val="1138"/>
              </a:spcBef>
              <a:buClrTx/>
              <a:buSzPct val="125000"/>
              <a:buFont typeface="Arial" panose="020B0604020202020204" pitchFamily="34" charset="0"/>
              <a:buChar char="•"/>
              <a:defRPr sz="2276">
                <a:solidFill>
                  <a:schemeClr val="bg1"/>
                </a:solidFill>
              </a:defRPr>
            </a:lvl8pPr>
            <a:lvl9pPr marL="433494" indent="-433494" algn="l">
              <a:spcBef>
                <a:spcPts val="1138"/>
              </a:spcBef>
              <a:buClrTx/>
              <a:buSzPct val="125000"/>
              <a:buFont typeface="Arial" panose="020B0604020202020204" pitchFamily="34" charset="0"/>
              <a:buChar char="•"/>
              <a:defRPr sz="2276">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867013" y="9021207"/>
            <a:ext cx="9537145" cy="218863"/>
          </a:xfrm>
        </p:spPr>
        <p:txBody>
          <a:bodyPr>
            <a:spAutoFit/>
          </a:bodyPr>
          <a:lstStyle>
            <a:lvl1pPr>
              <a:defRPr sz="1422">
                <a:solidFill>
                  <a:schemeClr val="bg1"/>
                </a:solidFill>
              </a:defRPr>
            </a:lvl1pPr>
            <a:lvl2pPr marL="0" indent="0">
              <a:defRPr sz="1422">
                <a:solidFill>
                  <a:schemeClr val="bg1"/>
                </a:solidFill>
              </a:defRPr>
            </a:lvl2pPr>
            <a:lvl3pPr marL="0" indent="0">
              <a:defRPr sz="1422">
                <a:solidFill>
                  <a:schemeClr val="bg1"/>
                </a:solidFill>
              </a:defRPr>
            </a:lvl3pPr>
            <a:lvl4pPr marL="0" indent="0">
              <a:defRPr sz="1422">
                <a:solidFill>
                  <a:schemeClr val="bg1"/>
                </a:solidFill>
              </a:defRPr>
            </a:lvl4pPr>
            <a:lvl5pPr marL="0" indent="0">
              <a:defRPr sz="1422">
                <a:solidFill>
                  <a:schemeClr val="bg1"/>
                </a:solidFill>
              </a:defRPr>
            </a:lvl5pPr>
            <a:lvl6pPr marL="0" indent="0">
              <a:defRPr sz="1422">
                <a:solidFill>
                  <a:schemeClr val="bg1"/>
                </a:solidFill>
              </a:defRPr>
            </a:lvl6pPr>
            <a:lvl7pPr marL="0" indent="0">
              <a:defRPr sz="1422">
                <a:solidFill>
                  <a:schemeClr val="bg1"/>
                </a:solidFill>
              </a:defRPr>
            </a:lvl7pPr>
            <a:lvl8pPr marL="0" indent="0">
              <a:defRPr sz="1422">
                <a:solidFill>
                  <a:schemeClr val="bg1"/>
                </a:solidFill>
              </a:defRPr>
            </a:lvl8pPr>
            <a:lvl9pPr marL="0" indent="0">
              <a:defRPr sz="1422">
                <a:solidFill>
                  <a:schemeClr val="bg1"/>
                </a:solidFill>
              </a:defRPr>
            </a:lvl9pPr>
          </a:lstStyle>
          <a:p>
            <a:r>
              <a:rPr lang="en-US"/>
              <a:t>© 2018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p:nvCxnSpPr>
        <p:spPr bwMode="white">
          <a:xfrm>
            <a:off x="867013" y="5553444"/>
            <a:ext cx="43350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p:nvPicPr>
        <p:blipFill>
          <a:blip r:embed="rId2"/>
          <a:stretch>
            <a:fillRect/>
          </a:stretch>
        </p:blipFill>
        <p:spPr>
          <a:xfrm>
            <a:off x="867014" y="728269"/>
            <a:ext cx="4524521" cy="971025"/>
          </a:xfrm>
          <a:prstGeom prst="rect">
            <a:avLst/>
          </a:prstGeom>
        </p:spPr>
      </p:pic>
    </p:spTree>
    <p:extLst>
      <p:ext uri="{BB962C8B-B14F-4D97-AF65-F5344CB8AC3E}">
        <p14:creationId xmlns:p14="http://schemas.microsoft.com/office/powerpoint/2010/main" val="3679056646"/>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2167467"/>
            <a:ext cx="17340263" cy="65024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728292" y="520192"/>
            <a:ext cx="15896070" cy="1508557"/>
          </a:xfrm>
        </p:spPr>
        <p:txBody>
          <a:bodyPr/>
          <a:lstStyle/>
          <a:p>
            <a:r>
              <a:rPr lang="en-US" smtClean="0"/>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053C89F2-7833-484F-A65C-662F6D68DDD3}" type="datetime1">
              <a:rPr lang="en-US" smtClean="0"/>
              <a:t>11/28/2018</a:t>
            </a:fld>
            <a:endParaRPr lang="en-US" dirty="0"/>
          </a:p>
        </p:txBody>
      </p:sp>
      <p:sp>
        <p:nvSpPr>
          <p:cNvPr id="5" name="Footer Placeholder 4">
            <a:extLst>
              <a:ext uri="{FF2B5EF4-FFF2-40B4-BE49-F238E27FC236}">
                <a16:creationId xmlns:a16="http://schemas.microsoft.com/office/drawing/2014/main" id="{46887D2D-86BD-4F81-ABB2-617104A445E8}"/>
              </a:ext>
            </a:extLst>
          </p:cNvPr>
          <p:cNvSpPr>
            <a:spLocks noGrp="1"/>
          </p:cNvSpPr>
          <p:nvPr>
            <p:ph type="ftr" sz="quarter" idx="15"/>
          </p:nvPr>
        </p:nvSpPr>
        <p:spPr/>
        <p:txBody>
          <a:bodyPr/>
          <a:lstStyle/>
          <a:p>
            <a:r>
              <a:rPr lang="en-US"/>
              <a:t>© 2018 Cognizant</a:t>
            </a:r>
            <a:endParaRPr lang="en-US" dirty="0"/>
          </a:p>
        </p:txBody>
      </p:sp>
      <p:sp>
        <p:nvSpPr>
          <p:cNvPr id="6" name="Slide Number Placeholder 5">
            <a:extLst>
              <a:ext uri="{FF2B5EF4-FFF2-40B4-BE49-F238E27FC236}">
                <a16:creationId xmlns:a16="http://schemas.microsoft.com/office/drawing/2014/main" id="{24DDFD90-6BB1-437F-9F87-F0EE11D6B0F0}"/>
              </a:ext>
            </a:extLst>
          </p:cNvPr>
          <p:cNvSpPr>
            <a:spLocks noGrp="1"/>
          </p:cNvSpPr>
          <p:nvPr>
            <p:ph type="sldNum" sz="quarter" idx="16"/>
          </p:nvPr>
        </p:nvSpPr>
        <p:spPr/>
        <p:txBody>
          <a:bodyPr/>
          <a:lstStyle/>
          <a:p>
            <a:fld id="{B32AB80A-78BA-6B42-BA0D-B44ACF890F5A}" type="slidenum">
              <a:rPr lang="en-US" smtClean="0"/>
              <a:pPr/>
              <a:t>‹#›</a:t>
            </a:fld>
            <a:endParaRPr lang="en-US" dirty="0"/>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p:nvCxnSpPr>
        <p:spPr>
          <a:xfrm>
            <a:off x="720473" y="8895283"/>
            <a:ext cx="1589931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p:nvPicPr>
        <p:blipFill>
          <a:blip r:embed="rId2"/>
          <a:stretch>
            <a:fillRect/>
          </a:stretch>
        </p:blipFill>
        <p:spPr bwMode="black">
          <a:xfrm>
            <a:off x="14195942" y="9064346"/>
            <a:ext cx="2423850" cy="520192"/>
          </a:xfrm>
          <a:prstGeom prst="rect">
            <a:avLst/>
          </a:prstGeom>
        </p:spPr>
      </p:pic>
    </p:spTree>
    <p:extLst>
      <p:ext uri="{BB962C8B-B14F-4D97-AF65-F5344CB8AC3E}">
        <p14:creationId xmlns:p14="http://schemas.microsoft.com/office/powerpoint/2010/main" val="2787548482"/>
      </p:ext>
    </p:extLst>
  </p:cSld>
  <p:clrMapOvr>
    <a:masterClrMapping/>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8826194" y="520195"/>
            <a:ext cx="7803118" cy="8149673"/>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8531409" cy="8669867"/>
          </a:xfrm>
        </p:spPr>
        <p:txBody>
          <a:bodyPr anchor="ctr"/>
          <a:lstStyle>
            <a:lvl1pPr marL="0" marR="0" indent="0" algn="ctr" defTabSz="1733977" rtl="0" eaLnBrk="1" fontAlgn="auto" latinLnBrk="0" hangingPunct="1">
              <a:lnSpc>
                <a:spcPct val="100000"/>
              </a:lnSpc>
              <a:spcBef>
                <a:spcPts val="1138"/>
              </a:spcBef>
              <a:spcAft>
                <a:spcPts val="0"/>
              </a:spcAft>
              <a:buClrTx/>
              <a:buSzTx/>
              <a:buFont typeface="Arial" panose="020B0604020202020204" pitchFamily="34" charset="0"/>
              <a:buNone/>
              <a:tabLst/>
              <a:defRPr/>
            </a:lvl1pPr>
          </a:lstStyle>
          <a:p>
            <a:pPr marL="0" marR="0" lvl="0" indent="0" algn="ctr" defTabSz="1733977" rtl="0" eaLnBrk="1" fontAlgn="auto" latinLnBrk="0" hangingPunct="1">
              <a:lnSpc>
                <a:spcPct val="100000"/>
              </a:lnSpc>
              <a:spcBef>
                <a:spcPts val="1138"/>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fld id="{92891E91-9488-4616-A4E9-562C551F1C22}" type="datetime1">
              <a:rPr lang="en-US" smtClean="0"/>
              <a:t>11/28/2018</a:t>
            </a:fld>
            <a:endParaRPr lang="en-US" dirty="0"/>
          </a:p>
        </p:txBody>
      </p:sp>
      <p:sp>
        <p:nvSpPr>
          <p:cNvPr id="3" name="Footer Placeholder 2">
            <a:extLst>
              <a:ext uri="{FF2B5EF4-FFF2-40B4-BE49-F238E27FC236}">
                <a16:creationId xmlns:a16="http://schemas.microsoft.com/office/drawing/2014/main" id="{699760E2-6197-4679-A293-2A1317EFAB4B}"/>
              </a:ext>
            </a:extLst>
          </p:cNvPr>
          <p:cNvSpPr>
            <a:spLocks noGrp="1"/>
          </p:cNvSpPr>
          <p:nvPr>
            <p:ph type="ftr" sz="quarter" idx="19"/>
          </p:nvPr>
        </p:nvSpPr>
        <p:spPr/>
        <p:txBody>
          <a:bodyPr/>
          <a:lstStyle/>
          <a:p>
            <a:r>
              <a:rPr lang="en-US"/>
              <a:t>© 2018 Cognizant</a:t>
            </a:r>
            <a:endParaRPr lang="en-US" dirty="0"/>
          </a:p>
        </p:txBody>
      </p:sp>
      <p:sp>
        <p:nvSpPr>
          <p:cNvPr id="5" name="Slide Number Placeholder 4">
            <a:extLst>
              <a:ext uri="{FF2B5EF4-FFF2-40B4-BE49-F238E27FC236}">
                <a16:creationId xmlns:a16="http://schemas.microsoft.com/office/drawing/2014/main" id="{DEF677D8-5DFC-45CA-854E-7E2FDF7D4794}"/>
              </a:ext>
            </a:extLst>
          </p:cNvPr>
          <p:cNvSpPr>
            <a:spLocks noGrp="1"/>
          </p:cNvSpPr>
          <p:nvPr>
            <p:ph type="sldNum" sz="quarter" idx="20"/>
          </p:nvPr>
        </p:nvSpPr>
        <p:spPr/>
        <p:txBody>
          <a:bodyPr/>
          <a:lstStyle/>
          <a:p>
            <a:fld id="{B32AB80A-78BA-6B42-BA0D-B44ACF890F5A}" type="slidenum">
              <a:rPr lang="en-US" smtClean="0"/>
              <a:pPr/>
              <a:t>‹#›</a:t>
            </a:fld>
            <a:endParaRPr lang="en-US" dirty="0"/>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p:nvCxnSpPr>
        <p:spPr>
          <a:xfrm>
            <a:off x="720473" y="8895283"/>
            <a:ext cx="1589931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p:nvPicPr>
        <p:blipFill>
          <a:blip r:embed="rId2"/>
          <a:stretch>
            <a:fillRect/>
          </a:stretch>
        </p:blipFill>
        <p:spPr bwMode="black">
          <a:xfrm>
            <a:off x="14195942" y="9064346"/>
            <a:ext cx="2423850" cy="520192"/>
          </a:xfrm>
          <a:prstGeom prst="rect">
            <a:avLst/>
          </a:prstGeom>
        </p:spPr>
      </p:pic>
    </p:spTree>
    <p:extLst>
      <p:ext uri="{BB962C8B-B14F-4D97-AF65-F5344CB8AC3E}">
        <p14:creationId xmlns:p14="http://schemas.microsoft.com/office/powerpoint/2010/main" val="1123659411"/>
      </p:ext>
    </p:extLst>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8826194" y="520192"/>
            <a:ext cx="7803118" cy="8149671"/>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1" y="0"/>
            <a:ext cx="8531650" cy="8669867"/>
          </a:xfrm>
        </p:spPr>
        <p:txBody>
          <a:bodyPr anchor="ctr"/>
          <a:lstStyle>
            <a:lvl1pPr marL="0" marR="0" indent="0" algn="ctr" defTabSz="1733977" rtl="0" eaLnBrk="1" fontAlgn="auto" latinLnBrk="0" hangingPunct="1">
              <a:lnSpc>
                <a:spcPct val="100000"/>
              </a:lnSpc>
              <a:spcBef>
                <a:spcPts val="1138"/>
              </a:spcBef>
              <a:spcAft>
                <a:spcPts val="0"/>
              </a:spcAft>
              <a:buClrTx/>
              <a:buSzTx/>
              <a:buFont typeface="Arial" panose="020B0604020202020204" pitchFamily="34" charset="0"/>
              <a:buNone/>
              <a:tabLst/>
              <a:defRPr/>
            </a:lvl1pPr>
          </a:lstStyle>
          <a:p>
            <a:pPr marL="0" marR="0" lvl="0" indent="0" algn="ctr" defTabSz="1733977" rtl="0" eaLnBrk="1" fontAlgn="auto" latinLnBrk="0" hangingPunct="1">
              <a:lnSpc>
                <a:spcPct val="100000"/>
              </a:lnSpc>
              <a:spcBef>
                <a:spcPts val="1138"/>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A3F262AA-DEDE-48CB-AC20-EF8642D85293}" type="datetime1">
              <a:rPr lang="en-US" smtClean="0"/>
              <a:t>11/28/2018</a:t>
            </a:fld>
            <a:endParaRPr lang="en-US" dirty="0"/>
          </a:p>
        </p:txBody>
      </p:sp>
      <p:sp>
        <p:nvSpPr>
          <p:cNvPr id="5" name="Footer Placeholder 4">
            <a:extLst>
              <a:ext uri="{FF2B5EF4-FFF2-40B4-BE49-F238E27FC236}">
                <a16:creationId xmlns:a16="http://schemas.microsoft.com/office/drawing/2014/main" id="{9787AAB2-79C4-4D8A-B367-D69C5CB97715}"/>
              </a:ext>
            </a:extLst>
          </p:cNvPr>
          <p:cNvSpPr>
            <a:spLocks noGrp="1"/>
          </p:cNvSpPr>
          <p:nvPr>
            <p:ph type="ftr" sz="quarter" idx="16"/>
          </p:nvPr>
        </p:nvSpPr>
        <p:spPr/>
        <p:txBody>
          <a:bodyPr/>
          <a:lstStyle/>
          <a:p>
            <a:r>
              <a:rPr lang="en-US"/>
              <a:t>© 2018 Cognizant</a:t>
            </a:r>
            <a:endParaRPr lang="en-US" dirty="0"/>
          </a:p>
        </p:txBody>
      </p:sp>
      <p:sp>
        <p:nvSpPr>
          <p:cNvPr id="6" name="Slide Number Placeholder 5">
            <a:extLst>
              <a:ext uri="{FF2B5EF4-FFF2-40B4-BE49-F238E27FC236}">
                <a16:creationId xmlns:a16="http://schemas.microsoft.com/office/drawing/2014/main" id="{B80EC04C-1500-45F6-8042-1CE988757A42}"/>
              </a:ext>
            </a:extLst>
          </p:cNvPr>
          <p:cNvSpPr>
            <a:spLocks noGrp="1"/>
          </p:cNvSpPr>
          <p:nvPr>
            <p:ph type="sldNum" sz="quarter" idx="17"/>
          </p:nvPr>
        </p:nvSpPr>
        <p:spPr/>
        <p:txBody>
          <a:bodyPr/>
          <a:lstStyle/>
          <a:p>
            <a:fld id="{B32AB80A-78BA-6B42-BA0D-B44ACF890F5A}" type="slidenum">
              <a:rPr lang="en-US" smtClean="0"/>
              <a:pPr/>
              <a:t>‹#›</a:t>
            </a:fld>
            <a:endParaRPr lang="en-US" dirty="0"/>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p:nvCxnSpPr>
        <p:spPr>
          <a:xfrm>
            <a:off x="720473" y="8895283"/>
            <a:ext cx="1589931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p:nvPicPr>
        <p:blipFill>
          <a:blip r:embed="rId2"/>
          <a:stretch>
            <a:fillRect/>
          </a:stretch>
        </p:blipFill>
        <p:spPr bwMode="black">
          <a:xfrm>
            <a:off x="14195942" y="9064346"/>
            <a:ext cx="2423850" cy="520192"/>
          </a:xfrm>
          <a:prstGeom prst="rect">
            <a:avLst/>
          </a:prstGeom>
        </p:spPr>
      </p:pic>
    </p:spTree>
    <p:extLst>
      <p:ext uri="{BB962C8B-B14F-4D97-AF65-F5344CB8AC3E}">
        <p14:creationId xmlns:p14="http://schemas.microsoft.com/office/powerpoint/2010/main" val="2189806152"/>
      </p:ext>
    </p:extLst>
  </p:cSld>
  <p:clrMapOvr>
    <a:masterClrMapping/>
  </p:clrMapOvr>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p:nvPicPr>
        <p:blipFill>
          <a:blip r:embed="rId2"/>
          <a:stretch>
            <a:fillRect/>
          </a:stretch>
        </p:blipFill>
        <p:spPr>
          <a:xfrm>
            <a:off x="1" y="11331"/>
            <a:ext cx="17320118" cy="9742270"/>
          </a:xfrm>
          <a:prstGeom prst="rect">
            <a:avLst/>
          </a:prstGeom>
        </p:spPr>
      </p:pic>
      <p:sp>
        <p:nvSpPr>
          <p:cNvPr id="2" name="Title 1"/>
          <p:cNvSpPr>
            <a:spLocks noGrp="1"/>
          </p:cNvSpPr>
          <p:nvPr>
            <p:ph type="title" hasCustomPrompt="1"/>
          </p:nvPr>
        </p:nvSpPr>
        <p:spPr>
          <a:xfrm>
            <a:off x="1161797" y="3467947"/>
            <a:ext cx="14739224" cy="624230"/>
          </a:xfrm>
        </p:spPr>
        <p:txBody>
          <a:bodyPr anchor="b" anchorCtr="0">
            <a:noAutofit/>
          </a:bodyPr>
          <a:lstStyle>
            <a:lvl1pPr>
              <a:defRPr sz="6068">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1161797" y="4629709"/>
            <a:ext cx="14739224" cy="1196442"/>
          </a:xfrm>
          <a:prstGeom prst="rect">
            <a:avLst/>
          </a:prstGeom>
        </p:spPr>
        <p:txBody>
          <a:bodyPr vert="horz">
            <a:normAutofit/>
          </a:bodyPr>
          <a:lstStyle>
            <a:lvl1pPr marL="0" indent="0">
              <a:buNone/>
              <a:defRPr sz="3793">
                <a:solidFill>
                  <a:schemeClr val="tx1"/>
                </a:solidFill>
              </a:defRPr>
            </a:lvl1pPr>
            <a:lvl2pPr marL="0" indent="0">
              <a:buNone/>
              <a:defRPr sz="3793">
                <a:solidFill>
                  <a:schemeClr val="tx1"/>
                </a:solidFill>
              </a:defRPr>
            </a:lvl2pPr>
            <a:lvl3pPr marL="0" indent="0">
              <a:buNone/>
              <a:defRPr sz="3793">
                <a:solidFill>
                  <a:schemeClr val="tx1"/>
                </a:solidFill>
              </a:defRPr>
            </a:lvl3pPr>
            <a:lvl4pPr marL="0" indent="0">
              <a:buNone/>
              <a:defRPr sz="3793">
                <a:solidFill>
                  <a:schemeClr val="tx1"/>
                </a:solidFill>
              </a:defRPr>
            </a:lvl4pPr>
            <a:lvl5pPr marL="0" indent="0">
              <a:buNone/>
              <a:defRPr sz="3793">
                <a:solidFill>
                  <a:schemeClr val="tx1"/>
                </a:solidFill>
              </a:defRPr>
            </a:lvl5pPr>
            <a:lvl6pPr marL="0" indent="0">
              <a:buNone/>
              <a:defRPr sz="3793">
                <a:solidFill>
                  <a:schemeClr val="tx1"/>
                </a:solidFill>
              </a:defRPr>
            </a:lvl6pPr>
            <a:lvl7pPr marL="0" indent="0">
              <a:buNone/>
              <a:defRPr sz="3793">
                <a:solidFill>
                  <a:schemeClr val="tx1"/>
                </a:solidFill>
              </a:defRPr>
            </a:lvl7pPr>
            <a:lvl8pPr marL="0" indent="0">
              <a:buNone/>
              <a:defRPr sz="3793">
                <a:solidFill>
                  <a:schemeClr val="tx1"/>
                </a:solidFill>
              </a:defRPr>
            </a:lvl8pPr>
            <a:lvl9pPr marL="0" indent="0">
              <a:buNone/>
              <a:defRPr sz="3793">
                <a:solidFill>
                  <a:schemeClr val="tx1"/>
                </a:solidFill>
              </a:defRPr>
            </a:lvl9pPr>
          </a:lstStyle>
          <a:p>
            <a:pPr lvl="0"/>
            <a:r>
              <a:rPr lang="en-US" dirty="0"/>
              <a:t>Name</a:t>
            </a:r>
            <a:br>
              <a:rPr lang="en-US" dirty="0"/>
            </a:br>
            <a:r>
              <a:rPr lang="en-US" dirty="0"/>
              <a:t>Email (optional)</a:t>
            </a:r>
          </a:p>
        </p:txBody>
      </p:sp>
      <p:sp>
        <p:nvSpPr>
          <p:cNvPr id="6" name="TextBox 5"/>
          <p:cNvSpPr txBox="1"/>
          <p:nvPr/>
        </p:nvSpPr>
        <p:spPr>
          <a:xfrm>
            <a:off x="6804408" y="-1843717"/>
            <a:ext cx="184731" cy="839461"/>
          </a:xfrm>
          <a:prstGeom prst="rect">
            <a:avLst/>
          </a:prstGeom>
          <a:noFill/>
        </p:spPr>
        <p:txBody>
          <a:bodyPr wrap="none" rtlCol="0">
            <a:spAutoFit/>
          </a:bodyPr>
          <a:lstStyle/>
          <a:p>
            <a:endParaRPr lang="en-US" sz="4855" dirty="0" err="1">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p:nvCxnSpPr>
        <p:spPr>
          <a:xfrm>
            <a:off x="1158934" y="4360943"/>
            <a:ext cx="3524723"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p:nvPicPr>
        <p:blipFill>
          <a:blip r:embed="rId3"/>
          <a:stretch>
            <a:fillRect/>
          </a:stretch>
        </p:blipFill>
        <p:spPr bwMode="black">
          <a:xfrm>
            <a:off x="11936976" y="728269"/>
            <a:ext cx="4524521" cy="971025"/>
          </a:xfrm>
          <a:prstGeom prst="rect">
            <a:avLst/>
          </a:prstGeom>
        </p:spPr>
      </p:pic>
    </p:spTree>
    <p:extLst>
      <p:ext uri="{BB962C8B-B14F-4D97-AF65-F5344CB8AC3E}">
        <p14:creationId xmlns:p14="http://schemas.microsoft.com/office/powerpoint/2010/main" val="3695336148"/>
      </p:ext>
    </p:extLst>
  </p:cSld>
  <p:clrMapOvr>
    <a:masterClrMapping/>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5185" y="8978810"/>
            <a:ext cx="1022505" cy="712573"/>
          </a:xfrm>
        </p:spPr>
        <p:txBody>
          <a:bodyPr/>
          <a:lstStyle/>
          <a:p>
            <a:fld id="{B32AB80A-78BA-6B42-BA0D-B44ACF890F5A}" type="slidenum">
              <a:rPr lang="en-US" smtClean="0"/>
              <a:t>‹#›</a:t>
            </a:fld>
            <a:endParaRPr lang="en-US" dirty="0"/>
          </a:p>
        </p:txBody>
      </p:sp>
      <p:sp>
        <p:nvSpPr>
          <p:cNvPr id="2" name="Title 1"/>
          <p:cNvSpPr>
            <a:spLocks noGrp="1"/>
          </p:cNvSpPr>
          <p:nvPr>
            <p:ph type="title" hasCustomPrompt="1"/>
          </p:nvPr>
        </p:nvSpPr>
        <p:spPr>
          <a:xfrm>
            <a:off x="577180" y="469705"/>
            <a:ext cx="16052613" cy="863657"/>
          </a:xfrm>
        </p:spPr>
        <p:txBody>
          <a:bodyPr/>
          <a:lstStyle>
            <a:lvl1pPr>
              <a:defRPr sz="3413">
                <a:solidFill>
                  <a:srgbClr val="0099CC"/>
                </a:solidFill>
              </a:defRPr>
            </a:lvl1pPr>
          </a:lstStyle>
          <a:p>
            <a:r>
              <a:rPr lang="en-US" dirty="0"/>
              <a:t>Header</a:t>
            </a:r>
          </a:p>
        </p:txBody>
      </p:sp>
      <p:cxnSp>
        <p:nvCxnSpPr>
          <p:cNvPr id="9" name="Straight Connector 8"/>
          <p:cNvCxnSpPr/>
          <p:nvPr userDrawn="1"/>
        </p:nvCxnSpPr>
        <p:spPr>
          <a:xfrm>
            <a:off x="774124" y="451556"/>
            <a:ext cx="1586083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userDrawn="1"/>
        </p:nvSpPr>
        <p:spPr>
          <a:xfrm>
            <a:off x="3590167" y="9194943"/>
            <a:ext cx="10733867" cy="355034"/>
          </a:xfrm>
          <a:prstGeom prst="rect">
            <a:avLst/>
          </a:prstGeom>
          <a:noFill/>
        </p:spPr>
        <p:txBody>
          <a:bodyPr wrap="square" rtlCol="0">
            <a:spAutoFit/>
          </a:bodyPr>
          <a:lstStyle/>
          <a:p>
            <a:pPr algn="ctr"/>
            <a:r>
              <a:rPr lang="en-US" sz="1707" dirty="0" smtClean="0">
                <a:solidFill>
                  <a:schemeClr val="bg1"/>
                </a:solidFill>
              </a:rPr>
              <a:t>Cognizant confidential, for internal use only</a:t>
            </a:r>
          </a:p>
        </p:txBody>
      </p:sp>
    </p:spTree>
    <p:extLst>
      <p:ext uri="{BB962C8B-B14F-4D97-AF65-F5344CB8AC3E}">
        <p14:creationId xmlns:p14="http://schemas.microsoft.com/office/powerpoint/2010/main" val="350932970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icture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Content Placeholder 2">
            <a:extLst>
              <a:ext uri="{FF2B5EF4-FFF2-40B4-BE49-F238E27FC236}">
                <a16:creationId xmlns:a16="http://schemas.microsoft.com/office/drawing/2014/main" id="{B2BD88AD-BF9F-4A95-ACE0-0665F32F8DFE}"/>
              </a:ext>
            </a:extLst>
          </p:cNvPr>
          <p:cNvSpPr>
            <a:spLocks noGrp="1"/>
          </p:cNvSpPr>
          <p:nvPr>
            <p:ph idx="1" hasCustomPrompt="1"/>
          </p:nvPr>
        </p:nvSpPr>
        <p:spPr>
          <a:xfrm>
            <a:off x="6866744" y="2392883"/>
            <a:ext cx="9751008" cy="6294323"/>
          </a:xfrm>
          <a:prstGeom prst="rect">
            <a:avLst/>
          </a:prstGeom>
        </p:spPr>
        <p:txBody>
          <a:bodyPr vert="horz" lIns="0" tIns="0" rIns="0" bIns="0" rtlCol="0">
            <a:normAutofit/>
          </a:bodyPr>
          <a:lstStyle>
            <a:lvl1pPr marL="537533" indent="-537533">
              <a:buFont typeface="+mj-lt"/>
              <a:buAutoNum type="arabicPeriod"/>
              <a:defRPr>
                <a:solidFill>
                  <a:schemeClr val="bg1"/>
                </a:solidFill>
              </a:defRPr>
            </a:lvl1pPr>
            <a:lvl2pPr marL="0" indent="0">
              <a:buNone/>
              <a:defRPr lang="en-US" sz="2655" baseline="0" noProof="0" dirty="0">
                <a:solidFill>
                  <a:schemeClr val="bg1"/>
                </a:solidFill>
              </a:defRPr>
            </a:lvl2pPr>
            <a:lvl3pPr marL="0" indent="0">
              <a:spcBef>
                <a:spcPts val="1138"/>
              </a:spcBef>
              <a:buNone/>
              <a:defRPr sz="2655">
                <a:solidFill>
                  <a:schemeClr val="bg1"/>
                </a:solidFill>
              </a:defRPr>
            </a:lvl3pPr>
            <a:lvl4pPr marL="0" indent="0">
              <a:spcBef>
                <a:spcPts val="1138"/>
              </a:spcBef>
              <a:buNone/>
              <a:defRPr sz="2655">
                <a:solidFill>
                  <a:schemeClr val="bg1"/>
                </a:solidFill>
              </a:defRPr>
            </a:lvl4pPr>
            <a:lvl5pPr marL="0" indent="0">
              <a:spcBef>
                <a:spcPts val="1138"/>
              </a:spcBef>
              <a:buNone/>
              <a:defRPr sz="2655">
                <a:solidFill>
                  <a:schemeClr val="bg1"/>
                </a:solidFill>
              </a:defRPr>
            </a:lvl5pPr>
            <a:lvl6pPr marL="0" indent="0">
              <a:lnSpc>
                <a:spcPct val="100000"/>
              </a:lnSpc>
              <a:spcBef>
                <a:spcPts val="1138"/>
              </a:spcBef>
              <a:buNone/>
              <a:defRPr sz="2655">
                <a:solidFill>
                  <a:schemeClr val="bg1"/>
                </a:solidFill>
              </a:defRPr>
            </a:lvl6pPr>
            <a:lvl7pPr marL="0" indent="0">
              <a:spcBef>
                <a:spcPts val="1138"/>
              </a:spcBef>
              <a:buNone/>
              <a:defRPr sz="2655">
                <a:solidFill>
                  <a:schemeClr val="bg1"/>
                </a:solidFill>
              </a:defRPr>
            </a:lvl7pPr>
            <a:lvl8pPr marL="0" indent="0">
              <a:lnSpc>
                <a:spcPct val="100000"/>
              </a:lnSpc>
              <a:spcBef>
                <a:spcPts val="1138"/>
              </a:spcBef>
              <a:buNone/>
              <a:defRPr sz="2655">
                <a:solidFill>
                  <a:schemeClr val="bg1"/>
                </a:solidFill>
              </a:defRPr>
            </a:lvl8pPr>
            <a:lvl9pPr marL="0" indent="0">
              <a:lnSpc>
                <a:spcPct val="100000"/>
              </a:lnSpc>
              <a:spcBef>
                <a:spcPts val="1138"/>
              </a:spcBef>
              <a:buNone/>
              <a:defRPr sz="2655">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marL="866988" lvl="1" indent="-866988">
              <a:buNone/>
            </a:pPr>
            <a:endParaRPr kumimoji="0" lang="en-US" sz="5310" b="0" i="0" u="none" strike="noStrike" kern="1200" cap="none" spc="0" normalizeH="0" baseline="0" noProof="0" dirty="0">
              <a:ln>
                <a:noFill/>
              </a:ln>
              <a:solidFill>
                <a:srgbClr val="0033B4"/>
              </a:solidFill>
              <a:effectLst/>
              <a:uLnTx/>
              <a:uFillTx/>
              <a:latin typeface="+mn-lt"/>
              <a:ea typeface="+mn-ea"/>
              <a:cs typeface="+mn-cs"/>
            </a:endParaRPr>
          </a:p>
        </p:txBody>
      </p:sp>
      <p:sp>
        <p:nvSpPr>
          <p:cNvPr id="9" name="Picture Placeholder 6">
            <a:extLst>
              <a:ext uri="{FF2B5EF4-FFF2-40B4-BE49-F238E27FC236}">
                <a16:creationId xmlns:a16="http://schemas.microsoft.com/office/drawing/2014/main" id="{A7A5CEAD-8DF7-4847-A3C5-A3EBD2E6DC60}"/>
              </a:ext>
            </a:extLst>
          </p:cNvPr>
          <p:cNvSpPr>
            <a:spLocks noGrp="1"/>
          </p:cNvSpPr>
          <p:nvPr>
            <p:ph type="pic" sz="quarter" idx="16" hasCustomPrompt="1"/>
          </p:nvPr>
        </p:nvSpPr>
        <p:spPr>
          <a:xfrm>
            <a:off x="722511" y="2392881"/>
            <a:ext cx="5229174" cy="6294323"/>
          </a:xfrm>
          <a:noFill/>
        </p:spPr>
        <p:txBody>
          <a:bodyPr/>
          <a:lstStyle>
            <a:lvl1pPr marL="0" marR="0" indent="0" algn="l" defTabSz="866988" rtl="0" eaLnBrk="1" fontAlgn="auto" latinLnBrk="0" hangingPunct="1">
              <a:lnSpc>
                <a:spcPct val="90000"/>
              </a:lnSpc>
              <a:spcBef>
                <a:spcPts val="1138"/>
              </a:spcBef>
              <a:spcAft>
                <a:spcPts val="0"/>
              </a:spcAft>
              <a:buClrTx/>
              <a:buSzTx/>
              <a:buFont typeface="Arial"/>
              <a:buNone/>
              <a:tabLst/>
              <a:defRPr>
                <a:solidFill>
                  <a:schemeClr val="bg1"/>
                </a:solidFill>
              </a:defRPr>
            </a:lvl1pPr>
          </a:lstStyle>
          <a:p>
            <a:pPr marL="0" marR="0" lvl="0" indent="0" algn="l" defTabSz="866988" rtl="0" eaLnBrk="1" fontAlgn="auto" latinLnBrk="0" hangingPunct="1">
              <a:lnSpc>
                <a:spcPct val="90000"/>
              </a:lnSpc>
              <a:spcBef>
                <a:spcPts val="1138"/>
              </a:spcBef>
              <a:spcAft>
                <a:spcPts val="0"/>
              </a:spcAft>
              <a:buClrTx/>
              <a:buSzTx/>
              <a:buFont typeface="Arial"/>
              <a:buNone/>
              <a:tabLst/>
              <a:defRPr/>
            </a:pPr>
            <a:r>
              <a:rPr lang="en-US" dirty="0"/>
              <a:t>Drag picture to placeholder or click icon to add</a:t>
            </a:r>
          </a:p>
          <a:p>
            <a:endParaRPr lang="en-US" dirty="0"/>
          </a:p>
        </p:txBody>
      </p:sp>
      <p:sp>
        <p:nvSpPr>
          <p:cNvPr id="3" name="Date Placeholder 2">
            <a:extLst>
              <a:ext uri="{FF2B5EF4-FFF2-40B4-BE49-F238E27FC236}">
                <a16:creationId xmlns:a16="http://schemas.microsoft.com/office/drawing/2014/main" id="{F6CB4A54-5341-4A6F-9733-3D09E3B0E7F5}"/>
              </a:ext>
            </a:extLst>
          </p:cNvPr>
          <p:cNvSpPr>
            <a:spLocks noGrp="1"/>
          </p:cNvSpPr>
          <p:nvPr>
            <p:ph type="dt" sz="half" idx="17"/>
          </p:nvPr>
        </p:nvSpPr>
        <p:spPr/>
        <p:txBody>
          <a:bodyPr/>
          <a:lstStyle>
            <a:lvl1pPr>
              <a:defRPr>
                <a:solidFill>
                  <a:schemeClr val="bg1"/>
                </a:solidFill>
              </a:defRPr>
            </a:lvl1pPr>
          </a:lstStyle>
          <a:p>
            <a:fld id="{669E508C-8E0B-469F-A2D9-AC62101F5C05}" type="datetime1">
              <a:rPr lang="en-US" smtClean="0"/>
              <a:t>11/28/2018</a:t>
            </a:fld>
            <a:endParaRPr lang="en-US" dirty="0"/>
          </a:p>
        </p:txBody>
      </p:sp>
      <p:sp>
        <p:nvSpPr>
          <p:cNvPr id="7" name="Footer Placeholder 6">
            <a:extLst>
              <a:ext uri="{FF2B5EF4-FFF2-40B4-BE49-F238E27FC236}">
                <a16:creationId xmlns:a16="http://schemas.microsoft.com/office/drawing/2014/main" id="{A9F96F16-06EB-41EA-A547-8A5407FBCF45}"/>
              </a:ext>
            </a:extLst>
          </p:cNvPr>
          <p:cNvSpPr>
            <a:spLocks noGrp="1"/>
          </p:cNvSpPr>
          <p:nvPr>
            <p:ph type="ftr" sz="quarter" idx="18"/>
          </p:nvPr>
        </p:nvSpPr>
        <p:spPr/>
        <p:txBody>
          <a:bodyPr/>
          <a:lstStyle>
            <a:lvl1pPr>
              <a:defRPr>
                <a:solidFill>
                  <a:schemeClr val="bg1"/>
                </a:solidFill>
              </a:defRPr>
            </a:lvl1pPr>
          </a:lstStyle>
          <a:p>
            <a:r>
              <a:rPr lang="en-US"/>
              <a:t>© 2018 Cognizant</a:t>
            </a:r>
            <a:endParaRPr lang="en-US" dirty="0"/>
          </a:p>
        </p:txBody>
      </p:sp>
      <p:sp>
        <p:nvSpPr>
          <p:cNvPr id="10" name="Slide Number Placeholder 9">
            <a:extLst>
              <a:ext uri="{FF2B5EF4-FFF2-40B4-BE49-F238E27FC236}">
                <a16:creationId xmlns:a16="http://schemas.microsoft.com/office/drawing/2014/main" id="{6CDF8484-6FCC-46A8-B1A4-B877ED71BD26}"/>
              </a:ext>
            </a:extLst>
          </p:cNvPr>
          <p:cNvSpPr>
            <a:spLocks noGrp="1"/>
          </p:cNvSpPr>
          <p:nvPr>
            <p:ph type="sldNum" sz="quarter" idx="19"/>
          </p:nvPr>
        </p:nvSpPr>
        <p:spPr/>
        <p:txBody>
          <a:bodyPr/>
          <a:lstStyle>
            <a:lvl1pPr>
              <a:defRPr>
                <a:solidFill>
                  <a:schemeClr val="bg1"/>
                </a:solidFill>
              </a:defRPr>
            </a:lvl1pPr>
          </a:lstStyle>
          <a:p>
            <a:fld id="{B32AB80A-78BA-6B42-BA0D-B44ACF890F5A}" type="slidenum">
              <a:rPr lang="en-US" smtClean="0"/>
              <a:pPr/>
              <a:t>‹#›</a:t>
            </a:fld>
            <a:endParaRPr lang="en-US" dirty="0"/>
          </a:p>
        </p:txBody>
      </p:sp>
      <p:cxnSp>
        <p:nvCxnSpPr>
          <p:cNvPr id="13" name="Straight Connector 12">
            <a:extLst>
              <a:ext uri="{FF2B5EF4-FFF2-40B4-BE49-F238E27FC236}">
                <a16:creationId xmlns:a16="http://schemas.microsoft.com/office/drawing/2014/main" id="{6F8FABAD-01EF-483E-B2EF-403B57169C4D}"/>
              </a:ext>
            </a:extLst>
          </p:cNvPr>
          <p:cNvCxnSpPr>
            <a:cxnSpLocks/>
          </p:cNvCxnSpPr>
          <p:nvPr/>
        </p:nvCxnSpPr>
        <p:spPr>
          <a:xfrm>
            <a:off x="729994" y="8895283"/>
            <a:ext cx="1589931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2CD7C5-2D34-4C27-8DA0-D81A9530F15A}"/>
              </a:ext>
            </a:extLst>
          </p:cNvPr>
          <p:cNvPicPr>
            <a:picLocks noChangeAspect="1"/>
          </p:cNvPicPr>
          <p:nvPr/>
        </p:nvPicPr>
        <p:blipFill>
          <a:blip r:embed="rId2"/>
          <a:stretch>
            <a:fillRect/>
          </a:stretch>
        </p:blipFill>
        <p:spPr bwMode="black">
          <a:xfrm>
            <a:off x="14195942" y="9064346"/>
            <a:ext cx="2423850" cy="520192"/>
          </a:xfrm>
          <a:prstGeom prst="rect">
            <a:avLst/>
          </a:prstGeom>
        </p:spPr>
      </p:pic>
    </p:spTree>
    <p:extLst>
      <p:ext uri="{BB962C8B-B14F-4D97-AF65-F5344CB8AC3E}">
        <p14:creationId xmlns:p14="http://schemas.microsoft.com/office/powerpoint/2010/main" val="109629352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Content Placeholder 2">
            <a:extLst>
              <a:ext uri="{FF2B5EF4-FFF2-40B4-BE49-F238E27FC236}">
                <a16:creationId xmlns:a16="http://schemas.microsoft.com/office/drawing/2014/main" id="{0E686D16-B817-4FD7-91EF-E75DCEECBDBE}"/>
              </a:ext>
            </a:extLst>
          </p:cNvPr>
          <p:cNvSpPr>
            <a:spLocks noGrp="1"/>
          </p:cNvSpPr>
          <p:nvPr>
            <p:ph idx="1" hasCustomPrompt="1"/>
          </p:nvPr>
        </p:nvSpPr>
        <p:spPr>
          <a:xfrm>
            <a:off x="716731" y="2392883"/>
            <a:ext cx="15901021" cy="6294323"/>
          </a:xfrm>
          <a:prstGeom prst="rect">
            <a:avLst/>
          </a:prstGeom>
        </p:spPr>
        <p:txBody>
          <a:bodyPr vert="horz" lIns="0" tIns="0" rIns="0" bIns="0" rtlCol="0">
            <a:normAutofit/>
          </a:bodyPr>
          <a:lstStyle>
            <a:lvl1pPr marL="537533" indent="-537533">
              <a:buFont typeface="+mj-lt"/>
              <a:buAutoNum type="arabicPeriod"/>
              <a:defRPr>
                <a:solidFill>
                  <a:schemeClr val="bg1"/>
                </a:solidFill>
              </a:defRPr>
            </a:lvl1pPr>
            <a:lvl2pPr marL="0" indent="0">
              <a:buNone/>
              <a:defRPr lang="en-US" sz="2655" baseline="0" noProof="0" dirty="0">
                <a:solidFill>
                  <a:schemeClr val="bg1"/>
                </a:solidFill>
              </a:defRPr>
            </a:lvl2pPr>
            <a:lvl3pPr marL="0" indent="0">
              <a:spcBef>
                <a:spcPts val="1138"/>
              </a:spcBef>
              <a:buNone/>
              <a:defRPr sz="2655">
                <a:solidFill>
                  <a:schemeClr val="bg1"/>
                </a:solidFill>
              </a:defRPr>
            </a:lvl3pPr>
            <a:lvl4pPr marL="0" indent="0">
              <a:spcBef>
                <a:spcPts val="1138"/>
              </a:spcBef>
              <a:buNone/>
              <a:defRPr sz="2655">
                <a:solidFill>
                  <a:schemeClr val="bg1"/>
                </a:solidFill>
              </a:defRPr>
            </a:lvl4pPr>
            <a:lvl5pPr marL="0" indent="0">
              <a:spcBef>
                <a:spcPts val="1138"/>
              </a:spcBef>
              <a:buNone/>
              <a:defRPr sz="2655">
                <a:solidFill>
                  <a:schemeClr val="bg1"/>
                </a:solidFill>
              </a:defRPr>
            </a:lvl5pPr>
            <a:lvl6pPr marL="0" indent="0">
              <a:lnSpc>
                <a:spcPct val="100000"/>
              </a:lnSpc>
              <a:spcBef>
                <a:spcPts val="1138"/>
              </a:spcBef>
              <a:buNone/>
              <a:defRPr sz="2655">
                <a:solidFill>
                  <a:schemeClr val="bg1"/>
                </a:solidFill>
              </a:defRPr>
            </a:lvl6pPr>
            <a:lvl7pPr marL="0" indent="0">
              <a:spcBef>
                <a:spcPts val="1138"/>
              </a:spcBef>
              <a:buNone/>
              <a:defRPr sz="2655">
                <a:solidFill>
                  <a:schemeClr val="bg1"/>
                </a:solidFill>
              </a:defRPr>
            </a:lvl7pPr>
            <a:lvl8pPr marL="0" indent="0">
              <a:lnSpc>
                <a:spcPct val="100000"/>
              </a:lnSpc>
              <a:spcBef>
                <a:spcPts val="1138"/>
              </a:spcBef>
              <a:buNone/>
              <a:defRPr sz="2655">
                <a:solidFill>
                  <a:schemeClr val="bg1"/>
                </a:solidFill>
              </a:defRPr>
            </a:lvl8pPr>
            <a:lvl9pPr marL="0" indent="0">
              <a:lnSpc>
                <a:spcPct val="100000"/>
              </a:lnSpc>
              <a:spcBef>
                <a:spcPts val="1138"/>
              </a:spcBef>
              <a:buNone/>
              <a:defRPr sz="2655">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
        <p:nvSpPr>
          <p:cNvPr id="3" name="Date Placeholder 2">
            <a:extLst>
              <a:ext uri="{FF2B5EF4-FFF2-40B4-BE49-F238E27FC236}">
                <a16:creationId xmlns:a16="http://schemas.microsoft.com/office/drawing/2014/main" id="{650FADBE-3030-4F6C-88B1-C1A6FD63B6E9}"/>
              </a:ext>
            </a:extLst>
          </p:cNvPr>
          <p:cNvSpPr>
            <a:spLocks noGrp="1"/>
          </p:cNvSpPr>
          <p:nvPr>
            <p:ph type="dt" sz="half" idx="10"/>
          </p:nvPr>
        </p:nvSpPr>
        <p:spPr/>
        <p:txBody>
          <a:bodyPr/>
          <a:lstStyle>
            <a:lvl1pPr>
              <a:defRPr>
                <a:solidFill>
                  <a:schemeClr val="bg1"/>
                </a:solidFill>
              </a:defRPr>
            </a:lvl1pPr>
          </a:lstStyle>
          <a:p>
            <a:fld id="{86A04BE0-EF35-4D6F-B801-4137CADB0D75}" type="datetime1">
              <a:rPr lang="en-US" smtClean="0"/>
              <a:t>11/28/2018</a:t>
            </a:fld>
            <a:endParaRPr lang="en-US" dirty="0"/>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chemeClr val="bg1"/>
                </a:solidFill>
              </a:defRPr>
            </a:lvl1pPr>
          </a:lstStyle>
          <a:p>
            <a:r>
              <a:rPr lang="en-US"/>
              <a:t>© 2018 Cognizant</a:t>
            </a:r>
            <a:endParaRPr lang="en-US" dirty="0"/>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chemeClr val="bg1"/>
                </a:solidFill>
              </a:defRPr>
            </a:lvl1pPr>
          </a:lstStyle>
          <a:p>
            <a:fld id="{B32AB80A-78BA-6B42-BA0D-B44ACF890F5A}" type="slidenum">
              <a:rPr lang="en-US" smtClean="0"/>
              <a:pPr/>
              <a:t>‹#›</a:t>
            </a:fld>
            <a:endParaRPr lang="en-US" dirty="0"/>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p:nvCxnSpPr>
        <p:spPr>
          <a:xfrm>
            <a:off x="729994" y="8895283"/>
            <a:ext cx="1589931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p:nvPicPr>
        <p:blipFill>
          <a:blip r:embed="rId2"/>
          <a:stretch>
            <a:fillRect/>
          </a:stretch>
        </p:blipFill>
        <p:spPr bwMode="black">
          <a:xfrm>
            <a:off x="14195942" y="9064346"/>
            <a:ext cx="2423850" cy="520192"/>
          </a:xfrm>
          <a:prstGeom prst="rect">
            <a:avLst/>
          </a:prstGeom>
        </p:spPr>
      </p:pic>
    </p:spTree>
    <p:extLst>
      <p:ext uri="{BB962C8B-B14F-4D97-AF65-F5344CB8AC3E}">
        <p14:creationId xmlns:p14="http://schemas.microsoft.com/office/powerpoint/2010/main" val="73516305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728291" y="2392883"/>
            <a:ext cx="15901021" cy="629432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D458313F-8A13-4A41-A8D7-31FB2FB074CF}" type="datetime1">
              <a:rPr lang="en-US" smtClean="0"/>
              <a:t>11/28/2018</a:t>
            </a:fld>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a:t>© 2018 Cognizant</a:t>
            </a:r>
            <a:endParaRPr lang="en-US" dirty="0"/>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B32AB80A-78BA-6B42-BA0D-B44ACF890F5A}"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p:nvCxnSpPr>
        <p:spPr>
          <a:xfrm>
            <a:off x="720473" y="8895283"/>
            <a:ext cx="1589931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p:nvPicPr>
        <p:blipFill>
          <a:blip r:embed="rId2"/>
          <a:stretch>
            <a:fillRect/>
          </a:stretch>
        </p:blipFill>
        <p:spPr bwMode="black">
          <a:xfrm>
            <a:off x="14195942" y="9064346"/>
            <a:ext cx="2423850" cy="520192"/>
          </a:xfrm>
          <a:prstGeom prst="rect">
            <a:avLst/>
          </a:prstGeom>
        </p:spPr>
      </p:pic>
    </p:spTree>
    <p:extLst>
      <p:ext uri="{BB962C8B-B14F-4D97-AF65-F5344CB8AC3E}">
        <p14:creationId xmlns:p14="http://schemas.microsoft.com/office/powerpoint/2010/main" val="205496473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728291" y="520192"/>
            <a:ext cx="15901021" cy="1508557"/>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728291" y="2392883"/>
            <a:ext cx="7803118" cy="629432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8826192" y="2392883"/>
            <a:ext cx="7803118" cy="629432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87947146-9954-4458-9279-AA08A3B071CD}" type="datetime1">
              <a:rPr lang="en-US" smtClean="0"/>
              <a:t>11/28/2018</a:t>
            </a:fld>
            <a:endParaRPr lang="en-US" dirty="0"/>
          </a:p>
        </p:txBody>
      </p:sp>
      <p:sp>
        <p:nvSpPr>
          <p:cNvPr id="6" name="Footer Placeholder 5">
            <a:extLst>
              <a:ext uri="{FF2B5EF4-FFF2-40B4-BE49-F238E27FC236}">
                <a16:creationId xmlns:a16="http://schemas.microsoft.com/office/drawing/2014/main" id="{599FAE45-F8BC-40F3-9164-D36C18C3F03A}"/>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FB3BC111-2740-46AF-A4EE-25875C41C2BA}"/>
              </a:ext>
            </a:extLst>
          </p:cNvPr>
          <p:cNvSpPr>
            <a:spLocks noGrp="1"/>
          </p:cNvSpPr>
          <p:nvPr>
            <p:ph type="sldNum" sz="quarter" idx="12"/>
          </p:nvPr>
        </p:nvSpPr>
        <p:spPr/>
        <p:txBody>
          <a:bodyPr/>
          <a:lstStyle/>
          <a:p>
            <a:fld id="{B32AB80A-78BA-6B42-BA0D-B44ACF890F5A}" type="slidenum">
              <a:rPr lang="en-US" smtClean="0"/>
              <a:pPr/>
              <a:t>‹#›</a:t>
            </a:fld>
            <a:endParaRPr lang="en-US" dirty="0"/>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p:nvCxnSpPr>
        <p:spPr>
          <a:xfrm>
            <a:off x="720473" y="8895283"/>
            <a:ext cx="1589931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p:nvPicPr>
        <p:blipFill>
          <a:blip r:embed="rId2"/>
          <a:stretch>
            <a:fillRect/>
          </a:stretch>
        </p:blipFill>
        <p:spPr bwMode="black">
          <a:xfrm>
            <a:off x="14195942" y="9064346"/>
            <a:ext cx="2423850" cy="520192"/>
          </a:xfrm>
          <a:prstGeom prst="rect">
            <a:avLst/>
          </a:prstGeom>
        </p:spPr>
      </p:pic>
    </p:spTree>
    <p:extLst>
      <p:ext uri="{BB962C8B-B14F-4D97-AF65-F5344CB8AC3E}">
        <p14:creationId xmlns:p14="http://schemas.microsoft.com/office/powerpoint/2010/main" val="277982636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Header, 2-Column with Subtit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2E99A-11B3-4572-AF49-8C29B96990E1}"/>
              </a:ext>
            </a:extLst>
          </p:cNvPr>
          <p:cNvSpPr>
            <a:spLocks noGrp="1"/>
          </p:cNvSpPr>
          <p:nvPr>
            <p:ph type="title"/>
          </p:nvPr>
        </p:nvSpPr>
        <p:spPr>
          <a:xfrm>
            <a:off x="728291" y="519289"/>
            <a:ext cx="15901021" cy="1508557"/>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D840DFAA-C481-4FB6-91AE-F3350B8D70A8}"/>
              </a:ext>
            </a:extLst>
          </p:cNvPr>
          <p:cNvSpPr>
            <a:spLocks noGrp="1"/>
          </p:cNvSpPr>
          <p:nvPr>
            <p:ph type="body" idx="1"/>
          </p:nvPr>
        </p:nvSpPr>
        <p:spPr>
          <a:xfrm>
            <a:off x="728291" y="2390987"/>
            <a:ext cx="7803118" cy="1092403"/>
          </a:xfrm>
        </p:spPr>
        <p:txBody>
          <a:bodyPr vert="horz" lIns="0" tIns="0" rIns="0" bIns="0" rtlCol="0" anchor="b">
            <a:normAutofit/>
          </a:bodyPr>
          <a:lstStyle>
            <a:lvl1pPr>
              <a:defRPr lang="en-US" b="1" dirty="0">
                <a:solidFill>
                  <a:schemeClr val="tx1"/>
                </a:solidFill>
              </a:defRPr>
            </a:lvl1pPr>
            <a:lvl2pPr marL="0" indent="0">
              <a:buNone/>
              <a:defRPr b="1">
                <a:solidFill>
                  <a:schemeClr val="tx1"/>
                </a:solidFill>
              </a:defRPr>
            </a:lvl2pPr>
            <a:lvl3pPr marL="0" indent="0">
              <a:buNone/>
              <a:defRPr sz="3413" b="1">
                <a:solidFill>
                  <a:schemeClr val="tx1"/>
                </a:solidFill>
              </a:defRPr>
            </a:lvl3pPr>
            <a:lvl4pPr marL="0" indent="0">
              <a:buNone/>
              <a:defRPr sz="3413" b="1">
                <a:solidFill>
                  <a:schemeClr val="tx1"/>
                </a:solidFill>
              </a:defRPr>
            </a:lvl4pPr>
            <a:lvl5pPr marL="0" indent="0">
              <a:buNone/>
              <a:defRPr sz="3413" b="1">
                <a:solidFill>
                  <a:schemeClr val="tx1"/>
                </a:solidFill>
              </a:defRPr>
            </a:lvl5pPr>
            <a:lvl6pPr marL="0" indent="0">
              <a:buNone/>
              <a:defRPr sz="3413" b="1">
                <a:solidFill>
                  <a:schemeClr val="tx1"/>
                </a:solidFill>
              </a:defRPr>
            </a:lvl6pPr>
            <a:lvl7pPr marL="0" indent="0">
              <a:buNone/>
              <a:defRPr sz="3413" b="1">
                <a:solidFill>
                  <a:schemeClr val="tx1"/>
                </a:solidFill>
              </a:defRPr>
            </a:lvl7pPr>
            <a:lvl8pPr marL="0" indent="0">
              <a:buNone/>
              <a:defRPr sz="3413" b="1">
                <a:solidFill>
                  <a:schemeClr val="tx1"/>
                </a:solidFill>
              </a:defRPr>
            </a:lvl8pPr>
            <a:lvl9pPr marL="0" indent="0">
              <a:buNone/>
              <a:defRPr sz="3413" b="1">
                <a:solidFill>
                  <a:schemeClr val="tx1"/>
                </a:solidFill>
              </a:defRPr>
            </a:lvl9pPr>
          </a:lstStyle>
          <a:p>
            <a:pPr lvl="0"/>
            <a:r>
              <a:rPr lang="en-US" smtClean="0"/>
              <a:t>Edit Master text styles</a:t>
            </a:r>
          </a:p>
        </p:txBody>
      </p:sp>
      <p:sp>
        <p:nvSpPr>
          <p:cNvPr id="4" name="Content Placeholder 3">
            <a:extLst>
              <a:ext uri="{FF2B5EF4-FFF2-40B4-BE49-F238E27FC236}">
                <a16:creationId xmlns:a16="http://schemas.microsoft.com/office/drawing/2014/main" id="{126E8CC1-FF60-4957-A42D-8194CAF7C166}"/>
              </a:ext>
            </a:extLst>
          </p:cNvPr>
          <p:cNvSpPr>
            <a:spLocks noGrp="1"/>
          </p:cNvSpPr>
          <p:nvPr>
            <p:ph sz="half" idx="2"/>
          </p:nvPr>
        </p:nvSpPr>
        <p:spPr>
          <a:xfrm>
            <a:off x="728291" y="3562775"/>
            <a:ext cx="7803118" cy="5124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CC5A43C1-9284-49FF-9858-097A5A251B61}"/>
              </a:ext>
            </a:extLst>
          </p:cNvPr>
          <p:cNvSpPr>
            <a:spLocks noGrp="1"/>
          </p:cNvSpPr>
          <p:nvPr>
            <p:ph type="body" sz="quarter" idx="3"/>
          </p:nvPr>
        </p:nvSpPr>
        <p:spPr>
          <a:xfrm>
            <a:off x="8816671" y="2390987"/>
            <a:ext cx="7812640" cy="1092403"/>
          </a:xfrm>
        </p:spPr>
        <p:txBody>
          <a:bodyPr anchor="b"/>
          <a:lstStyle>
            <a:lvl1pPr marL="0" indent="0">
              <a:buNone/>
              <a:defRPr sz="3413" b="1">
                <a:solidFill>
                  <a:schemeClr val="tx1"/>
                </a:solidFill>
              </a:defRPr>
            </a:lvl1pPr>
            <a:lvl2pPr marL="0" indent="0">
              <a:buNone/>
              <a:defRPr sz="3413" b="1">
                <a:solidFill>
                  <a:schemeClr val="tx1"/>
                </a:solidFill>
              </a:defRPr>
            </a:lvl2pPr>
            <a:lvl3pPr marL="0" indent="0">
              <a:buNone/>
              <a:defRPr sz="3413" b="1">
                <a:solidFill>
                  <a:schemeClr val="tx1"/>
                </a:solidFill>
              </a:defRPr>
            </a:lvl3pPr>
            <a:lvl4pPr marL="0" indent="0">
              <a:buNone/>
              <a:defRPr sz="3413" b="1">
                <a:solidFill>
                  <a:schemeClr val="tx1"/>
                </a:solidFill>
              </a:defRPr>
            </a:lvl4pPr>
            <a:lvl5pPr marL="0" indent="0">
              <a:buNone/>
              <a:defRPr sz="3413" b="1">
                <a:solidFill>
                  <a:schemeClr val="tx1"/>
                </a:solidFill>
              </a:defRPr>
            </a:lvl5pPr>
            <a:lvl6pPr marL="0" indent="0">
              <a:buNone/>
              <a:defRPr sz="3413" b="1">
                <a:solidFill>
                  <a:schemeClr val="tx1"/>
                </a:solidFill>
              </a:defRPr>
            </a:lvl6pPr>
            <a:lvl7pPr marL="0" indent="0">
              <a:buNone/>
              <a:defRPr sz="3413" b="1">
                <a:solidFill>
                  <a:schemeClr val="tx1"/>
                </a:solidFill>
              </a:defRPr>
            </a:lvl7pPr>
            <a:lvl8pPr marL="0" indent="0">
              <a:buNone/>
              <a:defRPr sz="3413" b="1">
                <a:solidFill>
                  <a:schemeClr val="tx1"/>
                </a:solidFill>
              </a:defRPr>
            </a:lvl8pPr>
            <a:lvl9pPr marL="0" indent="0">
              <a:buNone/>
              <a:defRPr sz="3413" b="1">
                <a:solidFill>
                  <a:schemeClr val="tx1"/>
                </a:solidFill>
              </a:defRPr>
            </a:lvl9pPr>
          </a:lstStyle>
          <a:p>
            <a:pPr lvl="0"/>
            <a:r>
              <a:rPr lang="en-US" smtClean="0"/>
              <a:t>Edit Master text styles</a:t>
            </a:r>
          </a:p>
        </p:txBody>
      </p:sp>
      <p:sp>
        <p:nvSpPr>
          <p:cNvPr id="6" name="Content Placeholder 5">
            <a:extLst>
              <a:ext uri="{FF2B5EF4-FFF2-40B4-BE49-F238E27FC236}">
                <a16:creationId xmlns:a16="http://schemas.microsoft.com/office/drawing/2014/main" id="{1DA7AD90-39E3-4265-8B8B-59CFE81D1E45}"/>
              </a:ext>
            </a:extLst>
          </p:cNvPr>
          <p:cNvSpPr>
            <a:spLocks noGrp="1"/>
          </p:cNvSpPr>
          <p:nvPr>
            <p:ph sz="quarter" idx="4"/>
          </p:nvPr>
        </p:nvSpPr>
        <p:spPr>
          <a:xfrm>
            <a:off x="8816671" y="3562775"/>
            <a:ext cx="7812640" cy="5124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FD25C4DC-ABAE-46A6-80EC-5588913FA2D6}"/>
              </a:ext>
            </a:extLst>
          </p:cNvPr>
          <p:cNvSpPr>
            <a:spLocks noGrp="1"/>
          </p:cNvSpPr>
          <p:nvPr>
            <p:ph type="dt" sz="half" idx="10"/>
          </p:nvPr>
        </p:nvSpPr>
        <p:spPr/>
        <p:txBody>
          <a:bodyPr/>
          <a:lstStyle/>
          <a:p>
            <a:fld id="{0D9FF498-B915-4429-BCF5-3216478A3E91}" type="datetime1">
              <a:rPr lang="en-US" smtClean="0"/>
              <a:t>11/28/2018</a:t>
            </a:fld>
            <a:endParaRPr lang="en-US"/>
          </a:p>
        </p:txBody>
      </p:sp>
      <p:sp>
        <p:nvSpPr>
          <p:cNvPr id="8" name="Footer Placeholder 7">
            <a:extLst>
              <a:ext uri="{FF2B5EF4-FFF2-40B4-BE49-F238E27FC236}">
                <a16:creationId xmlns:a16="http://schemas.microsoft.com/office/drawing/2014/main" id="{42BC3ACD-E960-4B1D-8ED2-EA1A736FEC64}"/>
              </a:ext>
            </a:extLst>
          </p:cNvPr>
          <p:cNvSpPr>
            <a:spLocks noGrp="1"/>
          </p:cNvSpPr>
          <p:nvPr>
            <p:ph type="ftr" sz="quarter" idx="11"/>
          </p:nvPr>
        </p:nvSpPr>
        <p:spPr/>
        <p:txBody>
          <a:bodyPr/>
          <a:lstStyle/>
          <a:p>
            <a:r>
              <a:rPr lang="en-US"/>
              <a:t>© 2018 Cognizant</a:t>
            </a:r>
          </a:p>
        </p:txBody>
      </p:sp>
      <p:sp>
        <p:nvSpPr>
          <p:cNvPr id="9" name="Slide Number Placeholder 8">
            <a:extLst>
              <a:ext uri="{FF2B5EF4-FFF2-40B4-BE49-F238E27FC236}">
                <a16:creationId xmlns:a16="http://schemas.microsoft.com/office/drawing/2014/main" id="{CF68F024-F689-477A-A36F-B7F3F4675F3C}"/>
              </a:ext>
            </a:extLst>
          </p:cNvPr>
          <p:cNvSpPr>
            <a:spLocks noGrp="1"/>
          </p:cNvSpPr>
          <p:nvPr>
            <p:ph type="sldNum" sz="quarter" idx="12"/>
          </p:nvPr>
        </p:nvSpPr>
        <p:spPr/>
        <p:txBody>
          <a:bodyPr/>
          <a:lstStyle/>
          <a:p>
            <a:fld id="{B32AB80A-78BA-6B42-BA0D-B44ACF890F5A}" type="slidenum">
              <a:rPr lang="en-US" smtClean="0"/>
              <a:pPr/>
              <a:t>‹#›</a:t>
            </a:fld>
            <a:endParaRPr lang="en-US" dirty="0"/>
          </a:p>
        </p:txBody>
      </p:sp>
      <p:cxnSp>
        <p:nvCxnSpPr>
          <p:cNvPr id="12" name="Straight Connector 11">
            <a:extLst>
              <a:ext uri="{FF2B5EF4-FFF2-40B4-BE49-F238E27FC236}">
                <a16:creationId xmlns:a16="http://schemas.microsoft.com/office/drawing/2014/main" id="{752FACED-1B7D-4C4A-9BF0-C7901963B1FA}"/>
              </a:ext>
            </a:extLst>
          </p:cNvPr>
          <p:cNvCxnSpPr>
            <a:cxnSpLocks/>
          </p:cNvCxnSpPr>
          <p:nvPr/>
        </p:nvCxnSpPr>
        <p:spPr>
          <a:xfrm>
            <a:off x="720473" y="8895283"/>
            <a:ext cx="1589931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DC13708-5FE5-4A50-887E-80784AE8F076}"/>
              </a:ext>
            </a:extLst>
          </p:cNvPr>
          <p:cNvPicPr>
            <a:picLocks noChangeAspect="1"/>
          </p:cNvPicPr>
          <p:nvPr/>
        </p:nvPicPr>
        <p:blipFill>
          <a:blip r:embed="rId2"/>
          <a:stretch>
            <a:fillRect/>
          </a:stretch>
        </p:blipFill>
        <p:spPr bwMode="black">
          <a:xfrm>
            <a:off x="14195942" y="9064346"/>
            <a:ext cx="2423850" cy="520192"/>
          </a:xfrm>
          <a:prstGeom prst="rect">
            <a:avLst/>
          </a:prstGeom>
        </p:spPr>
      </p:pic>
    </p:spTree>
    <p:extLst>
      <p:ext uri="{BB962C8B-B14F-4D97-AF65-F5344CB8AC3E}">
        <p14:creationId xmlns:p14="http://schemas.microsoft.com/office/powerpoint/2010/main" val="339809493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728291" y="520192"/>
            <a:ext cx="15901021" cy="1508557"/>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728291" y="2392883"/>
            <a:ext cx="5098037" cy="629432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129783" y="2392883"/>
            <a:ext cx="5098037" cy="629432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11531275" y="2392883"/>
            <a:ext cx="5098037" cy="629432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fld id="{29509183-A3A4-4971-BEBF-1DCDFEAEA734}" type="datetime1">
              <a:rPr lang="en-US" smtClean="0"/>
              <a:t>11/28/2018</a:t>
            </a:fld>
            <a:endParaRPr lang="en-US" dirty="0"/>
          </a:p>
        </p:txBody>
      </p:sp>
      <p:sp>
        <p:nvSpPr>
          <p:cNvPr id="6" name="Footer Placeholder 5">
            <a:extLst>
              <a:ext uri="{FF2B5EF4-FFF2-40B4-BE49-F238E27FC236}">
                <a16:creationId xmlns:a16="http://schemas.microsoft.com/office/drawing/2014/main" id="{F38FFCDF-15C2-443A-9747-477B83B8CFC9}"/>
              </a:ext>
            </a:extLst>
          </p:cNvPr>
          <p:cNvSpPr>
            <a:spLocks noGrp="1"/>
          </p:cNvSpPr>
          <p:nvPr>
            <p:ph type="ftr" sz="quarter" idx="15"/>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C4063F49-35A6-44FE-8D1B-AF1E3728CAC2}"/>
              </a:ext>
            </a:extLst>
          </p:cNvPr>
          <p:cNvSpPr>
            <a:spLocks noGrp="1"/>
          </p:cNvSpPr>
          <p:nvPr>
            <p:ph type="sldNum" sz="quarter" idx="16"/>
          </p:nvPr>
        </p:nvSpPr>
        <p:spPr/>
        <p:txBody>
          <a:bodyPr/>
          <a:lstStyle/>
          <a:p>
            <a:fld id="{B32AB80A-78BA-6B42-BA0D-B44ACF890F5A}" type="slidenum">
              <a:rPr lang="en-US" smtClean="0"/>
              <a:pPr/>
              <a:t>‹#›</a:t>
            </a:fld>
            <a:endParaRPr lang="en-US" dirty="0"/>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p:nvCxnSpPr>
        <p:spPr>
          <a:xfrm>
            <a:off x="720473" y="8895283"/>
            <a:ext cx="1589931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p:nvPicPr>
        <p:blipFill>
          <a:blip r:embed="rId2"/>
          <a:stretch>
            <a:fillRect/>
          </a:stretch>
        </p:blipFill>
        <p:spPr bwMode="black">
          <a:xfrm>
            <a:off x="14195942" y="9064346"/>
            <a:ext cx="2423850" cy="520192"/>
          </a:xfrm>
          <a:prstGeom prst="rect">
            <a:avLst/>
          </a:prstGeom>
        </p:spPr>
      </p:pic>
    </p:spTree>
    <p:extLst>
      <p:ext uri="{BB962C8B-B14F-4D97-AF65-F5344CB8AC3E}">
        <p14:creationId xmlns:p14="http://schemas.microsoft.com/office/powerpoint/2010/main" val="76473894"/>
      </p:ext>
    </p:extLst>
  </p:cSld>
  <p:clrMapOvr>
    <a:masterClrMapping/>
  </p:clrMapOvr>
  <p:hf hd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728291" y="520192"/>
            <a:ext cx="15901021" cy="1508557"/>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728291" y="2392883"/>
            <a:ext cx="15901021" cy="629432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10404158" y="9103360"/>
            <a:ext cx="1734026" cy="294775"/>
          </a:xfrm>
          <a:prstGeom prst="rect">
            <a:avLst/>
          </a:prstGeom>
        </p:spPr>
        <p:txBody>
          <a:bodyPr vert="horz" lIns="0" tIns="0" rIns="0" bIns="0" rtlCol="0" anchor="ctr"/>
          <a:lstStyle>
            <a:lvl1pPr algn="r">
              <a:defRPr sz="1422">
                <a:solidFill>
                  <a:schemeClr val="tx1"/>
                </a:solidFill>
              </a:defRPr>
            </a:lvl1pPr>
          </a:lstStyle>
          <a:p>
            <a:fld id="{72C7141F-1075-416F-B85B-2A67B4DBA6BF}" type="datetime1">
              <a:rPr lang="en-US" smtClean="0"/>
              <a:t>11/28/2018</a:t>
            </a:fld>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1213818" y="9103360"/>
            <a:ext cx="8670132" cy="294775"/>
          </a:xfrm>
          <a:prstGeom prst="rect">
            <a:avLst/>
          </a:prstGeom>
        </p:spPr>
        <p:txBody>
          <a:bodyPr vert="horz" lIns="0" tIns="0" rIns="0" bIns="0" rtlCol="0" anchor="ctr"/>
          <a:lstStyle>
            <a:lvl1pPr algn="l">
              <a:defRPr sz="1422">
                <a:solidFill>
                  <a:schemeClr val="tx1"/>
                </a:solidFill>
              </a:defRPr>
            </a:lvl1pPr>
            <a:lvl2pPr marL="0" indent="0">
              <a:defRPr sz="1422"/>
            </a:lvl2pPr>
            <a:lvl3pPr marL="0" indent="0">
              <a:defRPr sz="1422"/>
            </a:lvl3pPr>
            <a:lvl4pPr marL="0" indent="0">
              <a:defRPr sz="1422"/>
            </a:lvl4pPr>
            <a:lvl5pPr marL="0" indent="0">
              <a:defRPr sz="1422"/>
            </a:lvl5pPr>
            <a:lvl6pPr marL="0" indent="0">
              <a:defRPr sz="1422"/>
            </a:lvl6pPr>
            <a:lvl7pPr marL="0" indent="0">
              <a:defRPr sz="1422"/>
            </a:lvl7pPr>
            <a:lvl8pPr marL="0" indent="0">
              <a:defRPr sz="1422"/>
            </a:lvl8pPr>
            <a:lvl9pPr marL="0" indent="0">
              <a:defRPr sz="1422"/>
            </a:lvl9pPr>
          </a:lstStyle>
          <a:p>
            <a:r>
              <a:rPr lang="en-US"/>
              <a:t>© 2018 Cognizant</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728291" y="9103360"/>
            <a:ext cx="433507" cy="294775"/>
          </a:xfrm>
          <a:prstGeom prst="rect">
            <a:avLst/>
          </a:prstGeom>
        </p:spPr>
        <p:txBody>
          <a:bodyPr vert="horz" lIns="0" tIns="0" rIns="0" bIns="0" rtlCol="0" anchor="ctr"/>
          <a:lstStyle>
            <a:lvl1pPr algn="l">
              <a:defRPr sz="1707" b="1">
                <a:solidFill>
                  <a:schemeClr val="accent6"/>
                </a:solidFill>
              </a:defRPr>
            </a:lvl1p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19864066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 id="2147483722" r:id="rId25"/>
    <p:sldLayoutId id="2147483723" r:id="rId26"/>
    <p:sldLayoutId id="2147483724" r:id="rId27"/>
    <p:sldLayoutId id="2147483725" r:id="rId28"/>
    <p:sldLayoutId id="2147483726" r:id="rId29"/>
    <p:sldLayoutId id="2147483727" r:id="rId30"/>
    <p:sldLayoutId id="2147483728" r:id="rId31"/>
    <p:sldLayoutId id="2147483729" r:id="rId32"/>
    <p:sldLayoutId id="2147483730" r:id="rId33"/>
    <p:sldLayoutId id="2147483731" r:id="rId34"/>
  </p:sldLayoutIdLst>
  <p:hf hdr="0" dt="0"/>
  <p:txStyles>
    <p:titleStyle>
      <a:lvl1pPr algn="l" defTabSz="1733977" rtl="0" eaLnBrk="1" latinLnBrk="0" hangingPunct="1">
        <a:lnSpc>
          <a:spcPct val="90000"/>
        </a:lnSpc>
        <a:spcBef>
          <a:spcPct val="0"/>
        </a:spcBef>
        <a:buNone/>
        <a:defRPr sz="455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1733977" rtl="0" eaLnBrk="1" latinLnBrk="0" hangingPunct="1">
        <a:lnSpc>
          <a:spcPct val="100000"/>
        </a:lnSpc>
        <a:spcBef>
          <a:spcPts val="1138"/>
        </a:spcBef>
        <a:buFont typeface="Arial" panose="020B0604020202020204" pitchFamily="34" charset="0"/>
        <a:buNone/>
        <a:defRPr sz="3413" kern="1200">
          <a:solidFill>
            <a:schemeClr val="tx2"/>
          </a:solidFill>
          <a:latin typeface="Arial" panose="020B0604020202020204" pitchFamily="34" charset="0"/>
          <a:ea typeface="+mn-ea"/>
          <a:cs typeface="Arial" panose="020B0604020202020204" pitchFamily="34" charset="0"/>
        </a:defRPr>
      </a:lvl1pPr>
      <a:lvl2pPr marL="433494" indent="-433494" algn="l" defTabSz="1733977" rtl="0" eaLnBrk="1" latinLnBrk="0" hangingPunct="1">
        <a:lnSpc>
          <a:spcPct val="100000"/>
        </a:lnSpc>
        <a:spcBef>
          <a:spcPts val="1138"/>
        </a:spcBef>
        <a:buClrTx/>
        <a:buSzPct val="125000"/>
        <a:buFont typeface="Arial" panose="020B0604020202020204" pitchFamily="34" charset="0"/>
        <a:buChar char="•"/>
        <a:defRPr sz="3413" kern="1200">
          <a:solidFill>
            <a:schemeClr val="tx2"/>
          </a:solidFill>
          <a:latin typeface="Arial" panose="020B0604020202020204" pitchFamily="34" charset="0"/>
          <a:ea typeface="+mn-ea"/>
          <a:cs typeface="Arial" panose="020B0604020202020204" pitchFamily="34" charset="0"/>
        </a:defRPr>
      </a:lvl2pPr>
      <a:lvl3pPr marL="866988" indent="-433494" algn="l" defTabSz="1733977" rtl="0" eaLnBrk="1" latinLnBrk="0" hangingPunct="1">
        <a:lnSpc>
          <a:spcPct val="100000"/>
        </a:lnSpc>
        <a:spcBef>
          <a:spcPts val="759"/>
        </a:spcBef>
        <a:buClrTx/>
        <a:buSzPct val="100000"/>
        <a:buFont typeface="Arial" panose="020B0604020202020204" pitchFamily="34" charset="0"/>
        <a:buChar char="–"/>
        <a:defRPr sz="3034" kern="1200">
          <a:solidFill>
            <a:schemeClr val="tx2"/>
          </a:solidFill>
          <a:latin typeface="Arial" panose="020B0604020202020204" pitchFamily="34" charset="0"/>
          <a:ea typeface="+mn-ea"/>
          <a:cs typeface="Arial" panose="020B0604020202020204" pitchFamily="34" charset="0"/>
        </a:defRPr>
      </a:lvl3pPr>
      <a:lvl4pPr marL="1300483" indent="-433494" algn="l" defTabSz="1733977" rtl="0" eaLnBrk="1" latinLnBrk="0" hangingPunct="1">
        <a:lnSpc>
          <a:spcPct val="100000"/>
        </a:lnSpc>
        <a:spcBef>
          <a:spcPts val="759"/>
        </a:spcBef>
        <a:buClrTx/>
        <a:buSzPct val="100000"/>
        <a:buFont typeface="Courier New" panose="02070309020205020404" pitchFamily="49" charset="0"/>
        <a:buChar char="o"/>
        <a:defRPr sz="3034" kern="1200">
          <a:solidFill>
            <a:schemeClr val="tx2"/>
          </a:solidFill>
          <a:latin typeface="Arial" panose="020B0604020202020204" pitchFamily="34" charset="0"/>
          <a:ea typeface="+mn-ea"/>
          <a:cs typeface="Arial" panose="020B0604020202020204" pitchFamily="34" charset="0"/>
        </a:defRPr>
      </a:lvl4pPr>
      <a:lvl5pPr marL="1733977" indent="-433494" algn="l" defTabSz="1733977" rtl="0" eaLnBrk="1" latinLnBrk="0" hangingPunct="1">
        <a:lnSpc>
          <a:spcPct val="100000"/>
        </a:lnSpc>
        <a:spcBef>
          <a:spcPts val="759"/>
        </a:spcBef>
        <a:buClrTx/>
        <a:buSzPct val="100000"/>
        <a:buFont typeface="Arial" panose="020B0604020202020204" pitchFamily="34" charset="0"/>
        <a:buChar char="–"/>
        <a:defRPr sz="3034" kern="1200">
          <a:solidFill>
            <a:schemeClr val="tx2"/>
          </a:solidFill>
          <a:latin typeface="Arial" panose="020B0604020202020204" pitchFamily="34" charset="0"/>
          <a:ea typeface="+mn-ea"/>
          <a:cs typeface="Arial" panose="020B0604020202020204" pitchFamily="34" charset="0"/>
        </a:defRPr>
      </a:lvl5pPr>
      <a:lvl6pPr marL="2167471" indent="-433494" algn="l" defTabSz="1733977" rtl="0" eaLnBrk="1" latinLnBrk="0" hangingPunct="1">
        <a:lnSpc>
          <a:spcPct val="100000"/>
        </a:lnSpc>
        <a:spcBef>
          <a:spcPts val="759"/>
        </a:spcBef>
        <a:buClr>
          <a:schemeClr val="accent2"/>
        </a:buClr>
        <a:buSzPct val="125000"/>
        <a:buFont typeface="Arial" panose="020B0604020202020204" pitchFamily="34" charset="0"/>
        <a:buChar char="•"/>
        <a:defRPr sz="3034" kern="1200">
          <a:solidFill>
            <a:schemeClr val="tx2"/>
          </a:solidFill>
          <a:latin typeface="Arial" panose="020B0604020202020204" pitchFamily="34" charset="0"/>
          <a:ea typeface="+mn-ea"/>
          <a:cs typeface="Arial" panose="020B0604020202020204" pitchFamily="34" charset="0"/>
        </a:defRPr>
      </a:lvl6pPr>
      <a:lvl7pPr marL="2600965" indent="-433494" algn="l" defTabSz="1733977" rtl="0" eaLnBrk="1" latinLnBrk="0" hangingPunct="1">
        <a:lnSpc>
          <a:spcPct val="100000"/>
        </a:lnSpc>
        <a:spcBef>
          <a:spcPts val="759"/>
        </a:spcBef>
        <a:buClr>
          <a:schemeClr val="accent2"/>
        </a:buClr>
        <a:buSzPct val="90000"/>
        <a:buFont typeface="Arial" panose="020B0604020202020204" pitchFamily="34" charset="0"/>
        <a:buChar char="–"/>
        <a:defRPr sz="3034" kern="1200">
          <a:solidFill>
            <a:schemeClr val="tx2"/>
          </a:solidFill>
          <a:latin typeface="+mn-lt"/>
          <a:ea typeface="+mn-ea"/>
          <a:cs typeface="+mn-cs"/>
        </a:defRPr>
      </a:lvl7pPr>
      <a:lvl8pPr marL="3034459" indent="-433494" algn="l" defTabSz="1733977" rtl="0" eaLnBrk="1" latinLnBrk="0" hangingPunct="1">
        <a:lnSpc>
          <a:spcPct val="100000"/>
        </a:lnSpc>
        <a:spcBef>
          <a:spcPts val="759"/>
        </a:spcBef>
        <a:buClr>
          <a:schemeClr val="accent2"/>
        </a:buClr>
        <a:buSzPct val="90000"/>
        <a:buFont typeface="Courier New" panose="02070309020205020404" pitchFamily="49" charset="0"/>
        <a:buChar char="o"/>
        <a:defRPr sz="3034" kern="1200">
          <a:solidFill>
            <a:schemeClr val="tx2"/>
          </a:solidFill>
          <a:latin typeface="+mn-lt"/>
          <a:ea typeface="+mn-ea"/>
          <a:cs typeface="+mn-cs"/>
        </a:defRPr>
      </a:lvl8pPr>
      <a:lvl9pPr marL="3034459" indent="-433494" algn="l" defTabSz="1733977" rtl="0" eaLnBrk="1" latinLnBrk="0" hangingPunct="1">
        <a:lnSpc>
          <a:spcPct val="100000"/>
        </a:lnSpc>
        <a:spcBef>
          <a:spcPts val="759"/>
        </a:spcBef>
        <a:buClrTx/>
        <a:buSzPct val="90000"/>
        <a:buFont typeface="Courier New" panose="02070309020205020404" pitchFamily="49" charset="0"/>
        <a:buChar char="o"/>
        <a:defRPr sz="3034" kern="1200">
          <a:solidFill>
            <a:schemeClr val="tx2"/>
          </a:solidFill>
          <a:latin typeface="+mn-lt"/>
          <a:ea typeface="+mn-ea"/>
          <a:cs typeface="+mn-cs"/>
        </a:defRPr>
      </a:lvl9pPr>
    </p:bodyStyle>
    <p:otherStyle>
      <a:defPPr>
        <a:defRPr lang="en-US"/>
      </a:defPPr>
      <a:lvl1pPr marL="0" algn="l" defTabSz="1733977" rtl="0" eaLnBrk="1" latinLnBrk="0" hangingPunct="1">
        <a:defRPr sz="3413" kern="1200">
          <a:solidFill>
            <a:schemeClr val="tx1"/>
          </a:solidFill>
          <a:latin typeface="+mn-lt"/>
          <a:ea typeface="+mn-ea"/>
          <a:cs typeface="+mn-cs"/>
        </a:defRPr>
      </a:lvl1pPr>
      <a:lvl2pPr marL="866988" algn="l" defTabSz="1733977" rtl="0" eaLnBrk="1" latinLnBrk="0" hangingPunct="1">
        <a:defRPr sz="3413" kern="1200">
          <a:solidFill>
            <a:schemeClr val="tx1"/>
          </a:solidFill>
          <a:latin typeface="+mn-lt"/>
          <a:ea typeface="+mn-ea"/>
          <a:cs typeface="+mn-cs"/>
        </a:defRPr>
      </a:lvl2pPr>
      <a:lvl3pPr marL="1733977" algn="l" defTabSz="1733977" rtl="0" eaLnBrk="1" latinLnBrk="0" hangingPunct="1">
        <a:defRPr sz="3413" kern="1200">
          <a:solidFill>
            <a:schemeClr val="tx1"/>
          </a:solidFill>
          <a:latin typeface="+mn-lt"/>
          <a:ea typeface="+mn-ea"/>
          <a:cs typeface="+mn-cs"/>
        </a:defRPr>
      </a:lvl3pPr>
      <a:lvl4pPr marL="2600965" algn="l" defTabSz="1733977" rtl="0" eaLnBrk="1" latinLnBrk="0" hangingPunct="1">
        <a:defRPr sz="3413" kern="1200">
          <a:solidFill>
            <a:schemeClr val="tx1"/>
          </a:solidFill>
          <a:latin typeface="+mn-lt"/>
          <a:ea typeface="+mn-ea"/>
          <a:cs typeface="+mn-cs"/>
        </a:defRPr>
      </a:lvl4pPr>
      <a:lvl5pPr marL="3467953" algn="l" defTabSz="1733977" rtl="0" eaLnBrk="1" latinLnBrk="0" hangingPunct="1">
        <a:defRPr sz="3413" kern="1200">
          <a:solidFill>
            <a:schemeClr val="tx1"/>
          </a:solidFill>
          <a:latin typeface="+mn-lt"/>
          <a:ea typeface="+mn-ea"/>
          <a:cs typeface="+mn-cs"/>
        </a:defRPr>
      </a:lvl5pPr>
      <a:lvl6pPr marL="4334942" algn="l" defTabSz="1733977" rtl="0" eaLnBrk="1" latinLnBrk="0" hangingPunct="1">
        <a:defRPr sz="3413" kern="1200">
          <a:solidFill>
            <a:schemeClr val="tx1"/>
          </a:solidFill>
          <a:latin typeface="+mn-lt"/>
          <a:ea typeface="+mn-ea"/>
          <a:cs typeface="+mn-cs"/>
        </a:defRPr>
      </a:lvl6pPr>
      <a:lvl7pPr marL="5201930" algn="l" defTabSz="1733977" rtl="0" eaLnBrk="1" latinLnBrk="0" hangingPunct="1">
        <a:defRPr sz="3413" kern="1200">
          <a:solidFill>
            <a:schemeClr val="tx1"/>
          </a:solidFill>
          <a:latin typeface="+mn-lt"/>
          <a:ea typeface="+mn-ea"/>
          <a:cs typeface="+mn-cs"/>
        </a:defRPr>
      </a:lvl7pPr>
      <a:lvl8pPr marL="6068919" algn="l" defTabSz="1733977" rtl="0" eaLnBrk="1" latinLnBrk="0" hangingPunct="1">
        <a:defRPr sz="3413" kern="1200">
          <a:solidFill>
            <a:schemeClr val="tx1"/>
          </a:solidFill>
          <a:latin typeface="+mn-lt"/>
          <a:ea typeface="+mn-ea"/>
          <a:cs typeface="+mn-cs"/>
        </a:defRPr>
      </a:lvl8pPr>
      <a:lvl9pPr marL="6935907" algn="l" defTabSz="1733977" rtl="0" eaLnBrk="1" latinLnBrk="0" hangingPunct="1">
        <a:defRPr sz="34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5.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5.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5.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azure.microsoft.com/en-us/pricing/calculator/" TargetMode="External"/><Relationship Id="rId7" Type="http://schemas.openxmlformats.org/officeDocument/2006/relationships/image" Target="../media/image8.png"/><Relationship Id="rId2" Type="http://schemas.openxmlformats.org/officeDocument/2006/relationships/hyperlink" Target="http://calculator.s3.amazonaws.com/index.html" TargetMode="External"/><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hyperlink" Target="https://cloud.oracle.com/infrastructure/pricing" TargetMode="External"/><Relationship Id="rId4" Type="http://schemas.openxmlformats.org/officeDocument/2006/relationships/hyperlink" Target="https://cloud.google.com/products/calculator/" TargetMode="External"/><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Cloud Platforms: At a Glance</a:t>
            </a:r>
            <a:endParaRPr lang="en-US" dirty="0"/>
          </a:p>
        </p:txBody>
      </p:sp>
      <p:sp>
        <p:nvSpPr>
          <p:cNvPr id="2" name="Slide Number Placeholder 1"/>
          <p:cNvSpPr>
            <a:spLocks noGrp="1"/>
          </p:cNvSpPr>
          <p:nvPr>
            <p:ph type="sldNum" sz="quarter" idx="12"/>
          </p:nvPr>
        </p:nvSpPr>
        <p:spPr/>
        <p:txBody>
          <a:bodyPr/>
          <a:lstStyle/>
          <a:p>
            <a:pPr>
              <a:defRPr/>
            </a:pPr>
            <a:fld id="{B32AB80A-78BA-6B42-BA0D-B44ACF890F5A}" type="slidenum">
              <a:rPr lang="en-US">
                <a:solidFill>
                  <a:prstClr val="white"/>
                </a:solidFill>
                <a:latin typeface="Arial"/>
              </a:rPr>
              <a:pPr>
                <a:defRPr/>
              </a:pPr>
              <a:t>1</a:t>
            </a:fld>
            <a:endParaRPr lang="en-US" dirty="0">
              <a:solidFill>
                <a:prstClr val="white"/>
              </a:solidFill>
              <a:latin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962514244"/>
              </p:ext>
            </p:extLst>
          </p:nvPr>
        </p:nvGraphicFramePr>
        <p:xfrm>
          <a:off x="278943" y="902089"/>
          <a:ext cx="16924819" cy="7953558"/>
        </p:xfrm>
        <a:graphic>
          <a:graphicData uri="http://schemas.openxmlformats.org/drawingml/2006/table">
            <a:tbl>
              <a:tblPr firstRow="1" bandRow="1">
                <a:tableStyleId>{5940675A-B579-460E-94D1-54222C63F5DA}</a:tableStyleId>
              </a:tblPr>
              <a:tblGrid>
                <a:gridCol w="891755">
                  <a:extLst>
                    <a:ext uri="{9D8B030D-6E8A-4147-A177-3AD203B41FA5}">
                      <a16:colId xmlns:a16="http://schemas.microsoft.com/office/drawing/2014/main" val="381343614"/>
                    </a:ext>
                  </a:extLst>
                </a:gridCol>
                <a:gridCol w="4008266">
                  <a:extLst>
                    <a:ext uri="{9D8B030D-6E8A-4147-A177-3AD203B41FA5}">
                      <a16:colId xmlns:a16="http://schemas.microsoft.com/office/drawing/2014/main" val="3255671058"/>
                    </a:ext>
                  </a:extLst>
                </a:gridCol>
                <a:gridCol w="4008266">
                  <a:extLst>
                    <a:ext uri="{9D8B030D-6E8A-4147-A177-3AD203B41FA5}">
                      <a16:colId xmlns:a16="http://schemas.microsoft.com/office/drawing/2014/main" val="3221578213"/>
                    </a:ext>
                  </a:extLst>
                </a:gridCol>
                <a:gridCol w="4008266">
                  <a:extLst>
                    <a:ext uri="{9D8B030D-6E8A-4147-A177-3AD203B41FA5}">
                      <a16:colId xmlns:a16="http://schemas.microsoft.com/office/drawing/2014/main" val="451239382"/>
                    </a:ext>
                  </a:extLst>
                </a:gridCol>
                <a:gridCol w="4008266">
                  <a:extLst>
                    <a:ext uri="{9D8B030D-6E8A-4147-A177-3AD203B41FA5}">
                      <a16:colId xmlns:a16="http://schemas.microsoft.com/office/drawing/2014/main" val="2271166021"/>
                    </a:ext>
                  </a:extLst>
                </a:gridCol>
              </a:tblGrid>
              <a:tr h="974315">
                <a:tc>
                  <a:txBody>
                    <a:bodyPr/>
                    <a:lstStyle/>
                    <a:p>
                      <a:endParaRPr lang="en-US" sz="1100" dirty="0">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5845956"/>
                  </a:ext>
                </a:extLst>
              </a:tr>
              <a:tr h="2102443">
                <a:tc>
                  <a:txBody>
                    <a:bodyPr/>
                    <a:lstStyle/>
                    <a:p>
                      <a:pPr algn="ctr" fontAlgn="b"/>
                      <a:r>
                        <a:rPr lang="en-US" sz="1600" b="1" i="0" u="none" strike="noStrike" dirty="0" smtClean="0">
                          <a:solidFill>
                            <a:srgbClr val="000000"/>
                          </a:solidFill>
                          <a:effectLst/>
                          <a:latin typeface="+mn-lt"/>
                          <a:cs typeface="Calibri" panose="020F0502020204030204" pitchFamily="34" charset="0"/>
                        </a:rPr>
                        <a:t>Value Proposition</a:t>
                      </a:r>
                      <a:endParaRPr lang="en-US" sz="1600" b="1" i="0" u="none" strike="noStrike" dirty="0">
                        <a:solidFill>
                          <a:srgbClr val="000000"/>
                        </a:solidFill>
                        <a:effectLst/>
                        <a:latin typeface="+mn-lt"/>
                        <a:cs typeface="Calibri" panose="020F0502020204030204" pitchFamily="34" charset="0"/>
                      </a:endParaRPr>
                    </a:p>
                  </a:txBody>
                  <a:tcPr marL="65024" marR="65024" marT="65024" marB="65024" vert="vert27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1" i="0" u="none" strike="noStrike" dirty="0" smtClean="0">
                          <a:solidFill>
                            <a:srgbClr val="000000"/>
                          </a:solidFill>
                          <a:effectLst/>
                          <a:latin typeface="+mn-lt"/>
                          <a:cs typeface="Calibri" panose="020F0502020204030204" pitchFamily="34" charset="0"/>
                        </a:rPr>
                        <a:t>AWS is a versatile cloud platform with diverse services and strong global presence; offers out of the box solutions for most use cases; backed by tactical partnerships with ISVs</a:t>
                      </a:r>
                      <a:r>
                        <a:rPr lang="en-US" sz="1400" b="1" i="0" u="none" strike="noStrike" baseline="0" dirty="0" smtClean="0">
                          <a:solidFill>
                            <a:srgbClr val="000000"/>
                          </a:solidFill>
                          <a:effectLst/>
                          <a:latin typeface="+mn-lt"/>
                          <a:cs typeface="Calibri" panose="020F0502020204030204" pitchFamily="34" charset="0"/>
                        </a:rPr>
                        <a:t> and SIs</a:t>
                      </a:r>
                      <a:endParaRPr lang="en-US" sz="1400" b="1" i="0" u="none" strike="noStrike" dirty="0" smtClean="0">
                        <a:solidFill>
                          <a:srgbClr val="000000"/>
                        </a:solidFill>
                        <a:effectLst/>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0" indent="0" algn="ctr" defTabSz="609585" rtl="0" eaLnBrk="1" fontAlgn="b" latinLnBrk="0" hangingPunct="1">
                        <a:lnSpc>
                          <a:spcPct val="100000"/>
                        </a:lnSpc>
                        <a:spcBef>
                          <a:spcPts val="0"/>
                        </a:spcBef>
                        <a:spcAft>
                          <a:spcPts val="0"/>
                        </a:spcAft>
                        <a:buClrTx/>
                        <a:buSzTx/>
                        <a:buFontTx/>
                        <a:buNone/>
                        <a:tabLst/>
                        <a:defRPr/>
                      </a:pPr>
                      <a:r>
                        <a:rPr lang="en-US" sz="1400" b="1" i="0" u="none" strike="noStrike" kern="1200" dirty="0" smtClean="0">
                          <a:solidFill>
                            <a:srgbClr val="000000"/>
                          </a:solidFill>
                          <a:effectLst/>
                          <a:latin typeface="+mn-lt"/>
                          <a:ea typeface="+mn-ea"/>
                          <a:cs typeface="Calibri" panose="020F0502020204030204" pitchFamily="34" charset="0"/>
                        </a:rPr>
                        <a:t>Azure is a comprehensive set of cloud services supporting a range of operating systems, programming languages</a:t>
                      </a:r>
                      <a:r>
                        <a:rPr lang="en-US" sz="1400" b="1" i="0" u="none" strike="noStrike" kern="1200" baseline="0" dirty="0" smtClean="0">
                          <a:solidFill>
                            <a:srgbClr val="000000"/>
                          </a:solidFill>
                          <a:effectLst/>
                          <a:latin typeface="+mn-lt"/>
                          <a:ea typeface="+mn-ea"/>
                          <a:cs typeface="Calibri" panose="020F0502020204030204" pitchFamily="34" charset="0"/>
                        </a:rPr>
                        <a:t> </a:t>
                      </a:r>
                      <a:r>
                        <a:rPr lang="en-US" sz="1400" b="1" i="0" u="none" strike="noStrike" kern="1200" dirty="0" smtClean="0">
                          <a:solidFill>
                            <a:srgbClr val="000000"/>
                          </a:solidFill>
                          <a:effectLst/>
                          <a:latin typeface="+mn-lt"/>
                          <a:ea typeface="+mn-ea"/>
                          <a:cs typeface="Calibri" panose="020F0502020204030204" pitchFamily="34" charset="0"/>
                        </a:rPr>
                        <a:t>and databases; runs Linux and Windows, and uses advanced capabilities such as Kubernetes cluster in Azure Container Service</a:t>
                      </a: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algn="ctr" defTabSz="609585" rtl="0" eaLnBrk="1" fontAlgn="b" latinLnBrk="0" hangingPunct="1"/>
                      <a:r>
                        <a:rPr lang="en-US" sz="1400" b="1" i="0" u="none" strike="noStrike" kern="1200" dirty="0" smtClean="0">
                          <a:solidFill>
                            <a:srgbClr val="000000"/>
                          </a:solidFill>
                          <a:effectLst/>
                          <a:latin typeface="+mn-lt"/>
                          <a:ea typeface="+mn-ea"/>
                          <a:cs typeface="Calibri" panose="020F0502020204030204" pitchFamily="34" charset="0"/>
                        </a:rPr>
                        <a:t>Google’s toolset is smaller, but it’s focused on delivering services quickly and efficiently. Speed of I/O is an advantage as well as the advancement in Big Data, seemingly fit for analytics on a budget</a:t>
                      </a: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algn="ctr" defTabSz="609585" rtl="0" eaLnBrk="1" fontAlgn="b" latinLnBrk="0" hangingPunct="1"/>
                      <a:r>
                        <a:rPr lang="en-US" sz="1400" b="1" i="0" u="none" strike="noStrike" kern="1200" dirty="0" smtClean="0">
                          <a:solidFill>
                            <a:srgbClr val="000000"/>
                          </a:solidFill>
                          <a:effectLst/>
                          <a:latin typeface="+mn-lt"/>
                          <a:ea typeface="+mn-ea"/>
                          <a:cs typeface="Calibri" panose="020F0502020204030204" pitchFamily="34" charset="0"/>
                        </a:rPr>
                        <a:t>Oracle cloud offers a wide span of  Out-of-Box SaaS/</a:t>
                      </a:r>
                      <a:r>
                        <a:rPr lang="en-US" sz="1400" b="1" i="0" u="none" strike="noStrike" kern="1200" dirty="0" err="1" smtClean="0">
                          <a:solidFill>
                            <a:srgbClr val="000000"/>
                          </a:solidFill>
                          <a:effectLst/>
                          <a:latin typeface="+mn-lt"/>
                          <a:ea typeface="+mn-ea"/>
                          <a:cs typeface="Calibri" panose="020F0502020204030204" pitchFamily="34" charset="0"/>
                        </a:rPr>
                        <a:t>DaaS</a:t>
                      </a:r>
                      <a:r>
                        <a:rPr lang="en-US" sz="1400" b="1" i="0" u="none" strike="noStrike" kern="1200" dirty="0" smtClean="0">
                          <a:solidFill>
                            <a:srgbClr val="000000"/>
                          </a:solidFill>
                          <a:effectLst/>
                          <a:latin typeface="+mn-lt"/>
                          <a:ea typeface="+mn-ea"/>
                          <a:cs typeface="Calibri" panose="020F0502020204030204" pitchFamily="34" charset="0"/>
                        </a:rPr>
                        <a:t>/IaaS/PaaS services integrated together while moving on premise  DB or applications to cloud, leveraging 25+ years of deep DB/application expertise</a:t>
                      </a: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573975097"/>
                  </a:ext>
                </a:extLst>
              </a:tr>
              <a:tr h="975360">
                <a:tc rowSpan="3">
                  <a:txBody>
                    <a:bodyPr/>
                    <a:lstStyle/>
                    <a:p>
                      <a:pPr algn="ctr" fontAlgn="b"/>
                      <a:r>
                        <a:rPr lang="en-US" sz="1600" b="1" i="0" u="none" strike="noStrike" dirty="0" smtClean="0">
                          <a:solidFill>
                            <a:srgbClr val="000000"/>
                          </a:solidFill>
                          <a:effectLst/>
                          <a:latin typeface="+mn-lt"/>
                          <a:cs typeface="Calibri" panose="020F0502020204030204" pitchFamily="34" charset="0"/>
                        </a:rPr>
                        <a:t>Advantages</a:t>
                      </a:r>
                      <a:endParaRPr lang="en-US" sz="1600" b="1" i="0" u="none" strike="noStrike" dirty="0">
                        <a:solidFill>
                          <a:srgbClr val="000000"/>
                        </a:solidFill>
                        <a:effectLst/>
                        <a:latin typeface="+mn-lt"/>
                        <a:cs typeface="Calibri" panose="020F0502020204030204" pitchFamily="34" charset="0"/>
                      </a:endParaRPr>
                    </a:p>
                  </a:txBody>
                  <a:tcPr marL="65024" marR="65024" marT="65024" marB="65024" vert="vert27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76200"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fontAlgn="b"/>
                      <a:r>
                        <a:rPr lang="en-US" sz="1400" b="0" i="0" u="none" strike="noStrike" dirty="0" smtClean="0">
                          <a:solidFill>
                            <a:srgbClr val="000000"/>
                          </a:solidFill>
                          <a:effectLst/>
                          <a:latin typeface="+mn-lt"/>
                          <a:cs typeface="Calibri" panose="020F0502020204030204" pitchFamily="34" charset="0"/>
                        </a:rPr>
                        <a:t>Most comprehensive</a:t>
                      </a:r>
                      <a:r>
                        <a:rPr lang="en-US" sz="1400" b="0" i="0" u="none" strike="noStrike" baseline="0" dirty="0" smtClean="0">
                          <a:solidFill>
                            <a:srgbClr val="000000"/>
                          </a:solidFill>
                          <a:effectLst/>
                          <a:latin typeface="+mn-lt"/>
                          <a:cs typeface="Calibri" panose="020F0502020204030204" pitchFamily="34" charset="0"/>
                        </a:rPr>
                        <a:t> - c</a:t>
                      </a:r>
                      <a:r>
                        <a:rPr lang="en-US" sz="1400" b="0" i="0" u="none" strike="noStrike" dirty="0" smtClean="0">
                          <a:solidFill>
                            <a:srgbClr val="000000"/>
                          </a:solidFill>
                          <a:effectLst/>
                          <a:latin typeface="+mn-lt"/>
                          <a:cs typeface="Calibri" panose="020F0502020204030204" pitchFamily="34" charset="0"/>
                        </a:rPr>
                        <a:t>aters to a wide range of use cases out of the box</a:t>
                      </a:r>
                      <a:endParaRPr lang="en-US" sz="1400" b="0" i="0" u="none" strike="noStrike" dirty="0">
                        <a:solidFill>
                          <a:srgbClr val="000000"/>
                        </a:solidFill>
                        <a:effectLst/>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76200"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smtClean="0">
                          <a:solidFill>
                            <a:srgbClr val="000000"/>
                          </a:solidFill>
                          <a:effectLst/>
                          <a:latin typeface="+mn-lt"/>
                          <a:cs typeface="Calibri" panose="020F0502020204030204" pitchFamily="34" charset="0"/>
                        </a:rPr>
                        <a:t>Wide range of Azure</a:t>
                      </a:r>
                      <a:r>
                        <a:rPr lang="en-US" sz="1400" b="0" i="0" u="none" strike="noStrike" baseline="0" dirty="0" smtClean="0">
                          <a:solidFill>
                            <a:srgbClr val="000000"/>
                          </a:solidFill>
                          <a:effectLst/>
                          <a:latin typeface="+mn-lt"/>
                          <a:cs typeface="Calibri" panose="020F0502020204030204" pitchFamily="34" charset="0"/>
                        </a:rPr>
                        <a:t> services on IaaS,PaaS, DBaaS and SaaS offering</a:t>
                      </a:r>
                      <a:endParaRPr lang="en-US" sz="1400" b="0" i="0" u="none" strike="noStrike" dirty="0">
                        <a:solidFill>
                          <a:srgbClr val="000000"/>
                        </a:solidFill>
                        <a:effectLst/>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76200"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ctr" defTabSz="609585" rtl="0" eaLnBrk="1" fontAlgn="b" latinLnBrk="0" hangingPunct="1"/>
                      <a:r>
                        <a:rPr lang="en-US" sz="1400" b="0" i="0" u="none" strike="noStrike" kern="1200" dirty="0" smtClean="0">
                          <a:solidFill>
                            <a:srgbClr val="000000"/>
                          </a:solidFill>
                          <a:effectLst/>
                          <a:latin typeface="+mn-lt"/>
                          <a:ea typeface="+mn-ea"/>
                          <a:cs typeface="Calibri" panose="020F0502020204030204" pitchFamily="34" charset="0"/>
                        </a:rPr>
                        <a:t>Operational simplicity-  way forward to a true platform as a service</a:t>
                      </a:r>
                      <a:endParaRPr lang="en-US" sz="1400" b="0" i="0" u="none" strike="noStrike" kern="1200" dirty="0">
                        <a:solidFill>
                          <a:srgbClr val="000000"/>
                        </a:solidFill>
                        <a:effectLst/>
                        <a:latin typeface="+mn-lt"/>
                        <a:ea typeface="+mn-ea"/>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76200"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ctr" defTabSz="609585" rtl="0" eaLnBrk="1" fontAlgn="b" latinLnBrk="0" hangingPunct="1"/>
                      <a:r>
                        <a:rPr lang="en-US" sz="1400" b="0" i="0" u="none" strike="noStrike" kern="1200" baseline="0" dirty="0" smtClean="0">
                          <a:solidFill>
                            <a:srgbClr val="000000"/>
                          </a:solidFill>
                          <a:effectLst/>
                          <a:latin typeface="+mn-lt"/>
                          <a:ea typeface="+mn-ea"/>
                          <a:cs typeface="Calibri" panose="020F0502020204030204" pitchFamily="34" charset="0"/>
                        </a:rPr>
                        <a:t>Strongly integrated Paas/SaaS platform, reducing the need to put higher effort on integration</a:t>
                      </a:r>
                      <a:endParaRPr lang="en-US" sz="1400" b="0" i="0" u="none" strike="noStrike" kern="1200" baseline="0" dirty="0">
                        <a:solidFill>
                          <a:srgbClr val="000000"/>
                        </a:solidFill>
                        <a:effectLst/>
                        <a:latin typeface="+mn-lt"/>
                        <a:ea typeface="+mn-ea"/>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76200"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9304506"/>
                  </a:ext>
                </a:extLst>
              </a:tr>
              <a:tr h="1257131">
                <a:tc vMerge="1">
                  <a:txBody>
                    <a:bodyPr/>
                    <a:lstStyle/>
                    <a:p>
                      <a:pPr algn="ctr" fontAlgn="b"/>
                      <a:endParaRPr lang="en-US" sz="1400" b="0" i="0" u="none" strike="noStrike" dirty="0">
                        <a:solidFill>
                          <a:srgbClr val="000000"/>
                        </a:solidFill>
                        <a:effectLst/>
                        <a:latin typeface="+mn-lt"/>
                      </a:endParaRPr>
                    </a:p>
                  </a:txBody>
                  <a:tcPr marL="137160" marR="137160" marT="137160" marB="13716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400" b="0" i="0" u="none" strike="noStrike" dirty="0" smtClean="0">
                          <a:solidFill>
                            <a:srgbClr val="000000"/>
                          </a:solidFill>
                          <a:effectLst/>
                          <a:latin typeface="+mn-lt"/>
                          <a:cs typeface="Calibri" panose="020F0502020204030204" pitchFamily="34" charset="0"/>
                        </a:rPr>
                        <a:t>Innovative offerings e.g. Glue &amp;</a:t>
                      </a:r>
                      <a:r>
                        <a:rPr lang="en-US" sz="1400" b="0" i="0" u="none" strike="noStrike" baseline="0" dirty="0" smtClean="0">
                          <a:solidFill>
                            <a:srgbClr val="000000"/>
                          </a:solidFill>
                          <a:effectLst/>
                          <a:latin typeface="+mn-lt"/>
                          <a:cs typeface="Calibri" panose="020F0502020204030204" pitchFamily="34" charset="0"/>
                        </a:rPr>
                        <a:t> Athena</a:t>
                      </a:r>
                      <a:endParaRPr lang="en-US" sz="1400" b="0" i="0" u="none" strike="noStrike" dirty="0">
                        <a:solidFill>
                          <a:srgbClr val="000000"/>
                        </a:solidFill>
                        <a:effectLst/>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smtClean="0">
                          <a:solidFill>
                            <a:srgbClr val="000000"/>
                          </a:solidFill>
                          <a:effectLst/>
                          <a:latin typeface="+mn-lt"/>
                          <a:cs typeface="Calibri" panose="020F0502020204030204" pitchFamily="34" charset="0"/>
                        </a:rPr>
                        <a:t>Seamless integration with</a:t>
                      </a:r>
                      <a:r>
                        <a:rPr lang="en-US" sz="1400" b="0" i="0" u="none" strike="noStrike" baseline="0" dirty="0" smtClean="0">
                          <a:solidFill>
                            <a:srgbClr val="000000"/>
                          </a:solidFill>
                          <a:effectLst/>
                          <a:latin typeface="+mn-lt"/>
                          <a:cs typeface="Calibri" panose="020F0502020204030204" pitchFamily="34" charset="0"/>
                        </a:rPr>
                        <a:t> leading data integration and visualization vendors, along with strong support to Azure BI platform</a:t>
                      </a:r>
                      <a:endParaRPr lang="en-US" sz="1400" b="0" i="0" u="none" strike="noStrike" dirty="0">
                        <a:solidFill>
                          <a:srgbClr val="000000"/>
                        </a:solidFill>
                        <a:effectLst/>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09585" rtl="0" eaLnBrk="1" fontAlgn="b" latinLnBrk="0" hangingPunct="1">
                        <a:lnSpc>
                          <a:spcPct val="100000"/>
                        </a:lnSpc>
                        <a:spcBef>
                          <a:spcPts val="0"/>
                        </a:spcBef>
                        <a:spcAft>
                          <a:spcPts val="0"/>
                        </a:spcAft>
                        <a:buClrTx/>
                        <a:buSzTx/>
                        <a:buFontTx/>
                        <a:buNone/>
                        <a:tabLst/>
                        <a:defRPr/>
                      </a:pPr>
                      <a:r>
                        <a:rPr lang="en-US" sz="1400" b="0" i="0" u="none" strike="noStrike" kern="1200" dirty="0" smtClean="0">
                          <a:solidFill>
                            <a:srgbClr val="000000"/>
                          </a:solidFill>
                          <a:effectLst/>
                          <a:latin typeface="+mn-lt"/>
                          <a:ea typeface="+mn-ea"/>
                          <a:cs typeface="Calibri" panose="020F0502020204030204" pitchFamily="34" charset="0"/>
                        </a:rPr>
                        <a:t>Private Global Fiber + Tiered Network - it has a private distributed backbone between all the data centers that  helps maintain high speed I/O</a:t>
                      </a: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ctr" defTabSz="609585" rtl="0" eaLnBrk="1" fontAlgn="b" latinLnBrk="0" hangingPunct="1"/>
                      <a:r>
                        <a:rPr lang="en-US" sz="1400" b="0" i="0" u="none" strike="noStrike" kern="1200" baseline="0" dirty="0" smtClean="0">
                          <a:solidFill>
                            <a:srgbClr val="000000"/>
                          </a:solidFill>
                          <a:effectLst/>
                          <a:latin typeface="+mn-lt"/>
                          <a:ea typeface="+mn-ea"/>
                          <a:cs typeface="Calibri" panose="020F0502020204030204" pitchFamily="34" charset="0"/>
                        </a:rPr>
                        <a:t>Rich database expertise and strong </a:t>
                      </a:r>
                      <a:r>
                        <a:rPr lang="en-US" sz="1400" b="0" i="0" u="none" strike="noStrike" kern="1200" baseline="0" smtClean="0">
                          <a:solidFill>
                            <a:srgbClr val="000000"/>
                          </a:solidFill>
                          <a:effectLst/>
                          <a:latin typeface="+mn-lt"/>
                          <a:ea typeface="+mn-ea"/>
                          <a:cs typeface="Calibri" panose="020F0502020204030204" pitchFamily="34" charset="0"/>
                        </a:rPr>
                        <a:t>Big Data </a:t>
                      </a:r>
                      <a:r>
                        <a:rPr lang="en-US" sz="1400" b="0" i="0" u="none" strike="noStrike" kern="1200" baseline="0" dirty="0" smtClean="0">
                          <a:solidFill>
                            <a:srgbClr val="000000"/>
                          </a:solidFill>
                          <a:effectLst/>
                          <a:latin typeface="+mn-lt"/>
                          <a:ea typeface="+mn-ea"/>
                          <a:cs typeface="Calibri" panose="020F0502020204030204" pitchFamily="34" charset="0"/>
                        </a:rPr>
                        <a:t>platform </a:t>
                      </a:r>
                      <a:endParaRPr lang="en-US" sz="1400" b="0" i="0" u="none" strike="noStrike" kern="1200" baseline="0" dirty="0">
                        <a:solidFill>
                          <a:srgbClr val="000000"/>
                        </a:solidFill>
                        <a:effectLst/>
                        <a:latin typeface="+mn-lt"/>
                        <a:ea typeface="+mn-ea"/>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3838167"/>
                  </a:ext>
                </a:extLst>
              </a:tr>
              <a:tr h="975360">
                <a:tc vMerge="1">
                  <a:txBody>
                    <a:bodyPr/>
                    <a:lstStyle/>
                    <a:p>
                      <a:pPr algn="ctr" fontAlgn="b"/>
                      <a:endParaRPr lang="en-US" sz="1400" b="0" i="0" u="none" strike="noStrike" dirty="0">
                        <a:solidFill>
                          <a:srgbClr val="000000"/>
                        </a:solidFill>
                        <a:effectLst/>
                        <a:latin typeface="+mn-lt"/>
                      </a:endParaRPr>
                    </a:p>
                  </a:txBody>
                  <a:tcPr marL="137160" marR="137160" marT="137160" marB="13716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400" b="0" i="0" u="none" strike="noStrike" dirty="0" smtClean="0">
                          <a:solidFill>
                            <a:srgbClr val="000000"/>
                          </a:solidFill>
                          <a:effectLst/>
                          <a:latin typeface="+mn-lt"/>
                          <a:cs typeface="Calibri" panose="020F0502020204030204" pitchFamily="34" charset="0"/>
                        </a:rPr>
                        <a:t>Robust support for </a:t>
                      </a:r>
                      <a:r>
                        <a:rPr lang="en-US" sz="1400" b="0" i="0" u="none" strike="noStrike" dirty="0" err="1" smtClean="0">
                          <a:solidFill>
                            <a:srgbClr val="000000"/>
                          </a:solidFill>
                          <a:effectLst/>
                          <a:latin typeface="+mn-lt"/>
                          <a:cs typeface="Calibri" panose="020F0502020204030204" pitchFamily="34" charset="0"/>
                        </a:rPr>
                        <a:t>Devops</a:t>
                      </a:r>
                      <a:endParaRPr lang="en-US" sz="1400" b="0" i="0" u="none" strike="noStrike" dirty="0">
                        <a:solidFill>
                          <a:srgbClr val="000000"/>
                        </a:solidFill>
                        <a:effectLst/>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baseline="0" dirty="0" smtClean="0">
                          <a:solidFill>
                            <a:srgbClr val="000000"/>
                          </a:solidFill>
                          <a:effectLst/>
                          <a:latin typeface="+mn-lt"/>
                          <a:cs typeface="Calibri" panose="020F0502020204030204" pitchFamily="34" charset="0"/>
                        </a:rPr>
                        <a:t>Innovative product offering i.e. Azure Analytics Service(In-Memory), Azure Data Factory- SSIS</a:t>
                      </a: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09585"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mn-lt"/>
                          <a:cs typeface="Calibri" panose="020F0502020204030204" pitchFamily="34" charset="0"/>
                        </a:rPr>
                        <a:t>Comparatively simplified</a:t>
                      </a:r>
                      <a:r>
                        <a:rPr lang="en-US" sz="1400" b="0" i="0" u="none" strike="noStrike" baseline="0" dirty="0" smtClean="0">
                          <a:solidFill>
                            <a:srgbClr val="000000"/>
                          </a:solidFill>
                          <a:effectLst/>
                          <a:latin typeface="+mn-lt"/>
                          <a:cs typeface="Calibri" panose="020F0502020204030204" pitchFamily="34" charset="0"/>
                        </a:rPr>
                        <a:t> pricing model</a:t>
                      </a:r>
                      <a:endParaRPr lang="en-US" sz="1400" b="0" i="0" u="none" strike="noStrike" dirty="0" smtClean="0">
                        <a:solidFill>
                          <a:srgbClr val="000000"/>
                        </a:solidFill>
                        <a:effectLst/>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609585" rtl="0" eaLnBrk="1" fontAlgn="b" latinLnBrk="0" hangingPunct="1">
                        <a:lnSpc>
                          <a:spcPct val="100000"/>
                        </a:lnSpc>
                        <a:spcBef>
                          <a:spcPts val="0"/>
                        </a:spcBef>
                        <a:spcAft>
                          <a:spcPts val="0"/>
                        </a:spcAft>
                        <a:buClrTx/>
                        <a:buSzTx/>
                        <a:buFontTx/>
                        <a:buNone/>
                        <a:tabLst/>
                        <a:defRPr/>
                      </a:pPr>
                      <a:r>
                        <a:rPr lang="en-US" sz="1400" b="0" i="0" u="none" strike="noStrike" kern="1200" baseline="0" dirty="0" smtClean="0">
                          <a:solidFill>
                            <a:srgbClr val="000000"/>
                          </a:solidFill>
                          <a:effectLst/>
                          <a:latin typeface="+mn-lt"/>
                          <a:ea typeface="+mn-ea"/>
                          <a:cs typeface="Calibri" panose="020F0502020204030204" pitchFamily="34" charset="0"/>
                        </a:rPr>
                        <a:t>Offers Engineered Systems (Exadata), dramatically increase compute performance </a:t>
                      </a: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4408054"/>
                  </a:ext>
                </a:extLst>
              </a:tr>
              <a:tr h="693589">
                <a:tc rowSpan="2">
                  <a:txBody>
                    <a:bodyPr/>
                    <a:lstStyle/>
                    <a:p>
                      <a:pPr algn="ctr" fontAlgn="b"/>
                      <a:r>
                        <a:rPr lang="en-US" sz="1600" b="1" i="0" u="none" strike="noStrike" dirty="0" smtClean="0">
                          <a:solidFill>
                            <a:srgbClr val="000000"/>
                          </a:solidFill>
                          <a:effectLst/>
                          <a:latin typeface="+mn-lt"/>
                          <a:cs typeface="Calibri" panose="020F0502020204030204" pitchFamily="34" charset="0"/>
                        </a:rPr>
                        <a:t>Concerns</a:t>
                      </a:r>
                      <a:endParaRPr lang="en-US" sz="1600" b="1" i="0" u="none" strike="noStrike" dirty="0">
                        <a:solidFill>
                          <a:srgbClr val="000000"/>
                        </a:solidFill>
                        <a:effectLst/>
                        <a:latin typeface="+mn-lt"/>
                        <a:cs typeface="Calibri" panose="020F0502020204030204" pitchFamily="34" charset="0"/>
                      </a:endParaRPr>
                    </a:p>
                  </a:txBody>
                  <a:tcPr marL="65024" marR="65024" marT="65024" marB="65024" vert="vert27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400" b="0" i="0" u="none" strike="noStrike" dirty="0" smtClean="0">
                          <a:solidFill>
                            <a:srgbClr val="000000"/>
                          </a:solidFill>
                          <a:effectLst/>
                          <a:latin typeface="+mn-lt"/>
                          <a:cs typeface="Calibri" panose="020F0502020204030204" pitchFamily="34" charset="0"/>
                        </a:rPr>
                        <a:t>Additional</a:t>
                      </a:r>
                      <a:r>
                        <a:rPr lang="en-US" sz="1400" b="0" i="0" u="none" strike="noStrike" baseline="0" dirty="0" smtClean="0">
                          <a:solidFill>
                            <a:srgbClr val="000000"/>
                          </a:solidFill>
                          <a:effectLst/>
                          <a:latin typeface="+mn-lt"/>
                          <a:cs typeface="Calibri" panose="020F0502020204030204" pitchFamily="34" charset="0"/>
                        </a:rPr>
                        <a:t> optimization effort for some high end products e.g. Redshift</a:t>
                      </a:r>
                      <a:endParaRPr lang="en-US" sz="1400" b="0" i="0" u="none" strike="noStrike" dirty="0">
                        <a:solidFill>
                          <a:srgbClr val="000000"/>
                        </a:solidFill>
                        <a:effectLst/>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smtClean="0">
                          <a:solidFill>
                            <a:srgbClr val="000000"/>
                          </a:solidFill>
                          <a:effectLst/>
                          <a:latin typeface="+mn-lt"/>
                          <a:cs typeface="Calibri" panose="020F0502020204030204" pitchFamily="34" charset="0"/>
                        </a:rPr>
                        <a:t>Limited support to Open Source Stack</a:t>
                      </a:r>
                      <a:endParaRPr lang="en-US" sz="1400" b="0" i="0" u="none" strike="noStrike" dirty="0">
                        <a:solidFill>
                          <a:srgbClr val="000000"/>
                        </a:solidFill>
                        <a:effectLst/>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smtClean="0">
                          <a:solidFill>
                            <a:srgbClr val="000000"/>
                          </a:solidFill>
                          <a:effectLst/>
                          <a:latin typeface="+mn-lt"/>
                          <a:cs typeface="Calibri" panose="020F0502020204030204" pitchFamily="34" charset="0"/>
                        </a:rPr>
                        <a:t>Less number of service offering compared to other cloud services </a:t>
                      </a:r>
                      <a:endParaRPr lang="en-US" sz="1400" b="0" i="0" u="none" strike="noStrike" dirty="0">
                        <a:solidFill>
                          <a:srgbClr val="000000"/>
                        </a:solidFill>
                        <a:effectLst/>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ctr" defTabSz="609585" rtl="0" eaLnBrk="1" fontAlgn="b" latinLnBrk="0" hangingPunct="1"/>
                      <a:r>
                        <a:rPr lang="en-US" sz="1400" b="0" i="0" u="none" strike="noStrike" kern="1200" baseline="0" dirty="0" smtClean="0">
                          <a:solidFill>
                            <a:srgbClr val="000000"/>
                          </a:solidFill>
                          <a:effectLst/>
                          <a:latin typeface="+mn-lt"/>
                          <a:ea typeface="+mn-ea"/>
                          <a:cs typeface="Calibri" panose="020F0502020204030204" pitchFamily="34" charset="0"/>
                        </a:rPr>
                        <a:t>IaaS on demand services  are limited for Engineered systems</a:t>
                      </a:r>
                      <a:endParaRPr lang="en-US" sz="1400" b="0" i="0" u="none" strike="noStrike" kern="1200" baseline="0" dirty="0">
                        <a:solidFill>
                          <a:srgbClr val="000000"/>
                        </a:solidFill>
                        <a:effectLst/>
                        <a:latin typeface="+mn-lt"/>
                        <a:ea typeface="+mn-ea"/>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1388558"/>
                  </a:ext>
                </a:extLst>
              </a:tr>
              <a:tr h="975360">
                <a:tc vMerge="1">
                  <a:txBody>
                    <a:bodyPr/>
                    <a:lstStyle/>
                    <a:p>
                      <a:pPr algn="ctr" fontAlgn="b"/>
                      <a:endParaRPr lang="en-US" sz="1400" b="0" i="0" u="none" strike="noStrike" dirty="0">
                        <a:solidFill>
                          <a:srgbClr val="000000"/>
                        </a:solidFill>
                        <a:effectLst/>
                        <a:latin typeface="+mn-lt"/>
                      </a:endParaRPr>
                    </a:p>
                  </a:txBody>
                  <a:tcPr marL="137160" marR="137160" marT="137160" marB="13716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n-US" sz="1400" b="0" i="0" u="none" strike="noStrike" dirty="0" smtClean="0">
                          <a:solidFill>
                            <a:srgbClr val="000000"/>
                          </a:solidFill>
                          <a:effectLst/>
                          <a:latin typeface="+mn-lt"/>
                          <a:cs typeface="Calibri" panose="020F0502020204030204" pitchFamily="34" charset="0"/>
                        </a:rPr>
                        <a:t>Pricing is intricate</a:t>
                      </a:r>
                      <a:endParaRPr lang="en-US" sz="1400" b="0" i="0" u="none" strike="noStrike" dirty="0">
                        <a:solidFill>
                          <a:srgbClr val="000000"/>
                        </a:solidFill>
                        <a:effectLst/>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smtClean="0">
                          <a:solidFill>
                            <a:srgbClr val="000000"/>
                          </a:solidFill>
                          <a:effectLst/>
                          <a:latin typeface="+mn-lt"/>
                          <a:cs typeface="Calibri" panose="020F0502020204030204" pitchFamily="34" charset="0"/>
                        </a:rPr>
                        <a:t>Few</a:t>
                      </a:r>
                      <a:r>
                        <a:rPr lang="en-US" sz="1400" b="0" i="0" u="none" strike="noStrike" baseline="0" dirty="0" smtClean="0">
                          <a:solidFill>
                            <a:srgbClr val="000000"/>
                          </a:solidFill>
                          <a:effectLst/>
                          <a:latin typeface="+mn-lt"/>
                          <a:cs typeface="Calibri" panose="020F0502020204030204" pitchFamily="34" charset="0"/>
                        </a:rPr>
                        <a:t> services on Advanced Analytics stack</a:t>
                      </a:r>
                      <a:endParaRPr lang="en-US" sz="1400" b="0" i="0" u="none" strike="noStrike" dirty="0">
                        <a:solidFill>
                          <a:srgbClr val="000000"/>
                        </a:solidFill>
                        <a:effectLst/>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ctr" defTabSz="609585" rtl="0" eaLnBrk="1" fontAlgn="b" latinLnBrk="0" hangingPunct="1"/>
                      <a:r>
                        <a:rPr lang="en-US" sz="1400" b="0" i="0" u="none" strike="noStrike" kern="1200" dirty="0" smtClean="0">
                          <a:solidFill>
                            <a:srgbClr val="000000"/>
                          </a:solidFill>
                          <a:effectLst/>
                          <a:latin typeface="+mn-lt"/>
                          <a:ea typeface="+mn-ea"/>
                          <a:cs typeface="Calibri" panose="020F0502020204030204" pitchFamily="34" charset="0"/>
                        </a:rPr>
                        <a:t>Scope for improvement in integrating GCP services with legacy on premise systems</a:t>
                      </a:r>
                      <a:endParaRPr lang="en-US" sz="1400" b="0" i="0" u="none" strike="noStrike" kern="1200" dirty="0">
                        <a:solidFill>
                          <a:srgbClr val="000000"/>
                        </a:solidFill>
                        <a:effectLst/>
                        <a:latin typeface="+mn-lt"/>
                        <a:ea typeface="+mn-ea"/>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ctr" defTabSz="609585" rtl="0" eaLnBrk="1" fontAlgn="b" latinLnBrk="0" hangingPunct="1"/>
                      <a:r>
                        <a:rPr lang="en-US" sz="1400" b="0" i="0" u="none" strike="noStrike" kern="1200" baseline="0" dirty="0" smtClean="0">
                          <a:solidFill>
                            <a:srgbClr val="000000"/>
                          </a:solidFill>
                          <a:effectLst/>
                          <a:latin typeface="+mn-lt"/>
                          <a:ea typeface="+mn-ea"/>
                          <a:cs typeface="Calibri" panose="020F0502020204030204" pitchFamily="34" charset="0"/>
                        </a:rPr>
                        <a:t>Some of the cloud specific enhancements in areas like  AI , ML are relatively new</a:t>
                      </a:r>
                      <a:endParaRPr lang="en-US" sz="1400" b="0" i="0" u="none" strike="noStrike" kern="1200" baseline="0" dirty="0">
                        <a:solidFill>
                          <a:srgbClr val="000000"/>
                        </a:solidFill>
                        <a:effectLst/>
                        <a:latin typeface="+mn-lt"/>
                        <a:ea typeface="+mn-ea"/>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7934516"/>
                  </a:ext>
                </a:extLst>
              </a:tr>
            </a:tbl>
          </a:graphicData>
        </a:graphic>
      </p:graphicFrame>
      <p:grpSp>
        <p:nvGrpSpPr>
          <p:cNvPr id="5" name="Group 4"/>
          <p:cNvGrpSpPr/>
          <p:nvPr/>
        </p:nvGrpSpPr>
        <p:grpSpPr>
          <a:xfrm>
            <a:off x="2483760" y="939249"/>
            <a:ext cx="13081219" cy="895418"/>
            <a:chOff x="1746208" y="830228"/>
            <a:chExt cx="9197732" cy="629591"/>
          </a:xfrm>
        </p:grpSpPr>
        <p:pic>
          <p:nvPicPr>
            <p:cNvPr id="6" name="Picture 5"/>
            <p:cNvPicPr>
              <a:picLocks noChangeAspect="1"/>
            </p:cNvPicPr>
            <p:nvPr/>
          </p:nvPicPr>
          <p:blipFill>
            <a:blip r:embed="rId2"/>
            <a:stretch>
              <a:fillRect/>
            </a:stretch>
          </p:blipFill>
          <p:spPr>
            <a:xfrm>
              <a:off x="4639089" y="972646"/>
              <a:ext cx="992038" cy="373668"/>
            </a:xfrm>
            <a:prstGeom prst="rect">
              <a:avLst/>
            </a:prstGeom>
          </p:spPr>
        </p:pic>
        <p:pic>
          <p:nvPicPr>
            <p:cNvPr id="7" name="Picture 6"/>
            <p:cNvPicPr>
              <a:picLocks noChangeAspect="1"/>
            </p:cNvPicPr>
            <p:nvPr/>
          </p:nvPicPr>
          <p:blipFill>
            <a:blip r:embed="rId3">
              <a:clrChange>
                <a:clrFrom>
                  <a:srgbClr val="000000"/>
                </a:clrFrom>
                <a:clrTo>
                  <a:srgbClr val="000000">
                    <a:alpha val="0"/>
                  </a:srgbClr>
                </a:clrTo>
              </a:clrChange>
            </a:blip>
            <a:stretch>
              <a:fillRect/>
            </a:stretch>
          </p:blipFill>
          <p:spPr>
            <a:xfrm>
              <a:off x="1746208" y="940428"/>
              <a:ext cx="1046254" cy="379722"/>
            </a:xfrm>
            <a:prstGeom prst="rect">
              <a:avLst/>
            </a:prstGeom>
          </p:spPr>
        </p:pic>
        <p:pic>
          <p:nvPicPr>
            <p:cNvPr id="9" name="Picture 8"/>
            <p:cNvPicPr>
              <a:picLocks noChangeAspect="1"/>
            </p:cNvPicPr>
            <p:nvPr/>
          </p:nvPicPr>
          <p:blipFill>
            <a:blip r:embed="rId4">
              <a:clrChange>
                <a:clrFrom>
                  <a:srgbClr val="000000"/>
                </a:clrFrom>
                <a:clrTo>
                  <a:srgbClr val="000000">
                    <a:alpha val="0"/>
                  </a:srgbClr>
                </a:clrTo>
              </a:clrChange>
            </a:blip>
            <a:stretch>
              <a:fillRect/>
            </a:stretch>
          </p:blipFill>
          <p:spPr>
            <a:xfrm>
              <a:off x="10328490" y="940428"/>
              <a:ext cx="615450" cy="409191"/>
            </a:xfrm>
            <a:prstGeom prst="rect">
              <a:avLst/>
            </a:prstGeom>
          </p:spPr>
        </p:pic>
        <p:pic>
          <p:nvPicPr>
            <p:cNvPr id="11" name="Picture 10"/>
            <p:cNvPicPr>
              <a:picLocks noChangeAspect="1"/>
            </p:cNvPicPr>
            <p:nvPr/>
          </p:nvPicPr>
          <p:blipFill>
            <a:blip r:embed="rId5">
              <a:clrChange>
                <a:clrFrom>
                  <a:srgbClr val="B8CEE2"/>
                </a:clrFrom>
                <a:clrTo>
                  <a:srgbClr val="B8CEE2">
                    <a:alpha val="0"/>
                  </a:srgbClr>
                </a:clrTo>
              </a:clrChange>
            </a:blip>
            <a:stretch>
              <a:fillRect/>
            </a:stretch>
          </p:blipFill>
          <p:spPr>
            <a:xfrm>
              <a:off x="7381120" y="830228"/>
              <a:ext cx="1105444" cy="629591"/>
            </a:xfrm>
            <a:prstGeom prst="rect">
              <a:avLst/>
            </a:prstGeom>
          </p:spPr>
        </p:pic>
      </p:grpSp>
    </p:spTree>
    <p:extLst>
      <p:ext uri="{BB962C8B-B14F-4D97-AF65-F5344CB8AC3E}">
        <p14:creationId xmlns:p14="http://schemas.microsoft.com/office/powerpoint/2010/main" val="3673431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Warehouse Service on Cloud: At a Glance</a:t>
            </a:r>
            <a:endParaRPr lang="en-US" dirty="0"/>
          </a:p>
        </p:txBody>
      </p:sp>
      <p:sp>
        <p:nvSpPr>
          <p:cNvPr id="2" name="Slide Number Placeholder 1"/>
          <p:cNvSpPr>
            <a:spLocks noGrp="1"/>
          </p:cNvSpPr>
          <p:nvPr>
            <p:ph type="sldNum" sz="quarter" idx="12"/>
          </p:nvPr>
        </p:nvSpPr>
        <p:spPr/>
        <p:txBody>
          <a:bodyPr/>
          <a:lstStyle/>
          <a:p>
            <a:pPr>
              <a:defRPr/>
            </a:pPr>
            <a:fld id="{B32AB80A-78BA-6B42-BA0D-B44ACF890F5A}" type="slidenum">
              <a:rPr lang="en-US">
                <a:solidFill>
                  <a:prstClr val="white"/>
                </a:solidFill>
                <a:latin typeface="Arial"/>
              </a:rPr>
              <a:pPr>
                <a:defRPr/>
              </a:pPr>
              <a:t>2</a:t>
            </a:fld>
            <a:endParaRPr lang="en-US" dirty="0">
              <a:solidFill>
                <a:prstClr val="white"/>
              </a:solidFill>
              <a:latin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3424049332"/>
              </p:ext>
            </p:extLst>
          </p:nvPr>
        </p:nvGraphicFramePr>
        <p:xfrm>
          <a:off x="446135" y="948450"/>
          <a:ext cx="16534685" cy="7986069"/>
        </p:xfrm>
        <a:graphic>
          <a:graphicData uri="http://schemas.openxmlformats.org/drawingml/2006/table">
            <a:tbl>
              <a:tblPr firstRow="1" bandRow="1">
                <a:tableStyleId>{5940675A-B579-460E-94D1-54222C63F5DA}</a:tableStyleId>
              </a:tblPr>
              <a:tblGrid>
                <a:gridCol w="680269">
                  <a:extLst>
                    <a:ext uri="{9D8B030D-6E8A-4147-A177-3AD203B41FA5}">
                      <a16:colId xmlns:a16="http://schemas.microsoft.com/office/drawing/2014/main" val="381343614"/>
                    </a:ext>
                  </a:extLst>
                </a:gridCol>
                <a:gridCol w="3963604">
                  <a:extLst>
                    <a:ext uri="{9D8B030D-6E8A-4147-A177-3AD203B41FA5}">
                      <a16:colId xmlns:a16="http://schemas.microsoft.com/office/drawing/2014/main" val="3255671058"/>
                    </a:ext>
                  </a:extLst>
                </a:gridCol>
                <a:gridCol w="3963604">
                  <a:extLst>
                    <a:ext uri="{9D8B030D-6E8A-4147-A177-3AD203B41FA5}">
                      <a16:colId xmlns:a16="http://schemas.microsoft.com/office/drawing/2014/main" val="3221578213"/>
                    </a:ext>
                  </a:extLst>
                </a:gridCol>
                <a:gridCol w="3963604">
                  <a:extLst>
                    <a:ext uri="{9D8B030D-6E8A-4147-A177-3AD203B41FA5}">
                      <a16:colId xmlns:a16="http://schemas.microsoft.com/office/drawing/2014/main" val="451239382"/>
                    </a:ext>
                  </a:extLst>
                </a:gridCol>
                <a:gridCol w="3963604">
                  <a:extLst>
                    <a:ext uri="{9D8B030D-6E8A-4147-A177-3AD203B41FA5}">
                      <a16:colId xmlns:a16="http://schemas.microsoft.com/office/drawing/2014/main" val="2753959609"/>
                    </a:ext>
                  </a:extLst>
                </a:gridCol>
              </a:tblGrid>
              <a:tr h="974315">
                <a:tc>
                  <a:txBody>
                    <a:bodyPr/>
                    <a:lstStyle/>
                    <a:p>
                      <a:endParaRPr lang="en-US" sz="1100" dirty="0">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smtClean="0">
                          <a:solidFill>
                            <a:schemeClr val="tx2"/>
                          </a:solidFill>
                          <a:latin typeface="+mn-lt"/>
                          <a:cs typeface="Calibri" panose="020F0502020204030204" pitchFamily="34" charset="0"/>
                        </a:rPr>
                        <a:t>Amazon Redshift</a:t>
                      </a:r>
                      <a:endParaRPr lang="en-US" sz="1800" b="1" dirty="0">
                        <a:solidFill>
                          <a:schemeClr val="tx2"/>
                        </a:solidFill>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smtClean="0">
                          <a:solidFill>
                            <a:schemeClr val="tx2"/>
                          </a:solidFill>
                          <a:latin typeface="+mn-lt"/>
                          <a:cs typeface="Calibri" panose="020F0502020204030204" pitchFamily="34" charset="0"/>
                        </a:rPr>
                        <a:t>Google </a:t>
                      </a:r>
                      <a:r>
                        <a:rPr lang="en-US" sz="1800" b="1" dirty="0" err="1" smtClean="0">
                          <a:solidFill>
                            <a:schemeClr val="tx2"/>
                          </a:solidFill>
                          <a:latin typeface="+mn-lt"/>
                          <a:cs typeface="Calibri" panose="020F0502020204030204" pitchFamily="34" charset="0"/>
                        </a:rPr>
                        <a:t>BigQuery</a:t>
                      </a:r>
                      <a:endParaRPr lang="en-US" sz="1800" b="1" dirty="0">
                        <a:solidFill>
                          <a:schemeClr val="tx2"/>
                        </a:solidFill>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smtClean="0">
                          <a:solidFill>
                            <a:schemeClr val="tx2"/>
                          </a:solidFill>
                          <a:latin typeface="+mn-lt"/>
                          <a:cs typeface="Calibri" panose="020F0502020204030204" pitchFamily="34" charset="0"/>
                        </a:rPr>
                        <a:t>Snowflake</a:t>
                      </a:r>
                      <a:endParaRPr lang="en-US" sz="1800" b="1" dirty="0">
                        <a:solidFill>
                          <a:schemeClr val="tx2"/>
                        </a:solidFill>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smtClean="0">
                          <a:solidFill>
                            <a:schemeClr val="tx2"/>
                          </a:solidFill>
                          <a:latin typeface="+mn-lt"/>
                          <a:cs typeface="Calibri" panose="020F0502020204030204" pitchFamily="34" charset="0"/>
                        </a:rPr>
                        <a:t>Azure SQL DW</a:t>
                      </a:r>
                      <a:endParaRPr lang="en-US" sz="1800" b="1" dirty="0">
                        <a:solidFill>
                          <a:schemeClr val="tx2"/>
                        </a:solidFill>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5845956"/>
                  </a:ext>
                </a:extLst>
              </a:tr>
              <a:tr h="2026581">
                <a:tc>
                  <a:txBody>
                    <a:bodyPr/>
                    <a:lstStyle/>
                    <a:p>
                      <a:pPr algn="ctr" fontAlgn="b"/>
                      <a:r>
                        <a:rPr lang="en-US" sz="1600" b="1" i="0" u="none" strike="noStrike" dirty="0" smtClean="0">
                          <a:solidFill>
                            <a:srgbClr val="000000"/>
                          </a:solidFill>
                          <a:effectLst/>
                          <a:latin typeface="+mn-lt"/>
                          <a:cs typeface="Calibri" panose="020F0502020204030204" pitchFamily="34" charset="0"/>
                        </a:rPr>
                        <a:t>Value Proposition</a:t>
                      </a:r>
                      <a:endParaRPr lang="en-US" sz="1600" b="1" i="0" u="none" strike="noStrike" dirty="0">
                        <a:solidFill>
                          <a:srgbClr val="000000"/>
                        </a:solidFill>
                        <a:effectLst/>
                        <a:latin typeface="+mn-lt"/>
                        <a:cs typeface="Calibri" panose="020F0502020204030204" pitchFamily="34" charset="0"/>
                      </a:endParaRPr>
                    </a:p>
                  </a:txBody>
                  <a:tcPr marL="65024" marR="65024" marT="65024" marB="65024" vert="vert27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1" i="0" u="none" strike="noStrike" dirty="0" smtClean="0">
                          <a:solidFill>
                            <a:srgbClr val="000000"/>
                          </a:solidFill>
                          <a:effectLst/>
                          <a:latin typeface="+mn-lt"/>
                          <a:cs typeface="Calibri" panose="020F0502020204030204" pitchFamily="34" charset="0"/>
                        </a:rPr>
                        <a:t>Massively scalable data warehouse strongly integrated</a:t>
                      </a:r>
                      <a:r>
                        <a:rPr lang="en-US" sz="1400" b="1" i="0" u="none" strike="noStrike" baseline="0" dirty="0" smtClean="0">
                          <a:solidFill>
                            <a:srgbClr val="000000"/>
                          </a:solidFill>
                          <a:effectLst/>
                          <a:latin typeface="+mn-lt"/>
                          <a:cs typeface="Calibri" panose="020F0502020204030204" pitchFamily="34" charset="0"/>
                        </a:rPr>
                        <a:t> with AWS compute, storage, data integration and analytics products; seamless migration from on premise</a:t>
                      </a:r>
                      <a:endParaRPr lang="en-US" sz="1400" b="1" i="0" u="none" strike="noStrike" dirty="0">
                        <a:solidFill>
                          <a:srgbClr val="000000"/>
                        </a:solidFill>
                        <a:effectLst/>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algn="ctr" defTabSz="609585" rtl="0" eaLnBrk="1" fontAlgn="b" latinLnBrk="0" hangingPunct="1"/>
                      <a:r>
                        <a:rPr lang="en-US" sz="1400" b="1" i="0" u="none" strike="noStrike" kern="1200" dirty="0" smtClean="0">
                          <a:solidFill>
                            <a:srgbClr val="000000"/>
                          </a:solidFill>
                          <a:effectLst/>
                          <a:latin typeface="+mn-lt"/>
                          <a:ea typeface="+mn-ea"/>
                          <a:cs typeface="Calibri" panose="020F0502020204030204" pitchFamily="34" charset="0"/>
                        </a:rPr>
                        <a:t>Fully-managed analytics data</a:t>
                      </a:r>
                    </a:p>
                    <a:p>
                      <a:pPr marL="0" algn="ctr" defTabSz="609585" rtl="0" eaLnBrk="1" fontAlgn="b" latinLnBrk="0" hangingPunct="1"/>
                      <a:r>
                        <a:rPr lang="en-US" sz="1400" b="1" i="0" u="none" strike="noStrike" kern="1200" dirty="0" smtClean="0">
                          <a:solidFill>
                            <a:srgbClr val="000000"/>
                          </a:solidFill>
                          <a:effectLst/>
                          <a:latin typeface="+mn-lt"/>
                          <a:ea typeface="+mn-ea"/>
                          <a:cs typeface="Calibri" panose="020F0502020204030204" pitchFamily="34" charset="0"/>
                        </a:rPr>
                        <a:t>warehouse that provides near real-time interactive analysis of massive datasets (hundreds of TBs).</a:t>
                      </a:r>
                      <a:r>
                        <a:rPr lang="en-US" sz="1400" b="1" i="0" u="none" strike="noStrike" kern="1200" baseline="0" dirty="0" smtClean="0">
                          <a:solidFill>
                            <a:srgbClr val="000000"/>
                          </a:solidFill>
                          <a:effectLst/>
                          <a:latin typeface="+mn-lt"/>
                          <a:ea typeface="+mn-ea"/>
                          <a:cs typeface="Calibri" panose="020F0502020204030204" pitchFamily="34" charset="0"/>
                        </a:rPr>
                        <a:t> </a:t>
                      </a:r>
                      <a:r>
                        <a:rPr lang="en-US" sz="1400" b="1" i="0" u="none" strike="noStrike" kern="1200" dirty="0" smtClean="0">
                          <a:solidFill>
                            <a:srgbClr val="000000"/>
                          </a:solidFill>
                          <a:effectLst/>
                          <a:latin typeface="+mn-lt"/>
                          <a:ea typeface="+mn-ea"/>
                          <a:cs typeface="Calibri" panose="020F0502020204030204" pitchFamily="34" charset="0"/>
                        </a:rPr>
                        <a:t>Query using a SQL-like syntax with</a:t>
                      </a:r>
                      <a:r>
                        <a:rPr lang="en-US" sz="1400" b="1" i="0" u="none" strike="noStrike" kern="1200" baseline="0" dirty="0" smtClean="0">
                          <a:solidFill>
                            <a:srgbClr val="000000"/>
                          </a:solidFill>
                          <a:effectLst/>
                          <a:latin typeface="+mn-lt"/>
                          <a:ea typeface="+mn-ea"/>
                          <a:cs typeface="Calibri" panose="020F0502020204030204" pitchFamily="34" charset="0"/>
                        </a:rPr>
                        <a:t> </a:t>
                      </a:r>
                      <a:r>
                        <a:rPr lang="en-US" sz="1400" b="1" i="0" u="none" strike="noStrike" kern="1200" dirty="0" smtClean="0">
                          <a:solidFill>
                            <a:srgbClr val="000000"/>
                          </a:solidFill>
                          <a:effectLst/>
                          <a:latin typeface="+mn-lt"/>
                          <a:ea typeface="+mn-ea"/>
                          <a:cs typeface="Calibri" panose="020F0502020204030204" pitchFamily="34" charset="0"/>
                        </a:rPr>
                        <a:t>zero administration for performance and scalability</a:t>
                      </a:r>
                      <a:endParaRPr lang="en-US" sz="1400" b="1" i="0" u="none" strike="noStrike" kern="1200" dirty="0">
                        <a:solidFill>
                          <a:srgbClr val="000000"/>
                        </a:solidFill>
                        <a:effectLst/>
                        <a:latin typeface="+mn-lt"/>
                        <a:ea typeface="+mn-ea"/>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US" sz="1400" b="1" i="0" u="none" strike="noStrike" dirty="0" smtClean="0">
                          <a:solidFill>
                            <a:srgbClr val="000000"/>
                          </a:solidFill>
                          <a:effectLst/>
                          <a:latin typeface="+mn-lt"/>
                          <a:cs typeface="Calibri" panose="020F0502020204030204" pitchFamily="34" charset="0"/>
                        </a:rPr>
                        <a:t>Unique multi cluster shared storage architecture offering extremely</a:t>
                      </a:r>
                      <a:r>
                        <a:rPr lang="en-US" sz="1400" b="1" i="0" u="none" strike="noStrike" baseline="0" dirty="0" smtClean="0">
                          <a:solidFill>
                            <a:srgbClr val="000000"/>
                          </a:solidFill>
                          <a:effectLst/>
                          <a:latin typeface="+mn-lt"/>
                          <a:cs typeface="Calibri" panose="020F0502020204030204" pitchFamily="34" charset="0"/>
                        </a:rPr>
                        <a:t> fast deployment; excellent workload management through segregation of compute and storage resources</a:t>
                      </a:r>
                      <a:endParaRPr lang="en-US" sz="1400" b="1" i="0" u="none" strike="noStrike" dirty="0">
                        <a:solidFill>
                          <a:srgbClr val="000000"/>
                        </a:solidFill>
                        <a:effectLst/>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algn="ctr" defTabSz="609585" rtl="0" eaLnBrk="1" fontAlgn="b" latinLnBrk="0" hangingPunct="1"/>
                      <a:r>
                        <a:rPr lang="en-US" sz="1400" b="1" i="0" u="none" strike="noStrike" kern="1200" dirty="0" smtClean="0">
                          <a:solidFill>
                            <a:srgbClr val="000000"/>
                          </a:solidFill>
                          <a:effectLst/>
                          <a:latin typeface="+mn-lt"/>
                          <a:ea typeface="+mn-ea"/>
                          <a:cs typeface="Calibri" panose="020F0502020204030204" pitchFamily="34" charset="0"/>
                        </a:rPr>
                        <a:t>A cloud-based Enterprise Data Warehouse (EDW) that leverages Massively Parallel Processing (MPP) to quickly run complex queries across petabytes of data and allow workload to scale compute and storage elastically and independently </a:t>
                      </a:r>
                      <a:endParaRPr lang="en-US" sz="1400" b="1" i="0" u="none" strike="noStrike" kern="1200" dirty="0">
                        <a:solidFill>
                          <a:srgbClr val="000000"/>
                        </a:solidFill>
                        <a:effectLst/>
                        <a:latin typeface="+mn-lt"/>
                        <a:ea typeface="+mn-ea"/>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205538155"/>
                  </a:ext>
                </a:extLst>
              </a:tr>
              <a:tr h="942848">
                <a:tc rowSpan="3">
                  <a:txBody>
                    <a:bodyPr/>
                    <a:lstStyle/>
                    <a:p>
                      <a:pPr algn="ctr" fontAlgn="b"/>
                      <a:r>
                        <a:rPr lang="en-US" sz="1600" b="1" i="0" u="none" strike="noStrike" dirty="0" smtClean="0">
                          <a:solidFill>
                            <a:srgbClr val="000000"/>
                          </a:solidFill>
                          <a:effectLst/>
                          <a:latin typeface="+mn-lt"/>
                          <a:cs typeface="Calibri" panose="020F0502020204030204" pitchFamily="34" charset="0"/>
                        </a:rPr>
                        <a:t>Advantages</a:t>
                      </a:r>
                      <a:endParaRPr lang="en-US" sz="1600" b="1" i="0" u="none" strike="noStrike" dirty="0">
                        <a:solidFill>
                          <a:srgbClr val="000000"/>
                        </a:solidFill>
                        <a:effectLst/>
                        <a:latin typeface="+mn-lt"/>
                        <a:cs typeface="Calibri" panose="020F0502020204030204" pitchFamily="34" charset="0"/>
                      </a:endParaRPr>
                    </a:p>
                  </a:txBody>
                  <a:tcPr marL="65024" marR="65024" marT="65024" marB="65024" vert="vert27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76200"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fontAlgn="b"/>
                      <a:r>
                        <a:rPr lang="en-US" sz="1400" b="0" i="0" u="none" strike="noStrike" dirty="0" smtClean="0">
                          <a:solidFill>
                            <a:srgbClr val="000000"/>
                          </a:solidFill>
                          <a:effectLst/>
                          <a:latin typeface="+mn-lt"/>
                          <a:cs typeface="Calibri" panose="020F0502020204030204" pitchFamily="34" charset="0"/>
                        </a:rPr>
                        <a:t>MPP, columnar, compression, encryption – all supported out of the box</a:t>
                      </a:r>
                      <a:endParaRPr lang="en-US" sz="1400" b="0" i="0" u="none" strike="noStrike" dirty="0">
                        <a:solidFill>
                          <a:srgbClr val="000000"/>
                        </a:solidFill>
                        <a:effectLst/>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76200"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ctr" defTabSz="609585" rtl="0" eaLnBrk="1" fontAlgn="b" latinLnBrk="0" hangingPunct="1"/>
                      <a:r>
                        <a:rPr lang="en-US" sz="1400" b="0" i="0" u="none" strike="noStrike" kern="1200" dirty="0" err="1" smtClean="0">
                          <a:solidFill>
                            <a:srgbClr val="000000"/>
                          </a:solidFill>
                          <a:effectLst/>
                          <a:latin typeface="+mn-lt"/>
                          <a:ea typeface="+mn-ea"/>
                          <a:cs typeface="Calibri" panose="020F0502020204030204" pitchFamily="34" charset="0"/>
                        </a:rPr>
                        <a:t>Serverless</a:t>
                      </a:r>
                      <a:r>
                        <a:rPr lang="en-US" sz="1400" b="0" i="0" u="none" strike="noStrike" kern="1200" dirty="0" smtClean="0">
                          <a:solidFill>
                            <a:srgbClr val="000000"/>
                          </a:solidFill>
                          <a:effectLst/>
                          <a:latin typeface="+mn-lt"/>
                          <a:ea typeface="+mn-ea"/>
                          <a:cs typeface="Calibri" panose="020F0502020204030204" pitchFamily="34" charset="0"/>
                        </a:rPr>
                        <a:t>,</a:t>
                      </a:r>
                      <a:r>
                        <a:rPr lang="en-US" sz="1400" b="0" i="0" u="none" strike="noStrike" kern="1200" baseline="0" dirty="0" smtClean="0">
                          <a:solidFill>
                            <a:srgbClr val="000000"/>
                          </a:solidFill>
                          <a:effectLst/>
                          <a:latin typeface="+mn-lt"/>
                          <a:ea typeface="+mn-ea"/>
                          <a:cs typeface="Calibri" panose="020F0502020204030204" pitchFamily="34" charset="0"/>
                        </a:rPr>
                        <a:t> fully managed by Google, highly available and durable out-of-the-box</a:t>
                      </a:r>
                      <a:endParaRPr lang="en-US" sz="1400" b="0" i="0" u="none" strike="noStrike" kern="1200" dirty="0">
                        <a:solidFill>
                          <a:srgbClr val="000000"/>
                        </a:solidFill>
                        <a:effectLst/>
                        <a:latin typeface="+mn-lt"/>
                        <a:ea typeface="+mn-ea"/>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76200"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smtClean="0">
                          <a:solidFill>
                            <a:srgbClr val="000000"/>
                          </a:solidFill>
                          <a:effectLst/>
                          <a:latin typeface="+mn-lt"/>
                          <a:cs typeface="Calibri" panose="020F0502020204030204" pitchFamily="34" charset="0"/>
                        </a:rPr>
                        <a:t>MPP with Shared Cluster</a:t>
                      </a:r>
                      <a:r>
                        <a:rPr lang="en-US" sz="1400" b="0" i="0" u="none" strike="noStrike" baseline="0" dirty="0" smtClean="0">
                          <a:solidFill>
                            <a:srgbClr val="000000"/>
                          </a:solidFill>
                          <a:effectLst/>
                          <a:latin typeface="+mn-lt"/>
                          <a:cs typeface="Calibri" panose="020F0502020204030204" pitchFamily="34" charset="0"/>
                        </a:rPr>
                        <a:t> architecture – best of both worlds</a:t>
                      </a:r>
                      <a:endParaRPr lang="en-US" sz="1400" b="0" i="0" u="none" strike="noStrike" dirty="0">
                        <a:solidFill>
                          <a:srgbClr val="000000"/>
                        </a:solidFill>
                        <a:effectLst/>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76200"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ctr" defTabSz="609585" rtl="0" eaLnBrk="1" fontAlgn="b" latinLnBrk="0" hangingPunct="1"/>
                      <a:r>
                        <a:rPr lang="en-US" sz="1400" b="0" i="0" u="none" strike="noStrike" kern="1200" dirty="0" smtClean="0">
                          <a:solidFill>
                            <a:srgbClr val="000000"/>
                          </a:solidFill>
                          <a:effectLst/>
                          <a:latin typeface="+mn-lt"/>
                          <a:ea typeface="+mn-ea"/>
                          <a:cs typeface="Calibri" panose="020F0502020204030204" pitchFamily="34" charset="0"/>
                        </a:rPr>
                        <a:t>MPP, Columnar and TDE enabled SQL databases</a:t>
                      </a:r>
                      <a:endParaRPr lang="en-US" sz="1400" b="0" i="0" u="none" strike="noStrike" kern="1200" dirty="0">
                        <a:solidFill>
                          <a:srgbClr val="000000"/>
                        </a:solidFill>
                        <a:effectLst/>
                        <a:latin typeface="+mn-lt"/>
                        <a:ea typeface="+mn-ea"/>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76200"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9304506"/>
                  </a:ext>
                </a:extLst>
              </a:tr>
              <a:tr h="1213781">
                <a:tc vMerge="1">
                  <a:txBody>
                    <a:bodyPr/>
                    <a:lstStyle/>
                    <a:p>
                      <a:pPr algn="ctr" fontAlgn="b"/>
                      <a:endParaRPr lang="en-US" sz="1400" b="0" i="0" u="none" strike="noStrike" dirty="0">
                        <a:solidFill>
                          <a:srgbClr val="000000"/>
                        </a:solidFill>
                        <a:effectLst/>
                        <a:latin typeface="+mn-lt"/>
                      </a:endParaRPr>
                    </a:p>
                  </a:txBody>
                  <a:tcPr marL="137160" marR="137160" marT="137160" marB="13716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400" b="0" i="0" u="none" strike="noStrike" dirty="0" smtClean="0">
                          <a:solidFill>
                            <a:srgbClr val="000000"/>
                          </a:solidFill>
                          <a:effectLst/>
                          <a:latin typeface="+mn-lt"/>
                          <a:cs typeface="Calibri" panose="020F0502020204030204" pitchFamily="34" charset="0"/>
                        </a:rPr>
                        <a:t>Massively scalable, both horizontally and vertically</a:t>
                      </a:r>
                      <a:endParaRPr lang="en-US" sz="1400" b="0" i="0" u="none" strike="noStrike" dirty="0">
                        <a:solidFill>
                          <a:srgbClr val="000000"/>
                        </a:solidFill>
                        <a:effectLst/>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kern="1200" baseline="0" dirty="0" smtClean="0">
                          <a:solidFill>
                            <a:srgbClr val="000000"/>
                          </a:solidFill>
                          <a:effectLst/>
                          <a:latin typeface="+mn-lt"/>
                          <a:ea typeface="+mn-ea"/>
                          <a:cs typeface="Calibri" panose="020F0502020204030204" pitchFamily="34" charset="0"/>
                        </a:rPr>
                        <a:t>Seamlessly scale with usage – storage and compute are separate</a:t>
                      </a:r>
                      <a:endParaRPr lang="en-US" sz="1400" b="0" i="0" u="none" strike="noStrike" dirty="0">
                        <a:solidFill>
                          <a:srgbClr val="000000"/>
                        </a:solidFill>
                        <a:effectLst/>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smtClean="0">
                          <a:solidFill>
                            <a:srgbClr val="000000"/>
                          </a:solidFill>
                          <a:effectLst/>
                          <a:latin typeface="+mn-lt"/>
                          <a:cs typeface="Calibri" panose="020F0502020204030204" pitchFamily="34" charset="0"/>
                        </a:rPr>
                        <a:t>Provisioning is lightning fast since compute and storage is decoupled</a:t>
                      </a:r>
                      <a:endParaRPr lang="en-US" sz="1400" b="0" i="0" u="none" strike="noStrike" dirty="0">
                        <a:solidFill>
                          <a:srgbClr val="000000"/>
                        </a:solidFill>
                        <a:effectLst/>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ctr" defTabSz="609585" rtl="0" eaLnBrk="1" fontAlgn="b" latinLnBrk="0" hangingPunct="1"/>
                      <a:r>
                        <a:rPr lang="en-US" sz="1400" b="0" i="0" u="none" strike="noStrike" kern="1200" dirty="0" smtClean="0">
                          <a:solidFill>
                            <a:srgbClr val="000000"/>
                          </a:solidFill>
                          <a:effectLst/>
                          <a:latin typeface="+mn-lt"/>
                          <a:ea typeface="+mn-ea"/>
                          <a:cs typeface="Calibri" panose="020F0502020204030204" pitchFamily="34" charset="0"/>
                        </a:rPr>
                        <a:t>SQL Data Warehouse is highly elastic data warehouse solution which allows seamless integration with Microsoft BI platform</a:t>
                      </a:r>
                      <a:endParaRPr lang="en-US" sz="1400" b="0" i="0" u="none" strike="noStrike" kern="1200" dirty="0">
                        <a:solidFill>
                          <a:srgbClr val="000000"/>
                        </a:solidFill>
                        <a:effectLst/>
                        <a:latin typeface="+mn-lt"/>
                        <a:ea typeface="+mn-ea"/>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3838167"/>
                  </a:ext>
                </a:extLst>
              </a:tr>
              <a:tr h="942848">
                <a:tc vMerge="1">
                  <a:txBody>
                    <a:bodyPr/>
                    <a:lstStyle/>
                    <a:p>
                      <a:pPr algn="ctr" fontAlgn="b"/>
                      <a:endParaRPr lang="en-US" sz="1400" b="0" i="0" u="none" strike="noStrike" dirty="0">
                        <a:solidFill>
                          <a:srgbClr val="000000"/>
                        </a:solidFill>
                        <a:effectLst/>
                        <a:latin typeface="+mn-lt"/>
                      </a:endParaRPr>
                    </a:p>
                  </a:txBody>
                  <a:tcPr marL="137160" marR="137160" marT="137160" marB="13716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1400" b="0" i="0" u="none" strike="noStrike" dirty="0" smtClean="0">
                          <a:solidFill>
                            <a:srgbClr val="000000"/>
                          </a:solidFill>
                          <a:effectLst/>
                          <a:latin typeface="+mn-lt"/>
                          <a:cs typeface="Calibri" panose="020F0502020204030204" pitchFamily="34" charset="0"/>
                        </a:rPr>
                        <a:t>Adoption is easy since most</a:t>
                      </a:r>
                      <a:r>
                        <a:rPr lang="en-US" sz="1400" b="0" i="0" u="none" strike="noStrike" baseline="0" dirty="0" smtClean="0">
                          <a:solidFill>
                            <a:srgbClr val="000000"/>
                          </a:solidFill>
                          <a:effectLst/>
                          <a:latin typeface="+mn-lt"/>
                          <a:cs typeface="Calibri" panose="020F0502020204030204" pitchFamily="34" charset="0"/>
                        </a:rPr>
                        <a:t> of prior PostgreSQL skills can be leveraged</a:t>
                      </a:r>
                      <a:endParaRPr lang="en-US" sz="1400" b="0" i="0" u="none" strike="noStrike" dirty="0">
                        <a:solidFill>
                          <a:srgbClr val="000000"/>
                        </a:solidFill>
                        <a:effectLst/>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smtClean="0">
                          <a:solidFill>
                            <a:srgbClr val="000000"/>
                          </a:solidFill>
                          <a:effectLst/>
                          <a:latin typeface="+mn-lt"/>
                          <a:cs typeface="Calibri" panose="020F0502020204030204" pitchFamily="34" charset="0"/>
                        </a:rPr>
                        <a:t>Easy to use</a:t>
                      </a:r>
                      <a:r>
                        <a:rPr lang="en-US" sz="1400" b="0" i="0" u="none" strike="noStrike" baseline="0" dirty="0" smtClean="0">
                          <a:solidFill>
                            <a:srgbClr val="000000"/>
                          </a:solidFill>
                          <a:effectLst/>
                          <a:latin typeface="+mn-lt"/>
                          <a:cs typeface="Calibri" panose="020F0502020204030204" pitchFamily="34" charset="0"/>
                        </a:rPr>
                        <a:t> (just load and run SQL) and incredibly fast</a:t>
                      </a:r>
                      <a:endParaRPr lang="en-US" sz="1400" b="0" i="0" u="none" strike="noStrike" dirty="0">
                        <a:solidFill>
                          <a:srgbClr val="000000"/>
                        </a:solidFill>
                        <a:effectLst/>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smtClean="0">
                          <a:solidFill>
                            <a:srgbClr val="000000"/>
                          </a:solidFill>
                          <a:effectLst/>
                          <a:latin typeface="+mn-lt"/>
                          <a:cs typeface="Calibri" panose="020F0502020204030204" pitchFamily="34" charset="0"/>
                        </a:rPr>
                        <a:t>Truly</a:t>
                      </a:r>
                      <a:r>
                        <a:rPr lang="en-US" sz="1400" b="0" i="0" u="none" strike="noStrike" baseline="0" dirty="0" smtClean="0">
                          <a:solidFill>
                            <a:srgbClr val="000000"/>
                          </a:solidFill>
                          <a:effectLst/>
                          <a:latin typeface="+mn-lt"/>
                          <a:cs typeface="Calibri" panose="020F0502020204030204" pitchFamily="34" charset="0"/>
                        </a:rPr>
                        <a:t> ‘pay only for what you use’ through modular service layer</a:t>
                      </a:r>
                      <a:endParaRPr lang="en-US" sz="1400" b="0" i="0" u="none" strike="noStrike" dirty="0">
                        <a:solidFill>
                          <a:srgbClr val="000000"/>
                        </a:solidFill>
                        <a:effectLst/>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ctr" defTabSz="609585" rtl="0" eaLnBrk="1" fontAlgn="b" latinLnBrk="0" hangingPunct="1"/>
                      <a:r>
                        <a:rPr lang="en-US" sz="1400" b="0" i="0" u="none" strike="noStrike" kern="1200" dirty="0" smtClean="0">
                          <a:solidFill>
                            <a:srgbClr val="000000"/>
                          </a:solidFill>
                          <a:effectLst/>
                          <a:latin typeface="+mn-lt"/>
                          <a:ea typeface="+mn-ea"/>
                          <a:cs typeface="Calibri" panose="020F0502020204030204" pitchFamily="34" charset="0"/>
                        </a:rPr>
                        <a:t>Optimize data warehouse performance and lower costs by scaling compute and storage independently</a:t>
                      </a:r>
                      <a:endParaRPr lang="en-US" sz="1400" b="0" i="0" u="none" strike="noStrike" kern="1200" dirty="0">
                        <a:solidFill>
                          <a:srgbClr val="000000"/>
                        </a:solidFill>
                        <a:effectLst/>
                        <a:latin typeface="+mn-lt"/>
                        <a:ea typeface="+mn-ea"/>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4408054"/>
                  </a:ext>
                </a:extLst>
              </a:tr>
              <a:tr h="942848">
                <a:tc rowSpan="2">
                  <a:txBody>
                    <a:bodyPr/>
                    <a:lstStyle/>
                    <a:p>
                      <a:pPr algn="ctr" fontAlgn="b"/>
                      <a:r>
                        <a:rPr lang="en-US" sz="1600" b="1" i="0" u="none" strike="noStrike" dirty="0" smtClean="0">
                          <a:solidFill>
                            <a:srgbClr val="000000"/>
                          </a:solidFill>
                          <a:effectLst/>
                          <a:latin typeface="+mn-lt"/>
                          <a:cs typeface="Calibri" panose="020F0502020204030204" pitchFamily="34" charset="0"/>
                        </a:rPr>
                        <a:t>Concerns</a:t>
                      </a:r>
                      <a:endParaRPr lang="en-US" sz="1600" b="1" i="0" u="none" strike="noStrike" dirty="0">
                        <a:solidFill>
                          <a:srgbClr val="000000"/>
                        </a:solidFill>
                        <a:effectLst/>
                        <a:latin typeface="+mn-lt"/>
                        <a:cs typeface="Calibri" panose="020F0502020204030204" pitchFamily="34" charset="0"/>
                      </a:endParaRPr>
                    </a:p>
                  </a:txBody>
                  <a:tcPr marL="65024" marR="65024" marT="65024" marB="65024" vert="vert27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400" b="0" i="0" u="none" strike="noStrike" dirty="0" smtClean="0">
                          <a:solidFill>
                            <a:srgbClr val="000000"/>
                          </a:solidFill>
                          <a:effectLst/>
                          <a:latin typeface="+mn-lt"/>
                          <a:cs typeface="Calibri" panose="020F0502020204030204" pitchFamily="34" charset="0"/>
                        </a:rPr>
                        <a:t>No support for stored procedures –</a:t>
                      </a:r>
                      <a:r>
                        <a:rPr lang="en-US" sz="1400" b="0" i="0" u="none" strike="noStrike" baseline="0" dirty="0" smtClean="0">
                          <a:solidFill>
                            <a:srgbClr val="000000"/>
                          </a:solidFill>
                          <a:effectLst/>
                          <a:latin typeface="+mn-lt"/>
                          <a:cs typeface="Calibri" panose="020F0502020204030204" pitchFamily="34" charset="0"/>
                        </a:rPr>
                        <a:t> migration from traditional DBs is challenging</a:t>
                      </a:r>
                      <a:endParaRPr lang="en-US" sz="1400" b="0" i="0" u="none" strike="noStrike" dirty="0">
                        <a:solidFill>
                          <a:srgbClr val="000000"/>
                        </a:solidFill>
                        <a:effectLst/>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smtClean="0">
                          <a:solidFill>
                            <a:srgbClr val="000000"/>
                          </a:solidFill>
                          <a:effectLst/>
                          <a:latin typeface="+mn-lt"/>
                          <a:cs typeface="Calibri" panose="020F0502020204030204" pitchFamily="34" charset="0"/>
                        </a:rPr>
                        <a:t>Less number of data type support -</a:t>
                      </a:r>
                      <a:r>
                        <a:rPr lang="en-US" sz="1400" b="0" i="0" u="none" strike="noStrike" baseline="0" dirty="0" smtClean="0">
                          <a:solidFill>
                            <a:srgbClr val="000000"/>
                          </a:solidFill>
                          <a:effectLst/>
                          <a:latin typeface="+mn-lt"/>
                          <a:cs typeface="Calibri" panose="020F0502020204030204" pitchFamily="34" charset="0"/>
                        </a:rPr>
                        <a:t> </a:t>
                      </a:r>
                      <a:r>
                        <a:rPr lang="en-US" sz="1400" b="0" i="0" u="none" strike="noStrike" kern="1200" dirty="0" smtClean="0">
                          <a:solidFill>
                            <a:srgbClr val="000000"/>
                          </a:solidFill>
                          <a:effectLst/>
                          <a:latin typeface="+mn-lt"/>
                          <a:ea typeface="+mn-ea"/>
                          <a:cs typeface="Calibri" panose="020F0502020204030204" pitchFamily="34" charset="0"/>
                        </a:rPr>
                        <a:t>doesn’t support user-defined precision and stored procedure</a:t>
                      </a:r>
                      <a:endParaRPr lang="en-US" sz="1400" b="0" i="0" u="none" strike="noStrike" kern="1200" dirty="0">
                        <a:solidFill>
                          <a:srgbClr val="000000"/>
                        </a:solidFill>
                        <a:effectLst/>
                        <a:latin typeface="+mn-lt"/>
                        <a:ea typeface="+mn-ea"/>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smtClean="0">
                          <a:solidFill>
                            <a:srgbClr val="000000"/>
                          </a:solidFill>
                          <a:effectLst/>
                          <a:latin typeface="+mn-lt"/>
                          <a:cs typeface="Calibri" panose="020F0502020204030204" pitchFamily="34" charset="0"/>
                        </a:rPr>
                        <a:t>Locked on AWS, not available on Azure or GCP</a:t>
                      </a:r>
                      <a:endParaRPr lang="en-US" sz="1400" b="0" i="0" u="none" strike="noStrike" dirty="0">
                        <a:solidFill>
                          <a:srgbClr val="000000"/>
                        </a:solidFill>
                        <a:effectLst/>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ctr" defTabSz="609585" rtl="0" eaLnBrk="1" fontAlgn="b" latinLnBrk="0" hangingPunct="1"/>
                      <a:r>
                        <a:rPr lang="en-US" sz="1400" b="0" i="0" u="none" strike="noStrike" kern="1200" dirty="0" smtClean="0">
                          <a:solidFill>
                            <a:srgbClr val="000000"/>
                          </a:solidFill>
                          <a:effectLst/>
                          <a:latin typeface="+mn-lt"/>
                          <a:ea typeface="+mn-ea"/>
                          <a:cs typeface="Calibri" panose="020F0502020204030204" pitchFamily="34" charset="0"/>
                        </a:rPr>
                        <a:t>Support only </a:t>
                      </a:r>
                      <a:r>
                        <a:rPr lang="en-US" sz="1400" b="0" i="0" u="none" strike="noStrike" kern="1200" dirty="0" smtClean="0">
                          <a:solidFill>
                            <a:srgbClr val="000000"/>
                          </a:solidFill>
                          <a:effectLst/>
                          <a:latin typeface="+mn-lt"/>
                          <a:ea typeface="+mn-ea"/>
                          <a:cs typeface="Calibri" panose="020F0502020204030204" pitchFamily="34" charset="0"/>
                        </a:rPr>
                        <a:t>128 </a:t>
                      </a:r>
                      <a:r>
                        <a:rPr lang="en-US" sz="1400" b="0" i="0" u="none" strike="noStrike" kern="1200" dirty="0" smtClean="0">
                          <a:solidFill>
                            <a:srgbClr val="000000"/>
                          </a:solidFill>
                          <a:effectLst/>
                          <a:latin typeface="+mn-lt"/>
                          <a:ea typeface="+mn-ea"/>
                          <a:cs typeface="Calibri" panose="020F0502020204030204" pitchFamily="34" charset="0"/>
                        </a:rPr>
                        <a:t>concurrent queries </a:t>
                      </a:r>
                      <a:r>
                        <a:rPr lang="en-US" sz="1400" b="0" i="0" u="none" strike="noStrike" kern="1200" dirty="0" smtClean="0">
                          <a:solidFill>
                            <a:srgbClr val="000000"/>
                          </a:solidFill>
                          <a:effectLst/>
                          <a:latin typeface="+mn-lt"/>
                          <a:ea typeface="+mn-ea"/>
                          <a:cs typeface="Calibri" panose="020F0502020204030204" pitchFamily="34" charset="0"/>
                        </a:rPr>
                        <a:t>at 30000 </a:t>
                      </a:r>
                      <a:r>
                        <a:rPr lang="en-US" sz="1400" b="0" i="0" u="none" strike="noStrike" kern="1200" dirty="0" err="1" smtClean="0">
                          <a:solidFill>
                            <a:srgbClr val="000000"/>
                          </a:solidFill>
                          <a:effectLst/>
                          <a:latin typeface="+mn-lt"/>
                          <a:ea typeface="+mn-ea"/>
                          <a:cs typeface="Calibri" panose="020F0502020204030204" pitchFamily="34" charset="0"/>
                        </a:rPr>
                        <a:t>cDWU</a:t>
                      </a:r>
                      <a:r>
                        <a:rPr lang="en-US" sz="1400" b="0" i="0" u="none" strike="noStrike" kern="1200" dirty="0" smtClean="0">
                          <a:solidFill>
                            <a:srgbClr val="000000"/>
                          </a:solidFill>
                          <a:effectLst/>
                          <a:latin typeface="+mn-lt"/>
                          <a:ea typeface="+mn-ea"/>
                          <a:cs typeface="Calibri" panose="020F0502020204030204" pitchFamily="34" charset="0"/>
                        </a:rPr>
                        <a:t> (Gen2)</a:t>
                      </a:r>
                      <a:endParaRPr lang="en-US" sz="1400" b="0" i="0" u="none" strike="noStrike" kern="1200" dirty="0">
                        <a:solidFill>
                          <a:srgbClr val="000000"/>
                        </a:solidFill>
                        <a:effectLst/>
                        <a:latin typeface="+mn-lt"/>
                        <a:ea typeface="+mn-ea"/>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1388558"/>
                  </a:ext>
                </a:extLst>
              </a:tr>
              <a:tr h="942848">
                <a:tc vMerge="1">
                  <a:txBody>
                    <a:bodyPr/>
                    <a:lstStyle/>
                    <a:p>
                      <a:pPr algn="ctr" fontAlgn="b"/>
                      <a:endParaRPr lang="en-US" sz="1400" b="0" i="0" u="none" strike="noStrike" dirty="0">
                        <a:solidFill>
                          <a:srgbClr val="000000"/>
                        </a:solidFill>
                        <a:effectLst/>
                        <a:latin typeface="+mn-lt"/>
                      </a:endParaRPr>
                    </a:p>
                  </a:txBody>
                  <a:tcPr marL="137160" marR="137160" marT="137160" marB="13716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n-US" sz="1400" b="0" i="0" u="none" strike="noStrike" dirty="0" smtClean="0">
                          <a:solidFill>
                            <a:srgbClr val="000000"/>
                          </a:solidFill>
                          <a:effectLst/>
                          <a:latin typeface="+mn-lt"/>
                          <a:cs typeface="Calibri" panose="020F0502020204030204" pitchFamily="34" charset="0"/>
                        </a:rPr>
                        <a:t>Data modeling and additional optimization effort required for best performance</a:t>
                      </a:r>
                      <a:endParaRPr lang="en-US" sz="1400" b="0" i="0" u="none" strike="noStrike" dirty="0">
                        <a:solidFill>
                          <a:srgbClr val="000000"/>
                        </a:solidFill>
                        <a:effectLst/>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smtClean="0">
                          <a:solidFill>
                            <a:srgbClr val="000000"/>
                          </a:solidFill>
                          <a:effectLst/>
                          <a:latin typeface="+mn-lt"/>
                          <a:cs typeface="Calibri" panose="020F0502020204030204" pitchFamily="34" charset="0"/>
                        </a:rPr>
                        <a:t>Optimization</a:t>
                      </a:r>
                      <a:r>
                        <a:rPr lang="en-US" sz="1400" b="0" i="0" u="none" strike="noStrike" baseline="0" dirty="0" smtClean="0">
                          <a:solidFill>
                            <a:srgbClr val="000000"/>
                          </a:solidFill>
                          <a:effectLst/>
                          <a:latin typeface="+mn-lt"/>
                          <a:cs typeface="Calibri" panose="020F0502020204030204" pitchFamily="34" charset="0"/>
                        </a:rPr>
                        <a:t> can only be done on query statement level, no control on internal query processing </a:t>
                      </a:r>
                      <a:endParaRPr lang="en-US" sz="1400" b="0" i="0" u="none" strike="noStrike" dirty="0">
                        <a:solidFill>
                          <a:srgbClr val="000000"/>
                        </a:solidFill>
                        <a:effectLst/>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smtClean="0">
                          <a:solidFill>
                            <a:srgbClr val="000000"/>
                          </a:solidFill>
                          <a:effectLst/>
                          <a:latin typeface="+mn-lt"/>
                          <a:cs typeface="Calibri" panose="020F0502020204030204" pitchFamily="34" charset="0"/>
                        </a:rPr>
                        <a:t>Massive scalability with centralized storage may be challenging</a:t>
                      </a:r>
                      <a:endParaRPr lang="en-US" sz="1400" b="0" i="0" u="none" strike="noStrike" dirty="0">
                        <a:solidFill>
                          <a:srgbClr val="000000"/>
                        </a:solidFill>
                        <a:effectLst/>
                        <a:latin typeface="+mn-lt"/>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ctr" defTabSz="609585" rtl="0" eaLnBrk="1" fontAlgn="b" latinLnBrk="0" hangingPunct="1"/>
                      <a:r>
                        <a:rPr lang="en-US" sz="1400" b="0" i="0" u="none" strike="noStrike" kern="1200" dirty="0" smtClean="0">
                          <a:solidFill>
                            <a:srgbClr val="000000"/>
                          </a:solidFill>
                          <a:effectLst/>
                          <a:latin typeface="+mn-lt"/>
                          <a:ea typeface="+mn-ea"/>
                          <a:cs typeface="Calibri" panose="020F0502020204030204" pitchFamily="34" charset="0"/>
                        </a:rPr>
                        <a:t>Column level encryption is not supported</a:t>
                      </a:r>
                      <a:endParaRPr lang="en-US" sz="1400" b="0" i="0" u="none" strike="noStrike" kern="1200" dirty="0">
                        <a:solidFill>
                          <a:srgbClr val="000000"/>
                        </a:solidFill>
                        <a:effectLst/>
                        <a:latin typeface="+mn-lt"/>
                        <a:ea typeface="+mn-ea"/>
                        <a:cs typeface="Calibri" panose="020F0502020204030204" pitchFamily="34" charset="0"/>
                      </a:endParaRPr>
                    </a:p>
                  </a:txBody>
                  <a:tcPr marL="65024" marR="65024" marT="65024" marB="65024"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7934516"/>
                  </a:ext>
                </a:extLst>
              </a:tr>
            </a:tbl>
          </a:graphicData>
        </a:graphic>
      </p:graphicFrame>
      <p:grpSp>
        <p:nvGrpSpPr>
          <p:cNvPr id="7" name="Group 6"/>
          <p:cNvGrpSpPr/>
          <p:nvPr/>
        </p:nvGrpSpPr>
        <p:grpSpPr>
          <a:xfrm>
            <a:off x="1359837" y="1054685"/>
            <a:ext cx="12592838" cy="778833"/>
            <a:chOff x="955949" y="937520"/>
            <a:chExt cx="8854339" cy="547617"/>
          </a:xfrm>
        </p:grpSpPr>
        <p:grpSp>
          <p:nvGrpSpPr>
            <p:cNvPr id="5" name="Group 4"/>
            <p:cNvGrpSpPr/>
            <p:nvPr/>
          </p:nvGrpSpPr>
          <p:grpSpPr>
            <a:xfrm>
              <a:off x="955949" y="937520"/>
              <a:ext cx="6210111" cy="546115"/>
              <a:chOff x="3268080" y="937520"/>
              <a:chExt cx="6210111" cy="546115"/>
            </a:xfrm>
          </p:grpSpPr>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268080" y="937520"/>
                <a:ext cx="413244" cy="546115"/>
              </a:xfrm>
              <a:prstGeom prst="rect">
                <a:avLst/>
              </a:prstGeom>
            </p:spPr>
          </p:pic>
          <p:pic>
            <p:nvPicPr>
              <p:cNvPr id="12" name="Shape 337" descr="BigQuery_256px.png"/>
              <p:cNvPicPr preferRelativeResize="0"/>
              <p:nvPr/>
            </p:nvPicPr>
            <p:blipFill rotWithShape="1">
              <a:blip r:embed="rId3">
                <a:alphaModFix/>
              </a:blip>
              <a:srcRect t="5092" b="5092"/>
              <a:stretch/>
            </p:blipFill>
            <p:spPr>
              <a:xfrm>
                <a:off x="5970763" y="991735"/>
                <a:ext cx="507443" cy="437685"/>
              </a:xfrm>
              <a:prstGeom prst="rect">
                <a:avLst/>
              </a:prstGeom>
              <a:noFill/>
              <a:ln>
                <a:noFill/>
              </a:ln>
            </p:spPr>
          </p:pic>
          <p:pic>
            <p:nvPicPr>
              <p:cNvPr id="8" name="Picture 7"/>
              <p:cNvPicPr>
                <a:picLocks noChangeAspect="1"/>
              </p:cNvPicPr>
              <p:nvPr/>
            </p:nvPicPr>
            <p:blipFill>
              <a:blip r:embed="rId4"/>
              <a:stretch>
                <a:fillRect/>
              </a:stretch>
            </p:blipFill>
            <p:spPr>
              <a:xfrm>
                <a:off x="8948057" y="953501"/>
                <a:ext cx="530134" cy="530134"/>
              </a:xfrm>
              <a:prstGeom prst="rect">
                <a:avLst/>
              </a:prstGeom>
            </p:spPr>
          </p:pic>
        </p:grpSp>
        <p:pic>
          <p:nvPicPr>
            <p:cNvPr id="6" name="Picture 5"/>
            <p:cNvPicPr>
              <a:picLocks noChangeAspect="1"/>
            </p:cNvPicPr>
            <p:nvPr/>
          </p:nvPicPr>
          <p:blipFill>
            <a:blip r:embed="rId5"/>
            <a:stretch>
              <a:fillRect/>
            </a:stretch>
          </p:blipFill>
          <p:spPr>
            <a:xfrm>
              <a:off x="9278652" y="953501"/>
              <a:ext cx="531636" cy="531636"/>
            </a:xfrm>
            <a:prstGeom prst="rect">
              <a:avLst/>
            </a:prstGeom>
          </p:spPr>
        </p:pic>
      </p:grpSp>
    </p:spTree>
    <p:extLst>
      <p:ext uri="{BB962C8B-B14F-4D97-AF65-F5344CB8AC3E}">
        <p14:creationId xmlns:p14="http://schemas.microsoft.com/office/powerpoint/2010/main" val="2796109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Cloud Platforms: Side by Side 1/2</a:t>
            </a:r>
            <a:endParaRPr lang="en-US" dirty="0"/>
          </a:p>
        </p:txBody>
      </p:sp>
      <p:sp>
        <p:nvSpPr>
          <p:cNvPr id="2" name="Slide Number Placeholder 1"/>
          <p:cNvSpPr>
            <a:spLocks noGrp="1"/>
          </p:cNvSpPr>
          <p:nvPr>
            <p:ph type="sldNum" sz="quarter" idx="12"/>
          </p:nvPr>
        </p:nvSpPr>
        <p:spPr/>
        <p:txBody>
          <a:bodyPr/>
          <a:lstStyle/>
          <a:p>
            <a:fld id="{B32AB80A-78BA-6B42-BA0D-B44ACF890F5A}" type="slidenum">
              <a:rPr lang="en-US">
                <a:solidFill>
                  <a:prstClr val="white"/>
                </a:solidFill>
                <a:latin typeface="Arial"/>
              </a:rPr>
              <a:pPr/>
              <a:t>3</a:t>
            </a:fld>
            <a:endParaRPr lang="en-US" dirty="0">
              <a:solidFill>
                <a:prstClr val="white"/>
              </a:solidFill>
              <a:latin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3023057871"/>
              </p:ext>
            </p:extLst>
          </p:nvPr>
        </p:nvGraphicFramePr>
        <p:xfrm>
          <a:off x="371833" y="1088416"/>
          <a:ext cx="16734903" cy="7872498"/>
        </p:xfrm>
        <a:graphic>
          <a:graphicData uri="http://schemas.openxmlformats.org/drawingml/2006/table">
            <a:tbl>
              <a:tblPr firstRow="1" bandRow="1">
                <a:tableStyleId>{5940675A-B579-460E-94D1-54222C63F5DA}</a:tableStyleId>
              </a:tblPr>
              <a:tblGrid>
                <a:gridCol w="3455559">
                  <a:extLst>
                    <a:ext uri="{9D8B030D-6E8A-4147-A177-3AD203B41FA5}">
                      <a16:colId xmlns:a16="http://schemas.microsoft.com/office/drawing/2014/main" val="2324891400"/>
                    </a:ext>
                  </a:extLst>
                </a:gridCol>
                <a:gridCol w="3319836">
                  <a:extLst>
                    <a:ext uri="{9D8B030D-6E8A-4147-A177-3AD203B41FA5}">
                      <a16:colId xmlns:a16="http://schemas.microsoft.com/office/drawing/2014/main" val="3255671058"/>
                    </a:ext>
                  </a:extLst>
                </a:gridCol>
                <a:gridCol w="3319836">
                  <a:extLst>
                    <a:ext uri="{9D8B030D-6E8A-4147-A177-3AD203B41FA5}">
                      <a16:colId xmlns:a16="http://schemas.microsoft.com/office/drawing/2014/main" val="3221578213"/>
                    </a:ext>
                  </a:extLst>
                </a:gridCol>
                <a:gridCol w="3319836">
                  <a:extLst>
                    <a:ext uri="{9D8B030D-6E8A-4147-A177-3AD203B41FA5}">
                      <a16:colId xmlns:a16="http://schemas.microsoft.com/office/drawing/2014/main" val="451239382"/>
                    </a:ext>
                  </a:extLst>
                </a:gridCol>
                <a:gridCol w="3319836">
                  <a:extLst>
                    <a:ext uri="{9D8B030D-6E8A-4147-A177-3AD203B41FA5}">
                      <a16:colId xmlns:a16="http://schemas.microsoft.com/office/drawing/2014/main" val="2271166021"/>
                    </a:ext>
                  </a:extLst>
                </a:gridCol>
              </a:tblGrid>
              <a:tr h="638576">
                <a:tc>
                  <a:txBody>
                    <a:bodyPr/>
                    <a:lstStyle/>
                    <a:p>
                      <a:endParaRPr lang="en-US" sz="1400" dirty="0">
                        <a:solidFill>
                          <a:schemeClr val="tx2"/>
                        </a:solidFill>
                        <a:latin typeface="+mn-lt"/>
                        <a:cs typeface="Calibri" panose="020F0502020204030204" pitchFamily="34" charset="0"/>
                      </a:endParaRPr>
                    </a:p>
                  </a:txBody>
                  <a:tcPr marL="130048" marR="130048" marT="65024" marB="65024" anchor="ctr">
                    <a:lnL w="12700" cmpd="sng">
                      <a:noFill/>
                    </a:lnL>
                    <a:lnR w="12700" cmpd="sng">
                      <a:noFill/>
                    </a:lnR>
                    <a:lnT w="12700" cap="flat" cmpd="sng" algn="ctr">
                      <a:solidFill>
                        <a:schemeClr val="tx1"/>
                      </a:solidFill>
                      <a:prstDash val="sysDot"/>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solidFill>
                          <a:schemeClr val="tx2"/>
                        </a:solidFill>
                        <a:latin typeface="+mn-lt"/>
                        <a:cs typeface="Calibri" panose="020F0502020204030204" pitchFamily="34" charset="0"/>
                      </a:endParaRPr>
                    </a:p>
                  </a:txBody>
                  <a:tcPr marL="130048" marR="130048" marT="65024" marB="65024" anchor="ctr">
                    <a:lnL w="12700" cmpd="sng">
                      <a:noFill/>
                    </a:lnL>
                    <a:lnR w="12700" cmpd="sng">
                      <a:noFill/>
                    </a:lnR>
                    <a:lnT w="12700" cap="flat" cmpd="sng" algn="ctr">
                      <a:solidFill>
                        <a:schemeClr val="tx1"/>
                      </a:solidFill>
                      <a:prstDash val="sysDot"/>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solidFill>
                          <a:schemeClr val="tx2"/>
                        </a:solidFill>
                        <a:latin typeface="+mn-lt"/>
                        <a:cs typeface="Calibri" panose="020F0502020204030204" pitchFamily="34" charset="0"/>
                      </a:endParaRPr>
                    </a:p>
                  </a:txBody>
                  <a:tcPr marL="130048" marR="130048" marT="65024" marB="65024" anchor="ctr">
                    <a:lnL w="12700" cmpd="sng">
                      <a:noFill/>
                    </a:lnL>
                    <a:lnR w="12700" cmpd="sng">
                      <a:noFill/>
                    </a:lnR>
                    <a:lnT w="12700" cap="flat" cmpd="sng" algn="ctr">
                      <a:solidFill>
                        <a:schemeClr val="tx1"/>
                      </a:solidFill>
                      <a:prstDash val="sysDot"/>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solidFill>
                          <a:schemeClr val="tx2"/>
                        </a:solidFill>
                        <a:latin typeface="+mn-lt"/>
                        <a:cs typeface="Calibri" panose="020F0502020204030204" pitchFamily="34" charset="0"/>
                      </a:endParaRPr>
                    </a:p>
                  </a:txBody>
                  <a:tcPr marL="130048" marR="130048" marT="65024" marB="65024" anchor="ctr">
                    <a:lnL w="12700" cmpd="sng">
                      <a:noFill/>
                    </a:lnL>
                    <a:lnR w="12700" cmpd="sng">
                      <a:noFill/>
                    </a:lnR>
                    <a:lnT w="12700" cap="flat" cmpd="sng" algn="ctr">
                      <a:solidFill>
                        <a:schemeClr val="tx1"/>
                      </a:solidFill>
                      <a:prstDash val="sysDot"/>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solidFill>
                          <a:schemeClr val="tx2"/>
                        </a:solidFill>
                        <a:latin typeface="+mn-lt"/>
                        <a:cs typeface="Calibri" panose="020F0502020204030204" pitchFamily="34" charset="0"/>
                      </a:endParaRPr>
                    </a:p>
                  </a:txBody>
                  <a:tcPr marL="130048" marR="130048" marT="65024" marB="65024" anchor="ctr">
                    <a:lnL w="12700" cmpd="sng">
                      <a:noFill/>
                    </a:lnL>
                    <a:lnR w="12700" cmpd="sng">
                      <a:noFill/>
                    </a:lnR>
                    <a:lnT w="12700" cap="flat" cmpd="sng" algn="ctr">
                      <a:solidFill>
                        <a:schemeClr val="tx1"/>
                      </a:solidFill>
                      <a:prstDash val="sysDot"/>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5845956"/>
                  </a:ext>
                </a:extLst>
              </a:tr>
              <a:tr h="379307">
                <a:tc>
                  <a:txBody>
                    <a:bodyPr/>
                    <a:lstStyle/>
                    <a:p>
                      <a:pPr algn="l" fontAlgn="b"/>
                      <a:r>
                        <a:rPr lang="en-US" sz="1400" b="1" i="0" u="none" strike="noStrike" dirty="0">
                          <a:solidFill>
                            <a:schemeClr val="tx2"/>
                          </a:solidFill>
                          <a:effectLst/>
                          <a:latin typeface="+mn-lt"/>
                          <a:cs typeface="Calibri" panose="020F0502020204030204" pitchFamily="34" charset="0"/>
                        </a:rPr>
                        <a:t>Regions</a:t>
                      </a:r>
                    </a:p>
                  </a:txBody>
                  <a:tcPr marL="0" marR="0" marT="0" marB="0" anchor="ctr">
                    <a:lnL w="12700" cmpd="sng">
                      <a:noFill/>
                    </a:lnL>
                    <a:lnR w="12700" cmpd="sng">
                      <a:noFill/>
                    </a:lnR>
                    <a:lnT w="5715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AWS Global Infrastructure</a:t>
                      </a:r>
                    </a:p>
                  </a:txBody>
                  <a:tcPr marL="13547" marR="13547" marT="13547" marB="0" anchor="ctr">
                    <a:lnL w="12700" cmpd="sng">
                      <a:noFill/>
                    </a:lnL>
                    <a:lnR w="12700" cmpd="sng">
                      <a:noFill/>
                    </a:lnR>
                    <a:lnT w="5715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 Azure Regions</a:t>
                      </a:r>
                    </a:p>
                  </a:txBody>
                  <a:tcPr marL="13547" marR="13547" marT="13547" marB="0" anchor="ctr">
                    <a:lnL w="12700" cmpd="sng">
                      <a:noFill/>
                    </a:lnL>
                    <a:lnR w="12700" cmpd="sng">
                      <a:noFill/>
                    </a:lnR>
                    <a:lnT w="5715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Google Compute Regions and Zones</a:t>
                      </a:r>
                    </a:p>
                  </a:txBody>
                  <a:tcPr marL="13547" marR="13547" marT="13547" marB="0" anchor="ctr">
                    <a:lnL w="12700" cmpd="sng">
                      <a:noFill/>
                    </a:lnL>
                    <a:lnR w="12700" cmpd="sng">
                      <a:noFill/>
                    </a:lnR>
                    <a:lnT w="5715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algn="l" defTabSz="609585" rtl="0" eaLnBrk="1" fontAlgn="b" latinLnBrk="0" hangingPunct="1"/>
                      <a:r>
                        <a:rPr lang="en-US" sz="1400" b="0" i="0" u="none" strike="noStrike" kern="1200" dirty="0" smtClean="0">
                          <a:solidFill>
                            <a:schemeClr val="tx2"/>
                          </a:solidFill>
                          <a:effectLst/>
                          <a:latin typeface="+mn-lt"/>
                          <a:ea typeface="+mn-ea"/>
                          <a:cs typeface="Calibri" panose="020F0502020204030204" pitchFamily="34" charset="0"/>
                        </a:rPr>
                        <a:t>Regions and Availability Domains</a:t>
                      </a:r>
                      <a:endParaRPr lang="en-US" sz="1400" b="0" i="0" u="none" strike="noStrike" kern="1200" dirty="0">
                        <a:solidFill>
                          <a:schemeClr val="tx2"/>
                        </a:solidFill>
                        <a:effectLst/>
                        <a:latin typeface="+mn-lt"/>
                        <a:ea typeface="+mn-ea"/>
                        <a:cs typeface="Calibri" panose="020F0502020204030204" pitchFamily="34" charset="0"/>
                      </a:endParaRPr>
                    </a:p>
                  </a:txBody>
                  <a:tcPr marL="130048" marR="130048" marT="65024" marB="65024" anchor="ctr">
                    <a:lnL w="12700" cmpd="sng">
                      <a:noFill/>
                    </a:lnL>
                    <a:lnR w="12700" cmpd="sng">
                      <a:noFill/>
                    </a:lnR>
                    <a:lnT w="5715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9304506"/>
                  </a:ext>
                </a:extLst>
              </a:tr>
              <a:tr h="628565">
                <a:tc>
                  <a:txBody>
                    <a:bodyPr/>
                    <a:lstStyle/>
                    <a:p>
                      <a:pPr algn="l" fontAlgn="b"/>
                      <a:r>
                        <a:rPr lang="en-US" sz="1400" b="1" i="0" u="none" strike="noStrike">
                          <a:solidFill>
                            <a:schemeClr val="tx2"/>
                          </a:solidFill>
                          <a:effectLst/>
                          <a:latin typeface="+mn-lt"/>
                          <a:cs typeface="Calibri" panose="020F0502020204030204" pitchFamily="34" charset="0"/>
                        </a:rPr>
                        <a:t>Compute service</a:t>
                      </a:r>
                    </a:p>
                  </a:txBody>
                  <a:tcPr marL="0"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a:solidFill>
                            <a:schemeClr val="tx2"/>
                          </a:solidFill>
                          <a:effectLst/>
                          <a:latin typeface="+mn-lt"/>
                          <a:cs typeface="Calibri" panose="020F0502020204030204" pitchFamily="34" charset="0"/>
                        </a:rPr>
                        <a:t>EC2</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a:solidFill>
                            <a:schemeClr val="tx2"/>
                          </a:solidFill>
                          <a:effectLst/>
                          <a:latin typeface="+mn-lt"/>
                          <a:cs typeface="Calibri" panose="020F0502020204030204" pitchFamily="34" charset="0"/>
                        </a:rPr>
                        <a:t>VM</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Compute engine</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algn="l" defTabSz="609585" rtl="0" eaLnBrk="1" fontAlgn="b" latinLnBrk="0" hangingPunct="1"/>
                      <a:r>
                        <a:rPr lang="en-US" sz="1400" b="0" i="0" u="none" strike="noStrike" kern="1200" dirty="0" smtClean="0">
                          <a:solidFill>
                            <a:schemeClr val="tx2"/>
                          </a:solidFill>
                          <a:effectLst/>
                          <a:latin typeface="+mn-lt"/>
                          <a:ea typeface="+mn-ea"/>
                          <a:cs typeface="Calibri" panose="020F0502020204030204" pitchFamily="34" charset="0"/>
                        </a:rPr>
                        <a:t>Compute Classic (VM/Bare Metal service), Exadata</a:t>
                      </a:r>
                      <a:endParaRPr lang="en-US" sz="1400" b="0" i="0" u="none" strike="noStrike" kern="1200" dirty="0">
                        <a:solidFill>
                          <a:schemeClr val="tx2"/>
                        </a:solidFill>
                        <a:effectLst/>
                        <a:latin typeface="+mn-lt"/>
                        <a:ea typeface="+mn-ea"/>
                        <a:cs typeface="Calibri" panose="020F0502020204030204" pitchFamily="34" charset="0"/>
                      </a:endParaRPr>
                    </a:p>
                  </a:txBody>
                  <a:tcPr marL="130048" marR="130048" marT="65024" marB="65024"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63838167"/>
                  </a:ext>
                </a:extLst>
              </a:tr>
              <a:tr h="512064">
                <a:tc>
                  <a:txBody>
                    <a:bodyPr/>
                    <a:lstStyle/>
                    <a:p>
                      <a:pPr algn="l" fontAlgn="b"/>
                      <a:r>
                        <a:rPr lang="en-US" sz="1400" b="1" i="0" u="none" strike="noStrike" dirty="0">
                          <a:solidFill>
                            <a:schemeClr val="tx2"/>
                          </a:solidFill>
                          <a:effectLst/>
                          <a:latin typeface="+mn-lt"/>
                          <a:cs typeface="Calibri" panose="020F0502020204030204" pitchFamily="34" charset="0"/>
                        </a:rPr>
                        <a:t>App Hosting</a:t>
                      </a:r>
                    </a:p>
                  </a:txBody>
                  <a:tcPr marL="0"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a:solidFill>
                            <a:schemeClr val="tx2"/>
                          </a:solidFill>
                          <a:effectLst/>
                          <a:latin typeface="+mn-lt"/>
                          <a:cs typeface="Calibri" panose="020F0502020204030204" pitchFamily="34" charset="0"/>
                        </a:rPr>
                        <a:t>Amazon Elastic Beanstalk</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smtClean="0">
                          <a:solidFill>
                            <a:schemeClr val="tx2"/>
                          </a:solidFill>
                          <a:effectLst/>
                          <a:latin typeface="+mn-lt"/>
                          <a:cs typeface="Calibri" panose="020F0502020204030204" pitchFamily="34" charset="0"/>
                        </a:rPr>
                        <a:t>Azure Cloud Service, Azure Web and Apps</a:t>
                      </a:r>
                      <a:endParaRPr lang="en-US" sz="1400" b="0" i="0" u="none" strike="sngStrike" baseline="0" dirty="0">
                        <a:solidFill>
                          <a:schemeClr val="tx2"/>
                        </a:solidFill>
                        <a:effectLst/>
                        <a:latin typeface="+mn-lt"/>
                        <a:cs typeface="Calibri" panose="020F0502020204030204" pitchFamily="34" charset="0"/>
                      </a:endParaRP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Google App Engine</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algn="l" defTabSz="609585" rtl="0" eaLnBrk="1" fontAlgn="b" latinLnBrk="0" hangingPunct="1"/>
                      <a:r>
                        <a:rPr lang="en-US" sz="1400" b="0" i="0" u="none" strike="noStrike" kern="1200" dirty="0" smtClean="0">
                          <a:solidFill>
                            <a:schemeClr val="tx2"/>
                          </a:solidFill>
                          <a:effectLst/>
                          <a:latin typeface="+mn-lt"/>
                          <a:ea typeface="+mn-ea"/>
                          <a:cs typeface="Calibri" panose="020F0502020204030204" pitchFamily="34" charset="0"/>
                        </a:rPr>
                        <a:t>Application Container Cloud</a:t>
                      </a:r>
                      <a:endParaRPr lang="en-US" sz="1400" b="0" i="0" u="none" strike="noStrike" kern="1200" dirty="0">
                        <a:solidFill>
                          <a:schemeClr val="tx2"/>
                        </a:solidFill>
                        <a:effectLst/>
                        <a:latin typeface="+mn-lt"/>
                        <a:ea typeface="+mn-ea"/>
                        <a:cs typeface="Calibri" panose="020F0502020204030204" pitchFamily="34" charset="0"/>
                      </a:endParaRPr>
                    </a:p>
                  </a:txBody>
                  <a:tcPr marL="130048" marR="130048" marT="65024" marB="65024"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94408054"/>
                  </a:ext>
                </a:extLst>
              </a:tr>
              <a:tr h="512064">
                <a:tc>
                  <a:txBody>
                    <a:bodyPr/>
                    <a:lstStyle/>
                    <a:p>
                      <a:pPr algn="l" fontAlgn="b"/>
                      <a:r>
                        <a:rPr lang="en-US" sz="1400" b="1" i="0" u="none" strike="noStrike">
                          <a:solidFill>
                            <a:schemeClr val="tx2"/>
                          </a:solidFill>
                          <a:effectLst/>
                          <a:latin typeface="+mn-lt"/>
                          <a:cs typeface="Calibri" panose="020F0502020204030204" pitchFamily="34" charset="0"/>
                        </a:rPr>
                        <a:t>Serverless computing</a:t>
                      </a:r>
                    </a:p>
                  </a:txBody>
                  <a:tcPr marL="0"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AWS Lambda</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Azure </a:t>
                      </a:r>
                      <a:r>
                        <a:rPr lang="en-US" sz="1400" b="0" i="0" u="none" strike="noStrike" dirty="0" smtClean="0">
                          <a:solidFill>
                            <a:schemeClr val="tx2"/>
                          </a:solidFill>
                          <a:effectLst/>
                          <a:latin typeface="+mn-lt"/>
                          <a:cs typeface="Calibri" panose="020F0502020204030204" pitchFamily="34" charset="0"/>
                        </a:rPr>
                        <a:t>Functions</a:t>
                      </a:r>
                    </a:p>
                    <a:p>
                      <a:pPr algn="l" fontAlgn="b"/>
                      <a:r>
                        <a:rPr lang="en-US" sz="1400" b="0" i="0" u="none" strike="noStrike" dirty="0" smtClean="0">
                          <a:solidFill>
                            <a:schemeClr val="tx2"/>
                          </a:solidFill>
                          <a:effectLst/>
                          <a:latin typeface="+mn-lt"/>
                          <a:cs typeface="Calibri" panose="020F0502020204030204" pitchFamily="34" charset="0"/>
                        </a:rPr>
                        <a:t>Logic Apps</a:t>
                      </a:r>
                      <a:endParaRPr lang="en-US" sz="1400" b="0" i="0" u="none" strike="noStrike" dirty="0">
                        <a:solidFill>
                          <a:schemeClr val="tx2"/>
                        </a:solidFill>
                        <a:effectLst/>
                        <a:latin typeface="+mn-lt"/>
                        <a:cs typeface="Calibri" panose="020F0502020204030204" pitchFamily="34" charset="0"/>
                      </a:endParaRP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a:solidFill>
                            <a:schemeClr val="tx2"/>
                          </a:solidFill>
                          <a:effectLst/>
                          <a:latin typeface="+mn-lt"/>
                          <a:cs typeface="Calibri" panose="020F0502020204030204" pitchFamily="34" charset="0"/>
                        </a:rPr>
                        <a:t>Google Cloud Functions</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algn="l" defTabSz="609585" rtl="0" eaLnBrk="1" fontAlgn="b" latinLnBrk="0" hangingPunct="1"/>
                      <a:r>
                        <a:rPr lang="en-US" sz="1400" b="0" i="0" u="none" strike="noStrike" kern="1200" dirty="0" smtClean="0">
                          <a:solidFill>
                            <a:schemeClr val="tx2"/>
                          </a:solidFill>
                          <a:effectLst/>
                          <a:latin typeface="+mn-lt"/>
                          <a:ea typeface="+mn-ea"/>
                          <a:cs typeface="Calibri" panose="020F0502020204030204" pitchFamily="34" charset="0"/>
                        </a:rPr>
                        <a:t>Fn project</a:t>
                      </a:r>
                      <a:endParaRPr lang="en-US" sz="1400" b="0" i="0" u="none" strike="noStrike" kern="1200" dirty="0">
                        <a:solidFill>
                          <a:schemeClr val="tx2"/>
                        </a:solidFill>
                        <a:effectLst/>
                        <a:latin typeface="+mn-lt"/>
                        <a:ea typeface="+mn-ea"/>
                        <a:cs typeface="Calibri" panose="020F0502020204030204" pitchFamily="34" charset="0"/>
                      </a:endParaRPr>
                    </a:p>
                  </a:txBody>
                  <a:tcPr marL="130048" marR="130048" marT="65024" marB="65024"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1388558"/>
                  </a:ext>
                </a:extLst>
              </a:tr>
              <a:tr h="628565">
                <a:tc>
                  <a:txBody>
                    <a:bodyPr/>
                    <a:lstStyle/>
                    <a:p>
                      <a:pPr algn="l" fontAlgn="b"/>
                      <a:r>
                        <a:rPr lang="en-US" sz="1400" b="1" i="0" u="none" strike="noStrike">
                          <a:solidFill>
                            <a:schemeClr val="tx2"/>
                          </a:solidFill>
                          <a:effectLst/>
                          <a:latin typeface="+mn-lt"/>
                          <a:cs typeface="Calibri" panose="020F0502020204030204" pitchFamily="34" charset="0"/>
                        </a:rPr>
                        <a:t>Container Service</a:t>
                      </a:r>
                    </a:p>
                  </a:txBody>
                  <a:tcPr marL="0"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a:solidFill>
                            <a:schemeClr val="tx2"/>
                          </a:solidFill>
                          <a:effectLst/>
                          <a:latin typeface="+mn-lt"/>
                          <a:cs typeface="Calibri" panose="020F0502020204030204" pitchFamily="34" charset="0"/>
                        </a:rPr>
                        <a:t>Amazon EC2 Container Service</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Azure Container Service</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Google Container Engine</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algn="l" defTabSz="609585" rtl="0" eaLnBrk="1" fontAlgn="b" latinLnBrk="0" hangingPunct="1"/>
                      <a:endParaRPr lang="en-US" sz="1400" b="0" i="0" u="none" strike="noStrike" kern="1200" dirty="0" smtClean="0">
                        <a:solidFill>
                          <a:schemeClr val="tx2"/>
                        </a:solidFill>
                        <a:effectLst/>
                        <a:latin typeface="+mn-lt"/>
                        <a:ea typeface="+mn-ea"/>
                        <a:cs typeface="Calibri" panose="020F0502020204030204" pitchFamily="34" charset="0"/>
                      </a:endParaRPr>
                    </a:p>
                    <a:p>
                      <a:pPr marL="0" algn="l" defTabSz="609585" rtl="0" eaLnBrk="1" fontAlgn="b" latinLnBrk="0" hangingPunct="1"/>
                      <a:r>
                        <a:rPr lang="en-US" sz="1400" b="0" i="0" u="none" strike="noStrike" kern="1200" dirty="0" smtClean="0">
                          <a:solidFill>
                            <a:schemeClr val="tx2"/>
                          </a:solidFill>
                          <a:effectLst/>
                          <a:latin typeface="+mn-lt"/>
                          <a:ea typeface="+mn-ea"/>
                          <a:cs typeface="Calibri" panose="020F0502020204030204" pitchFamily="34" charset="0"/>
                        </a:rPr>
                        <a:t>Container Service</a:t>
                      </a:r>
                      <a:endParaRPr lang="en-US" sz="1400" b="0" i="0" u="none" strike="noStrike" kern="1200" dirty="0">
                        <a:solidFill>
                          <a:schemeClr val="tx2"/>
                        </a:solidFill>
                        <a:effectLst/>
                        <a:latin typeface="+mn-lt"/>
                        <a:ea typeface="+mn-ea"/>
                        <a:cs typeface="Calibri" panose="020F0502020204030204" pitchFamily="34" charset="0"/>
                      </a:endParaRPr>
                    </a:p>
                  </a:txBody>
                  <a:tcPr marL="130048" marR="130048" marT="65024" marB="65024"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7934516"/>
                  </a:ext>
                </a:extLst>
              </a:tr>
              <a:tr h="379307">
                <a:tc>
                  <a:txBody>
                    <a:bodyPr/>
                    <a:lstStyle/>
                    <a:p>
                      <a:pPr algn="l" fontAlgn="b"/>
                      <a:r>
                        <a:rPr lang="en-US" sz="1400" b="1" i="0" u="none" strike="noStrike">
                          <a:solidFill>
                            <a:schemeClr val="tx2"/>
                          </a:solidFill>
                          <a:effectLst/>
                          <a:latin typeface="+mn-lt"/>
                          <a:cs typeface="Calibri" panose="020F0502020204030204" pitchFamily="34" charset="0"/>
                        </a:rPr>
                        <a:t>Scaling</a:t>
                      </a:r>
                    </a:p>
                  </a:txBody>
                  <a:tcPr marL="0"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a:solidFill>
                            <a:schemeClr val="tx2"/>
                          </a:solidFill>
                          <a:effectLst/>
                          <a:latin typeface="+mn-lt"/>
                          <a:cs typeface="Calibri" panose="020F0502020204030204" pitchFamily="34" charset="0"/>
                        </a:rPr>
                        <a:t>Auto</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a:solidFill>
                            <a:schemeClr val="tx2"/>
                          </a:solidFill>
                          <a:effectLst/>
                          <a:latin typeface="+mn-lt"/>
                          <a:cs typeface="Calibri" panose="020F0502020204030204" pitchFamily="34" charset="0"/>
                        </a:rPr>
                        <a:t>Auto</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Auto</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algn="l" defTabSz="609585" rtl="0" eaLnBrk="1" fontAlgn="b" latinLnBrk="0" hangingPunct="1"/>
                      <a:r>
                        <a:rPr lang="en-US" sz="1400" b="0" i="0" u="none" strike="noStrike" kern="1200" dirty="0" smtClean="0">
                          <a:solidFill>
                            <a:schemeClr val="tx2"/>
                          </a:solidFill>
                          <a:effectLst/>
                          <a:latin typeface="+mn-lt"/>
                          <a:ea typeface="+mn-ea"/>
                          <a:cs typeface="Calibri" panose="020F0502020204030204" pitchFamily="34" charset="0"/>
                        </a:rPr>
                        <a:t>Auto</a:t>
                      </a:r>
                      <a:endParaRPr lang="en-US" sz="1400" b="0" i="0" u="none" strike="noStrike" kern="1200" dirty="0">
                        <a:solidFill>
                          <a:schemeClr val="tx2"/>
                        </a:solidFill>
                        <a:effectLst/>
                        <a:latin typeface="+mn-lt"/>
                        <a:ea typeface="+mn-ea"/>
                        <a:cs typeface="Calibri" panose="020F0502020204030204" pitchFamily="34" charset="0"/>
                      </a:endParaRPr>
                    </a:p>
                  </a:txBody>
                  <a:tcPr marL="130048" marR="130048" marT="65024" marB="65024"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6734685"/>
                  </a:ext>
                </a:extLst>
              </a:tr>
              <a:tr h="379307">
                <a:tc>
                  <a:txBody>
                    <a:bodyPr/>
                    <a:lstStyle/>
                    <a:p>
                      <a:pPr algn="l" fontAlgn="b"/>
                      <a:r>
                        <a:rPr lang="en-US" sz="1400" b="1" i="0" u="none" strike="noStrike" dirty="0">
                          <a:solidFill>
                            <a:schemeClr val="tx2"/>
                          </a:solidFill>
                          <a:effectLst/>
                          <a:latin typeface="+mn-lt"/>
                          <a:cs typeface="Calibri" panose="020F0502020204030204" pitchFamily="34" charset="0"/>
                        </a:rPr>
                        <a:t>Network </a:t>
                      </a:r>
                      <a:r>
                        <a:rPr lang="en-US" sz="1400" b="1" i="0" u="none" strike="noStrike" dirty="0" smtClean="0">
                          <a:solidFill>
                            <a:schemeClr val="tx2"/>
                          </a:solidFill>
                          <a:effectLst/>
                          <a:latin typeface="+mn-lt"/>
                          <a:cs typeface="Calibri" panose="020F0502020204030204" pitchFamily="34" charset="0"/>
                        </a:rPr>
                        <a:t>backbone</a:t>
                      </a:r>
                      <a:endParaRPr lang="en-US" sz="1400" b="1" i="0" u="none" strike="sngStrike" baseline="0" dirty="0">
                        <a:solidFill>
                          <a:schemeClr val="tx2"/>
                        </a:solidFill>
                        <a:effectLst/>
                        <a:latin typeface="+mn-lt"/>
                        <a:cs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algn="l" defTabSz="609585" rtl="0" eaLnBrk="1" fontAlgn="b" latinLnBrk="0" hangingPunct="1"/>
                      <a:r>
                        <a:rPr lang="en-US" sz="1400" b="0" i="0" u="none" strike="noStrike" kern="1200" dirty="0" smtClean="0">
                          <a:solidFill>
                            <a:schemeClr val="tx2"/>
                          </a:solidFill>
                          <a:effectLst/>
                          <a:latin typeface="+mn-lt"/>
                          <a:ea typeface="+mn-ea"/>
                          <a:cs typeface="Calibri" panose="020F0502020204030204" pitchFamily="34" charset="0"/>
                        </a:rPr>
                        <a:t>AWS Direct Connect</a:t>
                      </a:r>
                      <a:endParaRPr lang="en-US" sz="1400" b="0" i="0" u="none" strike="noStrike" kern="1200" dirty="0">
                        <a:solidFill>
                          <a:schemeClr val="tx2"/>
                        </a:solidFill>
                        <a:effectLst/>
                        <a:latin typeface="+mn-lt"/>
                        <a:ea typeface="+mn-ea"/>
                        <a:cs typeface="Calibri" panose="020F0502020204030204" pitchFamily="34" charset="0"/>
                      </a:endParaRP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smtClean="0">
                          <a:solidFill>
                            <a:schemeClr val="tx2"/>
                          </a:solidFill>
                          <a:effectLst/>
                          <a:latin typeface="+mn-lt"/>
                          <a:cs typeface="Calibri" panose="020F0502020204030204" pitchFamily="34" charset="0"/>
                        </a:rPr>
                        <a:t>Azure Express </a:t>
                      </a:r>
                      <a:r>
                        <a:rPr lang="en-US" sz="1400" b="0" i="0" u="none" strike="noStrike" baseline="0" dirty="0" smtClean="0">
                          <a:solidFill>
                            <a:schemeClr val="tx2"/>
                          </a:solidFill>
                          <a:effectLst/>
                          <a:latin typeface="+mn-lt"/>
                          <a:cs typeface="Calibri" panose="020F0502020204030204" pitchFamily="34" charset="0"/>
                        </a:rPr>
                        <a:t>Route </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Own </a:t>
                      </a:r>
                      <a:r>
                        <a:rPr lang="en-US" sz="1400" b="0" i="0" u="none" strike="noStrike" dirty="0" smtClean="0">
                          <a:solidFill>
                            <a:schemeClr val="tx2"/>
                          </a:solidFill>
                          <a:effectLst/>
                          <a:latin typeface="+mn-lt"/>
                          <a:cs typeface="Calibri" panose="020F0502020204030204" pitchFamily="34" charset="0"/>
                        </a:rPr>
                        <a:t>fiber </a:t>
                      </a:r>
                      <a:r>
                        <a:rPr lang="en-US" sz="1400" b="0" i="0" u="none" strike="noStrike" dirty="0">
                          <a:solidFill>
                            <a:schemeClr val="tx2"/>
                          </a:solidFill>
                          <a:effectLst/>
                          <a:latin typeface="+mn-lt"/>
                          <a:cs typeface="Calibri" panose="020F0502020204030204" pitchFamily="34" charset="0"/>
                        </a:rPr>
                        <a:t>optic connection</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algn="l" defTabSz="609585" rtl="0" eaLnBrk="1" fontAlgn="b" latinLnBrk="0" hangingPunct="1"/>
                      <a:r>
                        <a:rPr lang="en-US" sz="1400" b="0" i="0" u="none" strike="noStrike" kern="1200" dirty="0" smtClean="0">
                          <a:solidFill>
                            <a:schemeClr val="tx2"/>
                          </a:solidFill>
                          <a:effectLst/>
                          <a:latin typeface="+mn-lt"/>
                          <a:ea typeface="+mn-ea"/>
                          <a:cs typeface="Calibri" panose="020F0502020204030204" pitchFamily="34" charset="0"/>
                        </a:rPr>
                        <a:t>FastConnect</a:t>
                      </a:r>
                      <a:endParaRPr lang="en-US" sz="1400" b="0" i="0" u="none" strike="noStrike" kern="1200" dirty="0">
                        <a:solidFill>
                          <a:schemeClr val="tx2"/>
                        </a:solidFill>
                        <a:effectLst/>
                        <a:latin typeface="+mn-lt"/>
                        <a:ea typeface="+mn-ea"/>
                        <a:cs typeface="Calibri" panose="020F0502020204030204" pitchFamily="34" charset="0"/>
                      </a:endParaRPr>
                    </a:p>
                  </a:txBody>
                  <a:tcPr marL="130048" marR="130048" marT="65024" marB="65024"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3420013"/>
                  </a:ext>
                </a:extLst>
              </a:tr>
              <a:tr h="379307">
                <a:tc>
                  <a:txBody>
                    <a:bodyPr/>
                    <a:lstStyle/>
                    <a:p>
                      <a:pPr algn="l" fontAlgn="b"/>
                      <a:r>
                        <a:rPr lang="en-US" sz="1400" b="1" i="0" u="none" strike="noStrike">
                          <a:solidFill>
                            <a:schemeClr val="tx2"/>
                          </a:solidFill>
                          <a:effectLst/>
                          <a:latin typeface="+mn-lt"/>
                          <a:cs typeface="Calibri" panose="020F0502020204030204" pitchFamily="34" charset="0"/>
                        </a:rPr>
                        <a:t>VPC</a:t>
                      </a:r>
                    </a:p>
                  </a:txBody>
                  <a:tcPr marL="0"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Amazon VPC</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Azure Virtual Network</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Cloud Virtual Network</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algn="l" defTabSz="609585" rtl="0" eaLnBrk="1" fontAlgn="b" latinLnBrk="0" hangingPunct="1"/>
                      <a:r>
                        <a:rPr lang="en-US" sz="1400" b="0" i="0" u="none" strike="noStrike" kern="1200" dirty="0" smtClean="0">
                          <a:solidFill>
                            <a:schemeClr val="tx2"/>
                          </a:solidFill>
                          <a:effectLst/>
                          <a:latin typeface="+mn-lt"/>
                          <a:ea typeface="+mn-ea"/>
                          <a:cs typeface="Calibri" panose="020F0502020204030204" pitchFamily="34" charset="0"/>
                        </a:rPr>
                        <a:t>Oracle Virtual Network</a:t>
                      </a:r>
                      <a:endParaRPr lang="en-US" sz="1400" b="0" i="0" u="none" strike="noStrike" kern="1200" dirty="0">
                        <a:solidFill>
                          <a:schemeClr val="tx2"/>
                        </a:solidFill>
                        <a:effectLst/>
                        <a:latin typeface="+mn-lt"/>
                        <a:ea typeface="+mn-ea"/>
                        <a:cs typeface="Calibri" panose="020F0502020204030204" pitchFamily="34" charset="0"/>
                      </a:endParaRPr>
                    </a:p>
                  </a:txBody>
                  <a:tcPr marL="130048" marR="130048" marT="65024" marB="65024"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3993558"/>
                  </a:ext>
                </a:extLst>
              </a:tr>
              <a:tr h="379307">
                <a:tc>
                  <a:txBody>
                    <a:bodyPr/>
                    <a:lstStyle/>
                    <a:p>
                      <a:pPr algn="l" fontAlgn="b"/>
                      <a:r>
                        <a:rPr lang="en-US" sz="1400" b="1" i="0" u="none" strike="noStrike">
                          <a:solidFill>
                            <a:schemeClr val="tx2"/>
                          </a:solidFill>
                          <a:effectLst/>
                          <a:latin typeface="+mn-lt"/>
                          <a:cs typeface="Calibri" panose="020F0502020204030204" pitchFamily="34" charset="0"/>
                        </a:rPr>
                        <a:t>Load balancing</a:t>
                      </a:r>
                    </a:p>
                  </a:txBody>
                  <a:tcPr marL="0"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Elastic Load Balancing</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Load Balancing for Azure</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Cloud Load Balancing</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algn="l" defTabSz="609585" rtl="0" eaLnBrk="1" fontAlgn="b" latinLnBrk="0" hangingPunct="1"/>
                      <a:r>
                        <a:rPr lang="en-US" sz="1400" b="0" i="0" u="none" strike="noStrike" kern="1200" dirty="0" smtClean="0">
                          <a:solidFill>
                            <a:schemeClr val="tx2"/>
                          </a:solidFill>
                          <a:effectLst/>
                          <a:latin typeface="+mn-lt"/>
                          <a:ea typeface="+mn-ea"/>
                          <a:cs typeface="Calibri" panose="020F0502020204030204" pitchFamily="34" charset="0"/>
                        </a:rPr>
                        <a:t>Oracle Load Balancer</a:t>
                      </a:r>
                      <a:endParaRPr lang="en-US" sz="1400" b="0" i="0" u="none" strike="noStrike" kern="1200" dirty="0">
                        <a:solidFill>
                          <a:schemeClr val="tx2"/>
                        </a:solidFill>
                        <a:effectLst/>
                        <a:latin typeface="+mn-lt"/>
                        <a:ea typeface="+mn-ea"/>
                        <a:cs typeface="Calibri" panose="020F0502020204030204" pitchFamily="34" charset="0"/>
                      </a:endParaRPr>
                    </a:p>
                  </a:txBody>
                  <a:tcPr marL="130048" marR="130048" marT="65024" marB="65024"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8509880"/>
                  </a:ext>
                </a:extLst>
              </a:tr>
              <a:tr h="379307">
                <a:tc>
                  <a:txBody>
                    <a:bodyPr/>
                    <a:lstStyle/>
                    <a:p>
                      <a:pPr algn="l" fontAlgn="b"/>
                      <a:r>
                        <a:rPr lang="en-US" sz="1400" b="1" i="0" u="none" strike="noStrike" dirty="0">
                          <a:solidFill>
                            <a:schemeClr val="tx2"/>
                          </a:solidFill>
                          <a:effectLst/>
                          <a:latin typeface="+mn-lt"/>
                          <a:cs typeface="Calibri" panose="020F0502020204030204" pitchFamily="34" charset="0"/>
                        </a:rPr>
                        <a:t>Content Delivery Network (CDN )</a:t>
                      </a:r>
                    </a:p>
                  </a:txBody>
                  <a:tcPr marL="0"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Amazon </a:t>
                      </a:r>
                      <a:r>
                        <a:rPr lang="en-US" sz="1400" b="0" i="0" u="none" strike="noStrike" dirty="0" err="1">
                          <a:solidFill>
                            <a:schemeClr val="tx2"/>
                          </a:solidFill>
                          <a:effectLst/>
                          <a:latin typeface="+mn-lt"/>
                          <a:cs typeface="Calibri" panose="020F0502020204030204" pitchFamily="34" charset="0"/>
                        </a:rPr>
                        <a:t>CloudFront</a:t>
                      </a:r>
                      <a:endParaRPr lang="en-US" sz="1400" b="0" i="0" u="none" strike="noStrike" dirty="0">
                        <a:solidFill>
                          <a:schemeClr val="tx2"/>
                        </a:solidFill>
                        <a:effectLst/>
                        <a:latin typeface="+mn-lt"/>
                        <a:cs typeface="Calibri" panose="020F0502020204030204" pitchFamily="34" charset="0"/>
                      </a:endParaRP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Azure CDN</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Cloud CDN</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algn="l" defTabSz="609585" rtl="0" eaLnBrk="1" fontAlgn="b" latinLnBrk="0" hangingPunct="1"/>
                      <a:r>
                        <a:rPr lang="en-US" sz="1400" b="0" i="0" u="none" strike="noStrike" kern="1200" dirty="0" smtClean="0">
                          <a:solidFill>
                            <a:schemeClr val="tx2"/>
                          </a:solidFill>
                          <a:effectLst/>
                          <a:latin typeface="+mn-lt"/>
                          <a:ea typeface="+mn-ea"/>
                          <a:cs typeface="Calibri" panose="020F0502020204030204" pitchFamily="34" charset="0"/>
                        </a:rPr>
                        <a:t>Dyn</a:t>
                      </a:r>
                      <a:endParaRPr lang="en-US" sz="1400" b="0" i="0" u="none" strike="noStrike" kern="1200" dirty="0">
                        <a:solidFill>
                          <a:schemeClr val="tx2"/>
                        </a:solidFill>
                        <a:effectLst/>
                        <a:latin typeface="+mn-lt"/>
                        <a:ea typeface="+mn-ea"/>
                        <a:cs typeface="Calibri" panose="020F0502020204030204" pitchFamily="34" charset="0"/>
                      </a:endParaRPr>
                    </a:p>
                  </a:txBody>
                  <a:tcPr marL="130048" marR="130048" marT="65024" marB="65024"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8361634"/>
                  </a:ext>
                </a:extLst>
              </a:tr>
              <a:tr h="512064">
                <a:tc>
                  <a:txBody>
                    <a:bodyPr/>
                    <a:lstStyle/>
                    <a:p>
                      <a:pPr algn="l" fontAlgn="b"/>
                      <a:r>
                        <a:rPr lang="en-US" sz="1400" b="1" i="0" u="none" strike="noStrike">
                          <a:solidFill>
                            <a:schemeClr val="tx2"/>
                          </a:solidFill>
                          <a:effectLst/>
                          <a:latin typeface="+mn-lt"/>
                          <a:cs typeface="Calibri" panose="020F0502020204030204" pitchFamily="34" charset="0"/>
                        </a:rPr>
                        <a:t>Object Storage</a:t>
                      </a:r>
                    </a:p>
                  </a:txBody>
                  <a:tcPr marL="0"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Amazon Simple Storage (S3)</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1400" b="0" i="0" u="none" strike="noStrike" dirty="0">
                          <a:solidFill>
                            <a:schemeClr val="tx2"/>
                          </a:solidFill>
                          <a:effectLst/>
                          <a:latin typeface="+mn-lt"/>
                          <a:cs typeface="Calibri" panose="020F0502020204030204" pitchFamily="34" charset="0"/>
                        </a:rPr>
                        <a:t>Azure Storage (Blobs, Tables, Queues, Files)</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Cloud Storage</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algn="l" defTabSz="609585" rtl="0" eaLnBrk="1" fontAlgn="b" latinLnBrk="0" hangingPunct="1"/>
                      <a:r>
                        <a:rPr lang="en-US" sz="1400" b="0" i="0" u="none" strike="noStrike" kern="1200" dirty="0" smtClean="0">
                          <a:solidFill>
                            <a:schemeClr val="tx2"/>
                          </a:solidFill>
                          <a:effectLst/>
                          <a:latin typeface="+mn-lt"/>
                          <a:ea typeface="+mn-ea"/>
                          <a:cs typeface="Calibri" panose="020F0502020204030204" pitchFamily="34" charset="0"/>
                        </a:rPr>
                        <a:t>Object Storage</a:t>
                      </a:r>
                      <a:endParaRPr lang="en-US" sz="1400" b="0" i="0" u="none" strike="noStrike" kern="1200" dirty="0">
                        <a:solidFill>
                          <a:schemeClr val="tx2"/>
                        </a:solidFill>
                        <a:effectLst/>
                        <a:latin typeface="+mn-lt"/>
                        <a:ea typeface="+mn-ea"/>
                        <a:cs typeface="Calibri" panose="020F0502020204030204" pitchFamily="34" charset="0"/>
                      </a:endParaRPr>
                    </a:p>
                  </a:txBody>
                  <a:tcPr marL="130048" marR="130048" marT="65024" marB="65024"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9024618"/>
                  </a:ext>
                </a:extLst>
              </a:tr>
              <a:tr h="379307">
                <a:tc>
                  <a:txBody>
                    <a:bodyPr/>
                    <a:lstStyle/>
                    <a:p>
                      <a:pPr algn="l" fontAlgn="b"/>
                      <a:r>
                        <a:rPr lang="en-US" sz="1400" b="1" i="0" u="none" strike="noStrike">
                          <a:solidFill>
                            <a:schemeClr val="tx2"/>
                          </a:solidFill>
                          <a:effectLst/>
                          <a:latin typeface="+mn-lt"/>
                          <a:cs typeface="Calibri" panose="020F0502020204030204" pitchFamily="34" charset="0"/>
                        </a:rPr>
                        <a:t>Block Storage</a:t>
                      </a:r>
                    </a:p>
                  </a:txBody>
                  <a:tcPr marL="0"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sv-SE" sz="1400" b="0" i="0" u="none" strike="noStrike" dirty="0">
                          <a:solidFill>
                            <a:schemeClr val="tx2"/>
                          </a:solidFill>
                          <a:effectLst/>
                          <a:latin typeface="+mn-lt"/>
                          <a:cs typeface="Calibri" panose="020F0502020204030204" pitchFamily="34" charset="0"/>
                        </a:rPr>
                        <a:t>Amazon Elastic Block Storage (EBS) </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Azure Blob Storage (how to)</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Persistent Disk</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algn="l" defTabSz="609585" rtl="0" eaLnBrk="1" fontAlgn="b" latinLnBrk="0" hangingPunct="1"/>
                      <a:r>
                        <a:rPr lang="en-US" sz="1400" b="0" i="0" u="none" strike="noStrike" kern="1200" dirty="0" smtClean="0">
                          <a:solidFill>
                            <a:schemeClr val="tx2"/>
                          </a:solidFill>
                          <a:effectLst/>
                          <a:latin typeface="+mn-lt"/>
                          <a:ea typeface="+mn-ea"/>
                          <a:cs typeface="Calibri" panose="020F0502020204030204" pitchFamily="34" charset="0"/>
                        </a:rPr>
                        <a:t>Block Storage</a:t>
                      </a:r>
                      <a:endParaRPr lang="en-US" sz="1400" b="0" i="0" u="none" strike="noStrike" kern="1200" dirty="0">
                        <a:solidFill>
                          <a:schemeClr val="tx2"/>
                        </a:solidFill>
                        <a:effectLst/>
                        <a:latin typeface="+mn-lt"/>
                        <a:ea typeface="+mn-ea"/>
                        <a:cs typeface="Calibri" panose="020F0502020204030204" pitchFamily="34" charset="0"/>
                      </a:endParaRPr>
                    </a:p>
                  </a:txBody>
                  <a:tcPr marL="130048" marR="130048" marT="65024" marB="65024"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5218521"/>
                  </a:ext>
                </a:extLst>
              </a:tr>
              <a:tr h="512064">
                <a:tc>
                  <a:txBody>
                    <a:bodyPr/>
                    <a:lstStyle/>
                    <a:p>
                      <a:pPr algn="l" fontAlgn="b"/>
                      <a:r>
                        <a:rPr lang="en-US" sz="1400" b="1" i="0" u="none" strike="noStrike">
                          <a:solidFill>
                            <a:schemeClr val="tx2"/>
                          </a:solidFill>
                          <a:effectLst/>
                          <a:latin typeface="+mn-lt"/>
                          <a:cs typeface="Calibri" panose="020F0502020204030204" pitchFamily="34" charset="0"/>
                        </a:rPr>
                        <a:t>Archival</a:t>
                      </a:r>
                    </a:p>
                  </a:txBody>
                  <a:tcPr marL="0"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smtClean="0">
                          <a:solidFill>
                            <a:schemeClr val="tx2"/>
                          </a:solidFill>
                          <a:effectLst/>
                          <a:latin typeface="+mn-lt"/>
                          <a:cs typeface="Calibri" panose="020F0502020204030204" pitchFamily="34" charset="0"/>
                        </a:rPr>
                        <a:t>Amazon</a:t>
                      </a:r>
                      <a:r>
                        <a:rPr lang="en-US" sz="1400" b="0" i="0" u="none" strike="noStrike" baseline="0" dirty="0" smtClean="0">
                          <a:solidFill>
                            <a:schemeClr val="tx2"/>
                          </a:solidFill>
                          <a:effectLst/>
                          <a:latin typeface="+mn-lt"/>
                          <a:cs typeface="Calibri" panose="020F0502020204030204" pitchFamily="34" charset="0"/>
                        </a:rPr>
                        <a:t> Glacier</a:t>
                      </a:r>
                      <a:endParaRPr lang="en-US" sz="1400" b="0" i="0" u="none" strike="noStrike" dirty="0">
                        <a:solidFill>
                          <a:schemeClr val="tx2"/>
                        </a:solidFill>
                        <a:effectLst/>
                        <a:latin typeface="+mn-lt"/>
                        <a:cs typeface="Calibri" panose="020F0502020204030204" pitchFamily="34" charset="0"/>
                      </a:endParaRP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algn="l" defTabSz="609585" rtl="0" eaLnBrk="1" fontAlgn="b" latinLnBrk="0" hangingPunct="1"/>
                      <a:r>
                        <a:rPr lang="en-US" sz="1400" b="0" i="0" u="none" strike="noStrike" kern="1200" dirty="0" smtClean="0">
                          <a:solidFill>
                            <a:schemeClr val="tx2"/>
                          </a:solidFill>
                          <a:effectLst/>
                          <a:latin typeface="+mn-lt"/>
                          <a:ea typeface="+mn-ea"/>
                          <a:cs typeface="Calibri" panose="020F0502020204030204" pitchFamily="34" charset="0"/>
                        </a:rPr>
                        <a:t>Azure Cool Storage, Azure Storage-Standard</a:t>
                      </a:r>
                      <a:r>
                        <a:rPr lang="en-US" sz="1400" b="0" i="0" u="none" strike="noStrike" kern="1200" baseline="0" dirty="0" smtClean="0">
                          <a:solidFill>
                            <a:schemeClr val="tx2"/>
                          </a:solidFill>
                          <a:effectLst/>
                          <a:latin typeface="+mn-lt"/>
                          <a:ea typeface="+mn-ea"/>
                          <a:cs typeface="Calibri" panose="020F0502020204030204" pitchFamily="34" charset="0"/>
                        </a:rPr>
                        <a:t> Archive(preview)</a:t>
                      </a:r>
                      <a:endParaRPr lang="en-US" sz="1400" b="0" i="0" u="none" strike="noStrike" kern="1200" dirty="0" smtClean="0">
                        <a:solidFill>
                          <a:schemeClr val="tx2"/>
                        </a:solidFill>
                        <a:effectLst/>
                        <a:latin typeface="+mn-lt"/>
                        <a:ea typeface="+mn-ea"/>
                        <a:cs typeface="Calibri" panose="020F0502020204030204" pitchFamily="34" charset="0"/>
                      </a:endParaRP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algn="l" defTabSz="609585" rtl="0" eaLnBrk="1" fontAlgn="b" latinLnBrk="0" hangingPunct="1"/>
                      <a:r>
                        <a:rPr lang="en-US" sz="1400" b="0" i="0" u="none" strike="noStrike" kern="1200" dirty="0">
                          <a:solidFill>
                            <a:schemeClr val="tx2"/>
                          </a:solidFill>
                          <a:effectLst/>
                          <a:latin typeface="+mn-lt"/>
                          <a:ea typeface="+mn-ea"/>
                          <a:cs typeface="Calibri" panose="020F0502020204030204" pitchFamily="34" charset="0"/>
                        </a:rPr>
                        <a:t> </a:t>
                      </a:r>
                      <a:r>
                        <a:rPr lang="en-US" sz="1400" b="0" i="0" u="none" strike="noStrike" kern="1200" dirty="0" smtClean="0">
                          <a:solidFill>
                            <a:schemeClr val="tx2"/>
                          </a:solidFill>
                          <a:effectLst/>
                          <a:latin typeface="+mn-lt"/>
                          <a:ea typeface="+mn-ea"/>
                          <a:cs typeface="Calibri" panose="020F0502020204030204" pitchFamily="34" charset="0"/>
                        </a:rPr>
                        <a:t>Nearline and Coldline</a:t>
                      </a:r>
                      <a:endParaRPr lang="en-US" sz="1400" b="0" i="0" u="none" strike="noStrike" kern="1200" dirty="0">
                        <a:solidFill>
                          <a:schemeClr val="tx2"/>
                        </a:solidFill>
                        <a:effectLst/>
                        <a:latin typeface="+mn-lt"/>
                        <a:ea typeface="+mn-ea"/>
                        <a:cs typeface="Calibri" panose="020F0502020204030204" pitchFamily="34" charset="0"/>
                      </a:endParaRP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algn="l" defTabSz="609585" rtl="0" eaLnBrk="1" fontAlgn="b" latinLnBrk="0" hangingPunct="1"/>
                      <a:r>
                        <a:rPr lang="en-US" sz="1400" b="0" i="0" u="none" strike="noStrike" kern="1200" dirty="0" smtClean="0">
                          <a:solidFill>
                            <a:schemeClr val="tx2"/>
                          </a:solidFill>
                          <a:effectLst/>
                          <a:latin typeface="+mn-lt"/>
                          <a:ea typeface="+mn-ea"/>
                          <a:cs typeface="Calibri" panose="020F0502020204030204" pitchFamily="34" charset="0"/>
                        </a:rPr>
                        <a:t>Storage Classic</a:t>
                      </a:r>
                      <a:endParaRPr lang="en-US" sz="1400" b="0" i="0" u="none" strike="noStrike" kern="1200" dirty="0">
                        <a:solidFill>
                          <a:schemeClr val="tx2"/>
                        </a:solidFill>
                        <a:effectLst/>
                        <a:latin typeface="+mn-lt"/>
                        <a:ea typeface="+mn-ea"/>
                        <a:cs typeface="Calibri" panose="020F0502020204030204" pitchFamily="34" charset="0"/>
                      </a:endParaRPr>
                    </a:p>
                  </a:txBody>
                  <a:tcPr marL="130048" marR="130048" marT="65024" marB="65024"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7836794"/>
                  </a:ext>
                </a:extLst>
              </a:tr>
              <a:tr h="761323">
                <a:tc>
                  <a:txBody>
                    <a:bodyPr/>
                    <a:lstStyle/>
                    <a:p>
                      <a:pPr algn="l" fontAlgn="b"/>
                      <a:r>
                        <a:rPr lang="en-US" sz="1400" b="1" i="0" u="none" strike="noStrike">
                          <a:solidFill>
                            <a:schemeClr val="tx2"/>
                          </a:solidFill>
                          <a:effectLst/>
                          <a:latin typeface="+mn-lt"/>
                          <a:cs typeface="Calibri" panose="020F0502020204030204" pitchFamily="34" charset="0"/>
                        </a:rPr>
                        <a:t>SQL</a:t>
                      </a:r>
                    </a:p>
                  </a:txBody>
                  <a:tcPr marL="0"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Amazon Relational Database Service (RDS)</a:t>
                      </a:r>
                      <a:br>
                        <a:rPr lang="en-US" sz="1400" b="0" i="0" u="none" strike="noStrike" dirty="0">
                          <a:solidFill>
                            <a:schemeClr val="tx2"/>
                          </a:solidFill>
                          <a:effectLst/>
                          <a:latin typeface="+mn-lt"/>
                          <a:cs typeface="Calibri" panose="020F0502020204030204" pitchFamily="34" charset="0"/>
                        </a:rPr>
                      </a:br>
                      <a:r>
                        <a:rPr lang="en-US" sz="1400" b="0" i="0" u="none" strike="noStrike" dirty="0">
                          <a:solidFill>
                            <a:schemeClr val="tx2"/>
                          </a:solidFill>
                          <a:effectLst/>
                          <a:latin typeface="+mn-lt"/>
                          <a:cs typeface="Calibri" panose="020F0502020204030204" pitchFamily="34" charset="0"/>
                        </a:rPr>
                        <a:t>Amazon Redshift</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Azure SQL </a:t>
                      </a:r>
                      <a:r>
                        <a:rPr lang="en-US" sz="1400" b="0" i="0" u="none" strike="noStrike" dirty="0" smtClean="0">
                          <a:solidFill>
                            <a:schemeClr val="tx2"/>
                          </a:solidFill>
                          <a:effectLst/>
                          <a:latin typeface="+mn-lt"/>
                          <a:cs typeface="Calibri" panose="020F0502020204030204" pitchFamily="34" charset="0"/>
                        </a:rPr>
                        <a:t>Database /Azure SQL MI</a:t>
                      </a:r>
                      <a:endParaRPr lang="en-US" sz="1400" b="0" i="0" u="none" strike="noStrike" dirty="0">
                        <a:solidFill>
                          <a:schemeClr val="tx2"/>
                        </a:solidFill>
                        <a:effectLst/>
                        <a:latin typeface="+mn-lt"/>
                        <a:cs typeface="Calibri" panose="020F0502020204030204" pitchFamily="34" charset="0"/>
                      </a:endParaRP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Cloud SQL</a:t>
                      </a:r>
                      <a:br>
                        <a:rPr lang="en-US" sz="1400" b="0" i="0" u="none" strike="noStrike" dirty="0">
                          <a:solidFill>
                            <a:schemeClr val="tx2"/>
                          </a:solidFill>
                          <a:effectLst/>
                          <a:latin typeface="+mn-lt"/>
                          <a:cs typeface="Calibri" panose="020F0502020204030204" pitchFamily="34" charset="0"/>
                        </a:rPr>
                      </a:br>
                      <a:r>
                        <a:rPr lang="en-US" sz="1400" b="0" i="0" u="none" strike="noStrike" dirty="0">
                          <a:solidFill>
                            <a:schemeClr val="tx2"/>
                          </a:solidFill>
                          <a:effectLst/>
                          <a:latin typeface="+mn-lt"/>
                          <a:cs typeface="Calibri" panose="020F0502020204030204" pitchFamily="34" charset="0"/>
                        </a:rPr>
                        <a:t>Cloud Spanner</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algn="l" defTabSz="609585" rtl="0" eaLnBrk="1" fontAlgn="b" latinLnBrk="0" hangingPunct="1"/>
                      <a:r>
                        <a:rPr lang="en-US" sz="1400" b="0" i="0" u="none" strike="noStrike" kern="1200" dirty="0" smtClean="0">
                          <a:solidFill>
                            <a:schemeClr val="tx2"/>
                          </a:solidFill>
                          <a:effectLst/>
                          <a:latin typeface="+mn-lt"/>
                          <a:ea typeface="+mn-ea"/>
                          <a:cs typeface="Calibri" panose="020F0502020204030204" pitchFamily="34" charset="0"/>
                        </a:rPr>
                        <a:t>Oracle (</a:t>
                      </a:r>
                      <a:r>
                        <a:rPr lang="en-US" sz="1400" b="0" i="0" u="none" strike="noStrike" kern="1200" dirty="0" err="1" smtClean="0">
                          <a:solidFill>
                            <a:schemeClr val="tx2"/>
                          </a:solidFill>
                          <a:effectLst/>
                          <a:latin typeface="+mn-lt"/>
                          <a:ea typeface="+mn-ea"/>
                          <a:cs typeface="Calibri" panose="020F0502020204030204" pitchFamily="34" charset="0"/>
                        </a:rPr>
                        <a:t>DBaaS</a:t>
                      </a:r>
                      <a:r>
                        <a:rPr lang="en-US" sz="1400" b="0" i="0" u="none" strike="noStrike" kern="1200" dirty="0" smtClean="0">
                          <a:solidFill>
                            <a:schemeClr val="tx2"/>
                          </a:solidFill>
                          <a:effectLst/>
                          <a:latin typeface="+mn-lt"/>
                          <a:ea typeface="+mn-ea"/>
                          <a:cs typeface="Calibri" panose="020F0502020204030204" pitchFamily="34" charset="0"/>
                        </a:rPr>
                        <a:t>), </a:t>
                      </a:r>
                      <a:r>
                        <a:rPr lang="en-US" sz="1400" b="0" i="0" u="none" strike="noStrike" kern="1200" dirty="0" err="1" smtClean="0">
                          <a:solidFill>
                            <a:schemeClr val="tx2"/>
                          </a:solidFill>
                          <a:effectLst/>
                          <a:latin typeface="+mn-lt"/>
                          <a:ea typeface="+mn-ea"/>
                          <a:cs typeface="Calibri" panose="020F0502020204030204" pitchFamily="34" charset="0"/>
                        </a:rPr>
                        <a:t>MySql</a:t>
                      </a:r>
                      <a:r>
                        <a:rPr lang="en-US" sz="1400" b="0" i="0" u="none" strike="noStrike" kern="1200" dirty="0" smtClean="0">
                          <a:solidFill>
                            <a:schemeClr val="tx2"/>
                          </a:solidFill>
                          <a:effectLst/>
                          <a:latin typeface="+mn-lt"/>
                          <a:ea typeface="+mn-ea"/>
                          <a:cs typeface="Calibri" panose="020F0502020204030204" pitchFamily="34" charset="0"/>
                        </a:rPr>
                        <a:t> Service</a:t>
                      </a:r>
                      <a:endParaRPr lang="en-US" sz="1400" b="0" i="0" u="none" strike="noStrike" kern="1200" dirty="0">
                        <a:solidFill>
                          <a:schemeClr val="tx2"/>
                        </a:solidFill>
                        <a:effectLst/>
                        <a:latin typeface="+mn-lt"/>
                        <a:ea typeface="+mn-ea"/>
                        <a:cs typeface="Calibri" panose="020F0502020204030204" pitchFamily="34" charset="0"/>
                      </a:endParaRPr>
                    </a:p>
                  </a:txBody>
                  <a:tcPr marL="130048" marR="130048" marT="65024" marB="65024"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7984444"/>
                  </a:ext>
                </a:extLst>
              </a:tr>
              <a:tr h="512064">
                <a:tc>
                  <a:txBody>
                    <a:bodyPr/>
                    <a:lstStyle/>
                    <a:p>
                      <a:pPr algn="l" fontAlgn="b"/>
                      <a:r>
                        <a:rPr lang="en-US" sz="1400" b="1" i="0" u="none" strike="noStrike">
                          <a:solidFill>
                            <a:schemeClr val="tx2"/>
                          </a:solidFill>
                          <a:effectLst/>
                          <a:latin typeface="+mn-lt"/>
                          <a:cs typeface="Calibri" panose="020F0502020204030204" pitchFamily="34" charset="0"/>
                        </a:rPr>
                        <a:t>NoSQL</a:t>
                      </a:r>
                    </a:p>
                  </a:txBody>
                  <a:tcPr marL="0"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Amazon Dynamo DB</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Azure </a:t>
                      </a:r>
                      <a:r>
                        <a:rPr lang="en-US" sz="1400" b="0" i="0" u="none" strike="noStrike" dirty="0" err="1">
                          <a:solidFill>
                            <a:schemeClr val="tx2"/>
                          </a:solidFill>
                          <a:effectLst/>
                          <a:latin typeface="+mn-lt"/>
                          <a:cs typeface="Calibri" panose="020F0502020204030204" pitchFamily="34" charset="0"/>
                        </a:rPr>
                        <a:t>DocumentDB</a:t>
                      </a:r>
                      <a:endParaRPr lang="en-US" sz="1400" b="0" i="0" u="none" strike="noStrike" dirty="0">
                        <a:solidFill>
                          <a:schemeClr val="tx2"/>
                        </a:solidFill>
                        <a:effectLst/>
                        <a:latin typeface="+mn-lt"/>
                        <a:cs typeface="Calibri" panose="020F0502020204030204" pitchFamily="34" charset="0"/>
                      </a:endParaRP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Cloud </a:t>
                      </a:r>
                      <a:r>
                        <a:rPr lang="en-US" sz="1400" b="0" i="0" u="none" strike="noStrike" dirty="0" err="1">
                          <a:solidFill>
                            <a:schemeClr val="tx2"/>
                          </a:solidFill>
                          <a:effectLst/>
                          <a:latin typeface="+mn-lt"/>
                          <a:cs typeface="Calibri" panose="020F0502020204030204" pitchFamily="34" charset="0"/>
                        </a:rPr>
                        <a:t>Bigtable</a:t>
                      </a:r>
                      <a:r>
                        <a:rPr lang="en-US" sz="1400" b="0" i="0" u="none" strike="noStrike" dirty="0">
                          <a:solidFill>
                            <a:schemeClr val="tx2"/>
                          </a:solidFill>
                          <a:effectLst/>
                          <a:latin typeface="+mn-lt"/>
                          <a:cs typeface="Calibri" panose="020F0502020204030204" pitchFamily="34" charset="0"/>
                        </a:rPr>
                        <a:t/>
                      </a:r>
                      <a:br>
                        <a:rPr lang="en-US" sz="1400" b="0" i="0" u="none" strike="noStrike" dirty="0">
                          <a:solidFill>
                            <a:schemeClr val="tx2"/>
                          </a:solidFill>
                          <a:effectLst/>
                          <a:latin typeface="+mn-lt"/>
                          <a:cs typeface="Calibri" panose="020F0502020204030204" pitchFamily="34" charset="0"/>
                        </a:rPr>
                      </a:br>
                      <a:r>
                        <a:rPr lang="en-US" sz="1400" b="0" i="0" u="none" strike="noStrike" dirty="0">
                          <a:solidFill>
                            <a:schemeClr val="tx2"/>
                          </a:solidFill>
                          <a:effectLst/>
                          <a:latin typeface="+mn-lt"/>
                          <a:cs typeface="Calibri" panose="020F0502020204030204" pitchFamily="34" charset="0"/>
                        </a:rPr>
                        <a:t>Cloud </a:t>
                      </a:r>
                      <a:r>
                        <a:rPr lang="en-US" sz="1400" b="0" i="0" u="none" strike="noStrike" dirty="0" err="1">
                          <a:solidFill>
                            <a:schemeClr val="tx2"/>
                          </a:solidFill>
                          <a:effectLst/>
                          <a:latin typeface="+mn-lt"/>
                          <a:cs typeface="Calibri" panose="020F0502020204030204" pitchFamily="34" charset="0"/>
                        </a:rPr>
                        <a:t>Datastore</a:t>
                      </a:r>
                      <a:endParaRPr lang="en-US" sz="1400" b="0" i="0" u="none" strike="noStrike" dirty="0">
                        <a:solidFill>
                          <a:schemeClr val="tx2"/>
                        </a:solidFill>
                        <a:effectLst/>
                        <a:latin typeface="+mn-lt"/>
                        <a:cs typeface="Calibri" panose="020F0502020204030204" pitchFamily="34" charset="0"/>
                      </a:endParaRP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algn="l" defTabSz="609585" rtl="0" eaLnBrk="1" fontAlgn="b" latinLnBrk="0" hangingPunct="1"/>
                      <a:r>
                        <a:rPr lang="en-US" sz="1400" b="0" i="0" u="none" strike="noStrike" kern="1200" dirty="0" smtClean="0">
                          <a:solidFill>
                            <a:schemeClr val="tx2"/>
                          </a:solidFill>
                          <a:effectLst/>
                          <a:latin typeface="+mn-lt"/>
                          <a:ea typeface="+mn-ea"/>
                          <a:cs typeface="Calibri" panose="020F0502020204030204" pitchFamily="34" charset="0"/>
                        </a:rPr>
                        <a:t>NoSQL Database</a:t>
                      </a:r>
                      <a:endParaRPr lang="en-US" sz="1400" b="0" i="0" u="none" strike="noStrike" kern="1200" dirty="0">
                        <a:solidFill>
                          <a:schemeClr val="tx2"/>
                        </a:solidFill>
                        <a:effectLst/>
                        <a:latin typeface="+mn-lt"/>
                        <a:ea typeface="+mn-ea"/>
                        <a:cs typeface="Calibri" panose="020F0502020204030204" pitchFamily="34" charset="0"/>
                      </a:endParaRPr>
                    </a:p>
                  </a:txBody>
                  <a:tcPr marL="130048" marR="130048" marT="65024" marB="65024"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3115668"/>
                  </a:ext>
                </a:extLst>
              </a:tr>
            </a:tbl>
          </a:graphicData>
        </a:graphic>
      </p:graphicFrame>
      <p:grpSp>
        <p:nvGrpSpPr>
          <p:cNvPr id="5" name="Group 4"/>
          <p:cNvGrpSpPr/>
          <p:nvPr/>
        </p:nvGrpSpPr>
        <p:grpSpPr>
          <a:xfrm>
            <a:off x="4384733" y="892680"/>
            <a:ext cx="11297728" cy="895418"/>
            <a:chOff x="3082829" y="457846"/>
            <a:chExt cx="7943715" cy="629591"/>
          </a:xfrm>
        </p:grpSpPr>
        <p:pic>
          <p:nvPicPr>
            <p:cNvPr id="6" name="Picture 5"/>
            <p:cNvPicPr>
              <a:picLocks noChangeAspect="1"/>
            </p:cNvPicPr>
            <p:nvPr/>
          </p:nvPicPr>
          <p:blipFill>
            <a:blip r:embed="rId2"/>
            <a:stretch>
              <a:fillRect/>
            </a:stretch>
          </p:blipFill>
          <p:spPr>
            <a:xfrm>
              <a:off x="5474623" y="603570"/>
              <a:ext cx="992038" cy="373668"/>
            </a:xfrm>
            <a:prstGeom prst="rect">
              <a:avLst/>
            </a:prstGeom>
          </p:spPr>
        </p:pic>
        <p:pic>
          <p:nvPicPr>
            <p:cNvPr id="7" name="Picture 6"/>
            <p:cNvPicPr>
              <a:picLocks noChangeAspect="1"/>
            </p:cNvPicPr>
            <p:nvPr/>
          </p:nvPicPr>
          <p:blipFill>
            <a:blip r:embed="rId3">
              <a:clrChange>
                <a:clrFrom>
                  <a:srgbClr val="000000"/>
                </a:clrFrom>
                <a:clrTo>
                  <a:srgbClr val="000000">
                    <a:alpha val="0"/>
                  </a:srgbClr>
                </a:clrTo>
              </a:clrChange>
            </a:blip>
            <a:stretch>
              <a:fillRect/>
            </a:stretch>
          </p:blipFill>
          <p:spPr>
            <a:xfrm>
              <a:off x="3082829" y="597516"/>
              <a:ext cx="1046254" cy="379722"/>
            </a:xfrm>
            <a:prstGeom prst="rect">
              <a:avLst/>
            </a:prstGeom>
          </p:spPr>
        </p:pic>
        <p:pic>
          <p:nvPicPr>
            <p:cNvPr id="9" name="Picture 8"/>
            <p:cNvPicPr>
              <a:picLocks noChangeAspect="1"/>
            </p:cNvPicPr>
            <p:nvPr/>
          </p:nvPicPr>
          <p:blipFill>
            <a:blip r:embed="rId4">
              <a:clrChange>
                <a:clrFrom>
                  <a:srgbClr val="000000"/>
                </a:clrFrom>
                <a:clrTo>
                  <a:srgbClr val="000000">
                    <a:alpha val="0"/>
                  </a:srgbClr>
                </a:clrTo>
              </a:clrChange>
            </a:blip>
            <a:stretch>
              <a:fillRect/>
            </a:stretch>
          </p:blipFill>
          <p:spPr>
            <a:xfrm>
              <a:off x="10411094" y="568047"/>
              <a:ext cx="615450" cy="409191"/>
            </a:xfrm>
            <a:prstGeom prst="rect">
              <a:avLst/>
            </a:prstGeom>
          </p:spPr>
        </p:pic>
        <p:pic>
          <p:nvPicPr>
            <p:cNvPr id="11" name="Picture 10"/>
            <p:cNvPicPr>
              <a:picLocks noChangeAspect="1"/>
            </p:cNvPicPr>
            <p:nvPr/>
          </p:nvPicPr>
          <p:blipFill>
            <a:blip r:embed="rId5">
              <a:clrChange>
                <a:clrFrom>
                  <a:srgbClr val="B8CEE2"/>
                </a:clrFrom>
                <a:clrTo>
                  <a:srgbClr val="B8CEE2">
                    <a:alpha val="0"/>
                  </a:srgbClr>
                </a:clrTo>
              </a:clrChange>
            </a:blip>
            <a:stretch>
              <a:fillRect/>
            </a:stretch>
          </p:blipFill>
          <p:spPr>
            <a:xfrm>
              <a:off x="7694628" y="457846"/>
              <a:ext cx="1105444" cy="629591"/>
            </a:xfrm>
            <a:prstGeom prst="rect">
              <a:avLst/>
            </a:prstGeom>
          </p:spPr>
        </p:pic>
      </p:grpSp>
    </p:spTree>
    <p:extLst>
      <p:ext uri="{BB962C8B-B14F-4D97-AF65-F5344CB8AC3E}">
        <p14:creationId xmlns:p14="http://schemas.microsoft.com/office/powerpoint/2010/main" val="962560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Cloud Platforms: Side by Side </a:t>
            </a:r>
            <a:r>
              <a:rPr lang="en-US" dirty="0" smtClean="0"/>
              <a:t>2/2</a:t>
            </a:r>
            <a:endParaRPr lang="en-US" dirty="0"/>
          </a:p>
        </p:txBody>
      </p:sp>
      <p:sp>
        <p:nvSpPr>
          <p:cNvPr id="2" name="Slide Number Placeholder 1"/>
          <p:cNvSpPr>
            <a:spLocks noGrp="1"/>
          </p:cNvSpPr>
          <p:nvPr>
            <p:ph type="sldNum" sz="quarter" idx="12"/>
          </p:nvPr>
        </p:nvSpPr>
        <p:spPr/>
        <p:txBody>
          <a:bodyPr/>
          <a:lstStyle/>
          <a:p>
            <a:pPr>
              <a:defRPr/>
            </a:pPr>
            <a:fld id="{B32AB80A-78BA-6B42-BA0D-B44ACF890F5A}" type="slidenum">
              <a:rPr lang="en-US">
                <a:solidFill>
                  <a:prstClr val="white"/>
                </a:solidFill>
                <a:latin typeface="Arial"/>
              </a:rPr>
              <a:pPr>
                <a:defRPr/>
              </a:pPr>
              <a:t>4</a:t>
            </a:fld>
            <a:endParaRPr lang="en-US" dirty="0">
              <a:solidFill>
                <a:prstClr val="white"/>
              </a:solidFill>
              <a:latin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1947215503"/>
              </p:ext>
            </p:extLst>
          </p:nvPr>
        </p:nvGraphicFramePr>
        <p:xfrm>
          <a:off x="371834" y="1469404"/>
          <a:ext cx="16734905" cy="6471773"/>
        </p:xfrm>
        <a:graphic>
          <a:graphicData uri="http://schemas.openxmlformats.org/drawingml/2006/table">
            <a:tbl>
              <a:tblPr firstRow="1" bandRow="1">
                <a:tableStyleId>{5940675A-B579-460E-94D1-54222C63F5DA}</a:tableStyleId>
              </a:tblPr>
              <a:tblGrid>
                <a:gridCol w="3436981">
                  <a:extLst>
                    <a:ext uri="{9D8B030D-6E8A-4147-A177-3AD203B41FA5}">
                      <a16:colId xmlns:a16="http://schemas.microsoft.com/office/drawing/2014/main" val="2324891400"/>
                    </a:ext>
                  </a:extLst>
                </a:gridCol>
                <a:gridCol w="3324481">
                  <a:extLst>
                    <a:ext uri="{9D8B030D-6E8A-4147-A177-3AD203B41FA5}">
                      <a16:colId xmlns:a16="http://schemas.microsoft.com/office/drawing/2014/main" val="3255671058"/>
                    </a:ext>
                  </a:extLst>
                </a:gridCol>
                <a:gridCol w="3324481">
                  <a:extLst>
                    <a:ext uri="{9D8B030D-6E8A-4147-A177-3AD203B41FA5}">
                      <a16:colId xmlns:a16="http://schemas.microsoft.com/office/drawing/2014/main" val="3221578213"/>
                    </a:ext>
                  </a:extLst>
                </a:gridCol>
                <a:gridCol w="3324481">
                  <a:extLst>
                    <a:ext uri="{9D8B030D-6E8A-4147-A177-3AD203B41FA5}">
                      <a16:colId xmlns:a16="http://schemas.microsoft.com/office/drawing/2014/main" val="451239382"/>
                    </a:ext>
                  </a:extLst>
                </a:gridCol>
                <a:gridCol w="3324481">
                  <a:extLst>
                    <a:ext uri="{9D8B030D-6E8A-4147-A177-3AD203B41FA5}">
                      <a16:colId xmlns:a16="http://schemas.microsoft.com/office/drawing/2014/main" val="2271166021"/>
                    </a:ext>
                  </a:extLst>
                </a:gridCol>
              </a:tblGrid>
              <a:tr h="638576">
                <a:tc>
                  <a:txBody>
                    <a:bodyPr/>
                    <a:lstStyle/>
                    <a:p>
                      <a:endParaRPr lang="en-US" sz="1400" dirty="0">
                        <a:solidFill>
                          <a:schemeClr val="tx2"/>
                        </a:solidFill>
                        <a:latin typeface="+mn-lt"/>
                        <a:cs typeface="Calibri" panose="020F0502020204030204" pitchFamily="34" charset="0"/>
                      </a:endParaRPr>
                    </a:p>
                  </a:txBody>
                  <a:tcPr marL="130048" marR="130048" marT="65024" marB="65024">
                    <a:lnL w="12700" cmpd="sng">
                      <a:noFill/>
                    </a:lnL>
                    <a:lnR w="12700" cmpd="sng">
                      <a:noFill/>
                    </a:lnR>
                    <a:lnT w="12700" cap="flat" cmpd="sng" algn="ctr">
                      <a:solidFill>
                        <a:schemeClr val="tx1"/>
                      </a:solidFill>
                      <a:prstDash val="sysDot"/>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solidFill>
                          <a:schemeClr val="tx2"/>
                        </a:solidFill>
                        <a:latin typeface="+mn-lt"/>
                        <a:cs typeface="Calibri" panose="020F0502020204030204" pitchFamily="34" charset="0"/>
                      </a:endParaRPr>
                    </a:p>
                  </a:txBody>
                  <a:tcPr marL="130048" marR="130048" marT="65024" marB="65024">
                    <a:lnL w="12700" cmpd="sng">
                      <a:noFill/>
                    </a:lnL>
                    <a:lnR w="12700" cmpd="sng">
                      <a:noFill/>
                    </a:lnR>
                    <a:lnT w="12700" cap="flat" cmpd="sng" algn="ctr">
                      <a:solidFill>
                        <a:schemeClr val="tx1"/>
                      </a:solidFill>
                      <a:prstDash val="sysDot"/>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solidFill>
                          <a:schemeClr val="tx2"/>
                        </a:solidFill>
                        <a:latin typeface="+mn-lt"/>
                        <a:cs typeface="Calibri" panose="020F0502020204030204" pitchFamily="34" charset="0"/>
                      </a:endParaRPr>
                    </a:p>
                  </a:txBody>
                  <a:tcPr marL="130048" marR="130048" marT="65024" marB="65024">
                    <a:lnL w="12700" cmpd="sng">
                      <a:noFill/>
                    </a:lnL>
                    <a:lnR w="12700" cmpd="sng">
                      <a:noFill/>
                    </a:lnR>
                    <a:lnT w="12700" cap="flat" cmpd="sng" algn="ctr">
                      <a:solidFill>
                        <a:schemeClr val="tx1"/>
                      </a:solidFill>
                      <a:prstDash val="sysDot"/>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solidFill>
                          <a:schemeClr val="tx2"/>
                        </a:solidFill>
                        <a:latin typeface="+mn-lt"/>
                        <a:cs typeface="Calibri" panose="020F0502020204030204" pitchFamily="34" charset="0"/>
                      </a:endParaRPr>
                    </a:p>
                  </a:txBody>
                  <a:tcPr marL="130048" marR="130048" marT="65024" marB="65024">
                    <a:lnL w="12700" cmpd="sng">
                      <a:noFill/>
                    </a:lnL>
                    <a:lnR w="12700" cmpd="sng">
                      <a:noFill/>
                    </a:lnR>
                    <a:lnT w="12700" cap="flat" cmpd="sng" algn="ctr">
                      <a:solidFill>
                        <a:schemeClr val="tx1"/>
                      </a:solidFill>
                      <a:prstDash val="sysDot"/>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solidFill>
                          <a:schemeClr val="tx2"/>
                        </a:solidFill>
                        <a:latin typeface="+mn-lt"/>
                        <a:cs typeface="Calibri" panose="020F0502020204030204" pitchFamily="34" charset="0"/>
                      </a:endParaRPr>
                    </a:p>
                  </a:txBody>
                  <a:tcPr marL="130048" marR="130048" marT="65024" marB="65024">
                    <a:lnL w="12700" cmpd="sng">
                      <a:noFill/>
                    </a:lnL>
                    <a:lnR w="12700" cmpd="sng">
                      <a:noFill/>
                    </a:lnR>
                    <a:lnT w="12700" cap="flat" cmpd="sng" algn="ctr">
                      <a:solidFill>
                        <a:schemeClr val="tx1"/>
                      </a:solidFill>
                      <a:prstDash val="sysDot"/>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5845956"/>
                  </a:ext>
                </a:extLst>
              </a:tr>
              <a:tr h="512064">
                <a:tc>
                  <a:txBody>
                    <a:bodyPr/>
                    <a:lstStyle/>
                    <a:p>
                      <a:pPr algn="l" fontAlgn="b"/>
                      <a:r>
                        <a:rPr lang="en-US" sz="1400" b="1" i="0" u="none" strike="noStrike" dirty="0">
                          <a:solidFill>
                            <a:schemeClr val="tx2"/>
                          </a:solidFill>
                          <a:effectLst/>
                          <a:latin typeface="+mn-lt"/>
                          <a:cs typeface="Calibri" panose="020F0502020204030204" pitchFamily="34" charset="0"/>
                        </a:rPr>
                        <a:t>Data Orchestration</a:t>
                      </a:r>
                    </a:p>
                  </a:txBody>
                  <a:tcPr marL="0" marR="0" marT="0" marB="0" anchor="ctr">
                    <a:lnL w="12700" cmpd="sng">
                      <a:noFill/>
                    </a:lnL>
                    <a:lnR w="12700" cmpd="sng">
                      <a:noFill/>
                    </a:lnR>
                    <a:lnT w="5715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a:solidFill>
                            <a:schemeClr val="tx2"/>
                          </a:solidFill>
                          <a:effectLst/>
                          <a:latin typeface="+mn-lt"/>
                          <a:cs typeface="Calibri" panose="020F0502020204030204" pitchFamily="34" charset="0"/>
                        </a:rPr>
                        <a:t>AWS Data Pipeline</a:t>
                      </a:r>
                    </a:p>
                  </a:txBody>
                  <a:tcPr marL="13547" marR="13547" marT="13547" marB="0" anchor="ctr">
                    <a:lnL w="12700" cmpd="sng">
                      <a:noFill/>
                    </a:lnL>
                    <a:lnR w="12700" cmpd="sng">
                      <a:noFill/>
                    </a:lnR>
                    <a:lnT w="5715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Azure Data Factory</a:t>
                      </a:r>
                    </a:p>
                  </a:txBody>
                  <a:tcPr marL="13547" marR="13547" marT="13547" marB="0" anchor="ctr">
                    <a:lnL w="12700" cmpd="sng">
                      <a:noFill/>
                    </a:lnL>
                    <a:lnR w="12700" cmpd="sng">
                      <a:noFill/>
                    </a:lnR>
                    <a:lnT w="5715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a:solidFill>
                            <a:schemeClr val="tx2"/>
                          </a:solidFill>
                          <a:effectLst/>
                          <a:latin typeface="+mn-lt"/>
                          <a:cs typeface="Calibri" panose="020F0502020204030204" pitchFamily="34" charset="0"/>
                        </a:rPr>
                        <a:t>BigQuery</a:t>
                      </a:r>
                      <a:br>
                        <a:rPr lang="en-US" sz="1400" b="0" i="0" u="none" strike="noStrike">
                          <a:solidFill>
                            <a:schemeClr val="tx2"/>
                          </a:solidFill>
                          <a:effectLst/>
                          <a:latin typeface="+mn-lt"/>
                          <a:cs typeface="Calibri" panose="020F0502020204030204" pitchFamily="34" charset="0"/>
                        </a:rPr>
                      </a:br>
                      <a:r>
                        <a:rPr lang="en-US" sz="1400" b="0" i="0" u="none" strike="noStrike">
                          <a:solidFill>
                            <a:schemeClr val="tx2"/>
                          </a:solidFill>
                          <a:effectLst/>
                          <a:latin typeface="+mn-lt"/>
                          <a:cs typeface="Calibri" panose="020F0502020204030204" pitchFamily="34" charset="0"/>
                        </a:rPr>
                        <a:t>Cloud Dataflow</a:t>
                      </a:r>
                    </a:p>
                  </a:txBody>
                  <a:tcPr marL="13547" marR="13547" marT="13547" marB="0" anchor="ctr">
                    <a:lnL w="12700" cmpd="sng">
                      <a:noFill/>
                    </a:lnL>
                    <a:lnR w="12700" cmpd="sng">
                      <a:noFill/>
                    </a:lnR>
                    <a:lnT w="5715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09585" rtl="0" eaLnBrk="1" fontAlgn="b" latinLnBrk="0" hangingPunct="1">
                        <a:lnSpc>
                          <a:spcPct val="100000"/>
                        </a:lnSpc>
                        <a:spcBef>
                          <a:spcPts val="0"/>
                        </a:spcBef>
                        <a:spcAft>
                          <a:spcPts val="0"/>
                        </a:spcAft>
                        <a:buClrTx/>
                        <a:buSzTx/>
                        <a:buFontTx/>
                        <a:buNone/>
                        <a:tabLst/>
                        <a:defRPr/>
                      </a:pPr>
                      <a:r>
                        <a:rPr lang="en-US" sz="1400" b="0" i="0" u="none" strike="noStrike" kern="1200" dirty="0" smtClean="0">
                          <a:solidFill>
                            <a:schemeClr val="tx2"/>
                          </a:solidFill>
                          <a:effectLst/>
                          <a:latin typeface="+mn-lt"/>
                          <a:ea typeface="+mn-ea"/>
                          <a:cs typeface="Calibri" panose="020F0502020204030204" pitchFamily="34" charset="0"/>
                        </a:rPr>
                        <a:t>Data Integrator</a:t>
                      </a:r>
                      <a:endParaRPr lang="en-US" sz="1400" b="0" i="0" u="none" strike="noStrike" kern="1200" dirty="0">
                        <a:solidFill>
                          <a:schemeClr val="tx2"/>
                        </a:solidFill>
                        <a:effectLst/>
                        <a:latin typeface="+mn-lt"/>
                        <a:ea typeface="+mn-ea"/>
                        <a:cs typeface="Calibri" panose="020F0502020204030204" pitchFamily="34" charset="0"/>
                      </a:endParaRPr>
                    </a:p>
                  </a:txBody>
                  <a:tcPr marL="130048" marR="130048" marT="65024" marB="65024" anchor="ctr">
                    <a:lnL w="12700" cmpd="sng">
                      <a:noFill/>
                    </a:lnL>
                    <a:lnR w="12700" cmpd="sng">
                      <a:noFill/>
                    </a:lnR>
                    <a:lnT w="5715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8808619"/>
                  </a:ext>
                </a:extLst>
              </a:tr>
              <a:tr h="379307">
                <a:tc>
                  <a:txBody>
                    <a:bodyPr/>
                    <a:lstStyle/>
                    <a:p>
                      <a:pPr algn="l" fontAlgn="b"/>
                      <a:r>
                        <a:rPr lang="en-US" sz="1400" b="1" i="0" u="none" strike="noStrike" dirty="0" smtClean="0">
                          <a:solidFill>
                            <a:schemeClr val="tx2"/>
                          </a:solidFill>
                          <a:effectLst/>
                          <a:latin typeface="+mn-lt"/>
                          <a:cs typeface="Calibri" panose="020F0502020204030204" pitchFamily="34" charset="0"/>
                        </a:rPr>
                        <a:t>Data Migration</a:t>
                      </a:r>
                      <a:endParaRPr lang="en-US" sz="1400" b="1" i="0" u="none" strike="noStrike" dirty="0">
                        <a:solidFill>
                          <a:schemeClr val="tx2"/>
                        </a:solidFill>
                        <a:effectLst/>
                        <a:latin typeface="+mn-lt"/>
                        <a:cs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smtClean="0">
                          <a:solidFill>
                            <a:schemeClr val="tx2"/>
                          </a:solidFill>
                          <a:effectLst/>
                          <a:latin typeface="+mn-lt"/>
                          <a:cs typeface="Calibri" panose="020F0502020204030204" pitchFamily="34" charset="0"/>
                        </a:rPr>
                        <a:t>AWS Database Migration Service</a:t>
                      </a:r>
                      <a:endParaRPr lang="en-US" sz="1400" b="0" i="0" u="none" strike="noStrike" dirty="0">
                        <a:solidFill>
                          <a:schemeClr val="tx2"/>
                        </a:solidFill>
                        <a:effectLst/>
                        <a:latin typeface="+mn-lt"/>
                        <a:cs typeface="Calibri" panose="020F0502020204030204" pitchFamily="34" charset="0"/>
                      </a:endParaRP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smtClean="0">
                          <a:solidFill>
                            <a:schemeClr val="tx2"/>
                          </a:solidFill>
                          <a:effectLst/>
                          <a:latin typeface="+mn-lt"/>
                          <a:cs typeface="Calibri" panose="020F0502020204030204" pitchFamily="34" charset="0"/>
                        </a:rPr>
                        <a:t>Azure Database Migration Service </a:t>
                      </a:r>
                      <a:endParaRPr lang="en-US" sz="1400" b="0" i="0" u="none" strike="noStrike" dirty="0">
                        <a:solidFill>
                          <a:schemeClr val="tx2"/>
                        </a:solidFill>
                        <a:effectLst/>
                        <a:latin typeface="+mn-lt"/>
                        <a:cs typeface="Calibri" panose="020F0502020204030204" pitchFamily="34" charset="0"/>
                      </a:endParaRP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400" b="0" i="0" u="none" strike="noStrike">
                        <a:solidFill>
                          <a:schemeClr val="tx2"/>
                        </a:solidFill>
                        <a:effectLst/>
                        <a:latin typeface="+mn-lt"/>
                        <a:cs typeface="Calibri" panose="020F0502020204030204" pitchFamily="34" charset="0"/>
                      </a:endParaRP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09585" rtl="0" eaLnBrk="1" fontAlgn="b" latinLnBrk="0" hangingPunct="1">
                        <a:lnSpc>
                          <a:spcPct val="100000"/>
                        </a:lnSpc>
                        <a:spcBef>
                          <a:spcPts val="0"/>
                        </a:spcBef>
                        <a:spcAft>
                          <a:spcPts val="0"/>
                        </a:spcAft>
                        <a:buClrTx/>
                        <a:buSzTx/>
                        <a:buFontTx/>
                        <a:buNone/>
                        <a:tabLst/>
                        <a:defRPr/>
                      </a:pPr>
                      <a:r>
                        <a:rPr lang="en-US" sz="1400" b="0" i="0" u="none" strike="noStrike" kern="1200" dirty="0" smtClean="0">
                          <a:solidFill>
                            <a:schemeClr val="tx2"/>
                          </a:solidFill>
                          <a:effectLst/>
                          <a:latin typeface="+mn-lt"/>
                          <a:ea typeface="+mn-ea"/>
                          <a:cs typeface="Calibri" panose="020F0502020204030204" pitchFamily="34" charset="0"/>
                        </a:rPr>
                        <a:t>Oracle Migration Service</a:t>
                      </a:r>
                      <a:endParaRPr lang="en-US" sz="1400" b="0" i="0" u="none" strike="noStrike" kern="1200" dirty="0">
                        <a:solidFill>
                          <a:schemeClr val="tx2"/>
                        </a:solidFill>
                        <a:effectLst/>
                        <a:latin typeface="+mn-lt"/>
                        <a:ea typeface="+mn-ea"/>
                        <a:cs typeface="Calibri" panose="020F0502020204030204" pitchFamily="34" charset="0"/>
                      </a:endParaRPr>
                    </a:p>
                  </a:txBody>
                  <a:tcPr marL="130048" marR="130048" marT="65024" marB="65024"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2120917"/>
                  </a:ext>
                </a:extLst>
              </a:tr>
              <a:tr h="379307">
                <a:tc>
                  <a:txBody>
                    <a:bodyPr/>
                    <a:lstStyle/>
                    <a:p>
                      <a:pPr algn="l" fontAlgn="b"/>
                      <a:r>
                        <a:rPr lang="en-US" sz="1400" b="1" i="0" u="none" strike="noStrike" dirty="0">
                          <a:solidFill>
                            <a:schemeClr val="tx2"/>
                          </a:solidFill>
                          <a:effectLst/>
                          <a:latin typeface="+mn-lt"/>
                          <a:cs typeface="Calibri" panose="020F0502020204030204" pitchFamily="34" charset="0"/>
                        </a:rPr>
                        <a:t>Hadoop</a:t>
                      </a:r>
                    </a:p>
                  </a:txBody>
                  <a:tcPr marL="0"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a:solidFill>
                            <a:schemeClr val="tx2"/>
                          </a:solidFill>
                          <a:effectLst/>
                          <a:latin typeface="+mn-lt"/>
                          <a:cs typeface="Calibri" panose="020F0502020204030204" pitchFamily="34" charset="0"/>
                        </a:rPr>
                        <a:t>Elastic MapReduce (EMR)</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smtClean="0">
                          <a:solidFill>
                            <a:schemeClr val="tx2"/>
                          </a:solidFill>
                          <a:effectLst/>
                          <a:latin typeface="+mn-lt"/>
                          <a:cs typeface="Calibri" panose="020F0502020204030204" pitchFamily="34" charset="0"/>
                        </a:rPr>
                        <a:t>Azure </a:t>
                      </a:r>
                      <a:r>
                        <a:rPr lang="en-US" sz="1400" b="0" i="0" u="none" strike="noStrike" dirty="0" err="1" smtClean="0">
                          <a:solidFill>
                            <a:schemeClr val="tx2"/>
                          </a:solidFill>
                          <a:effectLst/>
                          <a:latin typeface="+mn-lt"/>
                          <a:cs typeface="Calibri" panose="020F0502020204030204" pitchFamily="34" charset="0"/>
                        </a:rPr>
                        <a:t>HDInsight</a:t>
                      </a:r>
                      <a:r>
                        <a:rPr lang="en-US" sz="1400" b="0" i="0" u="none" strike="noStrike" dirty="0" smtClean="0">
                          <a:solidFill>
                            <a:schemeClr val="tx2"/>
                          </a:solidFill>
                          <a:effectLst/>
                          <a:latin typeface="+mn-lt"/>
                          <a:cs typeface="Calibri" panose="020F0502020204030204" pitchFamily="34" charset="0"/>
                        </a:rPr>
                        <a:t> </a:t>
                      </a:r>
                      <a:r>
                        <a:rPr lang="en-US" sz="1400" b="0" i="0" u="none" strike="noStrike" dirty="0">
                          <a:solidFill>
                            <a:schemeClr val="tx2"/>
                          </a:solidFill>
                          <a:effectLst/>
                          <a:latin typeface="+mn-lt"/>
                          <a:cs typeface="Calibri" panose="020F0502020204030204" pitchFamily="34" charset="0"/>
                        </a:rPr>
                        <a:t>(Hadoop)</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a:solidFill>
                            <a:schemeClr val="tx2"/>
                          </a:solidFill>
                          <a:effectLst/>
                          <a:latin typeface="+mn-lt"/>
                          <a:cs typeface="Calibri" panose="020F0502020204030204" pitchFamily="34" charset="0"/>
                        </a:rPr>
                        <a:t>Google Cloud Dataproc</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09585" rtl="0" eaLnBrk="1" fontAlgn="b" latinLnBrk="0" hangingPunct="1">
                        <a:lnSpc>
                          <a:spcPct val="100000"/>
                        </a:lnSpc>
                        <a:spcBef>
                          <a:spcPts val="0"/>
                        </a:spcBef>
                        <a:spcAft>
                          <a:spcPts val="0"/>
                        </a:spcAft>
                        <a:buClrTx/>
                        <a:buSzTx/>
                        <a:buFontTx/>
                        <a:buNone/>
                        <a:tabLst/>
                        <a:defRPr/>
                      </a:pPr>
                      <a:r>
                        <a:rPr lang="en-US" sz="1400" b="0" i="0" u="none" strike="noStrike" kern="1200" dirty="0" smtClean="0">
                          <a:solidFill>
                            <a:schemeClr val="tx2"/>
                          </a:solidFill>
                          <a:effectLst/>
                          <a:latin typeface="+mn-lt"/>
                          <a:ea typeface="+mn-ea"/>
                          <a:cs typeface="Calibri" panose="020F0502020204030204" pitchFamily="34" charset="0"/>
                        </a:rPr>
                        <a:t>Big Data Platform</a:t>
                      </a:r>
                      <a:endParaRPr lang="en-US" sz="1400" b="0" i="0" u="none" strike="noStrike" kern="1200" dirty="0">
                        <a:solidFill>
                          <a:schemeClr val="tx2"/>
                        </a:solidFill>
                        <a:effectLst/>
                        <a:latin typeface="+mn-lt"/>
                        <a:ea typeface="+mn-ea"/>
                        <a:cs typeface="Calibri" panose="020F0502020204030204" pitchFamily="34" charset="0"/>
                      </a:endParaRPr>
                    </a:p>
                  </a:txBody>
                  <a:tcPr marL="130048" marR="130048" marT="65024" marB="65024"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462504"/>
                  </a:ext>
                </a:extLst>
              </a:tr>
              <a:tr h="512064">
                <a:tc>
                  <a:txBody>
                    <a:bodyPr/>
                    <a:lstStyle/>
                    <a:p>
                      <a:pPr algn="l" fontAlgn="b"/>
                      <a:r>
                        <a:rPr lang="en-US" sz="1400" b="1" i="0" u="none" strike="noStrike">
                          <a:solidFill>
                            <a:schemeClr val="tx2"/>
                          </a:solidFill>
                          <a:effectLst/>
                          <a:latin typeface="+mn-lt"/>
                          <a:cs typeface="Calibri" panose="020F0502020204030204" pitchFamily="34" charset="0"/>
                        </a:rPr>
                        <a:t>ML</a:t>
                      </a:r>
                    </a:p>
                  </a:txBody>
                  <a:tcPr marL="0"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a:solidFill>
                            <a:schemeClr val="tx2"/>
                          </a:solidFill>
                          <a:effectLst/>
                          <a:latin typeface="+mn-lt"/>
                          <a:cs typeface="Calibri" panose="020F0502020204030204" pitchFamily="34" charset="0"/>
                        </a:rPr>
                        <a:t>Amazon Machine Learning</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Azure Machine </a:t>
                      </a:r>
                      <a:r>
                        <a:rPr lang="en-US" sz="1400" b="0" i="0" u="none" strike="noStrike" dirty="0" smtClean="0">
                          <a:solidFill>
                            <a:schemeClr val="tx2"/>
                          </a:solidFill>
                          <a:effectLst/>
                          <a:latin typeface="+mn-lt"/>
                          <a:cs typeface="Calibri" panose="020F0502020204030204" pitchFamily="34" charset="0"/>
                        </a:rPr>
                        <a:t>Learning</a:t>
                      </a:r>
                      <a:endParaRPr lang="en-US" sz="1400" b="0" i="0" u="none" strike="noStrike" dirty="0">
                        <a:solidFill>
                          <a:schemeClr val="tx2"/>
                        </a:solidFill>
                        <a:effectLst/>
                        <a:latin typeface="+mn-lt"/>
                        <a:cs typeface="Calibri" panose="020F0502020204030204" pitchFamily="34" charset="0"/>
                      </a:endParaRP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a:solidFill>
                            <a:schemeClr val="tx2"/>
                          </a:solidFill>
                          <a:effectLst/>
                          <a:latin typeface="+mn-lt"/>
                          <a:cs typeface="Calibri" panose="020F0502020204030204" pitchFamily="34" charset="0"/>
                        </a:rPr>
                        <a:t>Cloud Machine Learning Engine and Tensorflow</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09585" rtl="0" eaLnBrk="1" fontAlgn="b" latinLnBrk="0" hangingPunct="1">
                        <a:lnSpc>
                          <a:spcPct val="100000"/>
                        </a:lnSpc>
                        <a:spcBef>
                          <a:spcPts val="0"/>
                        </a:spcBef>
                        <a:spcAft>
                          <a:spcPts val="0"/>
                        </a:spcAft>
                        <a:buClrTx/>
                        <a:buSzTx/>
                        <a:buFontTx/>
                        <a:buNone/>
                        <a:tabLst/>
                        <a:defRPr/>
                      </a:pPr>
                      <a:r>
                        <a:rPr lang="en-US" sz="1400" b="0" i="0" u="none" strike="noStrike" kern="1200" dirty="0" smtClean="0">
                          <a:solidFill>
                            <a:schemeClr val="tx2"/>
                          </a:solidFill>
                          <a:effectLst/>
                          <a:latin typeface="+mn-lt"/>
                          <a:ea typeface="+mn-ea"/>
                          <a:cs typeface="Calibri" panose="020F0502020204030204" pitchFamily="34" charset="0"/>
                        </a:rPr>
                        <a:t>AI Platform Cloud Service</a:t>
                      </a:r>
                      <a:endParaRPr lang="en-US" sz="1400" b="0" i="0" u="none" strike="noStrike" kern="1200" dirty="0">
                        <a:solidFill>
                          <a:schemeClr val="tx2"/>
                        </a:solidFill>
                        <a:effectLst/>
                        <a:latin typeface="+mn-lt"/>
                        <a:ea typeface="+mn-ea"/>
                        <a:cs typeface="Calibri" panose="020F0502020204030204" pitchFamily="34" charset="0"/>
                      </a:endParaRPr>
                    </a:p>
                  </a:txBody>
                  <a:tcPr marL="130048" marR="130048" marT="65024" marB="65024"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7318223"/>
                  </a:ext>
                </a:extLst>
              </a:tr>
              <a:tr h="628565">
                <a:tc>
                  <a:txBody>
                    <a:bodyPr/>
                    <a:lstStyle/>
                    <a:p>
                      <a:pPr algn="l" fontAlgn="b"/>
                      <a:r>
                        <a:rPr lang="en-US" sz="1400" b="1" i="0" u="none" strike="noStrike" dirty="0" smtClean="0">
                          <a:solidFill>
                            <a:schemeClr val="tx2"/>
                          </a:solidFill>
                          <a:effectLst/>
                          <a:latin typeface="+mn-lt"/>
                          <a:cs typeface="Calibri" panose="020F0502020204030204" pitchFamily="34" charset="0"/>
                        </a:rPr>
                        <a:t>Streaming Data</a:t>
                      </a:r>
                      <a:endParaRPr lang="en-US" sz="1400" b="1" i="0" u="none" strike="noStrike" dirty="0">
                        <a:solidFill>
                          <a:schemeClr val="tx2"/>
                        </a:solidFill>
                        <a:effectLst/>
                        <a:latin typeface="+mn-lt"/>
                        <a:cs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a:solidFill>
                            <a:schemeClr val="tx2"/>
                          </a:solidFill>
                          <a:effectLst/>
                          <a:latin typeface="+mn-lt"/>
                          <a:cs typeface="Calibri" panose="020F0502020204030204" pitchFamily="34" charset="0"/>
                        </a:rPr>
                        <a:t>Amazon Kinesis</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smtClean="0">
                          <a:solidFill>
                            <a:schemeClr val="tx2"/>
                          </a:solidFill>
                          <a:effectLst/>
                          <a:latin typeface="+mn-lt"/>
                          <a:cs typeface="Calibri" panose="020F0502020204030204" pitchFamily="34" charset="0"/>
                        </a:rPr>
                        <a:t>Azure Event</a:t>
                      </a:r>
                      <a:r>
                        <a:rPr lang="en-US" sz="1400" b="0" i="0" u="none" strike="noStrike" baseline="0" dirty="0" smtClean="0">
                          <a:solidFill>
                            <a:schemeClr val="tx2"/>
                          </a:solidFill>
                          <a:effectLst/>
                          <a:latin typeface="+mn-lt"/>
                          <a:cs typeface="Calibri" panose="020F0502020204030204" pitchFamily="34" charset="0"/>
                        </a:rPr>
                        <a:t> Hub</a:t>
                      </a:r>
                      <a:endParaRPr lang="en-US" sz="1400" b="0" i="0" u="none" strike="noStrike" dirty="0" smtClean="0">
                        <a:solidFill>
                          <a:schemeClr val="tx2"/>
                        </a:solidFill>
                        <a:effectLst/>
                        <a:latin typeface="+mn-lt"/>
                        <a:cs typeface="Calibri" panose="020F0502020204030204" pitchFamily="34" charset="0"/>
                      </a:endParaRPr>
                    </a:p>
                    <a:p>
                      <a:pPr algn="l" fontAlgn="b"/>
                      <a:r>
                        <a:rPr lang="en-US" sz="1400" b="0" i="0" u="none" strike="noStrike" dirty="0" smtClean="0">
                          <a:solidFill>
                            <a:schemeClr val="tx2"/>
                          </a:solidFill>
                          <a:effectLst/>
                          <a:latin typeface="+mn-lt"/>
                          <a:cs typeface="Calibri" panose="020F0502020204030204" pitchFamily="34" charset="0"/>
                        </a:rPr>
                        <a:t>Azure </a:t>
                      </a:r>
                      <a:r>
                        <a:rPr lang="en-US" sz="1400" b="0" i="0" u="none" strike="noStrike" dirty="0">
                          <a:solidFill>
                            <a:schemeClr val="tx2"/>
                          </a:solidFill>
                          <a:effectLst/>
                          <a:latin typeface="+mn-lt"/>
                          <a:cs typeface="Calibri" panose="020F0502020204030204" pitchFamily="34" charset="0"/>
                        </a:rPr>
                        <a:t>Stream </a:t>
                      </a:r>
                      <a:r>
                        <a:rPr lang="en-US" sz="1400" b="0" i="0" u="none" strike="noStrike" dirty="0" smtClean="0">
                          <a:solidFill>
                            <a:schemeClr val="tx2"/>
                          </a:solidFill>
                          <a:effectLst/>
                          <a:latin typeface="+mn-lt"/>
                          <a:cs typeface="Calibri" panose="020F0502020204030204" pitchFamily="34" charset="0"/>
                        </a:rPr>
                        <a:t>Analytics</a:t>
                      </a:r>
                      <a:endParaRPr lang="en-US" sz="1400" b="0" i="0" u="none" strike="noStrike" dirty="0">
                        <a:solidFill>
                          <a:schemeClr val="tx2"/>
                        </a:solidFill>
                        <a:effectLst/>
                        <a:latin typeface="+mn-lt"/>
                        <a:cs typeface="Calibri" panose="020F0502020204030204" pitchFamily="34" charset="0"/>
                      </a:endParaRP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algn="l" defTabSz="609585" rtl="0" eaLnBrk="1" fontAlgn="b" latinLnBrk="0" hangingPunct="1"/>
                      <a:r>
                        <a:rPr lang="en-US" sz="1400" b="0" i="0" u="none" strike="noStrike" kern="1200" dirty="0" smtClean="0">
                          <a:solidFill>
                            <a:schemeClr val="tx2"/>
                          </a:solidFill>
                          <a:effectLst/>
                          <a:latin typeface="+mn-lt"/>
                          <a:ea typeface="+mn-ea"/>
                          <a:cs typeface="Calibri" panose="020F0502020204030204" pitchFamily="34" charset="0"/>
                        </a:rPr>
                        <a:t>Cloud </a:t>
                      </a:r>
                      <a:r>
                        <a:rPr lang="en-US" sz="1400" b="0" i="0" u="none" strike="noStrike" kern="1200" dirty="0" err="1" smtClean="0">
                          <a:solidFill>
                            <a:schemeClr val="tx2"/>
                          </a:solidFill>
                          <a:effectLst/>
                          <a:latin typeface="+mn-lt"/>
                          <a:ea typeface="+mn-ea"/>
                          <a:cs typeface="Calibri" panose="020F0502020204030204" pitchFamily="34" charset="0"/>
                        </a:rPr>
                        <a:t>DataFlow</a:t>
                      </a:r>
                      <a:endParaRPr lang="en-US" sz="1400" b="0" i="0" u="none" strike="noStrike" kern="1200" dirty="0">
                        <a:solidFill>
                          <a:schemeClr val="tx2"/>
                        </a:solidFill>
                        <a:effectLst/>
                        <a:latin typeface="+mn-lt"/>
                        <a:ea typeface="+mn-ea"/>
                        <a:cs typeface="Calibri" panose="020F0502020204030204" pitchFamily="34" charset="0"/>
                      </a:endParaRP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09585" rtl="0" eaLnBrk="1" fontAlgn="b" latinLnBrk="0" hangingPunct="1">
                        <a:lnSpc>
                          <a:spcPct val="100000"/>
                        </a:lnSpc>
                        <a:spcBef>
                          <a:spcPts val="0"/>
                        </a:spcBef>
                        <a:spcAft>
                          <a:spcPts val="0"/>
                        </a:spcAft>
                        <a:buClrTx/>
                        <a:buSzTx/>
                        <a:buFontTx/>
                        <a:buNone/>
                        <a:tabLst/>
                        <a:defRPr/>
                      </a:pPr>
                      <a:r>
                        <a:rPr lang="en-US" sz="1400" b="0" i="0" u="none" strike="noStrike" kern="1200" dirty="0" smtClean="0">
                          <a:solidFill>
                            <a:schemeClr val="tx2"/>
                          </a:solidFill>
                          <a:effectLst/>
                          <a:latin typeface="+mn-lt"/>
                          <a:ea typeface="+mn-ea"/>
                          <a:cs typeface="Calibri" panose="020F0502020204030204" pitchFamily="34" charset="0"/>
                        </a:rPr>
                        <a:t>Event Hub (Apache Kafka as a Service)</a:t>
                      </a:r>
                      <a:endParaRPr lang="en-US" sz="1400" b="0" i="0" u="none" strike="noStrike" kern="1200" dirty="0">
                        <a:solidFill>
                          <a:schemeClr val="tx2"/>
                        </a:solidFill>
                        <a:effectLst/>
                        <a:latin typeface="+mn-lt"/>
                        <a:ea typeface="+mn-ea"/>
                        <a:cs typeface="Calibri" panose="020F0502020204030204" pitchFamily="34" charset="0"/>
                      </a:endParaRPr>
                    </a:p>
                  </a:txBody>
                  <a:tcPr marL="130048" marR="130048" marT="65024" marB="65024"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096500"/>
                  </a:ext>
                </a:extLst>
              </a:tr>
              <a:tr h="379307">
                <a:tc>
                  <a:txBody>
                    <a:bodyPr/>
                    <a:lstStyle/>
                    <a:p>
                      <a:pPr algn="l" fontAlgn="b"/>
                      <a:r>
                        <a:rPr lang="en-US" sz="1400" b="1" i="0" u="none" strike="noStrike" dirty="0" smtClean="0">
                          <a:solidFill>
                            <a:schemeClr val="tx2"/>
                          </a:solidFill>
                          <a:effectLst/>
                          <a:latin typeface="+mn-lt"/>
                          <a:cs typeface="Calibri" panose="020F0502020204030204" pitchFamily="34" charset="0"/>
                        </a:rPr>
                        <a:t>Deployment</a:t>
                      </a:r>
                      <a:endParaRPr lang="en-US" sz="1400" b="1" i="0" u="none" strike="noStrike" dirty="0">
                        <a:solidFill>
                          <a:schemeClr val="tx2"/>
                        </a:solidFill>
                        <a:effectLst/>
                        <a:latin typeface="+mn-lt"/>
                        <a:cs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Amazon </a:t>
                      </a:r>
                      <a:r>
                        <a:rPr lang="en-US" sz="1400" b="0" i="0" u="none" strike="noStrike" dirty="0" smtClean="0">
                          <a:solidFill>
                            <a:schemeClr val="tx2"/>
                          </a:solidFill>
                          <a:effectLst/>
                          <a:latin typeface="+mn-lt"/>
                          <a:cs typeface="Calibri" panose="020F0502020204030204" pitchFamily="34" charset="0"/>
                        </a:rPr>
                        <a:t>Code</a:t>
                      </a:r>
                      <a:r>
                        <a:rPr lang="en-US" sz="1400" b="0" i="0" u="none" strike="noStrike" baseline="0" dirty="0" smtClean="0">
                          <a:solidFill>
                            <a:schemeClr val="tx2"/>
                          </a:solidFill>
                          <a:effectLst/>
                          <a:latin typeface="+mn-lt"/>
                          <a:cs typeface="Calibri" panose="020F0502020204030204" pitchFamily="34" charset="0"/>
                        </a:rPr>
                        <a:t> Deploy</a:t>
                      </a:r>
                      <a:endParaRPr lang="en-US" sz="1400" b="0" i="0" u="none" strike="noStrike" dirty="0">
                        <a:solidFill>
                          <a:schemeClr val="tx2"/>
                        </a:solidFill>
                        <a:effectLst/>
                        <a:latin typeface="+mn-lt"/>
                        <a:cs typeface="Calibri" panose="020F0502020204030204" pitchFamily="34" charset="0"/>
                      </a:endParaRP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Azure Resource Manager</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a:solidFill>
                            <a:schemeClr val="tx2"/>
                          </a:solidFill>
                          <a:effectLst/>
                          <a:latin typeface="+mn-lt"/>
                          <a:cs typeface="Calibri" panose="020F0502020204030204" pitchFamily="34" charset="0"/>
                        </a:rPr>
                        <a:t>Google Cloud Deployment Manager</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09585" rtl="0" eaLnBrk="1" fontAlgn="b" latinLnBrk="0" hangingPunct="1">
                        <a:lnSpc>
                          <a:spcPct val="100000"/>
                        </a:lnSpc>
                        <a:spcBef>
                          <a:spcPts val="0"/>
                        </a:spcBef>
                        <a:spcAft>
                          <a:spcPts val="0"/>
                        </a:spcAft>
                        <a:buClrTx/>
                        <a:buSzTx/>
                        <a:buFontTx/>
                        <a:buNone/>
                        <a:tabLst/>
                        <a:defRPr/>
                      </a:pPr>
                      <a:r>
                        <a:rPr lang="en-US" sz="1400" b="0" i="0" u="none" strike="noStrike" kern="1200" dirty="0" smtClean="0">
                          <a:solidFill>
                            <a:schemeClr val="tx2"/>
                          </a:solidFill>
                          <a:effectLst/>
                          <a:latin typeface="+mn-lt"/>
                          <a:ea typeface="+mn-ea"/>
                          <a:cs typeface="Calibri" panose="020F0502020204030204" pitchFamily="34" charset="0"/>
                        </a:rPr>
                        <a:t>Developer Cloud Service</a:t>
                      </a:r>
                      <a:endParaRPr lang="en-US" sz="1400" b="0" i="0" u="none" strike="noStrike" kern="1200" dirty="0">
                        <a:solidFill>
                          <a:schemeClr val="tx2"/>
                        </a:solidFill>
                        <a:effectLst/>
                        <a:latin typeface="+mn-lt"/>
                        <a:ea typeface="+mn-ea"/>
                        <a:cs typeface="Calibri" panose="020F0502020204030204" pitchFamily="34" charset="0"/>
                      </a:endParaRPr>
                    </a:p>
                  </a:txBody>
                  <a:tcPr marL="130048" marR="130048" marT="65024" marB="65024"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9886632"/>
                  </a:ext>
                </a:extLst>
              </a:tr>
              <a:tr h="761323">
                <a:tc>
                  <a:txBody>
                    <a:bodyPr/>
                    <a:lstStyle/>
                    <a:p>
                      <a:pPr algn="l" fontAlgn="b"/>
                      <a:r>
                        <a:rPr lang="en-US" sz="1400" b="1" i="0" u="none" strike="noStrike" dirty="0">
                          <a:solidFill>
                            <a:schemeClr val="tx2"/>
                          </a:solidFill>
                          <a:effectLst/>
                          <a:latin typeface="+mn-lt"/>
                          <a:cs typeface="Calibri" panose="020F0502020204030204" pitchFamily="34" charset="0"/>
                        </a:rPr>
                        <a:t>Monitoring</a:t>
                      </a:r>
                    </a:p>
                  </a:txBody>
                  <a:tcPr marL="0"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a:solidFill>
                            <a:schemeClr val="tx2"/>
                          </a:solidFill>
                          <a:effectLst/>
                          <a:latin typeface="+mn-lt"/>
                          <a:cs typeface="Calibri" panose="020F0502020204030204" pitchFamily="34" charset="0"/>
                        </a:rPr>
                        <a:t>Amazon Cloudwatch</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algn="l" defTabSz="609585" rtl="0" eaLnBrk="1" fontAlgn="b" latinLnBrk="0" hangingPunct="1"/>
                      <a:r>
                        <a:rPr lang="en-US" sz="1400" b="0" i="0" u="none" strike="noStrike" kern="1200" dirty="0" smtClean="0">
                          <a:solidFill>
                            <a:schemeClr val="tx2"/>
                          </a:solidFill>
                          <a:effectLst/>
                          <a:latin typeface="+mn-lt"/>
                          <a:ea typeface="+mn-ea"/>
                          <a:cs typeface="Calibri" panose="020F0502020204030204" pitchFamily="34" charset="0"/>
                        </a:rPr>
                        <a:t>Log Analytics</a:t>
                      </a:r>
                    </a:p>
                    <a:p>
                      <a:pPr marL="0" algn="l" defTabSz="609585" rtl="0" eaLnBrk="1" fontAlgn="b" latinLnBrk="0" hangingPunct="1"/>
                      <a:r>
                        <a:rPr lang="en-US" sz="1400" b="0" i="0" u="none" strike="noStrike" kern="1200" dirty="0" smtClean="0">
                          <a:solidFill>
                            <a:schemeClr val="tx2"/>
                          </a:solidFill>
                          <a:effectLst/>
                          <a:latin typeface="+mn-lt"/>
                          <a:ea typeface="+mn-ea"/>
                          <a:cs typeface="Calibri" panose="020F0502020204030204" pitchFamily="34" charset="0"/>
                        </a:rPr>
                        <a:t>Azure </a:t>
                      </a:r>
                      <a:r>
                        <a:rPr lang="en-US" sz="1400" b="0" i="0" u="none" strike="noStrike" kern="1200" dirty="0">
                          <a:solidFill>
                            <a:schemeClr val="tx2"/>
                          </a:solidFill>
                          <a:effectLst/>
                          <a:latin typeface="+mn-lt"/>
                          <a:ea typeface="+mn-ea"/>
                          <a:cs typeface="Calibri" panose="020F0502020204030204" pitchFamily="34" charset="0"/>
                        </a:rPr>
                        <a:t>Application </a:t>
                      </a:r>
                      <a:r>
                        <a:rPr lang="en-US" sz="1400" b="0" i="0" u="none" strike="noStrike" dirty="0">
                          <a:solidFill>
                            <a:schemeClr val="tx2"/>
                          </a:solidFill>
                          <a:effectLst/>
                          <a:latin typeface="+mn-lt"/>
                          <a:cs typeface="Calibri" panose="020F0502020204030204" pitchFamily="34" charset="0"/>
                        </a:rPr>
                        <a:t>Insights and Azure Operational Insights</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Google Cloud Monitoring and Google Cloud Logging and Stack driver</a:t>
                      </a:r>
                      <a:br>
                        <a:rPr lang="en-US" sz="1400" b="0" i="0" u="none" strike="noStrike" dirty="0">
                          <a:solidFill>
                            <a:schemeClr val="tx2"/>
                          </a:solidFill>
                          <a:effectLst/>
                          <a:latin typeface="+mn-lt"/>
                          <a:cs typeface="Calibri" panose="020F0502020204030204" pitchFamily="34" charset="0"/>
                        </a:rPr>
                      </a:br>
                      <a:endParaRPr lang="en-US" sz="1400" b="0" i="0" u="none" strike="noStrike" dirty="0">
                        <a:solidFill>
                          <a:schemeClr val="tx2"/>
                        </a:solidFill>
                        <a:effectLst/>
                        <a:latin typeface="+mn-lt"/>
                        <a:cs typeface="Calibri" panose="020F0502020204030204" pitchFamily="34" charset="0"/>
                      </a:endParaRP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09585" rtl="0" eaLnBrk="1" fontAlgn="b" latinLnBrk="0" hangingPunct="1">
                        <a:lnSpc>
                          <a:spcPct val="100000"/>
                        </a:lnSpc>
                        <a:spcBef>
                          <a:spcPts val="0"/>
                        </a:spcBef>
                        <a:spcAft>
                          <a:spcPts val="0"/>
                        </a:spcAft>
                        <a:buClrTx/>
                        <a:buSzTx/>
                        <a:buFontTx/>
                        <a:buNone/>
                        <a:tabLst/>
                        <a:defRPr/>
                      </a:pPr>
                      <a:r>
                        <a:rPr lang="en-US" sz="1400" b="0" i="0" u="none" strike="noStrike" kern="1200" dirty="0" smtClean="0">
                          <a:solidFill>
                            <a:schemeClr val="tx2"/>
                          </a:solidFill>
                          <a:effectLst/>
                          <a:latin typeface="+mn-lt"/>
                          <a:ea typeface="+mn-ea"/>
                          <a:cs typeface="Calibri" panose="020F0502020204030204" pitchFamily="34" charset="0"/>
                        </a:rPr>
                        <a:t>Management Cloud</a:t>
                      </a:r>
                      <a:endParaRPr lang="en-US" sz="1400" b="0" i="0" u="none" strike="noStrike" kern="1200" dirty="0">
                        <a:solidFill>
                          <a:schemeClr val="tx2"/>
                        </a:solidFill>
                        <a:effectLst/>
                        <a:latin typeface="+mn-lt"/>
                        <a:ea typeface="+mn-ea"/>
                        <a:cs typeface="Calibri" panose="020F0502020204030204" pitchFamily="34" charset="0"/>
                      </a:endParaRPr>
                    </a:p>
                  </a:txBody>
                  <a:tcPr marL="130048" marR="130048" marT="65024" marB="65024"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88890158"/>
                  </a:ext>
                </a:extLst>
              </a:tr>
              <a:tr h="761323">
                <a:tc>
                  <a:txBody>
                    <a:bodyPr/>
                    <a:lstStyle/>
                    <a:p>
                      <a:pPr algn="l" fontAlgn="b"/>
                      <a:r>
                        <a:rPr lang="en-US" sz="1400" b="1" i="0" u="none" strike="noStrike">
                          <a:solidFill>
                            <a:schemeClr val="tx2"/>
                          </a:solidFill>
                          <a:effectLst/>
                          <a:latin typeface="+mn-lt"/>
                          <a:cs typeface="Calibri" panose="020F0502020204030204" pitchFamily="34" charset="0"/>
                        </a:rPr>
                        <a:t>Admin</a:t>
                      </a:r>
                    </a:p>
                  </a:txBody>
                  <a:tcPr marL="0"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a:solidFill>
                            <a:schemeClr val="tx2"/>
                          </a:solidFill>
                          <a:effectLst/>
                          <a:latin typeface="+mn-lt"/>
                          <a:cs typeface="Calibri" panose="020F0502020204030204" pitchFamily="34" charset="0"/>
                        </a:rPr>
                        <a:t>AWS Directory Service</a:t>
                      </a:r>
                      <a:br>
                        <a:rPr lang="en-US" sz="1400" b="0" i="0" u="none" strike="noStrike">
                          <a:solidFill>
                            <a:schemeClr val="tx2"/>
                          </a:solidFill>
                          <a:effectLst/>
                          <a:latin typeface="+mn-lt"/>
                          <a:cs typeface="Calibri" panose="020F0502020204030204" pitchFamily="34" charset="0"/>
                        </a:rPr>
                      </a:br>
                      <a:r>
                        <a:rPr lang="en-US" sz="1400" b="0" i="0" u="none" strike="noStrike">
                          <a:solidFill>
                            <a:schemeClr val="tx2"/>
                          </a:solidFill>
                          <a:effectLst/>
                          <a:latin typeface="+mn-lt"/>
                          <a:cs typeface="Calibri" panose="020F0502020204030204" pitchFamily="34" charset="0"/>
                        </a:rPr>
                        <a:t>AWS Identity and Access Management (IAM)</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Azure Active Directory</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a:solidFill>
                            <a:schemeClr val="tx2"/>
                          </a:solidFill>
                          <a:effectLst/>
                          <a:latin typeface="+mn-lt"/>
                          <a:cs typeface="Calibri" panose="020F0502020204030204" pitchFamily="34" charset="0"/>
                        </a:rPr>
                        <a:t>Cloud Identity &amp; Access Management (IAM)</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09585" rtl="0" eaLnBrk="1" fontAlgn="b" latinLnBrk="0" hangingPunct="1">
                        <a:lnSpc>
                          <a:spcPct val="100000"/>
                        </a:lnSpc>
                        <a:spcBef>
                          <a:spcPts val="0"/>
                        </a:spcBef>
                        <a:spcAft>
                          <a:spcPts val="0"/>
                        </a:spcAft>
                        <a:buClrTx/>
                        <a:buSzTx/>
                        <a:buFontTx/>
                        <a:buNone/>
                        <a:tabLst/>
                        <a:defRPr/>
                      </a:pPr>
                      <a:r>
                        <a:rPr lang="en-US" sz="1400" b="0" i="0" u="none" strike="noStrike" kern="1200" dirty="0" smtClean="0">
                          <a:solidFill>
                            <a:schemeClr val="tx2"/>
                          </a:solidFill>
                          <a:effectLst/>
                          <a:latin typeface="+mn-lt"/>
                          <a:ea typeface="+mn-ea"/>
                          <a:cs typeface="Calibri" panose="020F0502020204030204" pitchFamily="34" charset="0"/>
                        </a:rPr>
                        <a:t>Identity </a:t>
                      </a:r>
                      <a:endParaRPr lang="en-US" sz="1400" b="0" i="0" u="none" strike="noStrike" kern="1200" dirty="0">
                        <a:solidFill>
                          <a:schemeClr val="tx2"/>
                        </a:solidFill>
                        <a:effectLst/>
                        <a:latin typeface="+mn-lt"/>
                        <a:ea typeface="+mn-ea"/>
                        <a:cs typeface="Calibri" panose="020F0502020204030204" pitchFamily="34" charset="0"/>
                      </a:endParaRPr>
                    </a:p>
                  </a:txBody>
                  <a:tcPr marL="130048" marR="130048" marT="65024" marB="65024"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0915444"/>
                  </a:ext>
                </a:extLst>
              </a:tr>
              <a:tr h="379307">
                <a:tc>
                  <a:txBody>
                    <a:bodyPr/>
                    <a:lstStyle/>
                    <a:p>
                      <a:pPr algn="l" fontAlgn="b"/>
                      <a:r>
                        <a:rPr lang="en-US" sz="1400" b="1" i="0" u="none" strike="noStrike" dirty="0" smtClean="0">
                          <a:solidFill>
                            <a:schemeClr val="tx2"/>
                          </a:solidFill>
                          <a:effectLst/>
                          <a:latin typeface="+mn-lt"/>
                          <a:cs typeface="Calibri" panose="020F0502020204030204" pitchFamily="34" charset="0"/>
                        </a:rPr>
                        <a:t>Major Security Certifications</a:t>
                      </a:r>
                      <a:endParaRPr lang="en-US" sz="1400" b="1" i="0" u="none" strike="noStrike" dirty="0">
                        <a:solidFill>
                          <a:schemeClr val="tx2"/>
                        </a:solidFill>
                        <a:effectLst/>
                        <a:latin typeface="+mn-lt"/>
                        <a:cs typeface="Calibri" panose="020F0502020204030204" pitchFamily="34" charset="0"/>
                      </a:endParaRPr>
                    </a:p>
                  </a:txBody>
                  <a:tcPr marL="0"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smtClean="0">
                          <a:solidFill>
                            <a:schemeClr val="tx2"/>
                          </a:solidFill>
                          <a:effectLst/>
                          <a:latin typeface="+mn-lt"/>
                          <a:cs typeface="Calibri" panose="020F0502020204030204" pitchFamily="34" charset="0"/>
                        </a:rPr>
                        <a:t>PCI DSS L1, HIPAA</a:t>
                      </a:r>
                      <a:endParaRPr lang="en-US" sz="1400" b="0" i="0" u="none" strike="noStrike" dirty="0">
                        <a:solidFill>
                          <a:schemeClr val="tx2"/>
                        </a:solidFill>
                        <a:effectLst/>
                        <a:latin typeface="+mn-lt"/>
                        <a:cs typeface="Calibri" panose="020F0502020204030204" pitchFamily="34" charset="0"/>
                      </a:endParaRP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smtClean="0">
                          <a:solidFill>
                            <a:schemeClr val="tx2"/>
                          </a:solidFill>
                          <a:effectLst/>
                          <a:latin typeface="+mn-lt"/>
                          <a:cs typeface="Calibri" panose="020F0502020204030204" pitchFamily="34" charset="0"/>
                        </a:rPr>
                        <a:t>ISO/IEC, CSA/CCM, HIPAA</a:t>
                      </a:r>
                      <a:endParaRPr lang="en-US" sz="1400" b="0" i="0" u="none" strike="noStrike" dirty="0">
                        <a:solidFill>
                          <a:schemeClr val="tx2"/>
                        </a:solidFill>
                        <a:effectLst/>
                        <a:latin typeface="+mn-lt"/>
                        <a:cs typeface="Calibri" panose="020F0502020204030204" pitchFamily="34" charset="0"/>
                      </a:endParaRP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smtClean="0">
                          <a:solidFill>
                            <a:schemeClr val="tx2"/>
                          </a:solidFill>
                          <a:effectLst/>
                          <a:latin typeface="+mn-lt"/>
                          <a:cs typeface="Calibri" panose="020F0502020204030204" pitchFamily="34" charset="0"/>
                        </a:rPr>
                        <a:t>PCI DSS v3.2, HIPAA</a:t>
                      </a:r>
                      <a:endParaRPr lang="en-US" sz="1400" b="0" i="0" u="none" strike="noStrike" dirty="0">
                        <a:solidFill>
                          <a:schemeClr val="tx2"/>
                        </a:solidFill>
                        <a:effectLst/>
                        <a:latin typeface="+mn-lt"/>
                        <a:cs typeface="Calibri" panose="020F0502020204030204" pitchFamily="34" charset="0"/>
                      </a:endParaRP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09585" rtl="0" eaLnBrk="1" fontAlgn="b" latinLnBrk="0" hangingPunct="1">
                        <a:lnSpc>
                          <a:spcPct val="100000"/>
                        </a:lnSpc>
                        <a:spcBef>
                          <a:spcPts val="0"/>
                        </a:spcBef>
                        <a:spcAft>
                          <a:spcPts val="0"/>
                        </a:spcAft>
                        <a:buClrTx/>
                        <a:buSzTx/>
                        <a:buFontTx/>
                        <a:buNone/>
                        <a:tabLst/>
                        <a:defRPr/>
                      </a:pPr>
                      <a:r>
                        <a:rPr lang="en-US" sz="1400" b="0" i="0" u="none" strike="noStrike" kern="1200" dirty="0" smtClean="0">
                          <a:solidFill>
                            <a:schemeClr val="tx2"/>
                          </a:solidFill>
                          <a:effectLst/>
                          <a:latin typeface="+mn-lt"/>
                          <a:ea typeface="+mn-ea"/>
                          <a:cs typeface="Calibri" panose="020F0502020204030204" pitchFamily="34" charset="0"/>
                        </a:rPr>
                        <a:t>ISO 27001, HIPAA, SOC1 and SOC2</a:t>
                      </a:r>
                      <a:endParaRPr lang="en-US" sz="1400" b="0" i="0" u="none" strike="noStrike" kern="1200" dirty="0">
                        <a:solidFill>
                          <a:schemeClr val="tx2"/>
                        </a:solidFill>
                        <a:effectLst/>
                        <a:latin typeface="+mn-lt"/>
                        <a:ea typeface="+mn-ea"/>
                        <a:cs typeface="Calibri" panose="020F0502020204030204" pitchFamily="34" charset="0"/>
                      </a:endParaRPr>
                    </a:p>
                  </a:txBody>
                  <a:tcPr marL="130048" marR="130048" marT="65024" marB="65024"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5604868"/>
                  </a:ext>
                </a:extLst>
              </a:tr>
              <a:tr h="379307">
                <a:tc>
                  <a:txBody>
                    <a:bodyPr/>
                    <a:lstStyle/>
                    <a:p>
                      <a:pPr algn="l" fontAlgn="b"/>
                      <a:r>
                        <a:rPr lang="en-US" sz="1400" b="1" i="0" u="none" strike="noStrike">
                          <a:solidFill>
                            <a:schemeClr val="tx2"/>
                          </a:solidFill>
                          <a:effectLst/>
                          <a:latin typeface="+mn-lt"/>
                          <a:cs typeface="Calibri" panose="020F0502020204030204" pitchFamily="34" charset="0"/>
                        </a:rPr>
                        <a:t>Secure Credentials</a:t>
                      </a:r>
                    </a:p>
                  </a:txBody>
                  <a:tcPr marL="0"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a:solidFill>
                            <a:schemeClr val="tx2"/>
                          </a:solidFill>
                          <a:effectLst/>
                          <a:latin typeface="+mn-lt"/>
                          <a:cs typeface="Calibri" panose="020F0502020204030204" pitchFamily="34" charset="0"/>
                        </a:rPr>
                        <a:t>AWS Key Management Service</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rPr>
                        <a:t>Azure Key Vault </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a:solidFill>
                            <a:schemeClr val="tx2"/>
                          </a:solidFill>
                          <a:effectLst/>
                          <a:latin typeface="+mn-lt"/>
                          <a:cs typeface="Calibri" panose="020F0502020204030204" pitchFamily="34" charset="0"/>
                        </a:rPr>
                        <a:t> Cloud Key Management Service</a:t>
                      </a: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09585" rtl="0" eaLnBrk="1" fontAlgn="b" latinLnBrk="0" hangingPunct="1">
                        <a:lnSpc>
                          <a:spcPct val="100000"/>
                        </a:lnSpc>
                        <a:spcBef>
                          <a:spcPts val="0"/>
                        </a:spcBef>
                        <a:spcAft>
                          <a:spcPts val="0"/>
                        </a:spcAft>
                        <a:buClrTx/>
                        <a:buSzTx/>
                        <a:buFontTx/>
                        <a:buNone/>
                        <a:tabLst/>
                        <a:defRPr/>
                      </a:pPr>
                      <a:r>
                        <a:rPr lang="en-US" sz="1400" b="0" i="0" u="none" strike="noStrike" kern="1200" dirty="0" smtClean="0">
                          <a:solidFill>
                            <a:schemeClr val="tx2"/>
                          </a:solidFill>
                          <a:effectLst/>
                          <a:latin typeface="+mn-lt"/>
                          <a:ea typeface="+mn-ea"/>
                          <a:cs typeface="Calibri" panose="020F0502020204030204" pitchFamily="34" charset="0"/>
                        </a:rPr>
                        <a:t>Oracle Key Vault</a:t>
                      </a:r>
                      <a:endParaRPr lang="en-US" sz="1400" b="0" i="0" u="none" strike="noStrike" kern="1200" dirty="0">
                        <a:solidFill>
                          <a:schemeClr val="tx2"/>
                        </a:solidFill>
                        <a:effectLst/>
                        <a:latin typeface="+mn-lt"/>
                        <a:ea typeface="+mn-ea"/>
                        <a:cs typeface="Calibri" panose="020F0502020204030204" pitchFamily="34" charset="0"/>
                      </a:endParaRPr>
                    </a:p>
                  </a:txBody>
                  <a:tcPr marL="130048" marR="130048" marT="65024" marB="65024"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4262986"/>
                  </a:ext>
                </a:extLst>
              </a:tr>
              <a:tr h="761323">
                <a:tc>
                  <a:txBody>
                    <a:bodyPr/>
                    <a:lstStyle/>
                    <a:p>
                      <a:pPr algn="l" fontAlgn="b"/>
                      <a:r>
                        <a:rPr lang="en-US" sz="1400" b="1" i="0" u="none" strike="noStrike" dirty="0">
                          <a:solidFill>
                            <a:schemeClr val="tx2"/>
                          </a:solidFill>
                          <a:effectLst/>
                          <a:latin typeface="+mn-lt"/>
                          <a:cs typeface="Calibri" panose="020F0502020204030204" pitchFamily="34" charset="0"/>
                        </a:rPr>
                        <a:t>Pricing</a:t>
                      </a:r>
                    </a:p>
                  </a:txBody>
                  <a:tcPr marL="0"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a:solidFill>
                            <a:schemeClr val="tx2"/>
                          </a:solidFill>
                          <a:effectLst/>
                          <a:latin typeface="+mn-lt"/>
                          <a:cs typeface="Calibri" panose="020F0502020204030204" pitchFamily="34" charset="0"/>
                          <a:hlinkClick r:id="rId2"/>
                        </a:rPr>
                        <a:t>http://calculator.s3.amazonaws.com/index.html</a:t>
                      </a:r>
                      <a:endParaRPr lang="en-US" sz="1400" b="0" i="0" u="none" strike="noStrike" dirty="0">
                        <a:solidFill>
                          <a:schemeClr val="tx2"/>
                        </a:solidFill>
                        <a:effectLst/>
                        <a:latin typeface="+mn-lt"/>
                        <a:cs typeface="Calibri" panose="020F0502020204030204" pitchFamily="34" charset="0"/>
                      </a:endParaRP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09585" rtl="0" eaLnBrk="1" fontAlgn="b" latinLnBrk="0" hangingPunct="1">
                        <a:lnSpc>
                          <a:spcPct val="100000"/>
                        </a:lnSpc>
                        <a:spcBef>
                          <a:spcPts val="0"/>
                        </a:spcBef>
                        <a:spcAft>
                          <a:spcPts val="0"/>
                        </a:spcAft>
                        <a:buClrTx/>
                        <a:buSzTx/>
                        <a:buFontTx/>
                        <a:buNone/>
                        <a:tabLst/>
                        <a:defRPr/>
                      </a:pPr>
                      <a:r>
                        <a:rPr lang="en-US" sz="1400" b="0" i="0" u="none" strike="noStrike" kern="1200" dirty="0" smtClean="0">
                          <a:solidFill>
                            <a:schemeClr val="tx2"/>
                          </a:solidFill>
                          <a:effectLst/>
                          <a:latin typeface="+mn-lt"/>
                          <a:ea typeface="+mn-ea"/>
                          <a:cs typeface="Calibri" panose="020F0502020204030204" pitchFamily="34" charset="0"/>
                          <a:hlinkClick r:id="rId3"/>
                        </a:rPr>
                        <a:t>https://azure.microsoft.com/en-us/pricing/calculator/</a:t>
                      </a:r>
                      <a:r>
                        <a:rPr lang="en-US" sz="1400" b="0" i="0" u="none" strike="noStrike" kern="1200" dirty="0" smtClean="0">
                          <a:solidFill>
                            <a:schemeClr val="tx2"/>
                          </a:solidFill>
                          <a:effectLst/>
                          <a:latin typeface="+mn-lt"/>
                          <a:ea typeface="+mn-ea"/>
                          <a:cs typeface="Calibri" panose="020F0502020204030204" pitchFamily="34" charset="0"/>
                        </a:rPr>
                        <a:t> </a:t>
                      </a:r>
                      <a:endParaRPr lang="en-US" sz="1400" b="0" i="0" u="none" strike="noStrike" kern="1200" dirty="0">
                        <a:solidFill>
                          <a:schemeClr val="tx2"/>
                        </a:solidFill>
                        <a:effectLst/>
                        <a:latin typeface="+mn-lt"/>
                        <a:ea typeface="+mn-ea"/>
                        <a:cs typeface="Calibri" panose="020F0502020204030204" pitchFamily="34" charset="0"/>
                      </a:endParaRP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09585" rtl="0" eaLnBrk="1" fontAlgn="b" latinLnBrk="0" hangingPunct="1">
                        <a:lnSpc>
                          <a:spcPct val="100000"/>
                        </a:lnSpc>
                        <a:spcBef>
                          <a:spcPts val="0"/>
                        </a:spcBef>
                        <a:spcAft>
                          <a:spcPts val="0"/>
                        </a:spcAft>
                        <a:buClrTx/>
                        <a:buSzTx/>
                        <a:buFontTx/>
                        <a:buNone/>
                        <a:tabLst/>
                        <a:defRPr/>
                      </a:pPr>
                      <a:r>
                        <a:rPr lang="en-US" sz="1400" b="0" i="0" u="none" strike="noStrike" kern="1200" dirty="0" smtClean="0">
                          <a:solidFill>
                            <a:schemeClr val="tx2"/>
                          </a:solidFill>
                          <a:effectLst/>
                          <a:latin typeface="+mn-lt"/>
                          <a:ea typeface="+mn-ea"/>
                          <a:cs typeface="Calibri" panose="020F0502020204030204" pitchFamily="34" charset="0"/>
                          <a:hlinkClick r:id="rId4"/>
                        </a:rPr>
                        <a:t>https://cloud.google.com/products/calculator/</a:t>
                      </a:r>
                      <a:endParaRPr lang="en-US" sz="1400" b="0" i="0" u="none" strike="noStrike" kern="1200" dirty="0" smtClean="0">
                        <a:solidFill>
                          <a:schemeClr val="tx2"/>
                        </a:solidFill>
                        <a:effectLst/>
                        <a:latin typeface="+mn-lt"/>
                        <a:ea typeface="+mn-ea"/>
                        <a:cs typeface="Calibri" panose="020F0502020204030204" pitchFamily="34" charset="0"/>
                      </a:endParaRPr>
                    </a:p>
                    <a:p>
                      <a:pPr algn="l" fontAlgn="b"/>
                      <a:endParaRPr lang="en-US" sz="1400" b="0" i="0" u="none" strike="noStrike" dirty="0">
                        <a:solidFill>
                          <a:schemeClr val="tx2"/>
                        </a:solidFill>
                        <a:effectLst/>
                        <a:latin typeface="+mn-lt"/>
                        <a:cs typeface="Calibri" panose="020F0502020204030204" pitchFamily="34" charset="0"/>
                      </a:endParaRPr>
                    </a:p>
                  </a:txBody>
                  <a:tcPr marL="13547" marR="13547" marT="13547"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indent="0" algn="l" defTabSz="609585" rtl="0" eaLnBrk="1" fontAlgn="b" latinLnBrk="0" hangingPunct="1">
                        <a:lnSpc>
                          <a:spcPct val="100000"/>
                        </a:lnSpc>
                        <a:spcBef>
                          <a:spcPts val="0"/>
                        </a:spcBef>
                        <a:spcAft>
                          <a:spcPts val="0"/>
                        </a:spcAft>
                        <a:buClrTx/>
                        <a:buSzTx/>
                        <a:buFontTx/>
                        <a:buNone/>
                        <a:tabLst/>
                        <a:defRPr/>
                      </a:pPr>
                      <a:r>
                        <a:rPr lang="en-US" sz="1400" b="0" i="0" u="none" strike="noStrike" kern="1200" dirty="0" smtClean="0">
                          <a:solidFill>
                            <a:schemeClr val="tx2"/>
                          </a:solidFill>
                          <a:effectLst/>
                          <a:latin typeface="+mn-lt"/>
                          <a:ea typeface="+mn-ea"/>
                          <a:cs typeface="Calibri" panose="020F0502020204030204" pitchFamily="34" charset="0"/>
                          <a:hlinkClick r:id="rId5"/>
                        </a:rPr>
                        <a:t>https://cloud.oracle.com/infrastructure/pricing</a:t>
                      </a:r>
                      <a:endParaRPr lang="en-US" sz="1400" b="0" i="0" u="none" strike="noStrike" kern="1200" dirty="0">
                        <a:solidFill>
                          <a:schemeClr val="tx2"/>
                        </a:solidFill>
                        <a:effectLst/>
                        <a:latin typeface="+mn-lt"/>
                        <a:ea typeface="+mn-ea"/>
                        <a:cs typeface="Calibri" panose="020F0502020204030204" pitchFamily="34" charset="0"/>
                      </a:endParaRPr>
                    </a:p>
                  </a:txBody>
                  <a:tcPr marL="130048" marR="130048" marT="65024" marB="65024"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4461280"/>
                  </a:ext>
                </a:extLst>
              </a:tr>
            </a:tbl>
          </a:graphicData>
        </a:graphic>
      </p:graphicFrame>
      <p:grpSp>
        <p:nvGrpSpPr>
          <p:cNvPr id="5" name="Group 4"/>
          <p:cNvGrpSpPr/>
          <p:nvPr/>
        </p:nvGrpSpPr>
        <p:grpSpPr>
          <a:xfrm>
            <a:off x="4551939" y="1273662"/>
            <a:ext cx="11260571" cy="895418"/>
            <a:chOff x="3200396" y="908606"/>
            <a:chExt cx="7917589" cy="629591"/>
          </a:xfrm>
        </p:grpSpPr>
        <p:pic>
          <p:nvPicPr>
            <p:cNvPr id="6" name="Picture 5"/>
            <p:cNvPicPr>
              <a:picLocks noChangeAspect="1"/>
            </p:cNvPicPr>
            <p:nvPr/>
          </p:nvPicPr>
          <p:blipFill>
            <a:blip r:embed="rId6"/>
            <a:stretch>
              <a:fillRect/>
            </a:stretch>
          </p:blipFill>
          <p:spPr>
            <a:xfrm>
              <a:off x="5552997" y="1054330"/>
              <a:ext cx="992038" cy="373668"/>
            </a:xfrm>
            <a:prstGeom prst="rect">
              <a:avLst/>
            </a:prstGeom>
          </p:spPr>
        </p:pic>
        <p:pic>
          <p:nvPicPr>
            <p:cNvPr id="7" name="Picture 6"/>
            <p:cNvPicPr>
              <a:picLocks noChangeAspect="1"/>
            </p:cNvPicPr>
            <p:nvPr/>
          </p:nvPicPr>
          <p:blipFill>
            <a:blip r:embed="rId7">
              <a:clrChange>
                <a:clrFrom>
                  <a:srgbClr val="000000"/>
                </a:clrFrom>
                <a:clrTo>
                  <a:srgbClr val="000000">
                    <a:alpha val="0"/>
                  </a:srgbClr>
                </a:clrTo>
              </a:clrChange>
            </a:blip>
            <a:stretch>
              <a:fillRect/>
            </a:stretch>
          </p:blipFill>
          <p:spPr>
            <a:xfrm>
              <a:off x="3200396" y="1048276"/>
              <a:ext cx="1046254" cy="379722"/>
            </a:xfrm>
            <a:prstGeom prst="rect">
              <a:avLst/>
            </a:prstGeom>
          </p:spPr>
        </p:pic>
        <p:pic>
          <p:nvPicPr>
            <p:cNvPr id="9" name="Picture 8"/>
            <p:cNvPicPr>
              <a:picLocks noChangeAspect="1"/>
            </p:cNvPicPr>
            <p:nvPr/>
          </p:nvPicPr>
          <p:blipFill>
            <a:blip r:embed="rId8">
              <a:clrChange>
                <a:clrFrom>
                  <a:srgbClr val="000000"/>
                </a:clrFrom>
                <a:clrTo>
                  <a:srgbClr val="000000">
                    <a:alpha val="0"/>
                  </a:srgbClr>
                </a:clrTo>
              </a:clrChange>
            </a:blip>
            <a:stretch>
              <a:fillRect/>
            </a:stretch>
          </p:blipFill>
          <p:spPr>
            <a:xfrm>
              <a:off x="10502535" y="1018807"/>
              <a:ext cx="615450" cy="409191"/>
            </a:xfrm>
            <a:prstGeom prst="rect">
              <a:avLst/>
            </a:prstGeom>
          </p:spPr>
        </p:pic>
        <p:pic>
          <p:nvPicPr>
            <p:cNvPr id="11" name="Picture 10"/>
            <p:cNvPicPr>
              <a:picLocks noChangeAspect="1"/>
            </p:cNvPicPr>
            <p:nvPr/>
          </p:nvPicPr>
          <p:blipFill>
            <a:blip r:embed="rId9">
              <a:clrChange>
                <a:clrFrom>
                  <a:srgbClr val="B8CEE2"/>
                </a:clrFrom>
                <a:clrTo>
                  <a:srgbClr val="B8CEE2">
                    <a:alpha val="0"/>
                  </a:srgbClr>
                </a:clrTo>
              </a:clrChange>
            </a:blip>
            <a:stretch>
              <a:fillRect/>
            </a:stretch>
          </p:blipFill>
          <p:spPr>
            <a:xfrm>
              <a:off x="7877509" y="908606"/>
              <a:ext cx="1105444" cy="629591"/>
            </a:xfrm>
            <a:prstGeom prst="rect">
              <a:avLst/>
            </a:prstGeom>
          </p:spPr>
        </p:pic>
      </p:grpSp>
    </p:spTree>
    <p:extLst>
      <p:ext uri="{BB962C8B-B14F-4D97-AF65-F5344CB8AC3E}">
        <p14:creationId xmlns:p14="http://schemas.microsoft.com/office/powerpoint/2010/main" val="318006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257801652"/>
              </p:ext>
            </p:extLst>
          </p:nvPr>
        </p:nvGraphicFramePr>
        <p:xfrm>
          <a:off x="577424" y="2602992"/>
          <a:ext cx="16241553" cy="5243778"/>
        </p:xfrm>
        <a:graphic>
          <a:graphicData uri="http://schemas.openxmlformats.org/drawingml/2006/table">
            <a:tbl>
              <a:tblPr/>
              <a:tblGrid>
                <a:gridCol w="3311777">
                  <a:extLst>
                    <a:ext uri="{9D8B030D-6E8A-4147-A177-3AD203B41FA5}">
                      <a16:colId xmlns:a16="http://schemas.microsoft.com/office/drawing/2014/main" val="1668492805"/>
                    </a:ext>
                  </a:extLst>
                </a:gridCol>
                <a:gridCol w="2535936">
                  <a:extLst>
                    <a:ext uri="{9D8B030D-6E8A-4147-A177-3AD203B41FA5}">
                      <a16:colId xmlns:a16="http://schemas.microsoft.com/office/drawing/2014/main" val="3061570843"/>
                    </a:ext>
                  </a:extLst>
                </a:gridCol>
                <a:gridCol w="2598460">
                  <a:extLst>
                    <a:ext uri="{9D8B030D-6E8A-4147-A177-3AD203B41FA5}">
                      <a16:colId xmlns:a16="http://schemas.microsoft.com/office/drawing/2014/main" val="4169655338"/>
                    </a:ext>
                  </a:extLst>
                </a:gridCol>
                <a:gridCol w="2598460">
                  <a:extLst>
                    <a:ext uri="{9D8B030D-6E8A-4147-A177-3AD203B41FA5}">
                      <a16:colId xmlns:a16="http://schemas.microsoft.com/office/drawing/2014/main" val="209781032"/>
                    </a:ext>
                  </a:extLst>
                </a:gridCol>
                <a:gridCol w="2598460">
                  <a:extLst>
                    <a:ext uri="{9D8B030D-6E8A-4147-A177-3AD203B41FA5}">
                      <a16:colId xmlns:a16="http://schemas.microsoft.com/office/drawing/2014/main" val="2758805611"/>
                    </a:ext>
                  </a:extLst>
                </a:gridCol>
                <a:gridCol w="2598460">
                  <a:extLst>
                    <a:ext uri="{9D8B030D-6E8A-4147-A177-3AD203B41FA5}">
                      <a16:colId xmlns:a16="http://schemas.microsoft.com/office/drawing/2014/main" val="3915009387"/>
                    </a:ext>
                  </a:extLst>
                </a:gridCol>
              </a:tblGrid>
              <a:tr h="862818">
                <a:tc>
                  <a:txBody>
                    <a:bodyPr/>
                    <a:lstStyle/>
                    <a:p>
                      <a:pPr algn="l" fontAlgn="b"/>
                      <a:endParaRPr lang="en-US" sz="1800" b="1" i="0" u="none" strike="noStrike">
                        <a:solidFill>
                          <a:srgbClr val="000000"/>
                        </a:solidFill>
                        <a:effectLst/>
                        <a:latin typeface="+mn-lt"/>
                      </a:endParaRPr>
                    </a:p>
                  </a:txBody>
                  <a:tcPr marL="13547" marR="13547" marT="13547" marB="0" anchor="b">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b="1" dirty="0" smtClean="0">
                          <a:solidFill>
                            <a:schemeClr val="tx2"/>
                          </a:solidFill>
                          <a:latin typeface="+mn-lt"/>
                          <a:cs typeface="Calibri" panose="020F0502020204030204" pitchFamily="34" charset="0"/>
                        </a:rPr>
                        <a:t>Amazon Redshift</a:t>
                      </a:r>
                      <a:endParaRPr lang="en-US" sz="1600" b="1" dirty="0">
                        <a:solidFill>
                          <a:schemeClr val="tx2"/>
                        </a:solidFill>
                        <a:latin typeface="+mn-lt"/>
                        <a:cs typeface="Calibri" panose="020F0502020204030204" pitchFamily="34" charset="0"/>
                      </a:endParaRPr>
                    </a:p>
                  </a:txBody>
                  <a:tcPr marL="65024" marR="65024" marT="65024" marB="650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b="1" dirty="0" smtClean="0">
                          <a:solidFill>
                            <a:schemeClr val="tx2"/>
                          </a:solidFill>
                          <a:latin typeface="+mn-lt"/>
                          <a:cs typeface="Calibri" panose="020F0502020204030204" pitchFamily="34" charset="0"/>
                        </a:rPr>
                        <a:t>Google </a:t>
                      </a:r>
                      <a:r>
                        <a:rPr lang="en-US" sz="1600" b="1" dirty="0" err="1" smtClean="0">
                          <a:solidFill>
                            <a:schemeClr val="tx2"/>
                          </a:solidFill>
                          <a:latin typeface="+mn-lt"/>
                          <a:cs typeface="Calibri" panose="020F0502020204030204" pitchFamily="34" charset="0"/>
                        </a:rPr>
                        <a:t>BigQuery</a:t>
                      </a:r>
                      <a:endParaRPr lang="en-US" sz="1600" b="1" dirty="0">
                        <a:solidFill>
                          <a:schemeClr val="tx2"/>
                        </a:solidFill>
                        <a:latin typeface="+mn-lt"/>
                        <a:cs typeface="Calibri" panose="020F0502020204030204" pitchFamily="34" charset="0"/>
                      </a:endParaRPr>
                    </a:p>
                  </a:txBody>
                  <a:tcPr marL="65024" marR="65024" marT="65024" marB="650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b="1" dirty="0" smtClean="0">
                          <a:solidFill>
                            <a:schemeClr val="tx2"/>
                          </a:solidFill>
                          <a:latin typeface="+mn-lt"/>
                          <a:cs typeface="Calibri" panose="020F0502020204030204" pitchFamily="34" charset="0"/>
                        </a:rPr>
                        <a:t>Snowflake</a:t>
                      </a:r>
                      <a:endParaRPr lang="en-US" sz="1600" b="1" dirty="0">
                        <a:solidFill>
                          <a:schemeClr val="tx2"/>
                        </a:solidFill>
                        <a:latin typeface="+mn-lt"/>
                        <a:cs typeface="Calibri" panose="020F0502020204030204" pitchFamily="34" charset="0"/>
                      </a:endParaRPr>
                    </a:p>
                  </a:txBody>
                  <a:tcPr marL="65024" marR="65024" marT="65024" marB="650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b="1" dirty="0" smtClean="0">
                          <a:solidFill>
                            <a:schemeClr val="tx2"/>
                          </a:solidFill>
                          <a:latin typeface="+mn-lt"/>
                          <a:cs typeface="Calibri" panose="020F0502020204030204" pitchFamily="34" charset="0"/>
                        </a:rPr>
                        <a:t>Azure SQL DW</a:t>
                      </a:r>
                      <a:endParaRPr lang="en-US" sz="1600" b="1" dirty="0">
                        <a:solidFill>
                          <a:schemeClr val="tx2"/>
                        </a:solidFill>
                        <a:latin typeface="+mn-lt"/>
                        <a:cs typeface="Calibri" panose="020F0502020204030204" pitchFamily="34" charset="0"/>
                      </a:endParaRPr>
                    </a:p>
                  </a:txBody>
                  <a:tcPr marL="65024" marR="65024" marT="65024" marB="650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b="1" dirty="0" smtClean="0">
                          <a:solidFill>
                            <a:schemeClr val="tx2"/>
                          </a:solidFill>
                          <a:latin typeface="+mn-lt"/>
                          <a:cs typeface="Calibri" panose="020F0502020204030204" pitchFamily="34" charset="0"/>
                        </a:rPr>
                        <a:t>IBM DB2 on Cloud</a:t>
                      </a:r>
                      <a:endParaRPr lang="en-US" sz="1600" b="1" dirty="0">
                        <a:solidFill>
                          <a:schemeClr val="tx2"/>
                        </a:solidFill>
                        <a:latin typeface="+mn-lt"/>
                        <a:cs typeface="Calibri" panose="020F0502020204030204" pitchFamily="34" charset="0"/>
                      </a:endParaRPr>
                    </a:p>
                  </a:txBody>
                  <a:tcPr marL="65024" marR="65024" marT="65024" marB="650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34120713"/>
                  </a:ext>
                </a:extLst>
              </a:tr>
              <a:tr h="438096">
                <a:tc>
                  <a:txBody>
                    <a:bodyPr/>
                    <a:lstStyle/>
                    <a:p>
                      <a:pPr algn="l" fontAlgn="b"/>
                      <a:r>
                        <a:rPr lang="en-US" sz="1800" b="1" i="0" u="none" strike="noStrike">
                          <a:solidFill>
                            <a:srgbClr val="000000"/>
                          </a:solidFill>
                          <a:effectLst/>
                          <a:latin typeface="+mn-lt"/>
                        </a:rPr>
                        <a:t>Database Features</a:t>
                      </a:r>
                    </a:p>
                  </a:txBody>
                  <a:tcPr marL="13547" marR="13547" marT="13547" marB="0" anchor="b">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dirty="0">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CBA7A"/>
                    </a:solidFill>
                  </a:tcPr>
                </a:tc>
                <a:tc>
                  <a:txBody>
                    <a:bodyPr/>
                    <a:lstStyle/>
                    <a:p>
                      <a:pPr algn="r" fontAlgn="b"/>
                      <a:endParaRPr lang="en-US" sz="1400" b="0" i="0" u="none" strike="noStrike" dirty="0">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r" fontAlgn="b"/>
                      <a:endParaRPr lang="en-US" sz="1400" b="0" i="0" u="none" strike="noStrike" dirty="0">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EB84"/>
                    </a:solidFill>
                  </a:tcPr>
                </a:tc>
                <a:tc>
                  <a:txBody>
                    <a:bodyPr/>
                    <a:lstStyle/>
                    <a:p>
                      <a:pPr algn="r" fontAlgn="b"/>
                      <a:endParaRPr lang="en-US" sz="1400" b="0" i="0" u="none" strike="noStrike">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8696B"/>
                    </a:solidFill>
                  </a:tcPr>
                </a:tc>
                <a:tc>
                  <a:txBody>
                    <a:bodyPr/>
                    <a:lstStyle/>
                    <a:p>
                      <a:pPr algn="r" fontAlgn="b"/>
                      <a:endParaRPr lang="en-US" sz="1400" b="0" i="0" u="none" strike="noStrike">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B9D780"/>
                    </a:solidFill>
                  </a:tcPr>
                </a:tc>
                <a:extLst>
                  <a:ext uri="{0D108BD9-81ED-4DB2-BD59-A6C34878D82A}">
                    <a16:rowId xmlns:a16="http://schemas.microsoft.com/office/drawing/2014/main" val="2817478432"/>
                  </a:ext>
                </a:extLst>
              </a:tr>
              <a:tr h="438096">
                <a:tc>
                  <a:txBody>
                    <a:bodyPr/>
                    <a:lstStyle/>
                    <a:p>
                      <a:pPr algn="l" fontAlgn="b"/>
                      <a:r>
                        <a:rPr lang="en-US" sz="1800" b="1" i="0" u="none" strike="noStrike">
                          <a:solidFill>
                            <a:srgbClr val="000000"/>
                          </a:solidFill>
                          <a:effectLst/>
                          <a:latin typeface="+mn-lt"/>
                        </a:rPr>
                        <a:t>Database Administration</a:t>
                      </a:r>
                    </a:p>
                  </a:txBody>
                  <a:tcPr marL="13547" marR="13547" marT="13547" marB="0" anchor="b">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8696B"/>
                    </a:solidFill>
                  </a:tcPr>
                </a:tc>
                <a:tc>
                  <a:txBody>
                    <a:bodyPr/>
                    <a:lstStyle/>
                    <a:p>
                      <a:pPr algn="r" fontAlgn="b"/>
                      <a:endParaRPr lang="en-US" sz="1400" b="0" i="0" u="none" strike="noStrike">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r" fontAlgn="b"/>
                      <a:endParaRPr lang="en-US" sz="1400" b="0" i="0" u="none" strike="noStrike" dirty="0">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CB87A"/>
                    </a:solidFill>
                  </a:tcPr>
                </a:tc>
                <a:tc>
                  <a:txBody>
                    <a:bodyPr/>
                    <a:lstStyle/>
                    <a:p>
                      <a:pPr algn="r" fontAlgn="b"/>
                      <a:endParaRPr lang="en-US" sz="1400" b="0" i="0" u="none" strike="noStrike" dirty="0">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7DC67D"/>
                    </a:solidFill>
                  </a:tcPr>
                </a:tc>
                <a:tc>
                  <a:txBody>
                    <a:bodyPr/>
                    <a:lstStyle/>
                    <a:p>
                      <a:pPr algn="r" fontAlgn="b"/>
                      <a:endParaRPr lang="en-US" sz="1400" b="0" i="0" u="none" strike="noStrike">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EB84"/>
                    </a:solidFill>
                  </a:tcPr>
                </a:tc>
                <a:extLst>
                  <a:ext uri="{0D108BD9-81ED-4DB2-BD59-A6C34878D82A}">
                    <a16:rowId xmlns:a16="http://schemas.microsoft.com/office/drawing/2014/main" val="1442948124"/>
                  </a:ext>
                </a:extLst>
              </a:tr>
              <a:tr h="438096">
                <a:tc>
                  <a:txBody>
                    <a:bodyPr/>
                    <a:lstStyle/>
                    <a:p>
                      <a:pPr algn="l" fontAlgn="b"/>
                      <a:r>
                        <a:rPr lang="en-US" sz="1800" b="1" i="0" u="none" strike="noStrike">
                          <a:solidFill>
                            <a:srgbClr val="000000"/>
                          </a:solidFill>
                          <a:effectLst/>
                          <a:latin typeface="+mn-lt"/>
                        </a:rPr>
                        <a:t>Database Migration</a:t>
                      </a:r>
                    </a:p>
                  </a:txBody>
                  <a:tcPr marL="13547" marR="13547" marT="13547" marB="0" anchor="b">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EB84"/>
                    </a:solidFill>
                  </a:tcPr>
                </a:tc>
                <a:tc>
                  <a:txBody>
                    <a:bodyPr/>
                    <a:lstStyle/>
                    <a:p>
                      <a:pPr algn="r" fontAlgn="b"/>
                      <a:endParaRPr lang="en-US" sz="1400" b="0" i="0" u="none" strike="noStrike">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r" fontAlgn="b"/>
                      <a:endParaRPr lang="en-US" sz="1400" b="0" i="0" u="none" strike="noStrike">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EB84"/>
                    </a:solidFill>
                  </a:tcPr>
                </a:tc>
                <a:tc>
                  <a:txBody>
                    <a:bodyPr/>
                    <a:lstStyle/>
                    <a:p>
                      <a:pPr algn="r" fontAlgn="b"/>
                      <a:endParaRPr lang="en-US" sz="1400" b="0" i="0" u="none" strike="noStrike" dirty="0">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8696B"/>
                    </a:solidFill>
                  </a:tcPr>
                </a:tc>
                <a:tc>
                  <a:txBody>
                    <a:bodyPr/>
                    <a:lstStyle/>
                    <a:p>
                      <a:pPr algn="r" fontAlgn="b"/>
                      <a:endParaRPr lang="en-US" sz="1400" b="0" i="0" u="none" strike="noStrike">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EB84"/>
                    </a:solidFill>
                  </a:tcPr>
                </a:tc>
                <a:extLst>
                  <a:ext uri="{0D108BD9-81ED-4DB2-BD59-A6C34878D82A}">
                    <a16:rowId xmlns:a16="http://schemas.microsoft.com/office/drawing/2014/main" val="1862228287"/>
                  </a:ext>
                </a:extLst>
              </a:tr>
              <a:tr h="438096">
                <a:tc>
                  <a:txBody>
                    <a:bodyPr/>
                    <a:lstStyle/>
                    <a:p>
                      <a:pPr algn="l" fontAlgn="b"/>
                      <a:r>
                        <a:rPr lang="en-US" sz="1800" b="1" i="0" u="none" strike="noStrike">
                          <a:solidFill>
                            <a:srgbClr val="000000"/>
                          </a:solidFill>
                          <a:effectLst/>
                          <a:latin typeface="+mn-lt"/>
                        </a:rPr>
                        <a:t>Cloud Ecosystem </a:t>
                      </a:r>
                    </a:p>
                  </a:txBody>
                  <a:tcPr marL="13547" marR="13547" marT="13547" marB="0" anchor="b">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dirty="0">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r" fontAlgn="b"/>
                      <a:endParaRPr lang="en-US" sz="1400" b="0" i="0" u="none" strike="noStrike">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8696B"/>
                    </a:solidFill>
                  </a:tcPr>
                </a:tc>
                <a:tc>
                  <a:txBody>
                    <a:bodyPr/>
                    <a:lstStyle/>
                    <a:p>
                      <a:pPr algn="r" fontAlgn="b"/>
                      <a:endParaRPr lang="en-US" sz="1400" b="0" i="0" u="none" strike="noStrike">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r" fontAlgn="b"/>
                      <a:endParaRPr lang="en-US" sz="1400" b="0" i="0" u="none" strike="noStrike" dirty="0">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8696B"/>
                    </a:solidFill>
                  </a:tcPr>
                </a:tc>
                <a:tc>
                  <a:txBody>
                    <a:bodyPr/>
                    <a:lstStyle/>
                    <a:p>
                      <a:pPr algn="r" fontAlgn="b"/>
                      <a:endParaRPr lang="en-US" sz="1400" b="0" i="0" u="none" strike="noStrike" dirty="0">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EB84"/>
                    </a:solidFill>
                  </a:tcPr>
                </a:tc>
                <a:extLst>
                  <a:ext uri="{0D108BD9-81ED-4DB2-BD59-A6C34878D82A}">
                    <a16:rowId xmlns:a16="http://schemas.microsoft.com/office/drawing/2014/main" val="3200960177"/>
                  </a:ext>
                </a:extLst>
              </a:tr>
              <a:tr h="438096">
                <a:tc>
                  <a:txBody>
                    <a:bodyPr/>
                    <a:lstStyle/>
                    <a:p>
                      <a:pPr algn="l" fontAlgn="b"/>
                      <a:r>
                        <a:rPr lang="en-US" sz="1800" b="1" i="0" u="none" strike="noStrike">
                          <a:solidFill>
                            <a:srgbClr val="000000"/>
                          </a:solidFill>
                          <a:effectLst/>
                          <a:latin typeface="+mn-lt"/>
                        </a:rPr>
                        <a:t>ETL</a:t>
                      </a:r>
                    </a:p>
                  </a:txBody>
                  <a:tcPr marL="13547" marR="13547" marT="13547" marB="0" anchor="b">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r" fontAlgn="b"/>
                      <a:endParaRPr lang="en-US" sz="1400" b="0" i="0" u="none" strike="noStrike" dirty="0">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8696B"/>
                    </a:solidFill>
                  </a:tcPr>
                </a:tc>
                <a:tc>
                  <a:txBody>
                    <a:bodyPr/>
                    <a:lstStyle/>
                    <a:p>
                      <a:pPr algn="r" fontAlgn="b"/>
                      <a:endParaRPr lang="en-US" sz="1400" b="0" i="0" u="none" strike="noStrike">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r" fontAlgn="b"/>
                      <a:endParaRPr lang="en-US" sz="1400" b="0" i="0" u="none" strike="noStrike">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BAA77"/>
                    </a:solidFill>
                  </a:tcPr>
                </a:tc>
                <a:tc>
                  <a:txBody>
                    <a:bodyPr/>
                    <a:lstStyle/>
                    <a:p>
                      <a:pPr algn="r" fontAlgn="b"/>
                      <a:endParaRPr lang="en-US" sz="1400" b="0" i="0" u="none" strike="noStrike" dirty="0">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EB84"/>
                    </a:solidFill>
                  </a:tcPr>
                </a:tc>
                <a:extLst>
                  <a:ext uri="{0D108BD9-81ED-4DB2-BD59-A6C34878D82A}">
                    <a16:rowId xmlns:a16="http://schemas.microsoft.com/office/drawing/2014/main" val="3406409790"/>
                  </a:ext>
                </a:extLst>
              </a:tr>
              <a:tr h="438096">
                <a:tc>
                  <a:txBody>
                    <a:bodyPr/>
                    <a:lstStyle/>
                    <a:p>
                      <a:pPr algn="l" fontAlgn="b"/>
                      <a:r>
                        <a:rPr lang="en-US" sz="1800" b="1" i="0" u="none" strike="noStrike">
                          <a:solidFill>
                            <a:srgbClr val="000000"/>
                          </a:solidFill>
                          <a:effectLst/>
                          <a:latin typeface="+mn-lt"/>
                        </a:rPr>
                        <a:t>Reporting</a:t>
                      </a:r>
                    </a:p>
                  </a:txBody>
                  <a:tcPr marL="13547" marR="13547" marT="13547" marB="0" anchor="b">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r" fontAlgn="b"/>
                      <a:endParaRPr lang="en-US" sz="1400" b="0" i="0" u="none" strike="noStrike">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8696B"/>
                    </a:solidFill>
                  </a:tcPr>
                </a:tc>
                <a:tc>
                  <a:txBody>
                    <a:bodyPr/>
                    <a:lstStyle/>
                    <a:p>
                      <a:pPr algn="r" fontAlgn="b"/>
                      <a:endParaRPr lang="en-US" sz="1400" b="0" i="0" u="none" strike="noStrike">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r" fontAlgn="b"/>
                      <a:endParaRPr lang="en-US" sz="1400" b="0" i="0" u="none" strike="noStrike">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DCA7D"/>
                    </a:solidFill>
                  </a:tcPr>
                </a:tc>
                <a:tc>
                  <a:txBody>
                    <a:bodyPr/>
                    <a:lstStyle/>
                    <a:p>
                      <a:pPr algn="r" fontAlgn="b"/>
                      <a:endParaRPr lang="en-US" sz="1400" b="0" i="0" u="none" strike="noStrike" dirty="0">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extLst>
                  <a:ext uri="{0D108BD9-81ED-4DB2-BD59-A6C34878D82A}">
                    <a16:rowId xmlns:a16="http://schemas.microsoft.com/office/drawing/2014/main" val="3770617878"/>
                  </a:ext>
                </a:extLst>
              </a:tr>
              <a:tr h="438096">
                <a:tc>
                  <a:txBody>
                    <a:bodyPr/>
                    <a:lstStyle/>
                    <a:p>
                      <a:pPr algn="l" fontAlgn="b"/>
                      <a:r>
                        <a:rPr lang="en-US" sz="1800" b="1" i="0" u="none" strike="noStrike">
                          <a:solidFill>
                            <a:srgbClr val="000000"/>
                          </a:solidFill>
                          <a:effectLst/>
                          <a:latin typeface="+mn-lt"/>
                        </a:rPr>
                        <a:t>Scheduler</a:t>
                      </a:r>
                    </a:p>
                  </a:txBody>
                  <a:tcPr marL="13547" marR="13547" marT="13547" marB="0" anchor="b">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r" fontAlgn="b"/>
                      <a:endParaRPr lang="en-US" sz="1400" b="0" i="0" u="none" strike="noStrike">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r" fontAlgn="b"/>
                      <a:endParaRPr lang="en-US" sz="1400" b="0" i="0" u="none" strike="noStrike">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r" fontAlgn="b"/>
                      <a:endParaRPr lang="en-US" sz="1400" b="0" i="0" u="none" strike="noStrike">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r" fontAlgn="b"/>
                      <a:endParaRPr lang="en-US" sz="1400" b="0" i="0" u="none" strike="noStrike" dirty="0">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extLst>
                  <a:ext uri="{0D108BD9-81ED-4DB2-BD59-A6C34878D82A}">
                    <a16:rowId xmlns:a16="http://schemas.microsoft.com/office/drawing/2014/main" val="4291240617"/>
                  </a:ext>
                </a:extLst>
              </a:tr>
              <a:tr h="438096">
                <a:tc>
                  <a:txBody>
                    <a:bodyPr/>
                    <a:lstStyle/>
                    <a:p>
                      <a:pPr algn="l" fontAlgn="b"/>
                      <a:r>
                        <a:rPr lang="en-US" sz="1800" b="1" i="0" u="none" strike="noStrike">
                          <a:solidFill>
                            <a:srgbClr val="000000"/>
                          </a:solidFill>
                          <a:effectLst/>
                          <a:latin typeface="+mn-lt"/>
                        </a:rPr>
                        <a:t>Infra Pricing Model</a:t>
                      </a:r>
                    </a:p>
                  </a:txBody>
                  <a:tcPr marL="13547" marR="13547" marT="13547" marB="0" anchor="b">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EB84"/>
                    </a:solidFill>
                  </a:tcPr>
                </a:tc>
                <a:tc>
                  <a:txBody>
                    <a:bodyPr/>
                    <a:lstStyle/>
                    <a:p>
                      <a:pPr algn="r" fontAlgn="b"/>
                      <a:endParaRPr lang="en-US" sz="1400" b="0" i="0" u="none" strike="noStrike">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r" fontAlgn="b"/>
                      <a:endParaRPr lang="en-US" sz="1400" b="0" i="0" u="none" strike="noStrike">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EB84"/>
                    </a:solidFill>
                  </a:tcPr>
                </a:tc>
                <a:tc>
                  <a:txBody>
                    <a:bodyPr/>
                    <a:lstStyle/>
                    <a:p>
                      <a:pPr marL="0" algn="r" defTabSz="1733977" rtl="0" eaLnBrk="1" fontAlgn="b" latinLnBrk="0" hangingPunct="1"/>
                      <a:endParaRPr lang="en-US" sz="1400" b="0" i="0" u="none" strike="noStrike" kern="1200" dirty="0">
                        <a:solidFill>
                          <a:srgbClr val="000000"/>
                        </a:solidFill>
                        <a:effectLst/>
                        <a:latin typeface="+mn-lt"/>
                        <a:ea typeface="+mn-ea"/>
                        <a:cs typeface="+mn-cs"/>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39966"/>
                    </a:solidFill>
                  </a:tcPr>
                </a:tc>
                <a:tc>
                  <a:txBody>
                    <a:bodyPr/>
                    <a:lstStyle/>
                    <a:p>
                      <a:pPr algn="r" fontAlgn="b"/>
                      <a:endParaRPr lang="en-US" sz="1400" b="0" i="0" u="none" strike="noStrike" dirty="0">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8696B"/>
                    </a:solidFill>
                  </a:tcPr>
                </a:tc>
                <a:extLst>
                  <a:ext uri="{0D108BD9-81ED-4DB2-BD59-A6C34878D82A}">
                    <a16:rowId xmlns:a16="http://schemas.microsoft.com/office/drawing/2014/main" val="3264877385"/>
                  </a:ext>
                </a:extLst>
              </a:tr>
              <a:tr h="438096">
                <a:tc>
                  <a:txBody>
                    <a:bodyPr/>
                    <a:lstStyle/>
                    <a:p>
                      <a:pPr algn="l" fontAlgn="b"/>
                      <a:r>
                        <a:rPr lang="en-US" sz="1800" b="1" i="0" u="none" strike="noStrike">
                          <a:solidFill>
                            <a:srgbClr val="000000"/>
                          </a:solidFill>
                          <a:effectLst/>
                          <a:latin typeface="+mn-lt"/>
                        </a:rPr>
                        <a:t>Skillset &amp; Resourcing</a:t>
                      </a:r>
                    </a:p>
                  </a:txBody>
                  <a:tcPr marL="13547" marR="13547" marT="13547" marB="0" anchor="b">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8696B"/>
                    </a:solidFill>
                  </a:tcPr>
                </a:tc>
                <a:tc>
                  <a:txBody>
                    <a:bodyPr/>
                    <a:lstStyle/>
                    <a:p>
                      <a:pPr algn="r" fontAlgn="b"/>
                      <a:endParaRPr lang="en-US" sz="1400" b="0" i="0" u="none" strike="noStrike">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8696B"/>
                    </a:solidFill>
                  </a:tcPr>
                </a:tc>
                <a:tc>
                  <a:txBody>
                    <a:bodyPr/>
                    <a:lstStyle/>
                    <a:p>
                      <a:pPr algn="r" fontAlgn="b"/>
                      <a:endParaRPr lang="en-US" sz="1400" b="0" i="0" u="none" strike="noStrike" dirty="0">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marL="0" algn="r" defTabSz="1733977" rtl="0" eaLnBrk="1" fontAlgn="b" latinLnBrk="0" hangingPunct="1"/>
                      <a:endParaRPr lang="en-US" sz="1400" b="0" i="0" u="none" strike="noStrike" kern="1200" dirty="0">
                        <a:solidFill>
                          <a:srgbClr val="000000"/>
                        </a:solidFill>
                        <a:effectLst/>
                        <a:latin typeface="+mn-lt"/>
                        <a:ea typeface="+mn-ea"/>
                        <a:cs typeface="+mn-cs"/>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39966"/>
                    </a:solidFill>
                  </a:tcPr>
                </a:tc>
                <a:tc>
                  <a:txBody>
                    <a:bodyPr/>
                    <a:lstStyle/>
                    <a:p>
                      <a:pPr algn="r" fontAlgn="b"/>
                      <a:endParaRPr lang="en-US" sz="1400" b="0" i="0" u="none" strike="noStrike" dirty="0">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39966"/>
                    </a:solidFill>
                  </a:tcPr>
                </a:tc>
                <a:extLst>
                  <a:ext uri="{0D108BD9-81ED-4DB2-BD59-A6C34878D82A}">
                    <a16:rowId xmlns:a16="http://schemas.microsoft.com/office/drawing/2014/main" val="1426275364"/>
                  </a:ext>
                </a:extLst>
              </a:tr>
              <a:tr h="438096">
                <a:tc>
                  <a:txBody>
                    <a:bodyPr/>
                    <a:lstStyle/>
                    <a:p>
                      <a:pPr algn="l" fontAlgn="b"/>
                      <a:r>
                        <a:rPr lang="en-US" sz="1800" b="1" i="0" u="none" strike="noStrike" dirty="0">
                          <a:solidFill>
                            <a:srgbClr val="000000"/>
                          </a:solidFill>
                          <a:effectLst/>
                          <a:latin typeface="+mn-lt"/>
                        </a:rPr>
                        <a:t>Security</a:t>
                      </a:r>
                    </a:p>
                  </a:txBody>
                  <a:tcPr marL="13547" marR="13547" marT="13547" marB="0" anchor="b">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400" b="0" i="0" u="none" strike="noStrike" dirty="0">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r" fontAlgn="b"/>
                      <a:endParaRPr lang="en-US" sz="1400" b="0" i="0" u="none" strike="noStrike" dirty="0">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r" fontAlgn="b"/>
                      <a:endParaRPr lang="en-US" sz="1400" b="0" i="0" u="none" strike="noStrike" dirty="0">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r" fontAlgn="b"/>
                      <a:endParaRPr lang="en-US" sz="1400" b="0" i="0" u="none" strike="noStrike" dirty="0">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r" fontAlgn="b"/>
                      <a:endParaRPr lang="en-US" sz="1400" b="0" i="0" u="none" strike="noStrike" dirty="0">
                        <a:solidFill>
                          <a:srgbClr val="000000"/>
                        </a:solidFill>
                        <a:effectLst/>
                        <a:latin typeface="+mn-lt"/>
                      </a:endParaRPr>
                    </a:p>
                  </a:txBody>
                  <a:tcPr marL="13547" marR="13547" marT="135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63BE7B"/>
                    </a:solidFill>
                  </a:tcPr>
                </a:tc>
                <a:extLst>
                  <a:ext uri="{0D108BD9-81ED-4DB2-BD59-A6C34878D82A}">
                    <a16:rowId xmlns:a16="http://schemas.microsoft.com/office/drawing/2014/main" val="3940137602"/>
                  </a:ext>
                </a:extLst>
              </a:tr>
            </a:tbl>
          </a:graphicData>
        </a:graphic>
      </p:graphicFrame>
      <p:sp>
        <p:nvSpPr>
          <p:cNvPr id="3" name="Title 2"/>
          <p:cNvSpPr>
            <a:spLocks noGrp="1"/>
          </p:cNvSpPr>
          <p:nvPr>
            <p:ph type="title"/>
          </p:nvPr>
        </p:nvSpPr>
        <p:spPr/>
        <p:txBody>
          <a:bodyPr/>
          <a:lstStyle/>
          <a:p>
            <a:r>
              <a:rPr lang="en-US" dirty="0" smtClean="0"/>
              <a:t>Cloud Data Warehouse Products – Heat Chart</a:t>
            </a:r>
            <a:endParaRPr lang="en-US" dirty="0"/>
          </a:p>
        </p:txBody>
      </p:sp>
      <p:sp>
        <p:nvSpPr>
          <p:cNvPr id="2" name="Slide Number Placeholder 1"/>
          <p:cNvSpPr>
            <a:spLocks noGrp="1"/>
          </p:cNvSpPr>
          <p:nvPr>
            <p:ph type="sldNum" sz="quarter" idx="12"/>
          </p:nvPr>
        </p:nvSpPr>
        <p:spPr/>
        <p:txBody>
          <a:bodyPr/>
          <a:lstStyle/>
          <a:p>
            <a:pPr defTabSz="650230">
              <a:defRPr/>
            </a:pPr>
            <a:fld id="{B32AB80A-78BA-6B42-BA0D-B44ACF890F5A}" type="slidenum">
              <a:rPr lang="en-US">
                <a:solidFill>
                  <a:prstClr val="white"/>
                </a:solidFill>
              </a:rPr>
              <a:pPr defTabSz="650230">
                <a:defRPr/>
              </a:pPr>
              <a:t>5</a:t>
            </a:fld>
            <a:endParaRPr lang="en-US" dirty="0">
              <a:solidFill>
                <a:prstClr val="white"/>
              </a:solidFill>
            </a:endParaRPr>
          </a:p>
        </p:txBody>
      </p:sp>
      <p:grpSp>
        <p:nvGrpSpPr>
          <p:cNvPr id="12" name="Group 11"/>
          <p:cNvGrpSpPr/>
          <p:nvPr/>
        </p:nvGrpSpPr>
        <p:grpSpPr>
          <a:xfrm>
            <a:off x="3958187" y="2640513"/>
            <a:ext cx="11000206" cy="753968"/>
            <a:chOff x="2264168" y="738439"/>
            <a:chExt cx="7734520" cy="530134"/>
          </a:xfrm>
        </p:grpSpPr>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64168" y="757555"/>
              <a:ext cx="413244" cy="491900"/>
            </a:xfrm>
            <a:prstGeom prst="rect">
              <a:avLst/>
            </a:prstGeom>
          </p:spPr>
        </p:pic>
        <p:pic>
          <p:nvPicPr>
            <p:cNvPr id="9" name="Shape 337" descr="BigQuery_256px.png"/>
            <p:cNvPicPr preferRelativeResize="0"/>
            <p:nvPr/>
          </p:nvPicPr>
          <p:blipFill rotWithShape="1">
            <a:blip r:embed="rId3">
              <a:alphaModFix/>
            </a:blip>
            <a:srcRect t="5092" b="5092"/>
            <a:stretch/>
          </p:blipFill>
          <p:spPr>
            <a:xfrm>
              <a:off x="4097656" y="783990"/>
              <a:ext cx="507443" cy="437685"/>
            </a:xfrm>
            <a:prstGeom prst="rect">
              <a:avLst/>
            </a:prstGeom>
            <a:noFill/>
            <a:ln>
              <a:noFill/>
            </a:ln>
          </p:spPr>
        </p:pic>
        <p:pic>
          <p:nvPicPr>
            <p:cNvPr id="10" name="Picture 9"/>
            <p:cNvPicPr>
              <a:picLocks noChangeAspect="1"/>
            </p:cNvPicPr>
            <p:nvPr/>
          </p:nvPicPr>
          <p:blipFill>
            <a:blip r:embed="rId4"/>
            <a:stretch>
              <a:fillRect/>
            </a:stretch>
          </p:blipFill>
          <p:spPr>
            <a:xfrm>
              <a:off x="5949219" y="738439"/>
              <a:ext cx="530134" cy="530134"/>
            </a:xfrm>
            <a:prstGeom prst="rect">
              <a:avLst/>
            </a:prstGeom>
          </p:spPr>
        </p:pic>
        <p:pic>
          <p:nvPicPr>
            <p:cNvPr id="7" name="Picture 6"/>
            <p:cNvPicPr>
              <a:picLocks noChangeAspect="1"/>
            </p:cNvPicPr>
            <p:nvPr/>
          </p:nvPicPr>
          <p:blipFill>
            <a:blip r:embed="rId5"/>
            <a:stretch>
              <a:fillRect/>
            </a:stretch>
          </p:blipFill>
          <p:spPr>
            <a:xfrm>
              <a:off x="7773751" y="785337"/>
              <a:ext cx="436338" cy="436338"/>
            </a:xfrm>
            <a:prstGeom prst="rect">
              <a:avLst/>
            </a:prstGeom>
          </p:spPr>
        </p:pic>
        <p:pic>
          <p:nvPicPr>
            <p:cNvPr id="11" name="Picture 10"/>
            <p:cNvPicPr>
              <a:picLocks noChangeAspect="1"/>
            </p:cNvPicPr>
            <p:nvPr/>
          </p:nvPicPr>
          <p:blipFill>
            <a:blip r:embed="rId6"/>
            <a:stretch>
              <a:fillRect/>
            </a:stretch>
          </p:blipFill>
          <p:spPr>
            <a:xfrm>
              <a:off x="9513280" y="790928"/>
              <a:ext cx="485408" cy="458527"/>
            </a:xfrm>
            <a:prstGeom prst="rect">
              <a:avLst/>
            </a:prstGeom>
          </p:spPr>
        </p:pic>
      </p:grpSp>
      <p:sp>
        <p:nvSpPr>
          <p:cNvPr id="14" name="TextBox 13"/>
          <p:cNvSpPr txBox="1"/>
          <p:nvPr/>
        </p:nvSpPr>
        <p:spPr>
          <a:xfrm>
            <a:off x="5843325" y="8105013"/>
            <a:ext cx="1444978" cy="311175"/>
          </a:xfrm>
          <a:prstGeom prst="rect">
            <a:avLst/>
          </a:prstGeom>
          <a:solidFill>
            <a:srgbClr val="63BE7B"/>
          </a:solidFill>
        </p:spPr>
        <p:txBody>
          <a:bodyPr wrap="square" rtlCol="0">
            <a:spAutoFit/>
          </a:bodyPr>
          <a:lstStyle/>
          <a:p>
            <a:pPr algn="ctr" defTabSz="650230"/>
            <a:r>
              <a:rPr lang="en-US" sz="1422" b="1" dirty="0">
                <a:solidFill>
                  <a:prstClr val="white"/>
                </a:solidFill>
                <a:effectLst>
                  <a:outerShdw blurRad="38100" dist="38100" dir="2700000" algn="tl">
                    <a:srgbClr val="000000">
                      <a:alpha val="43137"/>
                    </a:srgbClr>
                  </a:outerShdw>
                </a:effectLst>
                <a:latin typeface="Arial"/>
              </a:rPr>
              <a:t>Excellent</a:t>
            </a:r>
          </a:p>
        </p:txBody>
      </p:sp>
      <p:sp>
        <p:nvSpPr>
          <p:cNvPr id="15" name="TextBox 14"/>
          <p:cNvSpPr txBox="1"/>
          <p:nvPr/>
        </p:nvSpPr>
        <p:spPr>
          <a:xfrm>
            <a:off x="7465641" y="8105013"/>
            <a:ext cx="1444978" cy="311175"/>
          </a:xfrm>
          <a:prstGeom prst="rect">
            <a:avLst/>
          </a:prstGeom>
          <a:solidFill>
            <a:srgbClr val="B9D780"/>
          </a:solidFill>
        </p:spPr>
        <p:txBody>
          <a:bodyPr wrap="square" rtlCol="0">
            <a:spAutoFit/>
          </a:bodyPr>
          <a:lstStyle/>
          <a:p>
            <a:pPr algn="ctr" defTabSz="650230"/>
            <a:r>
              <a:rPr lang="en-US" sz="1422" b="1" dirty="0">
                <a:solidFill>
                  <a:prstClr val="white"/>
                </a:solidFill>
                <a:effectLst>
                  <a:outerShdw blurRad="38100" dist="38100" dir="2700000" algn="tl">
                    <a:srgbClr val="000000">
                      <a:alpha val="43137"/>
                    </a:srgbClr>
                  </a:outerShdw>
                </a:effectLst>
                <a:latin typeface="Arial"/>
              </a:rPr>
              <a:t>Very Good</a:t>
            </a:r>
          </a:p>
        </p:txBody>
      </p:sp>
      <p:sp>
        <p:nvSpPr>
          <p:cNvPr id="16" name="TextBox 15"/>
          <p:cNvSpPr txBox="1"/>
          <p:nvPr/>
        </p:nvSpPr>
        <p:spPr>
          <a:xfrm>
            <a:off x="9095855" y="8105013"/>
            <a:ext cx="1444978" cy="311175"/>
          </a:xfrm>
          <a:prstGeom prst="rect">
            <a:avLst/>
          </a:prstGeom>
          <a:solidFill>
            <a:srgbClr val="FFEB84"/>
          </a:solidFill>
        </p:spPr>
        <p:txBody>
          <a:bodyPr wrap="square" rtlCol="0">
            <a:spAutoFit/>
          </a:bodyPr>
          <a:lstStyle/>
          <a:p>
            <a:pPr algn="ctr" defTabSz="650230"/>
            <a:r>
              <a:rPr lang="en-US" sz="1422" b="1" dirty="0">
                <a:solidFill>
                  <a:prstClr val="white"/>
                </a:solidFill>
                <a:effectLst>
                  <a:outerShdw blurRad="38100" dist="38100" dir="2700000" algn="tl">
                    <a:srgbClr val="000000">
                      <a:alpha val="43137"/>
                    </a:srgbClr>
                  </a:outerShdw>
                </a:effectLst>
                <a:latin typeface="Arial"/>
              </a:rPr>
              <a:t>Good</a:t>
            </a:r>
          </a:p>
        </p:txBody>
      </p:sp>
      <p:sp>
        <p:nvSpPr>
          <p:cNvPr id="17" name="TextBox 16"/>
          <p:cNvSpPr txBox="1"/>
          <p:nvPr/>
        </p:nvSpPr>
        <p:spPr>
          <a:xfrm>
            <a:off x="10718171" y="8105013"/>
            <a:ext cx="1444978" cy="311175"/>
          </a:xfrm>
          <a:prstGeom prst="rect">
            <a:avLst/>
          </a:prstGeom>
          <a:solidFill>
            <a:srgbClr val="FCB87A"/>
          </a:solidFill>
        </p:spPr>
        <p:txBody>
          <a:bodyPr wrap="square" rtlCol="0">
            <a:spAutoFit/>
          </a:bodyPr>
          <a:lstStyle/>
          <a:p>
            <a:pPr algn="ctr" defTabSz="650230"/>
            <a:r>
              <a:rPr lang="en-US" sz="1422" b="1" dirty="0">
                <a:solidFill>
                  <a:prstClr val="white"/>
                </a:solidFill>
                <a:effectLst>
                  <a:outerShdw blurRad="38100" dist="38100" dir="2700000" algn="tl">
                    <a:srgbClr val="000000">
                      <a:alpha val="43137"/>
                    </a:srgbClr>
                  </a:outerShdw>
                </a:effectLst>
                <a:latin typeface="Arial"/>
              </a:rPr>
              <a:t>Fair</a:t>
            </a:r>
          </a:p>
        </p:txBody>
      </p:sp>
      <p:sp>
        <p:nvSpPr>
          <p:cNvPr id="18" name="TextBox 17"/>
          <p:cNvSpPr txBox="1"/>
          <p:nvPr/>
        </p:nvSpPr>
        <p:spPr>
          <a:xfrm>
            <a:off x="12334589" y="8105012"/>
            <a:ext cx="1444978" cy="311175"/>
          </a:xfrm>
          <a:prstGeom prst="rect">
            <a:avLst/>
          </a:prstGeom>
          <a:solidFill>
            <a:srgbClr val="F8696B"/>
          </a:solidFill>
        </p:spPr>
        <p:txBody>
          <a:bodyPr wrap="square" rtlCol="0">
            <a:spAutoFit/>
          </a:bodyPr>
          <a:lstStyle/>
          <a:p>
            <a:pPr algn="ctr" defTabSz="650230"/>
            <a:r>
              <a:rPr lang="en-US" sz="1422" b="1" dirty="0">
                <a:solidFill>
                  <a:prstClr val="white"/>
                </a:solidFill>
                <a:effectLst>
                  <a:outerShdw blurRad="38100" dist="38100" dir="2700000" algn="tl">
                    <a:srgbClr val="000000">
                      <a:alpha val="43137"/>
                    </a:srgbClr>
                  </a:outerShdw>
                </a:effectLst>
                <a:latin typeface="Arial"/>
              </a:rPr>
              <a:t>Lacking</a:t>
            </a:r>
          </a:p>
        </p:txBody>
      </p:sp>
      <p:sp>
        <p:nvSpPr>
          <p:cNvPr id="4" name="TextBox 3"/>
          <p:cNvSpPr txBox="1"/>
          <p:nvPr/>
        </p:nvSpPr>
        <p:spPr>
          <a:xfrm>
            <a:off x="728291" y="1390389"/>
            <a:ext cx="16090686" cy="276999"/>
          </a:xfrm>
          <a:prstGeom prst="rect">
            <a:avLst/>
          </a:prstGeom>
        </p:spPr>
        <p:txBody>
          <a:bodyPr wrap="square" lIns="0" tIns="0" rIns="0" bIns="0" rtlCol="0">
            <a:spAutoFit/>
          </a:bodyPr>
          <a:lstStyle/>
          <a:p>
            <a:pPr algn="l"/>
            <a:r>
              <a:rPr lang="en-US" dirty="0" smtClean="0">
                <a:solidFill>
                  <a:schemeClr val="tx2"/>
                </a:solidFill>
              </a:rPr>
              <a:t>This is a sample heat chart from objective assessment of several cloud platforms based on a set of use cases across functional and operational areas</a:t>
            </a:r>
          </a:p>
        </p:txBody>
      </p:sp>
    </p:spTree>
    <p:extLst>
      <p:ext uri="{BB962C8B-B14F-4D97-AF65-F5344CB8AC3E}">
        <p14:creationId xmlns:p14="http://schemas.microsoft.com/office/powerpoint/2010/main" val="3210718788"/>
      </p:ext>
    </p:extLst>
  </p:cSld>
  <p:clrMapOvr>
    <a:masterClrMapping/>
  </p:clrMapOvr>
</p:sld>
</file>

<file path=ppt/theme/theme1.xml><?xml version="1.0" encoding="utf-8"?>
<a:theme xmlns:a="http://schemas.openxmlformats.org/drawingml/2006/main" name="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cog_PPT_16x9</Template>
  <TotalTime>3740</TotalTime>
  <Words>1208</Words>
  <Application>Microsoft Office PowerPoint</Application>
  <PresentationFormat>Custom</PresentationFormat>
  <Paragraphs>223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Courier New</vt:lpstr>
      <vt:lpstr>Cognizant</vt:lpstr>
      <vt:lpstr>Cloud Platforms: At a Glance</vt:lpstr>
      <vt:lpstr>Data Warehouse Service on Cloud: At a Glance</vt:lpstr>
      <vt:lpstr>Cloud Platforms: Side by Side 1/2</vt:lpstr>
      <vt:lpstr>Cloud Platforms: Side by Side 2/2</vt:lpstr>
      <vt:lpstr>Cloud Data Warehouse Products – Heat Chart</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 drives cloud transformation for Data &amp; Analytics</dc:title>
  <dc:creator>De, Anirban - DOD (Cognizant)</dc:creator>
  <cp:lastModifiedBy>Roy, Sandeep-DW (Cognizant)</cp:lastModifiedBy>
  <cp:revision>233</cp:revision>
  <dcterms:created xsi:type="dcterms:W3CDTF">2017-05-29T10:49:30Z</dcterms:created>
  <dcterms:modified xsi:type="dcterms:W3CDTF">2018-11-28T04:20:24Z</dcterms:modified>
</cp:coreProperties>
</file>