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Mini Project</a:t>
            </a:r>
            <a:br>
              <a:rPr lang="en-IN" dirty="0" smtClean="0"/>
            </a:br>
            <a:r>
              <a:rPr lang="en-IN" dirty="0" smtClean="0"/>
              <a:t>Library Management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By,</a:t>
            </a:r>
          </a:p>
          <a:p>
            <a:pPr algn="r"/>
            <a:r>
              <a:rPr lang="en-IN" dirty="0" err="1" smtClean="0"/>
              <a:t>Ananda</a:t>
            </a:r>
            <a:r>
              <a:rPr lang="en-IN" dirty="0" smtClean="0"/>
              <a:t> </a:t>
            </a:r>
            <a:r>
              <a:rPr lang="en-IN" dirty="0" err="1" smtClean="0"/>
              <a:t>Rao</a:t>
            </a:r>
            <a:r>
              <a:rPr lang="en-IN" dirty="0" smtClean="0"/>
              <a:t> H (14CO103)</a:t>
            </a:r>
          </a:p>
          <a:p>
            <a:pPr algn="r"/>
            <a:r>
              <a:rPr lang="en-IN" dirty="0" smtClean="0"/>
              <a:t>Nikhil B M (14EC134)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6-Collect Books</a:t>
            </a:r>
            <a:endParaRPr lang="en-IN" dirty="0"/>
          </a:p>
        </p:txBody>
      </p:sp>
      <p:pic>
        <p:nvPicPr>
          <p:cNvPr id="7171" name="Picture 3" descr="C:\Users\Ananda Rao H\Documents\Mini Project\Coll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95577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User Module</a:t>
            </a:r>
            <a:endParaRPr lang="en-IN" dirty="0"/>
          </a:p>
        </p:txBody>
      </p:sp>
      <p:pic>
        <p:nvPicPr>
          <p:cNvPr id="8194" name="Picture 2" descr="C:\Users\Ananda Rao H\Documents\Mini Project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30092" cy="539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1-Search for Books</a:t>
            </a:r>
            <a:endParaRPr lang="en-IN" dirty="0"/>
          </a:p>
        </p:txBody>
      </p:sp>
      <p:pic>
        <p:nvPicPr>
          <p:cNvPr id="9218" name="Picture 2" descr="C:\Users\Ananda Rao H\Documents\Mini Project\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44055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2-UserInfo</a:t>
            </a:r>
            <a:endParaRPr lang="en-IN" dirty="0"/>
          </a:p>
        </p:txBody>
      </p:sp>
      <p:pic>
        <p:nvPicPr>
          <p:cNvPr id="10243" name="Picture 3" descr="C:\Users\Ananda Rao H\Documents\Mini Project\User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248399" cy="567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76400"/>
            <a:ext cx="5410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Abstract-Problem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Main Screen </a:t>
            </a:r>
            <a:endParaRPr lang="en-IN" dirty="0"/>
          </a:p>
        </p:txBody>
      </p:sp>
      <p:pic>
        <p:nvPicPr>
          <p:cNvPr id="11266" name="Picture 2" descr="C:\Users\Ananda Rao H\Documents\Mini Project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42496"/>
            <a:ext cx="4267200" cy="5615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Admin Module </a:t>
            </a:r>
            <a:endParaRPr lang="en-IN" dirty="0"/>
          </a:p>
        </p:txBody>
      </p:sp>
      <p:pic>
        <p:nvPicPr>
          <p:cNvPr id="1026" name="Picture 2" descr="C:\Users\Ananda Rao H\Documents\Mini Project\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683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1-Add Book </a:t>
            </a:r>
            <a:endParaRPr lang="en-IN" dirty="0"/>
          </a:p>
        </p:txBody>
      </p:sp>
      <p:pic>
        <p:nvPicPr>
          <p:cNvPr id="2051" name="Picture 3" descr="C:\Users\Ananda Rao H\Documents\Mini Project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56017"/>
            <a:ext cx="6629400" cy="560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2-Add User </a:t>
            </a:r>
            <a:endParaRPr lang="en-IN" dirty="0"/>
          </a:p>
        </p:txBody>
      </p:sp>
      <p:pic>
        <p:nvPicPr>
          <p:cNvPr id="3075" name="Picture 3" descr="C:\Users\Ananda Rao H\Documents\Mini Project\Add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24623"/>
            <a:ext cx="6477000" cy="5633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3-List Book </a:t>
            </a:r>
            <a:endParaRPr lang="en-IN" dirty="0"/>
          </a:p>
        </p:txBody>
      </p:sp>
      <p:pic>
        <p:nvPicPr>
          <p:cNvPr id="4098" name="Picture 2" descr="C:\Users\Ananda Rao H\Documents\Mini Project\List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19200"/>
            <a:ext cx="1796186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4-List User</a:t>
            </a:r>
            <a:endParaRPr lang="en-IN" dirty="0"/>
          </a:p>
        </p:txBody>
      </p:sp>
      <p:pic>
        <p:nvPicPr>
          <p:cNvPr id="5122" name="Picture 2" descr="C:\Users\Ananda Rao H\Documents\Mini Project\List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95400"/>
            <a:ext cx="177088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5-Issue Books</a:t>
            </a:r>
            <a:endParaRPr lang="en-IN" dirty="0"/>
          </a:p>
        </p:txBody>
      </p:sp>
      <p:pic>
        <p:nvPicPr>
          <p:cNvPr id="6146" name="Picture 2" descr="C:\Users\Ananda Rao H\Documents\Mini Project\Iss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956522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110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Computer Mini Project Library Management System </vt:lpstr>
      <vt:lpstr>Abstract-Problem Statement</vt:lpstr>
      <vt:lpstr>Main Screen </vt:lpstr>
      <vt:lpstr>Admin Module </vt:lpstr>
      <vt:lpstr>Choice 1-Add Book </vt:lpstr>
      <vt:lpstr>Choice 2-Add User </vt:lpstr>
      <vt:lpstr>Choice 3-List Book </vt:lpstr>
      <vt:lpstr>Choice 4-List User</vt:lpstr>
      <vt:lpstr>Choice 5-Issue Books</vt:lpstr>
      <vt:lpstr>Choice 6-Collect Books</vt:lpstr>
      <vt:lpstr>User Module</vt:lpstr>
      <vt:lpstr>Choice 1-Search for Books</vt:lpstr>
      <vt:lpstr>Choice 2-UserInfo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Mini Project Library Management System </dc:title>
  <dc:creator>Ananda Rao H</dc:creator>
  <cp:lastModifiedBy>Ananda Rao H</cp:lastModifiedBy>
  <cp:revision>7</cp:revision>
  <dcterms:created xsi:type="dcterms:W3CDTF">2006-08-16T00:00:00Z</dcterms:created>
  <dcterms:modified xsi:type="dcterms:W3CDTF">2014-11-19T15:44:02Z</dcterms:modified>
</cp:coreProperties>
</file>