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5" r:id="rId2"/>
    <p:sldMasterId id="2147483667" r:id="rId3"/>
    <p:sldMasterId id="2147483671" r:id="rId4"/>
    <p:sldMasterId id="2147483673" r:id="rId5"/>
    <p:sldMasterId id="2147483679" r:id="rId6"/>
    <p:sldMasterId id="2147483683" r:id="rId7"/>
  </p:sldMasterIdLst>
  <p:sldIdLst>
    <p:sldId id="266" r:id="rId8"/>
    <p:sldId id="257" r:id="rId9"/>
    <p:sldId id="258" r:id="rId10"/>
    <p:sldId id="260" r:id="rId11"/>
    <p:sldId id="259" r:id="rId12"/>
    <p:sldId id="262" r:id="rId13"/>
    <p:sldId id="26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ngsana New" pitchFamily="18" charset="-34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FF"/>
    <a:srgbClr val="CCFFCC"/>
    <a:srgbClr val="9966FF"/>
    <a:srgbClr val="33CCFF"/>
    <a:srgbClr val="9999FF"/>
    <a:srgbClr val="99FF66"/>
    <a:srgbClr val="605B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4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4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DF047A48-03A7-49A2-876F-8674F2385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9CA1-1DC5-4C13-90F2-9FBD2BB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0B6E-8A79-4C26-B4A0-41C58E0BA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DAF4E-2862-42EF-A76A-E33BDF8F2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34FA-20FA-46F9-BAB0-8B6AE97CC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657A-9894-4701-BAD0-1624F6A28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50B8-E027-4414-A518-477395A54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C12B6-F514-4BCD-B623-BBB5E7EDD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73480-11E0-4ED4-A86C-FEE4ED985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1A8F-A636-492E-BC6C-AE89AAC76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FA89-78DB-410B-901B-2B6E863B1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864C-6416-4323-A360-A63AF715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B90E-5443-4C56-8E5E-D80333D24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0F72-69AF-4BA2-8515-54F4E9D27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874AA-ADA6-4685-90A1-329713541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148D9A-18E6-4CAF-B5B9-A889B2134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A6C2-5CDA-4D66-8B7E-A0B376C1C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369F-EC32-463F-9C6C-33ADE540F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D909-16D7-482A-BA94-410BCC167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EE6B-036D-4740-8D72-F03B8153B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6B71-A28A-429C-956A-B894E3830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7B43-E5BB-4E13-9EC4-BC652D0A7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A840-F4F2-4BE3-B024-8350FD84E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6280-93C1-4065-B959-6A6ABC80C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CA06-3683-497D-84D1-336C00CFE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708E-3CB8-47CF-A54D-705CA37DF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73EFD-9FB6-4DC7-AC7B-73191DD87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9DE03-0C94-41B8-8962-EAA0C448D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30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AD24C41-609F-4FB7-84E6-BEE1ACF21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2DCB-8040-4706-B87A-947686B26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63A11-9229-42A3-A493-B17A86B3D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0371-21E0-4A43-A608-946E40755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C33F-89E5-4D51-B95F-259AAE5F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5A61A-A4CE-4A77-AA5E-60D67323D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2C26-1C8B-4F49-9F5A-10E29AD0F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C3CC-E615-49A7-87E0-229C1D1B0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23941-F2B9-4CBF-961D-9118DD43B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0064-6FB5-4993-96DE-13BA616FE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D336-E7CF-4815-8CBC-DCC29BA25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BE125-ABCB-4F67-AC1C-DD859D52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D4298-C735-4F12-9C77-44F747187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FA0C-1E87-4A79-BECB-BCC7D854C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E863A-F873-4DF9-8016-96A6386B0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4D792-5A16-4020-BBEC-5B2D6C4F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03ED-9F91-4E44-9435-5F8524EE8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C3318-380E-4B7B-94B3-18F9B6A59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2CE3F-C642-495B-B7B3-50F4D3048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2DB-32B7-4D58-9F71-0F6BA26B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8B93-F253-426F-A484-B510F5983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10881-C37C-44E4-845E-064ACA4B2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2A5D-7976-4C2B-ABAD-1448EF036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77DC1-CA87-478C-9D32-01B768950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367F7-5973-4AAD-BCA1-E51F462D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DA73-647E-4CA8-BF11-8B5BEAAE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9F3C-9419-408B-A7E2-6166DE269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4F1D-213D-47CE-878E-D00F2BDF6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AAF1-2F36-45F5-9B27-73AE332DF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0256-4631-470D-9A0C-D9D24232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ED56-0FAC-44DE-BCCF-B5E95D972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1FC13-DFBE-4E5A-AE33-55D0FE82A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689A0-7783-49D0-8249-EE79C1651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3922-0861-4C09-BBA2-E9DEA6DBA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16382-6A11-40CF-AF68-BBA60216D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48EA-6A66-4F2B-BE76-6203F51B0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86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70F91-418F-4FB6-B4DB-7278FDA77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87AF-DFF1-4214-B49F-70655BE01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AB0E-B2D1-4D2A-AC88-037AF42D9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3759-5BD9-4990-A8F3-52AE9E832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90C7-4CBB-428A-8962-758EF6701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7FAA6-CB96-4741-B095-6B35C0450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F94D-8965-4841-9272-B8CE65F6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2B326-C096-4417-B19B-897AFEB91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FE9A9-4ACD-46F7-B008-1DF906C56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8FE8-4794-4357-8BDA-9B4187FF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263B4-0304-4907-B587-78EB0A343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AA45D-4361-42E8-8965-3A489DC35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9284-FBF6-42BF-A3DE-E4A8490DF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3B92C-07CA-468A-BAD4-45891CFDA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946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946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946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BDE0E65-590E-4F84-9C40-CDF34A82E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 advClick="0" advTm="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6523860D-9782-493E-A5D5-A92822EB6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37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</a:defRPr>
            </a:lvl1pPr>
          </a:lstStyle>
          <a:p>
            <a:pPr>
              <a:defRPr/>
            </a:pPr>
            <a:fld id="{BF766D3A-4861-4856-A210-8B94AD334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DC67AB-9347-4DD0-B194-9B0A120B7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522FFA86-BD3D-40C7-89AC-47ADDAAE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5427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27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9444247B-0D42-40AD-A005-94F98D0E7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83013E00-DBDB-4AD0-B269-89710B6FE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7200" y="2927350"/>
            <a:ext cx="4419600" cy="1822450"/>
          </a:xfrm>
        </p:spPr>
        <p:txBody>
          <a:bodyPr/>
          <a:lstStyle/>
          <a:p>
            <a:r>
              <a:rPr lang="en-US" dirty="0" smtClean="0"/>
              <a:t>Presentation By :</a:t>
            </a:r>
          </a:p>
          <a:p>
            <a:r>
              <a:rPr lang="en-US" dirty="0" smtClean="0"/>
              <a:t>Ananda Rao H (14CO103)</a:t>
            </a:r>
          </a:p>
          <a:p>
            <a:r>
              <a:rPr lang="en-US" dirty="0" smtClean="0"/>
              <a:t>Nikhil B.M. (14EC134)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IN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bfict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950"/>
            <a:ext cx="8051800" cy="6038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914400"/>
            <a:ext cx="32496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99FF66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Library Management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folHlink">
                <a:gamma/>
                <a:shade val="7098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latin typeface="Algerian" pitchFamily="82" charset="0"/>
              </a:rPr>
              <a:t>Modules of the software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 smtClean="0">
                <a:latin typeface="Harrington" pitchFamily="82" charset="0"/>
              </a:rPr>
              <a:t>Admin	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b="1" smtClean="0">
              <a:latin typeface="Harrington" pitchFamily="82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b="1" smtClean="0">
                <a:latin typeface="Harrington" pitchFamily="82" charset="0"/>
              </a:rPr>
              <a:t>User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rgbClr val="605B50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smtClean="0">
                <a:latin typeface="Harrington" pitchFamily="82" charset="0"/>
              </a:rPr>
              <a:t>Admin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u="sng" dirty="0" smtClean="0"/>
              <a:t>Adding New Member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The first procedure is the registration of the people who arrive to the library. The receptionist has the authority to enter the name and </a:t>
            </a:r>
            <a:r>
              <a:rPr lang="en-US" dirty="0" err="1" smtClean="0"/>
              <a:t>userid</a:t>
            </a:r>
            <a:r>
              <a:rPr lang="en-US" dirty="0" smtClean="0"/>
              <a:t> of the people who visit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fol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smtClean="0">
                <a:latin typeface="Harrington" pitchFamily="82" charset="0"/>
              </a:rPr>
              <a:t> Admin Module 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Adding/Modifying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Admin has the authority to add, delete or modify the details of the book available to/from the system.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The software keeps track of all the information about the books in the library.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uiExpand="1" build="p" rev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2"/>
            </a:gs>
            <a:gs pos="100000">
              <a:schemeClr val="bg2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 smtClean="0">
                <a:latin typeface="Harrington" pitchFamily="82" charset="0"/>
              </a:rPr>
              <a:t>Admin Module:</a:t>
            </a:r>
            <a:endParaRPr lang="en-US" b="1" dirty="0" smtClean="0">
              <a:latin typeface="Harrington" pitchFamily="82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   Issue Books/Collect Fine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 smtClean="0"/>
              <a:t>person can also borrow the book for particular days. All the information will be entered in the system. If the person doesn’t return the book before the due date, a fine will be added and the </a:t>
            </a:r>
            <a:r>
              <a:rPr lang="en-US" dirty="0" smtClean="0"/>
              <a:t>same </a:t>
            </a:r>
            <a:r>
              <a:rPr lang="en-US" dirty="0" smtClean="0"/>
              <a:t>will be </a:t>
            </a:r>
            <a:r>
              <a:rPr lang="en-US" dirty="0" smtClean="0"/>
              <a:t>collected from </a:t>
            </a:r>
            <a:r>
              <a:rPr lang="en-US" dirty="0" smtClean="0"/>
              <a:t>that particular </a:t>
            </a:r>
            <a:r>
              <a:rPr lang="en-US" dirty="0" smtClean="0"/>
              <a:t>person. 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FFFF"/>
            </a:gs>
            <a:gs pos="100000">
              <a:srgbClr val="99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1" dirty="0" smtClean="0">
                <a:latin typeface="Harrington" pitchFamily="82" charset="0"/>
              </a:rPr>
              <a:t>User Module</a:t>
            </a:r>
            <a:endParaRPr lang="en-US" b="1" dirty="0" smtClean="0">
              <a:latin typeface="Harrington" pitchFamily="82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  <a:r>
              <a:rPr lang="en-US" dirty="0" smtClean="0"/>
              <a:t>  Searching for Books :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Available </a:t>
            </a:r>
            <a:r>
              <a:rPr lang="en-US" dirty="0" smtClean="0"/>
              <a:t>Books in the Library can be searched through this Module. Data can be extracted from the Database in this Module.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uiExpand="1" build="p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0"/>
                <a:invGamma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b="0" dirty="0" smtClean="0">
                <a:latin typeface="Harrington" pitchFamily="82" charset="0"/>
              </a:rPr>
              <a:t>User Module</a:t>
            </a:r>
            <a:endParaRPr lang="en-US" b="0" dirty="0" smtClean="0">
              <a:latin typeface="Harrington" pitchFamily="82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1513"/>
            <a:ext cx="8229600" cy="22256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  <a:r>
              <a:rPr lang="en-US" dirty="0" smtClean="0"/>
              <a:t>  Tracking Details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/>
              <a:t>Users can login using this option to view their details such as books issued and due date. </a:t>
            </a: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lgerian" pitchFamily="82" charset="0"/>
              </a:rPr>
              <a:t>CONCLUSION: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Library Management System is gaining more importance as the number of its users are increasing rapidly. As the number is rising there is a need of effective management of library, one such effective system is our Library Management System. </a:t>
            </a:r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113</TotalTime>
  <Words>290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Angsana New</vt:lpstr>
      <vt:lpstr>Arial</vt:lpstr>
      <vt:lpstr>Wingdings</vt:lpstr>
      <vt:lpstr>Calibri</vt:lpstr>
      <vt:lpstr>Garamond</vt:lpstr>
      <vt:lpstr>Tahoma</vt:lpstr>
      <vt:lpstr>Verdana</vt:lpstr>
      <vt:lpstr>Times New Roman</vt:lpstr>
      <vt:lpstr>Arial Black</vt:lpstr>
      <vt:lpstr>Algerian</vt:lpstr>
      <vt:lpstr>Harrington</vt:lpstr>
      <vt:lpstr>Aharoni</vt:lpstr>
      <vt:lpstr>Capsules</vt:lpstr>
      <vt:lpstr>Edge</vt:lpstr>
      <vt:lpstr>Network</vt:lpstr>
      <vt:lpstr>Blends</vt:lpstr>
      <vt:lpstr>Profile</vt:lpstr>
      <vt:lpstr>Slit</vt:lpstr>
      <vt:lpstr>Pixel</vt:lpstr>
      <vt:lpstr>LIBRARY MANAGEMENT SYSTEM</vt:lpstr>
      <vt:lpstr>Library Management System</vt:lpstr>
      <vt:lpstr>Modules of the software</vt:lpstr>
      <vt:lpstr>Admin Module</vt:lpstr>
      <vt:lpstr> Admin Module :</vt:lpstr>
      <vt:lpstr>Admin Module:</vt:lpstr>
      <vt:lpstr>User Module</vt:lpstr>
      <vt:lpstr>User Module</vt:lpstr>
      <vt:lpstr>CONCLUSION:</vt:lpstr>
      <vt:lpstr>Slide 10</vt:lpstr>
    </vt:vector>
  </TitlesOfParts>
  <Company>Spicy"s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Spicy Khan</dc:creator>
  <cp:lastModifiedBy>GIRIRAJ</cp:lastModifiedBy>
  <cp:revision>15</cp:revision>
  <dcterms:created xsi:type="dcterms:W3CDTF">2014-01-23T06:43:32Z</dcterms:created>
  <dcterms:modified xsi:type="dcterms:W3CDTF">2014-11-04T16:15:57Z</dcterms:modified>
</cp:coreProperties>
</file>