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CFA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3C6A-125F-4709-B35D-BE8333E44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F8CF6-3D92-0E43-E584-A29DBE4C7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E84D0-C61D-830E-2827-5DE84F8F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11CBC-C4C3-805C-8F3F-22B934BC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673D-2247-9C8D-2FD3-3E04302F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6252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6936-EC3F-9350-8CC1-8594BC21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7EA6C-E5DF-73AB-ACB3-7E6C06E81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4D37-9C7B-DE30-2979-3763A5CB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12154-1F20-2487-D554-4D618117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D7484-D5CA-7311-8A7E-2AE5AA52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944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D0FE4-7F6C-0097-A4D2-BE8B59B6B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D90EE-3B1F-9AD7-D7FE-30A52CF1D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5495A-B2B3-0221-5F1A-2A74EF8D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421A-B958-2E0D-D91B-32A937CD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3079-5E5B-1570-D9C6-24B19056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2327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4A71-72F9-0F8A-630C-45B8D660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72C4-A138-0BBB-D8E8-0152131F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B439-5026-1F26-A6B9-557AF11A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2DC5-3BDB-BA15-1DFE-D075E774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1EA3-4C44-1EB5-9168-3323E1D2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533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A260-72F1-26CA-06D8-7D148C03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ECD32-E5D8-7806-77E0-4FED83DE9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56FA-D78E-D2F5-10C8-53552E52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2358-984F-AFC8-F5B6-57ADE1F8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9D8A0-79DE-4DC2-5A12-41F6FBF9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111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DC9E-054C-114F-37A6-56F271D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812D-6D4C-D4A8-2C01-9020BFB97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A30-17DC-A54C-4A0E-5CF261D7E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6E456-668D-9F7F-F1A8-D37077DD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535F7-934B-E59E-E820-FE0EC8B7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C1EF1-8CB6-81B5-D7F5-AC78019D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304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7A05-9DA6-6FF9-771D-27385B6B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DC65F-F8A3-953D-5380-5E3F04CA4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18F1A-9E35-C260-F5A2-A1AAD97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78A6-A535-9013-6D91-76F07B7B7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6B78D-3B3D-0D88-7EEA-259696F8A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98F23-8F5F-2340-04FA-9AD8C90A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C4284-D731-AFDD-1AEC-AA70EEC3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A26FE-DE7E-38EF-EAFF-D86C38C1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64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3131-5DA1-2FE1-5999-3C6FDC04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1CD23-C09C-0B8D-58FC-A437787F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7D1D2-2C33-40BA-545B-E127F696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14E2F-D089-3EA1-B880-B63F681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61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CD515-482A-0FE6-3AD2-3036BC29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1F0E4-B60E-A96E-D7CA-D36DF039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DC3FA-849E-F4A5-B933-FEF7D2AC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501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9778-1F5C-2AE9-7BBF-DEB72FEE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F7D8-73C6-7F2F-9030-FE4D597A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386A9-9A84-09CC-09A5-78003E72B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5712C-76BB-3BC0-BDA8-17D950EF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4C7B9-2953-B429-35A2-C4CDFE7F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F402A-34F3-7669-CA81-F4477D5D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745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CE3A-13A2-69A5-A4A8-AE292D60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D1EEE-F8F2-3B5D-C2E3-E325F5410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A7364-1190-B738-4238-C2F4B1CAB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7E419-03F8-75E8-0388-A1748B6D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EE8F-B62D-4C08-9E1A-FEF94882418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F005F-B7B4-7E76-E071-023FA38B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8516A-29DD-411A-4515-FDF46DEB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5051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08DE9-D260-54FB-DE63-934BEEB7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5FDD-EA74-4DA4-0711-5334FDF87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755A-5A0B-6341-1149-1F5E6F2A6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EE8F-B62D-4C08-9E1A-FEF948824188}" type="datetimeFigureOut">
              <a:rPr lang="en-ID" smtClean="0"/>
              <a:t>06/06/2023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6EEC1-35C3-D4A7-CF1A-5D3B8BA2D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17EC7-F548-93E6-02C2-51F77BD5F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0C72-BCE5-4172-A523-8AC019286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63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3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9.svg"/><Relationship Id="rId5" Type="http://schemas.openxmlformats.org/officeDocument/2006/relationships/image" Target="../media/image11.svg"/><Relationship Id="rId15" Type="http://schemas.openxmlformats.org/officeDocument/2006/relationships/image" Target="../media/image17.sv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7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7966-7CBE-0F9E-9265-F539F61F9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813" y="1496132"/>
            <a:ext cx="5979318" cy="1102144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Tugas</a:t>
            </a: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Akhir</a:t>
            </a:r>
            <a:endParaRPr lang="en-ID" sz="72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349D3-D11D-1A12-F875-7C8804FAE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813" y="2635834"/>
            <a:ext cx="5725319" cy="158633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BERBASIS </a:t>
            </a: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INTERNET OF THINGS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(</a:t>
            </a: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DAN </a:t>
            </a: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MONITORING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PADA PINGGIRAN SUNGAI BRANTAS DUSUN JATIMULYO</a:t>
            </a:r>
            <a:endParaRPr lang="en-ID" sz="2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55AFC4-AED3-7020-4970-64ECCE0C23E9}"/>
              </a:ext>
            </a:extLst>
          </p:cNvPr>
          <p:cNvGrpSpPr/>
          <p:nvPr/>
        </p:nvGrpSpPr>
        <p:grpSpPr>
          <a:xfrm>
            <a:off x="6299199" y="1187869"/>
            <a:ext cx="5761726" cy="5334000"/>
            <a:chOff x="1039019" y="1689100"/>
            <a:chExt cx="4362450" cy="4038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E9A313-F64A-7D7C-4BC6-E572F6DD6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019" y="1689100"/>
              <a:ext cx="4362450" cy="403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3614A8-6E24-9911-8EEF-CA71BAF7E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200" y="2381669"/>
              <a:ext cx="3725662" cy="209466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1C434B7-DD64-771C-2C10-BF9B879562B8}"/>
              </a:ext>
            </a:extLst>
          </p:cNvPr>
          <p:cNvSpPr txBox="1"/>
          <p:nvPr/>
        </p:nvSpPr>
        <p:spPr>
          <a:xfrm>
            <a:off x="602813" y="4035201"/>
            <a:ext cx="52899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Dosen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pembimbing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Rachmad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Andri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Atmoko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S.ST, M.T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EC26B-81DB-E7CE-31C0-EF17ACFB1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E4B27D-0CA5-4780-74A7-A9FDFC0FB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151EB-B0E1-7439-6148-DDAC036E0ED7}"/>
              </a:ext>
            </a:extLst>
          </p:cNvPr>
          <p:cNvSpPr txBox="1"/>
          <p:nvPr/>
        </p:nvSpPr>
        <p:spPr>
          <a:xfrm>
            <a:off x="3049191" y="6159317"/>
            <a:ext cx="6093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39825" algn="l"/>
              </a:tabLst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Ananda Ricky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Fauzi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- 203140714111009</a:t>
            </a:r>
          </a:p>
        </p:txBody>
      </p:sp>
      <p:pic>
        <p:nvPicPr>
          <p:cNvPr id="17" name="Graphic 16" descr="Wave">
            <a:extLst>
              <a:ext uri="{FF2B5EF4-FFF2-40B4-BE49-F238E27FC236}">
                <a16:creationId xmlns:a16="http://schemas.microsoft.com/office/drawing/2014/main" id="{3689FDDB-75B6-0C3C-B095-E748D26FE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53692" y="-2491640"/>
            <a:ext cx="1447800" cy="1447800"/>
          </a:xfrm>
          <a:prstGeom prst="rect">
            <a:avLst/>
          </a:prstGeom>
        </p:spPr>
      </p:pic>
      <p:pic>
        <p:nvPicPr>
          <p:cNvPr id="18" name="Graphic 17" descr="Newspaper">
            <a:extLst>
              <a:ext uri="{FF2B5EF4-FFF2-40B4-BE49-F238E27FC236}">
                <a16:creationId xmlns:a16="http://schemas.microsoft.com/office/drawing/2014/main" id="{FF16F1FC-AB16-162B-767D-0FA9372EC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393067" y="1905266"/>
            <a:ext cx="1580584" cy="15805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146BB9-33E1-1605-A6BD-6D84AA163C3B}"/>
              </a:ext>
            </a:extLst>
          </p:cNvPr>
          <p:cNvSpPr txBox="1"/>
          <p:nvPr/>
        </p:nvSpPr>
        <p:spPr>
          <a:xfrm>
            <a:off x="-9379574" y="-3052901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mengalami</a:t>
            </a:r>
            <a:r>
              <a:rPr lang="en-ID" sz="2800" dirty="0">
                <a:solidFill>
                  <a:srgbClr val="068CFA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kenaikan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sebesar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37,5%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keadaan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saat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musim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kemarau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karena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curah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hujan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terukur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hingga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10,361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liter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/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detik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D9E3B7-BD17-0610-F4D6-C63D8EEBB766}"/>
              </a:ext>
            </a:extLst>
          </p:cNvPr>
          <p:cNvSpPr txBox="1"/>
          <p:nvPr/>
        </p:nvSpPr>
        <p:spPr>
          <a:xfrm>
            <a:off x="12770233" y="4845552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Kurangnya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mengetahui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Khususnya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wisatawan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ingin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kegiatan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memancing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pada area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sekitar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901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9F87-25A5-620A-8572-C1E09735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ID" sz="6000" dirty="0"/>
          </a:p>
        </p:txBody>
      </p:sp>
      <p:pic>
        <p:nvPicPr>
          <p:cNvPr id="5" name="Graphic 4" descr="Wave">
            <a:extLst>
              <a:ext uri="{FF2B5EF4-FFF2-40B4-BE49-F238E27FC236}">
                <a16:creationId xmlns:a16="http://schemas.microsoft.com/office/drawing/2014/main" id="{59555C0D-1389-D4BF-4C1F-56CE38B64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601" y="2127944"/>
            <a:ext cx="1447800" cy="144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125461-DAA5-C1BC-944A-7680D8928FC2}"/>
              </a:ext>
            </a:extLst>
          </p:cNvPr>
          <p:cNvSpPr txBox="1"/>
          <p:nvPr/>
        </p:nvSpPr>
        <p:spPr>
          <a:xfrm>
            <a:off x="2336800" y="1643003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mengalami</a:t>
            </a:r>
            <a:r>
              <a:rPr lang="en-ID" sz="2800" dirty="0">
                <a:solidFill>
                  <a:srgbClr val="068CFA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kenaikan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sebesar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37,5%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keadaan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saat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musim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kemarau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karena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curah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hujan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terukur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hingga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10,361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liter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/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detik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03F81-CBCA-1207-55E1-EB24C8C49425}"/>
              </a:ext>
            </a:extLst>
          </p:cNvPr>
          <p:cNvSpPr txBox="1"/>
          <p:nvPr/>
        </p:nvSpPr>
        <p:spPr>
          <a:xfrm>
            <a:off x="2336800" y="4055056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Kurangnya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mengetahui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Khususnya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wisatawan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ingin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kegiatan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memancing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pada area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sekitar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316B40-ADB1-97CB-7408-87665961D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2752E1-FD12-D670-153D-3AEDB9AA7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pic>
        <p:nvPicPr>
          <p:cNvPr id="16" name="Graphic 15" descr="Newspaper">
            <a:extLst>
              <a:ext uri="{FF2B5EF4-FFF2-40B4-BE49-F238E27FC236}">
                <a16:creationId xmlns:a16="http://schemas.microsoft.com/office/drawing/2014/main" id="{3412487B-59E3-EB74-01DE-2BDD08A37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209" y="4507657"/>
            <a:ext cx="1580584" cy="1580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0E283E-0912-CB81-AAC4-56FA7A8DC9D7}"/>
              </a:ext>
            </a:extLst>
          </p:cNvPr>
          <p:cNvSpPr txBox="1"/>
          <p:nvPr/>
        </p:nvSpPr>
        <p:spPr>
          <a:xfrm>
            <a:off x="631838" y="6379337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15CEB-C81D-7459-E144-EAF203CFB3A4}"/>
              </a:ext>
            </a:extLst>
          </p:cNvPr>
          <p:cNvSpPr txBox="1"/>
          <p:nvPr/>
        </p:nvSpPr>
        <p:spPr>
          <a:xfrm>
            <a:off x="-4696156" y="-133325"/>
            <a:ext cx="4319836" cy="41883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Rumusan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bagaimana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rancangan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water level measurement system 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bisa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mengukur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tinggi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air,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mengirim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data, dan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menampilkan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realtime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website?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97FE6-0B28-6162-4647-0A0F427C78A2}"/>
              </a:ext>
            </a:extLst>
          </p:cNvPr>
          <p:cNvSpPr txBox="1"/>
          <p:nvPr/>
        </p:nvSpPr>
        <p:spPr>
          <a:xfrm>
            <a:off x="12663304" y="3389456"/>
            <a:ext cx="5439372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Batasan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lvl="0" algn="ctr">
              <a:lnSpc>
                <a:spcPct val="115000"/>
              </a:lnSpc>
            </a:pP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penelitian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berfungsi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sebagai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uji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coba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dibuat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digunakan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menerima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dikirim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oleh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emerlukan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jaringan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internet</a:t>
            </a:r>
          </a:p>
        </p:txBody>
      </p:sp>
      <p:pic>
        <p:nvPicPr>
          <p:cNvPr id="14" name="Graphic 13" descr="Help">
            <a:extLst>
              <a:ext uri="{FF2B5EF4-FFF2-40B4-BE49-F238E27FC236}">
                <a16:creationId xmlns:a16="http://schemas.microsoft.com/office/drawing/2014/main" id="{F3BDB525-73A5-3AF5-5A41-EA9BD7F4C6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588651" y="6379337"/>
            <a:ext cx="914400" cy="914400"/>
          </a:xfrm>
          <a:prstGeom prst="rect">
            <a:avLst/>
          </a:prstGeom>
        </p:spPr>
      </p:pic>
      <p:pic>
        <p:nvPicPr>
          <p:cNvPr id="15" name="Graphic 14" descr="Head with gears">
            <a:extLst>
              <a:ext uri="{FF2B5EF4-FFF2-40B4-BE49-F238E27FC236}">
                <a16:creationId xmlns:a16="http://schemas.microsoft.com/office/drawing/2014/main" id="{3389CCAD-A1A9-20F2-DAF9-4A6EEA557E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06104" y="-830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81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C16DED-484D-A59F-FD70-A2D5B846F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4277B3-B084-AE99-04A5-9047DB67B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BE010-47A5-3838-F8B3-4BDA93235838}"/>
              </a:ext>
            </a:extLst>
          </p:cNvPr>
          <p:cNvSpPr txBox="1"/>
          <p:nvPr/>
        </p:nvSpPr>
        <p:spPr>
          <a:xfrm>
            <a:off x="1014415" y="1922078"/>
            <a:ext cx="4319836" cy="41883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Rumusan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bagaimana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rancangan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water level measurement system 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bisa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mengukur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tinggi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air,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mengirim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data, dan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menampilkan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realtime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website?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781C9-DC83-77AE-5E85-5213C63A22E4}"/>
              </a:ext>
            </a:extLst>
          </p:cNvPr>
          <p:cNvSpPr txBox="1"/>
          <p:nvPr/>
        </p:nvSpPr>
        <p:spPr>
          <a:xfrm>
            <a:off x="5833466" y="1724151"/>
            <a:ext cx="5439372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Batasan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lvl="0" algn="ctr">
              <a:lnSpc>
                <a:spcPct val="115000"/>
              </a:lnSpc>
            </a:pP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penelitian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berfungsi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sebagai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uji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coba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dibuat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digunakan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menerima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dikirim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oleh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emerlukan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jaringan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internet</a:t>
            </a:r>
          </a:p>
        </p:txBody>
      </p:sp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0240D4BE-9116-B3CE-9F0B-93169E19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7133" y="815891"/>
            <a:ext cx="914400" cy="914400"/>
          </a:xfrm>
          <a:prstGeom prst="rect">
            <a:avLst/>
          </a:prstGeom>
        </p:spPr>
      </p:pic>
      <p:pic>
        <p:nvPicPr>
          <p:cNvPr id="17" name="Graphic 16" descr="Head with gears">
            <a:extLst>
              <a:ext uri="{FF2B5EF4-FFF2-40B4-BE49-F238E27FC236}">
                <a16:creationId xmlns:a16="http://schemas.microsoft.com/office/drawing/2014/main" id="{654581E2-3176-F82F-4BF0-979733045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3269" y="705636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5F1A7-7050-5988-B6D1-0B9B0D261AE0}"/>
              </a:ext>
            </a:extLst>
          </p:cNvPr>
          <p:cNvSpPr txBox="1"/>
          <p:nvPr/>
        </p:nvSpPr>
        <p:spPr>
          <a:xfrm>
            <a:off x="631838" y="6379337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63D29-B778-3697-08D3-5E3A063CBB3A}"/>
              </a:ext>
            </a:extLst>
          </p:cNvPr>
          <p:cNvSpPr txBox="1"/>
          <p:nvPr/>
        </p:nvSpPr>
        <p:spPr>
          <a:xfrm>
            <a:off x="13474771" y="4935923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mengalami</a:t>
            </a:r>
            <a:r>
              <a:rPr lang="en-ID" sz="2800" dirty="0">
                <a:solidFill>
                  <a:srgbClr val="068CFA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kenaikan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sebesar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37,5%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keadaan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saat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musim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kemarau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karena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curah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hujan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terukur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hingga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10,361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liter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/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detik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2E125-9C89-2459-0D79-99EFE9FD155C}"/>
              </a:ext>
            </a:extLst>
          </p:cNvPr>
          <p:cNvSpPr txBox="1"/>
          <p:nvPr/>
        </p:nvSpPr>
        <p:spPr>
          <a:xfrm>
            <a:off x="-8140423" y="-2310016"/>
            <a:ext cx="8769350" cy="20090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Kurangnya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8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r>
              <a:rPr lang="en-ID" sz="28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mengetahui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Sungai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Khususnya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wisatawan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yang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ingin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kegiatan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memancing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pada area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sekitar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Graphic 12" descr="Wave">
            <a:extLst>
              <a:ext uri="{FF2B5EF4-FFF2-40B4-BE49-F238E27FC236}">
                <a16:creationId xmlns:a16="http://schemas.microsoft.com/office/drawing/2014/main" id="{A1531DA4-8DA6-FD3F-8553-8231DCDDCC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8938" y="7438110"/>
            <a:ext cx="1447800" cy="1447800"/>
          </a:xfrm>
          <a:prstGeom prst="rect">
            <a:avLst/>
          </a:prstGeom>
        </p:spPr>
      </p:pic>
      <p:pic>
        <p:nvPicPr>
          <p:cNvPr id="14" name="Graphic 13" descr="Newspaper">
            <a:extLst>
              <a:ext uri="{FF2B5EF4-FFF2-40B4-BE49-F238E27FC236}">
                <a16:creationId xmlns:a16="http://schemas.microsoft.com/office/drawing/2014/main" id="{F9B78ADE-F1D1-91A5-AB33-7A9A8C3366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457427" y="4301791"/>
            <a:ext cx="1580584" cy="158058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6030D72-A11E-BF1C-D42B-185495A9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-2142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ID" sz="6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00861-3C07-1AF5-7183-001503C1AC34}"/>
              </a:ext>
            </a:extLst>
          </p:cNvPr>
          <p:cNvSpPr txBox="1"/>
          <p:nvPr/>
        </p:nvSpPr>
        <p:spPr>
          <a:xfrm>
            <a:off x="-8036399" y="5769015"/>
            <a:ext cx="5403457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Tujuan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Merancang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pengukur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dan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monitoring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pengujian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pengiriman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dan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ketepatan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bacaan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menggunakan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E8C707-87F1-0129-89A4-328BADC64C64}"/>
              </a:ext>
            </a:extLst>
          </p:cNvPr>
          <p:cNvSpPr txBox="1"/>
          <p:nvPr/>
        </p:nvSpPr>
        <p:spPr>
          <a:xfrm>
            <a:off x="12657505" y="-1454165"/>
            <a:ext cx="4399958" cy="33762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Manfaat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sebuah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sarana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penyedia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endParaRPr lang="en-ID" sz="2400" kern="100" dirty="0">
              <a:solidFill>
                <a:srgbClr val="068CFA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bahan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pertimbangan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para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pemancing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20" name="Graphic 19" descr="Back RTL">
            <a:extLst>
              <a:ext uri="{FF2B5EF4-FFF2-40B4-BE49-F238E27FC236}">
                <a16:creationId xmlns:a16="http://schemas.microsoft.com/office/drawing/2014/main" id="{84C74724-45EE-969B-7FFF-A13A62019D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57162" y="7704810"/>
            <a:ext cx="914400" cy="914400"/>
          </a:xfrm>
          <a:prstGeom prst="rect">
            <a:avLst/>
          </a:prstGeom>
        </p:spPr>
      </p:pic>
      <p:pic>
        <p:nvPicPr>
          <p:cNvPr id="21" name="Graphic 20" descr="Fishing">
            <a:extLst>
              <a:ext uri="{FF2B5EF4-FFF2-40B4-BE49-F238E27FC236}">
                <a16:creationId xmlns:a16="http://schemas.microsoft.com/office/drawing/2014/main" id="{A793CC05-0C02-CCF0-783F-D3D2EBCF53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25965" y="-35663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5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589C11-30C2-CAD4-A3E2-71D5791E9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86" y="347858"/>
            <a:ext cx="1067995" cy="71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C90967-4602-52E8-3A4B-A0BAA2A1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61" y="441543"/>
            <a:ext cx="618778" cy="621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637C4C-542A-B16D-B148-1965E2EBF5CD}"/>
              </a:ext>
            </a:extLst>
          </p:cNvPr>
          <p:cNvSpPr txBox="1"/>
          <p:nvPr/>
        </p:nvSpPr>
        <p:spPr>
          <a:xfrm>
            <a:off x="985838" y="1418946"/>
            <a:ext cx="5403457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Tujuan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Merancang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pengukur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dan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monitoring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pengujian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pengiriman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dan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ketepatan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bacaan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menggunakan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2B2EE-57B0-A7A5-97AF-C9D839702B1A}"/>
              </a:ext>
            </a:extLst>
          </p:cNvPr>
          <p:cNvSpPr txBox="1"/>
          <p:nvPr/>
        </p:nvSpPr>
        <p:spPr>
          <a:xfrm>
            <a:off x="6994125" y="1952369"/>
            <a:ext cx="4399958" cy="33762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Manfaat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sebuah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sarana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penyedia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endParaRPr lang="en-ID" sz="2400" kern="100" dirty="0">
              <a:solidFill>
                <a:srgbClr val="068CFA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bahan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pertimbangan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para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pemancing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78CE08-4C04-F870-11E5-44DFBC797517}"/>
              </a:ext>
            </a:extLst>
          </p:cNvPr>
          <p:cNvSpPr txBox="1"/>
          <p:nvPr/>
        </p:nvSpPr>
        <p:spPr>
          <a:xfrm>
            <a:off x="3875887" y="6407911"/>
            <a:ext cx="4440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WATER LEVEL MEASUREMENT SYSTEM </a:t>
            </a:r>
            <a:endParaRPr lang="en-ID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598E3-F085-5AD5-886C-63ACBBE85FC7}"/>
              </a:ext>
            </a:extLst>
          </p:cNvPr>
          <p:cNvSpPr txBox="1"/>
          <p:nvPr/>
        </p:nvSpPr>
        <p:spPr>
          <a:xfrm>
            <a:off x="-5258399" y="-675245"/>
            <a:ext cx="4319836" cy="41883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Rumusan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ctr"/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bagaimana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rancangan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water level measurement system yang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bisa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mengukur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tinggi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air,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mengirim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data, dan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menampilkan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realtime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</a:t>
            </a:r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website?</a:t>
            </a:r>
            <a:endParaRPr lang="en-ID" sz="24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4FBCC-4B32-5E9A-AC0F-D8FED57A8D53}"/>
              </a:ext>
            </a:extLst>
          </p:cNvPr>
          <p:cNvSpPr txBox="1"/>
          <p:nvPr/>
        </p:nvSpPr>
        <p:spPr>
          <a:xfrm>
            <a:off x="12452062" y="7187455"/>
            <a:ext cx="5439372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Batasan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Masalah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lvl="0" algn="ctr">
              <a:lnSpc>
                <a:spcPct val="115000"/>
              </a:lnSpc>
            </a:pP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dari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penelitian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berfungsi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sebagai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uji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coba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dibuat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media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digunakan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untuk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menerima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yang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dikirim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oleh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perangkat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endParaRPr lang="en-ID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emerlukan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jaringan</a:t>
            </a:r>
            <a:r>
              <a:rPr lang="en-ID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internet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1407ACD5-498A-72CC-1EBA-C943A1728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66916" y="-914400"/>
            <a:ext cx="914400" cy="914400"/>
          </a:xfrm>
          <a:prstGeom prst="rect">
            <a:avLst/>
          </a:prstGeom>
        </p:spPr>
      </p:pic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D68BA8C9-C0F8-C60D-1D7A-E4CB113B3F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02406" y="-718557"/>
            <a:ext cx="914400" cy="914400"/>
          </a:xfrm>
          <a:prstGeom prst="rect">
            <a:avLst/>
          </a:prstGeom>
        </p:spPr>
      </p:pic>
      <p:pic>
        <p:nvPicPr>
          <p:cNvPr id="12" name="Graphic 11" descr="Back RTL">
            <a:extLst>
              <a:ext uri="{FF2B5EF4-FFF2-40B4-BE49-F238E27FC236}">
                <a16:creationId xmlns:a16="http://schemas.microsoft.com/office/drawing/2014/main" id="{383A5224-1136-16E1-AC4B-67DB8623F7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5937" y="961745"/>
            <a:ext cx="914400" cy="914400"/>
          </a:xfrm>
          <a:prstGeom prst="rect">
            <a:avLst/>
          </a:prstGeom>
        </p:spPr>
      </p:pic>
      <p:pic>
        <p:nvPicPr>
          <p:cNvPr id="14" name="Graphic 13" descr="Fishing">
            <a:extLst>
              <a:ext uri="{FF2B5EF4-FFF2-40B4-BE49-F238E27FC236}">
                <a16:creationId xmlns:a16="http://schemas.microsoft.com/office/drawing/2014/main" id="{4C32AEDD-58F6-9153-69C3-1B907915CF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36904" y="1311674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8ED813-8C27-51B7-E849-B95A8CACBE8F}"/>
              </a:ext>
            </a:extLst>
          </p:cNvPr>
          <p:cNvSpPr txBox="1"/>
          <p:nvPr/>
        </p:nvSpPr>
        <p:spPr>
          <a:xfrm>
            <a:off x="7806749" y="9430972"/>
            <a:ext cx="2215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Plan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Perencanaan</a:t>
            </a:r>
            <a:endParaRPr lang="en-ID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D9A23F-650A-47EA-87E0-FF4027FF9AD3}"/>
              </a:ext>
            </a:extLst>
          </p:cNvPr>
          <p:cNvSpPr txBox="1"/>
          <p:nvPr/>
        </p:nvSpPr>
        <p:spPr>
          <a:xfrm>
            <a:off x="8597616" y="-3165654"/>
            <a:ext cx="2200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Design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endParaRPr lang="en-ID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19A4B9-65DD-B3B4-604C-F41E60E0152C}"/>
              </a:ext>
            </a:extLst>
          </p:cNvPr>
          <p:cNvSpPr txBox="1"/>
          <p:nvPr/>
        </p:nvSpPr>
        <p:spPr>
          <a:xfrm>
            <a:off x="2358309" y="-3077726"/>
            <a:ext cx="2472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Develop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endParaRPr lang="en-ID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C73BDA-1D17-DC7C-AD58-BD4BB425B28F}"/>
              </a:ext>
            </a:extLst>
          </p:cNvPr>
          <p:cNvSpPr txBox="1"/>
          <p:nvPr/>
        </p:nvSpPr>
        <p:spPr>
          <a:xfrm>
            <a:off x="-3659661" y="4820780"/>
            <a:ext cx="16757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Test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uji </a:t>
            </a:r>
            <a:r>
              <a:rPr lang="en-US" sz="2000" dirty="0" err="1"/>
              <a:t>coba</a:t>
            </a:r>
            <a:endParaRPr lang="en-ID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6C7124-05CA-606F-FA8D-E5A6DF941AD8}"/>
              </a:ext>
            </a:extLst>
          </p:cNvPr>
          <p:cNvSpPr txBox="1"/>
          <p:nvPr/>
        </p:nvSpPr>
        <p:spPr>
          <a:xfrm>
            <a:off x="985838" y="9430972"/>
            <a:ext cx="2090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Deploy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Penyebaran</a:t>
            </a:r>
            <a:endParaRPr lang="en-ID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FD9C40-F46F-14C4-39D3-2E8FD711E7FA}"/>
              </a:ext>
            </a:extLst>
          </p:cNvPr>
          <p:cNvSpPr txBox="1"/>
          <p:nvPr/>
        </p:nvSpPr>
        <p:spPr>
          <a:xfrm>
            <a:off x="14333826" y="-861596"/>
            <a:ext cx="1675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Review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Ulasan</a:t>
            </a:r>
            <a:endParaRPr lang="en-ID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2C54C8-7A6A-44E5-4F49-9866F55DC9F4}"/>
              </a:ext>
            </a:extLst>
          </p:cNvPr>
          <p:cNvSpPr txBox="1"/>
          <p:nvPr/>
        </p:nvSpPr>
        <p:spPr>
          <a:xfrm>
            <a:off x="-7032181" y="-1713787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38936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6B31C3-E0A0-5DEC-A51A-267BDC562BEC}"/>
              </a:ext>
            </a:extLst>
          </p:cNvPr>
          <p:cNvSpPr txBox="1"/>
          <p:nvPr/>
        </p:nvSpPr>
        <p:spPr>
          <a:xfrm>
            <a:off x="3049191" y="573584"/>
            <a:ext cx="6093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Metode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Penelitian</a:t>
            </a:r>
            <a:endParaRPr lang="en-ID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14D87-24A4-453C-601D-6A1F1D857247}"/>
              </a:ext>
            </a:extLst>
          </p:cNvPr>
          <p:cNvSpPr txBox="1"/>
          <p:nvPr/>
        </p:nvSpPr>
        <p:spPr>
          <a:xfrm>
            <a:off x="2259971" y="5385617"/>
            <a:ext cx="2215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Plan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Perencanaan</a:t>
            </a:r>
            <a:endParaRPr lang="en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83E5D-B87C-9BCB-E4DE-3B0B6F3BD52C}"/>
              </a:ext>
            </a:extLst>
          </p:cNvPr>
          <p:cNvSpPr txBox="1"/>
          <p:nvPr/>
        </p:nvSpPr>
        <p:spPr>
          <a:xfrm>
            <a:off x="8800635" y="3798909"/>
            <a:ext cx="2200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Design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endParaRPr lang="en-ID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33DDC-8435-8055-769E-58DE9841E829}"/>
              </a:ext>
            </a:extLst>
          </p:cNvPr>
          <p:cNvSpPr txBox="1"/>
          <p:nvPr/>
        </p:nvSpPr>
        <p:spPr>
          <a:xfrm>
            <a:off x="8646490" y="1680391"/>
            <a:ext cx="2472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Develop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endParaRPr lang="en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4AB77-E0F3-50B4-A897-D64385586117}"/>
              </a:ext>
            </a:extLst>
          </p:cNvPr>
          <p:cNvSpPr txBox="1"/>
          <p:nvPr/>
        </p:nvSpPr>
        <p:spPr>
          <a:xfrm>
            <a:off x="2259971" y="1659897"/>
            <a:ext cx="16757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Test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uji </a:t>
            </a:r>
            <a:r>
              <a:rPr lang="en-US" sz="2000" dirty="0" err="1"/>
              <a:t>coba</a:t>
            </a:r>
            <a:endParaRPr lang="en-ID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66A13-5116-A8E9-68B2-C4B33DC1C0DA}"/>
              </a:ext>
            </a:extLst>
          </p:cNvPr>
          <p:cNvSpPr txBox="1"/>
          <p:nvPr/>
        </p:nvSpPr>
        <p:spPr>
          <a:xfrm>
            <a:off x="1943923" y="3782332"/>
            <a:ext cx="2090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Deploy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Penyebaran</a:t>
            </a:r>
            <a:endParaRPr lang="en-ID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416B1-1B15-D140-4A94-71B8EDFF10AF}"/>
              </a:ext>
            </a:extLst>
          </p:cNvPr>
          <p:cNvSpPr txBox="1"/>
          <p:nvPr/>
        </p:nvSpPr>
        <p:spPr>
          <a:xfrm>
            <a:off x="8800635" y="5421381"/>
            <a:ext cx="1675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Review</a:t>
            </a:r>
          </a:p>
          <a:p>
            <a:pPr algn="ctr"/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Ulasan</a:t>
            </a:r>
            <a:endParaRPr lang="en-ID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84E18-417E-829E-81E4-E359527C8101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4475386" y="4814572"/>
            <a:ext cx="5425647" cy="107887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D90A7A-6BD8-CB33-AD78-F09356110FFE}"/>
              </a:ext>
            </a:extLst>
          </p:cNvPr>
          <p:cNvCxnSpPr>
            <a:stCxn id="3" idx="0"/>
            <a:endCxn id="4" idx="2"/>
          </p:cNvCxnSpPr>
          <p:nvPr/>
        </p:nvCxnSpPr>
        <p:spPr>
          <a:xfrm flipH="1" flipV="1">
            <a:off x="9882566" y="2696054"/>
            <a:ext cx="18467" cy="1102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D2E282-2F63-DC70-CF7B-9DE756290583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 flipV="1">
            <a:off x="3935686" y="2167729"/>
            <a:ext cx="4710804" cy="204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4E7899-84DA-E0D3-9886-5C3D45CF5F1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989306" y="2675560"/>
            <a:ext cx="108523" cy="1106772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B1BDA8-8C81-BD3D-AFFC-99BCF3A78C26}"/>
              </a:ext>
            </a:extLst>
          </p:cNvPr>
          <p:cNvCxnSpPr>
            <a:stCxn id="7" idx="2"/>
            <a:endCxn id="9" idx="1"/>
          </p:cNvCxnSpPr>
          <p:nvPr/>
        </p:nvCxnSpPr>
        <p:spPr>
          <a:xfrm>
            <a:off x="2989306" y="4797995"/>
            <a:ext cx="5811329" cy="1131218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3D53C0-F5C6-7D6D-3028-67AE4492930A}"/>
              </a:ext>
            </a:extLst>
          </p:cNvPr>
          <p:cNvSpPr txBox="1"/>
          <p:nvPr/>
        </p:nvSpPr>
        <p:spPr>
          <a:xfrm>
            <a:off x="-5927384" y="-2675524"/>
            <a:ext cx="5403457" cy="47859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Tujuan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Merancang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pengukur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sungai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Brantas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dan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website monitoring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Melakukan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pengujian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pengiriman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data dan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ketepatan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bacaan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ketinggian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air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menggunakan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prototipe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i="1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IoT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9A2853-6100-4B3B-42E7-4124DE6F5B42}"/>
              </a:ext>
            </a:extLst>
          </p:cNvPr>
          <p:cNvSpPr txBox="1"/>
          <p:nvPr/>
        </p:nvSpPr>
        <p:spPr>
          <a:xfrm>
            <a:off x="-686293" y="8276619"/>
            <a:ext cx="4399958" cy="33762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Manfaat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sebuah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sarana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penyedia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informasi</a:t>
            </a:r>
            <a:endParaRPr lang="en-ID" sz="2400" kern="100" dirty="0">
              <a:solidFill>
                <a:srgbClr val="068CFA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Dapat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menjadi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bahan</a:t>
            </a:r>
            <a:r>
              <a:rPr lang="en-ID" sz="2400" kern="100" dirty="0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ID" sz="2400" kern="100" dirty="0" err="1">
                <a:solidFill>
                  <a:srgbClr val="068CF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pertimbangan</a:t>
            </a:r>
            <a:r>
              <a:rPr lang="en-ID" sz="2400" kern="100" dirty="0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para </a:t>
            </a:r>
            <a:r>
              <a:rPr lang="en-ID" sz="2400" kern="100" dirty="0" err="1">
                <a:solidFill>
                  <a:srgbClr val="0000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pemancing</a:t>
            </a:r>
            <a:endParaRPr lang="en-ID" sz="2400" kern="100" dirty="0">
              <a:solidFill>
                <a:srgbClr val="0000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27" name="Graphic 26" descr="Back RTL">
            <a:extLst>
              <a:ext uri="{FF2B5EF4-FFF2-40B4-BE49-F238E27FC236}">
                <a16:creationId xmlns:a16="http://schemas.microsoft.com/office/drawing/2014/main" id="{5655E648-7BEC-FC25-E7FA-55C49BA2F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5479" y="-1967703"/>
            <a:ext cx="914400" cy="914400"/>
          </a:xfrm>
          <a:prstGeom prst="rect">
            <a:avLst/>
          </a:prstGeom>
        </p:spPr>
      </p:pic>
      <p:pic>
        <p:nvPicPr>
          <p:cNvPr id="28" name="Graphic 27" descr="Fishing">
            <a:extLst>
              <a:ext uri="{FF2B5EF4-FFF2-40B4-BE49-F238E27FC236}">
                <a16:creationId xmlns:a16="http://schemas.microsoft.com/office/drawing/2014/main" id="{08464B16-ECB9-5997-79FC-5873A5722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2389" y="8715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99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B49E-34F3-DD8B-4885-70D64847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D209-C309-E20C-FC48-B42BB3B5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960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521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Tugas Akhir</vt:lpstr>
      <vt:lpstr>Latar Belakang</vt:lpstr>
      <vt:lpstr>Latar Belakang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</dc:title>
  <dc:creator>Ananda Ricky</dc:creator>
  <cp:lastModifiedBy>Ananda Ricky</cp:lastModifiedBy>
  <cp:revision>19</cp:revision>
  <dcterms:created xsi:type="dcterms:W3CDTF">2023-06-04T10:31:07Z</dcterms:created>
  <dcterms:modified xsi:type="dcterms:W3CDTF">2023-06-06T18:28:46Z</dcterms:modified>
</cp:coreProperties>
</file>