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8441-D106-46B6-91D3-D52E21380598}" type="datetimeFigureOut">
              <a:rPr lang="en-US" smtClean="0"/>
              <a:t>25-Jul-18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B81A-D4DE-49CA-AAF0-02790E935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2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8441-D106-46B6-91D3-D52E21380598}" type="datetimeFigureOut">
              <a:rPr lang="en-US" smtClean="0"/>
              <a:t>25-Jul-18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B81A-D4DE-49CA-AAF0-02790E935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6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8441-D106-46B6-91D3-D52E21380598}" type="datetimeFigureOut">
              <a:rPr lang="en-US" smtClean="0"/>
              <a:t>25-Jul-18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B81A-D4DE-49CA-AAF0-02790E935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3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8441-D106-46B6-91D3-D52E21380598}" type="datetimeFigureOut">
              <a:rPr lang="en-US" smtClean="0"/>
              <a:t>25-Jul-18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B81A-D4DE-49CA-AAF0-02790E935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8441-D106-46B6-91D3-D52E21380598}" type="datetimeFigureOut">
              <a:rPr lang="en-US" smtClean="0"/>
              <a:t>25-Jul-18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B81A-D4DE-49CA-AAF0-02790E935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1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8441-D106-46B6-91D3-D52E21380598}" type="datetimeFigureOut">
              <a:rPr lang="en-US" smtClean="0"/>
              <a:t>25-Jul-18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B81A-D4DE-49CA-AAF0-02790E935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4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8441-D106-46B6-91D3-D52E21380598}" type="datetimeFigureOut">
              <a:rPr lang="en-US" smtClean="0"/>
              <a:t>25-Jul-18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B81A-D4DE-49CA-AAF0-02790E935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8441-D106-46B6-91D3-D52E21380598}" type="datetimeFigureOut">
              <a:rPr lang="en-US" smtClean="0"/>
              <a:t>25-Jul-18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B81A-D4DE-49CA-AAF0-02790E935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8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8441-D106-46B6-91D3-D52E21380598}" type="datetimeFigureOut">
              <a:rPr lang="en-US" smtClean="0"/>
              <a:t>25-Jul-18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B81A-D4DE-49CA-AAF0-02790E935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8441-D106-46B6-91D3-D52E21380598}" type="datetimeFigureOut">
              <a:rPr lang="en-US" smtClean="0"/>
              <a:t>25-Jul-18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B81A-D4DE-49CA-AAF0-02790E935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8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8441-D106-46B6-91D3-D52E21380598}" type="datetimeFigureOut">
              <a:rPr lang="en-US" smtClean="0"/>
              <a:t>25-Jul-18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1B81A-D4DE-49CA-AAF0-02790E935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9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38441-D106-46B6-91D3-D52E21380598}" type="datetimeFigureOut">
              <a:rPr lang="en-US" smtClean="0"/>
              <a:t>25-Jul-18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1B81A-D4DE-49CA-AAF0-02790E935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2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1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tess</vt:lpstr>
      <vt:lpstr>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tess</dc:title>
  <dc:creator>butuhaqua</dc:creator>
  <cp:lastModifiedBy>butuhaqua</cp:lastModifiedBy>
  <cp:revision>1</cp:revision>
  <dcterms:created xsi:type="dcterms:W3CDTF">2018-07-25T07:20:04Z</dcterms:created>
  <dcterms:modified xsi:type="dcterms:W3CDTF">2018-07-25T07:21:10Z</dcterms:modified>
</cp:coreProperties>
</file>