
<file path=[Content_Types].xml><?xml version="1.0" encoding="utf-8"?>
<Types xmlns="http://schemas.openxmlformats.org/package/2006/content-types">
  <Default Extension="xml" ContentType="application/xml"/>
  <Default Extension="wmf" ContentType="image/x-wmf"/>
  <Default Extension="jpg" ContentType="image/jpeg"/>
  <Default Extension="rels" ContentType="application/vnd.openxmlformats-package.relationships+xml"/>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53" r:id="rId1"/>
    <p:sldMasterId id="2147483655" r:id="rId2"/>
    <p:sldMasterId id="2147483792" r:id="rId3"/>
    <p:sldMasterId id="2147483804" r:id="rId4"/>
    <p:sldMasterId id="2147483908" r:id="rId5"/>
    <p:sldMasterId id="2147483920" r:id="rId6"/>
  </p:sldMasterIdLst>
  <p:notesMasterIdLst>
    <p:notesMasterId r:id="rId30"/>
  </p:notesMasterIdLst>
  <p:handoutMasterIdLst>
    <p:handoutMasterId r:id="rId31"/>
  </p:handoutMasterIdLst>
  <p:sldIdLst>
    <p:sldId id="256" r:id="rId7"/>
    <p:sldId id="445" r:id="rId8"/>
    <p:sldId id="444" r:id="rId9"/>
    <p:sldId id="471" r:id="rId10"/>
    <p:sldId id="453" r:id="rId11"/>
    <p:sldId id="446" r:id="rId12"/>
    <p:sldId id="454" r:id="rId13"/>
    <p:sldId id="447" r:id="rId14"/>
    <p:sldId id="455" r:id="rId15"/>
    <p:sldId id="448" r:id="rId16"/>
    <p:sldId id="457" r:id="rId17"/>
    <p:sldId id="456" r:id="rId18"/>
    <p:sldId id="472" r:id="rId19"/>
    <p:sldId id="473" r:id="rId20"/>
    <p:sldId id="474" r:id="rId21"/>
    <p:sldId id="475" r:id="rId22"/>
    <p:sldId id="476" r:id="rId23"/>
    <p:sldId id="477" r:id="rId24"/>
    <p:sldId id="478" r:id="rId25"/>
    <p:sldId id="479" r:id="rId26"/>
    <p:sldId id="480" r:id="rId27"/>
    <p:sldId id="467" r:id="rId28"/>
    <p:sldId id="470" r:id="rId29"/>
  </p:sldIdLst>
  <p:sldSz cx="9144000" cy="6858000" type="screen4x3"/>
  <p:notesSz cx="7099300" cy="10234613"/>
  <p:defaultTextStyle>
    <a:defPPr>
      <a:defRPr lang="en-US"/>
    </a:defPPr>
    <a:lvl1pPr algn="ctr" rtl="0" fontAlgn="base">
      <a:spcBef>
        <a:spcPct val="0"/>
      </a:spcBef>
      <a:spcAft>
        <a:spcPct val="0"/>
      </a:spcAft>
      <a:defRPr sz="2400" kern="1200">
        <a:solidFill>
          <a:schemeClr val="tx1"/>
        </a:solidFill>
        <a:latin typeface="Verdana Ref" charset="0"/>
        <a:ea typeface="ＭＳ Ｐゴシック" charset="0"/>
        <a:cs typeface="ＭＳ Ｐゴシック" charset="0"/>
      </a:defRPr>
    </a:lvl1pPr>
    <a:lvl2pPr marL="457200" algn="ctr" rtl="0" fontAlgn="base">
      <a:spcBef>
        <a:spcPct val="0"/>
      </a:spcBef>
      <a:spcAft>
        <a:spcPct val="0"/>
      </a:spcAft>
      <a:defRPr sz="2400" kern="1200">
        <a:solidFill>
          <a:schemeClr val="tx1"/>
        </a:solidFill>
        <a:latin typeface="Verdana Ref" charset="0"/>
        <a:ea typeface="ＭＳ Ｐゴシック" charset="0"/>
        <a:cs typeface="ＭＳ Ｐゴシック" charset="0"/>
      </a:defRPr>
    </a:lvl2pPr>
    <a:lvl3pPr marL="914400" algn="ctr" rtl="0" fontAlgn="base">
      <a:spcBef>
        <a:spcPct val="0"/>
      </a:spcBef>
      <a:spcAft>
        <a:spcPct val="0"/>
      </a:spcAft>
      <a:defRPr sz="2400" kern="1200">
        <a:solidFill>
          <a:schemeClr val="tx1"/>
        </a:solidFill>
        <a:latin typeface="Verdana Ref" charset="0"/>
        <a:ea typeface="ＭＳ Ｐゴシック" charset="0"/>
        <a:cs typeface="ＭＳ Ｐゴシック" charset="0"/>
      </a:defRPr>
    </a:lvl3pPr>
    <a:lvl4pPr marL="1371600" algn="ctr" rtl="0" fontAlgn="base">
      <a:spcBef>
        <a:spcPct val="0"/>
      </a:spcBef>
      <a:spcAft>
        <a:spcPct val="0"/>
      </a:spcAft>
      <a:defRPr sz="2400" kern="1200">
        <a:solidFill>
          <a:schemeClr val="tx1"/>
        </a:solidFill>
        <a:latin typeface="Verdana Ref" charset="0"/>
        <a:ea typeface="ＭＳ Ｐゴシック" charset="0"/>
        <a:cs typeface="ＭＳ Ｐゴシック" charset="0"/>
      </a:defRPr>
    </a:lvl4pPr>
    <a:lvl5pPr marL="1828800" algn="ctr" rtl="0" fontAlgn="base">
      <a:spcBef>
        <a:spcPct val="0"/>
      </a:spcBef>
      <a:spcAft>
        <a:spcPct val="0"/>
      </a:spcAft>
      <a:defRPr sz="2400" kern="1200">
        <a:solidFill>
          <a:schemeClr val="tx1"/>
        </a:solidFill>
        <a:latin typeface="Verdana Ref" charset="0"/>
        <a:ea typeface="ＭＳ Ｐゴシック" charset="0"/>
        <a:cs typeface="ＭＳ Ｐゴシック" charset="0"/>
      </a:defRPr>
    </a:lvl5pPr>
    <a:lvl6pPr marL="2286000" algn="l" defTabSz="457200" rtl="0" eaLnBrk="1" latinLnBrk="0" hangingPunct="1">
      <a:defRPr sz="2400" kern="1200">
        <a:solidFill>
          <a:schemeClr val="tx1"/>
        </a:solidFill>
        <a:latin typeface="Verdana Ref" charset="0"/>
        <a:ea typeface="ＭＳ Ｐゴシック" charset="0"/>
        <a:cs typeface="ＭＳ Ｐゴシック" charset="0"/>
      </a:defRPr>
    </a:lvl6pPr>
    <a:lvl7pPr marL="2743200" algn="l" defTabSz="457200" rtl="0" eaLnBrk="1" latinLnBrk="0" hangingPunct="1">
      <a:defRPr sz="2400" kern="1200">
        <a:solidFill>
          <a:schemeClr val="tx1"/>
        </a:solidFill>
        <a:latin typeface="Verdana Ref" charset="0"/>
        <a:ea typeface="ＭＳ Ｐゴシック" charset="0"/>
        <a:cs typeface="ＭＳ Ｐゴシック" charset="0"/>
      </a:defRPr>
    </a:lvl7pPr>
    <a:lvl8pPr marL="3200400" algn="l" defTabSz="457200" rtl="0" eaLnBrk="1" latinLnBrk="0" hangingPunct="1">
      <a:defRPr sz="2400" kern="1200">
        <a:solidFill>
          <a:schemeClr val="tx1"/>
        </a:solidFill>
        <a:latin typeface="Verdana Ref" charset="0"/>
        <a:ea typeface="ＭＳ Ｐゴシック" charset="0"/>
        <a:cs typeface="ＭＳ Ｐゴシック" charset="0"/>
      </a:defRPr>
    </a:lvl8pPr>
    <a:lvl9pPr marL="3657600" algn="l" defTabSz="457200" rtl="0" eaLnBrk="1" latinLnBrk="0" hangingPunct="1">
      <a:defRPr sz="2400" kern="1200">
        <a:solidFill>
          <a:schemeClr val="tx1"/>
        </a:solidFill>
        <a:latin typeface="Verdana Ref"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FF"/>
    <a:srgbClr val="CCCCFF"/>
    <a:srgbClr val="000000"/>
    <a:srgbClr val="FF0000"/>
    <a:srgbClr val="EAEAEA"/>
    <a:srgbClr val="FF9900"/>
    <a:srgbClr val="FFFFCC"/>
    <a:srgbClr val="CCEC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50000" autoAdjust="0"/>
  </p:normalViewPr>
  <p:slideViewPr>
    <p:cSldViewPr showGuides="1">
      <p:cViewPr varScale="1">
        <p:scale>
          <a:sx n="54" d="100"/>
          <a:sy n="54" d="100"/>
        </p:scale>
        <p:origin x="-2568" y="-104"/>
      </p:cViewPr>
      <p:guideLst>
        <p:guide orient="horz" pos="2928"/>
        <p:guide pos="3024"/>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Master" Target="slideMasters/slideMaster5.xml"/><Relationship Id="rId30" Type="http://schemas.openxmlformats.org/officeDocument/2006/relationships/notesMaster" Target="notesMasters/notesMaster1.xml"/><Relationship Id="rId31" Type="http://schemas.openxmlformats.org/officeDocument/2006/relationships/handoutMaster" Target="handoutMasters/handoutMaster1.xml"/><Relationship Id="rId32" Type="http://schemas.openxmlformats.org/officeDocument/2006/relationships/printerSettings" Target="printerSettings/printerSettings1.bin"/><Relationship Id="rId9" Type="http://schemas.openxmlformats.org/officeDocument/2006/relationships/slide" Target="slides/slide3.xml"/><Relationship Id="rId6" Type="http://schemas.openxmlformats.org/officeDocument/2006/relationships/slideMaster" Target="slideMasters/slideMaster6.xml"/><Relationship Id="rId7" Type="http://schemas.openxmlformats.org/officeDocument/2006/relationships/slide" Target="slides/slide1.xml"/><Relationship Id="rId8" Type="http://schemas.openxmlformats.org/officeDocument/2006/relationships/slide" Target="slides/slide2.xml"/><Relationship Id="rId33" Type="http://schemas.openxmlformats.org/officeDocument/2006/relationships/presProps" Target="presProps.xml"/><Relationship Id="rId34" Type="http://schemas.openxmlformats.org/officeDocument/2006/relationships/viewProps" Target="viewProps.xml"/><Relationship Id="rId35" Type="http://schemas.openxmlformats.org/officeDocument/2006/relationships/theme" Target="theme/theme1.xml"/><Relationship Id="rId36" Type="http://schemas.openxmlformats.org/officeDocument/2006/relationships/tableStyles" Target="tableStyles.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3410" name="Rectangle 2"/>
          <p:cNvSpPr>
            <a:spLocks noGrp="1" noChangeArrowheads="1"/>
          </p:cNvSpPr>
          <p:nvPr>
            <p:ph type="hdr" sz="quarter"/>
          </p:nvPr>
        </p:nvSpPr>
        <p:spPr bwMode="auto">
          <a:xfrm>
            <a:off x="0" y="0"/>
            <a:ext cx="3076575" cy="512763"/>
          </a:xfrm>
          <a:prstGeom prst="rect">
            <a:avLst/>
          </a:prstGeom>
          <a:noFill/>
          <a:ln>
            <a:noFill/>
          </a:ln>
          <a:effectLst/>
          <a:extLst/>
        </p:spPr>
        <p:txBody>
          <a:bodyPr vert="horz" wrap="square" lIns="94752" tIns="47377" rIns="94752" bIns="47377" numCol="1" anchor="t" anchorCtr="0" compatLnSpc="1">
            <a:prstTxWarp prst="textNoShape">
              <a:avLst/>
            </a:prstTxWarp>
          </a:bodyPr>
          <a:lstStyle>
            <a:lvl1pPr algn="l" defTabSz="947738">
              <a:defRPr sz="1200">
                <a:latin typeface="Times New Roman" charset="0"/>
                <a:ea typeface="ＭＳ Ｐゴシック" charset="0"/>
                <a:cs typeface="+mn-cs"/>
              </a:defRPr>
            </a:lvl1pPr>
          </a:lstStyle>
          <a:p>
            <a:pPr>
              <a:defRPr/>
            </a:pPr>
            <a:endParaRPr lang="en-US"/>
          </a:p>
        </p:txBody>
      </p:sp>
      <p:sp>
        <p:nvSpPr>
          <p:cNvPr id="273411" name="Rectangle 3"/>
          <p:cNvSpPr>
            <a:spLocks noGrp="1" noChangeArrowheads="1"/>
          </p:cNvSpPr>
          <p:nvPr>
            <p:ph type="dt" sz="quarter" idx="1"/>
          </p:nvPr>
        </p:nvSpPr>
        <p:spPr bwMode="auto">
          <a:xfrm>
            <a:off x="4021138" y="0"/>
            <a:ext cx="3076575" cy="512763"/>
          </a:xfrm>
          <a:prstGeom prst="rect">
            <a:avLst/>
          </a:prstGeom>
          <a:noFill/>
          <a:ln>
            <a:noFill/>
          </a:ln>
          <a:effectLst/>
          <a:extLst/>
        </p:spPr>
        <p:txBody>
          <a:bodyPr vert="horz" wrap="square" lIns="94752" tIns="47377" rIns="94752" bIns="47377" numCol="1" anchor="t" anchorCtr="0" compatLnSpc="1">
            <a:prstTxWarp prst="textNoShape">
              <a:avLst/>
            </a:prstTxWarp>
          </a:bodyPr>
          <a:lstStyle>
            <a:lvl1pPr algn="r" defTabSz="947738">
              <a:defRPr sz="1200">
                <a:latin typeface="Times New Roman" charset="0"/>
                <a:ea typeface="ＭＳ Ｐゴシック" charset="0"/>
                <a:cs typeface="+mn-cs"/>
              </a:defRPr>
            </a:lvl1pPr>
          </a:lstStyle>
          <a:p>
            <a:pPr>
              <a:defRPr/>
            </a:pPr>
            <a:endParaRPr lang="en-US"/>
          </a:p>
        </p:txBody>
      </p:sp>
      <p:sp>
        <p:nvSpPr>
          <p:cNvPr id="273412" name="Rectangle 4"/>
          <p:cNvSpPr>
            <a:spLocks noGrp="1" noChangeArrowheads="1"/>
          </p:cNvSpPr>
          <p:nvPr>
            <p:ph type="ftr" sz="quarter" idx="2"/>
          </p:nvPr>
        </p:nvSpPr>
        <p:spPr bwMode="auto">
          <a:xfrm>
            <a:off x="0" y="9720263"/>
            <a:ext cx="3076575" cy="512762"/>
          </a:xfrm>
          <a:prstGeom prst="rect">
            <a:avLst/>
          </a:prstGeom>
          <a:noFill/>
          <a:ln>
            <a:noFill/>
          </a:ln>
          <a:effectLst/>
          <a:extLst/>
        </p:spPr>
        <p:txBody>
          <a:bodyPr vert="horz" wrap="square" lIns="94752" tIns="47377" rIns="94752" bIns="47377" numCol="1" anchor="b" anchorCtr="0" compatLnSpc="1">
            <a:prstTxWarp prst="textNoShape">
              <a:avLst/>
            </a:prstTxWarp>
          </a:bodyPr>
          <a:lstStyle>
            <a:lvl1pPr algn="l" defTabSz="947738">
              <a:defRPr sz="1200">
                <a:latin typeface="Times New Roman" charset="0"/>
                <a:ea typeface="ＭＳ Ｐゴシック" charset="0"/>
                <a:cs typeface="+mn-cs"/>
              </a:defRPr>
            </a:lvl1pPr>
          </a:lstStyle>
          <a:p>
            <a:pPr>
              <a:defRPr/>
            </a:pPr>
            <a:endParaRPr lang="en-US"/>
          </a:p>
        </p:txBody>
      </p:sp>
      <p:sp>
        <p:nvSpPr>
          <p:cNvPr id="273413" name="Rectangle 5"/>
          <p:cNvSpPr>
            <a:spLocks noGrp="1" noChangeArrowheads="1"/>
          </p:cNvSpPr>
          <p:nvPr>
            <p:ph type="sldNum" sz="quarter" idx="3"/>
          </p:nvPr>
        </p:nvSpPr>
        <p:spPr bwMode="auto">
          <a:xfrm>
            <a:off x="4021138" y="9720263"/>
            <a:ext cx="3076575" cy="512762"/>
          </a:xfrm>
          <a:prstGeom prst="rect">
            <a:avLst/>
          </a:prstGeom>
          <a:noFill/>
          <a:ln>
            <a:noFill/>
          </a:ln>
          <a:effectLst/>
          <a:extLst/>
        </p:spPr>
        <p:txBody>
          <a:bodyPr vert="horz" wrap="square" lIns="94752" tIns="47377" rIns="94752" bIns="47377" numCol="1" anchor="b" anchorCtr="0" compatLnSpc="1">
            <a:prstTxWarp prst="textNoShape">
              <a:avLst/>
            </a:prstTxWarp>
          </a:bodyPr>
          <a:lstStyle>
            <a:lvl1pPr algn="r" defTabSz="947738">
              <a:defRPr sz="1200">
                <a:latin typeface="Times New Roman" charset="0"/>
              </a:defRPr>
            </a:lvl1pPr>
          </a:lstStyle>
          <a:p>
            <a:fld id="{B165FBB2-3205-EA45-8D6A-3F4DF9CE80CF}" type="slidenum">
              <a:rPr lang="en-US"/>
              <a:pPr/>
              <a:t>‹Nr.›</a:t>
            </a:fld>
            <a:endParaRPr lang="en-US"/>
          </a:p>
        </p:txBody>
      </p:sp>
    </p:spTree>
    <p:extLst>
      <p:ext uri="{BB962C8B-B14F-4D97-AF65-F5344CB8AC3E}">
        <p14:creationId xmlns:p14="http://schemas.microsoft.com/office/powerpoint/2010/main" val="21578347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4" name="Rectangle 2"/>
          <p:cNvSpPr>
            <a:spLocks noGrp="1" noChangeArrowheads="1"/>
          </p:cNvSpPr>
          <p:nvPr>
            <p:ph type="hdr" sz="quarter"/>
          </p:nvPr>
        </p:nvSpPr>
        <p:spPr bwMode="auto">
          <a:xfrm>
            <a:off x="0" y="0"/>
            <a:ext cx="3076575" cy="512763"/>
          </a:xfrm>
          <a:prstGeom prst="rect">
            <a:avLst/>
          </a:prstGeom>
          <a:noFill/>
          <a:ln>
            <a:noFill/>
          </a:ln>
          <a:effectLst/>
          <a:extLst/>
        </p:spPr>
        <p:txBody>
          <a:bodyPr vert="horz" wrap="square" lIns="94752" tIns="47377" rIns="94752" bIns="47377" numCol="1" anchor="t" anchorCtr="0" compatLnSpc="1">
            <a:prstTxWarp prst="textNoShape">
              <a:avLst/>
            </a:prstTxWarp>
          </a:bodyPr>
          <a:lstStyle>
            <a:lvl1pPr algn="l" defTabSz="947738">
              <a:defRPr sz="1200">
                <a:latin typeface="Times New Roman" charset="0"/>
                <a:ea typeface="ＭＳ Ｐゴシック" charset="0"/>
                <a:cs typeface="+mn-cs"/>
              </a:defRPr>
            </a:lvl1pPr>
          </a:lstStyle>
          <a:p>
            <a:pPr>
              <a:defRPr/>
            </a:pPr>
            <a:endParaRPr lang="en-US"/>
          </a:p>
        </p:txBody>
      </p:sp>
      <p:sp>
        <p:nvSpPr>
          <p:cNvPr id="49155" name="Rectangle 3"/>
          <p:cNvSpPr>
            <a:spLocks noGrp="1" noChangeArrowheads="1"/>
          </p:cNvSpPr>
          <p:nvPr>
            <p:ph type="dt" idx="1"/>
          </p:nvPr>
        </p:nvSpPr>
        <p:spPr bwMode="auto">
          <a:xfrm>
            <a:off x="4021138" y="0"/>
            <a:ext cx="3076575" cy="512763"/>
          </a:xfrm>
          <a:prstGeom prst="rect">
            <a:avLst/>
          </a:prstGeom>
          <a:noFill/>
          <a:ln>
            <a:noFill/>
          </a:ln>
          <a:effectLst/>
          <a:extLst/>
        </p:spPr>
        <p:txBody>
          <a:bodyPr vert="horz" wrap="square" lIns="94752" tIns="47377" rIns="94752" bIns="47377" numCol="1" anchor="t" anchorCtr="0" compatLnSpc="1">
            <a:prstTxWarp prst="textNoShape">
              <a:avLst/>
            </a:prstTxWarp>
          </a:bodyPr>
          <a:lstStyle>
            <a:lvl1pPr algn="r" defTabSz="947738">
              <a:defRPr sz="1200">
                <a:latin typeface="Times New Roman" charset="0"/>
                <a:ea typeface="ＭＳ Ｐゴシック" charset="0"/>
                <a:cs typeface="+mn-cs"/>
              </a:defRPr>
            </a:lvl1pPr>
          </a:lstStyle>
          <a:p>
            <a:pPr>
              <a:defRPr/>
            </a:pPr>
            <a:endParaRPr lang="en-US"/>
          </a:p>
        </p:txBody>
      </p:sp>
      <p:sp>
        <p:nvSpPr>
          <p:cNvPr id="27652"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9157" name="Rectangle 5"/>
          <p:cNvSpPr>
            <a:spLocks noGrp="1" noChangeArrowheads="1"/>
          </p:cNvSpPr>
          <p:nvPr>
            <p:ph type="body" sz="quarter" idx="3"/>
          </p:nvPr>
        </p:nvSpPr>
        <p:spPr bwMode="auto">
          <a:xfrm>
            <a:off x="709613" y="4862513"/>
            <a:ext cx="5680075" cy="4605337"/>
          </a:xfrm>
          <a:prstGeom prst="rect">
            <a:avLst/>
          </a:prstGeom>
          <a:noFill/>
          <a:ln>
            <a:noFill/>
          </a:ln>
          <a:effectLst/>
          <a:extLst/>
        </p:spPr>
        <p:txBody>
          <a:bodyPr vert="horz" wrap="square" lIns="94752" tIns="47377" rIns="94752" bIns="47377" numCol="1" anchor="t" anchorCtr="0" compatLnSpc="1">
            <a:prstTxWarp prst="textNoShape">
              <a:avLst/>
            </a:prstTxWarp>
          </a:bodyPr>
          <a:lstStyle/>
          <a:p>
            <a:pPr lvl="0"/>
            <a:r>
              <a:rPr lang="en-US"/>
              <a:t>Textmasterformate durch Klicken bearbeiten</a:t>
            </a:r>
          </a:p>
          <a:p>
            <a:pPr lvl="1"/>
            <a:r>
              <a:rPr lang="en-US"/>
              <a:t>Zweite Ebene</a:t>
            </a:r>
          </a:p>
          <a:p>
            <a:pPr lvl="2"/>
            <a:r>
              <a:rPr lang="en-US"/>
              <a:t>Dritte Ebene</a:t>
            </a:r>
          </a:p>
          <a:p>
            <a:pPr lvl="3"/>
            <a:r>
              <a:rPr lang="en-US"/>
              <a:t>Vierte Ebene</a:t>
            </a:r>
          </a:p>
          <a:p>
            <a:pPr lvl="4"/>
            <a:r>
              <a:rPr lang="en-US"/>
              <a:t>Fünfte Ebene</a:t>
            </a:r>
          </a:p>
        </p:txBody>
      </p:sp>
      <p:sp>
        <p:nvSpPr>
          <p:cNvPr id="49158" name="Rectangle 6"/>
          <p:cNvSpPr>
            <a:spLocks noGrp="1" noChangeArrowheads="1"/>
          </p:cNvSpPr>
          <p:nvPr>
            <p:ph type="ftr" sz="quarter" idx="4"/>
          </p:nvPr>
        </p:nvSpPr>
        <p:spPr bwMode="auto">
          <a:xfrm>
            <a:off x="0" y="9720263"/>
            <a:ext cx="3076575" cy="512762"/>
          </a:xfrm>
          <a:prstGeom prst="rect">
            <a:avLst/>
          </a:prstGeom>
          <a:noFill/>
          <a:ln>
            <a:noFill/>
          </a:ln>
          <a:effectLst/>
          <a:extLst/>
        </p:spPr>
        <p:txBody>
          <a:bodyPr vert="horz" wrap="square" lIns="94752" tIns="47377" rIns="94752" bIns="47377" numCol="1" anchor="b" anchorCtr="0" compatLnSpc="1">
            <a:prstTxWarp prst="textNoShape">
              <a:avLst/>
            </a:prstTxWarp>
          </a:bodyPr>
          <a:lstStyle>
            <a:lvl1pPr algn="l" defTabSz="947738">
              <a:defRPr sz="1200">
                <a:latin typeface="Times New Roman" charset="0"/>
                <a:ea typeface="ＭＳ Ｐゴシック" charset="0"/>
                <a:cs typeface="+mn-cs"/>
              </a:defRPr>
            </a:lvl1pPr>
          </a:lstStyle>
          <a:p>
            <a:pPr>
              <a:defRPr/>
            </a:pPr>
            <a:endParaRPr lang="en-US"/>
          </a:p>
        </p:txBody>
      </p:sp>
      <p:sp>
        <p:nvSpPr>
          <p:cNvPr id="49159" name="Rectangle 7"/>
          <p:cNvSpPr>
            <a:spLocks noGrp="1" noChangeArrowheads="1"/>
          </p:cNvSpPr>
          <p:nvPr>
            <p:ph type="sldNum" sz="quarter" idx="5"/>
          </p:nvPr>
        </p:nvSpPr>
        <p:spPr bwMode="auto">
          <a:xfrm>
            <a:off x="4021138" y="9720263"/>
            <a:ext cx="3076575" cy="512762"/>
          </a:xfrm>
          <a:prstGeom prst="rect">
            <a:avLst/>
          </a:prstGeom>
          <a:noFill/>
          <a:ln>
            <a:noFill/>
          </a:ln>
          <a:effectLst/>
          <a:extLst/>
        </p:spPr>
        <p:txBody>
          <a:bodyPr vert="horz" wrap="square" lIns="94752" tIns="47377" rIns="94752" bIns="47377" numCol="1" anchor="b" anchorCtr="0" compatLnSpc="1">
            <a:prstTxWarp prst="textNoShape">
              <a:avLst/>
            </a:prstTxWarp>
          </a:bodyPr>
          <a:lstStyle>
            <a:lvl1pPr algn="r" defTabSz="947738">
              <a:defRPr sz="1200">
                <a:latin typeface="Times New Roman" charset="0"/>
              </a:defRPr>
            </a:lvl1pPr>
          </a:lstStyle>
          <a:p>
            <a:fld id="{DB359748-04DD-DA46-B9D2-5F0F6355877E}" type="slidenum">
              <a:rPr lang="en-US"/>
              <a:pPr/>
              <a:t>‹Nr.›</a:t>
            </a:fld>
            <a:endParaRPr lang="en-US"/>
          </a:p>
        </p:txBody>
      </p:sp>
    </p:spTree>
    <p:extLst>
      <p:ext uri="{BB962C8B-B14F-4D97-AF65-F5344CB8AC3E}">
        <p14:creationId xmlns:p14="http://schemas.microsoft.com/office/powerpoint/2010/main" val="78031688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7738" eaLnBrk="0" hangingPunct="0">
              <a:defRPr sz="2400">
                <a:solidFill>
                  <a:schemeClr val="tx1"/>
                </a:solidFill>
                <a:latin typeface="Verdana Ref" charset="0"/>
                <a:ea typeface="ＭＳ Ｐゴシック" charset="0"/>
                <a:cs typeface="ＭＳ Ｐゴシック" charset="0"/>
              </a:defRPr>
            </a:lvl1pPr>
            <a:lvl2pPr marL="742950" indent="-285750" defTabSz="947738" eaLnBrk="0" hangingPunct="0">
              <a:defRPr sz="2400">
                <a:solidFill>
                  <a:schemeClr val="tx1"/>
                </a:solidFill>
                <a:latin typeface="Verdana Ref" charset="0"/>
                <a:ea typeface="ＭＳ Ｐゴシック" charset="0"/>
              </a:defRPr>
            </a:lvl2pPr>
            <a:lvl3pPr marL="1143000" indent="-228600" defTabSz="947738" eaLnBrk="0" hangingPunct="0">
              <a:defRPr sz="2400">
                <a:solidFill>
                  <a:schemeClr val="tx1"/>
                </a:solidFill>
                <a:latin typeface="Verdana Ref" charset="0"/>
                <a:ea typeface="ＭＳ Ｐゴシック" charset="0"/>
              </a:defRPr>
            </a:lvl3pPr>
            <a:lvl4pPr marL="1600200" indent="-228600" defTabSz="947738" eaLnBrk="0" hangingPunct="0">
              <a:defRPr sz="2400">
                <a:solidFill>
                  <a:schemeClr val="tx1"/>
                </a:solidFill>
                <a:latin typeface="Verdana Ref" charset="0"/>
                <a:ea typeface="ＭＳ Ｐゴシック" charset="0"/>
              </a:defRPr>
            </a:lvl4pPr>
            <a:lvl5pPr marL="2057400" indent="-228600" defTabSz="947738" eaLnBrk="0" hangingPunct="0">
              <a:defRPr sz="2400">
                <a:solidFill>
                  <a:schemeClr val="tx1"/>
                </a:solidFill>
                <a:latin typeface="Verdana Ref" charset="0"/>
                <a:ea typeface="ＭＳ Ｐゴシック" charset="0"/>
              </a:defRPr>
            </a:lvl5pPr>
            <a:lvl6pPr marL="2514600" indent="-228600" algn="ctr" defTabSz="947738" eaLnBrk="0" fontAlgn="base" hangingPunct="0">
              <a:spcBef>
                <a:spcPct val="0"/>
              </a:spcBef>
              <a:spcAft>
                <a:spcPct val="0"/>
              </a:spcAft>
              <a:defRPr sz="2400">
                <a:solidFill>
                  <a:schemeClr val="tx1"/>
                </a:solidFill>
                <a:latin typeface="Verdana Ref" charset="0"/>
                <a:ea typeface="ＭＳ Ｐゴシック" charset="0"/>
              </a:defRPr>
            </a:lvl6pPr>
            <a:lvl7pPr marL="2971800" indent="-228600" algn="ctr" defTabSz="947738" eaLnBrk="0" fontAlgn="base" hangingPunct="0">
              <a:spcBef>
                <a:spcPct val="0"/>
              </a:spcBef>
              <a:spcAft>
                <a:spcPct val="0"/>
              </a:spcAft>
              <a:defRPr sz="2400">
                <a:solidFill>
                  <a:schemeClr val="tx1"/>
                </a:solidFill>
                <a:latin typeface="Verdana Ref" charset="0"/>
                <a:ea typeface="ＭＳ Ｐゴシック" charset="0"/>
              </a:defRPr>
            </a:lvl7pPr>
            <a:lvl8pPr marL="3429000" indent="-228600" algn="ctr" defTabSz="947738" eaLnBrk="0" fontAlgn="base" hangingPunct="0">
              <a:spcBef>
                <a:spcPct val="0"/>
              </a:spcBef>
              <a:spcAft>
                <a:spcPct val="0"/>
              </a:spcAft>
              <a:defRPr sz="2400">
                <a:solidFill>
                  <a:schemeClr val="tx1"/>
                </a:solidFill>
                <a:latin typeface="Verdana Ref" charset="0"/>
                <a:ea typeface="ＭＳ Ｐゴシック" charset="0"/>
              </a:defRPr>
            </a:lvl8pPr>
            <a:lvl9pPr marL="3886200" indent="-228600" algn="ctr" defTabSz="947738" eaLnBrk="0" fontAlgn="base" hangingPunct="0">
              <a:spcBef>
                <a:spcPct val="0"/>
              </a:spcBef>
              <a:spcAft>
                <a:spcPct val="0"/>
              </a:spcAft>
              <a:defRPr sz="2400">
                <a:solidFill>
                  <a:schemeClr val="tx1"/>
                </a:solidFill>
                <a:latin typeface="Verdana Ref" charset="0"/>
                <a:ea typeface="ＭＳ Ｐゴシック" charset="0"/>
              </a:defRPr>
            </a:lvl9pPr>
          </a:lstStyle>
          <a:p>
            <a:pPr eaLnBrk="1" hangingPunct="1"/>
            <a:fld id="{2C782F51-B5B1-A048-9612-643D9A19E330}" type="slidenum">
              <a:rPr lang="en-US" sz="1200">
                <a:latin typeface="Times New Roman" charset="0"/>
              </a:rPr>
              <a:pPr eaLnBrk="1" hangingPunct="1"/>
              <a:t>1</a:t>
            </a:fld>
            <a:endParaRPr lang="en-US" sz="1200">
              <a:latin typeface="Times New Roman" charset="0"/>
            </a:endParaRPr>
          </a:p>
        </p:txBody>
      </p:sp>
      <p:sp>
        <p:nvSpPr>
          <p:cNvPr id="28675" name="Rectangle 2"/>
          <p:cNvSpPr>
            <a:spLocks noGrp="1" noRot="1" noChangeAspect="1" noChangeArrowheads="1" noTextEdit="1"/>
          </p:cNvSpPr>
          <p:nvPr>
            <p:ph type="sldImg"/>
          </p:nvPr>
        </p:nvSpPr>
        <p:spPr>
          <a:ln/>
        </p:spPr>
      </p:sp>
      <p:sp>
        <p:nvSpPr>
          <p:cNvPr id="274435" name="Rectangle 3"/>
          <p:cNvSpPr>
            <a:spLocks noGrp="1" noChangeArrowheads="1"/>
          </p:cNvSpPr>
          <p:nvPr>
            <p:ph type="body" idx="1"/>
          </p:nvPr>
        </p:nvSpPr>
        <p:spPr/>
        <p:txBody>
          <a:bodyPr/>
          <a:lstStyle/>
          <a:p>
            <a:pPr eaLnBrk="1" hangingPunct="1">
              <a:buFontTx/>
              <a:buChar char="-"/>
            </a:pPr>
            <a:r>
              <a:rPr lang="en-US" dirty="0"/>
              <a:t>Hello. I like to welcome you to the presentation of our student report about the </a:t>
            </a:r>
            <a:r>
              <a:rPr lang="ja-JP" altLang="en-US" dirty="0"/>
              <a:t>“</a:t>
            </a:r>
            <a:r>
              <a:rPr lang="en-US" dirty="0"/>
              <a:t>Comparison of Composition Engines and Identification of Shortcomings with Respect to Cloud Computing.</a:t>
            </a:r>
          </a:p>
          <a:p>
            <a:pPr eaLnBrk="1" hangingPunct="1">
              <a:buFontTx/>
              <a:buChar char="-"/>
            </a:pPr>
            <a:r>
              <a:rPr lang="en-US" dirty="0"/>
              <a:t>My name is Lukasz Bialy and together with </a:t>
            </a:r>
            <a:r>
              <a:rPr lang="en-US" dirty="0" smtClean="0"/>
              <a:t>Thomas </a:t>
            </a:r>
            <a:r>
              <a:rPr lang="en-US" dirty="0"/>
              <a:t>Bachmann and </a:t>
            </a:r>
            <a:r>
              <a:rPr lang="en-US" dirty="0" err="1"/>
              <a:t>Anand</a:t>
            </a:r>
            <a:r>
              <a:rPr lang="en-US" dirty="0"/>
              <a:t> </a:t>
            </a:r>
            <a:r>
              <a:rPr lang="en-US" dirty="0" err="1" smtClean="0"/>
              <a:t>Babu</a:t>
            </a:r>
            <a:r>
              <a:rPr lang="en-US" dirty="0" smtClean="0"/>
              <a:t> </a:t>
            </a:r>
            <a:r>
              <a:rPr lang="en-US" dirty="0"/>
              <a:t>we will show you the result of our report.</a:t>
            </a:r>
          </a:p>
          <a:p>
            <a:pPr eaLnBrk="1" hangingPunct="1"/>
            <a:endParaRPr lang="de-DE"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7738" eaLnBrk="0" hangingPunct="0">
              <a:defRPr sz="2400">
                <a:solidFill>
                  <a:schemeClr val="tx1"/>
                </a:solidFill>
                <a:latin typeface="Verdana Ref" charset="0"/>
                <a:ea typeface="ＭＳ Ｐゴシック" charset="0"/>
                <a:cs typeface="ＭＳ Ｐゴシック" charset="0"/>
              </a:defRPr>
            </a:lvl1pPr>
            <a:lvl2pPr marL="742950" indent="-285750" defTabSz="947738" eaLnBrk="0" hangingPunct="0">
              <a:defRPr sz="2400">
                <a:solidFill>
                  <a:schemeClr val="tx1"/>
                </a:solidFill>
                <a:latin typeface="Verdana Ref" charset="0"/>
                <a:ea typeface="ＭＳ Ｐゴシック" charset="0"/>
              </a:defRPr>
            </a:lvl2pPr>
            <a:lvl3pPr marL="1143000" indent="-228600" defTabSz="947738" eaLnBrk="0" hangingPunct="0">
              <a:defRPr sz="2400">
                <a:solidFill>
                  <a:schemeClr val="tx1"/>
                </a:solidFill>
                <a:latin typeface="Verdana Ref" charset="0"/>
                <a:ea typeface="ＭＳ Ｐゴシック" charset="0"/>
              </a:defRPr>
            </a:lvl3pPr>
            <a:lvl4pPr marL="1600200" indent="-228600" defTabSz="947738" eaLnBrk="0" hangingPunct="0">
              <a:defRPr sz="2400">
                <a:solidFill>
                  <a:schemeClr val="tx1"/>
                </a:solidFill>
                <a:latin typeface="Verdana Ref" charset="0"/>
                <a:ea typeface="ＭＳ Ｐゴシック" charset="0"/>
              </a:defRPr>
            </a:lvl4pPr>
            <a:lvl5pPr marL="2057400" indent="-228600" defTabSz="947738" eaLnBrk="0" hangingPunct="0">
              <a:defRPr sz="2400">
                <a:solidFill>
                  <a:schemeClr val="tx1"/>
                </a:solidFill>
                <a:latin typeface="Verdana Ref" charset="0"/>
                <a:ea typeface="ＭＳ Ｐゴシック" charset="0"/>
              </a:defRPr>
            </a:lvl5pPr>
            <a:lvl6pPr marL="2514600" indent="-228600" algn="ctr" defTabSz="947738" eaLnBrk="0" fontAlgn="base" hangingPunct="0">
              <a:spcBef>
                <a:spcPct val="0"/>
              </a:spcBef>
              <a:spcAft>
                <a:spcPct val="0"/>
              </a:spcAft>
              <a:defRPr sz="2400">
                <a:solidFill>
                  <a:schemeClr val="tx1"/>
                </a:solidFill>
                <a:latin typeface="Verdana Ref" charset="0"/>
                <a:ea typeface="ＭＳ Ｐゴシック" charset="0"/>
              </a:defRPr>
            </a:lvl6pPr>
            <a:lvl7pPr marL="2971800" indent="-228600" algn="ctr" defTabSz="947738" eaLnBrk="0" fontAlgn="base" hangingPunct="0">
              <a:spcBef>
                <a:spcPct val="0"/>
              </a:spcBef>
              <a:spcAft>
                <a:spcPct val="0"/>
              </a:spcAft>
              <a:defRPr sz="2400">
                <a:solidFill>
                  <a:schemeClr val="tx1"/>
                </a:solidFill>
                <a:latin typeface="Verdana Ref" charset="0"/>
                <a:ea typeface="ＭＳ Ｐゴシック" charset="0"/>
              </a:defRPr>
            </a:lvl7pPr>
            <a:lvl8pPr marL="3429000" indent="-228600" algn="ctr" defTabSz="947738" eaLnBrk="0" fontAlgn="base" hangingPunct="0">
              <a:spcBef>
                <a:spcPct val="0"/>
              </a:spcBef>
              <a:spcAft>
                <a:spcPct val="0"/>
              </a:spcAft>
              <a:defRPr sz="2400">
                <a:solidFill>
                  <a:schemeClr val="tx1"/>
                </a:solidFill>
                <a:latin typeface="Verdana Ref" charset="0"/>
                <a:ea typeface="ＭＳ Ｐゴシック" charset="0"/>
              </a:defRPr>
            </a:lvl8pPr>
            <a:lvl9pPr marL="3886200" indent="-228600" algn="ctr" defTabSz="947738" eaLnBrk="0" fontAlgn="base" hangingPunct="0">
              <a:spcBef>
                <a:spcPct val="0"/>
              </a:spcBef>
              <a:spcAft>
                <a:spcPct val="0"/>
              </a:spcAft>
              <a:defRPr sz="2400">
                <a:solidFill>
                  <a:schemeClr val="tx1"/>
                </a:solidFill>
                <a:latin typeface="Verdana Ref" charset="0"/>
                <a:ea typeface="ＭＳ Ｐゴシック" charset="0"/>
              </a:defRPr>
            </a:lvl9pPr>
          </a:lstStyle>
          <a:p>
            <a:pPr eaLnBrk="1" hangingPunct="1"/>
            <a:fld id="{742968DC-6EDC-C247-9D15-EC7BF67ED9DB}" type="slidenum">
              <a:rPr lang="en-US" sz="1200">
                <a:latin typeface="Times New Roman" charset="0"/>
              </a:rPr>
              <a:pPr eaLnBrk="1" hangingPunct="1"/>
              <a:t>10</a:t>
            </a:fld>
            <a:endParaRPr lang="en-US" sz="1200">
              <a:latin typeface="Times New Roman" charset="0"/>
            </a:endParaRPr>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de-DE"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7738" eaLnBrk="0" hangingPunct="0">
              <a:defRPr sz="2400">
                <a:solidFill>
                  <a:schemeClr val="tx1"/>
                </a:solidFill>
                <a:latin typeface="Verdana Ref" charset="0"/>
                <a:ea typeface="ＭＳ Ｐゴシック" charset="0"/>
                <a:cs typeface="ＭＳ Ｐゴシック" charset="0"/>
              </a:defRPr>
            </a:lvl1pPr>
            <a:lvl2pPr marL="742950" indent="-285750" defTabSz="947738" eaLnBrk="0" hangingPunct="0">
              <a:defRPr sz="2400">
                <a:solidFill>
                  <a:schemeClr val="tx1"/>
                </a:solidFill>
                <a:latin typeface="Verdana Ref" charset="0"/>
                <a:ea typeface="ＭＳ Ｐゴシック" charset="0"/>
              </a:defRPr>
            </a:lvl2pPr>
            <a:lvl3pPr marL="1143000" indent="-228600" defTabSz="947738" eaLnBrk="0" hangingPunct="0">
              <a:defRPr sz="2400">
                <a:solidFill>
                  <a:schemeClr val="tx1"/>
                </a:solidFill>
                <a:latin typeface="Verdana Ref" charset="0"/>
                <a:ea typeface="ＭＳ Ｐゴシック" charset="0"/>
              </a:defRPr>
            </a:lvl3pPr>
            <a:lvl4pPr marL="1600200" indent="-228600" defTabSz="947738" eaLnBrk="0" hangingPunct="0">
              <a:defRPr sz="2400">
                <a:solidFill>
                  <a:schemeClr val="tx1"/>
                </a:solidFill>
                <a:latin typeface="Verdana Ref" charset="0"/>
                <a:ea typeface="ＭＳ Ｐゴシック" charset="0"/>
              </a:defRPr>
            </a:lvl4pPr>
            <a:lvl5pPr marL="2057400" indent="-228600" defTabSz="947738" eaLnBrk="0" hangingPunct="0">
              <a:defRPr sz="2400">
                <a:solidFill>
                  <a:schemeClr val="tx1"/>
                </a:solidFill>
                <a:latin typeface="Verdana Ref" charset="0"/>
                <a:ea typeface="ＭＳ Ｐゴシック" charset="0"/>
              </a:defRPr>
            </a:lvl5pPr>
            <a:lvl6pPr marL="2514600" indent="-228600" algn="ctr" defTabSz="947738" eaLnBrk="0" fontAlgn="base" hangingPunct="0">
              <a:spcBef>
                <a:spcPct val="0"/>
              </a:spcBef>
              <a:spcAft>
                <a:spcPct val="0"/>
              </a:spcAft>
              <a:defRPr sz="2400">
                <a:solidFill>
                  <a:schemeClr val="tx1"/>
                </a:solidFill>
                <a:latin typeface="Verdana Ref" charset="0"/>
                <a:ea typeface="ＭＳ Ｐゴシック" charset="0"/>
              </a:defRPr>
            </a:lvl6pPr>
            <a:lvl7pPr marL="2971800" indent="-228600" algn="ctr" defTabSz="947738" eaLnBrk="0" fontAlgn="base" hangingPunct="0">
              <a:spcBef>
                <a:spcPct val="0"/>
              </a:spcBef>
              <a:spcAft>
                <a:spcPct val="0"/>
              </a:spcAft>
              <a:defRPr sz="2400">
                <a:solidFill>
                  <a:schemeClr val="tx1"/>
                </a:solidFill>
                <a:latin typeface="Verdana Ref" charset="0"/>
                <a:ea typeface="ＭＳ Ｐゴシック" charset="0"/>
              </a:defRPr>
            </a:lvl7pPr>
            <a:lvl8pPr marL="3429000" indent="-228600" algn="ctr" defTabSz="947738" eaLnBrk="0" fontAlgn="base" hangingPunct="0">
              <a:spcBef>
                <a:spcPct val="0"/>
              </a:spcBef>
              <a:spcAft>
                <a:spcPct val="0"/>
              </a:spcAft>
              <a:defRPr sz="2400">
                <a:solidFill>
                  <a:schemeClr val="tx1"/>
                </a:solidFill>
                <a:latin typeface="Verdana Ref" charset="0"/>
                <a:ea typeface="ＭＳ Ｐゴシック" charset="0"/>
              </a:defRPr>
            </a:lvl8pPr>
            <a:lvl9pPr marL="3886200" indent="-228600" algn="ctr" defTabSz="947738" eaLnBrk="0" fontAlgn="base" hangingPunct="0">
              <a:spcBef>
                <a:spcPct val="0"/>
              </a:spcBef>
              <a:spcAft>
                <a:spcPct val="0"/>
              </a:spcAft>
              <a:defRPr sz="2400">
                <a:solidFill>
                  <a:schemeClr val="tx1"/>
                </a:solidFill>
                <a:latin typeface="Verdana Ref" charset="0"/>
                <a:ea typeface="ＭＳ Ｐゴシック" charset="0"/>
              </a:defRPr>
            </a:lvl9pPr>
          </a:lstStyle>
          <a:p>
            <a:pPr eaLnBrk="1" hangingPunct="1"/>
            <a:fld id="{2EE2F245-FA22-8B4B-AB30-30EBC738D524}" type="slidenum">
              <a:rPr lang="en-US" sz="1200">
                <a:latin typeface="Times New Roman" charset="0"/>
              </a:rPr>
              <a:pPr eaLnBrk="1" hangingPunct="1"/>
              <a:t>11</a:t>
            </a:fld>
            <a:endParaRPr lang="en-US" sz="1200">
              <a:latin typeface="Times New Roman" charset="0"/>
            </a:endParaRPr>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eaLnBrk="1" hangingPunct="1">
              <a:buFontTx/>
              <a:buChar char="-"/>
            </a:pPr>
            <a:r>
              <a:rPr lang="en-US" dirty="0" smtClean="0"/>
              <a:t>the list of criteria</a:t>
            </a:r>
            <a:r>
              <a:rPr lang="en-US" baseline="0" dirty="0" smtClean="0"/>
              <a:t> with their capabilities came from literature research, the 4caast’s engine evaluation and from white papers of some </a:t>
            </a:r>
            <a:r>
              <a:rPr lang="en-US" baseline="0" dirty="0" smtClean="0"/>
              <a:t>engine’s</a:t>
            </a:r>
            <a:endParaRPr lang="en-US" dirty="0" smtClean="0"/>
          </a:p>
          <a:p>
            <a:pPr marL="171450" indent="-171450" eaLnBrk="1" hangingPunct="1">
              <a:buFontTx/>
              <a:buChar char="-"/>
            </a:pPr>
            <a:r>
              <a:rPr lang="en-US" dirty="0" smtClean="0"/>
              <a:t>here we have more general criteria</a:t>
            </a:r>
            <a:r>
              <a:rPr lang="en-US" baseline="0" dirty="0" smtClean="0"/>
              <a:t> that are mainly relevant for traditional workflow engines:</a:t>
            </a:r>
            <a:endParaRPr lang="en-US" dirty="0" smtClean="0"/>
          </a:p>
          <a:p>
            <a:pPr marL="171450" indent="-171450" eaLnBrk="1" hangingPunct="1">
              <a:buFontTx/>
              <a:buChar char="-"/>
            </a:pPr>
            <a:r>
              <a:rPr lang="en-US" dirty="0" smtClean="0"/>
              <a:t>as </a:t>
            </a:r>
            <a:r>
              <a:rPr lang="en-US" dirty="0"/>
              <a:t>there </a:t>
            </a:r>
            <a:r>
              <a:rPr lang="en-US" dirty="0" smtClean="0"/>
              <a:t>are:</a:t>
            </a:r>
            <a:endParaRPr lang="en-US" dirty="0"/>
          </a:p>
          <a:p>
            <a:pPr marL="171450" indent="-171450" eaLnBrk="1" hangingPunct="1">
              <a:buFontTx/>
              <a:buChar char="-"/>
            </a:pPr>
            <a:r>
              <a:rPr lang="en-US" dirty="0"/>
              <a:t>the functionality category where we looked at supported workflow languages and management </a:t>
            </a:r>
            <a:r>
              <a:rPr lang="en-US" dirty="0" smtClean="0"/>
              <a:t>functionalities</a:t>
            </a:r>
          </a:p>
          <a:p>
            <a:pPr marL="171450" indent="-171450" eaLnBrk="1" hangingPunct="1">
              <a:buFontTx/>
              <a:buChar char="-"/>
            </a:pPr>
            <a:r>
              <a:rPr lang="en-US" dirty="0" smtClean="0"/>
              <a:t>the </a:t>
            </a:r>
            <a:r>
              <a:rPr lang="en-US" dirty="0"/>
              <a:t>next category was the theoretical foundation category where we looked at the internal formal models of the engines and service and their formal verification means, but we did not find enough information while evaluating the first 7 engines, so we skipped that category further on</a:t>
            </a:r>
          </a:p>
          <a:p>
            <a:pPr marL="171450" indent="-171450" eaLnBrk="1" hangingPunct="1">
              <a:buFontTx/>
              <a:buChar char="-"/>
            </a:pPr>
            <a:r>
              <a:rPr lang="en-US" dirty="0"/>
              <a:t>the third category was all about integration and communications where we looked at supported protocols, DBS and runtime </a:t>
            </a:r>
            <a:r>
              <a:rPr lang="en-US" dirty="0" smtClean="0"/>
              <a:t>environments</a:t>
            </a:r>
            <a:r>
              <a:rPr lang="en-US" baseline="0" dirty="0" smtClean="0"/>
              <a:t> </a:t>
            </a:r>
            <a:r>
              <a:rPr lang="en-US" dirty="0" smtClean="0"/>
              <a:t>and </a:t>
            </a:r>
            <a:r>
              <a:rPr lang="en-US" dirty="0"/>
              <a:t>if the engine can be deployed in the Cloud as a runtime </a:t>
            </a:r>
            <a:r>
              <a:rPr lang="en-US" dirty="0" smtClean="0"/>
              <a:t>environment</a:t>
            </a:r>
            <a:endParaRPr lang="en-US" dirty="0"/>
          </a:p>
          <a:p>
            <a:pPr marL="171450" indent="-171450" eaLnBrk="1" hangingPunct="1">
              <a:buFontTx/>
              <a:buChar char="-"/>
            </a:pPr>
            <a:r>
              <a:rPr lang="en-US" dirty="0"/>
              <a:t>the fourth category is extensibility where we looked at plugin-ins, modularity, APIs and the engine and service’s </a:t>
            </a:r>
            <a:r>
              <a:rPr lang="en-US" dirty="0" smtClean="0"/>
              <a:t>licenses</a:t>
            </a:r>
            <a:endParaRPr lang="en-US" dirty="0"/>
          </a:p>
          <a:p>
            <a:pPr marL="171450" indent="-171450" eaLnBrk="1" hangingPunct="1">
              <a:buFontTx/>
              <a:buChar char="-"/>
            </a:pPr>
            <a:r>
              <a:rPr lang="en-US" dirty="0"/>
              <a:t>the fifth category was about tools and development, here we identified tool and IDE support, debugging functionalities and community or commercial support</a:t>
            </a:r>
          </a:p>
          <a:p>
            <a:pPr marL="171450" indent="-171450" eaLnBrk="1" hangingPunct="1">
              <a:buFontTx/>
              <a:buChar char="-"/>
            </a:pPr>
            <a:r>
              <a:rPr lang="en-US" dirty="0"/>
              <a:t>the sixth category was management and operation where we looked for Web GUIs and how to do logging, auditing and retrieving engine status </a:t>
            </a:r>
            <a:r>
              <a:rPr lang="en-US" dirty="0" smtClean="0"/>
              <a:t>information</a:t>
            </a:r>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7738" eaLnBrk="0" hangingPunct="0">
              <a:defRPr sz="2400">
                <a:solidFill>
                  <a:schemeClr val="tx1"/>
                </a:solidFill>
                <a:latin typeface="Verdana Ref" charset="0"/>
                <a:ea typeface="ＭＳ Ｐゴシック" charset="0"/>
                <a:cs typeface="ＭＳ Ｐゴシック" charset="0"/>
              </a:defRPr>
            </a:lvl1pPr>
            <a:lvl2pPr marL="742950" indent="-285750" defTabSz="947738" eaLnBrk="0" hangingPunct="0">
              <a:defRPr sz="2400">
                <a:solidFill>
                  <a:schemeClr val="tx1"/>
                </a:solidFill>
                <a:latin typeface="Verdana Ref" charset="0"/>
                <a:ea typeface="ＭＳ Ｐゴシック" charset="0"/>
              </a:defRPr>
            </a:lvl2pPr>
            <a:lvl3pPr marL="1143000" indent="-228600" defTabSz="947738" eaLnBrk="0" hangingPunct="0">
              <a:defRPr sz="2400">
                <a:solidFill>
                  <a:schemeClr val="tx1"/>
                </a:solidFill>
                <a:latin typeface="Verdana Ref" charset="0"/>
                <a:ea typeface="ＭＳ Ｐゴシック" charset="0"/>
              </a:defRPr>
            </a:lvl3pPr>
            <a:lvl4pPr marL="1600200" indent="-228600" defTabSz="947738" eaLnBrk="0" hangingPunct="0">
              <a:defRPr sz="2400">
                <a:solidFill>
                  <a:schemeClr val="tx1"/>
                </a:solidFill>
                <a:latin typeface="Verdana Ref" charset="0"/>
                <a:ea typeface="ＭＳ Ｐゴシック" charset="0"/>
              </a:defRPr>
            </a:lvl4pPr>
            <a:lvl5pPr marL="2057400" indent="-228600" defTabSz="947738" eaLnBrk="0" hangingPunct="0">
              <a:defRPr sz="2400">
                <a:solidFill>
                  <a:schemeClr val="tx1"/>
                </a:solidFill>
                <a:latin typeface="Verdana Ref" charset="0"/>
                <a:ea typeface="ＭＳ Ｐゴシック" charset="0"/>
              </a:defRPr>
            </a:lvl5pPr>
            <a:lvl6pPr marL="2514600" indent="-228600" algn="ctr" defTabSz="947738" eaLnBrk="0" fontAlgn="base" hangingPunct="0">
              <a:spcBef>
                <a:spcPct val="0"/>
              </a:spcBef>
              <a:spcAft>
                <a:spcPct val="0"/>
              </a:spcAft>
              <a:defRPr sz="2400">
                <a:solidFill>
                  <a:schemeClr val="tx1"/>
                </a:solidFill>
                <a:latin typeface="Verdana Ref" charset="0"/>
                <a:ea typeface="ＭＳ Ｐゴシック" charset="0"/>
              </a:defRPr>
            </a:lvl6pPr>
            <a:lvl7pPr marL="2971800" indent="-228600" algn="ctr" defTabSz="947738" eaLnBrk="0" fontAlgn="base" hangingPunct="0">
              <a:spcBef>
                <a:spcPct val="0"/>
              </a:spcBef>
              <a:spcAft>
                <a:spcPct val="0"/>
              </a:spcAft>
              <a:defRPr sz="2400">
                <a:solidFill>
                  <a:schemeClr val="tx1"/>
                </a:solidFill>
                <a:latin typeface="Verdana Ref" charset="0"/>
                <a:ea typeface="ＭＳ Ｐゴシック" charset="0"/>
              </a:defRPr>
            </a:lvl7pPr>
            <a:lvl8pPr marL="3429000" indent="-228600" algn="ctr" defTabSz="947738" eaLnBrk="0" fontAlgn="base" hangingPunct="0">
              <a:spcBef>
                <a:spcPct val="0"/>
              </a:spcBef>
              <a:spcAft>
                <a:spcPct val="0"/>
              </a:spcAft>
              <a:defRPr sz="2400">
                <a:solidFill>
                  <a:schemeClr val="tx1"/>
                </a:solidFill>
                <a:latin typeface="Verdana Ref" charset="0"/>
                <a:ea typeface="ＭＳ Ｐゴシック" charset="0"/>
              </a:defRPr>
            </a:lvl8pPr>
            <a:lvl9pPr marL="3886200" indent="-228600" algn="ctr" defTabSz="947738" eaLnBrk="0" fontAlgn="base" hangingPunct="0">
              <a:spcBef>
                <a:spcPct val="0"/>
              </a:spcBef>
              <a:spcAft>
                <a:spcPct val="0"/>
              </a:spcAft>
              <a:defRPr sz="2400">
                <a:solidFill>
                  <a:schemeClr val="tx1"/>
                </a:solidFill>
                <a:latin typeface="Verdana Ref" charset="0"/>
                <a:ea typeface="ＭＳ Ｐゴシック" charset="0"/>
              </a:defRPr>
            </a:lvl9pPr>
          </a:lstStyle>
          <a:p>
            <a:pPr eaLnBrk="1" hangingPunct="1"/>
            <a:fld id="{D8C9CA25-0693-184B-81B8-41B4E2F43447}" type="slidenum">
              <a:rPr lang="en-US" sz="1200">
                <a:latin typeface="Times New Roman" charset="0"/>
              </a:rPr>
              <a:pPr eaLnBrk="1" hangingPunct="1"/>
              <a:t>12</a:t>
            </a:fld>
            <a:endParaRPr lang="en-US" sz="1200">
              <a:latin typeface="Times New Roman" charset="0"/>
            </a:endParaRPr>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marR="0" indent="-171450" algn="l" defTabSz="914400" rtl="0" eaLnBrk="1" fontAlgn="base" latinLnBrk="0" hangingPunct="1">
              <a:lnSpc>
                <a:spcPct val="100000"/>
              </a:lnSpc>
              <a:spcBef>
                <a:spcPct val="30000"/>
              </a:spcBef>
              <a:spcAft>
                <a:spcPct val="0"/>
              </a:spcAft>
              <a:buClrTx/>
              <a:buSzTx/>
              <a:buFontTx/>
              <a:buChar char="-"/>
              <a:tabLst/>
              <a:defRPr/>
            </a:pPr>
            <a:r>
              <a:rPr lang="en-US" dirty="0" smtClean="0"/>
              <a:t>and here we have more Cloud-related criteria</a:t>
            </a:r>
            <a:endParaRPr lang="en-US" baseline="0" dirty="0" smtClean="0"/>
          </a:p>
          <a:p>
            <a:pPr marL="171450" marR="0" indent="-171450" algn="l" defTabSz="914400" rtl="0" eaLnBrk="1" fontAlgn="base" latinLnBrk="0" hangingPunct="1">
              <a:lnSpc>
                <a:spcPct val="100000"/>
              </a:lnSpc>
              <a:spcBef>
                <a:spcPct val="30000"/>
              </a:spcBef>
              <a:spcAft>
                <a:spcPct val="0"/>
              </a:spcAft>
              <a:buClrTx/>
              <a:buSzTx/>
              <a:buFontTx/>
              <a:buChar char="-"/>
              <a:tabLst/>
              <a:defRPr/>
            </a:pPr>
            <a:r>
              <a:rPr lang="en-US" baseline="0" dirty="0" smtClean="0"/>
              <a:t>as there are:</a:t>
            </a:r>
            <a:endParaRPr lang="en-US" dirty="0" smtClean="0"/>
          </a:p>
          <a:p>
            <a:pPr marL="171450" indent="-171450" eaLnBrk="1" hangingPunct="1">
              <a:buFontTx/>
              <a:buChar char="-"/>
            </a:pPr>
            <a:r>
              <a:rPr lang="en-US" dirty="0" smtClean="0"/>
              <a:t>the </a:t>
            </a:r>
            <a:r>
              <a:rPr lang="en-US" dirty="0"/>
              <a:t>category scalability and </a:t>
            </a:r>
            <a:r>
              <a:rPr lang="en-US" dirty="0" smtClean="0"/>
              <a:t>elasticity, </a:t>
            </a:r>
            <a:r>
              <a:rPr lang="en-US" dirty="0"/>
              <a:t>which contains capabilities like clustering support, Cloud storage support, transparent scalability and effective data </a:t>
            </a:r>
            <a:r>
              <a:rPr lang="en-US" dirty="0" smtClean="0"/>
              <a:t>transfer</a:t>
            </a:r>
            <a:endParaRPr lang="en-US" dirty="0"/>
          </a:p>
          <a:p>
            <a:pPr marL="171450" marR="0" indent="-171450" algn="l" defTabSz="914400" rtl="0" eaLnBrk="1" fontAlgn="base" latinLnBrk="0" hangingPunct="1">
              <a:lnSpc>
                <a:spcPct val="100000"/>
              </a:lnSpc>
              <a:spcBef>
                <a:spcPct val="30000"/>
              </a:spcBef>
              <a:spcAft>
                <a:spcPct val="0"/>
              </a:spcAft>
              <a:buClrTx/>
              <a:buSzTx/>
              <a:buFontTx/>
              <a:buChar char="-"/>
              <a:tabLst/>
              <a:defRPr/>
            </a:pPr>
            <a:r>
              <a:rPr lang="en-US" dirty="0" smtClean="0"/>
              <a:t>the next category was multi-tenancy where we looked at customizations per tenant, data and performance isolation, tenancy based identity and access management and a tenant management portal</a:t>
            </a:r>
          </a:p>
          <a:p>
            <a:pPr marL="171450" indent="-171450" eaLnBrk="1" hangingPunct="1">
              <a:buFontTx/>
              <a:buChar char="-"/>
            </a:pPr>
            <a:r>
              <a:rPr lang="en-US" dirty="0" smtClean="0"/>
              <a:t>the categories reliability </a:t>
            </a:r>
            <a:r>
              <a:rPr lang="en-US" dirty="0"/>
              <a:t>and </a:t>
            </a:r>
            <a:r>
              <a:rPr lang="en-US" dirty="0" smtClean="0"/>
              <a:t>security where we looked at transactions supporting, how are new </a:t>
            </a:r>
            <a:r>
              <a:rPr lang="en-US" dirty="0"/>
              <a:t>service </a:t>
            </a:r>
            <a:r>
              <a:rPr lang="en-US" dirty="0" smtClean="0"/>
              <a:t>discovered</a:t>
            </a:r>
            <a:r>
              <a:rPr lang="en-US" baseline="0" dirty="0" smtClean="0"/>
              <a:t> </a:t>
            </a:r>
            <a:r>
              <a:rPr lang="en-US" dirty="0" smtClean="0"/>
              <a:t>in </a:t>
            </a:r>
            <a:r>
              <a:rPr lang="en-US" dirty="0"/>
              <a:t>case a service becomes unavailable, central exception handling, same behavior even under heavy load and persistent data</a:t>
            </a:r>
          </a:p>
          <a:p>
            <a:pPr marL="628650" lvl="1" indent="-171450" eaLnBrk="1" hangingPunct="1">
              <a:buFontTx/>
              <a:buChar char="-"/>
            </a:pPr>
            <a:r>
              <a:rPr lang="en-US" dirty="0"/>
              <a:t>taking the security category we also looked at authentication mechanisms, role support, data encryption and compliance rules support</a:t>
            </a:r>
          </a:p>
          <a:p>
            <a:pPr marL="171450" indent="-171450" eaLnBrk="1" hangingPunct="1">
              <a:buFontTx/>
              <a:buChar char="-"/>
            </a:pPr>
            <a:r>
              <a:rPr lang="en-US" dirty="0" smtClean="0"/>
              <a:t>the </a:t>
            </a:r>
            <a:r>
              <a:rPr lang="en-US" dirty="0"/>
              <a:t>last category was </a:t>
            </a:r>
            <a:r>
              <a:rPr lang="en-US" dirty="0" err="1"/>
              <a:t>QoS</a:t>
            </a:r>
            <a:r>
              <a:rPr lang="en-US" dirty="0"/>
              <a:t>, </a:t>
            </a:r>
            <a:r>
              <a:rPr lang="en-US" dirty="0" smtClean="0"/>
              <a:t>with the Cloud aware </a:t>
            </a:r>
            <a:r>
              <a:rPr lang="en-US" dirty="0" err="1" smtClean="0"/>
              <a:t>QoS</a:t>
            </a:r>
            <a:r>
              <a:rPr lang="en-US" dirty="0" smtClean="0"/>
              <a:t> enforcement, metrics and billing capabilities. unfortunately </a:t>
            </a:r>
            <a:r>
              <a:rPr lang="en-US" dirty="0"/>
              <a:t>we could not find enough information while evaluating the first 7 engines, so we had to skip this </a:t>
            </a:r>
            <a:r>
              <a:rPr lang="en-US" dirty="0" smtClean="0"/>
              <a:t>category</a:t>
            </a:r>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7738" eaLnBrk="0" hangingPunct="0">
              <a:defRPr sz="2400">
                <a:solidFill>
                  <a:schemeClr val="tx1"/>
                </a:solidFill>
                <a:latin typeface="Verdana Ref" charset="0"/>
                <a:ea typeface="ＭＳ Ｐゴシック" charset="0"/>
                <a:cs typeface="ＭＳ Ｐゴシック" charset="0"/>
              </a:defRPr>
            </a:lvl1pPr>
            <a:lvl2pPr marL="742950" indent="-285750" defTabSz="947738" eaLnBrk="0" hangingPunct="0">
              <a:defRPr sz="2400">
                <a:solidFill>
                  <a:schemeClr val="tx1"/>
                </a:solidFill>
                <a:latin typeface="Verdana Ref" charset="0"/>
                <a:ea typeface="ＭＳ Ｐゴシック" charset="0"/>
              </a:defRPr>
            </a:lvl2pPr>
            <a:lvl3pPr marL="1143000" indent="-228600" defTabSz="947738" eaLnBrk="0" hangingPunct="0">
              <a:defRPr sz="2400">
                <a:solidFill>
                  <a:schemeClr val="tx1"/>
                </a:solidFill>
                <a:latin typeface="Verdana Ref" charset="0"/>
                <a:ea typeface="ＭＳ Ｐゴシック" charset="0"/>
              </a:defRPr>
            </a:lvl3pPr>
            <a:lvl4pPr marL="1600200" indent="-228600" defTabSz="947738" eaLnBrk="0" hangingPunct="0">
              <a:defRPr sz="2400">
                <a:solidFill>
                  <a:schemeClr val="tx1"/>
                </a:solidFill>
                <a:latin typeface="Verdana Ref" charset="0"/>
                <a:ea typeface="ＭＳ Ｐゴシック" charset="0"/>
              </a:defRPr>
            </a:lvl4pPr>
            <a:lvl5pPr marL="2057400" indent="-228600" defTabSz="947738" eaLnBrk="0" hangingPunct="0">
              <a:defRPr sz="2400">
                <a:solidFill>
                  <a:schemeClr val="tx1"/>
                </a:solidFill>
                <a:latin typeface="Verdana Ref" charset="0"/>
                <a:ea typeface="ＭＳ Ｐゴシック" charset="0"/>
              </a:defRPr>
            </a:lvl5pPr>
            <a:lvl6pPr marL="2514600" indent="-228600" algn="ctr" defTabSz="947738" eaLnBrk="0" fontAlgn="base" hangingPunct="0">
              <a:spcBef>
                <a:spcPct val="0"/>
              </a:spcBef>
              <a:spcAft>
                <a:spcPct val="0"/>
              </a:spcAft>
              <a:defRPr sz="2400">
                <a:solidFill>
                  <a:schemeClr val="tx1"/>
                </a:solidFill>
                <a:latin typeface="Verdana Ref" charset="0"/>
                <a:ea typeface="ＭＳ Ｐゴシック" charset="0"/>
              </a:defRPr>
            </a:lvl6pPr>
            <a:lvl7pPr marL="2971800" indent="-228600" algn="ctr" defTabSz="947738" eaLnBrk="0" fontAlgn="base" hangingPunct="0">
              <a:spcBef>
                <a:spcPct val="0"/>
              </a:spcBef>
              <a:spcAft>
                <a:spcPct val="0"/>
              </a:spcAft>
              <a:defRPr sz="2400">
                <a:solidFill>
                  <a:schemeClr val="tx1"/>
                </a:solidFill>
                <a:latin typeface="Verdana Ref" charset="0"/>
                <a:ea typeface="ＭＳ Ｐゴシック" charset="0"/>
              </a:defRPr>
            </a:lvl7pPr>
            <a:lvl8pPr marL="3429000" indent="-228600" algn="ctr" defTabSz="947738" eaLnBrk="0" fontAlgn="base" hangingPunct="0">
              <a:spcBef>
                <a:spcPct val="0"/>
              </a:spcBef>
              <a:spcAft>
                <a:spcPct val="0"/>
              </a:spcAft>
              <a:defRPr sz="2400">
                <a:solidFill>
                  <a:schemeClr val="tx1"/>
                </a:solidFill>
                <a:latin typeface="Verdana Ref" charset="0"/>
                <a:ea typeface="ＭＳ Ｐゴシック" charset="0"/>
              </a:defRPr>
            </a:lvl8pPr>
            <a:lvl9pPr marL="3886200" indent="-228600" algn="ctr" defTabSz="947738" eaLnBrk="0" fontAlgn="base" hangingPunct="0">
              <a:spcBef>
                <a:spcPct val="0"/>
              </a:spcBef>
              <a:spcAft>
                <a:spcPct val="0"/>
              </a:spcAft>
              <a:defRPr sz="2400">
                <a:solidFill>
                  <a:schemeClr val="tx1"/>
                </a:solidFill>
                <a:latin typeface="Verdana Ref" charset="0"/>
                <a:ea typeface="ＭＳ Ｐゴシック" charset="0"/>
              </a:defRPr>
            </a:lvl9pPr>
          </a:lstStyle>
          <a:p>
            <a:pPr eaLnBrk="1" hangingPunct="1"/>
            <a:fld id="{93C7F59E-EAD9-614A-B329-FEFE2A076FBB}" type="slidenum">
              <a:rPr lang="en-US" sz="1200">
                <a:latin typeface="Times New Roman" charset="0"/>
              </a:rPr>
              <a:pPr eaLnBrk="1" hangingPunct="1"/>
              <a:t>13</a:t>
            </a:fld>
            <a:endParaRPr lang="en-US" sz="1200">
              <a:latin typeface="Times New Roman" charset="0"/>
            </a:endParaRPr>
          </a:p>
        </p:txBody>
      </p:sp>
      <p:sp>
        <p:nvSpPr>
          <p:cNvPr id="39939" name="Rectangle 2"/>
          <p:cNvSpPr>
            <a:spLocks noGrp="1" noRot="1" noChangeAspect="1" noChangeArrowheads="1" noTextEdit="1"/>
          </p:cNvSpPr>
          <p:nvPr>
            <p:ph type="sldImg"/>
          </p:nvPr>
        </p:nvSpPr>
        <p:spPr>
          <a:ln/>
        </p:spPr>
      </p:sp>
      <p:sp>
        <p:nvSpPr>
          <p:cNvPr id="362499" name="Rectangle 3"/>
          <p:cNvSpPr>
            <a:spLocks noGrp="1" noChangeArrowheads="1"/>
          </p:cNvSpPr>
          <p:nvPr>
            <p:ph type="body" idx="1"/>
          </p:nvPr>
        </p:nvSpPr>
        <p:spPr/>
        <p:txBody>
          <a:bodyPr/>
          <a:lstStyle/>
          <a:p>
            <a:pPr eaLnBrk="1" hangingPunct="1">
              <a:defRPr/>
            </a:pPr>
            <a:r>
              <a:rPr lang="de-DE" dirty="0" smtClean="0">
                <a:cs typeface="+mn-cs"/>
              </a:rPr>
              <a:t>Results: 3 min</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7738" eaLnBrk="0" hangingPunct="0">
              <a:defRPr sz="2400">
                <a:solidFill>
                  <a:schemeClr val="tx1"/>
                </a:solidFill>
                <a:latin typeface="Verdana Ref" charset="0"/>
                <a:ea typeface="ＭＳ Ｐゴシック" charset="0"/>
                <a:cs typeface="ＭＳ Ｐゴシック" charset="0"/>
              </a:defRPr>
            </a:lvl1pPr>
            <a:lvl2pPr marL="742950" indent="-285750" defTabSz="947738" eaLnBrk="0" hangingPunct="0">
              <a:defRPr sz="2400">
                <a:solidFill>
                  <a:schemeClr val="tx1"/>
                </a:solidFill>
                <a:latin typeface="Verdana Ref" charset="0"/>
                <a:ea typeface="ＭＳ Ｐゴシック" charset="0"/>
              </a:defRPr>
            </a:lvl2pPr>
            <a:lvl3pPr marL="1143000" indent="-228600" defTabSz="947738" eaLnBrk="0" hangingPunct="0">
              <a:defRPr sz="2400">
                <a:solidFill>
                  <a:schemeClr val="tx1"/>
                </a:solidFill>
                <a:latin typeface="Verdana Ref" charset="0"/>
                <a:ea typeface="ＭＳ Ｐゴシック" charset="0"/>
              </a:defRPr>
            </a:lvl3pPr>
            <a:lvl4pPr marL="1600200" indent="-228600" defTabSz="947738" eaLnBrk="0" hangingPunct="0">
              <a:defRPr sz="2400">
                <a:solidFill>
                  <a:schemeClr val="tx1"/>
                </a:solidFill>
                <a:latin typeface="Verdana Ref" charset="0"/>
                <a:ea typeface="ＭＳ Ｐゴシック" charset="0"/>
              </a:defRPr>
            </a:lvl4pPr>
            <a:lvl5pPr marL="2057400" indent="-228600" defTabSz="947738" eaLnBrk="0" hangingPunct="0">
              <a:defRPr sz="2400">
                <a:solidFill>
                  <a:schemeClr val="tx1"/>
                </a:solidFill>
                <a:latin typeface="Verdana Ref" charset="0"/>
                <a:ea typeface="ＭＳ Ｐゴシック" charset="0"/>
              </a:defRPr>
            </a:lvl5pPr>
            <a:lvl6pPr marL="2514600" indent="-228600" algn="ctr" defTabSz="947738" eaLnBrk="0" fontAlgn="base" hangingPunct="0">
              <a:spcBef>
                <a:spcPct val="0"/>
              </a:spcBef>
              <a:spcAft>
                <a:spcPct val="0"/>
              </a:spcAft>
              <a:defRPr sz="2400">
                <a:solidFill>
                  <a:schemeClr val="tx1"/>
                </a:solidFill>
                <a:latin typeface="Verdana Ref" charset="0"/>
                <a:ea typeface="ＭＳ Ｐゴシック" charset="0"/>
              </a:defRPr>
            </a:lvl6pPr>
            <a:lvl7pPr marL="2971800" indent="-228600" algn="ctr" defTabSz="947738" eaLnBrk="0" fontAlgn="base" hangingPunct="0">
              <a:spcBef>
                <a:spcPct val="0"/>
              </a:spcBef>
              <a:spcAft>
                <a:spcPct val="0"/>
              </a:spcAft>
              <a:defRPr sz="2400">
                <a:solidFill>
                  <a:schemeClr val="tx1"/>
                </a:solidFill>
                <a:latin typeface="Verdana Ref" charset="0"/>
                <a:ea typeface="ＭＳ Ｐゴシック" charset="0"/>
              </a:defRPr>
            </a:lvl7pPr>
            <a:lvl8pPr marL="3429000" indent="-228600" algn="ctr" defTabSz="947738" eaLnBrk="0" fontAlgn="base" hangingPunct="0">
              <a:spcBef>
                <a:spcPct val="0"/>
              </a:spcBef>
              <a:spcAft>
                <a:spcPct val="0"/>
              </a:spcAft>
              <a:defRPr sz="2400">
                <a:solidFill>
                  <a:schemeClr val="tx1"/>
                </a:solidFill>
                <a:latin typeface="Verdana Ref" charset="0"/>
                <a:ea typeface="ＭＳ Ｐゴシック" charset="0"/>
              </a:defRPr>
            </a:lvl8pPr>
            <a:lvl9pPr marL="3886200" indent="-228600" algn="ctr" defTabSz="947738" eaLnBrk="0" fontAlgn="base" hangingPunct="0">
              <a:spcBef>
                <a:spcPct val="0"/>
              </a:spcBef>
              <a:spcAft>
                <a:spcPct val="0"/>
              </a:spcAft>
              <a:defRPr sz="2400">
                <a:solidFill>
                  <a:schemeClr val="tx1"/>
                </a:solidFill>
                <a:latin typeface="Verdana Ref" charset="0"/>
                <a:ea typeface="ＭＳ Ｐゴシック" charset="0"/>
              </a:defRPr>
            </a:lvl9pPr>
          </a:lstStyle>
          <a:p>
            <a:pPr eaLnBrk="1" hangingPunct="1"/>
            <a:fld id="{26C203BD-F93E-9D4F-B303-488AD392A991}" type="slidenum">
              <a:rPr lang="en-US" sz="1200">
                <a:latin typeface="Times New Roman" charset="0"/>
              </a:rPr>
              <a:pPr eaLnBrk="1" hangingPunct="1"/>
              <a:t>14</a:t>
            </a:fld>
            <a:endParaRPr lang="en-US" sz="1200">
              <a:latin typeface="Times New Roman" charset="0"/>
            </a:endParaRPr>
          </a:p>
        </p:txBody>
      </p:sp>
      <p:sp>
        <p:nvSpPr>
          <p:cNvPr id="40963" name="Rectangle 2"/>
          <p:cNvSpPr>
            <a:spLocks noGrp="1" noRot="1" noChangeAspect="1" noChangeArrowheads="1" noTextEdit="1"/>
          </p:cNvSpPr>
          <p:nvPr>
            <p:ph type="sldImg"/>
          </p:nvPr>
        </p:nvSpPr>
        <p:spPr>
          <a:ln/>
        </p:spPr>
      </p:sp>
      <p:sp>
        <p:nvSpPr>
          <p:cNvPr id="388099" name="Rectangle 3"/>
          <p:cNvSpPr>
            <a:spLocks noGrp="1" noChangeArrowheads="1"/>
          </p:cNvSpPr>
          <p:nvPr>
            <p:ph type="body" idx="1"/>
          </p:nvPr>
        </p:nvSpPr>
        <p:spPr/>
        <p:txBody>
          <a:bodyPr/>
          <a:lstStyle/>
          <a:p>
            <a:pPr marL="228600" marR="0" indent="-228600" algn="l" defTabSz="914400" rtl="0" eaLnBrk="1" fontAlgn="base" latinLnBrk="0" hangingPunct="1">
              <a:lnSpc>
                <a:spcPct val="100000"/>
              </a:lnSpc>
              <a:spcBef>
                <a:spcPct val="30000"/>
              </a:spcBef>
              <a:spcAft>
                <a:spcPct val="0"/>
              </a:spcAft>
              <a:buClrTx/>
              <a:buSzTx/>
              <a:buFontTx/>
              <a:buNone/>
              <a:tabLst/>
              <a:defRPr/>
            </a:pPr>
            <a:r>
              <a:rPr lang="en-US" dirty="0" smtClean="0"/>
              <a:t>TODO (</a:t>
            </a:r>
            <a:r>
              <a:rPr lang="en-US" baseline="0" dirty="0" smtClean="0"/>
              <a:t>Zoom in one row on the right hand table)</a:t>
            </a:r>
            <a:endParaRPr lang="en-US" dirty="0" smtClean="0"/>
          </a:p>
          <a:p>
            <a:pPr marL="228600" marR="0" indent="-228600" algn="l" defTabSz="914400" rtl="0" eaLnBrk="1" fontAlgn="base" latinLnBrk="0" hangingPunct="1">
              <a:lnSpc>
                <a:spcPct val="100000"/>
              </a:lnSpc>
              <a:spcBef>
                <a:spcPct val="30000"/>
              </a:spcBef>
              <a:spcAft>
                <a:spcPct val="0"/>
              </a:spcAft>
              <a:buClrTx/>
              <a:buSzTx/>
              <a:buFontTx/>
              <a:buAutoNum type="arabicPeriod"/>
              <a:tabLst/>
              <a:defRPr/>
            </a:pPr>
            <a:r>
              <a:rPr lang="en-US" dirty="0" smtClean="0"/>
              <a:t>Before i go </a:t>
            </a:r>
            <a:r>
              <a:rPr lang="en-US" dirty="0"/>
              <a:t>on to </a:t>
            </a:r>
            <a:r>
              <a:rPr lang="en-US" dirty="0" smtClean="0"/>
              <a:t>present </a:t>
            </a:r>
            <a:r>
              <a:rPr lang="en-US" dirty="0"/>
              <a:t>the final results</a:t>
            </a:r>
            <a:r>
              <a:rPr lang="en-US" dirty="0" smtClean="0"/>
              <a:t>,</a:t>
            </a:r>
            <a:r>
              <a:rPr lang="en-US" baseline="0" dirty="0" smtClean="0"/>
              <a:t>  we wanted to show a quick glance of how the engine evaluations looked like. For </a:t>
            </a:r>
            <a:r>
              <a:rPr lang="en-US" baseline="0" dirty="0" err="1" smtClean="0"/>
              <a:t>e.g</a:t>
            </a:r>
            <a:r>
              <a:rPr lang="en-US" baseline="0" dirty="0" smtClean="0"/>
              <a:t> Lets take the  workflow languages capability. We said  if the engine supported both BPEL and BPMN, we assign 4 points or if it supported either we say 2 points and so on. And then for an engine here </a:t>
            </a:r>
            <a:r>
              <a:rPr lang="en-US" baseline="0" dirty="0" err="1" smtClean="0"/>
              <a:t>interstage</a:t>
            </a:r>
            <a:r>
              <a:rPr lang="en-US" baseline="0" dirty="0" smtClean="0"/>
              <a:t>, we see that it supports both. The associated resource with which we concluded is documented for defending the markings as shown here. Also, there is a weighing associated with each capability. Over here, its (**) which means the markings are weighed twice. </a:t>
            </a:r>
          </a:p>
          <a:p>
            <a:pPr marL="228600" marR="0" indent="-228600" algn="l" defTabSz="914400" rtl="0" eaLnBrk="1" fontAlgn="base" latinLnBrk="0" hangingPunct="1">
              <a:lnSpc>
                <a:spcPct val="100000"/>
              </a:lnSpc>
              <a:spcBef>
                <a:spcPct val="30000"/>
              </a:spcBef>
              <a:spcAft>
                <a:spcPct val="0"/>
              </a:spcAft>
              <a:buClrTx/>
              <a:buSzTx/>
              <a:buFontTx/>
              <a:buAutoNum type="arabicPeriod"/>
              <a:tabLst/>
              <a:defRPr/>
            </a:pPr>
            <a:r>
              <a:rPr lang="en-US" baseline="0" dirty="0" smtClean="0"/>
              <a:t> On the right, you can also see how the entire evaluation of all the engines looked like finally. Oh btw, All cloud related features like </a:t>
            </a:r>
            <a:r>
              <a:rPr lang="en-US" baseline="0" dirty="0" err="1" smtClean="0"/>
              <a:t>mult</a:t>
            </a:r>
            <a:r>
              <a:rPr lang="en-US" baseline="0" dirty="0" smtClean="0"/>
              <a:t>-tenancy are weighed thrice(***)</a:t>
            </a:r>
            <a:endParaRPr lang="en-US" dirty="0" smtClean="0"/>
          </a:p>
          <a:p>
            <a:pPr marL="228600" indent="-228600" eaLnBrk="1" hangingPunct="1">
              <a:buAutoNum type="arabicPeriod"/>
            </a:pPr>
            <a:r>
              <a:rPr lang="en-US" dirty="0" smtClean="0"/>
              <a:t> Also, I wanted to mention</a:t>
            </a:r>
            <a:r>
              <a:rPr lang="en-US" baseline="0" dirty="0" smtClean="0"/>
              <a:t> we started with an initial list</a:t>
            </a:r>
            <a:r>
              <a:rPr lang="en-US" dirty="0" smtClean="0"/>
              <a:t> </a:t>
            </a:r>
            <a:r>
              <a:rPr lang="en-US" dirty="0"/>
              <a:t>of 19 </a:t>
            </a:r>
            <a:r>
              <a:rPr lang="en-US" dirty="0" smtClean="0"/>
              <a:t>engines.</a:t>
            </a:r>
            <a:r>
              <a:rPr lang="en-US" baseline="0" dirty="0" smtClean="0"/>
              <a:t> On the way</a:t>
            </a:r>
            <a:r>
              <a:rPr lang="en-US" dirty="0" smtClean="0"/>
              <a:t> 5 of them (</a:t>
            </a:r>
            <a:r>
              <a:rPr lang="en-US" dirty="0" err="1" smtClean="0"/>
              <a:t>Intalio</a:t>
            </a:r>
            <a:r>
              <a:rPr lang="en-US" dirty="0" smtClean="0"/>
              <a:t> </a:t>
            </a:r>
            <a:r>
              <a:rPr lang="en-US" dirty="0"/>
              <a:t>BPM, Windows Workflow Foundation (</a:t>
            </a:r>
            <a:r>
              <a:rPr lang="en-US" dirty="0" err="1"/>
              <a:t>.Net</a:t>
            </a:r>
            <a:r>
              <a:rPr lang="en-US" dirty="0"/>
              <a:t>), Business Suite by </a:t>
            </a:r>
            <a:r>
              <a:rPr lang="en-US" dirty="0" err="1"/>
              <a:t>Polymita</a:t>
            </a:r>
            <a:r>
              <a:rPr lang="en-US" dirty="0"/>
              <a:t>, </a:t>
            </a:r>
            <a:r>
              <a:rPr lang="en-US" dirty="0" err="1"/>
              <a:t>RunMyProcess</a:t>
            </a:r>
            <a:r>
              <a:rPr lang="en-US" dirty="0"/>
              <a:t> and </a:t>
            </a:r>
            <a:r>
              <a:rPr lang="en-US" dirty="0" err="1"/>
              <a:t>Netweaver</a:t>
            </a:r>
            <a:r>
              <a:rPr lang="en-US" dirty="0"/>
              <a:t> </a:t>
            </a:r>
            <a:r>
              <a:rPr lang="en-US" dirty="0" smtClean="0"/>
              <a:t>BPM </a:t>
            </a:r>
            <a:r>
              <a:rPr lang="en-US" dirty="0"/>
              <a:t>Process Server by </a:t>
            </a:r>
            <a:r>
              <a:rPr lang="en-US" dirty="0" smtClean="0"/>
              <a:t>SAP)</a:t>
            </a:r>
            <a:r>
              <a:rPr lang="en-US" baseline="0" dirty="0" smtClean="0"/>
              <a:t> could not be further evaluated</a:t>
            </a:r>
            <a:r>
              <a:rPr lang="en-US" dirty="0" smtClean="0"/>
              <a:t> – Because  </a:t>
            </a:r>
            <a:r>
              <a:rPr lang="en-US" baseline="0" dirty="0" smtClean="0"/>
              <a:t>missing product documentation and availability or not enterprise ready or </a:t>
            </a:r>
            <a:r>
              <a:rPr lang="en-US" dirty="0" smtClean="0"/>
              <a:t>limited scope of our work</a:t>
            </a:r>
            <a:r>
              <a:rPr lang="en-US" baseline="0" dirty="0" smtClean="0"/>
              <a:t>,</a:t>
            </a:r>
            <a:r>
              <a:rPr lang="en-US" dirty="0" smtClean="0"/>
              <a:t>.</a:t>
            </a:r>
            <a:endParaRPr lang="en-US" dirty="0"/>
          </a:p>
          <a:p>
            <a:pPr marL="228600" indent="-228600" eaLnBrk="1" hangingPunct="1">
              <a:buAutoNum type="arabicPeriod"/>
            </a:pPr>
            <a:r>
              <a:rPr lang="en-US" dirty="0" smtClean="0"/>
              <a:t>So</a:t>
            </a:r>
            <a:r>
              <a:rPr lang="en-US" baseline="0" dirty="0" smtClean="0"/>
              <a:t> finally we evaluated 14 engines.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7738" eaLnBrk="0" hangingPunct="0">
              <a:defRPr sz="2400">
                <a:solidFill>
                  <a:schemeClr val="tx1"/>
                </a:solidFill>
                <a:latin typeface="Verdana Ref" charset="0"/>
                <a:ea typeface="ＭＳ Ｐゴシック" charset="0"/>
                <a:cs typeface="ＭＳ Ｐゴシック" charset="0"/>
              </a:defRPr>
            </a:lvl1pPr>
            <a:lvl2pPr marL="742950" indent="-285750" defTabSz="947738" eaLnBrk="0" hangingPunct="0">
              <a:defRPr sz="2400">
                <a:solidFill>
                  <a:schemeClr val="tx1"/>
                </a:solidFill>
                <a:latin typeface="Verdana Ref" charset="0"/>
                <a:ea typeface="ＭＳ Ｐゴシック" charset="0"/>
              </a:defRPr>
            </a:lvl2pPr>
            <a:lvl3pPr marL="1143000" indent="-228600" defTabSz="947738" eaLnBrk="0" hangingPunct="0">
              <a:defRPr sz="2400">
                <a:solidFill>
                  <a:schemeClr val="tx1"/>
                </a:solidFill>
                <a:latin typeface="Verdana Ref" charset="0"/>
                <a:ea typeface="ＭＳ Ｐゴシック" charset="0"/>
              </a:defRPr>
            </a:lvl3pPr>
            <a:lvl4pPr marL="1600200" indent="-228600" defTabSz="947738" eaLnBrk="0" hangingPunct="0">
              <a:defRPr sz="2400">
                <a:solidFill>
                  <a:schemeClr val="tx1"/>
                </a:solidFill>
                <a:latin typeface="Verdana Ref" charset="0"/>
                <a:ea typeface="ＭＳ Ｐゴシック" charset="0"/>
              </a:defRPr>
            </a:lvl4pPr>
            <a:lvl5pPr marL="2057400" indent="-228600" defTabSz="947738" eaLnBrk="0" hangingPunct="0">
              <a:defRPr sz="2400">
                <a:solidFill>
                  <a:schemeClr val="tx1"/>
                </a:solidFill>
                <a:latin typeface="Verdana Ref" charset="0"/>
                <a:ea typeface="ＭＳ Ｐゴシック" charset="0"/>
              </a:defRPr>
            </a:lvl5pPr>
            <a:lvl6pPr marL="2514600" indent="-228600" algn="ctr" defTabSz="947738" eaLnBrk="0" fontAlgn="base" hangingPunct="0">
              <a:spcBef>
                <a:spcPct val="0"/>
              </a:spcBef>
              <a:spcAft>
                <a:spcPct val="0"/>
              </a:spcAft>
              <a:defRPr sz="2400">
                <a:solidFill>
                  <a:schemeClr val="tx1"/>
                </a:solidFill>
                <a:latin typeface="Verdana Ref" charset="0"/>
                <a:ea typeface="ＭＳ Ｐゴシック" charset="0"/>
              </a:defRPr>
            </a:lvl6pPr>
            <a:lvl7pPr marL="2971800" indent="-228600" algn="ctr" defTabSz="947738" eaLnBrk="0" fontAlgn="base" hangingPunct="0">
              <a:spcBef>
                <a:spcPct val="0"/>
              </a:spcBef>
              <a:spcAft>
                <a:spcPct val="0"/>
              </a:spcAft>
              <a:defRPr sz="2400">
                <a:solidFill>
                  <a:schemeClr val="tx1"/>
                </a:solidFill>
                <a:latin typeface="Verdana Ref" charset="0"/>
                <a:ea typeface="ＭＳ Ｐゴシック" charset="0"/>
              </a:defRPr>
            </a:lvl7pPr>
            <a:lvl8pPr marL="3429000" indent="-228600" algn="ctr" defTabSz="947738" eaLnBrk="0" fontAlgn="base" hangingPunct="0">
              <a:spcBef>
                <a:spcPct val="0"/>
              </a:spcBef>
              <a:spcAft>
                <a:spcPct val="0"/>
              </a:spcAft>
              <a:defRPr sz="2400">
                <a:solidFill>
                  <a:schemeClr val="tx1"/>
                </a:solidFill>
                <a:latin typeface="Verdana Ref" charset="0"/>
                <a:ea typeface="ＭＳ Ｐゴシック" charset="0"/>
              </a:defRPr>
            </a:lvl8pPr>
            <a:lvl9pPr marL="3886200" indent="-228600" algn="ctr" defTabSz="947738" eaLnBrk="0" fontAlgn="base" hangingPunct="0">
              <a:spcBef>
                <a:spcPct val="0"/>
              </a:spcBef>
              <a:spcAft>
                <a:spcPct val="0"/>
              </a:spcAft>
              <a:defRPr sz="2400">
                <a:solidFill>
                  <a:schemeClr val="tx1"/>
                </a:solidFill>
                <a:latin typeface="Verdana Ref" charset="0"/>
                <a:ea typeface="ＭＳ Ｐゴシック" charset="0"/>
              </a:defRPr>
            </a:lvl9pPr>
          </a:lstStyle>
          <a:p>
            <a:pPr eaLnBrk="1" hangingPunct="1"/>
            <a:fld id="{9DB441DE-8BA6-2A45-B8DB-AD0229D30082}" type="slidenum">
              <a:rPr lang="en-US" sz="1200">
                <a:latin typeface="Times New Roman" charset="0"/>
              </a:rPr>
              <a:pPr eaLnBrk="1" hangingPunct="1"/>
              <a:t>15</a:t>
            </a:fld>
            <a:endParaRPr lang="en-US" sz="1200">
              <a:latin typeface="Times New Roman" charset="0"/>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marR="0" indent="-228600" algn="l" defTabSz="914400" rtl="0" eaLnBrk="1" fontAlgn="base" latinLnBrk="0" hangingPunct="1">
              <a:lnSpc>
                <a:spcPct val="100000"/>
              </a:lnSpc>
              <a:spcBef>
                <a:spcPct val="30000"/>
              </a:spcBef>
              <a:spcAft>
                <a:spcPct val="0"/>
              </a:spcAft>
              <a:buClrTx/>
              <a:buSzTx/>
              <a:buFontTx/>
              <a:buAutoNum type="arabicPeriod"/>
              <a:tabLst/>
              <a:defRPr/>
            </a:pPr>
            <a:r>
              <a:rPr lang="en-US" dirty="0" smtClean="0"/>
              <a:t>After evaluating the</a:t>
            </a:r>
            <a:r>
              <a:rPr lang="en-US" baseline="0" dirty="0" smtClean="0"/>
              <a:t> 14 </a:t>
            </a:r>
            <a:r>
              <a:rPr lang="en-US" baseline="0" dirty="0" err="1" smtClean="0"/>
              <a:t>engines,the</a:t>
            </a:r>
            <a:r>
              <a:rPr lang="en-US" baseline="0" dirty="0" smtClean="0"/>
              <a:t> results looked like that. We found that WS02 to be the most suited workflow engine in a cloud scenario.</a:t>
            </a:r>
            <a:endParaRPr lang="en-US" dirty="0" smtClean="0"/>
          </a:p>
          <a:p>
            <a:pPr marL="228600" marR="0" indent="-228600" algn="l" defTabSz="914400" rtl="0" eaLnBrk="1" fontAlgn="base" latinLnBrk="0" hangingPunct="1">
              <a:lnSpc>
                <a:spcPct val="100000"/>
              </a:lnSpc>
              <a:spcBef>
                <a:spcPct val="30000"/>
              </a:spcBef>
              <a:spcAft>
                <a:spcPct val="0"/>
              </a:spcAft>
              <a:buClrTx/>
              <a:buSzTx/>
              <a:buFontTx/>
              <a:buAutoNum type="arabicPeriod"/>
              <a:tabLst/>
              <a:defRPr/>
            </a:pPr>
            <a:r>
              <a:rPr lang="en-US" dirty="0" smtClean="0"/>
              <a:t>Because WSO2 </a:t>
            </a:r>
            <a:r>
              <a:rPr lang="en-US" dirty="0" err="1" smtClean="0"/>
              <a:t>Stratos</a:t>
            </a:r>
            <a:r>
              <a:rPr lang="en-US" dirty="0" smtClean="0"/>
              <a:t> is the most complete, enterprise-ready, open PaaS with support for more core services as well as building blocks (for example federated identity and single sign-on, data-as-a-service and messaging-as-a-service and more, required for developing SaaS and cloud applications.)</a:t>
            </a:r>
          </a:p>
          <a:p>
            <a:pPr marL="228600" indent="-228600" eaLnBrk="1" hangingPunct="1">
              <a:buFontTx/>
              <a:buAutoNum type="arabicPeriod"/>
            </a:pPr>
            <a:r>
              <a:rPr lang="en-US" dirty="0" smtClean="0"/>
              <a:t>Also the commercial </a:t>
            </a:r>
            <a:r>
              <a:rPr lang="en-US" dirty="0" err="1" smtClean="0"/>
              <a:t>offereings</a:t>
            </a:r>
            <a:r>
              <a:rPr lang="en-US" dirty="0" smtClean="0"/>
              <a:t> from Fujitsu</a:t>
            </a:r>
            <a:r>
              <a:rPr lang="en-US" baseline="0" dirty="0" smtClean="0"/>
              <a:t> and </a:t>
            </a:r>
            <a:r>
              <a:rPr lang="en-US" baseline="0" dirty="0" err="1" smtClean="0"/>
              <a:t>ActiveVOS</a:t>
            </a:r>
            <a:r>
              <a:rPr lang="en-US" baseline="0" dirty="0" smtClean="0"/>
              <a:t> look promising. Its interesting to compare these engines against the traditional big workflow engine providers. For </a:t>
            </a:r>
            <a:r>
              <a:rPr lang="en-US" baseline="0" dirty="0" err="1" smtClean="0"/>
              <a:t>e.g</a:t>
            </a:r>
            <a:r>
              <a:rPr lang="en-US" baseline="0" dirty="0" smtClean="0"/>
              <a:t> </a:t>
            </a:r>
            <a:r>
              <a:rPr lang="en-US" dirty="0" smtClean="0"/>
              <a:t>Oracle </a:t>
            </a:r>
            <a:r>
              <a:rPr lang="en-US" dirty="0"/>
              <a:t>looks like the best traditional Workflow </a:t>
            </a:r>
            <a:r>
              <a:rPr lang="en-US" dirty="0" smtClean="0"/>
              <a:t>engine</a:t>
            </a:r>
            <a:r>
              <a:rPr lang="en-US" baseline="0" dirty="0" smtClean="0"/>
              <a:t> as it seems to score better than the top 3 engines on many of the non-cloud related categories. </a:t>
            </a:r>
          </a:p>
          <a:p>
            <a:pPr marL="228600" indent="-228600" eaLnBrk="1" hangingPunct="1">
              <a:buFontTx/>
              <a:buAutoNum type="arabicPeriod"/>
            </a:pPr>
            <a:r>
              <a:rPr lang="en-US" baseline="0" dirty="0" smtClean="0"/>
              <a:t>However, it is not cloud-aware and doesn’t provide any multi-tenancy and hence falls out of the top 3.</a:t>
            </a:r>
            <a:endParaRPr lang="en-US" dirty="0"/>
          </a:p>
          <a:p>
            <a:pPr marL="228600" indent="-228600" eaLnBrk="1" hangingPunct="1">
              <a:buFontTx/>
              <a:buAutoNum type="arabicPeriod"/>
            </a:pPr>
            <a:r>
              <a:rPr lang="en-US" dirty="0" smtClean="0"/>
              <a:t>In fact </a:t>
            </a:r>
            <a:r>
              <a:rPr lang="en-US" dirty="0"/>
              <a:t>8 out of </a:t>
            </a:r>
            <a:r>
              <a:rPr lang="en-US" dirty="0" smtClean="0"/>
              <a:t>14 don</a:t>
            </a:r>
            <a:r>
              <a:rPr lang="ja-JP" altLang="en-US" dirty="0"/>
              <a:t>’</a:t>
            </a:r>
            <a:r>
              <a:rPr lang="en-US" dirty="0"/>
              <a:t>t have any multi-tenancy </a:t>
            </a:r>
            <a:r>
              <a:rPr lang="en-US" dirty="0" smtClean="0"/>
              <a:t>support ,though they are major cloud players. Having said that, these 8 engines also</a:t>
            </a:r>
            <a:r>
              <a:rPr lang="en-US" baseline="0" dirty="0" smtClean="0"/>
              <a:t> have shortcomings that need to be addressed which I will present now.</a:t>
            </a:r>
            <a:endParaRPr lang="en-US" dirty="0" smtClean="0"/>
          </a:p>
          <a:p>
            <a:pPr marL="228600" indent="-228600" eaLnBrk="1" hangingPunct="1">
              <a:buFontTx/>
              <a:buAutoNum type="arabicPeriod"/>
            </a:pPr>
            <a:r>
              <a:rPr lang="en-US" dirty="0" smtClean="0"/>
              <a:t>If</a:t>
            </a:r>
            <a:r>
              <a:rPr lang="en-US" baseline="0" dirty="0" smtClean="0"/>
              <a:t> you are wondering why we evaluated Ericsson engine which seemed to have not done very well to say the least, it is because they are one of the partners of 4Casst project. All the others are fairly big players in this market providing most of the traditional workflow features </a:t>
            </a:r>
            <a:r>
              <a:rPr lang="en-US" baseline="0" dirty="0" err="1" smtClean="0"/>
              <a:t>atleast</a:t>
            </a:r>
            <a:r>
              <a:rPr lang="en-US" baseline="0" dirty="0" smtClean="0"/>
              <a:t>. </a:t>
            </a:r>
          </a:p>
          <a:p>
            <a:pPr marL="228600" indent="-228600" eaLnBrk="1" hangingPunct="1">
              <a:buFontTx/>
              <a:buAutoNum type="arabicPeriod"/>
            </a:pPr>
            <a:r>
              <a:rPr lang="en-US" baseline="0" dirty="0" smtClean="0"/>
              <a:t>even after the weightage, the results dint change significantly. (TODO: highlight or overlay traditional </a:t>
            </a:r>
            <a:r>
              <a:rPr lang="en-US" baseline="0" dirty="0" err="1" smtClean="0"/>
              <a:t>vs</a:t>
            </a:r>
            <a:r>
              <a:rPr lang="en-US" baseline="0" dirty="0" smtClean="0"/>
              <a:t> cloud engines, points on the left side of chart)</a:t>
            </a:r>
          </a:p>
          <a:p>
            <a:pPr marL="228600" indent="-228600" eaLnBrk="1" hangingPunct="1">
              <a:buFontTx/>
              <a:buAutoNum type="arabicPeriod"/>
            </a:pPr>
            <a:r>
              <a:rPr lang="en-US" baseline="0" dirty="0" smtClean="0"/>
              <a:t>start with “although many of the engines support cloud-natively , we identified a few shortcomings.</a:t>
            </a:r>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7738" eaLnBrk="0" hangingPunct="0">
              <a:defRPr sz="2400">
                <a:solidFill>
                  <a:schemeClr val="tx1"/>
                </a:solidFill>
                <a:latin typeface="Verdana Ref" charset="0"/>
                <a:ea typeface="ＭＳ Ｐゴシック" charset="0"/>
                <a:cs typeface="ＭＳ Ｐゴシック" charset="0"/>
              </a:defRPr>
            </a:lvl1pPr>
            <a:lvl2pPr marL="742950" indent="-285750" defTabSz="947738" eaLnBrk="0" hangingPunct="0">
              <a:defRPr sz="2400">
                <a:solidFill>
                  <a:schemeClr val="tx1"/>
                </a:solidFill>
                <a:latin typeface="Verdana Ref" charset="0"/>
                <a:ea typeface="ＭＳ Ｐゴシック" charset="0"/>
              </a:defRPr>
            </a:lvl2pPr>
            <a:lvl3pPr marL="1143000" indent="-228600" defTabSz="947738" eaLnBrk="0" hangingPunct="0">
              <a:defRPr sz="2400">
                <a:solidFill>
                  <a:schemeClr val="tx1"/>
                </a:solidFill>
                <a:latin typeface="Verdana Ref" charset="0"/>
                <a:ea typeface="ＭＳ Ｐゴシック" charset="0"/>
              </a:defRPr>
            </a:lvl3pPr>
            <a:lvl4pPr marL="1600200" indent="-228600" defTabSz="947738" eaLnBrk="0" hangingPunct="0">
              <a:defRPr sz="2400">
                <a:solidFill>
                  <a:schemeClr val="tx1"/>
                </a:solidFill>
                <a:latin typeface="Verdana Ref" charset="0"/>
                <a:ea typeface="ＭＳ Ｐゴシック" charset="0"/>
              </a:defRPr>
            </a:lvl4pPr>
            <a:lvl5pPr marL="2057400" indent="-228600" defTabSz="947738" eaLnBrk="0" hangingPunct="0">
              <a:defRPr sz="2400">
                <a:solidFill>
                  <a:schemeClr val="tx1"/>
                </a:solidFill>
                <a:latin typeface="Verdana Ref" charset="0"/>
                <a:ea typeface="ＭＳ Ｐゴシック" charset="0"/>
              </a:defRPr>
            </a:lvl5pPr>
            <a:lvl6pPr marL="2514600" indent="-228600" algn="ctr" defTabSz="947738" eaLnBrk="0" fontAlgn="base" hangingPunct="0">
              <a:spcBef>
                <a:spcPct val="0"/>
              </a:spcBef>
              <a:spcAft>
                <a:spcPct val="0"/>
              </a:spcAft>
              <a:defRPr sz="2400">
                <a:solidFill>
                  <a:schemeClr val="tx1"/>
                </a:solidFill>
                <a:latin typeface="Verdana Ref" charset="0"/>
                <a:ea typeface="ＭＳ Ｐゴシック" charset="0"/>
              </a:defRPr>
            </a:lvl6pPr>
            <a:lvl7pPr marL="2971800" indent="-228600" algn="ctr" defTabSz="947738" eaLnBrk="0" fontAlgn="base" hangingPunct="0">
              <a:spcBef>
                <a:spcPct val="0"/>
              </a:spcBef>
              <a:spcAft>
                <a:spcPct val="0"/>
              </a:spcAft>
              <a:defRPr sz="2400">
                <a:solidFill>
                  <a:schemeClr val="tx1"/>
                </a:solidFill>
                <a:latin typeface="Verdana Ref" charset="0"/>
                <a:ea typeface="ＭＳ Ｐゴシック" charset="0"/>
              </a:defRPr>
            </a:lvl7pPr>
            <a:lvl8pPr marL="3429000" indent="-228600" algn="ctr" defTabSz="947738" eaLnBrk="0" fontAlgn="base" hangingPunct="0">
              <a:spcBef>
                <a:spcPct val="0"/>
              </a:spcBef>
              <a:spcAft>
                <a:spcPct val="0"/>
              </a:spcAft>
              <a:defRPr sz="2400">
                <a:solidFill>
                  <a:schemeClr val="tx1"/>
                </a:solidFill>
                <a:latin typeface="Verdana Ref" charset="0"/>
                <a:ea typeface="ＭＳ Ｐゴシック" charset="0"/>
              </a:defRPr>
            </a:lvl8pPr>
            <a:lvl9pPr marL="3886200" indent="-228600" algn="ctr" defTabSz="947738" eaLnBrk="0" fontAlgn="base" hangingPunct="0">
              <a:spcBef>
                <a:spcPct val="0"/>
              </a:spcBef>
              <a:spcAft>
                <a:spcPct val="0"/>
              </a:spcAft>
              <a:defRPr sz="2400">
                <a:solidFill>
                  <a:schemeClr val="tx1"/>
                </a:solidFill>
                <a:latin typeface="Verdana Ref" charset="0"/>
                <a:ea typeface="ＭＳ Ｐゴシック" charset="0"/>
              </a:defRPr>
            </a:lvl9pPr>
          </a:lstStyle>
          <a:p>
            <a:pPr eaLnBrk="1" hangingPunct="1"/>
            <a:fld id="{22795FEC-1D61-0B45-A329-4CC4B70BEEA4}" type="slidenum">
              <a:rPr lang="en-US" sz="1200">
                <a:latin typeface="Times New Roman" charset="0"/>
              </a:rPr>
              <a:pPr eaLnBrk="1" hangingPunct="1"/>
              <a:t>16</a:t>
            </a:fld>
            <a:endParaRPr lang="en-US" sz="1200">
              <a:latin typeface="Times New Roman" charset="0"/>
            </a:endParaRPr>
          </a:p>
        </p:txBody>
      </p:sp>
      <p:sp>
        <p:nvSpPr>
          <p:cNvPr id="43011" name="Rectangle 2"/>
          <p:cNvSpPr>
            <a:spLocks noGrp="1" noRot="1" noChangeAspect="1" noChangeArrowheads="1" noTextEdit="1"/>
          </p:cNvSpPr>
          <p:nvPr>
            <p:ph type="sldImg"/>
          </p:nvPr>
        </p:nvSpPr>
        <p:spPr>
          <a:ln/>
        </p:spPr>
      </p:sp>
      <p:sp>
        <p:nvSpPr>
          <p:cNvPr id="362499" name="Rectangle 3"/>
          <p:cNvSpPr>
            <a:spLocks noGrp="1" noChangeArrowheads="1"/>
          </p:cNvSpPr>
          <p:nvPr>
            <p:ph type="body" idx="1"/>
          </p:nvPr>
        </p:nvSpPr>
        <p:spPr/>
        <p:txBody>
          <a:bodyPr/>
          <a:lstStyle/>
          <a:p>
            <a:pPr eaLnBrk="1" hangingPunct="1"/>
            <a:r>
              <a:rPr lang="de-DE"/>
              <a:t>Time – 6 mins</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7738" eaLnBrk="0" hangingPunct="0">
              <a:defRPr sz="2400">
                <a:solidFill>
                  <a:schemeClr val="tx1"/>
                </a:solidFill>
                <a:latin typeface="Verdana Ref" charset="0"/>
                <a:ea typeface="ＭＳ Ｐゴシック" charset="0"/>
                <a:cs typeface="ＭＳ Ｐゴシック" charset="0"/>
              </a:defRPr>
            </a:lvl1pPr>
            <a:lvl2pPr marL="742950" indent="-285750" defTabSz="947738" eaLnBrk="0" hangingPunct="0">
              <a:defRPr sz="2400">
                <a:solidFill>
                  <a:schemeClr val="tx1"/>
                </a:solidFill>
                <a:latin typeface="Verdana Ref" charset="0"/>
                <a:ea typeface="ＭＳ Ｐゴシック" charset="0"/>
              </a:defRPr>
            </a:lvl2pPr>
            <a:lvl3pPr marL="1143000" indent="-228600" defTabSz="947738" eaLnBrk="0" hangingPunct="0">
              <a:defRPr sz="2400">
                <a:solidFill>
                  <a:schemeClr val="tx1"/>
                </a:solidFill>
                <a:latin typeface="Verdana Ref" charset="0"/>
                <a:ea typeface="ＭＳ Ｐゴシック" charset="0"/>
              </a:defRPr>
            </a:lvl3pPr>
            <a:lvl4pPr marL="1600200" indent="-228600" defTabSz="947738" eaLnBrk="0" hangingPunct="0">
              <a:defRPr sz="2400">
                <a:solidFill>
                  <a:schemeClr val="tx1"/>
                </a:solidFill>
                <a:latin typeface="Verdana Ref" charset="0"/>
                <a:ea typeface="ＭＳ Ｐゴシック" charset="0"/>
              </a:defRPr>
            </a:lvl4pPr>
            <a:lvl5pPr marL="2057400" indent="-228600" defTabSz="947738" eaLnBrk="0" hangingPunct="0">
              <a:defRPr sz="2400">
                <a:solidFill>
                  <a:schemeClr val="tx1"/>
                </a:solidFill>
                <a:latin typeface="Verdana Ref" charset="0"/>
                <a:ea typeface="ＭＳ Ｐゴシック" charset="0"/>
              </a:defRPr>
            </a:lvl5pPr>
            <a:lvl6pPr marL="2514600" indent="-228600" algn="ctr" defTabSz="947738" eaLnBrk="0" fontAlgn="base" hangingPunct="0">
              <a:spcBef>
                <a:spcPct val="0"/>
              </a:spcBef>
              <a:spcAft>
                <a:spcPct val="0"/>
              </a:spcAft>
              <a:defRPr sz="2400">
                <a:solidFill>
                  <a:schemeClr val="tx1"/>
                </a:solidFill>
                <a:latin typeface="Verdana Ref" charset="0"/>
                <a:ea typeface="ＭＳ Ｐゴシック" charset="0"/>
              </a:defRPr>
            </a:lvl6pPr>
            <a:lvl7pPr marL="2971800" indent="-228600" algn="ctr" defTabSz="947738" eaLnBrk="0" fontAlgn="base" hangingPunct="0">
              <a:spcBef>
                <a:spcPct val="0"/>
              </a:spcBef>
              <a:spcAft>
                <a:spcPct val="0"/>
              </a:spcAft>
              <a:defRPr sz="2400">
                <a:solidFill>
                  <a:schemeClr val="tx1"/>
                </a:solidFill>
                <a:latin typeface="Verdana Ref" charset="0"/>
                <a:ea typeface="ＭＳ Ｐゴシック" charset="0"/>
              </a:defRPr>
            </a:lvl7pPr>
            <a:lvl8pPr marL="3429000" indent="-228600" algn="ctr" defTabSz="947738" eaLnBrk="0" fontAlgn="base" hangingPunct="0">
              <a:spcBef>
                <a:spcPct val="0"/>
              </a:spcBef>
              <a:spcAft>
                <a:spcPct val="0"/>
              </a:spcAft>
              <a:defRPr sz="2400">
                <a:solidFill>
                  <a:schemeClr val="tx1"/>
                </a:solidFill>
                <a:latin typeface="Verdana Ref" charset="0"/>
                <a:ea typeface="ＭＳ Ｐゴシック" charset="0"/>
              </a:defRPr>
            </a:lvl8pPr>
            <a:lvl9pPr marL="3886200" indent="-228600" algn="ctr" defTabSz="947738" eaLnBrk="0" fontAlgn="base" hangingPunct="0">
              <a:spcBef>
                <a:spcPct val="0"/>
              </a:spcBef>
              <a:spcAft>
                <a:spcPct val="0"/>
              </a:spcAft>
              <a:defRPr sz="2400">
                <a:solidFill>
                  <a:schemeClr val="tx1"/>
                </a:solidFill>
                <a:latin typeface="Verdana Ref" charset="0"/>
                <a:ea typeface="ＭＳ Ｐゴシック" charset="0"/>
              </a:defRPr>
            </a:lvl9pPr>
          </a:lstStyle>
          <a:p>
            <a:pPr eaLnBrk="1" hangingPunct="1"/>
            <a:fld id="{0887BBA2-F5E7-F44D-86A7-C2D816050ED5}" type="slidenum">
              <a:rPr lang="en-US" sz="1200">
                <a:latin typeface="Times New Roman" charset="0"/>
              </a:rPr>
              <a:pPr eaLnBrk="1" hangingPunct="1"/>
              <a:t>17</a:t>
            </a:fld>
            <a:endParaRPr lang="en-US" sz="1200">
              <a:latin typeface="Times New Roman" charset="0"/>
            </a:endParaRPr>
          </a:p>
        </p:txBody>
      </p:sp>
      <p:sp>
        <p:nvSpPr>
          <p:cNvPr id="44035" name="Rectangle 2"/>
          <p:cNvSpPr>
            <a:spLocks noGrp="1" noRot="1" noChangeAspect="1" noChangeArrowheads="1" noTextEdit="1"/>
          </p:cNvSpPr>
          <p:nvPr>
            <p:ph type="sldImg"/>
          </p:nvPr>
        </p:nvSpPr>
        <p:spPr>
          <a:ln/>
        </p:spPr>
      </p:sp>
      <p:sp>
        <p:nvSpPr>
          <p:cNvPr id="388099" name="Rectangle 3"/>
          <p:cNvSpPr>
            <a:spLocks noGrp="1" noChangeArrowheads="1"/>
          </p:cNvSpPr>
          <p:nvPr>
            <p:ph type="body" idx="1"/>
          </p:nvPr>
        </p:nvSpPr>
        <p:spPr/>
        <p:txBody>
          <a:bodyPr/>
          <a:lstStyle/>
          <a:p>
            <a:pPr marL="228600" indent="-228600" eaLnBrk="1" hangingPunct="1"/>
            <a:r>
              <a:rPr lang="en-US" dirty="0" smtClean="0"/>
              <a:t>After evaluating</a:t>
            </a:r>
            <a:r>
              <a:rPr lang="en-US" baseline="0" dirty="0" smtClean="0"/>
              <a:t> all the engines, we identified the following shortcomings in each category which are also prioritized here(</a:t>
            </a:r>
            <a:r>
              <a:rPr lang="en-US" baseline="0" dirty="0" err="1" smtClean="0"/>
              <a:t>todo</a:t>
            </a:r>
            <a:r>
              <a:rPr lang="en-US" baseline="0" dirty="0" smtClean="0"/>
              <a:t>: Cut down on </a:t>
            </a:r>
            <a:r>
              <a:rPr lang="en-US" baseline="0" dirty="0" err="1" smtClean="0"/>
              <a:t>explaination</a:t>
            </a:r>
            <a:r>
              <a:rPr lang="en-US" baseline="0" dirty="0" smtClean="0"/>
              <a:t> of shortcomings further).</a:t>
            </a:r>
          </a:p>
          <a:p>
            <a:pPr marL="228600" indent="-228600" eaLnBrk="1" hangingPunct="1">
              <a:buAutoNum type="arabicPeriod"/>
            </a:pPr>
            <a:r>
              <a:rPr lang="en-US" baseline="0" dirty="0" smtClean="0"/>
              <a:t>when we think of cloud, elasticity goes without saying and hence the engines need to provide transparent scalability. Also, since we are interested in middleware as a service rather than just launching a Virtual Machine with Middleware, the engines need to provide support for flexible storage.</a:t>
            </a:r>
          </a:p>
          <a:p>
            <a:pPr marL="228600" indent="-228600" eaLnBrk="1" hangingPunct="1">
              <a:buAutoNum type="arabicPeriod"/>
            </a:pPr>
            <a:r>
              <a:rPr lang="en-US" dirty="0" smtClean="0"/>
              <a:t>Also,</a:t>
            </a:r>
            <a:r>
              <a:rPr lang="en-US" baseline="0" dirty="0" smtClean="0"/>
              <a:t> the engine should provide appropriate tools to effectively administer cloud resources with respect to various use cases like green computing etc.</a:t>
            </a:r>
          </a:p>
          <a:p>
            <a:pPr marL="228600" marR="0" indent="-228600" algn="l" defTabSz="914400" rtl="0" eaLnBrk="1" fontAlgn="base" latinLnBrk="0" hangingPunct="1">
              <a:lnSpc>
                <a:spcPct val="100000"/>
              </a:lnSpc>
              <a:spcBef>
                <a:spcPct val="30000"/>
              </a:spcBef>
              <a:spcAft>
                <a:spcPct val="0"/>
              </a:spcAft>
              <a:buClrTx/>
              <a:buSzTx/>
              <a:buFontTx/>
              <a:buAutoNum type="arabicPeriod"/>
              <a:tabLst/>
              <a:defRPr/>
            </a:pPr>
            <a:r>
              <a:rPr lang="en-US" baseline="0" dirty="0" smtClean="0"/>
              <a:t>Also,  its also necessary that the engine components can be distributed across machines so higher resource utilization can be achieved.</a:t>
            </a:r>
            <a:r>
              <a:rPr lang="en-US" dirty="0" smtClean="0"/>
              <a:t> </a:t>
            </a:r>
          </a:p>
          <a:p>
            <a:pPr marL="228600" indent="-228600" eaLnBrk="1" hangingPunct="1">
              <a:buFontTx/>
              <a:buAutoNum type="arabicPeriod"/>
            </a:pPr>
            <a:r>
              <a:rPr lang="en-US" dirty="0" smtClean="0"/>
              <a:t>Most</a:t>
            </a:r>
            <a:r>
              <a:rPr lang="en-US" baseline="0" dirty="0" smtClean="0"/>
              <a:t> of the cloud aware engines provide some sort of multi-tenant support with provisions for data isolation. However many of then engines don’t provide support for performance isolation. It’s a key concern especially if one of the tenants scale transparently and throttle other tenants.</a:t>
            </a:r>
          </a:p>
          <a:p>
            <a:pPr marL="228600" marR="0" indent="-228600" algn="l" defTabSz="914400" rtl="0" eaLnBrk="1" fontAlgn="base" latinLnBrk="0" hangingPunct="1">
              <a:lnSpc>
                <a:spcPct val="100000"/>
              </a:lnSpc>
              <a:spcBef>
                <a:spcPct val="30000"/>
              </a:spcBef>
              <a:spcAft>
                <a:spcPct val="0"/>
              </a:spcAft>
              <a:buClrTx/>
              <a:buSzTx/>
              <a:buFontTx/>
              <a:buAutoNum type="arabicPeriod"/>
              <a:tabLst/>
              <a:defRPr/>
            </a:pPr>
            <a:r>
              <a:rPr lang="en-US" dirty="0" smtClean="0"/>
              <a:t>Similarly, the metrics system need to be not</a:t>
            </a:r>
            <a:r>
              <a:rPr lang="en-US" baseline="0" dirty="0" smtClean="0"/>
              <a:t> only aware of the CPU/memory usage but which tenant is using how much cloud resource. And then the engine needs to provide QOS enforcement capabilities .</a:t>
            </a:r>
            <a:r>
              <a:rPr lang="en-US" sz="1200" kern="1200" baseline="0" dirty="0" smtClean="0">
                <a:solidFill>
                  <a:schemeClr val="tx1"/>
                </a:solidFill>
                <a:latin typeface="Times New Roman" charset="0"/>
                <a:ea typeface="ＭＳ Ｐゴシック" charset="0"/>
                <a:cs typeface="ＭＳ Ｐゴシック" charset="0"/>
              </a:rPr>
              <a:t> </a:t>
            </a:r>
            <a:r>
              <a:rPr lang="en-US" sz="1200" kern="1200" baseline="0" dirty="0" err="1" smtClean="0">
                <a:solidFill>
                  <a:schemeClr val="tx1"/>
                </a:solidFill>
                <a:latin typeface="Times New Roman" charset="0"/>
                <a:ea typeface="ＭＳ Ｐゴシック" charset="0"/>
                <a:cs typeface="ＭＳ Ｐゴシック" charset="0"/>
              </a:rPr>
              <a:t>QoS</a:t>
            </a:r>
            <a:r>
              <a:rPr lang="en-US" sz="1200" kern="1200" baseline="0" dirty="0" smtClean="0">
                <a:solidFill>
                  <a:schemeClr val="tx1"/>
                </a:solidFill>
                <a:latin typeface="Times New Roman" charset="0"/>
                <a:ea typeface="ＭＳ Ｐゴシック" charset="0"/>
                <a:cs typeface="ＭＳ Ｐゴシック" charset="0"/>
              </a:rPr>
              <a:t> today </a:t>
            </a:r>
            <a:r>
              <a:rPr lang="en-US" sz="1200" kern="1200" baseline="0" dirty="0" err="1" smtClean="0">
                <a:solidFill>
                  <a:schemeClr val="tx1"/>
                </a:solidFill>
                <a:latin typeface="Times New Roman" charset="0"/>
                <a:ea typeface="ＭＳ Ｐゴシック" charset="0"/>
                <a:cs typeface="ＭＳ Ｐゴシック" charset="0"/>
              </a:rPr>
              <a:t>involes</a:t>
            </a:r>
            <a:r>
              <a:rPr lang="en-US" sz="1200" kern="1200" baseline="0" dirty="0" smtClean="0">
                <a:solidFill>
                  <a:schemeClr val="tx1"/>
                </a:solidFill>
                <a:latin typeface="Times New Roman" charset="0"/>
                <a:ea typeface="ＭＳ Ｐゴシック" charset="0"/>
                <a:cs typeface="ＭＳ Ｐゴシック" charset="0"/>
              </a:rPr>
              <a:t> some manual work. With cloud aware </a:t>
            </a:r>
            <a:r>
              <a:rPr lang="en-US" sz="1200" kern="1200" baseline="0" dirty="0" err="1" smtClean="0">
                <a:solidFill>
                  <a:schemeClr val="tx1"/>
                </a:solidFill>
                <a:latin typeface="Times New Roman" charset="0"/>
                <a:ea typeface="ＭＳ Ｐゴシック" charset="0"/>
                <a:cs typeface="ＭＳ Ｐゴシック" charset="0"/>
              </a:rPr>
              <a:t>QoS</a:t>
            </a:r>
            <a:r>
              <a:rPr lang="en-US" sz="1200" kern="1200" baseline="0" dirty="0" smtClean="0">
                <a:solidFill>
                  <a:schemeClr val="tx1"/>
                </a:solidFill>
                <a:latin typeface="Times New Roman" charset="0"/>
                <a:ea typeface="ＭＳ Ｐゴシック" charset="0"/>
                <a:cs typeface="ＭＳ Ｐゴシック" charset="0"/>
              </a:rPr>
              <a:t>, this can also be automated based on metrics and policies. Its also important that the </a:t>
            </a:r>
            <a:r>
              <a:rPr lang="en-US" sz="1200" kern="1200" baseline="0" dirty="0" err="1" smtClean="0">
                <a:solidFill>
                  <a:schemeClr val="tx1"/>
                </a:solidFill>
                <a:latin typeface="Times New Roman" charset="0"/>
                <a:ea typeface="ＭＳ Ｐゴシック" charset="0"/>
                <a:cs typeface="ＭＳ Ｐゴシック" charset="0"/>
              </a:rPr>
              <a:t>QoS</a:t>
            </a:r>
            <a:r>
              <a:rPr lang="en-US" sz="1200" kern="1200" baseline="0" dirty="0" smtClean="0">
                <a:solidFill>
                  <a:schemeClr val="tx1"/>
                </a:solidFill>
                <a:latin typeface="Times New Roman" charset="0"/>
                <a:ea typeface="ＭＳ Ｐゴシック" charset="0"/>
                <a:cs typeface="ＭＳ Ｐゴシック" charset="0"/>
              </a:rPr>
              <a:t> enforcement is aware of billing systems so that the IT has complete control over its budget just as it has over policies.</a:t>
            </a:r>
            <a:endParaRPr lang="en-US" sz="1200" kern="1200" dirty="0" smtClean="0">
              <a:solidFill>
                <a:schemeClr val="tx1"/>
              </a:solidFill>
              <a:latin typeface="Times New Roman" charset="0"/>
              <a:ea typeface="ＭＳ Ｐゴシック" charset="0"/>
              <a:cs typeface="ＭＳ Ｐゴシック" charset="0"/>
            </a:endParaRPr>
          </a:p>
          <a:p>
            <a:pPr marL="228600" indent="-228600" eaLnBrk="1" hangingPunct="1">
              <a:buFontTx/>
              <a:buNone/>
            </a:pPr>
            <a:r>
              <a:rPr lang="en-US" dirty="0" smtClean="0"/>
              <a:t>6. Also,</a:t>
            </a:r>
            <a:r>
              <a:rPr lang="en-US" baseline="0" dirty="0" smtClean="0"/>
              <a:t> Security is a top concern in a cloud scenario. Data loss is a reality in Cloud and its mandatory that sensitive data is 100% private even during a backup .Also, </a:t>
            </a:r>
            <a:r>
              <a:rPr lang="en-US" dirty="0" smtClean="0"/>
              <a:t>there needs to some maturity in compliance( don</a:t>
            </a:r>
            <a:r>
              <a:rPr lang="fr-FR" dirty="0" smtClean="0"/>
              <a:t>’</a:t>
            </a:r>
            <a:r>
              <a:rPr lang="en-US" dirty="0" smtClean="0"/>
              <a:t>t mention this U.S Patriot Act and E.U</a:t>
            </a:r>
            <a:r>
              <a:rPr lang="ja-JP" altLang="en-US" dirty="0" smtClean="0"/>
              <a:t>’</a:t>
            </a:r>
            <a:r>
              <a:rPr lang="en-US" dirty="0" smtClean="0"/>
              <a:t>s  Data Protection Directive)</a:t>
            </a:r>
          </a:p>
          <a:p>
            <a:pPr marL="228600" indent="-228600" eaLnBrk="1" hangingPunct="1">
              <a:buFontTx/>
              <a:buAutoNum type="arabicPeriod"/>
            </a:pPr>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7738" eaLnBrk="0" hangingPunct="0">
              <a:defRPr sz="2400">
                <a:solidFill>
                  <a:schemeClr val="tx1"/>
                </a:solidFill>
                <a:latin typeface="Verdana Ref" charset="0"/>
                <a:ea typeface="ＭＳ Ｐゴシック" charset="0"/>
                <a:cs typeface="ＭＳ Ｐゴシック" charset="0"/>
              </a:defRPr>
            </a:lvl1pPr>
            <a:lvl2pPr marL="742950" indent="-285750" defTabSz="947738" eaLnBrk="0" hangingPunct="0">
              <a:defRPr sz="2400">
                <a:solidFill>
                  <a:schemeClr val="tx1"/>
                </a:solidFill>
                <a:latin typeface="Verdana Ref" charset="0"/>
                <a:ea typeface="ＭＳ Ｐゴシック" charset="0"/>
              </a:defRPr>
            </a:lvl2pPr>
            <a:lvl3pPr marL="1143000" indent="-228600" defTabSz="947738" eaLnBrk="0" hangingPunct="0">
              <a:defRPr sz="2400">
                <a:solidFill>
                  <a:schemeClr val="tx1"/>
                </a:solidFill>
                <a:latin typeface="Verdana Ref" charset="0"/>
                <a:ea typeface="ＭＳ Ｐゴシック" charset="0"/>
              </a:defRPr>
            </a:lvl3pPr>
            <a:lvl4pPr marL="1600200" indent="-228600" defTabSz="947738" eaLnBrk="0" hangingPunct="0">
              <a:defRPr sz="2400">
                <a:solidFill>
                  <a:schemeClr val="tx1"/>
                </a:solidFill>
                <a:latin typeface="Verdana Ref" charset="0"/>
                <a:ea typeface="ＭＳ Ｐゴシック" charset="0"/>
              </a:defRPr>
            </a:lvl4pPr>
            <a:lvl5pPr marL="2057400" indent="-228600" defTabSz="947738" eaLnBrk="0" hangingPunct="0">
              <a:defRPr sz="2400">
                <a:solidFill>
                  <a:schemeClr val="tx1"/>
                </a:solidFill>
                <a:latin typeface="Verdana Ref" charset="0"/>
                <a:ea typeface="ＭＳ Ｐゴシック" charset="0"/>
              </a:defRPr>
            </a:lvl5pPr>
            <a:lvl6pPr marL="2514600" indent="-228600" algn="ctr" defTabSz="947738" eaLnBrk="0" fontAlgn="base" hangingPunct="0">
              <a:spcBef>
                <a:spcPct val="0"/>
              </a:spcBef>
              <a:spcAft>
                <a:spcPct val="0"/>
              </a:spcAft>
              <a:defRPr sz="2400">
                <a:solidFill>
                  <a:schemeClr val="tx1"/>
                </a:solidFill>
                <a:latin typeface="Verdana Ref" charset="0"/>
                <a:ea typeface="ＭＳ Ｐゴシック" charset="0"/>
              </a:defRPr>
            </a:lvl6pPr>
            <a:lvl7pPr marL="2971800" indent="-228600" algn="ctr" defTabSz="947738" eaLnBrk="0" fontAlgn="base" hangingPunct="0">
              <a:spcBef>
                <a:spcPct val="0"/>
              </a:spcBef>
              <a:spcAft>
                <a:spcPct val="0"/>
              </a:spcAft>
              <a:defRPr sz="2400">
                <a:solidFill>
                  <a:schemeClr val="tx1"/>
                </a:solidFill>
                <a:latin typeface="Verdana Ref" charset="0"/>
                <a:ea typeface="ＭＳ Ｐゴシック" charset="0"/>
              </a:defRPr>
            </a:lvl7pPr>
            <a:lvl8pPr marL="3429000" indent="-228600" algn="ctr" defTabSz="947738" eaLnBrk="0" fontAlgn="base" hangingPunct="0">
              <a:spcBef>
                <a:spcPct val="0"/>
              </a:spcBef>
              <a:spcAft>
                <a:spcPct val="0"/>
              </a:spcAft>
              <a:defRPr sz="2400">
                <a:solidFill>
                  <a:schemeClr val="tx1"/>
                </a:solidFill>
                <a:latin typeface="Verdana Ref" charset="0"/>
                <a:ea typeface="ＭＳ Ｐゴシック" charset="0"/>
              </a:defRPr>
            </a:lvl8pPr>
            <a:lvl9pPr marL="3886200" indent="-228600" algn="ctr" defTabSz="947738" eaLnBrk="0" fontAlgn="base" hangingPunct="0">
              <a:spcBef>
                <a:spcPct val="0"/>
              </a:spcBef>
              <a:spcAft>
                <a:spcPct val="0"/>
              </a:spcAft>
              <a:defRPr sz="2400">
                <a:solidFill>
                  <a:schemeClr val="tx1"/>
                </a:solidFill>
                <a:latin typeface="Verdana Ref" charset="0"/>
                <a:ea typeface="ＭＳ Ｐゴシック" charset="0"/>
              </a:defRPr>
            </a:lvl9pPr>
          </a:lstStyle>
          <a:p>
            <a:pPr eaLnBrk="1" hangingPunct="1"/>
            <a:fld id="{41D4DC7E-D7FF-E444-B766-C2B6D8DE43E7}" type="slidenum">
              <a:rPr lang="en-US" sz="1200">
                <a:latin typeface="Times New Roman" charset="0"/>
              </a:rPr>
              <a:pPr eaLnBrk="1" hangingPunct="1"/>
              <a:t>18</a:t>
            </a:fld>
            <a:endParaRPr lang="en-US" sz="1200" dirty="0">
              <a:latin typeface="Times New Roman" charset="0"/>
            </a:endParaRPr>
          </a:p>
        </p:txBody>
      </p:sp>
      <p:sp>
        <p:nvSpPr>
          <p:cNvPr id="45059" name="Rectangle 2"/>
          <p:cNvSpPr>
            <a:spLocks noGrp="1" noRot="1" noChangeAspect="1" noChangeArrowheads="1" noTextEdit="1"/>
          </p:cNvSpPr>
          <p:nvPr>
            <p:ph type="sldImg"/>
          </p:nvPr>
        </p:nvSpPr>
        <p:spPr>
          <a:ln/>
        </p:spPr>
      </p:sp>
      <p:sp>
        <p:nvSpPr>
          <p:cNvPr id="388099" name="Rectangle 3"/>
          <p:cNvSpPr>
            <a:spLocks noGrp="1" noChangeArrowheads="1"/>
          </p:cNvSpPr>
          <p:nvPr>
            <p:ph type="body" idx="1"/>
          </p:nvPr>
        </p:nvSpPr>
        <p:spPr/>
        <p:txBody>
          <a:bodyPr/>
          <a:lstStyle/>
          <a:p>
            <a:pPr marL="228600" indent="-228600" eaLnBrk="1" hangingPunct="1">
              <a:buAutoNum type="arabicPeriod"/>
              <a:defRPr/>
            </a:pPr>
            <a:r>
              <a:rPr lang="en-US" dirty="0" smtClean="0">
                <a:cs typeface="+mn-cs"/>
              </a:rPr>
              <a:t>Here</a:t>
            </a:r>
            <a:r>
              <a:rPr lang="en-US" baseline="0" dirty="0" smtClean="0">
                <a:cs typeface="+mn-cs"/>
              </a:rPr>
              <a:t>, we show a possible cloud scenario where the proposed shortcomings are addressed. </a:t>
            </a:r>
          </a:p>
          <a:p>
            <a:pPr marL="228600" indent="-228600" eaLnBrk="1" hangingPunct="1">
              <a:buAutoNum type="arabicPeriod"/>
              <a:defRPr/>
            </a:pPr>
            <a:r>
              <a:rPr lang="en-US" dirty="0" smtClean="0">
                <a:cs typeface="+mn-cs"/>
              </a:rPr>
              <a:t>Here, the metric system is </a:t>
            </a:r>
            <a:r>
              <a:rPr lang="en-US" baseline="0" dirty="0" smtClean="0">
                <a:cs typeface="+mn-cs"/>
              </a:rPr>
              <a:t>upgraded so its aware of multiple tenants and the resource usage of individual tenants</a:t>
            </a:r>
          </a:p>
          <a:p>
            <a:pPr marL="228600" indent="-228600" eaLnBrk="1" hangingPunct="1">
              <a:buAutoNum type="arabicPeriod"/>
              <a:defRPr/>
            </a:pPr>
            <a:r>
              <a:rPr lang="en-US" baseline="0" dirty="0" err="1" smtClean="0">
                <a:cs typeface="+mn-cs"/>
              </a:rPr>
              <a:t>QoS</a:t>
            </a:r>
            <a:r>
              <a:rPr lang="en-US" baseline="0" dirty="0" smtClean="0">
                <a:cs typeface="+mn-cs"/>
              </a:rPr>
              <a:t> Enforcement fetches the metrics periodically. If there is a need to scale up based on the requested </a:t>
            </a:r>
            <a:r>
              <a:rPr lang="en-US" baseline="0" dirty="0" err="1" smtClean="0">
                <a:cs typeface="+mn-cs"/>
              </a:rPr>
              <a:t>QoS</a:t>
            </a:r>
            <a:r>
              <a:rPr lang="en-US" baseline="0" dirty="0" smtClean="0">
                <a:cs typeface="+mn-cs"/>
              </a:rPr>
              <a:t>, it queries the Billing System and used the cloud administration tool to launch a new instance. Also, all the instances can access the Flexible Storage Services . Hence we would take advantage of the elastic nature while keeping budget under control.</a:t>
            </a:r>
          </a:p>
          <a:p>
            <a:pPr marL="228600" indent="-228600" eaLnBrk="1" hangingPunct="1">
              <a:buAutoNum type="arabicPeriod"/>
              <a:defRPr/>
            </a:pPr>
            <a:r>
              <a:rPr lang="en-US" baseline="0" dirty="0" smtClean="0">
                <a:cs typeface="+mn-cs"/>
              </a:rPr>
              <a:t>Also, performance isolation is a key issue that can be ensured at multiple levels, like throttling one of the tenants inside the engine or at Virtual machine level or data usage level.</a:t>
            </a:r>
            <a:endParaRPr lang="en-US" dirty="0" smtClean="0">
              <a:cs typeface="+mn-cs"/>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7738" eaLnBrk="0" hangingPunct="0">
              <a:defRPr sz="2400">
                <a:solidFill>
                  <a:schemeClr val="tx1"/>
                </a:solidFill>
                <a:latin typeface="Verdana Ref" charset="0"/>
                <a:ea typeface="ＭＳ Ｐゴシック" charset="0"/>
                <a:cs typeface="ＭＳ Ｐゴシック" charset="0"/>
              </a:defRPr>
            </a:lvl1pPr>
            <a:lvl2pPr marL="742950" indent="-285750" defTabSz="947738" eaLnBrk="0" hangingPunct="0">
              <a:defRPr sz="2400">
                <a:solidFill>
                  <a:schemeClr val="tx1"/>
                </a:solidFill>
                <a:latin typeface="Verdana Ref" charset="0"/>
                <a:ea typeface="ＭＳ Ｐゴシック" charset="0"/>
              </a:defRPr>
            </a:lvl2pPr>
            <a:lvl3pPr marL="1143000" indent="-228600" defTabSz="947738" eaLnBrk="0" hangingPunct="0">
              <a:defRPr sz="2400">
                <a:solidFill>
                  <a:schemeClr val="tx1"/>
                </a:solidFill>
                <a:latin typeface="Verdana Ref" charset="0"/>
                <a:ea typeface="ＭＳ Ｐゴシック" charset="0"/>
              </a:defRPr>
            </a:lvl3pPr>
            <a:lvl4pPr marL="1600200" indent="-228600" defTabSz="947738" eaLnBrk="0" hangingPunct="0">
              <a:defRPr sz="2400">
                <a:solidFill>
                  <a:schemeClr val="tx1"/>
                </a:solidFill>
                <a:latin typeface="Verdana Ref" charset="0"/>
                <a:ea typeface="ＭＳ Ｐゴシック" charset="0"/>
              </a:defRPr>
            </a:lvl4pPr>
            <a:lvl5pPr marL="2057400" indent="-228600" defTabSz="947738" eaLnBrk="0" hangingPunct="0">
              <a:defRPr sz="2400">
                <a:solidFill>
                  <a:schemeClr val="tx1"/>
                </a:solidFill>
                <a:latin typeface="Verdana Ref" charset="0"/>
                <a:ea typeface="ＭＳ Ｐゴシック" charset="0"/>
              </a:defRPr>
            </a:lvl5pPr>
            <a:lvl6pPr marL="2514600" indent="-228600" algn="ctr" defTabSz="947738" eaLnBrk="0" fontAlgn="base" hangingPunct="0">
              <a:spcBef>
                <a:spcPct val="0"/>
              </a:spcBef>
              <a:spcAft>
                <a:spcPct val="0"/>
              </a:spcAft>
              <a:defRPr sz="2400">
                <a:solidFill>
                  <a:schemeClr val="tx1"/>
                </a:solidFill>
                <a:latin typeface="Verdana Ref" charset="0"/>
                <a:ea typeface="ＭＳ Ｐゴシック" charset="0"/>
              </a:defRPr>
            </a:lvl6pPr>
            <a:lvl7pPr marL="2971800" indent="-228600" algn="ctr" defTabSz="947738" eaLnBrk="0" fontAlgn="base" hangingPunct="0">
              <a:spcBef>
                <a:spcPct val="0"/>
              </a:spcBef>
              <a:spcAft>
                <a:spcPct val="0"/>
              </a:spcAft>
              <a:defRPr sz="2400">
                <a:solidFill>
                  <a:schemeClr val="tx1"/>
                </a:solidFill>
                <a:latin typeface="Verdana Ref" charset="0"/>
                <a:ea typeface="ＭＳ Ｐゴシック" charset="0"/>
              </a:defRPr>
            </a:lvl7pPr>
            <a:lvl8pPr marL="3429000" indent="-228600" algn="ctr" defTabSz="947738" eaLnBrk="0" fontAlgn="base" hangingPunct="0">
              <a:spcBef>
                <a:spcPct val="0"/>
              </a:spcBef>
              <a:spcAft>
                <a:spcPct val="0"/>
              </a:spcAft>
              <a:defRPr sz="2400">
                <a:solidFill>
                  <a:schemeClr val="tx1"/>
                </a:solidFill>
                <a:latin typeface="Verdana Ref" charset="0"/>
                <a:ea typeface="ＭＳ Ｐゴシック" charset="0"/>
              </a:defRPr>
            </a:lvl8pPr>
            <a:lvl9pPr marL="3886200" indent="-228600" algn="ctr" defTabSz="947738" eaLnBrk="0" fontAlgn="base" hangingPunct="0">
              <a:spcBef>
                <a:spcPct val="0"/>
              </a:spcBef>
              <a:spcAft>
                <a:spcPct val="0"/>
              </a:spcAft>
              <a:defRPr sz="2400">
                <a:solidFill>
                  <a:schemeClr val="tx1"/>
                </a:solidFill>
                <a:latin typeface="Verdana Ref" charset="0"/>
                <a:ea typeface="ＭＳ Ｐゴシック" charset="0"/>
              </a:defRPr>
            </a:lvl9pPr>
          </a:lstStyle>
          <a:p>
            <a:pPr eaLnBrk="1" hangingPunct="1"/>
            <a:fld id="{76697348-83DC-B147-BA8E-197CDC3C3F8D}" type="slidenum">
              <a:rPr lang="en-US" sz="1200">
                <a:latin typeface="Times New Roman" charset="0"/>
              </a:rPr>
              <a:pPr eaLnBrk="1" hangingPunct="1"/>
              <a:t>19</a:t>
            </a:fld>
            <a:endParaRPr lang="en-US" sz="1200">
              <a:latin typeface="Times New Roman" charset="0"/>
            </a:endParaRPr>
          </a:p>
        </p:txBody>
      </p:sp>
      <p:sp>
        <p:nvSpPr>
          <p:cNvPr id="46083" name="Rectangle 2"/>
          <p:cNvSpPr>
            <a:spLocks noGrp="1" noRot="1" noChangeAspect="1" noChangeArrowheads="1" noTextEdit="1"/>
          </p:cNvSpPr>
          <p:nvPr>
            <p:ph type="sldImg"/>
          </p:nvPr>
        </p:nvSpPr>
        <p:spPr>
          <a:ln/>
        </p:spPr>
      </p:sp>
      <p:sp>
        <p:nvSpPr>
          <p:cNvPr id="362499" name="Rectangle 3"/>
          <p:cNvSpPr>
            <a:spLocks noGrp="1" noChangeArrowheads="1"/>
          </p:cNvSpPr>
          <p:nvPr>
            <p:ph type="body" idx="1"/>
          </p:nvPr>
        </p:nvSpPr>
        <p:spPr/>
        <p:txBody>
          <a:bodyPr/>
          <a:lstStyle/>
          <a:p>
            <a:pPr eaLnBrk="1" hangingPunct="1">
              <a:defRPr/>
            </a:pPr>
            <a:endParaRPr lang="de-DE" smtClean="0">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7738" eaLnBrk="0" hangingPunct="0">
              <a:defRPr sz="2400">
                <a:solidFill>
                  <a:schemeClr val="tx1"/>
                </a:solidFill>
                <a:latin typeface="Verdana Ref" charset="0"/>
                <a:ea typeface="ＭＳ Ｐゴシック" charset="0"/>
                <a:cs typeface="ＭＳ Ｐゴシック" charset="0"/>
              </a:defRPr>
            </a:lvl1pPr>
            <a:lvl2pPr marL="742950" indent="-285750" defTabSz="947738" eaLnBrk="0" hangingPunct="0">
              <a:defRPr sz="2400">
                <a:solidFill>
                  <a:schemeClr val="tx1"/>
                </a:solidFill>
                <a:latin typeface="Verdana Ref" charset="0"/>
                <a:ea typeface="ＭＳ Ｐゴシック" charset="0"/>
              </a:defRPr>
            </a:lvl2pPr>
            <a:lvl3pPr marL="1143000" indent="-228600" defTabSz="947738" eaLnBrk="0" hangingPunct="0">
              <a:defRPr sz="2400">
                <a:solidFill>
                  <a:schemeClr val="tx1"/>
                </a:solidFill>
                <a:latin typeface="Verdana Ref" charset="0"/>
                <a:ea typeface="ＭＳ Ｐゴシック" charset="0"/>
              </a:defRPr>
            </a:lvl3pPr>
            <a:lvl4pPr marL="1600200" indent="-228600" defTabSz="947738" eaLnBrk="0" hangingPunct="0">
              <a:defRPr sz="2400">
                <a:solidFill>
                  <a:schemeClr val="tx1"/>
                </a:solidFill>
                <a:latin typeface="Verdana Ref" charset="0"/>
                <a:ea typeface="ＭＳ Ｐゴシック" charset="0"/>
              </a:defRPr>
            </a:lvl4pPr>
            <a:lvl5pPr marL="2057400" indent="-228600" defTabSz="947738" eaLnBrk="0" hangingPunct="0">
              <a:defRPr sz="2400">
                <a:solidFill>
                  <a:schemeClr val="tx1"/>
                </a:solidFill>
                <a:latin typeface="Verdana Ref" charset="0"/>
                <a:ea typeface="ＭＳ Ｐゴシック" charset="0"/>
              </a:defRPr>
            </a:lvl5pPr>
            <a:lvl6pPr marL="2514600" indent="-228600" algn="ctr" defTabSz="947738" eaLnBrk="0" fontAlgn="base" hangingPunct="0">
              <a:spcBef>
                <a:spcPct val="0"/>
              </a:spcBef>
              <a:spcAft>
                <a:spcPct val="0"/>
              </a:spcAft>
              <a:defRPr sz="2400">
                <a:solidFill>
                  <a:schemeClr val="tx1"/>
                </a:solidFill>
                <a:latin typeface="Verdana Ref" charset="0"/>
                <a:ea typeface="ＭＳ Ｐゴシック" charset="0"/>
              </a:defRPr>
            </a:lvl6pPr>
            <a:lvl7pPr marL="2971800" indent="-228600" algn="ctr" defTabSz="947738" eaLnBrk="0" fontAlgn="base" hangingPunct="0">
              <a:spcBef>
                <a:spcPct val="0"/>
              </a:spcBef>
              <a:spcAft>
                <a:spcPct val="0"/>
              </a:spcAft>
              <a:defRPr sz="2400">
                <a:solidFill>
                  <a:schemeClr val="tx1"/>
                </a:solidFill>
                <a:latin typeface="Verdana Ref" charset="0"/>
                <a:ea typeface="ＭＳ Ｐゴシック" charset="0"/>
              </a:defRPr>
            </a:lvl7pPr>
            <a:lvl8pPr marL="3429000" indent="-228600" algn="ctr" defTabSz="947738" eaLnBrk="0" fontAlgn="base" hangingPunct="0">
              <a:spcBef>
                <a:spcPct val="0"/>
              </a:spcBef>
              <a:spcAft>
                <a:spcPct val="0"/>
              </a:spcAft>
              <a:defRPr sz="2400">
                <a:solidFill>
                  <a:schemeClr val="tx1"/>
                </a:solidFill>
                <a:latin typeface="Verdana Ref" charset="0"/>
                <a:ea typeface="ＭＳ Ｐゴシック" charset="0"/>
              </a:defRPr>
            </a:lvl8pPr>
            <a:lvl9pPr marL="3886200" indent="-228600" algn="ctr" defTabSz="947738" eaLnBrk="0" fontAlgn="base" hangingPunct="0">
              <a:spcBef>
                <a:spcPct val="0"/>
              </a:spcBef>
              <a:spcAft>
                <a:spcPct val="0"/>
              </a:spcAft>
              <a:defRPr sz="2400">
                <a:solidFill>
                  <a:schemeClr val="tx1"/>
                </a:solidFill>
                <a:latin typeface="Verdana Ref" charset="0"/>
                <a:ea typeface="ＭＳ Ｐゴシック" charset="0"/>
              </a:defRPr>
            </a:lvl9pPr>
          </a:lstStyle>
          <a:p>
            <a:pPr eaLnBrk="1" hangingPunct="1"/>
            <a:fld id="{F7387803-F9C8-CA49-A543-C9F103D11228}" type="slidenum">
              <a:rPr lang="en-US" sz="1200">
                <a:latin typeface="Times New Roman" charset="0"/>
              </a:rPr>
              <a:pPr eaLnBrk="1" hangingPunct="1"/>
              <a:t>2</a:t>
            </a:fld>
            <a:endParaRPr lang="en-US" sz="1200">
              <a:latin typeface="Times New Roman" charset="0"/>
            </a:endParaRPr>
          </a:p>
        </p:txBody>
      </p:sp>
      <p:sp>
        <p:nvSpPr>
          <p:cNvPr id="29699" name="Rectangle 2"/>
          <p:cNvSpPr>
            <a:spLocks noGrp="1" noRot="1" noChangeAspect="1" noChangeArrowheads="1" noTextEdit="1"/>
          </p:cNvSpPr>
          <p:nvPr>
            <p:ph type="sldImg"/>
          </p:nvPr>
        </p:nvSpPr>
        <p:spPr>
          <a:ln/>
        </p:spPr>
      </p:sp>
      <p:sp>
        <p:nvSpPr>
          <p:cNvPr id="388099" name="Rectangle 3"/>
          <p:cNvSpPr>
            <a:spLocks noGrp="1" noChangeArrowheads="1"/>
          </p:cNvSpPr>
          <p:nvPr>
            <p:ph type="body" idx="1"/>
          </p:nvPr>
        </p:nvSpPr>
        <p:spPr/>
        <p:txBody>
          <a:bodyPr/>
          <a:lstStyle/>
          <a:p>
            <a:pPr eaLnBrk="1" hangingPunct="1">
              <a:defRPr/>
            </a:pPr>
            <a:r>
              <a:rPr lang="en-US" dirty="0" smtClean="0"/>
              <a:t>Before we start I would like to give you a short preview about</a:t>
            </a:r>
            <a:r>
              <a:rPr lang="en-US" baseline="0" dirty="0" smtClean="0"/>
              <a:t> </a:t>
            </a:r>
            <a:r>
              <a:rPr lang="en-US" dirty="0" smtClean="0"/>
              <a:t>what we will talk about. </a:t>
            </a:r>
          </a:p>
          <a:p>
            <a:pPr eaLnBrk="1" hangingPunct="1">
              <a:defRPr/>
            </a:pPr>
            <a:r>
              <a:rPr lang="en-US" dirty="0" smtClean="0"/>
              <a:t>- At first I will talk about Problem statement and explain what is the goal of this work. </a:t>
            </a:r>
          </a:p>
          <a:p>
            <a:pPr eaLnBrk="1" hangingPunct="1">
              <a:defRPr/>
            </a:pPr>
            <a:r>
              <a:rPr lang="en-US" dirty="0" smtClean="0"/>
              <a:t>- As second step I will be speaking about our approach to reach that goal.</a:t>
            </a:r>
          </a:p>
          <a:p>
            <a:pPr eaLnBrk="1" hangingPunct="1">
              <a:buFontTx/>
              <a:buChar char="-"/>
              <a:defRPr/>
            </a:pPr>
            <a:r>
              <a:rPr lang="en-US" dirty="0" smtClean="0"/>
              <a:t>From here on Thomas will present us what </a:t>
            </a:r>
            <a:r>
              <a:rPr lang="en-US" dirty="0" err="1" smtClean="0"/>
              <a:t>Wotkflow</a:t>
            </a:r>
            <a:r>
              <a:rPr lang="en-US" dirty="0" smtClean="0"/>
              <a:t> </a:t>
            </a:r>
            <a:r>
              <a:rPr lang="en-US" dirty="0" err="1" smtClean="0"/>
              <a:t>Enginses</a:t>
            </a:r>
            <a:r>
              <a:rPr lang="en-US" dirty="0" smtClean="0"/>
              <a:t> and Services were selected.  </a:t>
            </a:r>
          </a:p>
          <a:p>
            <a:pPr eaLnBrk="1" hangingPunct="1">
              <a:defRPr/>
            </a:pPr>
            <a:r>
              <a:rPr lang="en-US" dirty="0" smtClean="0"/>
              <a:t>- Is important to mention, that with workflow services are the </a:t>
            </a:r>
            <a:r>
              <a:rPr lang="en-US" dirty="0" err="1" smtClean="0"/>
              <a:t>SaaS</a:t>
            </a:r>
            <a:r>
              <a:rPr lang="en-US" dirty="0" smtClean="0"/>
              <a:t> offerings meant that allow to deploy a process in the Cloud.</a:t>
            </a:r>
          </a:p>
          <a:p>
            <a:pPr eaLnBrk="1" hangingPunct="1">
              <a:defRPr/>
            </a:pPr>
            <a:r>
              <a:rPr lang="en-US" dirty="0" smtClean="0"/>
              <a:t>- After that he will say few words about our Evaluation Criteria.</a:t>
            </a:r>
          </a:p>
          <a:p>
            <a:pPr eaLnBrk="1" hangingPunct="1">
              <a:buFontTx/>
              <a:buChar char="-"/>
              <a:defRPr/>
            </a:pPr>
            <a:r>
              <a:rPr lang="en-US" dirty="0" err="1" smtClean="0"/>
              <a:t>Anand</a:t>
            </a:r>
            <a:r>
              <a:rPr lang="en-US" dirty="0" smtClean="0"/>
              <a:t> then will continue with the evaluation results and conclude</a:t>
            </a:r>
            <a:r>
              <a:rPr lang="en-US" baseline="0" dirty="0" smtClean="0"/>
              <a:t> with the </a:t>
            </a:r>
            <a:r>
              <a:rPr lang="en-US" dirty="0" smtClean="0"/>
              <a:t>Shortcomings that were identified.</a:t>
            </a:r>
          </a:p>
          <a:p>
            <a:pPr eaLnBrk="1" hangingPunct="1">
              <a:buFontTx/>
              <a:buChar char="-"/>
              <a:defRPr/>
            </a:pPr>
            <a:r>
              <a:rPr lang="en-US" dirty="0" smtClean="0"/>
              <a:t>Also</a:t>
            </a:r>
            <a:r>
              <a:rPr lang="en-US" baseline="0" dirty="0" smtClean="0"/>
              <a:t> he will</a:t>
            </a:r>
            <a:r>
              <a:rPr lang="en-US" dirty="0" smtClean="0"/>
              <a:t> give us a short summary</a:t>
            </a:r>
            <a:endParaRPr lang="en-US" dirty="0" smtClean="0">
              <a:cs typeface="+mn-cs"/>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7738" eaLnBrk="0" hangingPunct="0">
              <a:defRPr sz="2400">
                <a:solidFill>
                  <a:schemeClr val="tx1"/>
                </a:solidFill>
                <a:latin typeface="Verdana Ref" charset="0"/>
                <a:ea typeface="ＭＳ Ｐゴシック" charset="0"/>
                <a:cs typeface="ＭＳ Ｐゴシック" charset="0"/>
              </a:defRPr>
            </a:lvl1pPr>
            <a:lvl2pPr marL="742950" indent="-285750" defTabSz="947738" eaLnBrk="0" hangingPunct="0">
              <a:defRPr sz="2400">
                <a:solidFill>
                  <a:schemeClr val="tx1"/>
                </a:solidFill>
                <a:latin typeface="Verdana Ref" charset="0"/>
                <a:ea typeface="ＭＳ Ｐゴシック" charset="0"/>
              </a:defRPr>
            </a:lvl2pPr>
            <a:lvl3pPr marL="1143000" indent="-228600" defTabSz="947738" eaLnBrk="0" hangingPunct="0">
              <a:defRPr sz="2400">
                <a:solidFill>
                  <a:schemeClr val="tx1"/>
                </a:solidFill>
                <a:latin typeface="Verdana Ref" charset="0"/>
                <a:ea typeface="ＭＳ Ｐゴシック" charset="0"/>
              </a:defRPr>
            </a:lvl3pPr>
            <a:lvl4pPr marL="1600200" indent="-228600" defTabSz="947738" eaLnBrk="0" hangingPunct="0">
              <a:defRPr sz="2400">
                <a:solidFill>
                  <a:schemeClr val="tx1"/>
                </a:solidFill>
                <a:latin typeface="Verdana Ref" charset="0"/>
                <a:ea typeface="ＭＳ Ｐゴシック" charset="0"/>
              </a:defRPr>
            </a:lvl4pPr>
            <a:lvl5pPr marL="2057400" indent="-228600" defTabSz="947738" eaLnBrk="0" hangingPunct="0">
              <a:defRPr sz="2400">
                <a:solidFill>
                  <a:schemeClr val="tx1"/>
                </a:solidFill>
                <a:latin typeface="Verdana Ref" charset="0"/>
                <a:ea typeface="ＭＳ Ｐゴシック" charset="0"/>
              </a:defRPr>
            </a:lvl5pPr>
            <a:lvl6pPr marL="2514600" indent="-228600" algn="ctr" defTabSz="947738" eaLnBrk="0" fontAlgn="base" hangingPunct="0">
              <a:spcBef>
                <a:spcPct val="0"/>
              </a:spcBef>
              <a:spcAft>
                <a:spcPct val="0"/>
              </a:spcAft>
              <a:defRPr sz="2400">
                <a:solidFill>
                  <a:schemeClr val="tx1"/>
                </a:solidFill>
                <a:latin typeface="Verdana Ref" charset="0"/>
                <a:ea typeface="ＭＳ Ｐゴシック" charset="0"/>
              </a:defRPr>
            </a:lvl6pPr>
            <a:lvl7pPr marL="2971800" indent="-228600" algn="ctr" defTabSz="947738" eaLnBrk="0" fontAlgn="base" hangingPunct="0">
              <a:spcBef>
                <a:spcPct val="0"/>
              </a:spcBef>
              <a:spcAft>
                <a:spcPct val="0"/>
              </a:spcAft>
              <a:defRPr sz="2400">
                <a:solidFill>
                  <a:schemeClr val="tx1"/>
                </a:solidFill>
                <a:latin typeface="Verdana Ref" charset="0"/>
                <a:ea typeface="ＭＳ Ｐゴシック" charset="0"/>
              </a:defRPr>
            </a:lvl7pPr>
            <a:lvl8pPr marL="3429000" indent="-228600" algn="ctr" defTabSz="947738" eaLnBrk="0" fontAlgn="base" hangingPunct="0">
              <a:spcBef>
                <a:spcPct val="0"/>
              </a:spcBef>
              <a:spcAft>
                <a:spcPct val="0"/>
              </a:spcAft>
              <a:defRPr sz="2400">
                <a:solidFill>
                  <a:schemeClr val="tx1"/>
                </a:solidFill>
                <a:latin typeface="Verdana Ref" charset="0"/>
                <a:ea typeface="ＭＳ Ｐゴシック" charset="0"/>
              </a:defRPr>
            </a:lvl8pPr>
            <a:lvl9pPr marL="3886200" indent="-228600" algn="ctr" defTabSz="947738" eaLnBrk="0" fontAlgn="base" hangingPunct="0">
              <a:spcBef>
                <a:spcPct val="0"/>
              </a:spcBef>
              <a:spcAft>
                <a:spcPct val="0"/>
              </a:spcAft>
              <a:defRPr sz="2400">
                <a:solidFill>
                  <a:schemeClr val="tx1"/>
                </a:solidFill>
                <a:latin typeface="Verdana Ref" charset="0"/>
                <a:ea typeface="ＭＳ Ｐゴシック" charset="0"/>
              </a:defRPr>
            </a:lvl9pPr>
          </a:lstStyle>
          <a:p>
            <a:pPr eaLnBrk="1" hangingPunct="1"/>
            <a:fld id="{FC027CC1-D7F0-664D-BE48-D5473093665C}" type="slidenum">
              <a:rPr lang="en-US" sz="1200">
                <a:latin typeface="Times New Roman" charset="0"/>
              </a:rPr>
              <a:pPr eaLnBrk="1" hangingPunct="1"/>
              <a:t>20</a:t>
            </a:fld>
            <a:endParaRPr lang="en-US" sz="1200">
              <a:latin typeface="Times New Roman" charset="0"/>
            </a:endParaRPr>
          </a:p>
        </p:txBody>
      </p:sp>
      <p:sp>
        <p:nvSpPr>
          <p:cNvPr id="47107" name="Rectangle 2"/>
          <p:cNvSpPr>
            <a:spLocks noGrp="1" noRot="1" noChangeAspect="1" noChangeArrowheads="1" noTextEdit="1"/>
          </p:cNvSpPr>
          <p:nvPr>
            <p:ph type="sldImg"/>
          </p:nvPr>
        </p:nvSpPr>
        <p:spPr>
          <a:ln/>
        </p:spPr>
      </p:sp>
      <p:sp>
        <p:nvSpPr>
          <p:cNvPr id="388099" name="Rectangle 3"/>
          <p:cNvSpPr>
            <a:spLocks noGrp="1" noChangeArrowheads="1"/>
          </p:cNvSpPr>
          <p:nvPr>
            <p:ph type="body" idx="1"/>
          </p:nvPr>
        </p:nvSpPr>
        <p:spPr/>
        <p:txBody>
          <a:bodyPr/>
          <a:lstStyle/>
          <a:p>
            <a:pPr marL="228600" indent="-228600" eaLnBrk="1" hangingPunct="1">
              <a:buFontTx/>
              <a:buAutoNum type="arabicPeriod"/>
              <a:defRPr/>
            </a:pPr>
            <a:r>
              <a:rPr lang="en-US" dirty="0" smtClean="0">
                <a:cs typeface="+mn-cs"/>
              </a:rPr>
              <a:t>What impact will</a:t>
            </a:r>
            <a:r>
              <a:rPr lang="en-US" baseline="0" dirty="0" smtClean="0">
                <a:cs typeface="+mn-cs"/>
              </a:rPr>
              <a:t> that have? </a:t>
            </a:r>
            <a:r>
              <a:rPr lang="en-US" dirty="0" smtClean="0">
                <a:cs typeface="+mn-cs"/>
              </a:rPr>
              <a:t>With Virtualization,</a:t>
            </a:r>
            <a:r>
              <a:rPr lang="en-US" baseline="0" dirty="0" smtClean="0">
                <a:cs typeface="+mn-cs"/>
              </a:rPr>
              <a:t> automation is achieved at a lower level, in the sense, we can spin-off a VM with an application server pretty fast. However, to fully take advantage of the cloud, we need to have multi-tenancy, because we cant afford to have a VM for each tenant or application.</a:t>
            </a:r>
          </a:p>
          <a:p>
            <a:pPr marL="228600" indent="-228600" eaLnBrk="1" hangingPunct="1">
              <a:buFontTx/>
              <a:buAutoNum type="arabicPeriod"/>
              <a:defRPr/>
            </a:pPr>
            <a:r>
              <a:rPr lang="en-US" baseline="0" dirty="0" smtClean="0">
                <a:cs typeface="+mn-cs"/>
              </a:rPr>
              <a:t>the workflow engines need to provide native support for flexible storage services and services like database as a service and message-as- a-service. With these capabilities, they can be consumed as services and application developers can concentrate only on the business logic rather than concentrating on how to send messages across different processes or connect to databases which effectively means businesses can respond to market changes faster.</a:t>
            </a:r>
          </a:p>
          <a:p>
            <a:pPr marL="228600" marR="0" indent="-228600" algn="l" defTabSz="914400" rtl="0" eaLnBrk="1" fontAlgn="base" latinLnBrk="0" hangingPunct="1">
              <a:lnSpc>
                <a:spcPct val="100000"/>
              </a:lnSpc>
              <a:spcBef>
                <a:spcPct val="30000"/>
              </a:spcBef>
              <a:spcAft>
                <a:spcPct val="0"/>
              </a:spcAft>
              <a:buClrTx/>
              <a:buSzTx/>
              <a:buFontTx/>
              <a:buAutoNum type="arabicPeriod"/>
              <a:tabLst/>
              <a:defRPr/>
            </a:pPr>
            <a:r>
              <a:rPr lang="en-US" sz="1200" kern="1200" dirty="0" smtClean="0">
                <a:solidFill>
                  <a:schemeClr val="tx1"/>
                </a:solidFill>
                <a:latin typeface="Times New Roman" charset="0"/>
                <a:ea typeface="ＭＳ Ｐゴシック" charset="0"/>
                <a:cs typeface="ＭＳ Ｐゴシック" charset="0"/>
              </a:rPr>
              <a:t>With data encryption a primary concern, the application designer</a:t>
            </a:r>
            <a:r>
              <a:rPr lang="en-US" sz="1200" kern="1200" baseline="0" dirty="0" smtClean="0">
                <a:solidFill>
                  <a:schemeClr val="tx1"/>
                </a:solidFill>
                <a:latin typeface="Times New Roman" charset="0"/>
                <a:ea typeface="ＭＳ Ｐゴシック" charset="0"/>
                <a:cs typeface="ＭＳ Ｐゴシック" charset="0"/>
              </a:rPr>
              <a:t> or the enterprise architect</a:t>
            </a:r>
            <a:r>
              <a:rPr lang="en-US" sz="1200" kern="1200" dirty="0" smtClean="0">
                <a:solidFill>
                  <a:schemeClr val="tx1"/>
                </a:solidFill>
                <a:latin typeface="Times New Roman" charset="0"/>
                <a:ea typeface="ＭＳ Ｐゴシック" charset="0"/>
                <a:cs typeface="ＭＳ Ｐゴシック" charset="0"/>
              </a:rPr>
              <a:t> need to be aware of compliance requirements as well as cloud storage so that the</a:t>
            </a:r>
            <a:r>
              <a:rPr lang="en-US" sz="1200" kern="1200" baseline="0" dirty="0" smtClean="0">
                <a:solidFill>
                  <a:schemeClr val="tx1"/>
                </a:solidFill>
                <a:latin typeface="Times New Roman" charset="0"/>
                <a:ea typeface="ＭＳ Ｐゴシック" charset="0"/>
                <a:cs typeface="ＭＳ Ｐゴシック" charset="0"/>
              </a:rPr>
              <a:t> </a:t>
            </a:r>
            <a:r>
              <a:rPr lang="en-US" sz="1200" kern="1200" dirty="0" smtClean="0">
                <a:solidFill>
                  <a:schemeClr val="tx1"/>
                </a:solidFill>
                <a:latin typeface="Times New Roman" charset="0"/>
                <a:ea typeface="ＭＳ Ｐゴシック" charset="0"/>
                <a:cs typeface="ＭＳ Ｐゴシック" charset="0"/>
              </a:rPr>
              <a:t>cloud resources</a:t>
            </a:r>
            <a:r>
              <a:rPr lang="en-US" sz="1200" kern="1200" baseline="0" dirty="0" smtClean="0">
                <a:solidFill>
                  <a:schemeClr val="tx1"/>
                </a:solidFill>
                <a:latin typeface="Times New Roman" charset="0"/>
                <a:ea typeface="ＭＳ Ｐゴシック" charset="0"/>
                <a:cs typeface="ＭＳ Ｐゴシック" charset="0"/>
              </a:rPr>
              <a:t> can be consumed as a service over the cloud.</a:t>
            </a:r>
          </a:p>
          <a:p>
            <a:pPr marL="228600" indent="-228600" eaLnBrk="1" hangingPunct="1">
              <a:buFontTx/>
              <a:buAutoNum type="arabicPeriod"/>
              <a:defRPr/>
            </a:pPr>
            <a:r>
              <a:rPr lang="en-US" baseline="0" dirty="0" smtClean="0">
                <a:cs typeface="+mn-cs"/>
              </a:rPr>
              <a:t>As well as 5 - These are areas that still needs maturity among the available workflow engines.</a:t>
            </a:r>
            <a:endParaRPr lang="en-US" dirty="0" smtClean="0">
              <a:cs typeface="+mn-cs"/>
            </a:endParaRPr>
          </a:p>
          <a:p>
            <a:pPr marL="228600" indent="-228600" eaLnBrk="1" hangingPunct="1">
              <a:buFontTx/>
              <a:buNone/>
              <a:defRPr/>
            </a:pPr>
            <a:r>
              <a:rPr lang="en-US" baseline="0" dirty="0" smtClean="0">
                <a:cs typeface="+mn-cs"/>
              </a:rPr>
              <a:t> So as you can see, some features are already provided or on the way and there are some areas which are open with plenty of challenges. </a:t>
            </a:r>
            <a:endParaRPr lang="en-US" baseline="0" dirty="0" smtClean="0">
              <a:cs typeface="+mn-cs"/>
              <a:sym typeface="Wingdings" pitchFamily="2" charset="2"/>
            </a:endParaRPr>
          </a:p>
          <a:p>
            <a:pPr marL="228600" indent="-228600" eaLnBrk="1" hangingPunct="1">
              <a:buFontTx/>
              <a:buNone/>
              <a:defRPr/>
            </a:pPr>
            <a:r>
              <a:rPr lang="en-US" baseline="0" dirty="0" smtClean="0">
                <a:cs typeface="+mn-cs"/>
                <a:sym typeface="Wingdings" pitchFamily="2" charset="2"/>
              </a:rPr>
              <a:t>In the near future, we see lot of enterprises migrating to private cloud and hence the workflow engines need to be adapted to fit the scenario right away. Once the security and compliance issues mature, there will be further momentum in hybrid and public cloud as well. So its an exciting time for all of us.</a:t>
            </a:r>
            <a:endParaRPr lang="en-US" dirty="0" smtClean="0">
              <a:cs typeface="+mn-cs"/>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7738" eaLnBrk="0" hangingPunct="0">
              <a:defRPr sz="2400">
                <a:solidFill>
                  <a:schemeClr val="tx1"/>
                </a:solidFill>
                <a:latin typeface="Verdana Ref" charset="0"/>
                <a:ea typeface="ＭＳ Ｐゴシック" charset="0"/>
                <a:cs typeface="ＭＳ Ｐゴシック" charset="0"/>
              </a:defRPr>
            </a:lvl1pPr>
            <a:lvl2pPr marL="742950" indent="-285750" defTabSz="947738" eaLnBrk="0" hangingPunct="0">
              <a:defRPr sz="2400">
                <a:solidFill>
                  <a:schemeClr val="tx1"/>
                </a:solidFill>
                <a:latin typeface="Verdana Ref" charset="0"/>
                <a:ea typeface="ＭＳ Ｐゴシック" charset="0"/>
              </a:defRPr>
            </a:lvl2pPr>
            <a:lvl3pPr marL="1143000" indent="-228600" defTabSz="947738" eaLnBrk="0" hangingPunct="0">
              <a:defRPr sz="2400">
                <a:solidFill>
                  <a:schemeClr val="tx1"/>
                </a:solidFill>
                <a:latin typeface="Verdana Ref" charset="0"/>
                <a:ea typeface="ＭＳ Ｐゴシック" charset="0"/>
              </a:defRPr>
            </a:lvl3pPr>
            <a:lvl4pPr marL="1600200" indent="-228600" defTabSz="947738" eaLnBrk="0" hangingPunct="0">
              <a:defRPr sz="2400">
                <a:solidFill>
                  <a:schemeClr val="tx1"/>
                </a:solidFill>
                <a:latin typeface="Verdana Ref" charset="0"/>
                <a:ea typeface="ＭＳ Ｐゴシック" charset="0"/>
              </a:defRPr>
            </a:lvl4pPr>
            <a:lvl5pPr marL="2057400" indent="-228600" defTabSz="947738" eaLnBrk="0" hangingPunct="0">
              <a:defRPr sz="2400">
                <a:solidFill>
                  <a:schemeClr val="tx1"/>
                </a:solidFill>
                <a:latin typeface="Verdana Ref" charset="0"/>
                <a:ea typeface="ＭＳ Ｐゴシック" charset="0"/>
              </a:defRPr>
            </a:lvl5pPr>
            <a:lvl6pPr marL="2514600" indent="-228600" algn="ctr" defTabSz="947738" eaLnBrk="0" fontAlgn="base" hangingPunct="0">
              <a:spcBef>
                <a:spcPct val="0"/>
              </a:spcBef>
              <a:spcAft>
                <a:spcPct val="0"/>
              </a:spcAft>
              <a:defRPr sz="2400">
                <a:solidFill>
                  <a:schemeClr val="tx1"/>
                </a:solidFill>
                <a:latin typeface="Verdana Ref" charset="0"/>
                <a:ea typeface="ＭＳ Ｐゴシック" charset="0"/>
              </a:defRPr>
            </a:lvl6pPr>
            <a:lvl7pPr marL="2971800" indent="-228600" algn="ctr" defTabSz="947738" eaLnBrk="0" fontAlgn="base" hangingPunct="0">
              <a:spcBef>
                <a:spcPct val="0"/>
              </a:spcBef>
              <a:spcAft>
                <a:spcPct val="0"/>
              </a:spcAft>
              <a:defRPr sz="2400">
                <a:solidFill>
                  <a:schemeClr val="tx1"/>
                </a:solidFill>
                <a:latin typeface="Verdana Ref" charset="0"/>
                <a:ea typeface="ＭＳ Ｐゴシック" charset="0"/>
              </a:defRPr>
            </a:lvl7pPr>
            <a:lvl8pPr marL="3429000" indent="-228600" algn="ctr" defTabSz="947738" eaLnBrk="0" fontAlgn="base" hangingPunct="0">
              <a:spcBef>
                <a:spcPct val="0"/>
              </a:spcBef>
              <a:spcAft>
                <a:spcPct val="0"/>
              </a:spcAft>
              <a:defRPr sz="2400">
                <a:solidFill>
                  <a:schemeClr val="tx1"/>
                </a:solidFill>
                <a:latin typeface="Verdana Ref" charset="0"/>
                <a:ea typeface="ＭＳ Ｐゴシック" charset="0"/>
              </a:defRPr>
            </a:lvl8pPr>
            <a:lvl9pPr marL="3886200" indent="-228600" algn="ctr" defTabSz="947738" eaLnBrk="0" fontAlgn="base" hangingPunct="0">
              <a:spcBef>
                <a:spcPct val="0"/>
              </a:spcBef>
              <a:spcAft>
                <a:spcPct val="0"/>
              </a:spcAft>
              <a:defRPr sz="2400">
                <a:solidFill>
                  <a:schemeClr val="tx1"/>
                </a:solidFill>
                <a:latin typeface="Verdana Ref" charset="0"/>
                <a:ea typeface="ＭＳ Ｐゴシック" charset="0"/>
              </a:defRPr>
            </a:lvl9pPr>
          </a:lstStyle>
          <a:p>
            <a:pPr eaLnBrk="1" hangingPunct="1"/>
            <a:fld id="{BC427AB3-865B-6C4D-8833-5A9FD90A3813}" type="slidenum">
              <a:rPr lang="en-US" sz="1200">
                <a:latin typeface="Times New Roman" charset="0"/>
              </a:rPr>
              <a:pPr eaLnBrk="1" hangingPunct="1"/>
              <a:t>21</a:t>
            </a:fld>
            <a:endParaRPr lang="en-US" sz="1200">
              <a:latin typeface="Times New Roman" charset="0"/>
            </a:endParaRPr>
          </a:p>
        </p:txBody>
      </p:sp>
      <p:sp>
        <p:nvSpPr>
          <p:cNvPr id="48131" name="Rectangle 2"/>
          <p:cNvSpPr>
            <a:spLocks noGrp="1" noRot="1" noChangeAspect="1" noChangeArrowheads="1" noTextEdit="1"/>
          </p:cNvSpPr>
          <p:nvPr>
            <p:ph type="sldImg"/>
          </p:nvPr>
        </p:nvSpPr>
        <p:spPr>
          <a:ln/>
        </p:spPr>
      </p:sp>
      <p:sp>
        <p:nvSpPr>
          <p:cNvPr id="286723" name="Rectangle 3"/>
          <p:cNvSpPr>
            <a:spLocks noGrp="1" noChangeArrowheads="1"/>
          </p:cNvSpPr>
          <p:nvPr>
            <p:ph type="body" idx="1"/>
          </p:nvPr>
        </p:nvSpPr>
        <p:spPr/>
        <p:txBody>
          <a:bodyPr/>
          <a:lstStyle/>
          <a:p>
            <a:pPr eaLnBrk="1" hangingPunct="1">
              <a:defRPr/>
            </a:pPr>
            <a:endParaRPr lang="de-DE" smtClean="0">
              <a:cs typeface="+mn-cs"/>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DB359748-04DD-DA46-B9D2-5F0F6355877E}" type="slidenum">
              <a:rPr lang="en-US" smtClean="0"/>
              <a:pPr/>
              <a:t>22</a:t>
            </a:fld>
            <a:endParaRPr lang="en-US"/>
          </a:p>
        </p:txBody>
      </p:sp>
    </p:spTree>
    <p:extLst>
      <p:ext uri="{BB962C8B-B14F-4D97-AF65-F5344CB8AC3E}">
        <p14:creationId xmlns:p14="http://schemas.microsoft.com/office/powerpoint/2010/main" val="1284252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DB359748-04DD-DA46-B9D2-5F0F6355877E}" type="slidenum">
              <a:rPr lang="en-US" smtClean="0"/>
              <a:pPr/>
              <a:t>23</a:t>
            </a:fld>
            <a:endParaRPr lang="en-US"/>
          </a:p>
        </p:txBody>
      </p:sp>
    </p:spTree>
    <p:extLst>
      <p:ext uri="{BB962C8B-B14F-4D97-AF65-F5344CB8AC3E}">
        <p14:creationId xmlns:p14="http://schemas.microsoft.com/office/powerpoint/2010/main" val="1284252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7738" eaLnBrk="0" hangingPunct="0">
              <a:defRPr sz="2400">
                <a:solidFill>
                  <a:schemeClr val="tx1"/>
                </a:solidFill>
                <a:latin typeface="Verdana Ref" charset="0"/>
                <a:ea typeface="ＭＳ Ｐゴシック" charset="0"/>
                <a:cs typeface="ＭＳ Ｐゴシック" charset="0"/>
              </a:defRPr>
            </a:lvl1pPr>
            <a:lvl2pPr marL="742950" indent="-285750" defTabSz="947738" eaLnBrk="0" hangingPunct="0">
              <a:defRPr sz="2400">
                <a:solidFill>
                  <a:schemeClr val="tx1"/>
                </a:solidFill>
                <a:latin typeface="Verdana Ref" charset="0"/>
                <a:ea typeface="ＭＳ Ｐゴシック" charset="0"/>
              </a:defRPr>
            </a:lvl2pPr>
            <a:lvl3pPr marL="1143000" indent="-228600" defTabSz="947738" eaLnBrk="0" hangingPunct="0">
              <a:defRPr sz="2400">
                <a:solidFill>
                  <a:schemeClr val="tx1"/>
                </a:solidFill>
                <a:latin typeface="Verdana Ref" charset="0"/>
                <a:ea typeface="ＭＳ Ｐゴシック" charset="0"/>
              </a:defRPr>
            </a:lvl3pPr>
            <a:lvl4pPr marL="1600200" indent="-228600" defTabSz="947738" eaLnBrk="0" hangingPunct="0">
              <a:defRPr sz="2400">
                <a:solidFill>
                  <a:schemeClr val="tx1"/>
                </a:solidFill>
                <a:latin typeface="Verdana Ref" charset="0"/>
                <a:ea typeface="ＭＳ Ｐゴシック" charset="0"/>
              </a:defRPr>
            </a:lvl4pPr>
            <a:lvl5pPr marL="2057400" indent="-228600" defTabSz="947738" eaLnBrk="0" hangingPunct="0">
              <a:defRPr sz="2400">
                <a:solidFill>
                  <a:schemeClr val="tx1"/>
                </a:solidFill>
                <a:latin typeface="Verdana Ref" charset="0"/>
                <a:ea typeface="ＭＳ Ｐゴシック" charset="0"/>
              </a:defRPr>
            </a:lvl5pPr>
            <a:lvl6pPr marL="2514600" indent="-228600" algn="ctr" defTabSz="947738" eaLnBrk="0" fontAlgn="base" hangingPunct="0">
              <a:spcBef>
                <a:spcPct val="0"/>
              </a:spcBef>
              <a:spcAft>
                <a:spcPct val="0"/>
              </a:spcAft>
              <a:defRPr sz="2400">
                <a:solidFill>
                  <a:schemeClr val="tx1"/>
                </a:solidFill>
                <a:latin typeface="Verdana Ref" charset="0"/>
                <a:ea typeface="ＭＳ Ｐゴシック" charset="0"/>
              </a:defRPr>
            </a:lvl6pPr>
            <a:lvl7pPr marL="2971800" indent="-228600" algn="ctr" defTabSz="947738" eaLnBrk="0" fontAlgn="base" hangingPunct="0">
              <a:spcBef>
                <a:spcPct val="0"/>
              </a:spcBef>
              <a:spcAft>
                <a:spcPct val="0"/>
              </a:spcAft>
              <a:defRPr sz="2400">
                <a:solidFill>
                  <a:schemeClr val="tx1"/>
                </a:solidFill>
                <a:latin typeface="Verdana Ref" charset="0"/>
                <a:ea typeface="ＭＳ Ｐゴシック" charset="0"/>
              </a:defRPr>
            </a:lvl7pPr>
            <a:lvl8pPr marL="3429000" indent="-228600" algn="ctr" defTabSz="947738" eaLnBrk="0" fontAlgn="base" hangingPunct="0">
              <a:spcBef>
                <a:spcPct val="0"/>
              </a:spcBef>
              <a:spcAft>
                <a:spcPct val="0"/>
              </a:spcAft>
              <a:defRPr sz="2400">
                <a:solidFill>
                  <a:schemeClr val="tx1"/>
                </a:solidFill>
                <a:latin typeface="Verdana Ref" charset="0"/>
                <a:ea typeface="ＭＳ Ｐゴシック" charset="0"/>
              </a:defRPr>
            </a:lvl8pPr>
            <a:lvl9pPr marL="3886200" indent="-228600" algn="ctr" defTabSz="947738" eaLnBrk="0" fontAlgn="base" hangingPunct="0">
              <a:spcBef>
                <a:spcPct val="0"/>
              </a:spcBef>
              <a:spcAft>
                <a:spcPct val="0"/>
              </a:spcAft>
              <a:defRPr sz="2400">
                <a:solidFill>
                  <a:schemeClr val="tx1"/>
                </a:solidFill>
                <a:latin typeface="Verdana Ref" charset="0"/>
                <a:ea typeface="ＭＳ Ｐゴシック" charset="0"/>
              </a:defRPr>
            </a:lvl9pPr>
          </a:lstStyle>
          <a:p>
            <a:pPr eaLnBrk="1" hangingPunct="1"/>
            <a:fld id="{D99DFADB-21A5-CA46-A85F-088431A29E50}" type="slidenum">
              <a:rPr lang="en-US" sz="1200">
                <a:latin typeface="Times New Roman" charset="0"/>
              </a:rPr>
              <a:pPr eaLnBrk="1" hangingPunct="1"/>
              <a:t>3</a:t>
            </a:fld>
            <a:endParaRPr lang="en-US" sz="1200">
              <a:latin typeface="Times New Roman" charset="0"/>
            </a:endParaRPr>
          </a:p>
        </p:txBody>
      </p:sp>
      <p:sp>
        <p:nvSpPr>
          <p:cNvPr id="30723" name="Rectangle 2"/>
          <p:cNvSpPr>
            <a:spLocks noGrp="1" noRot="1" noChangeAspect="1" noChangeArrowheads="1" noTextEdit="1"/>
          </p:cNvSpPr>
          <p:nvPr>
            <p:ph type="sldImg"/>
          </p:nvPr>
        </p:nvSpPr>
        <p:spPr>
          <a:ln/>
        </p:spPr>
      </p:sp>
      <p:sp>
        <p:nvSpPr>
          <p:cNvPr id="362499" name="Rectangle 3"/>
          <p:cNvSpPr>
            <a:spLocks noGrp="1" noChangeArrowheads="1"/>
          </p:cNvSpPr>
          <p:nvPr>
            <p:ph type="body" idx="1"/>
          </p:nvPr>
        </p:nvSpPr>
        <p:spPr/>
        <p:txBody>
          <a:bodyPr/>
          <a:lstStyle/>
          <a:p>
            <a:pPr eaLnBrk="1" hangingPunct="1">
              <a:defRPr/>
            </a:pPr>
            <a:endParaRPr lang="de-DE" dirty="0" smtClean="0">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a:p>
        </p:txBody>
      </p:sp>
      <p:sp>
        <p:nvSpPr>
          <p:cNvPr id="4" name="Foliennummernplatzhalter 3"/>
          <p:cNvSpPr>
            <a:spLocks noGrp="1"/>
          </p:cNvSpPr>
          <p:nvPr>
            <p:ph type="sldNum" sz="quarter" idx="10"/>
          </p:nvPr>
        </p:nvSpPr>
        <p:spPr/>
        <p:txBody>
          <a:bodyPr/>
          <a:lstStyle/>
          <a:p>
            <a:fld id="{DB359748-04DD-DA46-B9D2-5F0F6355877E}"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Folienbildplatzhalter 1"/>
          <p:cNvSpPr>
            <a:spLocks noGrp="1" noRot="1" noChangeAspect="1" noTextEdit="1"/>
          </p:cNvSpPr>
          <p:nvPr>
            <p:ph type="sldImg"/>
          </p:nvPr>
        </p:nvSpPr>
        <p:spPr>
          <a:ln/>
        </p:spPr>
      </p:sp>
      <p:sp>
        <p:nvSpPr>
          <p:cNvPr id="31747" name="Notizenplatzhalt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latin typeface="Times New Roman" pitchFamily="18" charset="0"/>
                <a:ea typeface="ＭＳ Ｐゴシック"/>
                <a:cs typeface="ＭＳ Ｐゴシック"/>
              </a:rPr>
              <a:t>When designing large distributed software systems the Service-Oriented Architecture (SOA) approach is currently the state of the art.</a:t>
            </a:r>
          </a:p>
          <a:p>
            <a:r>
              <a:rPr lang="en-US" dirty="0" smtClean="0">
                <a:latin typeface="Times New Roman" pitchFamily="18" charset="0"/>
                <a:ea typeface="ＭＳ Ｐゴシック"/>
                <a:cs typeface="ＭＳ Ｐゴシック"/>
              </a:rPr>
              <a:t>When introducing SOA, proven technologies like Enterprise Service Bus (ESBs) and workflow management systems (</a:t>
            </a:r>
            <a:r>
              <a:rPr lang="en-US" dirty="0" err="1" smtClean="0">
                <a:latin typeface="Times New Roman" pitchFamily="18" charset="0"/>
                <a:ea typeface="ＭＳ Ｐゴシック"/>
                <a:cs typeface="ＭＳ Ｐゴシック"/>
              </a:rPr>
              <a:t>WfMSs</a:t>
            </a:r>
            <a:r>
              <a:rPr lang="en-US" dirty="0" smtClean="0">
                <a:latin typeface="Times New Roman" pitchFamily="18" charset="0"/>
                <a:ea typeface="ＭＳ Ｐゴシック"/>
                <a:cs typeface="ＭＳ Ｐゴシック"/>
              </a:rPr>
              <a:t>) are used to enable distributed systems to communicate, using open standards. </a:t>
            </a:r>
          </a:p>
          <a:p>
            <a:endParaRPr lang="en-US" dirty="0" smtClean="0">
              <a:latin typeface="Times New Roman" pitchFamily="18" charset="0"/>
              <a:ea typeface="ＭＳ Ｐゴシック"/>
              <a:cs typeface="ＭＳ Ｐゴシック"/>
            </a:endParaRPr>
          </a:p>
          <a:p>
            <a:r>
              <a:rPr lang="en-US" dirty="0" smtClean="0">
                <a:latin typeface="Times New Roman" pitchFamily="18" charset="0"/>
                <a:ea typeface="ＭＳ Ｐゴシック"/>
                <a:cs typeface="ＭＳ Ｐゴシック"/>
              </a:rPr>
              <a:t>Now Cloud computing is an emerging technology with a high potential in terms of cost efficiency and flexibility. </a:t>
            </a:r>
          </a:p>
          <a:p>
            <a:r>
              <a:rPr lang="en-US" dirty="0" smtClean="0">
                <a:latin typeface="Times New Roman" pitchFamily="18" charset="0"/>
                <a:ea typeface="ＭＳ Ｐゴシック"/>
                <a:cs typeface="ＭＳ Ｐゴシック"/>
              </a:rPr>
              <a:t>Especially the Platform as a Service (</a:t>
            </a:r>
            <a:r>
              <a:rPr lang="en-US" dirty="0" err="1" smtClean="0">
                <a:latin typeface="Times New Roman" pitchFamily="18" charset="0"/>
                <a:ea typeface="ＭＳ Ｐゴシック"/>
                <a:cs typeface="ＭＳ Ｐゴシック"/>
              </a:rPr>
              <a:t>PaaS</a:t>
            </a:r>
            <a:r>
              <a:rPr lang="en-US" dirty="0" smtClean="0">
                <a:latin typeface="Times New Roman" pitchFamily="18" charset="0"/>
                <a:ea typeface="ＭＳ Ｐゴシック"/>
                <a:cs typeface="ＭＳ Ｐゴシック"/>
              </a:rPr>
              <a:t>) delivery model is promising for businesses to rapidly create and run new applications. </a:t>
            </a:r>
          </a:p>
          <a:p>
            <a:endParaRPr lang="en-US" dirty="0" smtClean="0">
              <a:latin typeface="Times New Roman" pitchFamily="18" charset="0"/>
              <a:ea typeface="ＭＳ Ｐゴシック"/>
              <a:cs typeface="ＭＳ Ｐゴシック"/>
            </a:endParaRPr>
          </a:p>
          <a:p>
            <a:r>
              <a:rPr lang="en-US" dirty="0" smtClean="0">
                <a:latin typeface="Times New Roman" pitchFamily="18" charset="0"/>
                <a:ea typeface="ＭＳ Ｐゴシック"/>
                <a:cs typeface="ＭＳ Ｐゴシック"/>
              </a:rPr>
              <a:t>The next step is, that services can be delivered through the cloud and workflows can be run in the cloud.</a:t>
            </a:r>
          </a:p>
          <a:p>
            <a:r>
              <a:rPr lang="en-US" dirty="0" smtClean="0">
                <a:latin typeface="Times New Roman" pitchFamily="18" charset="0"/>
                <a:ea typeface="ＭＳ Ｐゴシック"/>
                <a:cs typeface="ＭＳ Ｐゴシック"/>
              </a:rPr>
              <a:t>Currently only few platforms are available that use the advantages of the Cloud.</a:t>
            </a:r>
          </a:p>
          <a:p>
            <a:r>
              <a:rPr lang="en-US" dirty="0" smtClean="0">
                <a:latin typeface="Times New Roman" pitchFamily="18" charset="0"/>
                <a:ea typeface="ＭＳ Ｐゴシック"/>
                <a:cs typeface="ＭＳ Ｐゴシック"/>
              </a:rPr>
              <a:t>For example allow users to easily create applications by composing Web Services.</a:t>
            </a:r>
          </a:p>
          <a:p>
            <a:endParaRPr lang="en-US" dirty="0" smtClean="0">
              <a:latin typeface="Times New Roman" pitchFamily="18" charset="0"/>
              <a:ea typeface="ＭＳ Ｐゴシック"/>
              <a:cs typeface="ＭＳ Ｐゴシック"/>
            </a:endParaRPr>
          </a:p>
          <a:p>
            <a:r>
              <a:rPr lang="en-US" baseline="0" dirty="0" smtClean="0">
                <a:latin typeface="Times New Roman" pitchFamily="18" charset="0"/>
                <a:ea typeface="ＭＳ Ｐゴシック"/>
                <a:cs typeface="ＭＳ Ｐゴシック"/>
              </a:rPr>
              <a:t>For achieving that pr</a:t>
            </a:r>
            <a:r>
              <a:rPr lang="en-US" dirty="0" smtClean="0">
                <a:latin typeface="Times New Roman" pitchFamily="18" charset="0"/>
                <a:ea typeface="ＭＳ Ｐゴシック"/>
                <a:cs typeface="ＭＳ Ｐゴシック"/>
              </a:rPr>
              <a:t>oven technology, like SOA software components, need to be adapted to the Cloud.</a:t>
            </a:r>
          </a:p>
          <a:p>
            <a:r>
              <a:rPr lang="en-US" dirty="0" smtClean="0">
                <a:latin typeface="Times New Roman" pitchFamily="18" charset="0"/>
                <a:ea typeface="ＭＳ Ｐゴシック"/>
                <a:cs typeface="ＭＳ Ｐゴシック"/>
              </a:rPr>
              <a:t>Most software vendor’s SOA components like ESBs or </a:t>
            </a:r>
            <a:r>
              <a:rPr lang="en-US" dirty="0" err="1" smtClean="0">
                <a:latin typeface="Times New Roman" pitchFamily="18" charset="0"/>
                <a:ea typeface="ＭＳ Ｐゴシック"/>
                <a:cs typeface="ＭＳ Ｐゴシック"/>
              </a:rPr>
              <a:t>WfMSs</a:t>
            </a:r>
            <a:r>
              <a:rPr lang="en-US" dirty="0" smtClean="0">
                <a:latin typeface="Times New Roman" pitchFamily="18" charset="0"/>
                <a:ea typeface="ＭＳ Ｐゴシック"/>
                <a:cs typeface="ＭＳ Ｐゴシック"/>
              </a:rPr>
              <a:t> are not ready for the Cloud.</a:t>
            </a:r>
          </a:p>
          <a:p>
            <a:r>
              <a:rPr lang="en-US" dirty="0" smtClean="0">
                <a:latin typeface="Times New Roman" pitchFamily="18" charset="0"/>
                <a:ea typeface="ＭＳ Ｐゴシック"/>
                <a:cs typeface="ＭＳ Ｐゴシック"/>
              </a:rPr>
              <a:t>For</a:t>
            </a:r>
            <a:r>
              <a:rPr lang="en-US" baseline="0" dirty="0" smtClean="0">
                <a:latin typeface="Times New Roman" pitchFamily="18" charset="0"/>
                <a:ea typeface="ＭＳ Ｐゴシック"/>
                <a:cs typeface="ＭＳ Ｐゴシック"/>
              </a:rPr>
              <a:t> example </a:t>
            </a:r>
            <a:r>
              <a:rPr lang="en-US" dirty="0" smtClean="0">
                <a:latin typeface="Times New Roman" pitchFamily="18" charset="0"/>
                <a:ea typeface="ＭＳ Ｐゴシック"/>
                <a:cs typeface="ＭＳ Ｐゴシック"/>
              </a:rPr>
              <a:t>they don’t support native multi-tenancy</a:t>
            </a:r>
            <a:r>
              <a:rPr lang="en-US" baseline="0" dirty="0" smtClean="0">
                <a:latin typeface="Times New Roman" pitchFamily="18" charset="0"/>
                <a:ea typeface="ＭＳ Ｐゴシック"/>
                <a:cs typeface="ＭＳ Ｐゴシック"/>
              </a:rPr>
              <a:t> or </a:t>
            </a:r>
            <a:r>
              <a:rPr lang="en-US" dirty="0" smtClean="0">
                <a:latin typeface="Times New Roman" pitchFamily="18" charset="0"/>
                <a:ea typeface="ＭＳ Ｐゴシック"/>
                <a:cs typeface="ＭＳ Ｐゴシック"/>
              </a:rPr>
              <a:t>have low scalability.</a:t>
            </a:r>
          </a:p>
          <a:p>
            <a:endParaRPr lang="en-US" dirty="0" smtClean="0">
              <a:latin typeface="Times New Roman" pitchFamily="18" charset="0"/>
              <a:ea typeface="ＭＳ Ｐゴシック"/>
              <a:cs typeface="ＭＳ Ｐゴシック"/>
            </a:endParaRPr>
          </a:p>
          <a:p>
            <a:r>
              <a:rPr lang="en-US" dirty="0" smtClean="0">
                <a:latin typeface="Times New Roman" pitchFamily="18" charset="0"/>
                <a:ea typeface="ＭＳ Ｐゴシック"/>
                <a:cs typeface="ＭＳ Ｐゴシック"/>
              </a:rPr>
              <a:t>As a consequence, the EU project 4CaaSt was started.</a:t>
            </a:r>
          </a:p>
          <a:p>
            <a:r>
              <a:rPr lang="en-US" dirty="0" smtClean="0">
                <a:latin typeface="Times New Roman" pitchFamily="18" charset="0"/>
                <a:ea typeface="ＭＳ Ｐゴシック"/>
                <a:cs typeface="ＭＳ Ｐゴシック"/>
              </a:rPr>
              <a:t>In this project a PaaS is built, which makes</a:t>
            </a:r>
            <a:r>
              <a:rPr lang="en-US" baseline="0" dirty="0" smtClean="0">
                <a:latin typeface="Times New Roman" pitchFamily="18" charset="0"/>
                <a:ea typeface="ＭＳ Ｐゴシック"/>
                <a:cs typeface="ＭＳ Ｐゴシック"/>
              </a:rPr>
              <a:t> it possible</a:t>
            </a:r>
            <a:r>
              <a:rPr lang="en-US" dirty="0" smtClean="0">
                <a:latin typeface="Times New Roman" pitchFamily="18" charset="0"/>
                <a:ea typeface="ＭＳ Ｐゴシック"/>
                <a:cs typeface="ＭＳ Ｐゴシック"/>
              </a:rPr>
              <a:t> to create new services and applications by composing existing and new services.</a:t>
            </a:r>
          </a:p>
          <a:p>
            <a:r>
              <a:rPr lang="en-US" dirty="0" smtClean="0">
                <a:latin typeface="Times New Roman" pitchFamily="18" charset="0"/>
                <a:ea typeface="ＭＳ Ｐゴシック"/>
                <a:cs typeface="ＭＳ Ｐゴシック"/>
              </a:rPr>
              <a:t>Therefore a Cloud-aware workflow engine as building block is needed, to be integrated in the </a:t>
            </a:r>
            <a:r>
              <a:rPr lang="en-US" dirty="0" err="1" smtClean="0">
                <a:latin typeface="Times New Roman" pitchFamily="18" charset="0"/>
                <a:ea typeface="ＭＳ Ｐゴシック"/>
                <a:cs typeface="ＭＳ Ｐゴシック"/>
              </a:rPr>
              <a:t>PaaS</a:t>
            </a:r>
            <a:r>
              <a:rPr lang="en-US" dirty="0" smtClean="0">
                <a:latin typeface="Times New Roman" pitchFamily="18" charset="0"/>
                <a:ea typeface="ＭＳ Ｐゴシック"/>
                <a:cs typeface="ＭＳ Ｐゴシック"/>
              </a:rPr>
              <a:t> platform.</a:t>
            </a:r>
          </a:p>
          <a:p>
            <a:r>
              <a:rPr lang="en-US" dirty="0" smtClean="0">
                <a:latin typeface="Times New Roman" pitchFamily="18" charset="0"/>
                <a:ea typeface="ＭＳ Ｐゴシック"/>
                <a:cs typeface="ＭＳ Ｐゴシック"/>
              </a:rPr>
              <a:t>This engine is leveraging all Cloud advantages, such as multi-tenancy to maximize the resource utilization for Cloud providers. </a:t>
            </a:r>
          </a:p>
          <a:p>
            <a:endParaRPr lang="en-US" dirty="0" smtClean="0">
              <a:latin typeface="Times New Roman" pitchFamily="18" charset="0"/>
              <a:ea typeface="ＭＳ Ｐゴシック"/>
              <a:cs typeface="ＭＳ Ｐゴシック"/>
            </a:endParaRPr>
          </a:p>
          <a:p>
            <a:r>
              <a:rPr lang="en-US" dirty="0" smtClean="0">
                <a:latin typeface="Times New Roman" pitchFamily="18" charset="0"/>
                <a:ea typeface="ＭＳ Ｐゴシック"/>
                <a:cs typeface="ＭＳ Ｐゴシック"/>
              </a:rPr>
              <a:t>This evaluation is embedded in the EU project 4CaaSt (www.4CaaSt.eu).</a:t>
            </a:r>
          </a:p>
          <a:p>
            <a:r>
              <a:rPr lang="en-US" dirty="0" smtClean="0">
                <a:latin typeface="Times New Roman" pitchFamily="18" charset="0"/>
                <a:ea typeface="ＭＳ Ｐゴシック"/>
                <a:cs typeface="ＭＳ Ｐゴシック"/>
              </a:rPr>
              <a:t>The task of this student</a:t>
            </a:r>
            <a:r>
              <a:rPr lang="en-US" baseline="0" dirty="0" smtClean="0">
                <a:latin typeface="Times New Roman" pitchFamily="18" charset="0"/>
                <a:ea typeface="ＭＳ Ｐゴシック"/>
                <a:cs typeface="ＭＳ Ｐゴシック"/>
              </a:rPr>
              <a:t> report</a:t>
            </a:r>
            <a:r>
              <a:rPr lang="en-US" dirty="0" smtClean="0">
                <a:latin typeface="Times New Roman" pitchFamily="18" charset="0"/>
                <a:ea typeface="ＭＳ Ｐゴシック"/>
                <a:cs typeface="ＭＳ Ｐゴシック"/>
              </a:rPr>
              <a:t> is to evaluate workflow engines and workflow services in terms of self-defined general workflow engine and Cloud-awareness criteria.</a:t>
            </a:r>
          </a:p>
          <a:p>
            <a:r>
              <a:rPr lang="en-US" baseline="0" dirty="0" smtClean="0">
                <a:latin typeface="Times New Roman" pitchFamily="18" charset="0"/>
                <a:ea typeface="ＭＳ Ｐゴシック"/>
                <a:cs typeface="ＭＳ Ｐゴシック"/>
              </a:rPr>
              <a:t>Also it aims to</a:t>
            </a:r>
            <a:r>
              <a:rPr lang="en-US" dirty="0" smtClean="0">
                <a:latin typeface="Times New Roman" pitchFamily="18" charset="0"/>
                <a:ea typeface="ＭＳ Ｐゴシック"/>
                <a:cs typeface="ＭＳ Ｐゴシック"/>
              </a:rPr>
              <a:t> identify common</a:t>
            </a:r>
            <a:r>
              <a:rPr lang="en-US" baseline="0" dirty="0" smtClean="0">
                <a:latin typeface="Times New Roman" pitchFamily="18" charset="0"/>
                <a:ea typeface="ＭＳ Ｐゴシック"/>
                <a:cs typeface="ＭＳ Ｐゴシック"/>
              </a:rPr>
              <a:t> </a:t>
            </a:r>
            <a:r>
              <a:rPr lang="en-US" dirty="0" smtClean="0">
                <a:latin typeface="Times New Roman" pitchFamily="18" charset="0"/>
                <a:ea typeface="ＭＳ Ｐゴシック"/>
                <a:cs typeface="ＭＳ Ｐゴシック"/>
              </a:rPr>
              <a:t>shortcomings, and prioritize them according to importance for achieving Cloud-awareness of workflow engines. </a:t>
            </a:r>
          </a:p>
          <a:p>
            <a:r>
              <a:rPr lang="en-US" dirty="0" smtClean="0"/>
              <a:t>We limited the scope by focusing on BPEL and BPMN engines.</a:t>
            </a:r>
          </a:p>
        </p:txBody>
      </p:sp>
      <p:sp>
        <p:nvSpPr>
          <p:cNvPr id="31748" name="Foliennummernplatzhalt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7738" eaLnBrk="0" hangingPunct="0">
              <a:defRPr sz="2400">
                <a:solidFill>
                  <a:schemeClr val="tx1"/>
                </a:solidFill>
                <a:latin typeface="Verdana Ref" charset="0"/>
                <a:ea typeface="ＭＳ Ｐゴシック" charset="0"/>
                <a:cs typeface="ＭＳ Ｐゴシック" charset="0"/>
              </a:defRPr>
            </a:lvl1pPr>
            <a:lvl2pPr marL="742950" indent="-285750" defTabSz="947738" eaLnBrk="0" hangingPunct="0">
              <a:defRPr sz="2400">
                <a:solidFill>
                  <a:schemeClr val="tx1"/>
                </a:solidFill>
                <a:latin typeface="Verdana Ref" charset="0"/>
                <a:ea typeface="ＭＳ Ｐゴシック" charset="0"/>
              </a:defRPr>
            </a:lvl2pPr>
            <a:lvl3pPr marL="1143000" indent="-228600" defTabSz="947738" eaLnBrk="0" hangingPunct="0">
              <a:defRPr sz="2400">
                <a:solidFill>
                  <a:schemeClr val="tx1"/>
                </a:solidFill>
                <a:latin typeface="Verdana Ref" charset="0"/>
                <a:ea typeface="ＭＳ Ｐゴシック" charset="0"/>
              </a:defRPr>
            </a:lvl3pPr>
            <a:lvl4pPr marL="1600200" indent="-228600" defTabSz="947738" eaLnBrk="0" hangingPunct="0">
              <a:defRPr sz="2400">
                <a:solidFill>
                  <a:schemeClr val="tx1"/>
                </a:solidFill>
                <a:latin typeface="Verdana Ref" charset="0"/>
                <a:ea typeface="ＭＳ Ｐゴシック" charset="0"/>
              </a:defRPr>
            </a:lvl4pPr>
            <a:lvl5pPr marL="2057400" indent="-228600" defTabSz="947738" eaLnBrk="0" hangingPunct="0">
              <a:defRPr sz="2400">
                <a:solidFill>
                  <a:schemeClr val="tx1"/>
                </a:solidFill>
                <a:latin typeface="Verdana Ref" charset="0"/>
                <a:ea typeface="ＭＳ Ｐゴシック" charset="0"/>
              </a:defRPr>
            </a:lvl5pPr>
            <a:lvl6pPr marL="2514600" indent="-228600" algn="ctr" defTabSz="947738" eaLnBrk="0" fontAlgn="base" hangingPunct="0">
              <a:spcBef>
                <a:spcPct val="0"/>
              </a:spcBef>
              <a:spcAft>
                <a:spcPct val="0"/>
              </a:spcAft>
              <a:defRPr sz="2400">
                <a:solidFill>
                  <a:schemeClr val="tx1"/>
                </a:solidFill>
                <a:latin typeface="Verdana Ref" charset="0"/>
                <a:ea typeface="ＭＳ Ｐゴシック" charset="0"/>
              </a:defRPr>
            </a:lvl6pPr>
            <a:lvl7pPr marL="2971800" indent="-228600" algn="ctr" defTabSz="947738" eaLnBrk="0" fontAlgn="base" hangingPunct="0">
              <a:spcBef>
                <a:spcPct val="0"/>
              </a:spcBef>
              <a:spcAft>
                <a:spcPct val="0"/>
              </a:spcAft>
              <a:defRPr sz="2400">
                <a:solidFill>
                  <a:schemeClr val="tx1"/>
                </a:solidFill>
                <a:latin typeface="Verdana Ref" charset="0"/>
                <a:ea typeface="ＭＳ Ｐゴシック" charset="0"/>
              </a:defRPr>
            </a:lvl7pPr>
            <a:lvl8pPr marL="3429000" indent="-228600" algn="ctr" defTabSz="947738" eaLnBrk="0" fontAlgn="base" hangingPunct="0">
              <a:spcBef>
                <a:spcPct val="0"/>
              </a:spcBef>
              <a:spcAft>
                <a:spcPct val="0"/>
              </a:spcAft>
              <a:defRPr sz="2400">
                <a:solidFill>
                  <a:schemeClr val="tx1"/>
                </a:solidFill>
                <a:latin typeface="Verdana Ref" charset="0"/>
                <a:ea typeface="ＭＳ Ｐゴシック" charset="0"/>
              </a:defRPr>
            </a:lvl8pPr>
            <a:lvl9pPr marL="3886200" indent="-228600" algn="ctr" defTabSz="947738" eaLnBrk="0" fontAlgn="base" hangingPunct="0">
              <a:spcBef>
                <a:spcPct val="0"/>
              </a:spcBef>
              <a:spcAft>
                <a:spcPct val="0"/>
              </a:spcAft>
              <a:defRPr sz="2400">
                <a:solidFill>
                  <a:schemeClr val="tx1"/>
                </a:solidFill>
                <a:latin typeface="Verdana Ref" charset="0"/>
                <a:ea typeface="ＭＳ Ｐゴシック" charset="0"/>
              </a:defRPr>
            </a:lvl9pPr>
          </a:lstStyle>
          <a:p>
            <a:pPr eaLnBrk="1" hangingPunct="1"/>
            <a:fld id="{A77AE1F1-1269-4647-B501-56A3973B91C8}" type="slidenum">
              <a:rPr lang="en-US" sz="1200">
                <a:latin typeface="Times New Roman" charset="0"/>
              </a:rPr>
              <a:pPr eaLnBrk="1" hangingPunct="1"/>
              <a:t>5</a:t>
            </a:fld>
            <a:endParaRPr lang="en-US" sz="1200">
              <a:latin typeface="Times New Roman"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7738" eaLnBrk="0" hangingPunct="0">
              <a:defRPr sz="2400">
                <a:solidFill>
                  <a:schemeClr val="tx1"/>
                </a:solidFill>
                <a:latin typeface="Verdana Ref" charset="0"/>
                <a:ea typeface="ＭＳ Ｐゴシック" charset="0"/>
                <a:cs typeface="ＭＳ Ｐゴシック" charset="0"/>
              </a:defRPr>
            </a:lvl1pPr>
            <a:lvl2pPr marL="742950" indent="-285750" defTabSz="947738" eaLnBrk="0" hangingPunct="0">
              <a:defRPr sz="2400">
                <a:solidFill>
                  <a:schemeClr val="tx1"/>
                </a:solidFill>
                <a:latin typeface="Verdana Ref" charset="0"/>
                <a:ea typeface="ＭＳ Ｐゴシック" charset="0"/>
              </a:defRPr>
            </a:lvl2pPr>
            <a:lvl3pPr marL="1143000" indent="-228600" defTabSz="947738" eaLnBrk="0" hangingPunct="0">
              <a:defRPr sz="2400">
                <a:solidFill>
                  <a:schemeClr val="tx1"/>
                </a:solidFill>
                <a:latin typeface="Verdana Ref" charset="0"/>
                <a:ea typeface="ＭＳ Ｐゴシック" charset="0"/>
              </a:defRPr>
            </a:lvl3pPr>
            <a:lvl4pPr marL="1600200" indent="-228600" defTabSz="947738" eaLnBrk="0" hangingPunct="0">
              <a:defRPr sz="2400">
                <a:solidFill>
                  <a:schemeClr val="tx1"/>
                </a:solidFill>
                <a:latin typeface="Verdana Ref" charset="0"/>
                <a:ea typeface="ＭＳ Ｐゴシック" charset="0"/>
              </a:defRPr>
            </a:lvl4pPr>
            <a:lvl5pPr marL="2057400" indent="-228600" defTabSz="947738" eaLnBrk="0" hangingPunct="0">
              <a:defRPr sz="2400">
                <a:solidFill>
                  <a:schemeClr val="tx1"/>
                </a:solidFill>
                <a:latin typeface="Verdana Ref" charset="0"/>
                <a:ea typeface="ＭＳ Ｐゴシック" charset="0"/>
              </a:defRPr>
            </a:lvl5pPr>
            <a:lvl6pPr marL="2514600" indent="-228600" algn="ctr" defTabSz="947738" eaLnBrk="0" fontAlgn="base" hangingPunct="0">
              <a:spcBef>
                <a:spcPct val="0"/>
              </a:spcBef>
              <a:spcAft>
                <a:spcPct val="0"/>
              </a:spcAft>
              <a:defRPr sz="2400">
                <a:solidFill>
                  <a:schemeClr val="tx1"/>
                </a:solidFill>
                <a:latin typeface="Verdana Ref" charset="0"/>
                <a:ea typeface="ＭＳ Ｐゴシック" charset="0"/>
              </a:defRPr>
            </a:lvl6pPr>
            <a:lvl7pPr marL="2971800" indent="-228600" algn="ctr" defTabSz="947738" eaLnBrk="0" fontAlgn="base" hangingPunct="0">
              <a:spcBef>
                <a:spcPct val="0"/>
              </a:spcBef>
              <a:spcAft>
                <a:spcPct val="0"/>
              </a:spcAft>
              <a:defRPr sz="2400">
                <a:solidFill>
                  <a:schemeClr val="tx1"/>
                </a:solidFill>
                <a:latin typeface="Verdana Ref" charset="0"/>
                <a:ea typeface="ＭＳ Ｐゴシック" charset="0"/>
              </a:defRPr>
            </a:lvl7pPr>
            <a:lvl8pPr marL="3429000" indent="-228600" algn="ctr" defTabSz="947738" eaLnBrk="0" fontAlgn="base" hangingPunct="0">
              <a:spcBef>
                <a:spcPct val="0"/>
              </a:spcBef>
              <a:spcAft>
                <a:spcPct val="0"/>
              </a:spcAft>
              <a:defRPr sz="2400">
                <a:solidFill>
                  <a:schemeClr val="tx1"/>
                </a:solidFill>
                <a:latin typeface="Verdana Ref" charset="0"/>
                <a:ea typeface="ＭＳ Ｐゴシック" charset="0"/>
              </a:defRPr>
            </a:lvl8pPr>
            <a:lvl9pPr marL="3886200" indent="-228600" algn="ctr" defTabSz="947738" eaLnBrk="0" fontAlgn="base" hangingPunct="0">
              <a:spcBef>
                <a:spcPct val="0"/>
              </a:spcBef>
              <a:spcAft>
                <a:spcPct val="0"/>
              </a:spcAft>
              <a:defRPr sz="2400">
                <a:solidFill>
                  <a:schemeClr val="tx1"/>
                </a:solidFill>
                <a:latin typeface="Verdana Ref" charset="0"/>
                <a:ea typeface="ＭＳ Ｐゴシック" charset="0"/>
              </a:defRPr>
            </a:lvl9pPr>
          </a:lstStyle>
          <a:p>
            <a:pPr eaLnBrk="1" hangingPunct="1"/>
            <a:fld id="{2F1D81F6-6FC8-6D47-98F1-7163CDF5D76A}" type="slidenum">
              <a:rPr lang="en-US" sz="1200">
                <a:latin typeface="Times New Roman" charset="0"/>
              </a:rPr>
              <a:pPr eaLnBrk="1" hangingPunct="1"/>
              <a:t>6</a:t>
            </a:fld>
            <a:endParaRPr lang="en-US" sz="1200">
              <a:latin typeface="Times New Roman" charset="0"/>
            </a:endParaRPr>
          </a:p>
        </p:txBody>
      </p:sp>
      <p:sp>
        <p:nvSpPr>
          <p:cNvPr id="32771" name="Rectangle 2"/>
          <p:cNvSpPr>
            <a:spLocks noGrp="1" noRot="1" noChangeAspect="1" noChangeArrowheads="1" noTextEdit="1"/>
          </p:cNvSpPr>
          <p:nvPr>
            <p:ph type="sldImg"/>
          </p:nvPr>
        </p:nvSpPr>
        <p:spPr>
          <a:ln/>
        </p:spPr>
      </p:sp>
      <p:sp>
        <p:nvSpPr>
          <p:cNvPr id="362499" name="Rectangle 3"/>
          <p:cNvSpPr>
            <a:spLocks noGrp="1" noChangeArrowheads="1"/>
          </p:cNvSpPr>
          <p:nvPr>
            <p:ph type="body" idx="1"/>
          </p:nvPr>
        </p:nvSpPr>
        <p:spPr/>
        <p:txBody>
          <a:bodyPr/>
          <a:lstStyle/>
          <a:p>
            <a:pPr eaLnBrk="1" hangingPunct="1">
              <a:defRPr/>
            </a:pPr>
            <a:endParaRPr lang="de-DE" dirty="0" smtClean="0">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olienbildplatzhalter 1"/>
          <p:cNvSpPr>
            <a:spLocks noGrp="1" noRot="1" noChangeAspect="1" noTextEdit="1"/>
          </p:cNvSpPr>
          <p:nvPr>
            <p:ph type="sldImg"/>
          </p:nvPr>
        </p:nvSpPr>
        <p:spPr>
          <a:ln/>
        </p:spPr>
      </p:sp>
      <p:sp>
        <p:nvSpPr>
          <p:cNvPr id="33795" name="Notizenplatzhalt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noProof="0" dirty="0" smtClean="0">
                <a:latin typeface="Times New Roman" pitchFamily="18" charset="0"/>
                <a:ea typeface="ＭＳ Ｐゴシック"/>
                <a:cs typeface="ＭＳ Ｐゴシック"/>
              </a:rPr>
              <a:t>Let’s continue</a:t>
            </a:r>
            <a:r>
              <a:rPr lang="en-US" baseline="0" noProof="0" dirty="0" smtClean="0">
                <a:latin typeface="Times New Roman" pitchFamily="18" charset="0"/>
                <a:ea typeface="ＭＳ Ｐゴシック"/>
                <a:cs typeface="ＭＳ Ｐゴシック"/>
              </a:rPr>
              <a:t> with our approach:</a:t>
            </a:r>
          </a:p>
          <a:p>
            <a:pPr eaLnBrk="1" hangingPunct="1"/>
            <a:endParaRPr lang="en-US" baseline="0" noProof="0" dirty="0" smtClean="0">
              <a:latin typeface="Times New Roman" pitchFamily="18" charset="0"/>
              <a:ea typeface="ＭＳ Ｐゴシック"/>
              <a:cs typeface="ＭＳ Ｐゴシック"/>
            </a:endParaRPr>
          </a:p>
          <a:p>
            <a:pPr eaLnBrk="1" hangingPunct="1"/>
            <a:r>
              <a:rPr lang="en-US" baseline="0" noProof="0" dirty="0" smtClean="0">
                <a:latin typeface="Times New Roman" pitchFamily="18" charset="0"/>
                <a:ea typeface="ＭＳ Ｐゴシック"/>
                <a:cs typeface="ＭＳ Ｐゴシック"/>
              </a:rPr>
              <a:t>At first we identified the workflow engines and workflow services we wanted to evaluate.</a:t>
            </a:r>
          </a:p>
          <a:p>
            <a:pPr eaLnBrk="1" hangingPunct="1"/>
            <a:r>
              <a:rPr lang="en-US" baseline="0" noProof="0" dirty="0" smtClean="0">
                <a:latin typeface="Times New Roman" pitchFamily="18" charset="0"/>
                <a:ea typeface="ＭＳ Ｐゴシック"/>
                <a:cs typeface="ＭＳ Ｐゴシック"/>
              </a:rPr>
              <a:t>We created a list of potential evaluation candidates based on:</a:t>
            </a:r>
          </a:p>
          <a:p>
            <a:pPr eaLnBrk="1" hangingPunct="1"/>
            <a:r>
              <a:rPr lang="en-US" baseline="0" noProof="0" dirty="0" smtClean="0">
                <a:latin typeface="Times New Roman" pitchFamily="18" charset="0"/>
                <a:ea typeface="ＭＳ Ｐゴシック"/>
                <a:cs typeface="ＭＳ Ｐゴシック"/>
              </a:rPr>
              <a:t>- The “Scientific and Technical Report number D7.1.1” which is also part of the 4CaaSt project.</a:t>
            </a:r>
          </a:p>
          <a:p>
            <a:pPr eaLnBrk="1" hangingPunct="1">
              <a:buFontTx/>
              <a:buChar char="-"/>
            </a:pPr>
            <a:r>
              <a:rPr lang="en-US" baseline="0" noProof="0" dirty="0" smtClean="0">
                <a:latin typeface="Times New Roman" pitchFamily="18" charset="0"/>
                <a:ea typeface="ＭＳ Ｐゴシック"/>
                <a:cs typeface="ＭＳ Ｐゴシック"/>
              </a:rPr>
              <a:t>“Gartner’s Magic Quadrant for BPM Suites” It’s a research of the top 25 vendors in the BPM market.</a:t>
            </a:r>
          </a:p>
          <a:p>
            <a:pPr eaLnBrk="1" hangingPunct="1">
              <a:buFontTx/>
              <a:buChar char="-"/>
            </a:pPr>
            <a:r>
              <a:rPr lang="en-US" baseline="0" noProof="0" dirty="0" smtClean="0">
                <a:latin typeface="Times New Roman" pitchFamily="18" charset="0"/>
                <a:ea typeface="ＭＳ Ｐゴシック"/>
                <a:cs typeface="ＭＳ Ｐゴシック"/>
              </a:rPr>
              <a:t> The official BPMN supporter list</a:t>
            </a:r>
          </a:p>
          <a:p>
            <a:pPr eaLnBrk="1" hangingPunct="1">
              <a:buFontTx/>
              <a:buChar char="-"/>
            </a:pPr>
            <a:r>
              <a:rPr lang="en-US" baseline="0" noProof="0" dirty="0" smtClean="0">
                <a:latin typeface="Times New Roman" pitchFamily="18" charset="0"/>
                <a:ea typeface="ＭＳ Ｐゴシック"/>
                <a:cs typeface="ＭＳ Ｐゴシック"/>
              </a:rPr>
              <a:t> And our advisors input.</a:t>
            </a:r>
            <a:endParaRPr lang="en-US" noProof="0" dirty="0" smtClean="0">
              <a:latin typeface="Times New Roman" pitchFamily="18" charset="0"/>
              <a:ea typeface="ＭＳ Ｐゴシック"/>
              <a:cs typeface="ＭＳ Ｐゴシック"/>
            </a:endParaRPr>
          </a:p>
          <a:p>
            <a:pPr eaLnBrk="1" hangingPunct="1"/>
            <a:endParaRPr lang="en-US" noProof="0" dirty="0" smtClean="0">
              <a:latin typeface="Times New Roman" pitchFamily="18" charset="0"/>
              <a:ea typeface="ＭＳ Ｐゴシック"/>
              <a:cs typeface="ＭＳ Ｐゴシック"/>
            </a:endParaRPr>
          </a:p>
          <a:p>
            <a:pPr eaLnBrk="1" hangingPunct="1"/>
            <a:r>
              <a:rPr lang="en-US" noProof="0" dirty="0" smtClean="0">
                <a:latin typeface="Times New Roman" pitchFamily="18" charset="0"/>
                <a:ea typeface="ＭＳ Ｐゴシック"/>
                <a:cs typeface="ＭＳ Ｐゴシック"/>
              </a:rPr>
              <a:t>We defined criteria</a:t>
            </a:r>
            <a:r>
              <a:rPr lang="en-US" baseline="0" noProof="0" dirty="0" smtClean="0">
                <a:latin typeface="Times New Roman" pitchFamily="18" charset="0"/>
                <a:ea typeface="ＭＳ Ｐゴシック"/>
                <a:cs typeface="ＭＳ Ｐゴシック"/>
              </a:rPr>
              <a:t> and measurable capabilities</a:t>
            </a:r>
            <a:r>
              <a:rPr lang="en-US" noProof="0" dirty="0" smtClean="0">
                <a:latin typeface="Times New Roman" pitchFamily="18" charset="0"/>
                <a:ea typeface="ＭＳ Ｐゴシック"/>
                <a:cs typeface="ＭＳ Ｐゴシック"/>
              </a:rPr>
              <a:t> </a:t>
            </a:r>
            <a:r>
              <a:rPr lang="en-US" sz="1200" dirty="0" smtClean="0">
                <a:solidFill>
                  <a:srgbClr val="000000"/>
                </a:solidFill>
              </a:rPr>
              <a:t>for workflow engines and services in general and in the Cloud context.</a:t>
            </a:r>
          </a:p>
          <a:p>
            <a:pPr eaLnBrk="1" hangingPunct="1"/>
            <a:r>
              <a:rPr lang="en-US" sz="1200" dirty="0" smtClean="0">
                <a:solidFill>
                  <a:srgbClr val="000000"/>
                </a:solidFill>
              </a:rPr>
              <a:t>As we can see each</a:t>
            </a:r>
            <a:r>
              <a:rPr lang="en-US" sz="1200" baseline="0" dirty="0" smtClean="0">
                <a:solidFill>
                  <a:srgbClr val="000000"/>
                </a:solidFill>
              </a:rPr>
              <a:t> capability was well described, to rule out possible </a:t>
            </a:r>
            <a:r>
              <a:rPr lang="de-DE" dirty="0" smtClean="0"/>
              <a:t>inaccuracies</a:t>
            </a:r>
            <a:r>
              <a:rPr lang="en-US" sz="1200" baseline="0" dirty="0" smtClean="0">
                <a:solidFill>
                  <a:srgbClr val="000000"/>
                </a:solidFill>
              </a:rPr>
              <a:t> and keep the search consisted.</a:t>
            </a:r>
            <a:endParaRPr lang="en-US" sz="1200" dirty="0" smtClean="0">
              <a:solidFill>
                <a:srgbClr val="000000"/>
              </a:solidFill>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noProof="0" dirty="0" smtClean="0">
                <a:latin typeface="Times New Roman" pitchFamily="18" charset="0"/>
                <a:ea typeface="ＭＳ Ｐゴシック"/>
                <a:cs typeface="ＭＳ Ｐゴシック"/>
              </a:rPr>
              <a:t>The criteria was </a:t>
            </a:r>
            <a:r>
              <a:rPr lang="en-US" baseline="0" noProof="0" dirty="0" smtClean="0">
                <a:latin typeface="Times New Roman" pitchFamily="18" charset="0"/>
                <a:ea typeface="ＭＳ Ｐゴシック"/>
                <a:cs typeface="ＭＳ Ｐゴシック"/>
              </a:rPr>
              <a:t>created based </a:t>
            </a:r>
            <a:r>
              <a:rPr lang="en-US" noProof="0" dirty="0" smtClean="0">
                <a:latin typeface="Times New Roman" pitchFamily="18" charset="0"/>
                <a:ea typeface="ＭＳ Ｐゴシック"/>
                <a:cs typeface="ＭＳ Ｐゴシック"/>
              </a:rPr>
              <a:t>on 4caat’s report and our experience and knowledge.</a:t>
            </a:r>
          </a:p>
          <a:p>
            <a:pPr eaLnBrk="1" hangingPunct="1"/>
            <a:endParaRPr lang="en-US" noProof="0" dirty="0" smtClean="0">
              <a:latin typeface="Times New Roman" pitchFamily="18" charset="0"/>
              <a:ea typeface="ＭＳ Ｐゴシック"/>
              <a:cs typeface="ＭＳ Ｐゴシック"/>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noProof="0" dirty="0" smtClean="0">
                <a:latin typeface="Times New Roman" pitchFamily="18" charset="0"/>
                <a:ea typeface="ＭＳ Ｐゴシック"/>
                <a:cs typeface="ＭＳ Ｐゴシック"/>
              </a:rPr>
              <a:t>For</a:t>
            </a:r>
            <a:r>
              <a:rPr lang="en-US" baseline="0" noProof="0" dirty="0" smtClean="0">
                <a:latin typeface="Times New Roman" pitchFamily="18" charset="0"/>
                <a:ea typeface="ＭＳ Ｐゴシック"/>
                <a:cs typeface="ＭＳ Ｐゴシック"/>
              </a:rPr>
              <a:t> each capability it has been </a:t>
            </a:r>
            <a:r>
              <a:rPr lang="en-US" noProof="0" dirty="0" smtClean="0">
                <a:latin typeface="Times New Roman" pitchFamily="18" charset="0"/>
                <a:ea typeface="ＭＳ Ｐゴシック"/>
                <a:cs typeface="ＭＳ Ｐゴシック"/>
              </a:rPr>
              <a:t>precisely defined what has to be provided, to reach a sudden mark.</a:t>
            </a:r>
          </a:p>
          <a:p>
            <a:pPr eaLnBrk="1" hangingPunct="1"/>
            <a:endParaRPr lang="en-US" noProof="0" dirty="0" smtClean="0">
              <a:latin typeface="Times New Roman" pitchFamily="18" charset="0"/>
              <a:ea typeface="ＭＳ Ｐゴシック"/>
              <a:cs typeface="ＭＳ Ｐゴシック"/>
            </a:endParaRPr>
          </a:p>
          <a:p>
            <a:pPr eaLnBrk="1" hangingPunct="1"/>
            <a:r>
              <a:rPr lang="en-US" noProof="0" dirty="0" smtClean="0">
                <a:latin typeface="Times New Roman" pitchFamily="18" charset="0"/>
                <a:ea typeface="ＭＳ Ｐゴシック"/>
                <a:cs typeface="ＭＳ Ｐゴシック"/>
              </a:rPr>
              <a:t>Also </a:t>
            </a:r>
            <a:r>
              <a:rPr lang="en-US" baseline="0" noProof="0" dirty="0" smtClean="0">
                <a:latin typeface="Times New Roman" pitchFamily="18" charset="0"/>
                <a:ea typeface="ＭＳ Ｐゴシック"/>
                <a:cs typeface="ＭＳ Ｐゴシック"/>
              </a:rPr>
              <a:t>a weighting for every capability was </a:t>
            </a:r>
            <a:r>
              <a:rPr lang="en-US" baseline="0" noProof="0" dirty="0" err="1" smtClean="0">
                <a:latin typeface="Times New Roman" pitchFamily="18" charset="0"/>
                <a:ea typeface="ＭＳ Ｐゴシック"/>
                <a:cs typeface="ＭＳ Ｐゴシック"/>
              </a:rPr>
              <a:t>determinated</a:t>
            </a:r>
            <a:r>
              <a:rPr lang="en-US" baseline="0" noProof="0" dirty="0" smtClean="0">
                <a:latin typeface="Times New Roman" pitchFamily="18" charset="0"/>
                <a:ea typeface="ＭＳ Ｐゴシック"/>
                <a:cs typeface="ＭＳ Ｐゴシック"/>
              </a:rPr>
              <a:t>.</a:t>
            </a:r>
          </a:p>
          <a:p>
            <a:pPr eaLnBrk="1" hangingPunct="1"/>
            <a:r>
              <a:rPr lang="en-US" baseline="0" noProof="0" dirty="0" smtClean="0">
                <a:latin typeface="Times New Roman" pitchFamily="18" charset="0"/>
                <a:ea typeface="ＭＳ Ｐゴシック"/>
                <a:cs typeface="ＭＳ Ｐゴシック"/>
              </a:rPr>
              <a:t>The weighting of a capability depends on it’s importance in a Cloud scenario. </a:t>
            </a:r>
            <a:endParaRPr lang="en-US" noProof="0" dirty="0" smtClean="0">
              <a:latin typeface="Times New Roman" pitchFamily="18" charset="0"/>
              <a:ea typeface="ＭＳ Ｐゴシック"/>
              <a:cs typeface="ＭＳ Ｐゴシック"/>
            </a:endParaRPr>
          </a:p>
          <a:p>
            <a:pPr eaLnBrk="1" hangingPunct="1"/>
            <a:r>
              <a:rPr lang="en-US" noProof="0" dirty="0" smtClean="0">
                <a:latin typeface="Times New Roman" pitchFamily="18" charset="0"/>
                <a:ea typeface="ＭＳ Ｐゴシック"/>
                <a:cs typeface="ＭＳ Ｐゴシック"/>
              </a:rPr>
              <a:t>That’s why</a:t>
            </a:r>
            <a:r>
              <a:rPr lang="en-US" baseline="0" noProof="0" dirty="0" smtClean="0">
                <a:latin typeface="Times New Roman" pitchFamily="18" charset="0"/>
                <a:ea typeface="ＭＳ Ｐゴシック"/>
                <a:cs typeface="ＭＳ Ｐゴシック"/>
              </a:rPr>
              <a:t> the capabilities with most significance for the Cloud got a weighting of three.</a:t>
            </a:r>
          </a:p>
          <a:p>
            <a:pPr eaLnBrk="1" hangingPunct="1"/>
            <a:r>
              <a:rPr lang="en-US" noProof="0" dirty="0" smtClean="0">
                <a:latin typeface="Times New Roman" pitchFamily="18" charset="0"/>
                <a:ea typeface="ＭＳ Ｐゴシック"/>
                <a:cs typeface="ＭＳ Ｐゴシック"/>
              </a:rPr>
              <a:t>Capabilities of moderate significance got</a:t>
            </a:r>
            <a:r>
              <a:rPr lang="en-US" baseline="0" noProof="0" dirty="0" smtClean="0">
                <a:latin typeface="Times New Roman" pitchFamily="18" charset="0"/>
                <a:ea typeface="ＭＳ Ｐゴシック"/>
                <a:cs typeface="ＭＳ Ｐゴシック"/>
              </a:rPr>
              <a:t> a weighting of two.</a:t>
            </a:r>
            <a:endParaRPr lang="en-US" noProof="0" dirty="0" smtClean="0">
              <a:latin typeface="Times New Roman" pitchFamily="18" charset="0"/>
              <a:ea typeface="ＭＳ Ｐゴシック"/>
              <a:cs typeface="ＭＳ Ｐゴシック"/>
            </a:endParaRPr>
          </a:p>
          <a:p>
            <a:pPr eaLnBrk="1" hangingPunct="1"/>
            <a:r>
              <a:rPr lang="en-US" noProof="0" dirty="0" smtClean="0">
                <a:latin typeface="Times New Roman" pitchFamily="18" charset="0"/>
                <a:ea typeface="ＭＳ Ｐゴシック"/>
                <a:cs typeface="ＭＳ Ｐゴシック"/>
              </a:rPr>
              <a:t>And capabilities</a:t>
            </a:r>
            <a:r>
              <a:rPr lang="en-US" baseline="0" noProof="0" dirty="0" smtClean="0">
                <a:latin typeface="Times New Roman" pitchFamily="18" charset="0"/>
                <a:ea typeface="ＭＳ Ｐゴシック"/>
                <a:cs typeface="ＭＳ Ｐゴシック"/>
              </a:rPr>
              <a:t> with less importance got a weighting of one.</a:t>
            </a:r>
          </a:p>
          <a:p>
            <a:pPr eaLnBrk="1" hangingPunct="1"/>
            <a:r>
              <a:rPr lang="en-US" baseline="0" noProof="0" dirty="0" smtClean="0">
                <a:latin typeface="Times New Roman" pitchFamily="18" charset="0"/>
                <a:ea typeface="ＭＳ Ｐゴシック"/>
                <a:cs typeface="ＭＳ Ｐゴシック"/>
              </a:rPr>
              <a:t>The mark of each capability has been multiplied by it’s weighting.</a:t>
            </a:r>
            <a:endParaRPr lang="en-US" noProof="0" dirty="0" smtClean="0">
              <a:latin typeface="Times New Roman" pitchFamily="18" charset="0"/>
              <a:ea typeface="ＭＳ Ｐゴシック"/>
              <a:cs typeface="ＭＳ Ｐゴシック"/>
            </a:endParaRPr>
          </a:p>
          <a:p>
            <a:pPr eaLnBrk="1" hangingPunct="1"/>
            <a:endParaRPr lang="en-US" noProof="0" dirty="0" smtClean="0">
              <a:latin typeface="Times New Roman" pitchFamily="18" charset="0"/>
              <a:ea typeface="ＭＳ Ｐゴシック"/>
              <a:cs typeface="ＭＳ Ｐゴシック"/>
            </a:endParaRPr>
          </a:p>
          <a:p>
            <a:pPr eaLnBrk="1" hangingPunct="1"/>
            <a:r>
              <a:rPr lang="en-US" baseline="0" noProof="0" dirty="0" smtClean="0">
                <a:latin typeface="Times New Roman" pitchFamily="18" charset="0"/>
                <a:ea typeface="ＭＳ Ｐゴシック"/>
                <a:cs typeface="ＭＳ Ｐゴシック"/>
              </a:rPr>
              <a:t>After we were done with the basics, we</a:t>
            </a:r>
            <a:r>
              <a:rPr lang="en-US" noProof="0" dirty="0" smtClean="0">
                <a:latin typeface="Times New Roman" pitchFamily="18" charset="0"/>
                <a:ea typeface="ＭＳ Ｐゴシック"/>
                <a:cs typeface="ＭＳ Ｐゴシック"/>
              </a:rPr>
              <a:t> evaluated the selected workflow engines and workflow services.</a:t>
            </a:r>
          </a:p>
          <a:p>
            <a:pPr eaLnBrk="1" hangingPunct="1"/>
            <a:r>
              <a:rPr lang="en-US" noProof="0" dirty="0" smtClean="0">
                <a:latin typeface="Times New Roman" pitchFamily="18" charset="0"/>
                <a:ea typeface="ＭＳ Ｐゴシック"/>
                <a:cs typeface="ＭＳ Ｐゴシック"/>
              </a:rPr>
              <a:t>Based on this evaluation we identified the shortcomings and prioritized them. </a:t>
            </a:r>
          </a:p>
          <a:p>
            <a:pPr eaLnBrk="1" hangingPunct="1"/>
            <a:endParaRPr lang="en-US" noProof="0" dirty="0" smtClean="0">
              <a:latin typeface="Times New Roman" pitchFamily="18" charset="0"/>
              <a:ea typeface="ＭＳ Ｐゴシック"/>
              <a:cs typeface="ＭＳ Ｐゴシック"/>
            </a:endParaRPr>
          </a:p>
          <a:p>
            <a:pPr eaLnBrk="1" hangingPunct="1"/>
            <a:r>
              <a:rPr lang="en-US" noProof="0" dirty="0" smtClean="0">
                <a:latin typeface="Times New Roman" pitchFamily="18" charset="0"/>
                <a:ea typeface="ＭＳ Ｐゴシック"/>
                <a:cs typeface="ＭＳ Ｐゴシック"/>
              </a:rPr>
              <a:t>Now Thomas and </a:t>
            </a:r>
            <a:r>
              <a:rPr lang="en-US" noProof="0" dirty="0" err="1" smtClean="0">
                <a:latin typeface="Times New Roman" pitchFamily="18" charset="0"/>
                <a:ea typeface="ＭＳ Ｐゴシック"/>
                <a:cs typeface="ＭＳ Ｐゴシック"/>
              </a:rPr>
              <a:t>Anand</a:t>
            </a:r>
            <a:r>
              <a:rPr lang="en-US" noProof="0" dirty="0" smtClean="0">
                <a:latin typeface="Times New Roman" pitchFamily="18" charset="0"/>
                <a:ea typeface="ＭＳ Ｐゴシック"/>
                <a:cs typeface="ＭＳ Ｐゴシック"/>
              </a:rPr>
              <a:t> will provide you with more details on every</a:t>
            </a:r>
            <a:r>
              <a:rPr lang="en-US" baseline="0" noProof="0" dirty="0" smtClean="0">
                <a:latin typeface="Times New Roman" pitchFamily="18" charset="0"/>
                <a:ea typeface="ＭＳ Ｐゴシック"/>
                <a:cs typeface="ＭＳ Ｐゴシック"/>
              </a:rPr>
              <a:t> one of those steps</a:t>
            </a:r>
            <a:r>
              <a:rPr lang="en-US" noProof="0" dirty="0" smtClean="0">
                <a:latin typeface="Times New Roman" pitchFamily="18" charset="0"/>
                <a:ea typeface="ＭＳ Ｐゴシック"/>
                <a:cs typeface="ＭＳ Ｐゴシック"/>
              </a:rPr>
              <a:t>.</a:t>
            </a:r>
          </a:p>
          <a:p>
            <a:pPr eaLnBrk="1" hangingPunct="1"/>
            <a:endParaRPr lang="en-US" noProof="0" dirty="0" smtClean="0"/>
          </a:p>
          <a:p>
            <a:pPr eaLnBrk="1" hangingPunct="1"/>
            <a:r>
              <a:rPr lang="en-US" baseline="0" noProof="0" smtClean="0"/>
              <a:t>-&gt; </a:t>
            </a:r>
            <a:r>
              <a:rPr lang="en-US" baseline="0" noProof="0" dirty="0" smtClean="0"/>
              <a:t>if question on weighting comes here, say it will be explained later</a:t>
            </a:r>
            <a:endParaRPr lang="en-US" noProof="0" dirty="0"/>
          </a:p>
        </p:txBody>
      </p:sp>
      <p:sp>
        <p:nvSpPr>
          <p:cNvPr id="33796" name="Foliennummernplatzhalt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7738" eaLnBrk="0" hangingPunct="0">
              <a:defRPr sz="2400">
                <a:solidFill>
                  <a:schemeClr val="tx1"/>
                </a:solidFill>
                <a:latin typeface="Verdana Ref" charset="0"/>
                <a:ea typeface="ＭＳ Ｐゴシック" charset="0"/>
                <a:cs typeface="ＭＳ Ｐゴシック" charset="0"/>
              </a:defRPr>
            </a:lvl1pPr>
            <a:lvl2pPr marL="742950" indent="-285750" defTabSz="947738" eaLnBrk="0" hangingPunct="0">
              <a:defRPr sz="2400">
                <a:solidFill>
                  <a:schemeClr val="tx1"/>
                </a:solidFill>
                <a:latin typeface="Verdana Ref" charset="0"/>
                <a:ea typeface="ＭＳ Ｐゴシック" charset="0"/>
              </a:defRPr>
            </a:lvl2pPr>
            <a:lvl3pPr marL="1143000" indent="-228600" defTabSz="947738" eaLnBrk="0" hangingPunct="0">
              <a:defRPr sz="2400">
                <a:solidFill>
                  <a:schemeClr val="tx1"/>
                </a:solidFill>
                <a:latin typeface="Verdana Ref" charset="0"/>
                <a:ea typeface="ＭＳ Ｐゴシック" charset="0"/>
              </a:defRPr>
            </a:lvl3pPr>
            <a:lvl4pPr marL="1600200" indent="-228600" defTabSz="947738" eaLnBrk="0" hangingPunct="0">
              <a:defRPr sz="2400">
                <a:solidFill>
                  <a:schemeClr val="tx1"/>
                </a:solidFill>
                <a:latin typeface="Verdana Ref" charset="0"/>
                <a:ea typeface="ＭＳ Ｐゴシック" charset="0"/>
              </a:defRPr>
            </a:lvl4pPr>
            <a:lvl5pPr marL="2057400" indent="-228600" defTabSz="947738" eaLnBrk="0" hangingPunct="0">
              <a:defRPr sz="2400">
                <a:solidFill>
                  <a:schemeClr val="tx1"/>
                </a:solidFill>
                <a:latin typeface="Verdana Ref" charset="0"/>
                <a:ea typeface="ＭＳ Ｐゴシック" charset="0"/>
              </a:defRPr>
            </a:lvl5pPr>
            <a:lvl6pPr marL="2514600" indent="-228600" algn="ctr" defTabSz="947738" eaLnBrk="0" fontAlgn="base" hangingPunct="0">
              <a:spcBef>
                <a:spcPct val="0"/>
              </a:spcBef>
              <a:spcAft>
                <a:spcPct val="0"/>
              </a:spcAft>
              <a:defRPr sz="2400">
                <a:solidFill>
                  <a:schemeClr val="tx1"/>
                </a:solidFill>
                <a:latin typeface="Verdana Ref" charset="0"/>
                <a:ea typeface="ＭＳ Ｐゴシック" charset="0"/>
              </a:defRPr>
            </a:lvl6pPr>
            <a:lvl7pPr marL="2971800" indent="-228600" algn="ctr" defTabSz="947738" eaLnBrk="0" fontAlgn="base" hangingPunct="0">
              <a:spcBef>
                <a:spcPct val="0"/>
              </a:spcBef>
              <a:spcAft>
                <a:spcPct val="0"/>
              </a:spcAft>
              <a:defRPr sz="2400">
                <a:solidFill>
                  <a:schemeClr val="tx1"/>
                </a:solidFill>
                <a:latin typeface="Verdana Ref" charset="0"/>
                <a:ea typeface="ＭＳ Ｐゴシック" charset="0"/>
              </a:defRPr>
            </a:lvl7pPr>
            <a:lvl8pPr marL="3429000" indent="-228600" algn="ctr" defTabSz="947738" eaLnBrk="0" fontAlgn="base" hangingPunct="0">
              <a:spcBef>
                <a:spcPct val="0"/>
              </a:spcBef>
              <a:spcAft>
                <a:spcPct val="0"/>
              </a:spcAft>
              <a:defRPr sz="2400">
                <a:solidFill>
                  <a:schemeClr val="tx1"/>
                </a:solidFill>
                <a:latin typeface="Verdana Ref" charset="0"/>
                <a:ea typeface="ＭＳ Ｐゴシック" charset="0"/>
              </a:defRPr>
            </a:lvl8pPr>
            <a:lvl9pPr marL="3886200" indent="-228600" algn="ctr" defTabSz="947738" eaLnBrk="0" fontAlgn="base" hangingPunct="0">
              <a:spcBef>
                <a:spcPct val="0"/>
              </a:spcBef>
              <a:spcAft>
                <a:spcPct val="0"/>
              </a:spcAft>
              <a:defRPr sz="2400">
                <a:solidFill>
                  <a:schemeClr val="tx1"/>
                </a:solidFill>
                <a:latin typeface="Verdana Ref" charset="0"/>
                <a:ea typeface="ＭＳ Ｐゴシック" charset="0"/>
              </a:defRPr>
            </a:lvl9pPr>
          </a:lstStyle>
          <a:p>
            <a:pPr eaLnBrk="1" hangingPunct="1"/>
            <a:fld id="{5E6CBFED-1DE1-4D40-A056-8BBF7D7E7F86}" type="slidenum">
              <a:rPr lang="en-US" sz="1200">
                <a:latin typeface="Times New Roman" charset="0"/>
              </a:rPr>
              <a:pPr eaLnBrk="1" hangingPunct="1"/>
              <a:t>7</a:t>
            </a:fld>
            <a:endParaRPr lang="en-US" sz="1200">
              <a:latin typeface="Times New Roman"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7738" eaLnBrk="0" hangingPunct="0">
              <a:defRPr sz="2400">
                <a:solidFill>
                  <a:schemeClr val="tx1"/>
                </a:solidFill>
                <a:latin typeface="Verdana Ref" charset="0"/>
                <a:ea typeface="ＭＳ Ｐゴシック" charset="0"/>
                <a:cs typeface="ＭＳ Ｐゴシック" charset="0"/>
              </a:defRPr>
            </a:lvl1pPr>
            <a:lvl2pPr marL="742950" indent="-285750" defTabSz="947738" eaLnBrk="0" hangingPunct="0">
              <a:defRPr sz="2400">
                <a:solidFill>
                  <a:schemeClr val="tx1"/>
                </a:solidFill>
                <a:latin typeface="Verdana Ref" charset="0"/>
                <a:ea typeface="ＭＳ Ｐゴシック" charset="0"/>
              </a:defRPr>
            </a:lvl2pPr>
            <a:lvl3pPr marL="1143000" indent="-228600" defTabSz="947738" eaLnBrk="0" hangingPunct="0">
              <a:defRPr sz="2400">
                <a:solidFill>
                  <a:schemeClr val="tx1"/>
                </a:solidFill>
                <a:latin typeface="Verdana Ref" charset="0"/>
                <a:ea typeface="ＭＳ Ｐゴシック" charset="0"/>
              </a:defRPr>
            </a:lvl3pPr>
            <a:lvl4pPr marL="1600200" indent="-228600" defTabSz="947738" eaLnBrk="0" hangingPunct="0">
              <a:defRPr sz="2400">
                <a:solidFill>
                  <a:schemeClr val="tx1"/>
                </a:solidFill>
                <a:latin typeface="Verdana Ref" charset="0"/>
                <a:ea typeface="ＭＳ Ｐゴシック" charset="0"/>
              </a:defRPr>
            </a:lvl4pPr>
            <a:lvl5pPr marL="2057400" indent="-228600" defTabSz="947738" eaLnBrk="0" hangingPunct="0">
              <a:defRPr sz="2400">
                <a:solidFill>
                  <a:schemeClr val="tx1"/>
                </a:solidFill>
                <a:latin typeface="Verdana Ref" charset="0"/>
                <a:ea typeface="ＭＳ Ｐゴシック" charset="0"/>
              </a:defRPr>
            </a:lvl5pPr>
            <a:lvl6pPr marL="2514600" indent="-228600" algn="ctr" defTabSz="947738" eaLnBrk="0" fontAlgn="base" hangingPunct="0">
              <a:spcBef>
                <a:spcPct val="0"/>
              </a:spcBef>
              <a:spcAft>
                <a:spcPct val="0"/>
              </a:spcAft>
              <a:defRPr sz="2400">
                <a:solidFill>
                  <a:schemeClr val="tx1"/>
                </a:solidFill>
                <a:latin typeface="Verdana Ref" charset="0"/>
                <a:ea typeface="ＭＳ Ｐゴシック" charset="0"/>
              </a:defRPr>
            </a:lvl6pPr>
            <a:lvl7pPr marL="2971800" indent="-228600" algn="ctr" defTabSz="947738" eaLnBrk="0" fontAlgn="base" hangingPunct="0">
              <a:spcBef>
                <a:spcPct val="0"/>
              </a:spcBef>
              <a:spcAft>
                <a:spcPct val="0"/>
              </a:spcAft>
              <a:defRPr sz="2400">
                <a:solidFill>
                  <a:schemeClr val="tx1"/>
                </a:solidFill>
                <a:latin typeface="Verdana Ref" charset="0"/>
                <a:ea typeface="ＭＳ Ｐゴシック" charset="0"/>
              </a:defRPr>
            </a:lvl7pPr>
            <a:lvl8pPr marL="3429000" indent="-228600" algn="ctr" defTabSz="947738" eaLnBrk="0" fontAlgn="base" hangingPunct="0">
              <a:spcBef>
                <a:spcPct val="0"/>
              </a:spcBef>
              <a:spcAft>
                <a:spcPct val="0"/>
              </a:spcAft>
              <a:defRPr sz="2400">
                <a:solidFill>
                  <a:schemeClr val="tx1"/>
                </a:solidFill>
                <a:latin typeface="Verdana Ref" charset="0"/>
                <a:ea typeface="ＭＳ Ｐゴシック" charset="0"/>
              </a:defRPr>
            </a:lvl8pPr>
            <a:lvl9pPr marL="3886200" indent="-228600" algn="ctr" defTabSz="947738" eaLnBrk="0" fontAlgn="base" hangingPunct="0">
              <a:spcBef>
                <a:spcPct val="0"/>
              </a:spcBef>
              <a:spcAft>
                <a:spcPct val="0"/>
              </a:spcAft>
              <a:defRPr sz="2400">
                <a:solidFill>
                  <a:schemeClr val="tx1"/>
                </a:solidFill>
                <a:latin typeface="Verdana Ref" charset="0"/>
                <a:ea typeface="ＭＳ Ｐゴシック" charset="0"/>
              </a:defRPr>
            </a:lvl9pPr>
          </a:lstStyle>
          <a:p>
            <a:pPr eaLnBrk="1" hangingPunct="1"/>
            <a:fld id="{10C111E2-3615-DE4D-8199-6C6D1629DB18}" type="slidenum">
              <a:rPr lang="en-US" sz="1200">
                <a:latin typeface="Times New Roman" charset="0"/>
              </a:rPr>
              <a:pPr eaLnBrk="1" hangingPunct="1"/>
              <a:t>8</a:t>
            </a:fld>
            <a:endParaRPr lang="en-US" sz="1200">
              <a:latin typeface="Times New Roman" charset="0"/>
            </a:endParaRPr>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de-DE" dirty="0" err="1"/>
              <a:t>Now</a:t>
            </a:r>
            <a:r>
              <a:rPr lang="de-DE" dirty="0"/>
              <a:t> </a:t>
            </a:r>
            <a:r>
              <a:rPr lang="de-DE" dirty="0" err="1"/>
              <a:t>I‘d</a:t>
            </a:r>
            <a:r>
              <a:rPr lang="de-DE" dirty="0"/>
              <a:t> </a:t>
            </a:r>
            <a:r>
              <a:rPr lang="de-DE" dirty="0" err="1"/>
              <a:t>like</a:t>
            </a:r>
            <a:r>
              <a:rPr lang="de-DE" dirty="0"/>
              <a:t> to </a:t>
            </a:r>
            <a:r>
              <a:rPr lang="de-DE" dirty="0" err="1"/>
              <a:t>briefly</a:t>
            </a:r>
            <a:r>
              <a:rPr lang="de-DE" dirty="0"/>
              <a:t> </a:t>
            </a:r>
            <a:r>
              <a:rPr lang="de-DE" dirty="0" err="1"/>
              <a:t>introduce</a:t>
            </a:r>
            <a:r>
              <a:rPr lang="de-DE" dirty="0"/>
              <a:t> a </a:t>
            </a:r>
            <a:r>
              <a:rPr lang="de-DE" dirty="0" err="1"/>
              <a:t>couple</a:t>
            </a:r>
            <a:r>
              <a:rPr lang="de-DE" dirty="0"/>
              <a:t> </a:t>
            </a:r>
            <a:r>
              <a:rPr lang="de-DE" dirty="0" err="1"/>
              <a:t>workflow</a:t>
            </a:r>
            <a:r>
              <a:rPr lang="de-DE" dirty="0"/>
              <a:t> </a:t>
            </a:r>
            <a:r>
              <a:rPr lang="de-DE" dirty="0" err="1"/>
              <a:t>engines</a:t>
            </a:r>
            <a:r>
              <a:rPr lang="de-DE" dirty="0"/>
              <a:t> </a:t>
            </a:r>
            <a:r>
              <a:rPr lang="de-DE" dirty="0" err="1"/>
              <a:t>and</a:t>
            </a:r>
            <a:r>
              <a:rPr lang="de-DE" dirty="0"/>
              <a:t> </a:t>
            </a:r>
            <a:r>
              <a:rPr lang="de-DE" dirty="0" err="1"/>
              <a:t>services</a:t>
            </a:r>
            <a:r>
              <a:rPr lang="de-DE" dirty="0"/>
              <a:t> </a:t>
            </a:r>
            <a:r>
              <a:rPr lang="de-DE" dirty="0" err="1"/>
              <a:t>that</a:t>
            </a:r>
            <a:r>
              <a:rPr lang="de-DE" dirty="0"/>
              <a:t> </a:t>
            </a:r>
            <a:r>
              <a:rPr lang="de-DE" dirty="0" err="1"/>
              <a:t>we</a:t>
            </a:r>
            <a:r>
              <a:rPr lang="de-DE" dirty="0"/>
              <a:t> </a:t>
            </a:r>
            <a:r>
              <a:rPr lang="de-DE" dirty="0" err="1" smtClean="0"/>
              <a:t>selected</a:t>
            </a:r>
            <a:r>
              <a:rPr lang="de-DE" dirty="0" smtClean="0"/>
              <a:t>.</a:t>
            </a:r>
            <a:endParaRPr lang="de-DE"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7738" eaLnBrk="0" hangingPunct="0">
              <a:defRPr sz="2400">
                <a:solidFill>
                  <a:schemeClr val="tx1"/>
                </a:solidFill>
                <a:latin typeface="Verdana Ref" charset="0"/>
                <a:ea typeface="ＭＳ Ｐゴシック" charset="0"/>
                <a:cs typeface="ＭＳ Ｐゴシック" charset="0"/>
              </a:defRPr>
            </a:lvl1pPr>
            <a:lvl2pPr marL="742950" indent="-285750" defTabSz="947738" eaLnBrk="0" hangingPunct="0">
              <a:defRPr sz="2400">
                <a:solidFill>
                  <a:schemeClr val="tx1"/>
                </a:solidFill>
                <a:latin typeface="Verdana Ref" charset="0"/>
                <a:ea typeface="ＭＳ Ｐゴシック" charset="0"/>
              </a:defRPr>
            </a:lvl2pPr>
            <a:lvl3pPr marL="1143000" indent="-228600" defTabSz="947738" eaLnBrk="0" hangingPunct="0">
              <a:defRPr sz="2400">
                <a:solidFill>
                  <a:schemeClr val="tx1"/>
                </a:solidFill>
                <a:latin typeface="Verdana Ref" charset="0"/>
                <a:ea typeface="ＭＳ Ｐゴシック" charset="0"/>
              </a:defRPr>
            </a:lvl3pPr>
            <a:lvl4pPr marL="1600200" indent="-228600" defTabSz="947738" eaLnBrk="0" hangingPunct="0">
              <a:defRPr sz="2400">
                <a:solidFill>
                  <a:schemeClr val="tx1"/>
                </a:solidFill>
                <a:latin typeface="Verdana Ref" charset="0"/>
                <a:ea typeface="ＭＳ Ｐゴシック" charset="0"/>
              </a:defRPr>
            </a:lvl4pPr>
            <a:lvl5pPr marL="2057400" indent="-228600" defTabSz="947738" eaLnBrk="0" hangingPunct="0">
              <a:defRPr sz="2400">
                <a:solidFill>
                  <a:schemeClr val="tx1"/>
                </a:solidFill>
                <a:latin typeface="Verdana Ref" charset="0"/>
                <a:ea typeface="ＭＳ Ｐゴシック" charset="0"/>
              </a:defRPr>
            </a:lvl5pPr>
            <a:lvl6pPr marL="2514600" indent="-228600" algn="ctr" defTabSz="947738" eaLnBrk="0" fontAlgn="base" hangingPunct="0">
              <a:spcBef>
                <a:spcPct val="0"/>
              </a:spcBef>
              <a:spcAft>
                <a:spcPct val="0"/>
              </a:spcAft>
              <a:defRPr sz="2400">
                <a:solidFill>
                  <a:schemeClr val="tx1"/>
                </a:solidFill>
                <a:latin typeface="Verdana Ref" charset="0"/>
                <a:ea typeface="ＭＳ Ｐゴシック" charset="0"/>
              </a:defRPr>
            </a:lvl6pPr>
            <a:lvl7pPr marL="2971800" indent="-228600" algn="ctr" defTabSz="947738" eaLnBrk="0" fontAlgn="base" hangingPunct="0">
              <a:spcBef>
                <a:spcPct val="0"/>
              </a:spcBef>
              <a:spcAft>
                <a:spcPct val="0"/>
              </a:spcAft>
              <a:defRPr sz="2400">
                <a:solidFill>
                  <a:schemeClr val="tx1"/>
                </a:solidFill>
                <a:latin typeface="Verdana Ref" charset="0"/>
                <a:ea typeface="ＭＳ Ｐゴシック" charset="0"/>
              </a:defRPr>
            </a:lvl7pPr>
            <a:lvl8pPr marL="3429000" indent="-228600" algn="ctr" defTabSz="947738" eaLnBrk="0" fontAlgn="base" hangingPunct="0">
              <a:spcBef>
                <a:spcPct val="0"/>
              </a:spcBef>
              <a:spcAft>
                <a:spcPct val="0"/>
              </a:spcAft>
              <a:defRPr sz="2400">
                <a:solidFill>
                  <a:schemeClr val="tx1"/>
                </a:solidFill>
                <a:latin typeface="Verdana Ref" charset="0"/>
                <a:ea typeface="ＭＳ Ｐゴシック" charset="0"/>
              </a:defRPr>
            </a:lvl8pPr>
            <a:lvl9pPr marL="3886200" indent="-228600" algn="ctr" defTabSz="947738" eaLnBrk="0" fontAlgn="base" hangingPunct="0">
              <a:spcBef>
                <a:spcPct val="0"/>
              </a:spcBef>
              <a:spcAft>
                <a:spcPct val="0"/>
              </a:spcAft>
              <a:defRPr sz="2400">
                <a:solidFill>
                  <a:schemeClr val="tx1"/>
                </a:solidFill>
                <a:latin typeface="Verdana Ref" charset="0"/>
                <a:ea typeface="ＭＳ Ｐゴシック" charset="0"/>
              </a:defRPr>
            </a:lvl9pPr>
          </a:lstStyle>
          <a:p>
            <a:pPr eaLnBrk="1" hangingPunct="1"/>
            <a:fld id="{28FFF4F7-64CF-D34E-885E-1FF88138ABF9}" type="slidenum">
              <a:rPr lang="en-US" sz="1200">
                <a:latin typeface="Times New Roman" charset="0"/>
              </a:rPr>
              <a:pPr eaLnBrk="1" hangingPunct="1"/>
              <a:t>9</a:t>
            </a:fld>
            <a:endParaRPr lang="en-US" sz="1200">
              <a:latin typeface="Times New Roman" charset="0"/>
            </a:endParaRPr>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eaLnBrk="1" hangingPunct="1">
              <a:buFontTx/>
              <a:buChar char="-"/>
            </a:pPr>
            <a:r>
              <a:rPr lang="en-US" dirty="0" smtClean="0"/>
              <a:t>out </a:t>
            </a:r>
            <a:r>
              <a:rPr lang="en-US" dirty="0"/>
              <a:t>of a list of 67 engines and services with BPEL or BPMN support we chose the following 19 because </a:t>
            </a:r>
            <a:r>
              <a:rPr lang="en-US" b="1" dirty="0" smtClean="0"/>
              <a:t>they were either part of a similar evaluation in the 4CaaSt project, or were big players in the workflow area or seemed to be promising candidates for easy deployment in a Cloud </a:t>
            </a:r>
            <a:r>
              <a:rPr lang="en-US" b="1" dirty="0" smtClean="0"/>
              <a:t>environment</a:t>
            </a:r>
            <a:endParaRPr lang="en-US" dirty="0" smtClean="0"/>
          </a:p>
          <a:p>
            <a:pPr marL="171450" indent="-171450" eaLnBrk="1" hangingPunct="1">
              <a:buFontTx/>
              <a:buChar char="-"/>
            </a:pPr>
            <a:r>
              <a:rPr lang="en-US" dirty="0" smtClean="0"/>
              <a:t>we </a:t>
            </a:r>
            <a:r>
              <a:rPr lang="en-US" dirty="0"/>
              <a:t>categorized the 19 engines and services into 4 categories and I’ll </a:t>
            </a:r>
            <a:r>
              <a:rPr lang="en-US" dirty="0" smtClean="0"/>
              <a:t>briefly</a:t>
            </a:r>
            <a:r>
              <a:rPr lang="en-US" baseline="0" dirty="0" smtClean="0"/>
              <a:t> </a:t>
            </a:r>
            <a:r>
              <a:rPr lang="en-US" dirty="0" smtClean="0"/>
              <a:t>introduce </a:t>
            </a:r>
            <a:r>
              <a:rPr lang="en-US" dirty="0"/>
              <a:t>two engines from every category a bit more detailed</a:t>
            </a:r>
          </a:p>
          <a:p>
            <a:pPr marL="628650" lvl="1" indent="-171450" eaLnBrk="1" hangingPunct="1">
              <a:buFontTx/>
              <a:buChar char="-"/>
            </a:pPr>
            <a:r>
              <a:rPr lang="en-US" dirty="0"/>
              <a:t>the first category is the 4CaaSt category which contains the engines that were already evaluated in the 4CaaSt project and needed a deeper evaluation from us</a:t>
            </a:r>
          </a:p>
          <a:p>
            <a:pPr marL="1085850" lvl="2" indent="-171450" eaLnBrk="1" hangingPunct="1">
              <a:buFontTx/>
              <a:buChar char="-"/>
            </a:pPr>
            <a:r>
              <a:rPr lang="en-US" dirty="0"/>
              <a:t>here we want to highlight the open source WSO2 </a:t>
            </a:r>
            <a:r>
              <a:rPr lang="en-US" dirty="0" err="1"/>
              <a:t>Stratos</a:t>
            </a:r>
            <a:r>
              <a:rPr lang="en-US" dirty="0"/>
              <a:t> product which is based on the open source engine Apache ODE with additional multi-tenancy, monitoring and metering support, it is also available as a SaaS solution called WSO2 </a:t>
            </a:r>
            <a:r>
              <a:rPr lang="en-US" dirty="0" err="1"/>
              <a:t>Stratos</a:t>
            </a:r>
            <a:r>
              <a:rPr lang="en-US" dirty="0"/>
              <a:t> Live</a:t>
            </a:r>
          </a:p>
          <a:p>
            <a:pPr marL="1085850" lvl="2" indent="-171450" eaLnBrk="1" hangingPunct="1">
              <a:buFontTx/>
              <a:buChar char="-"/>
            </a:pPr>
            <a:r>
              <a:rPr lang="en-US" dirty="0"/>
              <a:t>another interesting and relatively new candidate is </a:t>
            </a:r>
            <a:r>
              <a:rPr lang="en-US" dirty="0" err="1"/>
              <a:t>ActiveVOS</a:t>
            </a:r>
            <a:r>
              <a:rPr lang="en-US" dirty="0"/>
              <a:t> Data Center Edition by </a:t>
            </a:r>
            <a:r>
              <a:rPr lang="en-US" dirty="0" err="1"/>
              <a:t>ActiveEndpoints</a:t>
            </a:r>
            <a:r>
              <a:rPr lang="en-US" dirty="0"/>
              <a:t>, which supports BPMN 2.0 and BPEL 2.0 and has also multi-tenancy support</a:t>
            </a:r>
          </a:p>
          <a:p>
            <a:pPr marL="1085850" lvl="2" indent="-171450" eaLnBrk="1" hangingPunct="1">
              <a:buFontTx/>
              <a:buChar char="-"/>
            </a:pPr>
            <a:r>
              <a:rPr lang="en-US" dirty="0"/>
              <a:t>we also evaluated Ericsson’s Composition Engine, Apache ODE, OW2 Orchestra and Bonita Open Solution</a:t>
            </a:r>
          </a:p>
          <a:p>
            <a:pPr marL="628650" lvl="1" indent="-171450" eaLnBrk="1" hangingPunct="1">
              <a:buFontTx/>
              <a:buChar char="-"/>
            </a:pPr>
            <a:r>
              <a:rPr lang="en-US" dirty="0"/>
              <a:t>the second category is the commercial workflow engines one, where we can find the big commercial players in the workflow area</a:t>
            </a:r>
          </a:p>
          <a:p>
            <a:pPr marL="1085850" lvl="2" indent="-171450" eaLnBrk="1" hangingPunct="1">
              <a:buFontTx/>
              <a:buChar char="-"/>
            </a:pPr>
            <a:r>
              <a:rPr lang="en-US" dirty="0"/>
              <a:t>here we want to highlight Oracle’s BPM Suite 11g and IBM’s Business Process Manager which turned out as quite strong workflow engines, although they lack multi-tenancy support, both also support BPMN 2.0 and BPEL and both vendors have also BPM SaaS offerings available</a:t>
            </a:r>
          </a:p>
          <a:p>
            <a:pPr marL="1085850" lvl="2" indent="-171450" eaLnBrk="1" hangingPunct="1">
              <a:buFontTx/>
              <a:buChar char="-"/>
            </a:pPr>
            <a:r>
              <a:rPr lang="en-US" dirty="0"/>
              <a:t>in this category we also </a:t>
            </a:r>
            <a:r>
              <a:rPr lang="en-US" dirty="0" smtClean="0"/>
              <a:t>considered </a:t>
            </a:r>
            <a:r>
              <a:rPr lang="en-US" dirty="0" err="1" smtClean="0"/>
              <a:t>Intalio’s</a:t>
            </a:r>
            <a:r>
              <a:rPr lang="en-US" dirty="0" smtClean="0"/>
              <a:t> </a:t>
            </a:r>
            <a:r>
              <a:rPr lang="en-US" dirty="0"/>
              <a:t>BPMS </a:t>
            </a:r>
            <a:r>
              <a:rPr lang="en-US" dirty="0" smtClean="0"/>
              <a:t>Enterprise,</a:t>
            </a:r>
            <a:r>
              <a:rPr lang="en-US" baseline="0" dirty="0" smtClean="0"/>
              <a:t> </a:t>
            </a:r>
            <a:r>
              <a:rPr lang="en-US" dirty="0" smtClean="0"/>
              <a:t>Software </a:t>
            </a:r>
            <a:r>
              <a:rPr lang="en-US" dirty="0"/>
              <a:t>AG’s </a:t>
            </a:r>
            <a:r>
              <a:rPr lang="en-US" dirty="0" err="1"/>
              <a:t>webMethods</a:t>
            </a:r>
            <a:r>
              <a:rPr lang="en-US" dirty="0"/>
              <a:t> </a:t>
            </a:r>
            <a:r>
              <a:rPr lang="en-US" dirty="0" smtClean="0"/>
              <a:t>BPMS, Microsoft’s </a:t>
            </a:r>
            <a:r>
              <a:rPr lang="en-US" dirty="0"/>
              <a:t>Windows Workflow </a:t>
            </a:r>
            <a:r>
              <a:rPr lang="en-US" dirty="0" smtClean="0"/>
              <a:t>Foundation</a:t>
            </a:r>
            <a:r>
              <a:rPr lang="en-US" baseline="0" dirty="0" smtClean="0"/>
              <a:t> </a:t>
            </a:r>
            <a:r>
              <a:rPr lang="en-US" dirty="0" smtClean="0"/>
              <a:t>and SAP’s </a:t>
            </a:r>
            <a:r>
              <a:rPr lang="en-US" dirty="0" err="1"/>
              <a:t>NetWeaver</a:t>
            </a:r>
            <a:r>
              <a:rPr lang="en-US" dirty="0"/>
              <a:t> BPM Process </a:t>
            </a:r>
            <a:r>
              <a:rPr lang="en-US" dirty="0" smtClean="0"/>
              <a:t>Server</a:t>
            </a:r>
            <a:endParaRPr lang="en-US" dirty="0"/>
          </a:p>
          <a:p>
            <a:pPr marL="628650" lvl="1" indent="-171450" eaLnBrk="1" hangingPunct="1">
              <a:buFontTx/>
              <a:buChar char="-"/>
            </a:pPr>
            <a:r>
              <a:rPr lang="en-US" dirty="0"/>
              <a:t>the third one is the commercial workflow services category, which contains promising workflow services accessible from everywhere over the Internet, which also run in the Cloud already</a:t>
            </a:r>
          </a:p>
          <a:p>
            <a:pPr marL="1085850" lvl="2" indent="-171450" eaLnBrk="1" hangingPunct="1">
              <a:buFontTx/>
              <a:buChar char="-"/>
            </a:pPr>
            <a:r>
              <a:rPr lang="en-US" dirty="0"/>
              <a:t>here we can highlight Fujitsu’s </a:t>
            </a:r>
            <a:r>
              <a:rPr lang="en-US" dirty="0" err="1"/>
              <a:t>Interstage</a:t>
            </a:r>
            <a:r>
              <a:rPr lang="en-US" dirty="0"/>
              <a:t> BPM service, which is available as SaaS as well as on-premise solution, it supports BPMN and BPEL as well as UDDI, has multi-tenancy support and is strong in the process discovery area</a:t>
            </a:r>
          </a:p>
          <a:p>
            <a:pPr marL="1085850" lvl="2" indent="-171450" eaLnBrk="1" hangingPunct="1">
              <a:buFontTx/>
              <a:buChar char="-"/>
            </a:pPr>
            <a:r>
              <a:rPr lang="en-US" dirty="0"/>
              <a:t>another interesting service seem to </a:t>
            </a:r>
            <a:r>
              <a:rPr lang="en-US" dirty="0" err="1"/>
              <a:t>Cordy’s</a:t>
            </a:r>
            <a:r>
              <a:rPr lang="en-US" dirty="0"/>
              <a:t> Business Operations Platform, which is also available as a PaaS product, called BOP, and SaaS product on top of BOP which is called </a:t>
            </a:r>
            <a:r>
              <a:rPr lang="en-US" dirty="0" err="1"/>
              <a:t>Cordys</a:t>
            </a:r>
            <a:r>
              <a:rPr lang="en-US" dirty="0"/>
              <a:t> Process Factory, which seemed not yet enterprise ready</a:t>
            </a:r>
          </a:p>
          <a:p>
            <a:pPr marL="1085850" lvl="2" indent="-171450" eaLnBrk="1" hangingPunct="1">
              <a:buFontTx/>
              <a:buChar char="-"/>
            </a:pPr>
            <a:r>
              <a:rPr lang="en-US" dirty="0"/>
              <a:t>the other three candidates we </a:t>
            </a:r>
            <a:r>
              <a:rPr lang="en-US" dirty="0" smtClean="0"/>
              <a:t>considered was </a:t>
            </a:r>
            <a:r>
              <a:rPr lang="en-US" dirty="0" err="1" smtClean="0"/>
              <a:t>Polymita’s</a:t>
            </a:r>
            <a:r>
              <a:rPr lang="en-US" dirty="0" smtClean="0"/>
              <a:t> Business Suite, </a:t>
            </a:r>
            <a:r>
              <a:rPr lang="en-US" dirty="0" err="1" smtClean="0"/>
              <a:t>Intalio’s</a:t>
            </a:r>
            <a:r>
              <a:rPr lang="en-US" dirty="0" smtClean="0"/>
              <a:t> </a:t>
            </a:r>
            <a:r>
              <a:rPr lang="en-US" dirty="0"/>
              <a:t>BPM </a:t>
            </a:r>
            <a:r>
              <a:rPr lang="en-US" dirty="0" smtClean="0"/>
              <a:t>and </a:t>
            </a:r>
            <a:r>
              <a:rPr lang="en-US" dirty="0" err="1" smtClean="0"/>
              <a:t>RunMyProcess</a:t>
            </a:r>
            <a:endParaRPr lang="en-US" dirty="0"/>
          </a:p>
          <a:p>
            <a:pPr marL="628650" lvl="1" indent="-171450" eaLnBrk="1" hangingPunct="1">
              <a:buFontTx/>
              <a:buChar char="-"/>
            </a:pPr>
            <a:r>
              <a:rPr lang="en-US" dirty="0"/>
              <a:t>the last category is the open source workflow engine category, which contains two more open source engines (BPMN Process Engine by </a:t>
            </a:r>
            <a:r>
              <a:rPr lang="en-US" dirty="0" err="1"/>
              <a:t>Jboss</a:t>
            </a:r>
            <a:r>
              <a:rPr lang="en-US" dirty="0"/>
              <a:t> and Activity), which seemed to have a some impact in the workflow landscape, but as it turned out are by far not ready for the </a:t>
            </a:r>
            <a:r>
              <a:rPr lang="en-US" dirty="0" smtClean="0"/>
              <a:t>Cloud</a:t>
            </a:r>
            <a:endParaRPr lang="en-US" dirty="0" smtClean="0"/>
          </a:p>
          <a:p>
            <a:pPr marL="171450" marR="0" lvl="0" indent="-171450" algn="l" defTabSz="914400" rtl="0" eaLnBrk="1" fontAlgn="base" latinLnBrk="0" hangingPunct="1">
              <a:lnSpc>
                <a:spcPct val="100000"/>
              </a:lnSpc>
              <a:spcBef>
                <a:spcPct val="30000"/>
              </a:spcBef>
              <a:spcAft>
                <a:spcPct val="0"/>
              </a:spcAft>
              <a:buClrTx/>
              <a:buSzTx/>
              <a:buFontTx/>
              <a:buChar char="-"/>
              <a:tabLst/>
              <a:defRPr/>
            </a:pPr>
            <a:r>
              <a:rPr lang="de-DE" dirty="0" smtClean="0"/>
              <a:t>After </a:t>
            </a:r>
            <a:r>
              <a:rPr lang="de-DE" dirty="0" err="1" smtClean="0"/>
              <a:t>we</a:t>
            </a:r>
            <a:r>
              <a:rPr lang="de-DE" dirty="0" smtClean="0"/>
              <a:t> </a:t>
            </a:r>
            <a:r>
              <a:rPr lang="de-DE" dirty="0" err="1" smtClean="0"/>
              <a:t>identified</a:t>
            </a:r>
            <a:r>
              <a:rPr lang="de-DE" dirty="0" smtClean="0"/>
              <a:t> </a:t>
            </a:r>
            <a:r>
              <a:rPr lang="de-DE" dirty="0" err="1" smtClean="0"/>
              <a:t>the</a:t>
            </a:r>
            <a:r>
              <a:rPr lang="de-DE" dirty="0" smtClean="0"/>
              <a:t> </a:t>
            </a:r>
            <a:r>
              <a:rPr lang="de-DE" dirty="0" err="1" smtClean="0"/>
              <a:t>workflow</a:t>
            </a:r>
            <a:r>
              <a:rPr lang="de-DE" dirty="0" smtClean="0"/>
              <a:t> </a:t>
            </a:r>
            <a:r>
              <a:rPr lang="de-DE" dirty="0" err="1" smtClean="0"/>
              <a:t>engines</a:t>
            </a:r>
            <a:r>
              <a:rPr lang="de-DE" dirty="0" smtClean="0"/>
              <a:t> </a:t>
            </a:r>
            <a:r>
              <a:rPr lang="de-DE" dirty="0" err="1" smtClean="0"/>
              <a:t>and</a:t>
            </a:r>
            <a:r>
              <a:rPr lang="de-DE" dirty="0" smtClean="0"/>
              <a:t> </a:t>
            </a:r>
            <a:r>
              <a:rPr lang="de-DE" dirty="0" err="1" smtClean="0"/>
              <a:t>services</a:t>
            </a:r>
            <a:r>
              <a:rPr lang="de-DE" dirty="0" smtClean="0"/>
              <a:t> </a:t>
            </a:r>
            <a:r>
              <a:rPr lang="de-DE" dirty="0" err="1" smtClean="0"/>
              <a:t>that</a:t>
            </a:r>
            <a:r>
              <a:rPr lang="de-DE" dirty="0" smtClean="0"/>
              <a:t> </a:t>
            </a:r>
            <a:r>
              <a:rPr lang="de-DE" dirty="0" err="1" smtClean="0"/>
              <a:t>we</a:t>
            </a:r>
            <a:r>
              <a:rPr lang="de-DE" dirty="0" smtClean="0"/>
              <a:t> </a:t>
            </a:r>
            <a:r>
              <a:rPr lang="de-DE" dirty="0" err="1" smtClean="0"/>
              <a:t>wanted</a:t>
            </a:r>
            <a:r>
              <a:rPr lang="de-DE" dirty="0" smtClean="0"/>
              <a:t> to </a:t>
            </a:r>
            <a:r>
              <a:rPr lang="de-DE" dirty="0" err="1" smtClean="0"/>
              <a:t>evaluate</a:t>
            </a:r>
            <a:r>
              <a:rPr lang="de-DE" dirty="0" smtClean="0"/>
              <a:t>, </a:t>
            </a:r>
            <a:r>
              <a:rPr lang="de-DE" dirty="0" err="1" smtClean="0"/>
              <a:t>we</a:t>
            </a:r>
            <a:r>
              <a:rPr lang="de-DE" dirty="0" smtClean="0"/>
              <a:t> </a:t>
            </a:r>
            <a:r>
              <a:rPr lang="de-DE" dirty="0" err="1" smtClean="0"/>
              <a:t>came</a:t>
            </a:r>
            <a:r>
              <a:rPr lang="de-DE" dirty="0" smtClean="0"/>
              <a:t> </a:t>
            </a:r>
            <a:r>
              <a:rPr lang="de-DE" dirty="0" err="1" smtClean="0"/>
              <a:t>up</a:t>
            </a:r>
            <a:r>
              <a:rPr lang="de-DE" dirty="0" smtClean="0"/>
              <a:t> with a </a:t>
            </a:r>
            <a:r>
              <a:rPr lang="de-DE" dirty="0" err="1" smtClean="0"/>
              <a:t>list</a:t>
            </a:r>
            <a:r>
              <a:rPr lang="de-DE" dirty="0" smtClean="0"/>
              <a:t> of </a:t>
            </a:r>
            <a:r>
              <a:rPr lang="de-DE" dirty="0" err="1" smtClean="0"/>
              <a:t>criteria</a:t>
            </a:r>
            <a:r>
              <a:rPr lang="de-DE" dirty="0" smtClean="0"/>
              <a:t> </a:t>
            </a:r>
            <a:r>
              <a:rPr lang="de-DE" dirty="0" err="1" smtClean="0"/>
              <a:t>and</a:t>
            </a:r>
            <a:r>
              <a:rPr lang="de-DE" dirty="0" smtClean="0"/>
              <a:t> </a:t>
            </a:r>
            <a:r>
              <a:rPr lang="de-DE" dirty="0" err="1" smtClean="0"/>
              <a:t>capabilities</a:t>
            </a:r>
            <a:r>
              <a:rPr lang="de-DE" dirty="0" smtClean="0"/>
              <a:t> </a:t>
            </a:r>
            <a:r>
              <a:rPr lang="de-DE" dirty="0" err="1" smtClean="0"/>
              <a:t>which</a:t>
            </a:r>
            <a:r>
              <a:rPr lang="de-DE" dirty="0" smtClean="0"/>
              <a:t> </a:t>
            </a:r>
            <a:r>
              <a:rPr lang="de-DE" dirty="0" err="1" smtClean="0"/>
              <a:t>these</a:t>
            </a:r>
            <a:r>
              <a:rPr lang="de-DE" dirty="0" smtClean="0"/>
              <a:t> </a:t>
            </a:r>
            <a:r>
              <a:rPr lang="de-DE" dirty="0" err="1" smtClean="0"/>
              <a:t>engines</a:t>
            </a:r>
            <a:r>
              <a:rPr lang="de-DE" dirty="0" smtClean="0"/>
              <a:t> </a:t>
            </a:r>
            <a:r>
              <a:rPr lang="de-DE" dirty="0" err="1" smtClean="0"/>
              <a:t>and</a:t>
            </a:r>
            <a:r>
              <a:rPr lang="de-DE" dirty="0" smtClean="0"/>
              <a:t> </a:t>
            </a:r>
            <a:r>
              <a:rPr lang="de-DE" dirty="0" err="1" smtClean="0"/>
              <a:t>service</a:t>
            </a:r>
            <a:r>
              <a:rPr lang="de-DE" dirty="0" smtClean="0"/>
              <a:t> </a:t>
            </a:r>
            <a:r>
              <a:rPr lang="de-DE" dirty="0" err="1" smtClean="0"/>
              <a:t>should</a:t>
            </a:r>
            <a:r>
              <a:rPr lang="de-DE" dirty="0" smtClean="0"/>
              <a:t> </a:t>
            </a:r>
            <a:r>
              <a:rPr lang="de-DE" dirty="0" err="1" smtClean="0"/>
              <a:t>provide</a:t>
            </a:r>
            <a:r>
              <a:rPr lang="de-DE" dirty="0" smtClean="0"/>
              <a:t> to </a:t>
            </a:r>
            <a:r>
              <a:rPr lang="de-DE" dirty="0" err="1" smtClean="0"/>
              <a:t>run</a:t>
            </a:r>
            <a:r>
              <a:rPr lang="de-DE" dirty="0" smtClean="0"/>
              <a:t> </a:t>
            </a:r>
            <a:r>
              <a:rPr lang="de-DE" dirty="0" err="1" smtClean="0"/>
              <a:t>them</a:t>
            </a:r>
            <a:r>
              <a:rPr lang="de-DE" dirty="0" smtClean="0"/>
              <a:t> in </a:t>
            </a:r>
            <a:r>
              <a:rPr lang="de-DE" dirty="0" err="1" smtClean="0"/>
              <a:t>the</a:t>
            </a:r>
            <a:r>
              <a:rPr lang="de-DE" dirty="0" smtClean="0"/>
              <a:t> Cloud in </a:t>
            </a:r>
            <a:r>
              <a:rPr lang="de-DE" dirty="0" err="1" smtClean="0"/>
              <a:t>case</a:t>
            </a:r>
            <a:r>
              <a:rPr lang="de-DE" dirty="0" smtClean="0"/>
              <a:t> of </a:t>
            </a:r>
            <a:r>
              <a:rPr lang="de-DE" dirty="0" err="1" smtClean="0"/>
              <a:t>the</a:t>
            </a:r>
            <a:r>
              <a:rPr lang="de-DE" dirty="0" smtClean="0"/>
              <a:t> </a:t>
            </a:r>
            <a:r>
              <a:rPr lang="de-DE" dirty="0" err="1" smtClean="0"/>
              <a:t>engines</a:t>
            </a:r>
            <a:r>
              <a:rPr lang="de-DE" dirty="0" smtClean="0"/>
              <a:t>  - </a:t>
            </a:r>
            <a:r>
              <a:rPr lang="de-DE" dirty="0" err="1" smtClean="0"/>
              <a:t>or</a:t>
            </a:r>
            <a:r>
              <a:rPr lang="de-DE" dirty="0" smtClean="0"/>
              <a:t> - </a:t>
            </a:r>
            <a:r>
              <a:rPr lang="de-DE" dirty="0" err="1" smtClean="0"/>
              <a:t>deploy</a:t>
            </a:r>
            <a:r>
              <a:rPr lang="de-DE" dirty="0" smtClean="0"/>
              <a:t> </a:t>
            </a:r>
            <a:r>
              <a:rPr lang="de-DE" dirty="0" err="1" smtClean="0"/>
              <a:t>workflows</a:t>
            </a:r>
            <a:r>
              <a:rPr lang="de-DE" dirty="0" smtClean="0"/>
              <a:t> on </a:t>
            </a:r>
            <a:r>
              <a:rPr lang="de-DE" dirty="0" err="1" smtClean="0"/>
              <a:t>those</a:t>
            </a:r>
            <a:r>
              <a:rPr lang="de-DE" dirty="0" smtClean="0"/>
              <a:t> </a:t>
            </a:r>
            <a:r>
              <a:rPr lang="de-DE" dirty="0" err="1" smtClean="0"/>
              <a:t>service</a:t>
            </a:r>
            <a:r>
              <a:rPr lang="de-DE" dirty="0" smtClean="0"/>
              <a:t> in </a:t>
            </a:r>
            <a:r>
              <a:rPr lang="de-DE" dirty="0" err="1" smtClean="0"/>
              <a:t>case</a:t>
            </a:r>
            <a:r>
              <a:rPr lang="de-DE" dirty="0" smtClean="0"/>
              <a:t> of </a:t>
            </a:r>
            <a:r>
              <a:rPr lang="de-DE" dirty="0" err="1" smtClean="0"/>
              <a:t>the</a:t>
            </a:r>
            <a:r>
              <a:rPr lang="de-DE" dirty="0" smtClean="0"/>
              <a:t> </a:t>
            </a:r>
            <a:r>
              <a:rPr lang="de-DE" dirty="0" err="1" smtClean="0"/>
              <a:t>workflow</a:t>
            </a:r>
            <a:r>
              <a:rPr lang="de-DE" dirty="0" smtClean="0"/>
              <a:t> </a:t>
            </a:r>
            <a:r>
              <a:rPr lang="de-DE" dirty="0" err="1" smtClean="0"/>
              <a:t>services</a:t>
            </a:r>
            <a:endParaRPr lang="de-DE"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3" name="Rectangle 5"/>
          <p:cNvSpPr>
            <a:spLocks noChangeArrowheads="1"/>
          </p:cNvSpPr>
          <p:nvPr/>
        </p:nvSpPr>
        <p:spPr bwMode="auto">
          <a:xfrm>
            <a:off x="0" y="0"/>
            <a:ext cx="9144000" cy="4191000"/>
          </a:xfrm>
          <a:prstGeom prst="rect">
            <a:avLst/>
          </a:prstGeom>
          <a:solidFill>
            <a:schemeClr val="tx2"/>
          </a:solidFill>
          <a:ln w="9525">
            <a:noFill/>
            <a:miter lim="800000"/>
            <a:headEnd/>
            <a:tailEnd/>
          </a:ln>
        </p:spPr>
        <p:txBody>
          <a:bodyPr wrap="none" anchor="ctr"/>
          <a:lstStyle/>
          <a:p>
            <a:pPr>
              <a:defRPr/>
            </a:pPr>
            <a:endParaRPr lang="de-DE">
              <a:latin typeface="Verdana Ref" pitchFamily="34" charset="0"/>
              <a:ea typeface="ＭＳ Ｐゴシック" pitchFamily="34" charset="-128"/>
              <a:cs typeface="+mn-cs"/>
            </a:endParaRPr>
          </a:p>
        </p:txBody>
      </p:sp>
      <p:sp>
        <p:nvSpPr>
          <p:cNvPr id="4" name="Text Box 4"/>
          <p:cNvSpPr txBox="1">
            <a:spLocks noChangeArrowheads="1"/>
          </p:cNvSpPr>
          <p:nvPr/>
        </p:nvSpPr>
        <p:spPr bwMode="auto">
          <a:xfrm>
            <a:off x="2082800" y="4570413"/>
            <a:ext cx="4978400" cy="554037"/>
          </a:xfrm>
          <a:prstGeom prst="rect">
            <a:avLst/>
          </a:prstGeom>
          <a:noFill/>
          <a:ln>
            <a:noFill/>
          </a:ln>
          <a:extLst/>
        </p:spPr>
        <p:txBody>
          <a:bodyPr wrap="none">
            <a:spAutoFit/>
          </a:bodyPr>
          <a:lstStyle>
            <a:lvl1pPr eaLnBrk="0" hangingPunct="0">
              <a:defRPr sz="2400">
                <a:solidFill>
                  <a:schemeClr val="tx1"/>
                </a:solidFill>
                <a:latin typeface="Verdana Ref" charset="0"/>
                <a:ea typeface="ＭＳ Ｐゴシック" charset="0"/>
                <a:cs typeface="ＭＳ Ｐゴシック" charset="0"/>
              </a:defRPr>
            </a:lvl1pPr>
            <a:lvl2pPr marL="742950" indent="-285750" eaLnBrk="0" hangingPunct="0">
              <a:defRPr sz="2400">
                <a:solidFill>
                  <a:schemeClr val="tx1"/>
                </a:solidFill>
                <a:latin typeface="Verdana Ref" charset="0"/>
                <a:ea typeface="ＭＳ Ｐゴシック" charset="0"/>
              </a:defRPr>
            </a:lvl2pPr>
            <a:lvl3pPr marL="1143000" indent="-228600" eaLnBrk="0" hangingPunct="0">
              <a:defRPr sz="2400">
                <a:solidFill>
                  <a:schemeClr val="tx1"/>
                </a:solidFill>
                <a:latin typeface="Verdana Ref" charset="0"/>
                <a:ea typeface="ＭＳ Ｐゴシック" charset="0"/>
              </a:defRPr>
            </a:lvl3pPr>
            <a:lvl4pPr marL="1600200" indent="-228600" eaLnBrk="0" hangingPunct="0">
              <a:defRPr sz="2400">
                <a:solidFill>
                  <a:schemeClr val="tx1"/>
                </a:solidFill>
                <a:latin typeface="Verdana Ref" charset="0"/>
                <a:ea typeface="ＭＳ Ｐゴシック" charset="0"/>
              </a:defRPr>
            </a:lvl4pPr>
            <a:lvl5pPr marL="2057400" indent="-228600" eaLnBrk="0" hangingPunct="0">
              <a:defRPr sz="2400">
                <a:solidFill>
                  <a:schemeClr val="tx1"/>
                </a:solidFill>
                <a:latin typeface="Verdana Ref" charset="0"/>
                <a:ea typeface="ＭＳ Ｐゴシック" charset="0"/>
              </a:defRPr>
            </a:lvl5pPr>
            <a:lvl6pPr marL="2514600" indent="-228600" algn="ctr" eaLnBrk="0" fontAlgn="base" hangingPunct="0">
              <a:spcBef>
                <a:spcPct val="0"/>
              </a:spcBef>
              <a:spcAft>
                <a:spcPct val="0"/>
              </a:spcAft>
              <a:defRPr sz="2400">
                <a:solidFill>
                  <a:schemeClr val="tx1"/>
                </a:solidFill>
                <a:latin typeface="Verdana Ref" charset="0"/>
                <a:ea typeface="ＭＳ Ｐゴシック" charset="0"/>
              </a:defRPr>
            </a:lvl6pPr>
            <a:lvl7pPr marL="2971800" indent="-228600" algn="ctr" eaLnBrk="0" fontAlgn="base" hangingPunct="0">
              <a:spcBef>
                <a:spcPct val="0"/>
              </a:spcBef>
              <a:spcAft>
                <a:spcPct val="0"/>
              </a:spcAft>
              <a:defRPr sz="2400">
                <a:solidFill>
                  <a:schemeClr val="tx1"/>
                </a:solidFill>
                <a:latin typeface="Verdana Ref" charset="0"/>
                <a:ea typeface="ＭＳ Ｐゴシック" charset="0"/>
              </a:defRPr>
            </a:lvl7pPr>
            <a:lvl8pPr marL="3429000" indent="-228600" algn="ctr" eaLnBrk="0" fontAlgn="base" hangingPunct="0">
              <a:spcBef>
                <a:spcPct val="0"/>
              </a:spcBef>
              <a:spcAft>
                <a:spcPct val="0"/>
              </a:spcAft>
              <a:defRPr sz="2400">
                <a:solidFill>
                  <a:schemeClr val="tx1"/>
                </a:solidFill>
                <a:latin typeface="Verdana Ref" charset="0"/>
                <a:ea typeface="ＭＳ Ｐゴシック" charset="0"/>
              </a:defRPr>
            </a:lvl8pPr>
            <a:lvl9pPr marL="3886200" indent="-228600" algn="ctr" eaLnBrk="0" fontAlgn="base" hangingPunct="0">
              <a:spcBef>
                <a:spcPct val="0"/>
              </a:spcBef>
              <a:spcAft>
                <a:spcPct val="0"/>
              </a:spcAft>
              <a:defRPr sz="2400">
                <a:solidFill>
                  <a:schemeClr val="tx1"/>
                </a:solidFill>
                <a:latin typeface="Verdana Ref" charset="0"/>
                <a:ea typeface="ＭＳ Ｐゴシック" charset="0"/>
              </a:defRPr>
            </a:lvl9pPr>
          </a:lstStyle>
          <a:p>
            <a:pPr eaLnBrk="1" hangingPunct="1">
              <a:defRPr/>
            </a:pPr>
            <a:r>
              <a:rPr lang="en-US" sz="1800" smtClean="0">
                <a:solidFill>
                  <a:srgbClr val="000000"/>
                </a:solidFill>
              </a:rPr>
              <a:t>Thomas Bachmann, Lukasz Bialy, Anand Babu</a:t>
            </a:r>
          </a:p>
          <a:p>
            <a:pPr eaLnBrk="1" hangingPunct="1">
              <a:defRPr/>
            </a:pPr>
            <a:r>
              <a:rPr lang="en-US" sz="1200" smtClean="0">
                <a:solidFill>
                  <a:srgbClr val="000000"/>
                </a:solidFill>
              </a:rPr>
              <a:t>2012-02-20</a:t>
            </a:r>
          </a:p>
        </p:txBody>
      </p:sp>
      <p:sp>
        <p:nvSpPr>
          <p:cNvPr id="208899" name="Rectangle 3"/>
          <p:cNvSpPr>
            <a:spLocks noGrp="1" noChangeArrowheads="1"/>
          </p:cNvSpPr>
          <p:nvPr>
            <p:ph type="ctrTitle"/>
          </p:nvPr>
        </p:nvSpPr>
        <p:spPr>
          <a:xfrm>
            <a:off x="685800" y="457200"/>
            <a:ext cx="7772400" cy="2286000"/>
          </a:xfrm>
        </p:spPr>
        <p:txBody>
          <a:bodyPr/>
          <a:lstStyle>
            <a:lvl1pPr algn="ctr">
              <a:defRPr/>
            </a:lvl1pPr>
          </a:lstStyle>
          <a:p>
            <a:pPr lvl="0"/>
            <a:r>
              <a:rPr lang="en-US" noProof="0" smtClean="0"/>
              <a:t>Click to edit Master title style</a:t>
            </a:r>
          </a:p>
        </p:txBody>
      </p:sp>
    </p:spTree>
    <p:extLst>
      <p:ext uri="{BB962C8B-B14F-4D97-AF65-F5344CB8AC3E}">
        <p14:creationId xmlns:p14="http://schemas.microsoft.com/office/powerpoint/2010/main" val="3332976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Mastertitelformat bearbeiten</a:t>
            </a:r>
            <a:endParaRPr lang="de-DE"/>
          </a:p>
        </p:txBody>
      </p:sp>
      <p:sp>
        <p:nvSpPr>
          <p:cNvPr id="3" name="Vertikaler Textplatzhalter 2"/>
          <p:cNvSpPr>
            <a:spLocks noGrp="1"/>
          </p:cNvSpPr>
          <p:nvPr>
            <p:ph type="body" orient="vert" idx="1"/>
          </p:nvPr>
        </p:nvSpPr>
        <p:spPr/>
        <p:txBody>
          <a:bodyPr vert="eaVert"/>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Rectangle 4"/>
          <p:cNvSpPr>
            <a:spLocks noGrp="1" noChangeArrowheads="1"/>
          </p:cNvSpPr>
          <p:nvPr>
            <p:ph type="sldNum" sz="quarter" idx="10"/>
          </p:nvPr>
        </p:nvSpPr>
        <p:spPr>
          <a:ln/>
        </p:spPr>
        <p:txBody>
          <a:bodyPr/>
          <a:lstStyle>
            <a:lvl1pPr>
              <a:defRPr/>
            </a:lvl1pPr>
          </a:lstStyle>
          <a:p>
            <a:fld id="{8574E75E-CDF5-1546-93CF-FB4CFC97D3A8}" type="slidenum">
              <a:rPr lang="en-US"/>
              <a:pPr/>
              <a:t>‹Nr.›</a:t>
            </a:fld>
            <a:endParaRPr lang="en-US"/>
          </a:p>
        </p:txBody>
      </p:sp>
    </p:spTree>
    <p:extLst>
      <p:ext uri="{BB962C8B-B14F-4D97-AF65-F5344CB8AC3E}">
        <p14:creationId xmlns:p14="http://schemas.microsoft.com/office/powerpoint/2010/main" val="16942699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800850" y="95250"/>
            <a:ext cx="2190750" cy="6534150"/>
          </a:xfrm>
        </p:spPr>
        <p:txBody>
          <a:bodyPr vert="eaVert"/>
          <a:lstStyle/>
          <a:p>
            <a:r>
              <a:rPr lang="de-DE" smtClean="0"/>
              <a:t>Mastertitelformat bearbeiten</a:t>
            </a:r>
            <a:endParaRPr lang="de-DE"/>
          </a:p>
        </p:txBody>
      </p:sp>
      <p:sp>
        <p:nvSpPr>
          <p:cNvPr id="3" name="Vertikaler Textplatzhalter 2"/>
          <p:cNvSpPr>
            <a:spLocks noGrp="1"/>
          </p:cNvSpPr>
          <p:nvPr>
            <p:ph type="body" orient="vert" idx="1"/>
          </p:nvPr>
        </p:nvSpPr>
        <p:spPr>
          <a:xfrm>
            <a:off x="228600" y="95250"/>
            <a:ext cx="6419850" cy="6534150"/>
          </a:xfrm>
        </p:spPr>
        <p:txBody>
          <a:bodyPr vert="eaVert"/>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Rectangle 4"/>
          <p:cNvSpPr>
            <a:spLocks noGrp="1" noChangeArrowheads="1"/>
          </p:cNvSpPr>
          <p:nvPr>
            <p:ph type="sldNum" sz="quarter" idx="10"/>
          </p:nvPr>
        </p:nvSpPr>
        <p:spPr>
          <a:ln/>
        </p:spPr>
        <p:txBody>
          <a:bodyPr/>
          <a:lstStyle>
            <a:lvl1pPr>
              <a:defRPr/>
            </a:lvl1pPr>
          </a:lstStyle>
          <a:p>
            <a:fld id="{8E5DEC21-E02A-694B-A06F-9BD46F82A600}" type="slidenum">
              <a:rPr lang="en-US"/>
              <a:pPr/>
              <a:t>‹Nr.›</a:t>
            </a:fld>
            <a:endParaRPr lang="en-US"/>
          </a:p>
        </p:txBody>
      </p:sp>
    </p:spTree>
    <p:extLst>
      <p:ext uri="{BB962C8B-B14F-4D97-AF65-F5344CB8AC3E}">
        <p14:creationId xmlns:p14="http://schemas.microsoft.com/office/powerpoint/2010/main" val="42328199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de-DE" smtClean="0"/>
              <a:t>Mastertitelformat bearbeiten</a:t>
            </a:r>
            <a:endParaRPr lang="de-DE"/>
          </a:p>
        </p:txBody>
      </p:sp>
      <p:sp>
        <p:nvSpPr>
          <p:cNvPr id="3" name="Untertitel 2"/>
          <p:cNvSpPr>
            <a:spLocks noGrp="1"/>
          </p:cNvSpPr>
          <p:nvPr>
            <p:ph type="subTitle" idx="1"/>
          </p:nvPr>
        </p:nvSpPr>
        <p:spPr>
          <a:xfrm>
            <a:off x="1371600" y="3886200"/>
            <a:ext cx="6400800" cy="1752600"/>
          </a:xfrm>
          <a:prstGeom prst="rect">
            <a:avLst/>
          </a:prstGeom>
        </p:spPr>
        <p:txBody>
          <a:bodyPr vert="horz"/>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DE" smtClean="0"/>
              <a:t>Master-Untertitelformat bearbeiten</a:t>
            </a:r>
            <a:endParaRPr lang="de-DE"/>
          </a:p>
        </p:txBody>
      </p:sp>
    </p:spTree>
    <p:extLst>
      <p:ext uri="{BB962C8B-B14F-4D97-AF65-F5344CB8AC3E}">
        <p14:creationId xmlns:p14="http://schemas.microsoft.com/office/powerpoint/2010/main" val="6990364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Mastertitelformat bearbeiten</a:t>
            </a:r>
            <a:endParaRPr lang="de-DE"/>
          </a:p>
        </p:txBody>
      </p:sp>
      <p:sp>
        <p:nvSpPr>
          <p:cNvPr id="3" name="Inhaltsplatzhalter 2"/>
          <p:cNvSpPr>
            <a:spLocks noGrp="1"/>
          </p:cNvSpPr>
          <p:nvPr>
            <p:ph idx="1"/>
          </p:nvPr>
        </p:nvSpPr>
        <p:spPr>
          <a:xfrm>
            <a:off x="457200" y="1600200"/>
            <a:ext cx="8229600" cy="4525963"/>
          </a:xfrm>
          <a:prstGeom prst="rect">
            <a:avLst/>
          </a:prstGeom>
        </p:spPr>
        <p:txBody>
          <a:bodyPr vert="horz"/>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Tree>
    <p:extLst>
      <p:ext uri="{BB962C8B-B14F-4D97-AF65-F5344CB8AC3E}">
        <p14:creationId xmlns:p14="http://schemas.microsoft.com/office/powerpoint/2010/main" val="11103511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smtClean="0"/>
              <a:t>Mastertitelformat bearbeiten</a:t>
            </a:r>
            <a:endParaRPr lang="de-DE"/>
          </a:p>
        </p:txBody>
      </p:sp>
      <p:sp>
        <p:nvSpPr>
          <p:cNvPr id="3" name="Textplatzhalter 2"/>
          <p:cNvSpPr>
            <a:spLocks noGrp="1"/>
          </p:cNvSpPr>
          <p:nvPr>
            <p:ph type="body" idx="1"/>
          </p:nvPr>
        </p:nvSpPr>
        <p:spPr>
          <a:xfrm>
            <a:off x="722313" y="2906713"/>
            <a:ext cx="7772400" cy="1500187"/>
          </a:xfrm>
          <a:prstGeom prst="rect">
            <a:avLst/>
          </a:prstGeom>
        </p:spPr>
        <p:txBody>
          <a:bodyPr vert="horz"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smtClean="0"/>
              <a:t>Mastertextformat bearbeiten</a:t>
            </a:r>
          </a:p>
        </p:txBody>
      </p:sp>
    </p:spTree>
    <p:extLst>
      <p:ext uri="{BB962C8B-B14F-4D97-AF65-F5344CB8AC3E}">
        <p14:creationId xmlns:p14="http://schemas.microsoft.com/office/powerpoint/2010/main" val="27631018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Mastertitelformat bearbeiten</a:t>
            </a:r>
            <a:endParaRPr lang="de-DE"/>
          </a:p>
        </p:txBody>
      </p:sp>
      <p:sp>
        <p:nvSpPr>
          <p:cNvPr id="3" name="Inhaltsplatzhalter 2"/>
          <p:cNvSpPr>
            <a:spLocks noGrp="1"/>
          </p:cNvSpPr>
          <p:nvPr>
            <p:ph sz="half" idx="1"/>
          </p:nvPr>
        </p:nvSpPr>
        <p:spPr>
          <a:xfrm>
            <a:off x="457200" y="1600200"/>
            <a:ext cx="4038600" cy="4525963"/>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4648200" y="1600200"/>
            <a:ext cx="4038600" cy="4525963"/>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Tree>
    <p:extLst>
      <p:ext uri="{BB962C8B-B14F-4D97-AF65-F5344CB8AC3E}">
        <p14:creationId xmlns:p14="http://schemas.microsoft.com/office/powerpoint/2010/main" val="38834220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p:spPr>
        <p:txBody>
          <a:bodyPr/>
          <a:lstStyle>
            <a:lvl1pPr>
              <a:defRPr/>
            </a:lvl1pPr>
          </a:lstStyle>
          <a:p>
            <a:r>
              <a:rPr lang="de-DE" smtClean="0"/>
              <a:t>Mastertitelformat bearbeiten</a:t>
            </a:r>
            <a:endParaRPr lang="de-DE"/>
          </a:p>
        </p:txBody>
      </p:sp>
      <p:sp>
        <p:nvSpPr>
          <p:cNvPr id="3" name="Textplatzhalter 2"/>
          <p:cNvSpPr>
            <a:spLocks noGrp="1"/>
          </p:cNvSpPr>
          <p:nvPr>
            <p:ph type="body" idx="1"/>
          </p:nvPr>
        </p:nvSpPr>
        <p:spPr>
          <a:xfrm>
            <a:off x="457200" y="1535113"/>
            <a:ext cx="4040188" cy="639762"/>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Mastertextformat bearbeiten</a:t>
            </a:r>
          </a:p>
        </p:txBody>
      </p:sp>
      <p:sp>
        <p:nvSpPr>
          <p:cNvPr id="4" name="Inhaltsplatzhalter 3"/>
          <p:cNvSpPr>
            <a:spLocks noGrp="1"/>
          </p:cNvSpPr>
          <p:nvPr>
            <p:ph sz="half" idx="2"/>
          </p:nvPr>
        </p:nvSpPr>
        <p:spPr>
          <a:xfrm>
            <a:off x="457200" y="2174875"/>
            <a:ext cx="4040188" cy="3951288"/>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4645025" y="1535113"/>
            <a:ext cx="4041775" cy="639762"/>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Mastertextformat bearbeiten</a:t>
            </a:r>
          </a:p>
        </p:txBody>
      </p:sp>
      <p:sp>
        <p:nvSpPr>
          <p:cNvPr id="6" name="Inhaltsplatzhalter 5"/>
          <p:cNvSpPr>
            <a:spLocks noGrp="1"/>
          </p:cNvSpPr>
          <p:nvPr>
            <p:ph sz="quarter" idx="4"/>
          </p:nvPr>
        </p:nvSpPr>
        <p:spPr>
          <a:xfrm>
            <a:off x="4645025" y="2174875"/>
            <a:ext cx="4041775" cy="3951288"/>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Tree>
    <p:extLst>
      <p:ext uri="{BB962C8B-B14F-4D97-AF65-F5344CB8AC3E}">
        <p14:creationId xmlns:p14="http://schemas.microsoft.com/office/powerpoint/2010/main" val="15282858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Mastertitelformat bearbeiten</a:t>
            </a:r>
            <a:endParaRPr lang="de-DE"/>
          </a:p>
        </p:txBody>
      </p:sp>
    </p:spTree>
    <p:extLst>
      <p:ext uri="{BB962C8B-B14F-4D97-AF65-F5344CB8AC3E}">
        <p14:creationId xmlns:p14="http://schemas.microsoft.com/office/powerpoint/2010/main" val="209282990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68582801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Inhalt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lstStyle>
            <a:lvl1pPr algn="l">
              <a:defRPr sz="2000" b="1"/>
            </a:lvl1pPr>
          </a:lstStyle>
          <a:p>
            <a:r>
              <a:rPr lang="de-DE" smtClean="0"/>
              <a:t>Mastertitelformat bearbeiten</a:t>
            </a:r>
            <a:endParaRPr lang="de-DE"/>
          </a:p>
        </p:txBody>
      </p:sp>
      <p:sp>
        <p:nvSpPr>
          <p:cNvPr id="3" name="Inhaltsplatzhalter 2"/>
          <p:cNvSpPr>
            <a:spLocks noGrp="1"/>
          </p:cNvSpPr>
          <p:nvPr>
            <p:ph idx="1"/>
          </p:nvPr>
        </p:nvSpPr>
        <p:spPr>
          <a:xfrm>
            <a:off x="3575050" y="273050"/>
            <a:ext cx="5111750" cy="5853113"/>
          </a:xfrm>
          <a:prstGeom prst="rect">
            <a:avLst/>
          </a:prstGeom>
        </p:spPr>
        <p:txBody>
          <a:bodyPr vert="horz"/>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457200" y="1435100"/>
            <a:ext cx="3008313" cy="4691063"/>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Mastertextformat bearbeiten</a:t>
            </a:r>
          </a:p>
        </p:txBody>
      </p:sp>
    </p:spTree>
    <p:extLst>
      <p:ext uri="{BB962C8B-B14F-4D97-AF65-F5344CB8AC3E}">
        <p14:creationId xmlns:p14="http://schemas.microsoft.com/office/powerpoint/2010/main" val="24257476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Mastertitelformat bearbeiten</a:t>
            </a:r>
            <a:endParaRPr lang="de-DE"/>
          </a:p>
        </p:txBody>
      </p:sp>
      <p:sp>
        <p:nvSpPr>
          <p:cNvPr id="3" name="Inhaltsplatzhalter 2"/>
          <p:cNvSpPr>
            <a:spLocks noGrp="1"/>
          </p:cNvSpPr>
          <p:nvPr>
            <p:ph idx="1"/>
          </p:nvPr>
        </p:nvSpPr>
        <p:spPr/>
        <p:txBody>
          <a:body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Rectangle 4"/>
          <p:cNvSpPr>
            <a:spLocks noGrp="1" noChangeArrowheads="1"/>
          </p:cNvSpPr>
          <p:nvPr>
            <p:ph type="sldNum" sz="quarter" idx="10"/>
          </p:nvPr>
        </p:nvSpPr>
        <p:spPr>
          <a:ln/>
        </p:spPr>
        <p:txBody>
          <a:bodyPr/>
          <a:lstStyle>
            <a:lvl1pPr>
              <a:defRPr/>
            </a:lvl1pPr>
          </a:lstStyle>
          <a:p>
            <a:fld id="{D8C807F0-6516-3F4D-ADDD-438842FB3D16}" type="slidenum">
              <a:rPr lang="en-US"/>
              <a:pPr/>
              <a:t>‹Nr.›</a:t>
            </a:fld>
            <a:endParaRPr lang="en-US"/>
          </a:p>
        </p:txBody>
      </p:sp>
    </p:spTree>
    <p:extLst>
      <p:ext uri="{BB962C8B-B14F-4D97-AF65-F5344CB8AC3E}">
        <p14:creationId xmlns:p14="http://schemas.microsoft.com/office/powerpoint/2010/main" val="163309631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Bild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lstStyle>
            <a:lvl1pPr algn="l">
              <a:defRPr sz="2000" b="1"/>
            </a:lvl1pPr>
          </a:lstStyle>
          <a:p>
            <a:r>
              <a:rPr lang="de-DE" smtClean="0"/>
              <a:t>Mastertitelformat bearbeiten</a:t>
            </a:r>
            <a:endParaRPr lang="de-DE"/>
          </a:p>
        </p:txBody>
      </p:sp>
      <p:sp>
        <p:nvSpPr>
          <p:cNvPr id="3" name="Bildplatzhalter 2"/>
          <p:cNvSpPr>
            <a:spLocks noGrp="1"/>
          </p:cNvSpPr>
          <p:nvPr>
            <p:ph type="pic" idx="1"/>
          </p:nvPr>
        </p:nvSpPr>
        <p:spPr>
          <a:xfrm>
            <a:off x="1792288" y="612775"/>
            <a:ext cx="5486400" cy="4114800"/>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DE" noProof="0" smtClean="0"/>
          </a:p>
        </p:txBody>
      </p:sp>
      <p:sp>
        <p:nvSpPr>
          <p:cNvPr id="4" name="Textplatzhalter 3"/>
          <p:cNvSpPr>
            <a:spLocks noGrp="1"/>
          </p:cNvSpPr>
          <p:nvPr>
            <p:ph type="body" sz="half" idx="2"/>
          </p:nvPr>
        </p:nvSpPr>
        <p:spPr>
          <a:xfrm>
            <a:off x="1792288" y="5367338"/>
            <a:ext cx="5486400" cy="804862"/>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Mastertextformat bearbeiten</a:t>
            </a:r>
          </a:p>
        </p:txBody>
      </p:sp>
    </p:spTree>
    <p:extLst>
      <p:ext uri="{BB962C8B-B14F-4D97-AF65-F5344CB8AC3E}">
        <p14:creationId xmlns:p14="http://schemas.microsoft.com/office/powerpoint/2010/main" val="38229867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Mastertitelformat bearbeiten</a:t>
            </a:r>
            <a:endParaRPr lang="de-DE"/>
          </a:p>
        </p:txBody>
      </p:sp>
      <p:sp>
        <p:nvSpPr>
          <p:cNvPr id="3" name="Vertikaler Textplatzhalter 2"/>
          <p:cNvSpPr>
            <a:spLocks noGrp="1"/>
          </p:cNvSpPr>
          <p:nvPr>
            <p:ph type="body" orient="vert" idx="1"/>
          </p:nvPr>
        </p:nvSpPr>
        <p:spPr>
          <a:xfrm>
            <a:off x="457200" y="1600200"/>
            <a:ext cx="8229600" cy="4525963"/>
          </a:xfrm>
          <a:prstGeom prst="rect">
            <a:avLst/>
          </a:prstGeom>
        </p:spPr>
        <p:txBody>
          <a:bodyPr vert="eaVert"/>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Tree>
    <p:extLst>
      <p:ext uri="{BB962C8B-B14F-4D97-AF65-F5344CB8AC3E}">
        <p14:creationId xmlns:p14="http://schemas.microsoft.com/office/powerpoint/2010/main" val="328323680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724650" y="1600200"/>
            <a:ext cx="2190750" cy="4525963"/>
          </a:xfrm>
        </p:spPr>
        <p:txBody>
          <a:bodyPr vert="eaVert"/>
          <a:lstStyle/>
          <a:p>
            <a:r>
              <a:rPr lang="de-DE" smtClean="0"/>
              <a:t>Mastertitelformat bearbeiten</a:t>
            </a:r>
            <a:endParaRPr lang="de-DE"/>
          </a:p>
        </p:txBody>
      </p:sp>
      <p:sp>
        <p:nvSpPr>
          <p:cNvPr id="3" name="Vertikaler Textplatzhalter 2"/>
          <p:cNvSpPr>
            <a:spLocks noGrp="1"/>
          </p:cNvSpPr>
          <p:nvPr>
            <p:ph type="body" orient="vert" idx="1"/>
          </p:nvPr>
        </p:nvSpPr>
        <p:spPr>
          <a:xfrm>
            <a:off x="152400" y="1600200"/>
            <a:ext cx="6419850" cy="4525963"/>
          </a:xfrm>
          <a:prstGeom prst="rect">
            <a:avLst/>
          </a:prstGeom>
        </p:spPr>
        <p:txBody>
          <a:bodyPr vert="eaVert"/>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Tree>
    <p:extLst>
      <p:ext uri="{BB962C8B-B14F-4D97-AF65-F5344CB8AC3E}">
        <p14:creationId xmlns:p14="http://schemas.microsoft.com/office/powerpoint/2010/main" val="347445890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de-DE" smtClean="0"/>
              <a:t>Mastertitelformat bearbeiten</a:t>
            </a:r>
            <a:endParaRPr lang="de-DE"/>
          </a:p>
        </p:txBody>
      </p:sp>
      <p:sp>
        <p:nvSpPr>
          <p:cNvPr id="3" name="Untertitel 2"/>
          <p:cNvSpPr>
            <a:spLocks noGrp="1"/>
          </p:cNvSpPr>
          <p:nvPr>
            <p:ph type="subTitle" idx="1"/>
          </p:nvPr>
        </p:nvSpPr>
        <p:spPr>
          <a:xfrm>
            <a:off x="1371600" y="3886200"/>
            <a:ext cx="6400800" cy="1752600"/>
          </a:xfrm>
          <a:prstGeom prst="rect">
            <a:avLst/>
          </a:prstGeom>
        </p:spPr>
        <p:txBody>
          <a:bodyPr vert="horz"/>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DE" smtClean="0"/>
              <a:t>Master-Untertitelformat bearbeiten</a:t>
            </a:r>
            <a:endParaRPr lang="de-DE"/>
          </a:p>
        </p:txBody>
      </p:sp>
    </p:spTree>
    <p:extLst>
      <p:ext uri="{BB962C8B-B14F-4D97-AF65-F5344CB8AC3E}">
        <p14:creationId xmlns:p14="http://schemas.microsoft.com/office/powerpoint/2010/main" val="348767602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Mastertitelformat bearbeiten</a:t>
            </a:r>
            <a:endParaRPr lang="de-DE"/>
          </a:p>
        </p:txBody>
      </p:sp>
      <p:sp>
        <p:nvSpPr>
          <p:cNvPr id="3" name="Inhaltsplatzhalter 2"/>
          <p:cNvSpPr>
            <a:spLocks noGrp="1"/>
          </p:cNvSpPr>
          <p:nvPr>
            <p:ph idx="1"/>
          </p:nvPr>
        </p:nvSpPr>
        <p:spPr>
          <a:xfrm>
            <a:off x="457200" y="1600200"/>
            <a:ext cx="8229600" cy="4525963"/>
          </a:xfrm>
          <a:prstGeom prst="rect">
            <a:avLst/>
          </a:prstGeom>
        </p:spPr>
        <p:txBody>
          <a:bodyPr vert="horz"/>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Tree>
    <p:extLst>
      <p:ext uri="{BB962C8B-B14F-4D97-AF65-F5344CB8AC3E}">
        <p14:creationId xmlns:p14="http://schemas.microsoft.com/office/powerpoint/2010/main" val="159134613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smtClean="0"/>
              <a:t>Mastertitelformat bearbeiten</a:t>
            </a:r>
            <a:endParaRPr lang="de-DE"/>
          </a:p>
        </p:txBody>
      </p:sp>
      <p:sp>
        <p:nvSpPr>
          <p:cNvPr id="3" name="Textplatzhalter 2"/>
          <p:cNvSpPr>
            <a:spLocks noGrp="1"/>
          </p:cNvSpPr>
          <p:nvPr>
            <p:ph type="body" idx="1"/>
          </p:nvPr>
        </p:nvSpPr>
        <p:spPr>
          <a:xfrm>
            <a:off x="722313" y="2906713"/>
            <a:ext cx="7772400" cy="1500187"/>
          </a:xfrm>
          <a:prstGeom prst="rect">
            <a:avLst/>
          </a:prstGeom>
        </p:spPr>
        <p:txBody>
          <a:bodyPr vert="horz"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smtClean="0"/>
              <a:t>Mastertextformat bearbeiten</a:t>
            </a:r>
          </a:p>
        </p:txBody>
      </p:sp>
    </p:spTree>
    <p:extLst>
      <p:ext uri="{BB962C8B-B14F-4D97-AF65-F5344CB8AC3E}">
        <p14:creationId xmlns:p14="http://schemas.microsoft.com/office/powerpoint/2010/main" val="233245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Mastertitelformat bearbeiten</a:t>
            </a:r>
            <a:endParaRPr lang="de-DE"/>
          </a:p>
        </p:txBody>
      </p:sp>
      <p:sp>
        <p:nvSpPr>
          <p:cNvPr id="3" name="Inhaltsplatzhalter 2"/>
          <p:cNvSpPr>
            <a:spLocks noGrp="1"/>
          </p:cNvSpPr>
          <p:nvPr>
            <p:ph sz="half" idx="1"/>
          </p:nvPr>
        </p:nvSpPr>
        <p:spPr>
          <a:xfrm>
            <a:off x="457200" y="1600200"/>
            <a:ext cx="4038600" cy="4525963"/>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4648200" y="1600200"/>
            <a:ext cx="4038600" cy="4525963"/>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Tree>
    <p:extLst>
      <p:ext uri="{BB962C8B-B14F-4D97-AF65-F5344CB8AC3E}">
        <p14:creationId xmlns:p14="http://schemas.microsoft.com/office/powerpoint/2010/main" val="232456467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p:spPr>
        <p:txBody>
          <a:bodyPr/>
          <a:lstStyle>
            <a:lvl1pPr>
              <a:defRPr/>
            </a:lvl1pPr>
          </a:lstStyle>
          <a:p>
            <a:r>
              <a:rPr lang="de-DE" smtClean="0"/>
              <a:t>Mastertitelformat bearbeiten</a:t>
            </a:r>
            <a:endParaRPr lang="de-DE"/>
          </a:p>
        </p:txBody>
      </p:sp>
      <p:sp>
        <p:nvSpPr>
          <p:cNvPr id="3" name="Textplatzhalter 2"/>
          <p:cNvSpPr>
            <a:spLocks noGrp="1"/>
          </p:cNvSpPr>
          <p:nvPr>
            <p:ph type="body" idx="1"/>
          </p:nvPr>
        </p:nvSpPr>
        <p:spPr>
          <a:xfrm>
            <a:off x="457200" y="1535113"/>
            <a:ext cx="4040188" cy="639762"/>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Mastertextformat bearbeiten</a:t>
            </a:r>
          </a:p>
        </p:txBody>
      </p:sp>
      <p:sp>
        <p:nvSpPr>
          <p:cNvPr id="4" name="Inhaltsplatzhalter 3"/>
          <p:cNvSpPr>
            <a:spLocks noGrp="1"/>
          </p:cNvSpPr>
          <p:nvPr>
            <p:ph sz="half" idx="2"/>
          </p:nvPr>
        </p:nvSpPr>
        <p:spPr>
          <a:xfrm>
            <a:off x="457200" y="2174875"/>
            <a:ext cx="4040188" cy="3951288"/>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4645025" y="1535113"/>
            <a:ext cx="4041775" cy="639762"/>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Mastertextformat bearbeiten</a:t>
            </a:r>
          </a:p>
        </p:txBody>
      </p:sp>
      <p:sp>
        <p:nvSpPr>
          <p:cNvPr id="6" name="Inhaltsplatzhalter 5"/>
          <p:cNvSpPr>
            <a:spLocks noGrp="1"/>
          </p:cNvSpPr>
          <p:nvPr>
            <p:ph sz="quarter" idx="4"/>
          </p:nvPr>
        </p:nvSpPr>
        <p:spPr>
          <a:xfrm>
            <a:off x="4645025" y="2174875"/>
            <a:ext cx="4041775" cy="3951288"/>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Tree>
    <p:extLst>
      <p:ext uri="{BB962C8B-B14F-4D97-AF65-F5344CB8AC3E}">
        <p14:creationId xmlns:p14="http://schemas.microsoft.com/office/powerpoint/2010/main" val="272061858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Mastertitelformat bearbeiten</a:t>
            </a:r>
            <a:endParaRPr lang="de-DE"/>
          </a:p>
        </p:txBody>
      </p:sp>
    </p:spTree>
    <p:extLst>
      <p:ext uri="{BB962C8B-B14F-4D97-AF65-F5344CB8AC3E}">
        <p14:creationId xmlns:p14="http://schemas.microsoft.com/office/powerpoint/2010/main" val="300928551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4057968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smtClean="0"/>
              <a:t>Mastertitelformat bearbeiten</a:t>
            </a:r>
            <a:endParaRPr lang="de-DE"/>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smtClean="0"/>
              <a:t>Mastertextformat bearbeiten</a:t>
            </a:r>
          </a:p>
        </p:txBody>
      </p:sp>
      <p:sp>
        <p:nvSpPr>
          <p:cNvPr id="4" name="Rectangle 4"/>
          <p:cNvSpPr>
            <a:spLocks noGrp="1" noChangeArrowheads="1"/>
          </p:cNvSpPr>
          <p:nvPr>
            <p:ph type="sldNum" sz="quarter" idx="10"/>
          </p:nvPr>
        </p:nvSpPr>
        <p:spPr>
          <a:ln/>
        </p:spPr>
        <p:txBody>
          <a:bodyPr/>
          <a:lstStyle>
            <a:lvl1pPr>
              <a:defRPr/>
            </a:lvl1pPr>
          </a:lstStyle>
          <a:p>
            <a:fld id="{64D17AC6-02C5-1A40-8CC7-D64A5CA06C02}" type="slidenum">
              <a:rPr lang="en-US"/>
              <a:pPr/>
              <a:t>‹Nr.›</a:t>
            </a:fld>
            <a:endParaRPr lang="en-US"/>
          </a:p>
        </p:txBody>
      </p:sp>
    </p:spTree>
    <p:extLst>
      <p:ext uri="{BB962C8B-B14F-4D97-AF65-F5344CB8AC3E}">
        <p14:creationId xmlns:p14="http://schemas.microsoft.com/office/powerpoint/2010/main" val="89986237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Inhalt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lstStyle>
            <a:lvl1pPr algn="l">
              <a:defRPr sz="2000" b="1"/>
            </a:lvl1pPr>
          </a:lstStyle>
          <a:p>
            <a:r>
              <a:rPr lang="de-DE" smtClean="0"/>
              <a:t>Mastertitelformat bearbeiten</a:t>
            </a:r>
            <a:endParaRPr lang="de-DE"/>
          </a:p>
        </p:txBody>
      </p:sp>
      <p:sp>
        <p:nvSpPr>
          <p:cNvPr id="3" name="Inhaltsplatzhalter 2"/>
          <p:cNvSpPr>
            <a:spLocks noGrp="1"/>
          </p:cNvSpPr>
          <p:nvPr>
            <p:ph idx="1"/>
          </p:nvPr>
        </p:nvSpPr>
        <p:spPr>
          <a:xfrm>
            <a:off x="3575050" y="273050"/>
            <a:ext cx="5111750" cy="5853113"/>
          </a:xfrm>
          <a:prstGeom prst="rect">
            <a:avLst/>
          </a:prstGeom>
        </p:spPr>
        <p:txBody>
          <a:bodyPr vert="horz"/>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457200" y="1435100"/>
            <a:ext cx="3008313" cy="4691063"/>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Mastertextformat bearbeiten</a:t>
            </a:r>
          </a:p>
        </p:txBody>
      </p:sp>
    </p:spTree>
    <p:extLst>
      <p:ext uri="{BB962C8B-B14F-4D97-AF65-F5344CB8AC3E}">
        <p14:creationId xmlns:p14="http://schemas.microsoft.com/office/powerpoint/2010/main" val="424843837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Bild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lstStyle>
            <a:lvl1pPr algn="l">
              <a:defRPr sz="2000" b="1"/>
            </a:lvl1pPr>
          </a:lstStyle>
          <a:p>
            <a:r>
              <a:rPr lang="de-DE" smtClean="0"/>
              <a:t>Mastertitelformat bearbeiten</a:t>
            </a:r>
            <a:endParaRPr lang="de-DE"/>
          </a:p>
        </p:txBody>
      </p:sp>
      <p:sp>
        <p:nvSpPr>
          <p:cNvPr id="3" name="Bildplatzhalter 2"/>
          <p:cNvSpPr>
            <a:spLocks noGrp="1"/>
          </p:cNvSpPr>
          <p:nvPr>
            <p:ph type="pic" idx="1"/>
          </p:nvPr>
        </p:nvSpPr>
        <p:spPr>
          <a:xfrm>
            <a:off x="1792288" y="612775"/>
            <a:ext cx="5486400" cy="4114800"/>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DE" noProof="0" smtClean="0"/>
          </a:p>
        </p:txBody>
      </p:sp>
      <p:sp>
        <p:nvSpPr>
          <p:cNvPr id="4" name="Textplatzhalter 3"/>
          <p:cNvSpPr>
            <a:spLocks noGrp="1"/>
          </p:cNvSpPr>
          <p:nvPr>
            <p:ph type="body" sz="half" idx="2"/>
          </p:nvPr>
        </p:nvSpPr>
        <p:spPr>
          <a:xfrm>
            <a:off x="1792288" y="5367338"/>
            <a:ext cx="5486400" cy="804862"/>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Mastertextformat bearbeiten</a:t>
            </a:r>
          </a:p>
        </p:txBody>
      </p:sp>
    </p:spTree>
    <p:extLst>
      <p:ext uri="{BB962C8B-B14F-4D97-AF65-F5344CB8AC3E}">
        <p14:creationId xmlns:p14="http://schemas.microsoft.com/office/powerpoint/2010/main" val="268966624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Mastertitelformat bearbeiten</a:t>
            </a:r>
            <a:endParaRPr lang="de-DE"/>
          </a:p>
        </p:txBody>
      </p:sp>
      <p:sp>
        <p:nvSpPr>
          <p:cNvPr id="3" name="Vertikaler Textplatzhalter 2"/>
          <p:cNvSpPr>
            <a:spLocks noGrp="1"/>
          </p:cNvSpPr>
          <p:nvPr>
            <p:ph type="body" orient="vert" idx="1"/>
          </p:nvPr>
        </p:nvSpPr>
        <p:spPr>
          <a:xfrm>
            <a:off x="457200" y="1600200"/>
            <a:ext cx="8229600" cy="4525963"/>
          </a:xfrm>
          <a:prstGeom prst="rect">
            <a:avLst/>
          </a:prstGeom>
        </p:spPr>
        <p:txBody>
          <a:bodyPr vert="eaVert"/>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Tree>
    <p:extLst>
      <p:ext uri="{BB962C8B-B14F-4D97-AF65-F5344CB8AC3E}">
        <p14:creationId xmlns:p14="http://schemas.microsoft.com/office/powerpoint/2010/main" val="266766847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724650" y="1600200"/>
            <a:ext cx="2190750" cy="4525963"/>
          </a:xfrm>
        </p:spPr>
        <p:txBody>
          <a:bodyPr vert="eaVert"/>
          <a:lstStyle/>
          <a:p>
            <a:r>
              <a:rPr lang="de-DE" smtClean="0"/>
              <a:t>Mastertitelformat bearbeiten</a:t>
            </a:r>
            <a:endParaRPr lang="de-DE"/>
          </a:p>
        </p:txBody>
      </p:sp>
      <p:sp>
        <p:nvSpPr>
          <p:cNvPr id="3" name="Vertikaler Textplatzhalter 2"/>
          <p:cNvSpPr>
            <a:spLocks noGrp="1"/>
          </p:cNvSpPr>
          <p:nvPr>
            <p:ph type="body" orient="vert" idx="1"/>
          </p:nvPr>
        </p:nvSpPr>
        <p:spPr>
          <a:xfrm>
            <a:off x="152400" y="1600200"/>
            <a:ext cx="6419850" cy="4525963"/>
          </a:xfrm>
          <a:prstGeom prst="rect">
            <a:avLst/>
          </a:prstGeom>
        </p:spPr>
        <p:txBody>
          <a:bodyPr vert="eaVert"/>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Tree>
    <p:extLst>
      <p:ext uri="{BB962C8B-B14F-4D97-AF65-F5344CB8AC3E}">
        <p14:creationId xmlns:p14="http://schemas.microsoft.com/office/powerpoint/2010/main" val="223981174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3" name="Rectangle 5"/>
          <p:cNvSpPr>
            <a:spLocks noChangeArrowheads="1"/>
          </p:cNvSpPr>
          <p:nvPr/>
        </p:nvSpPr>
        <p:spPr bwMode="auto">
          <a:xfrm>
            <a:off x="0" y="0"/>
            <a:ext cx="9144000" cy="4191000"/>
          </a:xfrm>
          <a:prstGeom prst="rect">
            <a:avLst/>
          </a:prstGeom>
          <a:solidFill>
            <a:schemeClr val="tx2"/>
          </a:solidFill>
          <a:ln w="9525">
            <a:noFill/>
            <a:miter lim="800000"/>
            <a:headEnd/>
            <a:tailEnd/>
          </a:ln>
        </p:spPr>
        <p:txBody>
          <a:bodyPr wrap="none" anchor="ctr"/>
          <a:lstStyle/>
          <a:p>
            <a:pPr>
              <a:defRPr/>
            </a:pPr>
            <a:endParaRPr lang="de-DE">
              <a:latin typeface="Verdana Ref" pitchFamily="34" charset="0"/>
              <a:ea typeface="ＭＳ Ｐゴシック" pitchFamily="34" charset="-128"/>
              <a:cs typeface="+mn-cs"/>
            </a:endParaRPr>
          </a:p>
        </p:txBody>
      </p:sp>
      <p:sp>
        <p:nvSpPr>
          <p:cNvPr id="4" name="Text Box 4"/>
          <p:cNvSpPr txBox="1">
            <a:spLocks noChangeArrowheads="1"/>
          </p:cNvSpPr>
          <p:nvPr/>
        </p:nvSpPr>
        <p:spPr bwMode="auto">
          <a:xfrm>
            <a:off x="2082800" y="4570413"/>
            <a:ext cx="4978400" cy="554037"/>
          </a:xfrm>
          <a:prstGeom prst="rect">
            <a:avLst/>
          </a:prstGeom>
          <a:noFill/>
          <a:ln>
            <a:noFill/>
          </a:ln>
          <a:extLst/>
        </p:spPr>
        <p:txBody>
          <a:bodyPr wrap="none">
            <a:spAutoFit/>
          </a:bodyPr>
          <a:lstStyle>
            <a:lvl1pPr eaLnBrk="0" hangingPunct="0">
              <a:defRPr sz="2400">
                <a:solidFill>
                  <a:schemeClr val="tx1"/>
                </a:solidFill>
                <a:latin typeface="Verdana Ref" charset="0"/>
                <a:ea typeface="ＭＳ Ｐゴシック" charset="0"/>
                <a:cs typeface="ＭＳ Ｐゴシック" charset="0"/>
              </a:defRPr>
            </a:lvl1pPr>
            <a:lvl2pPr marL="742950" indent="-285750" eaLnBrk="0" hangingPunct="0">
              <a:defRPr sz="2400">
                <a:solidFill>
                  <a:schemeClr val="tx1"/>
                </a:solidFill>
                <a:latin typeface="Verdana Ref" charset="0"/>
                <a:ea typeface="ＭＳ Ｐゴシック" charset="0"/>
              </a:defRPr>
            </a:lvl2pPr>
            <a:lvl3pPr marL="1143000" indent="-228600" eaLnBrk="0" hangingPunct="0">
              <a:defRPr sz="2400">
                <a:solidFill>
                  <a:schemeClr val="tx1"/>
                </a:solidFill>
                <a:latin typeface="Verdana Ref" charset="0"/>
                <a:ea typeface="ＭＳ Ｐゴシック" charset="0"/>
              </a:defRPr>
            </a:lvl3pPr>
            <a:lvl4pPr marL="1600200" indent="-228600" eaLnBrk="0" hangingPunct="0">
              <a:defRPr sz="2400">
                <a:solidFill>
                  <a:schemeClr val="tx1"/>
                </a:solidFill>
                <a:latin typeface="Verdana Ref" charset="0"/>
                <a:ea typeface="ＭＳ Ｐゴシック" charset="0"/>
              </a:defRPr>
            </a:lvl4pPr>
            <a:lvl5pPr marL="2057400" indent="-228600" eaLnBrk="0" hangingPunct="0">
              <a:defRPr sz="2400">
                <a:solidFill>
                  <a:schemeClr val="tx1"/>
                </a:solidFill>
                <a:latin typeface="Verdana Ref" charset="0"/>
                <a:ea typeface="ＭＳ Ｐゴシック" charset="0"/>
              </a:defRPr>
            </a:lvl5pPr>
            <a:lvl6pPr marL="2514600" indent="-228600" algn="ctr" eaLnBrk="0" fontAlgn="base" hangingPunct="0">
              <a:spcBef>
                <a:spcPct val="0"/>
              </a:spcBef>
              <a:spcAft>
                <a:spcPct val="0"/>
              </a:spcAft>
              <a:defRPr sz="2400">
                <a:solidFill>
                  <a:schemeClr val="tx1"/>
                </a:solidFill>
                <a:latin typeface="Verdana Ref" charset="0"/>
                <a:ea typeface="ＭＳ Ｐゴシック" charset="0"/>
              </a:defRPr>
            </a:lvl6pPr>
            <a:lvl7pPr marL="2971800" indent="-228600" algn="ctr" eaLnBrk="0" fontAlgn="base" hangingPunct="0">
              <a:spcBef>
                <a:spcPct val="0"/>
              </a:spcBef>
              <a:spcAft>
                <a:spcPct val="0"/>
              </a:spcAft>
              <a:defRPr sz="2400">
                <a:solidFill>
                  <a:schemeClr val="tx1"/>
                </a:solidFill>
                <a:latin typeface="Verdana Ref" charset="0"/>
                <a:ea typeface="ＭＳ Ｐゴシック" charset="0"/>
              </a:defRPr>
            </a:lvl7pPr>
            <a:lvl8pPr marL="3429000" indent="-228600" algn="ctr" eaLnBrk="0" fontAlgn="base" hangingPunct="0">
              <a:spcBef>
                <a:spcPct val="0"/>
              </a:spcBef>
              <a:spcAft>
                <a:spcPct val="0"/>
              </a:spcAft>
              <a:defRPr sz="2400">
                <a:solidFill>
                  <a:schemeClr val="tx1"/>
                </a:solidFill>
                <a:latin typeface="Verdana Ref" charset="0"/>
                <a:ea typeface="ＭＳ Ｐゴシック" charset="0"/>
              </a:defRPr>
            </a:lvl8pPr>
            <a:lvl9pPr marL="3886200" indent="-228600" algn="ctr" eaLnBrk="0" fontAlgn="base" hangingPunct="0">
              <a:spcBef>
                <a:spcPct val="0"/>
              </a:spcBef>
              <a:spcAft>
                <a:spcPct val="0"/>
              </a:spcAft>
              <a:defRPr sz="2400">
                <a:solidFill>
                  <a:schemeClr val="tx1"/>
                </a:solidFill>
                <a:latin typeface="Verdana Ref" charset="0"/>
                <a:ea typeface="ＭＳ Ｐゴシック" charset="0"/>
              </a:defRPr>
            </a:lvl9pPr>
          </a:lstStyle>
          <a:p>
            <a:pPr eaLnBrk="1" hangingPunct="1">
              <a:defRPr/>
            </a:pPr>
            <a:r>
              <a:rPr lang="en-US" sz="1800" smtClean="0">
                <a:solidFill>
                  <a:srgbClr val="000000"/>
                </a:solidFill>
              </a:rPr>
              <a:t>Thomas Bachmann, Lukasz Bialy, Anand Babu</a:t>
            </a:r>
          </a:p>
          <a:p>
            <a:pPr eaLnBrk="1" hangingPunct="1">
              <a:defRPr/>
            </a:pPr>
            <a:r>
              <a:rPr lang="en-US" sz="1200" smtClean="0">
                <a:solidFill>
                  <a:srgbClr val="000000"/>
                </a:solidFill>
              </a:rPr>
              <a:t>2012-02-20</a:t>
            </a:r>
          </a:p>
        </p:txBody>
      </p:sp>
      <p:sp>
        <p:nvSpPr>
          <p:cNvPr id="208899" name="Rectangle 3"/>
          <p:cNvSpPr>
            <a:spLocks noGrp="1" noChangeArrowheads="1"/>
          </p:cNvSpPr>
          <p:nvPr>
            <p:ph type="ctrTitle"/>
          </p:nvPr>
        </p:nvSpPr>
        <p:spPr>
          <a:xfrm>
            <a:off x="685800" y="457200"/>
            <a:ext cx="7772400" cy="2286000"/>
          </a:xfrm>
        </p:spPr>
        <p:txBody>
          <a:bodyPr/>
          <a:lstStyle>
            <a:lvl1pPr algn="ctr">
              <a:defRPr/>
            </a:lvl1pPr>
          </a:lstStyle>
          <a:p>
            <a:pPr lvl="0"/>
            <a:r>
              <a:rPr lang="en-US" noProof="0" smtClean="0"/>
              <a:t>Click to edit Master title style</a:t>
            </a:r>
          </a:p>
        </p:txBody>
      </p:sp>
    </p:spTree>
    <p:extLst>
      <p:ext uri="{BB962C8B-B14F-4D97-AF65-F5344CB8AC3E}">
        <p14:creationId xmlns:p14="http://schemas.microsoft.com/office/powerpoint/2010/main" val="425046259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Mastertitelformat bearbeiten</a:t>
            </a:r>
            <a:endParaRPr lang="de-DE"/>
          </a:p>
        </p:txBody>
      </p:sp>
      <p:sp>
        <p:nvSpPr>
          <p:cNvPr id="3" name="Inhaltsplatzhalter 2"/>
          <p:cNvSpPr>
            <a:spLocks noGrp="1"/>
          </p:cNvSpPr>
          <p:nvPr>
            <p:ph idx="1"/>
          </p:nvPr>
        </p:nvSpPr>
        <p:spPr/>
        <p:txBody>
          <a:body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Rectangle 4"/>
          <p:cNvSpPr>
            <a:spLocks noGrp="1" noChangeArrowheads="1"/>
          </p:cNvSpPr>
          <p:nvPr>
            <p:ph type="sldNum" sz="quarter" idx="10"/>
          </p:nvPr>
        </p:nvSpPr>
        <p:spPr>
          <a:ln/>
        </p:spPr>
        <p:txBody>
          <a:bodyPr/>
          <a:lstStyle>
            <a:lvl1pPr>
              <a:defRPr/>
            </a:lvl1pPr>
          </a:lstStyle>
          <a:p>
            <a:fld id="{B09476C1-2CA0-8F41-82B2-E1F6FFF0EECA}" type="slidenum">
              <a:rPr lang="en-US"/>
              <a:pPr/>
              <a:t>‹Nr.›</a:t>
            </a:fld>
            <a:endParaRPr lang="en-US"/>
          </a:p>
        </p:txBody>
      </p:sp>
    </p:spTree>
    <p:extLst>
      <p:ext uri="{BB962C8B-B14F-4D97-AF65-F5344CB8AC3E}">
        <p14:creationId xmlns:p14="http://schemas.microsoft.com/office/powerpoint/2010/main" val="299899538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smtClean="0"/>
              <a:t>Mastertitelformat bearbeiten</a:t>
            </a:r>
            <a:endParaRPr lang="de-DE"/>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smtClean="0"/>
              <a:t>Mastertextformat bearbeiten</a:t>
            </a:r>
          </a:p>
        </p:txBody>
      </p:sp>
      <p:sp>
        <p:nvSpPr>
          <p:cNvPr id="4" name="Rectangle 4"/>
          <p:cNvSpPr>
            <a:spLocks noGrp="1" noChangeArrowheads="1"/>
          </p:cNvSpPr>
          <p:nvPr>
            <p:ph type="sldNum" sz="quarter" idx="10"/>
          </p:nvPr>
        </p:nvSpPr>
        <p:spPr>
          <a:ln/>
        </p:spPr>
        <p:txBody>
          <a:bodyPr/>
          <a:lstStyle>
            <a:lvl1pPr>
              <a:defRPr/>
            </a:lvl1pPr>
          </a:lstStyle>
          <a:p>
            <a:fld id="{9818F7C5-489E-E549-8F30-82F5B8546451}" type="slidenum">
              <a:rPr lang="en-US"/>
              <a:pPr/>
              <a:t>‹Nr.›</a:t>
            </a:fld>
            <a:endParaRPr lang="en-US"/>
          </a:p>
        </p:txBody>
      </p:sp>
    </p:spTree>
    <p:extLst>
      <p:ext uri="{BB962C8B-B14F-4D97-AF65-F5344CB8AC3E}">
        <p14:creationId xmlns:p14="http://schemas.microsoft.com/office/powerpoint/2010/main" val="401173553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Mastertitelformat bearbeiten</a:t>
            </a:r>
            <a:endParaRPr lang="de-DE"/>
          </a:p>
        </p:txBody>
      </p:sp>
      <p:sp>
        <p:nvSpPr>
          <p:cNvPr id="3" name="Inhaltsplatzhalter 2"/>
          <p:cNvSpPr>
            <a:spLocks noGrp="1"/>
          </p:cNvSpPr>
          <p:nvPr>
            <p:ph sz="half" idx="1"/>
          </p:nvPr>
        </p:nvSpPr>
        <p:spPr>
          <a:xfrm>
            <a:off x="381000" y="914400"/>
            <a:ext cx="4152900" cy="5715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4686300" y="914400"/>
            <a:ext cx="4152900" cy="5715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Rectangle 4"/>
          <p:cNvSpPr>
            <a:spLocks noGrp="1" noChangeArrowheads="1"/>
          </p:cNvSpPr>
          <p:nvPr>
            <p:ph type="sldNum" sz="quarter" idx="10"/>
          </p:nvPr>
        </p:nvSpPr>
        <p:spPr>
          <a:ln/>
        </p:spPr>
        <p:txBody>
          <a:bodyPr/>
          <a:lstStyle>
            <a:lvl1pPr>
              <a:defRPr/>
            </a:lvl1pPr>
          </a:lstStyle>
          <a:p>
            <a:fld id="{42224452-A528-5A4A-BF9F-65220964C289}" type="slidenum">
              <a:rPr lang="en-US"/>
              <a:pPr/>
              <a:t>‹Nr.›</a:t>
            </a:fld>
            <a:endParaRPr lang="en-US"/>
          </a:p>
        </p:txBody>
      </p:sp>
    </p:spTree>
    <p:extLst>
      <p:ext uri="{BB962C8B-B14F-4D97-AF65-F5344CB8AC3E}">
        <p14:creationId xmlns:p14="http://schemas.microsoft.com/office/powerpoint/2010/main" val="220958418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p:spPr>
        <p:txBody>
          <a:bodyPr/>
          <a:lstStyle>
            <a:lvl1pPr>
              <a:defRPr/>
            </a:lvl1pPr>
          </a:lstStyle>
          <a:p>
            <a:r>
              <a:rPr lang="de-DE" smtClean="0"/>
              <a:t>Mastertitelformat bearbeiten</a:t>
            </a:r>
            <a:endParaRPr lang="de-DE"/>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Mastertextformat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Mastertextformat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Rectangle 4"/>
          <p:cNvSpPr>
            <a:spLocks noGrp="1" noChangeArrowheads="1"/>
          </p:cNvSpPr>
          <p:nvPr>
            <p:ph type="sldNum" sz="quarter" idx="10"/>
          </p:nvPr>
        </p:nvSpPr>
        <p:spPr>
          <a:ln/>
        </p:spPr>
        <p:txBody>
          <a:bodyPr/>
          <a:lstStyle>
            <a:lvl1pPr>
              <a:defRPr/>
            </a:lvl1pPr>
          </a:lstStyle>
          <a:p>
            <a:fld id="{DC1DE4E8-17FF-2945-A6EB-A9B249A80614}" type="slidenum">
              <a:rPr lang="en-US"/>
              <a:pPr/>
              <a:t>‹Nr.›</a:t>
            </a:fld>
            <a:endParaRPr lang="en-US"/>
          </a:p>
        </p:txBody>
      </p:sp>
    </p:spTree>
    <p:extLst>
      <p:ext uri="{BB962C8B-B14F-4D97-AF65-F5344CB8AC3E}">
        <p14:creationId xmlns:p14="http://schemas.microsoft.com/office/powerpoint/2010/main" val="182931635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Mastertitelformat bearbeiten</a:t>
            </a:r>
            <a:endParaRPr lang="de-DE"/>
          </a:p>
        </p:txBody>
      </p:sp>
      <p:sp>
        <p:nvSpPr>
          <p:cNvPr id="3" name="Rectangle 4"/>
          <p:cNvSpPr>
            <a:spLocks noGrp="1" noChangeArrowheads="1"/>
          </p:cNvSpPr>
          <p:nvPr>
            <p:ph type="sldNum" sz="quarter" idx="10"/>
          </p:nvPr>
        </p:nvSpPr>
        <p:spPr>
          <a:ln/>
        </p:spPr>
        <p:txBody>
          <a:bodyPr/>
          <a:lstStyle>
            <a:lvl1pPr>
              <a:defRPr/>
            </a:lvl1pPr>
          </a:lstStyle>
          <a:p>
            <a:fld id="{6FFFBAC6-6BE2-624A-AC9D-B1838C2F8F73}" type="slidenum">
              <a:rPr lang="en-US"/>
              <a:pPr/>
              <a:t>‹Nr.›</a:t>
            </a:fld>
            <a:endParaRPr lang="en-US"/>
          </a:p>
        </p:txBody>
      </p:sp>
    </p:spTree>
    <p:extLst>
      <p:ext uri="{BB962C8B-B14F-4D97-AF65-F5344CB8AC3E}">
        <p14:creationId xmlns:p14="http://schemas.microsoft.com/office/powerpoint/2010/main" val="7971615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Mastertitelformat bearbeiten</a:t>
            </a:r>
            <a:endParaRPr lang="de-DE"/>
          </a:p>
        </p:txBody>
      </p:sp>
      <p:sp>
        <p:nvSpPr>
          <p:cNvPr id="3" name="Inhaltsplatzhalter 2"/>
          <p:cNvSpPr>
            <a:spLocks noGrp="1"/>
          </p:cNvSpPr>
          <p:nvPr>
            <p:ph sz="half" idx="1"/>
          </p:nvPr>
        </p:nvSpPr>
        <p:spPr>
          <a:xfrm>
            <a:off x="381000" y="914400"/>
            <a:ext cx="4152900" cy="5715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4686300" y="914400"/>
            <a:ext cx="4152900" cy="5715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Rectangle 4"/>
          <p:cNvSpPr>
            <a:spLocks noGrp="1" noChangeArrowheads="1"/>
          </p:cNvSpPr>
          <p:nvPr>
            <p:ph type="sldNum" sz="quarter" idx="10"/>
          </p:nvPr>
        </p:nvSpPr>
        <p:spPr>
          <a:ln/>
        </p:spPr>
        <p:txBody>
          <a:bodyPr/>
          <a:lstStyle>
            <a:lvl1pPr>
              <a:defRPr/>
            </a:lvl1pPr>
          </a:lstStyle>
          <a:p>
            <a:fld id="{A5AB6AEE-14C7-4B49-B2AA-2F6989991FD6}" type="slidenum">
              <a:rPr lang="en-US"/>
              <a:pPr/>
              <a:t>‹Nr.›</a:t>
            </a:fld>
            <a:endParaRPr lang="en-US"/>
          </a:p>
        </p:txBody>
      </p:sp>
    </p:spTree>
    <p:extLst>
      <p:ext uri="{BB962C8B-B14F-4D97-AF65-F5344CB8AC3E}">
        <p14:creationId xmlns:p14="http://schemas.microsoft.com/office/powerpoint/2010/main" val="221826835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Rectangle 4"/>
          <p:cNvSpPr>
            <a:spLocks noGrp="1" noChangeArrowheads="1"/>
          </p:cNvSpPr>
          <p:nvPr>
            <p:ph type="sldNum" sz="quarter" idx="10"/>
          </p:nvPr>
        </p:nvSpPr>
        <p:spPr>
          <a:ln/>
        </p:spPr>
        <p:txBody>
          <a:bodyPr/>
          <a:lstStyle>
            <a:lvl1pPr>
              <a:defRPr/>
            </a:lvl1pPr>
          </a:lstStyle>
          <a:p>
            <a:fld id="{D63CDB3B-FDA0-C645-966E-1A90BCC0974E}" type="slidenum">
              <a:rPr lang="en-US"/>
              <a:pPr/>
              <a:t>‹Nr.›</a:t>
            </a:fld>
            <a:endParaRPr lang="en-US"/>
          </a:p>
        </p:txBody>
      </p:sp>
    </p:spTree>
    <p:extLst>
      <p:ext uri="{BB962C8B-B14F-4D97-AF65-F5344CB8AC3E}">
        <p14:creationId xmlns:p14="http://schemas.microsoft.com/office/powerpoint/2010/main" val="306171052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Inhalt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lstStyle>
            <a:lvl1pPr algn="l">
              <a:defRPr sz="2000" b="1"/>
            </a:lvl1pPr>
          </a:lstStyle>
          <a:p>
            <a:r>
              <a:rPr lang="de-DE" smtClean="0"/>
              <a:t>Mastertitelformat bearbeiten</a:t>
            </a:r>
            <a:endParaRPr lang="de-DE"/>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Mastertextformat bearbeiten</a:t>
            </a:r>
          </a:p>
        </p:txBody>
      </p:sp>
      <p:sp>
        <p:nvSpPr>
          <p:cNvPr id="5" name="Rectangle 4"/>
          <p:cNvSpPr>
            <a:spLocks noGrp="1" noChangeArrowheads="1"/>
          </p:cNvSpPr>
          <p:nvPr>
            <p:ph type="sldNum" sz="quarter" idx="10"/>
          </p:nvPr>
        </p:nvSpPr>
        <p:spPr>
          <a:ln/>
        </p:spPr>
        <p:txBody>
          <a:bodyPr/>
          <a:lstStyle>
            <a:lvl1pPr>
              <a:defRPr/>
            </a:lvl1pPr>
          </a:lstStyle>
          <a:p>
            <a:fld id="{7C4B2977-F173-4142-91A1-987D40EB880D}" type="slidenum">
              <a:rPr lang="en-US"/>
              <a:pPr/>
              <a:t>‹Nr.›</a:t>
            </a:fld>
            <a:endParaRPr lang="en-US"/>
          </a:p>
        </p:txBody>
      </p:sp>
    </p:spTree>
    <p:extLst>
      <p:ext uri="{BB962C8B-B14F-4D97-AF65-F5344CB8AC3E}">
        <p14:creationId xmlns:p14="http://schemas.microsoft.com/office/powerpoint/2010/main" val="134837416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Bild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lstStyle>
            <a:lvl1pPr algn="l">
              <a:defRPr sz="2000" b="1"/>
            </a:lvl1pPr>
          </a:lstStyle>
          <a:p>
            <a:r>
              <a:rPr lang="de-DE" smtClean="0"/>
              <a:t>Mastertitelformat bearbeiten</a:t>
            </a:r>
            <a:endParaRPr lang="de-DE"/>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DE" noProof="0" smtClean="0"/>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Mastertextformat bearbeiten</a:t>
            </a:r>
          </a:p>
        </p:txBody>
      </p:sp>
      <p:sp>
        <p:nvSpPr>
          <p:cNvPr id="5" name="Rectangle 4"/>
          <p:cNvSpPr>
            <a:spLocks noGrp="1" noChangeArrowheads="1"/>
          </p:cNvSpPr>
          <p:nvPr>
            <p:ph type="sldNum" sz="quarter" idx="10"/>
          </p:nvPr>
        </p:nvSpPr>
        <p:spPr>
          <a:ln/>
        </p:spPr>
        <p:txBody>
          <a:bodyPr/>
          <a:lstStyle>
            <a:lvl1pPr>
              <a:defRPr/>
            </a:lvl1pPr>
          </a:lstStyle>
          <a:p>
            <a:fld id="{F4FDD8A6-CE87-F344-B4FB-20A7C94DBFE9}" type="slidenum">
              <a:rPr lang="en-US"/>
              <a:pPr/>
              <a:t>‹Nr.›</a:t>
            </a:fld>
            <a:endParaRPr lang="en-US"/>
          </a:p>
        </p:txBody>
      </p:sp>
    </p:spTree>
    <p:extLst>
      <p:ext uri="{BB962C8B-B14F-4D97-AF65-F5344CB8AC3E}">
        <p14:creationId xmlns:p14="http://schemas.microsoft.com/office/powerpoint/2010/main" val="250071233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Mastertitelformat bearbeiten</a:t>
            </a:r>
            <a:endParaRPr lang="de-DE"/>
          </a:p>
        </p:txBody>
      </p:sp>
      <p:sp>
        <p:nvSpPr>
          <p:cNvPr id="3" name="Vertikaler Textplatzhalter 2"/>
          <p:cNvSpPr>
            <a:spLocks noGrp="1"/>
          </p:cNvSpPr>
          <p:nvPr>
            <p:ph type="body" orient="vert" idx="1"/>
          </p:nvPr>
        </p:nvSpPr>
        <p:spPr/>
        <p:txBody>
          <a:bodyPr vert="eaVert"/>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Rectangle 4"/>
          <p:cNvSpPr>
            <a:spLocks noGrp="1" noChangeArrowheads="1"/>
          </p:cNvSpPr>
          <p:nvPr>
            <p:ph type="sldNum" sz="quarter" idx="10"/>
          </p:nvPr>
        </p:nvSpPr>
        <p:spPr>
          <a:ln/>
        </p:spPr>
        <p:txBody>
          <a:bodyPr/>
          <a:lstStyle>
            <a:lvl1pPr>
              <a:defRPr/>
            </a:lvl1pPr>
          </a:lstStyle>
          <a:p>
            <a:fld id="{1CF74A00-FB97-D345-9A42-FB7DB286EC60}" type="slidenum">
              <a:rPr lang="en-US"/>
              <a:pPr/>
              <a:t>‹Nr.›</a:t>
            </a:fld>
            <a:endParaRPr lang="en-US"/>
          </a:p>
        </p:txBody>
      </p:sp>
    </p:spTree>
    <p:extLst>
      <p:ext uri="{BB962C8B-B14F-4D97-AF65-F5344CB8AC3E}">
        <p14:creationId xmlns:p14="http://schemas.microsoft.com/office/powerpoint/2010/main" val="241921768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800850" y="95250"/>
            <a:ext cx="2190750" cy="6534150"/>
          </a:xfrm>
        </p:spPr>
        <p:txBody>
          <a:bodyPr vert="eaVert"/>
          <a:lstStyle/>
          <a:p>
            <a:r>
              <a:rPr lang="de-DE" smtClean="0"/>
              <a:t>Mastertitelformat bearbeiten</a:t>
            </a:r>
            <a:endParaRPr lang="de-DE"/>
          </a:p>
        </p:txBody>
      </p:sp>
      <p:sp>
        <p:nvSpPr>
          <p:cNvPr id="3" name="Vertikaler Textplatzhalter 2"/>
          <p:cNvSpPr>
            <a:spLocks noGrp="1"/>
          </p:cNvSpPr>
          <p:nvPr>
            <p:ph type="body" orient="vert" idx="1"/>
          </p:nvPr>
        </p:nvSpPr>
        <p:spPr>
          <a:xfrm>
            <a:off x="228600" y="95250"/>
            <a:ext cx="6419850" cy="6534150"/>
          </a:xfrm>
        </p:spPr>
        <p:txBody>
          <a:bodyPr vert="eaVert"/>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Rectangle 4"/>
          <p:cNvSpPr>
            <a:spLocks noGrp="1" noChangeArrowheads="1"/>
          </p:cNvSpPr>
          <p:nvPr>
            <p:ph type="sldNum" sz="quarter" idx="10"/>
          </p:nvPr>
        </p:nvSpPr>
        <p:spPr>
          <a:ln/>
        </p:spPr>
        <p:txBody>
          <a:bodyPr/>
          <a:lstStyle>
            <a:lvl1pPr>
              <a:defRPr/>
            </a:lvl1pPr>
          </a:lstStyle>
          <a:p>
            <a:fld id="{DF12F814-F678-F940-B99B-48B41726D98A}" type="slidenum">
              <a:rPr lang="en-US"/>
              <a:pPr/>
              <a:t>‹Nr.›</a:t>
            </a:fld>
            <a:endParaRPr lang="en-US"/>
          </a:p>
        </p:txBody>
      </p:sp>
    </p:spTree>
    <p:extLst>
      <p:ext uri="{BB962C8B-B14F-4D97-AF65-F5344CB8AC3E}">
        <p14:creationId xmlns:p14="http://schemas.microsoft.com/office/powerpoint/2010/main" val="376921407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de-DE" smtClean="0"/>
              <a:t>Mastertitelformat bearbeiten</a:t>
            </a:r>
            <a:endParaRPr lang="de-DE"/>
          </a:p>
        </p:txBody>
      </p:sp>
      <p:sp>
        <p:nvSpPr>
          <p:cNvPr id="3" name="Untertitel 2"/>
          <p:cNvSpPr>
            <a:spLocks noGrp="1"/>
          </p:cNvSpPr>
          <p:nvPr>
            <p:ph type="subTitle" idx="1"/>
          </p:nvPr>
        </p:nvSpPr>
        <p:spPr>
          <a:xfrm>
            <a:off x="1371600" y="3886200"/>
            <a:ext cx="6400800" cy="1752600"/>
          </a:xfrm>
          <a:prstGeom prst="rect">
            <a:avLst/>
          </a:prstGeom>
        </p:spPr>
        <p:txBody>
          <a:bodyPr vert="horz"/>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DE" smtClean="0"/>
              <a:t>Master-Untertitelformat bearbeiten</a:t>
            </a:r>
            <a:endParaRPr lang="de-DE"/>
          </a:p>
        </p:txBody>
      </p:sp>
    </p:spTree>
    <p:extLst>
      <p:ext uri="{BB962C8B-B14F-4D97-AF65-F5344CB8AC3E}">
        <p14:creationId xmlns:p14="http://schemas.microsoft.com/office/powerpoint/2010/main" val="348767602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Mastertitelformat bearbeiten</a:t>
            </a:r>
            <a:endParaRPr lang="de-DE"/>
          </a:p>
        </p:txBody>
      </p:sp>
      <p:sp>
        <p:nvSpPr>
          <p:cNvPr id="3" name="Inhaltsplatzhalter 2"/>
          <p:cNvSpPr>
            <a:spLocks noGrp="1"/>
          </p:cNvSpPr>
          <p:nvPr>
            <p:ph idx="1"/>
          </p:nvPr>
        </p:nvSpPr>
        <p:spPr>
          <a:xfrm>
            <a:off x="457200" y="1600200"/>
            <a:ext cx="8229600" cy="4525963"/>
          </a:xfrm>
          <a:prstGeom prst="rect">
            <a:avLst/>
          </a:prstGeom>
        </p:spPr>
        <p:txBody>
          <a:bodyPr vert="horz"/>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Tree>
    <p:extLst>
      <p:ext uri="{BB962C8B-B14F-4D97-AF65-F5344CB8AC3E}">
        <p14:creationId xmlns:p14="http://schemas.microsoft.com/office/powerpoint/2010/main" val="159134613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smtClean="0"/>
              <a:t>Mastertitelformat bearbeiten</a:t>
            </a:r>
            <a:endParaRPr lang="de-DE"/>
          </a:p>
        </p:txBody>
      </p:sp>
      <p:sp>
        <p:nvSpPr>
          <p:cNvPr id="3" name="Textplatzhalter 2"/>
          <p:cNvSpPr>
            <a:spLocks noGrp="1"/>
          </p:cNvSpPr>
          <p:nvPr>
            <p:ph type="body" idx="1"/>
          </p:nvPr>
        </p:nvSpPr>
        <p:spPr>
          <a:xfrm>
            <a:off x="722313" y="2906713"/>
            <a:ext cx="7772400" cy="1500187"/>
          </a:xfrm>
          <a:prstGeom prst="rect">
            <a:avLst/>
          </a:prstGeom>
        </p:spPr>
        <p:txBody>
          <a:bodyPr vert="horz"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smtClean="0"/>
              <a:t>Mastertextformat bearbeiten</a:t>
            </a:r>
          </a:p>
        </p:txBody>
      </p:sp>
    </p:spTree>
    <p:extLst>
      <p:ext uri="{BB962C8B-B14F-4D97-AF65-F5344CB8AC3E}">
        <p14:creationId xmlns:p14="http://schemas.microsoft.com/office/powerpoint/2010/main" val="233245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Mastertitelformat bearbeiten</a:t>
            </a:r>
            <a:endParaRPr lang="de-DE"/>
          </a:p>
        </p:txBody>
      </p:sp>
      <p:sp>
        <p:nvSpPr>
          <p:cNvPr id="3" name="Inhaltsplatzhalter 2"/>
          <p:cNvSpPr>
            <a:spLocks noGrp="1"/>
          </p:cNvSpPr>
          <p:nvPr>
            <p:ph sz="half" idx="1"/>
          </p:nvPr>
        </p:nvSpPr>
        <p:spPr>
          <a:xfrm>
            <a:off x="457200" y="1600200"/>
            <a:ext cx="4038600" cy="4525963"/>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4648200" y="1600200"/>
            <a:ext cx="4038600" cy="4525963"/>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Tree>
    <p:extLst>
      <p:ext uri="{BB962C8B-B14F-4D97-AF65-F5344CB8AC3E}">
        <p14:creationId xmlns:p14="http://schemas.microsoft.com/office/powerpoint/2010/main" val="232456467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p:spPr>
        <p:txBody>
          <a:bodyPr/>
          <a:lstStyle>
            <a:lvl1pPr>
              <a:defRPr/>
            </a:lvl1pPr>
          </a:lstStyle>
          <a:p>
            <a:r>
              <a:rPr lang="de-DE" smtClean="0"/>
              <a:t>Mastertitelformat bearbeiten</a:t>
            </a:r>
            <a:endParaRPr lang="de-DE"/>
          </a:p>
        </p:txBody>
      </p:sp>
      <p:sp>
        <p:nvSpPr>
          <p:cNvPr id="3" name="Textplatzhalter 2"/>
          <p:cNvSpPr>
            <a:spLocks noGrp="1"/>
          </p:cNvSpPr>
          <p:nvPr>
            <p:ph type="body" idx="1"/>
          </p:nvPr>
        </p:nvSpPr>
        <p:spPr>
          <a:xfrm>
            <a:off x="457200" y="1535113"/>
            <a:ext cx="4040188" cy="639762"/>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Mastertextformat bearbeiten</a:t>
            </a:r>
          </a:p>
        </p:txBody>
      </p:sp>
      <p:sp>
        <p:nvSpPr>
          <p:cNvPr id="4" name="Inhaltsplatzhalter 3"/>
          <p:cNvSpPr>
            <a:spLocks noGrp="1"/>
          </p:cNvSpPr>
          <p:nvPr>
            <p:ph sz="half" idx="2"/>
          </p:nvPr>
        </p:nvSpPr>
        <p:spPr>
          <a:xfrm>
            <a:off x="457200" y="2174875"/>
            <a:ext cx="4040188" cy="3951288"/>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4645025" y="1535113"/>
            <a:ext cx="4041775" cy="639762"/>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Mastertextformat bearbeiten</a:t>
            </a:r>
          </a:p>
        </p:txBody>
      </p:sp>
      <p:sp>
        <p:nvSpPr>
          <p:cNvPr id="6" name="Inhaltsplatzhalter 5"/>
          <p:cNvSpPr>
            <a:spLocks noGrp="1"/>
          </p:cNvSpPr>
          <p:nvPr>
            <p:ph sz="quarter" idx="4"/>
          </p:nvPr>
        </p:nvSpPr>
        <p:spPr>
          <a:xfrm>
            <a:off x="4645025" y="2174875"/>
            <a:ext cx="4041775" cy="3951288"/>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Tree>
    <p:extLst>
      <p:ext uri="{BB962C8B-B14F-4D97-AF65-F5344CB8AC3E}">
        <p14:creationId xmlns:p14="http://schemas.microsoft.com/office/powerpoint/2010/main" val="27206185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p:spPr>
        <p:txBody>
          <a:bodyPr/>
          <a:lstStyle>
            <a:lvl1pPr>
              <a:defRPr/>
            </a:lvl1pPr>
          </a:lstStyle>
          <a:p>
            <a:r>
              <a:rPr lang="de-DE" smtClean="0"/>
              <a:t>Mastertitelformat bearbeiten</a:t>
            </a:r>
            <a:endParaRPr lang="de-DE"/>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Mastertextformat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Mastertextformat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Rectangle 4"/>
          <p:cNvSpPr>
            <a:spLocks noGrp="1" noChangeArrowheads="1"/>
          </p:cNvSpPr>
          <p:nvPr>
            <p:ph type="sldNum" sz="quarter" idx="10"/>
          </p:nvPr>
        </p:nvSpPr>
        <p:spPr>
          <a:ln/>
        </p:spPr>
        <p:txBody>
          <a:bodyPr/>
          <a:lstStyle>
            <a:lvl1pPr>
              <a:defRPr/>
            </a:lvl1pPr>
          </a:lstStyle>
          <a:p>
            <a:fld id="{D66627A7-9EA3-C34B-A4E4-26E4EFE517D8}" type="slidenum">
              <a:rPr lang="en-US"/>
              <a:pPr/>
              <a:t>‹Nr.›</a:t>
            </a:fld>
            <a:endParaRPr lang="en-US"/>
          </a:p>
        </p:txBody>
      </p:sp>
    </p:spTree>
    <p:extLst>
      <p:ext uri="{BB962C8B-B14F-4D97-AF65-F5344CB8AC3E}">
        <p14:creationId xmlns:p14="http://schemas.microsoft.com/office/powerpoint/2010/main" val="91093044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Mastertitelformat bearbeiten</a:t>
            </a:r>
            <a:endParaRPr lang="de-DE"/>
          </a:p>
        </p:txBody>
      </p:sp>
    </p:spTree>
    <p:extLst>
      <p:ext uri="{BB962C8B-B14F-4D97-AF65-F5344CB8AC3E}">
        <p14:creationId xmlns:p14="http://schemas.microsoft.com/office/powerpoint/2010/main" val="300928551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40579683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Inhalt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lstStyle>
            <a:lvl1pPr algn="l">
              <a:defRPr sz="2000" b="1"/>
            </a:lvl1pPr>
          </a:lstStyle>
          <a:p>
            <a:r>
              <a:rPr lang="de-DE" smtClean="0"/>
              <a:t>Mastertitelformat bearbeiten</a:t>
            </a:r>
            <a:endParaRPr lang="de-DE"/>
          </a:p>
        </p:txBody>
      </p:sp>
      <p:sp>
        <p:nvSpPr>
          <p:cNvPr id="3" name="Inhaltsplatzhalter 2"/>
          <p:cNvSpPr>
            <a:spLocks noGrp="1"/>
          </p:cNvSpPr>
          <p:nvPr>
            <p:ph idx="1"/>
          </p:nvPr>
        </p:nvSpPr>
        <p:spPr>
          <a:xfrm>
            <a:off x="3575050" y="273050"/>
            <a:ext cx="5111750" cy="5853113"/>
          </a:xfrm>
          <a:prstGeom prst="rect">
            <a:avLst/>
          </a:prstGeom>
        </p:spPr>
        <p:txBody>
          <a:bodyPr vert="horz"/>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457200" y="1435100"/>
            <a:ext cx="3008313" cy="4691063"/>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Mastertextformat bearbeiten</a:t>
            </a:r>
          </a:p>
        </p:txBody>
      </p:sp>
    </p:spTree>
    <p:extLst>
      <p:ext uri="{BB962C8B-B14F-4D97-AF65-F5344CB8AC3E}">
        <p14:creationId xmlns:p14="http://schemas.microsoft.com/office/powerpoint/2010/main" val="424843837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Bild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lstStyle>
            <a:lvl1pPr algn="l">
              <a:defRPr sz="2000" b="1"/>
            </a:lvl1pPr>
          </a:lstStyle>
          <a:p>
            <a:r>
              <a:rPr lang="de-DE" smtClean="0"/>
              <a:t>Mastertitelformat bearbeiten</a:t>
            </a:r>
            <a:endParaRPr lang="de-DE"/>
          </a:p>
        </p:txBody>
      </p:sp>
      <p:sp>
        <p:nvSpPr>
          <p:cNvPr id="3" name="Bildplatzhalter 2"/>
          <p:cNvSpPr>
            <a:spLocks noGrp="1"/>
          </p:cNvSpPr>
          <p:nvPr>
            <p:ph type="pic" idx="1"/>
          </p:nvPr>
        </p:nvSpPr>
        <p:spPr>
          <a:xfrm>
            <a:off x="1792288" y="612775"/>
            <a:ext cx="5486400" cy="4114800"/>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DE" noProof="0" smtClean="0"/>
          </a:p>
        </p:txBody>
      </p:sp>
      <p:sp>
        <p:nvSpPr>
          <p:cNvPr id="4" name="Textplatzhalter 3"/>
          <p:cNvSpPr>
            <a:spLocks noGrp="1"/>
          </p:cNvSpPr>
          <p:nvPr>
            <p:ph type="body" sz="half" idx="2"/>
          </p:nvPr>
        </p:nvSpPr>
        <p:spPr>
          <a:xfrm>
            <a:off x="1792288" y="5367338"/>
            <a:ext cx="5486400" cy="804862"/>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Mastertextformat bearbeiten</a:t>
            </a:r>
          </a:p>
        </p:txBody>
      </p:sp>
    </p:spTree>
    <p:extLst>
      <p:ext uri="{BB962C8B-B14F-4D97-AF65-F5344CB8AC3E}">
        <p14:creationId xmlns:p14="http://schemas.microsoft.com/office/powerpoint/2010/main" val="268966624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Mastertitelformat bearbeiten</a:t>
            </a:r>
            <a:endParaRPr lang="de-DE"/>
          </a:p>
        </p:txBody>
      </p:sp>
      <p:sp>
        <p:nvSpPr>
          <p:cNvPr id="3" name="Vertikaler Textplatzhalter 2"/>
          <p:cNvSpPr>
            <a:spLocks noGrp="1"/>
          </p:cNvSpPr>
          <p:nvPr>
            <p:ph type="body" orient="vert" idx="1"/>
          </p:nvPr>
        </p:nvSpPr>
        <p:spPr>
          <a:xfrm>
            <a:off x="457200" y="1600200"/>
            <a:ext cx="8229600" cy="4525963"/>
          </a:xfrm>
          <a:prstGeom prst="rect">
            <a:avLst/>
          </a:prstGeom>
        </p:spPr>
        <p:txBody>
          <a:bodyPr vert="eaVert"/>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Tree>
    <p:extLst>
      <p:ext uri="{BB962C8B-B14F-4D97-AF65-F5344CB8AC3E}">
        <p14:creationId xmlns:p14="http://schemas.microsoft.com/office/powerpoint/2010/main" val="266766847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724650" y="1600200"/>
            <a:ext cx="2190750" cy="4525963"/>
          </a:xfrm>
        </p:spPr>
        <p:txBody>
          <a:bodyPr vert="eaVert"/>
          <a:lstStyle/>
          <a:p>
            <a:r>
              <a:rPr lang="de-DE" smtClean="0"/>
              <a:t>Mastertitelformat bearbeiten</a:t>
            </a:r>
            <a:endParaRPr lang="de-DE"/>
          </a:p>
        </p:txBody>
      </p:sp>
      <p:sp>
        <p:nvSpPr>
          <p:cNvPr id="3" name="Vertikaler Textplatzhalter 2"/>
          <p:cNvSpPr>
            <a:spLocks noGrp="1"/>
          </p:cNvSpPr>
          <p:nvPr>
            <p:ph type="body" orient="vert" idx="1"/>
          </p:nvPr>
        </p:nvSpPr>
        <p:spPr>
          <a:xfrm>
            <a:off x="152400" y="1600200"/>
            <a:ext cx="6419850" cy="4525963"/>
          </a:xfrm>
          <a:prstGeom prst="rect">
            <a:avLst/>
          </a:prstGeom>
        </p:spPr>
        <p:txBody>
          <a:bodyPr vert="eaVert"/>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Tree>
    <p:extLst>
      <p:ext uri="{BB962C8B-B14F-4D97-AF65-F5344CB8AC3E}">
        <p14:creationId xmlns:p14="http://schemas.microsoft.com/office/powerpoint/2010/main" val="223981174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3" name="Rectangle 5"/>
          <p:cNvSpPr>
            <a:spLocks noChangeArrowheads="1"/>
          </p:cNvSpPr>
          <p:nvPr/>
        </p:nvSpPr>
        <p:spPr bwMode="auto">
          <a:xfrm>
            <a:off x="0" y="0"/>
            <a:ext cx="9144000" cy="4191000"/>
          </a:xfrm>
          <a:prstGeom prst="rect">
            <a:avLst/>
          </a:prstGeom>
          <a:solidFill>
            <a:schemeClr val="tx2"/>
          </a:solidFill>
          <a:ln w="9525">
            <a:noFill/>
            <a:miter lim="800000"/>
            <a:headEnd/>
            <a:tailEnd/>
          </a:ln>
        </p:spPr>
        <p:txBody>
          <a:bodyPr wrap="none" anchor="ctr"/>
          <a:lstStyle/>
          <a:p>
            <a:pPr>
              <a:defRPr/>
            </a:pPr>
            <a:endParaRPr lang="de-DE">
              <a:latin typeface="Verdana Ref" pitchFamily="34" charset="0"/>
              <a:ea typeface="ＭＳ Ｐゴシック" pitchFamily="34" charset="-128"/>
              <a:cs typeface="+mn-cs"/>
            </a:endParaRPr>
          </a:p>
        </p:txBody>
      </p:sp>
      <p:sp>
        <p:nvSpPr>
          <p:cNvPr id="4" name="Text Box 4"/>
          <p:cNvSpPr txBox="1">
            <a:spLocks noChangeArrowheads="1"/>
          </p:cNvSpPr>
          <p:nvPr/>
        </p:nvSpPr>
        <p:spPr bwMode="auto">
          <a:xfrm>
            <a:off x="2082800" y="4570413"/>
            <a:ext cx="4978400" cy="554037"/>
          </a:xfrm>
          <a:prstGeom prst="rect">
            <a:avLst/>
          </a:prstGeom>
          <a:noFill/>
          <a:ln>
            <a:noFill/>
          </a:ln>
          <a:extLst/>
        </p:spPr>
        <p:txBody>
          <a:bodyPr wrap="none">
            <a:spAutoFit/>
          </a:bodyPr>
          <a:lstStyle>
            <a:lvl1pPr eaLnBrk="0" hangingPunct="0">
              <a:defRPr sz="2400">
                <a:solidFill>
                  <a:schemeClr val="tx1"/>
                </a:solidFill>
                <a:latin typeface="Verdana Ref" charset="0"/>
                <a:ea typeface="ＭＳ Ｐゴシック" charset="0"/>
                <a:cs typeface="ＭＳ Ｐゴシック" charset="0"/>
              </a:defRPr>
            </a:lvl1pPr>
            <a:lvl2pPr marL="742950" indent="-285750" eaLnBrk="0" hangingPunct="0">
              <a:defRPr sz="2400">
                <a:solidFill>
                  <a:schemeClr val="tx1"/>
                </a:solidFill>
                <a:latin typeface="Verdana Ref" charset="0"/>
                <a:ea typeface="ＭＳ Ｐゴシック" charset="0"/>
              </a:defRPr>
            </a:lvl2pPr>
            <a:lvl3pPr marL="1143000" indent="-228600" eaLnBrk="0" hangingPunct="0">
              <a:defRPr sz="2400">
                <a:solidFill>
                  <a:schemeClr val="tx1"/>
                </a:solidFill>
                <a:latin typeface="Verdana Ref" charset="0"/>
                <a:ea typeface="ＭＳ Ｐゴシック" charset="0"/>
              </a:defRPr>
            </a:lvl3pPr>
            <a:lvl4pPr marL="1600200" indent="-228600" eaLnBrk="0" hangingPunct="0">
              <a:defRPr sz="2400">
                <a:solidFill>
                  <a:schemeClr val="tx1"/>
                </a:solidFill>
                <a:latin typeface="Verdana Ref" charset="0"/>
                <a:ea typeface="ＭＳ Ｐゴシック" charset="0"/>
              </a:defRPr>
            </a:lvl4pPr>
            <a:lvl5pPr marL="2057400" indent="-228600" eaLnBrk="0" hangingPunct="0">
              <a:defRPr sz="2400">
                <a:solidFill>
                  <a:schemeClr val="tx1"/>
                </a:solidFill>
                <a:latin typeface="Verdana Ref" charset="0"/>
                <a:ea typeface="ＭＳ Ｐゴシック" charset="0"/>
              </a:defRPr>
            </a:lvl5pPr>
            <a:lvl6pPr marL="2514600" indent="-228600" algn="ctr" eaLnBrk="0" fontAlgn="base" hangingPunct="0">
              <a:spcBef>
                <a:spcPct val="0"/>
              </a:spcBef>
              <a:spcAft>
                <a:spcPct val="0"/>
              </a:spcAft>
              <a:defRPr sz="2400">
                <a:solidFill>
                  <a:schemeClr val="tx1"/>
                </a:solidFill>
                <a:latin typeface="Verdana Ref" charset="0"/>
                <a:ea typeface="ＭＳ Ｐゴシック" charset="0"/>
              </a:defRPr>
            </a:lvl6pPr>
            <a:lvl7pPr marL="2971800" indent="-228600" algn="ctr" eaLnBrk="0" fontAlgn="base" hangingPunct="0">
              <a:spcBef>
                <a:spcPct val="0"/>
              </a:spcBef>
              <a:spcAft>
                <a:spcPct val="0"/>
              </a:spcAft>
              <a:defRPr sz="2400">
                <a:solidFill>
                  <a:schemeClr val="tx1"/>
                </a:solidFill>
                <a:latin typeface="Verdana Ref" charset="0"/>
                <a:ea typeface="ＭＳ Ｐゴシック" charset="0"/>
              </a:defRPr>
            </a:lvl7pPr>
            <a:lvl8pPr marL="3429000" indent="-228600" algn="ctr" eaLnBrk="0" fontAlgn="base" hangingPunct="0">
              <a:spcBef>
                <a:spcPct val="0"/>
              </a:spcBef>
              <a:spcAft>
                <a:spcPct val="0"/>
              </a:spcAft>
              <a:defRPr sz="2400">
                <a:solidFill>
                  <a:schemeClr val="tx1"/>
                </a:solidFill>
                <a:latin typeface="Verdana Ref" charset="0"/>
                <a:ea typeface="ＭＳ Ｐゴシック" charset="0"/>
              </a:defRPr>
            </a:lvl8pPr>
            <a:lvl9pPr marL="3886200" indent="-228600" algn="ctr" eaLnBrk="0" fontAlgn="base" hangingPunct="0">
              <a:spcBef>
                <a:spcPct val="0"/>
              </a:spcBef>
              <a:spcAft>
                <a:spcPct val="0"/>
              </a:spcAft>
              <a:defRPr sz="2400">
                <a:solidFill>
                  <a:schemeClr val="tx1"/>
                </a:solidFill>
                <a:latin typeface="Verdana Ref" charset="0"/>
                <a:ea typeface="ＭＳ Ｐゴシック" charset="0"/>
              </a:defRPr>
            </a:lvl9pPr>
          </a:lstStyle>
          <a:p>
            <a:pPr eaLnBrk="1" hangingPunct="1">
              <a:defRPr/>
            </a:pPr>
            <a:r>
              <a:rPr lang="en-US" sz="1800" smtClean="0">
                <a:solidFill>
                  <a:srgbClr val="000000"/>
                </a:solidFill>
              </a:rPr>
              <a:t>Thomas Bachmann, Lukasz Bialy, Anand Babu</a:t>
            </a:r>
          </a:p>
          <a:p>
            <a:pPr eaLnBrk="1" hangingPunct="1">
              <a:defRPr/>
            </a:pPr>
            <a:r>
              <a:rPr lang="en-US" sz="1200" smtClean="0">
                <a:solidFill>
                  <a:srgbClr val="000000"/>
                </a:solidFill>
              </a:rPr>
              <a:t>2012-02-20</a:t>
            </a:r>
          </a:p>
        </p:txBody>
      </p:sp>
      <p:sp>
        <p:nvSpPr>
          <p:cNvPr id="208899" name="Rectangle 3"/>
          <p:cNvSpPr>
            <a:spLocks noGrp="1" noChangeArrowheads="1"/>
          </p:cNvSpPr>
          <p:nvPr>
            <p:ph type="ctrTitle"/>
          </p:nvPr>
        </p:nvSpPr>
        <p:spPr>
          <a:xfrm>
            <a:off x="685800" y="457200"/>
            <a:ext cx="7772400" cy="2286000"/>
          </a:xfrm>
        </p:spPr>
        <p:txBody>
          <a:bodyPr/>
          <a:lstStyle>
            <a:lvl1pPr algn="ctr">
              <a:defRPr/>
            </a:lvl1pPr>
          </a:lstStyle>
          <a:p>
            <a:pPr lvl="0"/>
            <a:r>
              <a:rPr lang="en-US" noProof="0" smtClean="0"/>
              <a:t>Click to edit Master title style</a:t>
            </a:r>
          </a:p>
        </p:txBody>
      </p:sp>
    </p:spTree>
    <p:extLst>
      <p:ext uri="{BB962C8B-B14F-4D97-AF65-F5344CB8AC3E}">
        <p14:creationId xmlns:p14="http://schemas.microsoft.com/office/powerpoint/2010/main" val="425046259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Mastertitelformat bearbeiten</a:t>
            </a:r>
            <a:endParaRPr lang="de-DE"/>
          </a:p>
        </p:txBody>
      </p:sp>
      <p:sp>
        <p:nvSpPr>
          <p:cNvPr id="3" name="Inhaltsplatzhalter 2"/>
          <p:cNvSpPr>
            <a:spLocks noGrp="1"/>
          </p:cNvSpPr>
          <p:nvPr>
            <p:ph idx="1"/>
          </p:nvPr>
        </p:nvSpPr>
        <p:spPr/>
        <p:txBody>
          <a:body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Rectangle 4"/>
          <p:cNvSpPr>
            <a:spLocks noGrp="1" noChangeArrowheads="1"/>
          </p:cNvSpPr>
          <p:nvPr>
            <p:ph type="sldNum" sz="quarter" idx="10"/>
          </p:nvPr>
        </p:nvSpPr>
        <p:spPr>
          <a:ln/>
        </p:spPr>
        <p:txBody>
          <a:bodyPr/>
          <a:lstStyle>
            <a:lvl1pPr>
              <a:defRPr/>
            </a:lvl1pPr>
          </a:lstStyle>
          <a:p>
            <a:fld id="{B09476C1-2CA0-8F41-82B2-E1F6FFF0EECA}" type="slidenum">
              <a:rPr lang="en-US"/>
              <a:pPr/>
              <a:t>‹Nr.›</a:t>
            </a:fld>
            <a:endParaRPr lang="en-US"/>
          </a:p>
        </p:txBody>
      </p:sp>
    </p:spTree>
    <p:extLst>
      <p:ext uri="{BB962C8B-B14F-4D97-AF65-F5344CB8AC3E}">
        <p14:creationId xmlns:p14="http://schemas.microsoft.com/office/powerpoint/2010/main" val="299899538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smtClean="0"/>
              <a:t>Mastertitelformat bearbeiten</a:t>
            </a:r>
            <a:endParaRPr lang="de-DE"/>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smtClean="0"/>
              <a:t>Mastertextformat bearbeiten</a:t>
            </a:r>
          </a:p>
        </p:txBody>
      </p:sp>
      <p:sp>
        <p:nvSpPr>
          <p:cNvPr id="4" name="Rectangle 4"/>
          <p:cNvSpPr>
            <a:spLocks noGrp="1" noChangeArrowheads="1"/>
          </p:cNvSpPr>
          <p:nvPr>
            <p:ph type="sldNum" sz="quarter" idx="10"/>
          </p:nvPr>
        </p:nvSpPr>
        <p:spPr>
          <a:ln/>
        </p:spPr>
        <p:txBody>
          <a:bodyPr/>
          <a:lstStyle>
            <a:lvl1pPr>
              <a:defRPr/>
            </a:lvl1pPr>
          </a:lstStyle>
          <a:p>
            <a:fld id="{9818F7C5-489E-E549-8F30-82F5B8546451}" type="slidenum">
              <a:rPr lang="en-US"/>
              <a:pPr/>
              <a:t>‹Nr.›</a:t>
            </a:fld>
            <a:endParaRPr lang="en-US"/>
          </a:p>
        </p:txBody>
      </p:sp>
    </p:spTree>
    <p:extLst>
      <p:ext uri="{BB962C8B-B14F-4D97-AF65-F5344CB8AC3E}">
        <p14:creationId xmlns:p14="http://schemas.microsoft.com/office/powerpoint/2010/main" val="401173553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Mastertitelformat bearbeiten</a:t>
            </a:r>
            <a:endParaRPr lang="de-DE"/>
          </a:p>
        </p:txBody>
      </p:sp>
      <p:sp>
        <p:nvSpPr>
          <p:cNvPr id="3" name="Inhaltsplatzhalter 2"/>
          <p:cNvSpPr>
            <a:spLocks noGrp="1"/>
          </p:cNvSpPr>
          <p:nvPr>
            <p:ph sz="half" idx="1"/>
          </p:nvPr>
        </p:nvSpPr>
        <p:spPr>
          <a:xfrm>
            <a:off x="381000" y="914400"/>
            <a:ext cx="4152900" cy="5715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4686300" y="914400"/>
            <a:ext cx="4152900" cy="5715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Rectangle 4"/>
          <p:cNvSpPr>
            <a:spLocks noGrp="1" noChangeArrowheads="1"/>
          </p:cNvSpPr>
          <p:nvPr>
            <p:ph type="sldNum" sz="quarter" idx="10"/>
          </p:nvPr>
        </p:nvSpPr>
        <p:spPr>
          <a:ln/>
        </p:spPr>
        <p:txBody>
          <a:bodyPr/>
          <a:lstStyle>
            <a:lvl1pPr>
              <a:defRPr/>
            </a:lvl1pPr>
          </a:lstStyle>
          <a:p>
            <a:fld id="{42224452-A528-5A4A-BF9F-65220964C289}" type="slidenum">
              <a:rPr lang="en-US"/>
              <a:pPr/>
              <a:t>‹Nr.›</a:t>
            </a:fld>
            <a:endParaRPr lang="en-US"/>
          </a:p>
        </p:txBody>
      </p:sp>
    </p:spTree>
    <p:extLst>
      <p:ext uri="{BB962C8B-B14F-4D97-AF65-F5344CB8AC3E}">
        <p14:creationId xmlns:p14="http://schemas.microsoft.com/office/powerpoint/2010/main" val="22095841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Mastertitelformat bearbeiten</a:t>
            </a:r>
            <a:endParaRPr lang="de-DE"/>
          </a:p>
        </p:txBody>
      </p:sp>
      <p:sp>
        <p:nvSpPr>
          <p:cNvPr id="3" name="Rectangle 4"/>
          <p:cNvSpPr>
            <a:spLocks noGrp="1" noChangeArrowheads="1"/>
          </p:cNvSpPr>
          <p:nvPr>
            <p:ph type="sldNum" sz="quarter" idx="10"/>
          </p:nvPr>
        </p:nvSpPr>
        <p:spPr>
          <a:ln/>
        </p:spPr>
        <p:txBody>
          <a:bodyPr/>
          <a:lstStyle>
            <a:lvl1pPr>
              <a:defRPr/>
            </a:lvl1pPr>
          </a:lstStyle>
          <a:p>
            <a:fld id="{F2D2C59A-7865-8D4D-AF81-CCCD0BB5F876}" type="slidenum">
              <a:rPr lang="en-US"/>
              <a:pPr/>
              <a:t>‹Nr.›</a:t>
            </a:fld>
            <a:endParaRPr lang="en-US"/>
          </a:p>
        </p:txBody>
      </p:sp>
    </p:spTree>
    <p:extLst>
      <p:ext uri="{BB962C8B-B14F-4D97-AF65-F5344CB8AC3E}">
        <p14:creationId xmlns:p14="http://schemas.microsoft.com/office/powerpoint/2010/main" val="2860564867"/>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p:spPr>
        <p:txBody>
          <a:bodyPr/>
          <a:lstStyle>
            <a:lvl1pPr>
              <a:defRPr/>
            </a:lvl1pPr>
          </a:lstStyle>
          <a:p>
            <a:r>
              <a:rPr lang="de-DE" smtClean="0"/>
              <a:t>Mastertitelformat bearbeiten</a:t>
            </a:r>
            <a:endParaRPr lang="de-DE"/>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Mastertextformat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Mastertextformat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Rectangle 4"/>
          <p:cNvSpPr>
            <a:spLocks noGrp="1" noChangeArrowheads="1"/>
          </p:cNvSpPr>
          <p:nvPr>
            <p:ph type="sldNum" sz="quarter" idx="10"/>
          </p:nvPr>
        </p:nvSpPr>
        <p:spPr>
          <a:ln/>
        </p:spPr>
        <p:txBody>
          <a:bodyPr/>
          <a:lstStyle>
            <a:lvl1pPr>
              <a:defRPr/>
            </a:lvl1pPr>
          </a:lstStyle>
          <a:p>
            <a:fld id="{DC1DE4E8-17FF-2945-A6EB-A9B249A80614}" type="slidenum">
              <a:rPr lang="en-US"/>
              <a:pPr/>
              <a:t>‹Nr.›</a:t>
            </a:fld>
            <a:endParaRPr lang="en-US"/>
          </a:p>
        </p:txBody>
      </p:sp>
    </p:spTree>
    <p:extLst>
      <p:ext uri="{BB962C8B-B14F-4D97-AF65-F5344CB8AC3E}">
        <p14:creationId xmlns:p14="http://schemas.microsoft.com/office/powerpoint/2010/main" val="182931635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Mastertitelformat bearbeiten</a:t>
            </a:r>
            <a:endParaRPr lang="de-DE"/>
          </a:p>
        </p:txBody>
      </p:sp>
      <p:sp>
        <p:nvSpPr>
          <p:cNvPr id="3" name="Rectangle 4"/>
          <p:cNvSpPr>
            <a:spLocks noGrp="1" noChangeArrowheads="1"/>
          </p:cNvSpPr>
          <p:nvPr>
            <p:ph type="sldNum" sz="quarter" idx="10"/>
          </p:nvPr>
        </p:nvSpPr>
        <p:spPr>
          <a:ln/>
        </p:spPr>
        <p:txBody>
          <a:bodyPr/>
          <a:lstStyle>
            <a:lvl1pPr>
              <a:defRPr/>
            </a:lvl1pPr>
          </a:lstStyle>
          <a:p>
            <a:fld id="{6FFFBAC6-6BE2-624A-AC9D-B1838C2F8F73}" type="slidenum">
              <a:rPr lang="en-US"/>
              <a:pPr/>
              <a:t>‹Nr.›</a:t>
            </a:fld>
            <a:endParaRPr lang="en-US"/>
          </a:p>
        </p:txBody>
      </p:sp>
    </p:spTree>
    <p:extLst>
      <p:ext uri="{BB962C8B-B14F-4D97-AF65-F5344CB8AC3E}">
        <p14:creationId xmlns:p14="http://schemas.microsoft.com/office/powerpoint/2010/main" val="797161502"/>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Rectangle 4"/>
          <p:cNvSpPr>
            <a:spLocks noGrp="1" noChangeArrowheads="1"/>
          </p:cNvSpPr>
          <p:nvPr>
            <p:ph type="sldNum" sz="quarter" idx="10"/>
          </p:nvPr>
        </p:nvSpPr>
        <p:spPr>
          <a:ln/>
        </p:spPr>
        <p:txBody>
          <a:bodyPr/>
          <a:lstStyle>
            <a:lvl1pPr>
              <a:defRPr/>
            </a:lvl1pPr>
          </a:lstStyle>
          <a:p>
            <a:fld id="{D63CDB3B-FDA0-C645-966E-1A90BCC0974E}" type="slidenum">
              <a:rPr lang="en-US"/>
              <a:pPr/>
              <a:t>‹Nr.›</a:t>
            </a:fld>
            <a:endParaRPr lang="en-US"/>
          </a:p>
        </p:txBody>
      </p:sp>
    </p:spTree>
    <p:extLst>
      <p:ext uri="{BB962C8B-B14F-4D97-AF65-F5344CB8AC3E}">
        <p14:creationId xmlns:p14="http://schemas.microsoft.com/office/powerpoint/2010/main" val="3061710521"/>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Inhalt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lstStyle>
            <a:lvl1pPr algn="l">
              <a:defRPr sz="2000" b="1"/>
            </a:lvl1pPr>
          </a:lstStyle>
          <a:p>
            <a:r>
              <a:rPr lang="de-DE" smtClean="0"/>
              <a:t>Mastertitelformat bearbeiten</a:t>
            </a:r>
            <a:endParaRPr lang="de-DE"/>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Mastertextformat bearbeiten</a:t>
            </a:r>
          </a:p>
        </p:txBody>
      </p:sp>
      <p:sp>
        <p:nvSpPr>
          <p:cNvPr id="5" name="Rectangle 4"/>
          <p:cNvSpPr>
            <a:spLocks noGrp="1" noChangeArrowheads="1"/>
          </p:cNvSpPr>
          <p:nvPr>
            <p:ph type="sldNum" sz="quarter" idx="10"/>
          </p:nvPr>
        </p:nvSpPr>
        <p:spPr>
          <a:ln/>
        </p:spPr>
        <p:txBody>
          <a:bodyPr/>
          <a:lstStyle>
            <a:lvl1pPr>
              <a:defRPr/>
            </a:lvl1pPr>
          </a:lstStyle>
          <a:p>
            <a:fld id="{7C4B2977-F173-4142-91A1-987D40EB880D}" type="slidenum">
              <a:rPr lang="en-US"/>
              <a:pPr/>
              <a:t>‹Nr.›</a:t>
            </a:fld>
            <a:endParaRPr lang="en-US"/>
          </a:p>
        </p:txBody>
      </p:sp>
    </p:spTree>
    <p:extLst>
      <p:ext uri="{BB962C8B-B14F-4D97-AF65-F5344CB8AC3E}">
        <p14:creationId xmlns:p14="http://schemas.microsoft.com/office/powerpoint/2010/main" val="1348374161"/>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Bild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lstStyle>
            <a:lvl1pPr algn="l">
              <a:defRPr sz="2000" b="1"/>
            </a:lvl1pPr>
          </a:lstStyle>
          <a:p>
            <a:r>
              <a:rPr lang="de-DE" smtClean="0"/>
              <a:t>Mastertitelformat bearbeiten</a:t>
            </a:r>
            <a:endParaRPr lang="de-DE"/>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DE" noProof="0" smtClean="0"/>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Mastertextformat bearbeiten</a:t>
            </a:r>
          </a:p>
        </p:txBody>
      </p:sp>
      <p:sp>
        <p:nvSpPr>
          <p:cNvPr id="5" name="Rectangle 4"/>
          <p:cNvSpPr>
            <a:spLocks noGrp="1" noChangeArrowheads="1"/>
          </p:cNvSpPr>
          <p:nvPr>
            <p:ph type="sldNum" sz="quarter" idx="10"/>
          </p:nvPr>
        </p:nvSpPr>
        <p:spPr>
          <a:ln/>
        </p:spPr>
        <p:txBody>
          <a:bodyPr/>
          <a:lstStyle>
            <a:lvl1pPr>
              <a:defRPr/>
            </a:lvl1pPr>
          </a:lstStyle>
          <a:p>
            <a:fld id="{F4FDD8A6-CE87-F344-B4FB-20A7C94DBFE9}" type="slidenum">
              <a:rPr lang="en-US"/>
              <a:pPr/>
              <a:t>‹Nr.›</a:t>
            </a:fld>
            <a:endParaRPr lang="en-US"/>
          </a:p>
        </p:txBody>
      </p:sp>
    </p:spTree>
    <p:extLst>
      <p:ext uri="{BB962C8B-B14F-4D97-AF65-F5344CB8AC3E}">
        <p14:creationId xmlns:p14="http://schemas.microsoft.com/office/powerpoint/2010/main" val="2500712332"/>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Mastertitelformat bearbeiten</a:t>
            </a:r>
            <a:endParaRPr lang="de-DE"/>
          </a:p>
        </p:txBody>
      </p:sp>
      <p:sp>
        <p:nvSpPr>
          <p:cNvPr id="3" name="Vertikaler Textplatzhalter 2"/>
          <p:cNvSpPr>
            <a:spLocks noGrp="1"/>
          </p:cNvSpPr>
          <p:nvPr>
            <p:ph type="body" orient="vert" idx="1"/>
          </p:nvPr>
        </p:nvSpPr>
        <p:spPr/>
        <p:txBody>
          <a:bodyPr vert="eaVert"/>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Rectangle 4"/>
          <p:cNvSpPr>
            <a:spLocks noGrp="1" noChangeArrowheads="1"/>
          </p:cNvSpPr>
          <p:nvPr>
            <p:ph type="sldNum" sz="quarter" idx="10"/>
          </p:nvPr>
        </p:nvSpPr>
        <p:spPr>
          <a:ln/>
        </p:spPr>
        <p:txBody>
          <a:bodyPr/>
          <a:lstStyle>
            <a:lvl1pPr>
              <a:defRPr/>
            </a:lvl1pPr>
          </a:lstStyle>
          <a:p>
            <a:fld id="{1CF74A00-FB97-D345-9A42-FB7DB286EC60}" type="slidenum">
              <a:rPr lang="en-US"/>
              <a:pPr/>
              <a:t>‹Nr.›</a:t>
            </a:fld>
            <a:endParaRPr lang="en-US"/>
          </a:p>
        </p:txBody>
      </p:sp>
    </p:spTree>
    <p:extLst>
      <p:ext uri="{BB962C8B-B14F-4D97-AF65-F5344CB8AC3E}">
        <p14:creationId xmlns:p14="http://schemas.microsoft.com/office/powerpoint/2010/main" val="2419217687"/>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800850" y="95250"/>
            <a:ext cx="2190750" cy="6534150"/>
          </a:xfrm>
        </p:spPr>
        <p:txBody>
          <a:bodyPr vert="eaVert"/>
          <a:lstStyle/>
          <a:p>
            <a:r>
              <a:rPr lang="de-DE" smtClean="0"/>
              <a:t>Mastertitelformat bearbeiten</a:t>
            </a:r>
            <a:endParaRPr lang="de-DE"/>
          </a:p>
        </p:txBody>
      </p:sp>
      <p:sp>
        <p:nvSpPr>
          <p:cNvPr id="3" name="Vertikaler Textplatzhalter 2"/>
          <p:cNvSpPr>
            <a:spLocks noGrp="1"/>
          </p:cNvSpPr>
          <p:nvPr>
            <p:ph type="body" orient="vert" idx="1"/>
          </p:nvPr>
        </p:nvSpPr>
        <p:spPr>
          <a:xfrm>
            <a:off x="228600" y="95250"/>
            <a:ext cx="6419850" cy="6534150"/>
          </a:xfrm>
        </p:spPr>
        <p:txBody>
          <a:bodyPr vert="eaVert"/>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Rectangle 4"/>
          <p:cNvSpPr>
            <a:spLocks noGrp="1" noChangeArrowheads="1"/>
          </p:cNvSpPr>
          <p:nvPr>
            <p:ph type="sldNum" sz="quarter" idx="10"/>
          </p:nvPr>
        </p:nvSpPr>
        <p:spPr>
          <a:ln/>
        </p:spPr>
        <p:txBody>
          <a:bodyPr/>
          <a:lstStyle>
            <a:lvl1pPr>
              <a:defRPr/>
            </a:lvl1pPr>
          </a:lstStyle>
          <a:p>
            <a:fld id="{DF12F814-F678-F940-B99B-48B41726D98A}" type="slidenum">
              <a:rPr lang="en-US"/>
              <a:pPr/>
              <a:t>‹Nr.›</a:t>
            </a:fld>
            <a:endParaRPr lang="en-US"/>
          </a:p>
        </p:txBody>
      </p:sp>
    </p:spTree>
    <p:extLst>
      <p:ext uri="{BB962C8B-B14F-4D97-AF65-F5344CB8AC3E}">
        <p14:creationId xmlns:p14="http://schemas.microsoft.com/office/powerpoint/2010/main" val="37692140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Rectangle 4"/>
          <p:cNvSpPr>
            <a:spLocks noGrp="1" noChangeArrowheads="1"/>
          </p:cNvSpPr>
          <p:nvPr>
            <p:ph type="sldNum" sz="quarter" idx="10"/>
          </p:nvPr>
        </p:nvSpPr>
        <p:spPr>
          <a:ln/>
        </p:spPr>
        <p:txBody>
          <a:bodyPr/>
          <a:lstStyle>
            <a:lvl1pPr>
              <a:defRPr/>
            </a:lvl1pPr>
          </a:lstStyle>
          <a:p>
            <a:fld id="{1A02F636-6740-294A-8607-405623129450}" type="slidenum">
              <a:rPr lang="en-US"/>
              <a:pPr/>
              <a:t>‹Nr.›</a:t>
            </a:fld>
            <a:endParaRPr lang="en-US"/>
          </a:p>
        </p:txBody>
      </p:sp>
    </p:spTree>
    <p:extLst>
      <p:ext uri="{BB962C8B-B14F-4D97-AF65-F5344CB8AC3E}">
        <p14:creationId xmlns:p14="http://schemas.microsoft.com/office/powerpoint/2010/main" val="6022680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lstStyle>
            <a:lvl1pPr algn="l">
              <a:defRPr sz="2000" b="1"/>
            </a:lvl1pPr>
          </a:lstStyle>
          <a:p>
            <a:r>
              <a:rPr lang="de-DE" smtClean="0"/>
              <a:t>Mastertitelformat bearbeiten</a:t>
            </a:r>
            <a:endParaRPr lang="de-DE"/>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Mastertextformat bearbeiten</a:t>
            </a:r>
          </a:p>
        </p:txBody>
      </p:sp>
      <p:sp>
        <p:nvSpPr>
          <p:cNvPr id="5" name="Rectangle 4"/>
          <p:cNvSpPr>
            <a:spLocks noGrp="1" noChangeArrowheads="1"/>
          </p:cNvSpPr>
          <p:nvPr>
            <p:ph type="sldNum" sz="quarter" idx="10"/>
          </p:nvPr>
        </p:nvSpPr>
        <p:spPr>
          <a:ln/>
        </p:spPr>
        <p:txBody>
          <a:bodyPr/>
          <a:lstStyle>
            <a:lvl1pPr>
              <a:defRPr/>
            </a:lvl1pPr>
          </a:lstStyle>
          <a:p>
            <a:fld id="{09C9A947-45F7-864E-A58E-7FB4ABD9C976}" type="slidenum">
              <a:rPr lang="en-US"/>
              <a:pPr/>
              <a:t>‹Nr.›</a:t>
            </a:fld>
            <a:endParaRPr lang="en-US"/>
          </a:p>
        </p:txBody>
      </p:sp>
    </p:spTree>
    <p:extLst>
      <p:ext uri="{BB962C8B-B14F-4D97-AF65-F5344CB8AC3E}">
        <p14:creationId xmlns:p14="http://schemas.microsoft.com/office/powerpoint/2010/main" val="5925280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lstStyle>
            <a:lvl1pPr algn="l">
              <a:defRPr sz="2000" b="1"/>
            </a:lvl1pPr>
          </a:lstStyle>
          <a:p>
            <a:r>
              <a:rPr lang="de-DE" smtClean="0"/>
              <a:t>Mastertitelformat bearbeiten</a:t>
            </a:r>
            <a:endParaRPr lang="de-DE"/>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DE" noProof="0" smtClean="0"/>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Mastertextformat bearbeiten</a:t>
            </a:r>
          </a:p>
        </p:txBody>
      </p:sp>
      <p:sp>
        <p:nvSpPr>
          <p:cNvPr id="5" name="Rectangle 4"/>
          <p:cNvSpPr>
            <a:spLocks noGrp="1" noChangeArrowheads="1"/>
          </p:cNvSpPr>
          <p:nvPr>
            <p:ph type="sldNum" sz="quarter" idx="10"/>
          </p:nvPr>
        </p:nvSpPr>
        <p:spPr>
          <a:ln/>
        </p:spPr>
        <p:txBody>
          <a:bodyPr/>
          <a:lstStyle>
            <a:lvl1pPr>
              <a:defRPr/>
            </a:lvl1pPr>
          </a:lstStyle>
          <a:p>
            <a:fld id="{24E55853-9680-9A42-B753-3AC50F2E0CDA}" type="slidenum">
              <a:rPr lang="en-US"/>
              <a:pPr/>
              <a:t>‹Nr.›</a:t>
            </a:fld>
            <a:endParaRPr lang="en-US"/>
          </a:p>
        </p:txBody>
      </p:sp>
    </p:spTree>
    <p:extLst>
      <p:ext uri="{BB962C8B-B14F-4D97-AF65-F5344CB8AC3E}">
        <p14:creationId xmlns:p14="http://schemas.microsoft.com/office/powerpoint/2010/main" val="159539915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3.xml"/><Relationship Id="rId12" Type="http://schemas.openxmlformats.org/officeDocument/2006/relationships/theme" Target="../theme/theme3.xml"/><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4.xml"/><Relationship Id="rId12" Type="http://schemas.openxmlformats.org/officeDocument/2006/relationships/theme" Target="../theme/theme4.xml"/><Relationship Id="rId1" Type="http://schemas.openxmlformats.org/officeDocument/2006/relationships/slideLayout" Target="../slideLayouts/slideLayout34.xml"/><Relationship Id="rId2" Type="http://schemas.openxmlformats.org/officeDocument/2006/relationships/slideLayout" Target="../slideLayouts/slideLayout35.xml"/><Relationship Id="rId3" Type="http://schemas.openxmlformats.org/officeDocument/2006/relationships/slideLayout" Target="../slideLayouts/slideLayout36.xml"/><Relationship Id="rId4" Type="http://schemas.openxmlformats.org/officeDocument/2006/relationships/slideLayout" Target="../slideLayouts/slideLayout37.xml"/><Relationship Id="rId5" Type="http://schemas.openxmlformats.org/officeDocument/2006/relationships/slideLayout" Target="../slideLayouts/slideLayout38.xml"/><Relationship Id="rId6" Type="http://schemas.openxmlformats.org/officeDocument/2006/relationships/slideLayout" Target="../slideLayouts/slideLayout39.xml"/><Relationship Id="rId7" Type="http://schemas.openxmlformats.org/officeDocument/2006/relationships/slideLayout" Target="../slideLayouts/slideLayout40.xml"/><Relationship Id="rId8" Type="http://schemas.openxmlformats.org/officeDocument/2006/relationships/slideLayout" Target="../slideLayouts/slideLayout41.xml"/><Relationship Id="rId9" Type="http://schemas.openxmlformats.org/officeDocument/2006/relationships/slideLayout" Target="../slideLayouts/slideLayout42.xml"/><Relationship Id="rId10" Type="http://schemas.openxmlformats.org/officeDocument/2006/relationships/slideLayout" Target="../slideLayouts/slideLayout43.xml"/></Relationships>
</file>

<file path=ppt/slideMasters/_rels/slideMaster5.xml.rels><?xml version="1.0" encoding="UTF-8" standalone="yes"?>
<Relationships xmlns="http://schemas.openxmlformats.org/package/2006/relationships"><Relationship Id="rId11" Type="http://schemas.openxmlformats.org/officeDocument/2006/relationships/slideLayout" Target="../slideLayouts/slideLayout55.xml"/><Relationship Id="rId12" Type="http://schemas.openxmlformats.org/officeDocument/2006/relationships/theme" Target="../theme/theme5.xml"/><Relationship Id="rId1" Type="http://schemas.openxmlformats.org/officeDocument/2006/relationships/slideLayout" Target="../slideLayouts/slideLayout45.xml"/><Relationship Id="rId2" Type="http://schemas.openxmlformats.org/officeDocument/2006/relationships/slideLayout" Target="../slideLayouts/slideLayout46.xml"/><Relationship Id="rId3" Type="http://schemas.openxmlformats.org/officeDocument/2006/relationships/slideLayout" Target="../slideLayouts/slideLayout47.xml"/><Relationship Id="rId4" Type="http://schemas.openxmlformats.org/officeDocument/2006/relationships/slideLayout" Target="../slideLayouts/slideLayout48.xml"/><Relationship Id="rId5" Type="http://schemas.openxmlformats.org/officeDocument/2006/relationships/slideLayout" Target="../slideLayouts/slideLayout49.xml"/><Relationship Id="rId6" Type="http://schemas.openxmlformats.org/officeDocument/2006/relationships/slideLayout" Target="../slideLayouts/slideLayout50.xml"/><Relationship Id="rId7" Type="http://schemas.openxmlformats.org/officeDocument/2006/relationships/slideLayout" Target="../slideLayouts/slideLayout51.xml"/><Relationship Id="rId8" Type="http://schemas.openxmlformats.org/officeDocument/2006/relationships/slideLayout" Target="../slideLayouts/slideLayout52.xml"/><Relationship Id="rId9" Type="http://schemas.openxmlformats.org/officeDocument/2006/relationships/slideLayout" Target="../slideLayouts/slideLayout53.xml"/><Relationship Id="rId10" Type="http://schemas.openxmlformats.org/officeDocument/2006/relationships/slideLayout" Target="../slideLayouts/slideLayout54.xml"/></Relationships>
</file>

<file path=ppt/slideMasters/_rels/slideMaster6.xml.rels><?xml version="1.0" encoding="UTF-8" standalone="yes"?>
<Relationships xmlns="http://schemas.openxmlformats.org/package/2006/relationships"><Relationship Id="rId11" Type="http://schemas.openxmlformats.org/officeDocument/2006/relationships/slideLayout" Target="../slideLayouts/slideLayout66.xml"/><Relationship Id="rId12" Type="http://schemas.openxmlformats.org/officeDocument/2006/relationships/theme" Target="../theme/theme6.xml"/><Relationship Id="rId1" Type="http://schemas.openxmlformats.org/officeDocument/2006/relationships/slideLayout" Target="../slideLayouts/slideLayout56.xml"/><Relationship Id="rId2" Type="http://schemas.openxmlformats.org/officeDocument/2006/relationships/slideLayout" Target="../slideLayouts/slideLayout57.xml"/><Relationship Id="rId3" Type="http://schemas.openxmlformats.org/officeDocument/2006/relationships/slideLayout" Target="../slideLayouts/slideLayout58.xml"/><Relationship Id="rId4" Type="http://schemas.openxmlformats.org/officeDocument/2006/relationships/slideLayout" Target="../slideLayouts/slideLayout59.xml"/><Relationship Id="rId5" Type="http://schemas.openxmlformats.org/officeDocument/2006/relationships/slideLayout" Target="../slideLayouts/slideLayout60.xml"/><Relationship Id="rId6" Type="http://schemas.openxmlformats.org/officeDocument/2006/relationships/slideLayout" Target="../slideLayouts/slideLayout61.xml"/><Relationship Id="rId7" Type="http://schemas.openxmlformats.org/officeDocument/2006/relationships/slideLayout" Target="../slideLayouts/slideLayout62.xml"/><Relationship Id="rId8" Type="http://schemas.openxmlformats.org/officeDocument/2006/relationships/slideLayout" Target="../slideLayouts/slideLayout63.xml"/><Relationship Id="rId9" Type="http://schemas.openxmlformats.org/officeDocument/2006/relationships/slideLayout" Target="../slideLayouts/slideLayout64.xml"/><Relationship Id="rId10" Type="http://schemas.openxmlformats.org/officeDocument/2006/relationships/slideLayout" Target="../slideLayouts/slideLayout6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0"/>
            <a:ext cx="9144000" cy="838200"/>
          </a:xfrm>
          <a:prstGeom prst="rect">
            <a:avLst/>
          </a:prstGeom>
          <a:solidFill>
            <a:schemeClr val="tx2"/>
          </a:solidFill>
          <a:ln w="9525">
            <a:noFill/>
            <a:miter lim="800000"/>
            <a:headEnd/>
            <a:tailEnd/>
          </a:ln>
        </p:spPr>
        <p:txBody>
          <a:bodyPr wrap="none" anchor="ctr"/>
          <a:lstStyle/>
          <a:p>
            <a:pPr>
              <a:defRPr/>
            </a:pPr>
            <a:endParaRPr lang="de-DE">
              <a:latin typeface="Verdana Ref" pitchFamily="34" charset="0"/>
              <a:ea typeface="ＭＳ Ｐゴシック" pitchFamily="34" charset="-128"/>
              <a:cs typeface="+mn-cs"/>
            </a:endParaRPr>
          </a:p>
        </p:txBody>
      </p:sp>
      <p:sp>
        <p:nvSpPr>
          <p:cNvPr id="1027" name="Rectangle 3"/>
          <p:cNvSpPr>
            <a:spLocks noGrp="1" noChangeArrowheads="1"/>
          </p:cNvSpPr>
          <p:nvPr>
            <p:ph type="title"/>
          </p:nvPr>
        </p:nvSpPr>
        <p:spPr bwMode="auto">
          <a:xfrm>
            <a:off x="228600" y="95250"/>
            <a:ext cx="8763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207876" name="Rectangle 4"/>
          <p:cNvSpPr>
            <a:spLocks noGrp="1" noChangeArrowheads="1"/>
          </p:cNvSpPr>
          <p:nvPr>
            <p:ph type="sldNum" sz="quarter" idx="4"/>
          </p:nvPr>
        </p:nvSpPr>
        <p:spPr bwMode="auto">
          <a:xfrm>
            <a:off x="8610600" y="6572250"/>
            <a:ext cx="533400" cy="238125"/>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l">
              <a:defRPr sz="900" b="1"/>
            </a:lvl1pPr>
          </a:lstStyle>
          <a:p>
            <a:fld id="{6A8EBE46-3315-0D45-B390-29595421EA1F}" type="slidenum">
              <a:rPr lang="en-US"/>
              <a:pPr/>
              <a:t>‹Nr.›</a:t>
            </a:fld>
            <a:endParaRPr lang="en-US"/>
          </a:p>
        </p:txBody>
      </p:sp>
      <p:sp>
        <p:nvSpPr>
          <p:cNvPr id="1029" name="Rectangle 5"/>
          <p:cNvSpPr>
            <a:spLocks noGrp="1" noChangeArrowheads="1"/>
          </p:cNvSpPr>
          <p:nvPr>
            <p:ph type="body" idx="1"/>
          </p:nvPr>
        </p:nvSpPr>
        <p:spPr bwMode="auto">
          <a:xfrm>
            <a:off x="381000" y="914400"/>
            <a:ext cx="8458200"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3906" r:id="rId1"/>
    <p:sldLayoutId id="2147483864" r:id="rId2"/>
    <p:sldLayoutId id="2147483865" r:id="rId3"/>
    <p:sldLayoutId id="2147483866" r:id="rId4"/>
    <p:sldLayoutId id="2147483867" r:id="rId5"/>
    <p:sldLayoutId id="2147483868" r:id="rId6"/>
    <p:sldLayoutId id="2147483869" r:id="rId7"/>
    <p:sldLayoutId id="2147483870" r:id="rId8"/>
    <p:sldLayoutId id="2147483871" r:id="rId9"/>
    <p:sldLayoutId id="2147483872" r:id="rId10"/>
    <p:sldLayoutId id="2147483873" r:id="rId11"/>
  </p:sldLayoutIdLst>
  <p:hf hdr="0" ftr="0" dt="0"/>
  <p:txStyles>
    <p:titleStyle>
      <a:lvl1pPr algn="l" rtl="0" eaLnBrk="0" fontAlgn="base" hangingPunct="0">
        <a:spcBef>
          <a:spcPct val="0"/>
        </a:spcBef>
        <a:spcAft>
          <a:spcPct val="0"/>
        </a:spcAft>
        <a:defRPr sz="3000">
          <a:solidFill>
            <a:srgbClr val="FFFFCC"/>
          </a:solidFill>
          <a:latin typeface="+mj-lt"/>
          <a:ea typeface="+mj-ea"/>
          <a:cs typeface="ＭＳ Ｐゴシック" charset="0"/>
        </a:defRPr>
      </a:lvl1pPr>
      <a:lvl2pPr algn="l" rtl="0" eaLnBrk="0" fontAlgn="base" hangingPunct="0">
        <a:spcBef>
          <a:spcPct val="0"/>
        </a:spcBef>
        <a:spcAft>
          <a:spcPct val="0"/>
        </a:spcAft>
        <a:defRPr sz="3000">
          <a:solidFill>
            <a:srgbClr val="FFFFCC"/>
          </a:solidFill>
          <a:latin typeface="Verdana Ref" charset="0"/>
          <a:ea typeface="ＭＳ Ｐゴシック" charset="0"/>
          <a:cs typeface="ＭＳ Ｐゴシック" charset="0"/>
        </a:defRPr>
      </a:lvl2pPr>
      <a:lvl3pPr algn="l" rtl="0" eaLnBrk="0" fontAlgn="base" hangingPunct="0">
        <a:spcBef>
          <a:spcPct val="0"/>
        </a:spcBef>
        <a:spcAft>
          <a:spcPct val="0"/>
        </a:spcAft>
        <a:defRPr sz="3000">
          <a:solidFill>
            <a:srgbClr val="FFFFCC"/>
          </a:solidFill>
          <a:latin typeface="Verdana Ref" charset="0"/>
          <a:ea typeface="ＭＳ Ｐゴシック" charset="0"/>
          <a:cs typeface="ＭＳ Ｐゴシック" charset="0"/>
        </a:defRPr>
      </a:lvl3pPr>
      <a:lvl4pPr algn="l" rtl="0" eaLnBrk="0" fontAlgn="base" hangingPunct="0">
        <a:spcBef>
          <a:spcPct val="0"/>
        </a:spcBef>
        <a:spcAft>
          <a:spcPct val="0"/>
        </a:spcAft>
        <a:defRPr sz="3000">
          <a:solidFill>
            <a:srgbClr val="FFFFCC"/>
          </a:solidFill>
          <a:latin typeface="Verdana Ref" charset="0"/>
          <a:ea typeface="ＭＳ Ｐゴシック" charset="0"/>
          <a:cs typeface="ＭＳ Ｐゴシック" charset="0"/>
        </a:defRPr>
      </a:lvl4pPr>
      <a:lvl5pPr algn="l" rtl="0" eaLnBrk="0" fontAlgn="base" hangingPunct="0">
        <a:spcBef>
          <a:spcPct val="0"/>
        </a:spcBef>
        <a:spcAft>
          <a:spcPct val="0"/>
        </a:spcAft>
        <a:defRPr sz="3000">
          <a:solidFill>
            <a:srgbClr val="FFFFCC"/>
          </a:solidFill>
          <a:latin typeface="Verdana Ref" charset="0"/>
          <a:ea typeface="ＭＳ Ｐゴシック" charset="0"/>
          <a:cs typeface="ＭＳ Ｐゴシック" charset="0"/>
        </a:defRPr>
      </a:lvl5pPr>
      <a:lvl6pPr marL="457200" algn="l" rtl="0" fontAlgn="base">
        <a:spcBef>
          <a:spcPct val="0"/>
        </a:spcBef>
        <a:spcAft>
          <a:spcPct val="0"/>
        </a:spcAft>
        <a:defRPr sz="3000">
          <a:solidFill>
            <a:srgbClr val="FFFFCC"/>
          </a:solidFill>
          <a:latin typeface="Verdana Ref" charset="0"/>
          <a:ea typeface="ＭＳ Ｐゴシック" charset="0"/>
        </a:defRPr>
      </a:lvl6pPr>
      <a:lvl7pPr marL="914400" algn="l" rtl="0" fontAlgn="base">
        <a:spcBef>
          <a:spcPct val="0"/>
        </a:spcBef>
        <a:spcAft>
          <a:spcPct val="0"/>
        </a:spcAft>
        <a:defRPr sz="3000">
          <a:solidFill>
            <a:srgbClr val="FFFFCC"/>
          </a:solidFill>
          <a:latin typeface="Verdana Ref" charset="0"/>
          <a:ea typeface="ＭＳ Ｐゴシック" charset="0"/>
        </a:defRPr>
      </a:lvl7pPr>
      <a:lvl8pPr marL="1371600" algn="l" rtl="0" fontAlgn="base">
        <a:spcBef>
          <a:spcPct val="0"/>
        </a:spcBef>
        <a:spcAft>
          <a:spcPct val="0"/>
        </a:spcAft>
        <a:defRPr sz="3000">
          <a:solidFill>
            <a:srgbClr val="FFFFCC"/>
          </a:solidFill>
          <a:latin typeface="Verdana Ref" charset="0"/>
          <a:ea typeface="ＭＳ Ｐゴシック" charset="0"/>
        </a:defRPr>
      </a:lvl8pPr>
      <a:lvl9pPr marL="1828800" algn="l" rtl="0" fontAlgn="base">
        <a:spcBef>
          <a:spcPct val="0"/>
        </a:spcBef>
        <a:spcAft>
          <a:spcPct val="0"/>
        </a:spcAft>
        <a:defRPr sz="3000">
          <a:solidFill>
            <a:srgbClr val="FFFFCC"/>
          </a:solidFill>
          <a:latin typeface="Verdana Ref" charset="0"/>
          <a:ea typeface="ＭＳ Ｐゴシック" charset="0"/>
        </a:defRPr>
      </a:lvl9pPr>
    </p:titleStyle>
    <p:bodyStyle>
      <a:lvl1pPr marL="457200" indent="-457200" algn="l" rtl="0" eaLnBrk="0" fontAlgn="base" hangingPunct="0">
        <a:spcBef>
          <a:spcPct val="20000"/>
        </a:spcBef>
        <a:spcAft>
          <a:spcPct val="0"/>
        </a:spcAft>
        <a:buClr>
          <a:srgbClr val="A50021"/>
        </a:buClr>
        <a:buSzPct val="75000"/>
        <a:buFont typeface="Wingdings" charset="0"/>
        <a:buChar char="n"/>
        <a:defRPr sz="2400">
          <a:solidFill>
            <a:srgbClr val="000000"/>
          </a:solidFill>
          <a:latin typeface="+mn-lt"/>
          <a:ea typeface="+mn-ea"/>
          <a:cs typeface="ＭＳ Ｐゴシック" charset="0"/>
        </a:defRPr>
      </a:lvl1pPr>
      <a:lvl2pPr marL="1027113" indent="-455613" algn="l" rtl="0" eaLnBrk="0" fontAlgn="base" hangingPunct="0">
        <a:spcBef>
          <a:spcPct val="20000"/>
        </a:spcBef>
        <a:spcAft>
          <a:spcPct val="0"/>
        </a:spcAft>
        <a:buClr>
          <a:schemeClr val="accent2"/>
        </a:buClr>
        <a:buSzPct val="75000"/>
        <a:buFont typeface="Wingdings" charset="0"/>
        <a:buChar char="n"/>
        <a:defRPr sz="2000">
          <a:solidFill>
            <a:srgbClr val="000000"/>
          </a:solidFill>
          <a:latin typeface="+mn-lt"/>
          <a:ea typeface="+mn-ea"/>
        </a:defRPr>
      </a:lvl2pPr>
      <a:lvl3pPr marL="1370013" indent="-228600" algn="l" rtl="0" eaLnBrk="0" fontAlgn="base" hangingPunct="0">
        <a:spcBef>
          <a:spcPct val="20000"/>
        </a:spcBef>
        <a:spcAft>
          <a:spcPct val="0"/>
        </a:spcAft>
        <a:buClr>
          <a:srgbClr val="666699"/>
        </a:buClr>
        <a:buSzPct val="70000"/>
        <a:buFont typeface="Wingdings" charset="0"/>
        <a:buChar char="n"/>
        <a:defRPr sz="2400">
          <a:solidFill>
            <a:srgbClr val="000000"/>
          </a:solidFill>
          <a:latin typeface="+mn-lt"/>
          <a:ea typeface="+mn-ea"/>
        </a:defRPr>
      </a:lvl3pPr>
      <a:lvl4pPr marL="1712913" indent="-228600" algn="l" rtl="0" eaLnBrk="0" fontAlgn="base" hangingPunct="0">
        <a:spcBef>
          <a:spcPct val="20000"/>
        </a:spcBef>
        <a:spcAft>
          <a:spcPct val="0"/>
        </a:spcAft>
        <a:buSzPct val="60000"/>
        <a:buFont typeface="Wingdings" charset="0"/>
        <a:buChar char="n"/>
        <a:defRPr sz="1600">
          <a:solidFill>
            <a:srgbClr val="000000"/>
          </a:solidFill>
          <a:latin typeface="+mn-lt"/>
          <a:ea typeface="+mn-ea"/>
        </a:defRPr>
      </a:lvl4pPr>
      <a:lvl5pPr marL="2057400" indent="-228600" algn="l" rtl="0" eaLnBrk="0" fontAlgn="base" hangingPunct="0">
        <a:spcBef>
          <a:spcPct val="20000"/>
        </a:spcBef>
        <a:spcAft>
          <a:spcPct val="0"/>
        </a:spcAft>
        <a:buClr>
          <a:schemeClr val="hlink"/>
        </a:buClr>
        <a:buSzPct val="55000"/>
        <a:buFont typeface="Wingdings" charset="0"/>
        <a:buChar char="n"/>
        <a:defRPr sz="1200">
          <a:solidFill>
            <a:srgbClr val="000000"/>
          </a:solidFill>
          <a:latin typeface="+mn-lt"/>
          <a:ea typeface="+mn-ea"/>
        </a:defRPr>
      </a:lvl5pPr>
      <a:lvl6pPr marL="2514600" indent="-228600" algn="l" rtl="0" fontAlgn="base">
        <a:spcBef>
          <a:spcPct val="20000"/>
        </a:spcBef>
        <a:spcAft>
          <a:spcPct val="0"/>
        </a:spcAft>
        <a:buClr>
          <a:schemeClr val="hlink"/>
        </a:buClr>
        <a:buSzPct val="55000"/>
        <a:buFont typeface="Wingdings" charset="0"/>
        <a:buChar char="n"/>
        <a:defRPr sz="1200">
          <a:solidFill>
            <a:srgbClr val="000000"/>
          </a:solidFill>
          <a:latin typeface="+mn-lt"/>
          <a:ea typeface="+mn-ea"/>
        </a:defRPr>
      </a:lvl6pPr>
      <a:lvl7pPr marL="2971800" indent="-228600" algn="l" rtl="0" fontAlgn="base">
        <a:spcBef>
          <a:spcPct val="20000"/>
        </a:spcBef>
        <a:spcAft>
          <a:spcPct val="0"/>
        </a:spcAft>
        <a:buClr>
          <a:schemeClr val="hlink"/>
        </a:buClr>
        <a:buSzPct val="55000"/>
        <a:buFont typeface="Wingdings" charset="0"/>
        <a:buChar char="n"/>
        <a:defRPr sz="1200">
          <a:solidFill>
            <a:srgbClr val="000000"/>
          </a:solidFill>
          <a:latin typeface="+mn-lt"/>
          <a:ea typeface="+mn-ea"/>
        </a:defRPr>
      </a:lvl7pPr>
      <a:lvl8pPr marL="3429000" indent="-228600" algn="l" rtl="0" fontAlgn="base">
        <a:spcBef>
          <a:spcPct val="20000"/>
        </a:spcBef>
        <a:spcAft>
          <a:spcPct val="0"/>
        </a:spcAft>
        <a:buClr>
          <a:schemeClr val="hlink"/>
        </a:buClr>
        <a:buSzPct val="55000"/>
        <a:buFont typeface="Wingdings" charset="0"/>
        <a:buChar char="n"/>
        <a:defRPr sz="1200">
          <a:solidFill>
            <a:srgbClr val="000000"/>
          </a:solidFill>
          <a:latin typeface="+mn-lt"/>
          <a:ea typeface="+mn-ea"/>
        </a:defRPr>
      </a:lvl8pPr>
      <a:lvl9pPr marL="3886200" indent="-228600" algn="l" rtl="0" fontAlgn="base">
        <a:spcBef>
          <a:spcPct val="20000"/>
        </a:spcBef>
        <a:spcAft>
          <a:spcPct val="0"/>
        </a:spcAft>
        <a:buClr>
          <a:schemeClr val="hlink"/>
        </a:buClr>
        <a:buSzPct val="55000"/>
        <a:buFont typeface="Wingdings" charset="0"/>
        <a:buChar char="n"/>
        <a:defRPr sz="1200">
          <a:solidFill>
            <a:srgbClr val="000000"/>
          </a:solidFill>
          <a:latin typeface="+mn-lt"/>
          <a:ea typeface="+mn-ea"/>
        </a:defRPr>
      </a:lvl9pPr>
    </p:bodyStyle>
    <p:other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ChangeArrowheads="1"/>
          </p:cNvSpPr>
          <p:nvPr userDrawn="1"/>
        </p:nvSpPr>
        <p:spPr bwMode="auto">
          <a:xfrm>
            <a:off x="0" y="0"/>
            <a:ext cx="9144000" cy="6858000"/>
          </a:xfrm>
          <a:prstGeom prst="rect">
            <a:avLst/>
          </a:prstGeom>
          <a:solidFill>
            <a:schemeClr val="tx2"/>
          </a:solidFill>
          <a:ln w="9525">
            <a:noFill/>
            <a:miter lim="800000"/>
            <a:headEnd/>
            <a:tailEnd/>
          </a:ln>
        </p:spPr>
        <p:txBody>
          <a:bodyPr wrap="none" anchor="ctr"/>
          <a:lstStyle/>
          <a:p>
            <a:pPr>
              <a:defRPr/>
            </a:pPr>
            <a:endParaRPr lang="de-DE">
              <a:latin typeface="Verdana Ref" pitchFamily="34" charset="0"/>
              <a:ea typeface="ＭＳ Ｐゴシック" pitchFamily="34" charset="-128"/>
              <a:cs typeface="+mn-cs"/>
            </a:endParaRPr>
          </a:p>
        </p:txBody>
      </p:sp>
      <p:sp>
        <p:nvSpPr>
          <p:cNvPr id="2051" name="Rectangle 3"/>
          <p:cNvSpPr>
            <a:spLocks noGrp="1" noChangeArrowheads="1"/>
          </p:cNvSpPr>
          <p:nvPr>
            <p:ph type="title"/>
          </p:nvPr>
        </p:nvSpPr>
        <p:spPr bwMode="auto">
          <a:xfrm>
            <a:off x="152400" y="2590800"/>
            <a:ext cx="8763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p>
            <a:pPr lvl="0"/>
            <a:r>
              <a:rPr lang="en-US"/>
              <a:t>Click to edit Master title style</a:t>
            </a:r>
          </a:p>
        </p:txBody>
      </p:sp>
    </p:spTree>
  </p:cSld>
  <p:clrMap bg1="lt1" tx1="dk1" bg2="lt2" tx2="dk2" accent1="accent1" accent2="accent2" accent3="accent3" accent4="accent4" accent5="accent5" accent6="accent6" hlink="hlink" folHlink="folHlink"/>
  <p:sldLayoutIdLst>
    <p:sldLayoutId id="2147483874" r:id="rId1"/>
    <p:sldLayoutId id="2147483875" r:id="rId2"/>
    <p:sldLayoutId id="2147483876" r:id="rId3"/>
    <p:sldLayoutId id="2147483877" r:id="rId4"/>
    <p:sldLayoutId id="2147483878" r:id="rId5"/>
    <p:sldLayoutId id="2147483879" r:id="rId6"/>
    <p:sldLayoutId id="2147483880" r:id="rId7"/>
    <p:sldLayoutId id="2147483881" r:id="rId8"/>
    <p:sldLayoutId id="2147483882" r:id="rId9"/>
    <p:sldLayoutId id="2147483883" r:id="rId10"/>
    <p:sldLayoutId id="2147483884" r:id="rId11"/>
  </p:sldLayoutIdLst>
  <p:txStyles>
    <p:titleStyle>
      <a:lvl1pPr algn="ctr" rtl="0" eaLnBrk="0" fontAlgn="base" hangingPunct="0">
        <a:spcBef>
          <a:spcPct val="0"/>
        </a:spcBef>
        <a:spcAft>
          <a:spcPct val="0"/>
        </a:spcAft>
        <a:defRPr sz="4500">
          <a:solidFill>
            <a:schemeClr val="accent1"/>
          </a:solidFill>
          <a:latin typeface="+mj-lt"/>
          <a:ea typeface="+mj-ea"/>
          <a:cs typeface="ＭＳ Ｐゴシック" charset="0"/>
        </a:defRPr>
      </a:lvl1pPr>
      <a:lvl2pPr algn="ctr" rtl="0" eaLnBrk="0" fontAlgn="base" hangingPunct="0">
        <a:spcBef>
          <a:spcPct val="0"/>
        </a:spcBef>
        <a:spcAft>
          <a:spcPct val="0"/>
        </a:spcAft>
        <a:defRPr sz="4500">
          <a:solidFill>
            <a:schemeClr val="accent1"/>
          </a:solidFill>
          <a:latin typeface="Verdana Ref" charset="0"/>
          <a:ea typeface="ＭＳ Ｐゴシック" charset="0"/>
          <a:cs typeface="ＭＳ Ｐゴシック" charset="0"/>
        </a:defRPr>
      </a:lvl2pPr>
      <a:lvl3pPr algn="ctr" rtl="0" eaLnBrk="0" fontAlgn="base" hangingPunct="0">
        <a:spcBef>
          <a:spcPct val="0"/>
        </a:spcBef>
        <a:spcAft>
          <a:spcPct val="0"/>
        </a:spcAft>
        <a:defRPr sz="4500">
          <a:solidFill>
            <a:schemeClr val="accent1"/>
          </a:solidFill>
          <a:latin typeface="Verdana Ref" charset="0"/>
          <a:ea typeface="ＭＳ Ｐゴシック" charset="0"/>
          <a:cs typeface="ＭＳ Ｐゴシック" charset="0"/>
        </a:defRPr>
      </a:lvl3pPr>
      <a:lvl4pPr algn="ctr" rtl="0" eaLnBrk="0" fontAlgn="base" hangingPunct="0">
        <a:spcBef>
          <a:spcPct val="0"/>
        </a:spcBef>
        <a:spcAft>
          <a:spcPct val="0"/>
        </a:spcAft>
        <a:defRPr sz="4500">
          <a:solidFill>
            <a:schemeClr val="accent1"/>
          </a:solidFill>
          <a:latin typeface="Verdana Ref" charset="0"/>
          <a:ea typeface="ＭＳ Ｐゴシック" charset="0"/>
          <a:cs typeface="ＭＳ Ｐゴシック" charset="0"/>
        </a:defRPr>
      </a:lvl4pPr>
      <a:lvl5pPr algn="ctr" rtl="0" eaLnBrk="0" fontAlgn="base" hangingPunct="0">
        <a:spcBef>
          <a:spcPct val="0"/>
        </a:spcBef>
        <a:spcAft>
          <a:spcPct val="0"/>
        </a:spcAft>
        <a:defRPr sz="4500">
          <a:solidFill>
            <a:schemeClr val="accent1"/>
          </a:solidFill>
          <a:latin typeface="Verdana Ref" charset="0"/>
          <a:ea typeface="ＭＳ Ｐゴシック" charset="0"/>
          <a:cs typeface="ＭＳ Ｐゴシック" charset="0"/>
        </a:defRPr>
      </a:lvl5pPr>
      <a:lvl6pPr marL="457200" algn="ctr" rtl="0" fontAlgn="base">
        <a:spcBef>
          <a:spcPct val="0"/>
        </a:spcBef>
        <a:spcAft>
          <a:spcPct val="0"/>
        </a:spcAft>
        <a:defRPr sz="4500">
          <a:solidFill>
            <a:schemeClr val="accent1"/>
          </a:solidFill>
          <a:latin typeface="Verdana Ref" charset="0"/>
          <a:ea typeface="ＭＳ Ｐゴシック" charset="0"/>
        </a:defRPr>
      </a:lvl6pPr>
      <a:lvl7pPr marL="914400" algn="ctr" rtl="0" fontAlgn="base">
        <a:spcBef>
          <a:spcPct val="0"/>
        </a:spcBef>
        <a:spcAft>
          <a:spcPct val="0"/>
        </a:spcAft>
        <a:defRPr sz="4500">
          <a:solidFill>
            <a:schemeClr val="accent1"/>
          </a:solidFill>
          <a:latin typeface="Verdana Ref" charset="0"/>
          <a:ea typeface="ＭＳ Ｐゴシック" charset="0"/>
        </a:defRPr>
      </a:lvl7pPr>
      <a:lvl8pPr marL="1371600" algn="ctr" rtl="0" fontAlgn="base">
        <a:spcBef>
          <a:spcPct val="0"/>
        </a:spcBef>
        <a:spcAft>
          <a:spcPct val="0"/>
        </a:spcAft>
        <a:defRPr sz="4500">
          <a:solidFill>
            <a:schemeClr val="accent1"/>
          </a:solidFill>
          <a:latin typeface="Verdana Ref" charset="0"/>
          <a:ea typeface="ＭＳ Ｐゴシック" charset="0"/>
        </a:defRPr>
      </a:lvl8pPr>
      <a:lvl9pPr marL="1828800" algn="ctr" rtl="0" fontAlgn="base">
        <a:spcBef>
          <a:spcPct val="0"/>
        </a:spcBef>
        <a:spcAft>
          <a:spcPct val="0"/>
        </a:spcAft>
        <a:defRPr sz="4500">
          <a:solidFill>
            <a:schemeClr val="accent1"/>
          </a:solidFill>
          <a:latin typeface="Verdana Ref" charset="0"/>
          <a:ea typeface="ＭＳ Ｐゴシック" charset="0"/>
        </a:defRPr>
      </a:lvl9pPr>
    </p:titleStyle>
    <p:bodyStyle>
      <a:lvl1pPr marL="457200" indent="-457200" algn="l" rtl="0" eaLnBrk="0" fontAlgn="base" hangingPunct="0">
        <a:spcBef>
          <a:spcPct val="20000"/>
        </a:spcBef>
        <a:spcAft>
          <a:spcPct val="0"/>
        </a:spcAft>
        <a:buClr>
          <a:srgbClr val="A50021"/>
        </a:buClr>
        <a:buSzPct val="75000"/>
        <a:buFont typeface="Wingdings" charset="0"/>
        <a:buChar char="•"/>
        <a:defRPr sz="2800">
          <a:solidFill>
            <a:srgbClr val="000000"/>
          </a:solidFill>
          <a:latin typeface="+mn-lt"/>
          <a:ea typeface="+mn-ea"/>
          <a:cs typeface="ＭＳ Ｐゴシック" charset="0"/>
        </a:defRPr>
      </a:lvl1pPr>
      <a:lvl2pPr marL="1027113" indent="-455613" algn="l" rtl="0" eaLnBrk="0" fontAlgn="base" hangingPunct="0">
        <a:spcBef>
          <a:spcPct val="20000"/>
        </a:spcBef>
        <a:spcAft>
          <a:spcPct val="0"/>
        </a:spcAft>
        <a:buClr>
          <a:schemeClr val="accent2"/>
        </a:buClr>
        <a:buSzPct val="75000"/>
        <a:buFont typeface="Wingdings" charset="0"/>
        <a:buChar char="n"/>
        <a:defRPr sz="2400">
          <a:solidFill>
            <a:srgbClr val="000000"/>
          </a:solidFill>
          <a:latin typeface="+mn-lt"/>
          <a:ea typeface="+mn-ea"/>
        </a:defRPr>
      </a:lvl2pPr>
      <a:lvl3pPr marL="1370013" indent="-228600" algn="l" rtl="0" eaLnBrk="0" fontAlgn="base" hangingPunct="0">
        <a:spcBef>
          <a:spcPct val="20000"/>
        </a:spcBef>
        <a:spcAft>
          <a:spcPct val="0"/>
        </a:spcAft>
        <a:buClr>
          <a:srgbClr val="666699"/>
        </a:buClr>
        <a:buSzPct val="70000"/>
        <a:buFont typeface="Wingdings" charset="0"/>
        <a:buChar char="n"/>
        <a:defRPr sz="2000">
          <a:solidFill>
            <a:srgbClr val="000000"/>
          </a:solidFill>
          <a:latin typeface="+mn-lt"/>
          <a:ea typeface="+mn-ea"/>
        </a:defRPr>
      </a:lvl3pPr>
      <a:lvl4pPr marL="1712913" indent="-228600" algn="l" rtl="0" eaLnBrk="0" fontAlgn="base" hangingPunct="0">
        <a:spcBef>
          <a:spcPct val="20000"/>
        </a:spcBef>
        <a:spcAft>
          <a:spcPct val="0"/>
        </a:spcAft>
        <a:buSzPct val="60000"/>
        <a:buFont typeface="Wingdings" charset="0"/>
        <a:buChar char="n"/>
        <a:defRPr sz="1600">
          <a:solidFill>
            <a:srgbClr val="000000"/>
          </a:solidFill>
          <a:latin typeface="+mn-lt"/>
          <a:ea typeface="+mn-ea"/>
        </a:defRPr>
      </a:lvl4pPr>
      <a:lvl5pPr marL="2057400" indent="-228600" algn="l" rtl="0" eaLnBrk="0" fontAlgn="base" hangingPunct="0">
        <a:spcBef>
          <a:spcPct val="20000"/>
        </a:spcBef>
        <a:spcAft>
          <a:spcPct val="0"/>
        </a:spcAft>
        <a:buClr>
          <a:schemeClr val="hlink"/>
        </a:buClr>
        <a:buSzPct val="55000"/>
        <a:buFont typeface="Wingdings" charset="0"/>
        <a:buChar char="n"/>
        <a:defRPr sz="1200">
          <a:solidFill>
            <a:srgbClr val="000000"/>
          </a:solidFill>
          <a:latin typeface="+mn-lt"/>
          <a:ea typeface="+mn-ea"/>
        </a:defRPr>
      </a:lvl5pPr>
      <a:lvl6pPr marL="2514600" indent="-228600" algn="l" rtl="0" fontAlgn="base">
        <a:spcBef>
          <a:spcPct val="20000"/>
        </a:spcBef>
        <a:spcAft>
          <a:spcPct val="0"/>
        </a:spcAft>
        <a:buClr>
          <a:schemeClr val="hlink"/>
        </a:buClr>
        <a:buSzPct val="55000"/>
        <a:buFont typeface="Wingdings" charset="0"/>
        <a:buChar char="n"/>
        <a:defRPr sz="1200">
          <a:solidFill>
            <a:srgbClr val="000000"/>
          </a:solidFill>
          <a:latin typeface="+mn-lt"/>
          <a:ea typeface="+mn-ea"/>
        </a:defRPr>
      </a:lvl6pPr>
      <a:lvl7pPr marL="2971800" indent="-228600" algn="l" rtl="0" fontAlgn="base">
        <a:spcBef>
          <a:spcPct val="20000"/>
        </a:spcBef>
        <a:spcAft>
          <a:spcPct val="0"/>
        </a:spcAft>
        <a:buClr>
          <a:schemeClr val="hlink"/>
        </a:buClr>
        <a:buSzPct val="55000"/>
        <a:buFont typeface="Wingdings" charset="0"/>
        <a:buChar char="n"/>
        <a:defRPr sz="1200">
          <a:solidFill>
            <a:srgbClr val="000000"/>
          </a:solidFill>
          <a:latin typeface="+mn-lt"/>
          <a:ea typeface="+mn-ea"/>
        </a:defRPr>
      </a:lvl7pPr>
      <a:lvl8pPr marL="3429000" indent="-228600" algn="l" rtl="0" fontAlgn="base">
        <a:spcBef>
          <a:spcPct val="20000"/>
        </a:spcBef>
        <a:spcAft>
          <a:spcPct val="0"/>
        </a:spcAft>
        <a:buClr>
          <a:schemeClr val="hlink"/>
        </a:buClr>
        <a:buSzPct val="55000"/>
        <a:buFont typeface="Wingdings" charset="0"/>
        <a:buChar char="n"/>
        <a:defRPr sz="1200">
          <a:solidFill>
            <a:srgbClr val="000000"/>
          </a:solidFill>
          <a:latin typeface="+mn-lt"/>
          <a:ea typeface="+mn-ea"/>
        </a:defRPr>
      </a:lvl8pPr>
      <a:lvl9pPr marL="3886200" indent="-228600" algn="l" rtl="0" fontAlgn="base">
        <a:spcBef>
          <a:spcPct val="20000"/>
        </a:spcBef>
        <a:spcAft>
          <a:spcPct val="0"/>
        </a:spcAft>
        <a:buClr>
          <a:schemeClr val="hlink"/>
        </a:buClr>
        <a:buSzPct val="55000"/>
        <a:buFont typeface="Wingdings" charset="0"/>
        <a:buChar char="n"/>
        <a:defRPr sz="1200">
          <a:solidFill>
            <a:srgbClr val="000000"/>
          </a:solidFill>
          <a:latin typeface="+mn-lt"/>
          <a:ea typeface="+mn-ea"/>
        </a:defRPr>
      </a:lvl9pPr>
    </p:bodyStyle>
    <p:other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ChangeArrowheads="1"/>
          </p:cNvSpPr>
          <p:nvPr userDrawn="1"/>
        </p:nvSpPr>
        <p:spPr bwMode="auto">
          <a:xfrm>
            <a:off x="0" y="0"/>
            <a:ext cx="9144000" cy="6858000"/>
          </a:xfrm>
          <a:prstGeom prst="rect">
            <a:avLst/>
          </a:prstGeom>
          <a:solidFill>
            <a:schemeClr val="tx2"/>
          </a:solidFill>
          <a:ln w="9525">
            <a:noFill/>
            <a:miter lim="800000"/>
            <a:headEnd/>
            <a:tailEnd/>
          </a:ln>
        </p:spPr>
        <p:txBody>
          <a:bodyPr wrap="none" anchor="ctr"/>
          <a:lstStyle/>
          <a:p>
            <a:pPr>
              <a:defRPr/>
            </a:pPr>
            <a:endParaRPr lang="de-DE">
              <a:latin typeface="Verdana Ref" pitchFamily="34" charset="0"/>
              <a:ea typeface="ＭＳ Ｐゴシック" pitchFamily="34" charset="-128"/>
              <a:cs typeface="+mn-cs"/>
            </a:endParaRPr>
          </a:p>
        </p:txBody>
      </p:sp>
      <p:sp>
        <p:nvSpPr>
          <p:cNvPr id="3075" name="Rectangle 3"/>
          <p:cNvSpPr>
            <a:spLocks noGrp="1" noChangeArrowheads="1"/>
          </p:cNvSpPr>
          <p:nvPr>
            <p:ph type="title"/>
          </p:nvPr>
        </p:nvSpPr>
        <p:spPr bwMode="auto">
          <a:xfrm>
            <a:off x="152400" y="2590800"/>
            <a:ext cx="8763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p>
            <a:pPr lvl="0"/>
            <a:r>
              <a:rPr lang="en-US"/>
              <a:t>Click to edit Master title style</a:t>
            </a:r>
          </a:p>
        </p:txBody>
      </p:sp>
    </p:spTree>
  </p:cSld>
  <p:clrMap bg1="lt1" tx1="dk1" bg2="lt2" tx2="dk2" accent1="accent1" accent2="accent2" accent3="accent3" accent4="accent4" accent5="accent5" accent6="accent6" hlink="hlink" folHlink="folHlink"/>
  <p:sldLayoutIdLst>
    <p:sldLayoutId id="2147483885" r:id="rId1"/>
    <p:sldLayoutId id="2147483886" r:id="rId2"/>
    <p:sldLayoutId id="2147483887" r:id="rId3"/>
    <p:sldLayoutId id="2147483888" r:id="rId4"/>
    <p:sldLayoutId id="2147483889" r:id="rId5"/>
    <p:sldLayoutId id="2147483890" r:id="rId6"/>
    <p:sldLayoutId id="2147483891" r:id="rId7"/>
    <p:sldLayoutId id="2147483892" r:id="rId8"/>
    <p:sldLayoutId id="2147483893" r:id="rId9"/>
    <p:sldLayoutId id="2147483894" r:id="rId10"/>
    <p:sldLayoutId id="2147483895" r:id="rId11"/>
  </p:sldLayoutIdLst>
  <p:txStyles>
    <p:titleStyle>
      <a:lvl1pPr algn="ctr" rtl="0" eaLnBrk="0" fontAlgn="base" hangingPunct="0">
        <a:spcBef>
          <a:spcPct val="0"/>
        </a:spcBef>
        <a:spcAft>
          <a:spcPct val="0"/>
        </a:spcAft>
        <a:defRPr sz="4500">
          <a:solidFill>
            <a:schemeClr val="accent1"/>
          </a:solidFill>
          <a:latin typeface="+mj-lt"/>
          <a:ea typeface="+mj-ea"/>
          <a:cs typeface="ＭＳ Ｐゴシック" charset="0"/>
        </a:defRPr>
      </a:lvl1pPr>
      <a:lvl2pPr algn="ctr" rtl="0" eaLnBrk="0" fontAlgn="base" hangingPunct="0">
        <a:spcBef>
          <a:spcPct val="0"/>
        </a:spcBef>
        <a:spcAft>
          <a:spcPct val="0"/>
        </a:spcAft>
        <a:defRPr sz="4500">
          <a:solidFill>
            <a:schemeClr val="accent1"/>
          </a:solidFill>
          <a:latin typeface="Verdana Ref" charset="0"/>
          <a:ea typeface="ＭＳ Ｐゴシック" charset="0"/>
          <a:cs typeface="ＭＳ Ｐゴシック" charset="0"/>
        </a:defRPr>
      </a:lvl2pPr>
      <a:lvl3pPr algn="ctr" rtl="0" eaLnBrk="0" fontAlgn="base" hangingPunct="0">
        <a:spcBef>
          <a:spcPct val="0"/>
        </a:spcBef>
        <a:spcAft>
          <a:spcPct val="0"/>
        </a:spcAft>
        <a:defRPr sz="4500">
          <a:solidFill>
            <a:schemeClr val="accent1"/>
          </a:solidFill>
          <a:latin typeface="Verdana Ref" charset="0"/>
          <a:ea typeface="ＭＳ Ｐゴシック" charset="0"/>
          <a:cs typeface="ＭＳ Ｐゴシック" charset="0"/>
        </a:defRPr>
      </a:lvl3pPr>
      <a:lvl4pPr algn="ctr" rtl="0" eaLnBrk="0" fontAlgn="base" hangingPunct="0">
        <a:spcBef>
          <a:spcPct val="0"/>
        </a:spcBef>
        <a:spcAft>
          <a:spcPct val="0"/>
        </a:spcAft>
        <a:defRPr sz="4500">
          <a:solidFill>
            <a:schemeClr val="accent1"/>
          </a:solidFill>
          <a:latin typeface="Verdana Ref" charset="0"/>
          <a:ea typeface="ＭＳ Ｐゴシック" charset="0"/>
          <a:cs typeface="ＭＳ Ｐゴシック" charset="0"/>
        </a:defRPr>
      </a:lvl4pPr>
      <a:lvl5pPr algn="ctr" rtl="0" eaLnBrk="0" fontAlgn="base" hangingPunct="0">
        <a:spcBef>
          <a:spcPct val="0"/>
        </a:spcBef>
        <a:spcAft>
          <a:spcPct val="0"/>
        </a:spcAft>
        <a:defRPr sz="4500">
          <a:solidFill>
            <a:schemeClr val="accent1"/>
          </a:solidFill>
          <a:latin typeface="Verdana Ref" charset="0"/>
          <a:ea typeface="ＭＳ Ｐゴシック" charset="0"/>
          <a:cs typeface="ＭＳ Ｐゴシック" charset="0"/>
        </a:defRPr>
      </a:lvl5pPr>
      <a:lvl6pPr marL="457200" algn="ctr" rtl="0" fontAlgn="base">
        <a:spcBef>
          <a:spcPct val="0"/>
        </a:spcBef>
        <a:spcAft>
          <a:spcPct val="0"/>
        </a:spcAft>
        <a:defRPr sz="4500">
          <a:solidFill>
            <a:schemeClr val="accent1"/>
          </a:solidFill>
          <a:latin typeface="Verdana Ref" charset="0"/>
          <a:ea typeface="ＭＳ Ｐゴシック" charset="0"/>
        </a:defRPr>
      </a:lvl6pPr>
      <a:lvl7pPr marL="914400" algn="ctr" rtl="0" fontAlgn="base">
        <a:spcBef>
          <a:spcPct val="0"/>
        </a:spcBef>
        <a:spcAft>
          <a:spcPct val="0"/>
        </a:spcAft>
        <a:defRPr sz="4500">
          <a:solidFill>
            <a:schemeClr val="accent1"/>
          </a:solidFill>
          <a:latin typeface="Verdana Ref" charset="0"/>
          <a:ea typeface="ＭＳ Ｐゴシック" charset="0"/>
        </a:defRPr>
      </a:lvl7pPr>
      <a:lvl8pPr marL="1371600" algn="ctr" rtl="0" fontAlgn="base">
        <a:spcBef>
          <a:spcPct val="0"/>
        </a:spcBef>
        <a:spcAft>
          <a:spcPct val="0"/>
        </a:spcAft>
        <a:defRPr sz="4500">
          <a:solidFill>
            <a:schemeClr val="accent1"/>
          </a:solidFill>
          <a:latin typeface="Verdana Ref" charset="0"/>
          <a:ea typeface="ＭＳ Ｐゴシック" charset="0"/>
        </a:defRPr>
      </a:lvl8pPr>
      <a:lvl9pPr marL="1828800" algn="ctr" rtl="0" fontAlgn="base">
        <a:spcBef>
          <a:spcPct val="0"/>
        </a:spcBef>
        <a:spcAft>
          <a:spcPct val="0"/>
        </a:spcAft>
        <a:defRPr sz="4500">
          <a:solidFill>
            <a:schemeClr val="accent1"/>
          </a:solidFill>
          <a:latin typeface="Verdana Ref" charset="0"/>
          <a:ea typeface="ＭＳ Ｐゴシック" charset="0"/>
        </a:defRPr>
      </a:lvl9pPr>
    </p:titleStyle>
    <p:bodyStyle>
      <a:lvl1pPr marL="457200" indent="-457200" algn="l" rtl="0" eaLnBrk="0" fontAlgn="base" hangingPunct="0">
        <a:spcBef>
          <a:spcPct val="20000"/>
        </a:spcBef>
        <a:spcAft>
          <a:spcPct val="0"/>
        </a:spcAft>
        <a:buClr>
          <a:srgbClr val="A50021"/>
        </a:buClr>
        <a:buSzPct val="75000"/>
        <a:buFont typeface="Wingdings" charset="0"/>
        <a:buChar char="•"/>
        <a:defRPr sz="2800">
          <a:solidFill>
            <a:srgbClr val="000000"/>
          </a:solidFill>
          <a:latin typeface="+mn-lt"/>
          <a:ea typeface="+mn-ea"/>
          <a:cs typeface="ＭＳ Ｐゴシック" charset="0"/>
        </a:defRPr>
      </a:lvl1pPr>
      <a:lvl2pPr marL="1027113" indent="-455613" algn="l" rtl="0" eaLnBrk="0" fontAlgn="base" hangingPunct="0">
        <a:spcBef>
          <a:spcPct val="20000"/>
        </a:spcBef>
        <a:spcAft>
          <a:spcPct val="0"/>
        </a:spcAft>
        <a:buClr>
          <a:schemeClr val="accent2"/>
        </a:buClr>
        <a:buSzPct val="75000"/>
        <a:buFont typeface="Wingdings" charset="0"/>
        <a:buChar char="n"/>
        <a:defRPr sz="2400">
          <a:solidFill>
            <a:srgbClr val="000000"/>
          </a:solidFill>
          <a:latin typeface="+mn-lt"/>
          <a:ea typeface="+mn-ea"/>
        </a:defRPr>
      </a:lvl2pPr>
      <a:lvl3pPr marL="1370013" indent="-228600" algn="l" rtl="0" eaLnBrk="0" fontAlgn="base" hangingPunct="0">
        <a:spcBef>
          <a:spcPct val="20000"/>
        </a:spcBef>
        <a:spcAft>
          <a:spcPct val="0"/>
        </a:spcAft>
        <a:buClr>
          <a:srgbClr val="666699"/>
        </a:buClr>
        <a:buSzPct val="70000"/>
        <a:buFont typeface="Wingdings" charset="0"/>
        <a:buChar char="n"/>
        <a:defRPr sz="2000">
          <a:solidFill>
            <a:srgbClr val="000000"/>
          </a:solidFill>
          <a:latin typeface="+mn-lt"/>
          <a:ea typeface="+mn-ea"/>
        </a:defRPr>
      </a:lvl3pPr>
      <a:lvl4pPr marL="1712913" indent="-228600" algn="l" rtl="0" eaLnBrk="0" fontAlgn="base" hangingPunct="0">
        <a:spcBef>
          <a:spcPct val="20000"/>
        </a:spcBef>
        <a:spcAft>
          <a:spcPct val="0"/>
        </a:spcAft>
        <a:buSzPct val="60000"/>
        <a:buFont typeface="Wingdings" charset="0"/>
        <a:buChar char="n"/>
        <a:defRPr sz="1600">
          <a:solidFill>
            <a:srgbClr val="000000"/>
          </a:solidFill>
          <a:latin typeface="+mn-lt"/>
          <a:ea typeface="+mn-ea"/>
        </a:defRPr>
      </a:lvl4pPr>
      <a:lvl5pPr marL="2057400" indent="-228600" algn="l" rtl="0" eaLnBrk="0" fontAlgn="base" hangingPunct="0">
        <a:spcBef>
          <a:spcPct val="20000"/>
        </a:spcBef>
        <a:spcAft>
          <a:spcPct val="0"/>
        </a:spcAft>
        <a:buClr>
          <a:schemeClr val="hlink"/>
        </a:buClr>
        <a:buSzPct val="55000"/>
        <a:buFont typeface="Wingdings" charset="0"/>
        <a:buChar char="n"/>
        <a:defRPr sz="1200">
          <a:solidFill>
            <a:srgbClr val="000000"/>
          </a:solidFill>
          <a:latin typeface="+mn-lt"/>
          <a:ea typeface="+mn-ea"/>
        </a:defRPr>
      </a:lvl5pPr>
      <a:lvl6pPr marL="2514600" indent="-228600" algn="l" rtl="0" fontAlgn="base">
        <a:spcBef>
          <a:spcPct val="20000"/>
        </a:spcBef>
        <a:spcAft>
          <a:spcPct val="0"/>
        </a:spcAft>
        <a:buClr>
          <a:schemeClr val="hlink"/>
        </a:buClr>
        <a:buSzPct val="55000"/>
        <a:buFont typeface="Wingdings" charset="0"/>
        <a:buChar char="n"/>
        <a:defRPr sz="1200">
          <a:solidFill>
            <a:srgbClr val="000000"/>
          </a:solidFill>
          <a:latin typeface="+mn-lt"/>
          <a:ea typeface="+mn-ea"/>
        </a:defRPr>
      </a:lvl6pPr>
      <a:lvl7pPr marL="2971800" indent="-228600" algn="l" rtl="0" fontAlgn="base">
        <a:spcBef>
          <a:spcPct val="20000"/>
        </a:spcBef>
        <a:spcAft>
          <a:spcPct val="0"/>
        </a:spcAft>
        <a:buClr>
          <a:schemeClr val="hlink"/>
        </a:buClr>
        <a:buSzPct val="55000"/>
        <a:buFont typeface="Wingdings" charset="0"/>
        <a:buChar char="n"/>
        <a:defRPr sz="1200">
          <a:solidFill>
            <a:srgbClr val="000000"/>
          </a:solidFill>
          <a:latin typeface="+mn-lt"/>
          <a:ea typeface="+mn-ea"/>
        </a:defRPr>
      </a:lvl7pPr>
      <a:lvl8pPr marL="3429000" indent="-228600" algn="l" rtl="0" fontAlgn="base">
        <a:spcBef>
          <a:spcPct val="20000"/>
        </a:spcBef>
        <a:spcAft>
          <a:spcPct val="0"/>
        </a:spcAft>
        <a:buClr>
          <a:schemeClr val="hlink"/>
        </a:buClr>
        <a:buSzPct val="55000"/>
        <a:buFont typeface="Wingdings" charset="0"/>
        <a:buChar char="n"/>
        <a:defRPr sz="1200">
          <a:solidFill>
            <a:srgbClr val="000000"/>
          </a:solidFill>
          <a:latin typeface="+mn-lt"/>
          <a:ea typeface="+mn-ea"/>
        </a:defRPr>
      </a:lvl8pPr>
      <a:lvl9pPr marL="3886200" indent="-228600" algn="l" rtl="0" fontAlgn="base">
        <a:spcBef>
          <a:spcPct val="20000"/>
        </a:spcBef>
        <a:spcAft>
          <a:spcPct val="0"/>
        </a:spcAft>
        <a:buClr>
          <a:schemeClr val="hlink"/>
        </a:buClr>
        <a:buSzPct val="55000"/>
        <a:buFont typeface="Wingdings" charset="0"/>
        <a:buChar char="n"/>
        <a:defRPr sz="1200">
          <a:solidFill>
            <a:srgbClr val="000000"/>
          </a:solidFill>
          <a:latin typeface="+mn-lt"/>
          <a:ea typeface="+mn-ea"/>
        </a:defRPr>
      </a:lvl9pPr>
    </p:bodyStyle>
    <p:other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0"/>
            <a:ext cx="9144000" cy="838200"/>
          </a:xfrm>
          <a:prstGeom prst="rect">
            <a:avLst/>
          </a:prstGeom>
          <a:solidFill>
            <a:schemeClr val="tx2"/>
          </a:solidFill>
          <a:ln w="9525">
            <a:noFill/>
            <a:miter lim="800000"/>
            <a:headEnd/>
            <a:tailEnd/>
          </a:ln>
        </p:spPr>
        <p:txBody>
          <a:bodyPr wrap="none" anchor="ctr"/>
          <a:lstStyle/>
          <a:p>
            <a:pPr>
              <a:defRPr/>
            </a:pPr>
            <a:endParaRPr lang="de-DE">
              <a:latin typeface="Verdana Ref" pitchFamily="34" charset="0"/>
              <a:ea typeface="ＭＳ Ｐゴシック" pitchFamily="34" charset="-128"/>
              <a:cs typeface="+mn-cs"/>
            </a:endParaRPr>
          </a:p>
        </p:txBody>
      </p:sp>
      <p:sp>
        <p:nvSpPr>
          <p:cNvPr id="4099" name="Rectangle 3"/>
          <p:cNvSpPr>
            <a:spLocks noGrp="1" noChangeArrowheads="1"/>
          </p:cNvSpPr>
          <p:nvPr>
            <p:ph type="title"/>
          </p:nvPr>
        </p:nvSpPr>
        <p:spPr bwMode="auto">
          <a:xfrm>
            <a:off x="228600" y="95250"/>
            <a:ext cx="8763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207876" name="Rectangle 4"/>
          <p:cNvSpPr>
            <a:spLocks noGrp="1" noChangeArrowheads="1"/>
          </p:cNvSpPr>
          <p:nvPr>
            <p:ph type="sldNum" sz="quarter" idx="4"/>
          </p:nvPr>
        </p:nvSpPr>
        <p:spPr bwMode="auto">
          <a:xfrm>
            <a:off x="8610600" y="6572250"/>
            <a:ext cx="533400" cy="238125"/>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l">
              <a:defRPr sz="900" b="1"/>
            </a:lvl1pPr>
          </a:lstStyle>
          <a:p>
            <a:fld id="{56C32A96-8205-8A44-B7BE-D32D9E765FCC}" type="slidenum">
              <a:rPr lang="en-US"/>
              <a:pPr/>
              <a:t>‹Nr.›</a:t>
            </a:fld>
            <a:endParaRPr lang="en-US"/>
          </a:p>
        </p:txBody>
      </p:sp>
      <p:sp>
        <p:nvSpPr>
          <p:cNvPr id="4101" name="Rectangle 5"/>
          <p:cNvSpPr>
            <a:spLocks noGrp="1" noChangeArrowheads="1"/>
          </p:cNvSpPr>
          <p:nvPr>
            <p:ph type="body" idx="1"/>
          </p:nvPr>
        </p:nvSpPr>
        <p:spPr bwMode="auto">
          <a:xfrm>
            <a:off x="381000" y="914400"/>
            <a:ext cx="8458200"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3907" r:id="rId1"/>
    <p:sldLayoutId id="2147483896"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Lst>
  <p:hf hdr="0" ftr="0" dt="0"/>
  <p:txStyles>
    <p:titleStyle>
      <a:lvl1pPr algn="l" rtl="0" eaLnBrk="0" fontAlgn="base" hangingPunct="0">
        <a:spcBef>
          <a:spcPct val="0"/>
        </a:spcBef>
        <a:spcAft>
          <a:spcPct val="0"/>
        </a:spcAft>
        <a:defRPr sz="3000">
          <a:solidFill>
            <a:srgbClr val="FFFFCC"/>
          </a:solidFill>
          <a:latin typeface="+mj-lt"/>
          <a:ea typeface="+mj-ea"/>
          <a:cs typeface="ＭＳ Ｐゴシック" charset="0"/>
        </a:defRPr>
      </a:lvl1pPr>
      <a:lvl2pPr algn="l" rtl="0" eaLnBrk="0" fontAlgn="base" hangingPunct="0">
        <a:spcBef>
          <a:spcPct val="0"/>
        </a:spcBef>
        <a:spcAft>
          <a:spcPct val="0"/>
        </a:spcAft>
        <a:defRPr sz="3000">
          <a:solidFill>
            <a:srgbClr val="FFFFCC"/>
          </a:solidFill>
          <a:latin typeface="Verdana Ref" charset="0"/>
          <a:ea typeface="ＭＳ Ｐゴシック" charset="0"/>
          <a:cs typeface="ＭＳ Ｐゴシック" charset="0"/>
        </a:defRPr>
      </a:lvl2pPr>
      <a:lvl3pPr algn="l" rtl="0" eaLnBrk="0" fontAlgn="base" hangingPunct="0">
        <a:spcBef>
          <a:spcPct val="0"/>
        </a:spcBef>
        <a:spcAft>
          <a:spcPct val="0"/>
        </a:spcAft>
        <a:defRPr sz="3000">
          <a:solidFill>
            <a:srgbClr val="FFFFCC"/>
          </a:solidFill>
          <a:latin typeface="Verdana Ref" charset="0"/>
          <a:ea typeface="ＭＳ Ｐゴシック" charset="0"/>
          <a:cs typeface="ＭＳ Ｐゴシック" charset="0"/>
        </a:defRPr>
      </a:lvl3pPr>
      <a:lvl4pPr algn="l" rtl="0" eaLnBrk="0" fontAlgn="base" hangingPunct="0">
        <a:spcBef>
          <a:spcPct val="0"/>
        </a:spcBef>
        <a:spcAft>
          <a:spcPct val="0"/>
        </a:spcAft>
        <a:defRPr sz="3000">
          <a:solidFill>
            <a:srgbClr val="FFFFCC"/>
          </a:solidFill>
          <a:latin typeface="Verdana Ref" charset="0"/>
          <a:ea typeface="ＭＳ Ｐゴシック" charset="0"/>
          <a:cs typeface="ＭＳ Ｐゴシック" charset="0"/>
        </a:defRPr>
      </a:lvl4pPr>
      <a:lvl5pPr algn="l" rtl="0" eaLnBrk="0" fontAlgn="base" hangingPunct="0">
        <a:spcBef>
          <a:spcPct val="0"/>
        </a:spcBef>
        <a:spcAft>
          <a:spcPct val="0"/>
        </a:spcAft>
        <a:defRPr sz="3000">
          <a:solidFill>
            <a:srgbClr val="FFFFCC"/>
          </a:solidFill>
          <a:latin typeface="Verdana Ref" charset="0"/>
          <a:ea typeface="ＭＳ Ｐゴシック" charset="0"/>
          <a:cs typeface="ＭＳ Ｐゴシック" charset="0"/>
        </a:defRPr>
      </a:lvl5pPr>
      <a:lvl6pPr marL="457200" algn="l" rtl="0" fontAlgn="base">
        <a:spcBef>
          <a:spcPct val="0"/>
        </a:spcBef>
        <a:spcAft>
          <a:spcPct val="0"/>
        </a:spcAft>
        <a:defRPr sz="3000">
          <a:solidFill>
            <a:srgbClr val="FFFFCC"/>
          </a:solidFill>
          <a:latin typeface="Verdana Ref" charset="0"/>
          <a:ea typeface="ＭＳ Ｐゴシック" charset="0"/>
        </a:defRPr>
      </a:lvl6pPr>
      <a:lvl7pPr marL="914400" algn="l" rtl="0" fontAlgn="base">
        <a:spcBef>
          <a:spcPct val="0"/>
        </a:spcBef>
        <a:spcAft>
          <a:spcPct val="0"/>
        </a:spcAft>
        <a:defRPr sz="3000">
          <a:solidFill>
            <a:srgbClr val="FFFFCC"/>
          </a:solidFill>
          <a:latin typeface="Verdana Ref" charset="0"/>
          <a:ea typeface="ＭＳ Ｐゴシック" charset="0"/>
        </a:defRPr>
      </a:lvl7pPr>
      <a:lvl8pPr marL="1371600" algn="l" rtl="0" fontAlgn="base">
        <a:spcBef>
          <a:spcPct val="0"/>
        </a:spcBef>
        <a:spcAft>
          <a:spcPct val="0"/>
        </a:spcAft>
        <a:defRPr sz="3000">
          <a:solidFill>
            <a:srgbClr val="FFFFCC"/>
          </a:solidFill>
          <a:latin typeface="Verdana Ref" charset="0"/>
          <a:ea typeface="ＭＳ Ｐゴシック" charset="0"/>
        </a:defRPr>
      </a:lvl8pPr>
      <a:lvl9pPr marL="1828800" algn="l" rtl="0" fontAlgn="base">
        <a:spcBef>
          <a:spcPct val="0"/>
        </a:spcBef>
        <a:spcAft>
          <a:spcPct val="0"/>
        </a:spcAft>
        <a:defRPr sz="3000">
          <a:solidFill>
            <a:srgbClr val="FFFFCC"/>
          </a:solidFill>
          <a:latin typeface="Verdana Ref" charset="0"/>
          <a:ea typeface="ＭＳ Ｐゴシック" charset="0"/>
        </a:defRPr>
      </a:lvl9pPr>
    </p:titleStyle>
    <p:bodyStyle>
      <a:lvl1pPr marL="457200" indent="-457200" algn="l" rtl="0" eaLnBrk="0" fontAlgn="base" hangingPunct="0">
        <a:spcBef>
          <a:spcPct val="20000"/>
        </a:spcBef>
        <a:spcAft>
          <a:spcPct val="0"/>
        </a:spcAft>
        <a:buClr>
          <a:srgbClr val="A50021"/>
        </a:buClr>
        <a:buSzPct val="75000"/>
        <a:buFont typeface="Wingdings" charset="0"/>
        <a:buChar char="n"/>
        <a:defRPr sz="2400">
          <a:solidFill>
            <a:srgbClr val="000000"/>
          </a:solidFill>
          <a:latin typeface="+mn-lt"/>
          <a:ea typeface="+mn-ea"/>
          <a:cs typeface="ＭＳ Ｐゴシック" charset="0"/>
        </a:defRPr>
      </a:lvl1pPr>
      <a:lvl2pPr marL="1027113" indent="-455613" algn="l" rtl="0" eaLnBrk="0" fontAlgn="base" hangingPunct="0">
        <a:spcBef>
          <a:spcPct val="20000"/>
        </a:spcBef>
        <a:spcAft>
          <a:spcPct val="0"/>
        </a:spcAft>
        <a:buClr>
          <a:schemeClr val="accent2"/>
        </a:buClr>
        <a:buSzPct val="75000"/>
        <a:buFont typeface="Wingdings" charset="0"/>
        <a:buChar char="n"/>
        <a:defRPr sz="2000">
          <a:solidFill>
            <a:srgbClr val="000000"/>
          </a:solidFill>
          <a:latin typeface="+mn-lt"/>
          <a:ea typeface="+mn-ea"/>
        </a:defRPr>
      </a:lvl2pPr>
      <a:lvl3pPr marL="1370013" indent="-228600" algn="l" rtl="0" eaLnBrk="0" fontAlgn="base" hangingPunct="0">
        <a:spcBef>
          <a:spcPct val="20000"/>
        </a:spcBef>
        <a:spcAft>
          <a:spcPct val="0"/>
        </a:spcAft>
        <a:buClr>
          <a:srgbClr val="666699"/>
        </a:buClr>
        <a:buSzPct val="70000"/>
        <a:buFont typeface="Wingdings" charset="0"/>
        <a:buChar char="n"/>
        <a:defRPr sz="2400">
          <a:solidFill>
            <a:srgbClr val="000000"/>
          </a:solidFill>
          <a:latin typeface="+mn-lt"/>
          <a:ea typeface="+mn-ea"/>
        </a:defRPr>
      </a:lvl3pPr>
      <a:lvl4pPr marL="1712913" indent="-228600" algn="l" rtl="0" eaLnBrk="0" fontAlgn="base" hangingPunct="0">
        <a:spcBef>
          <a:spcPct val="20000"/>
        </a:spcBef>
        <a:spcAft>
          <a:spcPct val="0"/>
        </a:spcAft>
        <a:buSzPct val="60000"/>
        <a:buFont typeface="Wingdings" charset="0"/>
        <a:buChar char="n"/>
        <a:defRPr sz="1600">
          <a:solidFill>
            <a:srgbClr val="000000"/>
          </a:solidFill>
          <a:latin typeface="+mn-lt"/>
          <a:ea typeface="+mn-ea"/>
        </a:defRPr>
      </a:lvl4pPr>
      <a:lvl5pPr marL="2057400" indent="-228600" algn="l" rtl="0" eaLnBrk="0" fontAlgn="base" hangingPunct="0">
        <a:spcBef>
          <a:spcPct val="20000"/>
        </a:spcBef>
        <a:spcAft>
          <a:spcPct val="0"/>
        </a:spcAft>
        <a:buClr>
          <a:schemeClr val="hlink"/>
        </a:buClr>
        <a:buSzPct val="55000"/>
        <a:buFont typeface="Wingdings" charset="0"/>
        <a:buChar char="n"/>
        <a:defRPr sz="1200">
          <a:solidFill>
            <a:srgbClr val="000000"/>
          </a:solidFill>
          <a:latin typeface="+mn-lt"/>
          <a:ea typeface="+mn-ea"/>
        </a:defRPr>
      </a:lvl5pPr>
      <a:lvl6pPr marL="2514600" indent="-228600" algn="l" rtl="0" fontAlgn="base">
        <a:spcBef>
          <a:spcPct val="20000"/>
        </a:spcBef>
        <a:spcAft>
          <a:spcPct val="0"/>
        </a:spcAft>
        <a:buClr>
          <a:schemeClr val="hlink"/>
        </a:buClr>
        <a:buSzPct val="55000"/>
        <a:buFont typeface="Wingdings" charset="0"/>
        <a:buChar char="n"/>
        <a:defRPr sz="1200">
          <a:solidFill>
            <a:srgbClr val="000000"/>
          </a:solidFill>
          <a:latin typeface="+mn-lt"/>
          <a:ea typeface="+mn-ea"/>
        </a:defRPr>
      </a:lvl6pPr>
      <a:lvl7pPr marL="2971800" indent="-228600" algn="l" rtl="0" fontAlgn="base">
        <a:spcBef>
          <a:spcPct val="20000"/>
        </a:spcBef>
        <a:spcAft>
          <a:spcPct val="0"/>
        </a:spcAft>
        <a:buClr>
          <a:schemeClr val="hlink"/>
        </a:buClr>
        <a:buSzPct val="55000"/>
        <a:buFont typeface="Wingdings" charset="0"/>
        <a:buChar char="n"/>
        <a:defRPr sz="1200">
          <a:solidFill>
            <a:srgbClr val="000000"/>
          </a:solidFill>
          <a:latin typeface="+mn-lt"/>
          <a:ea typeface="+mn-ea"/>
        </a:defRPr>
      </a:lvl7pPr>
      <a:lvl8pPr marL="3429000" indent="-228600" algn="l" rtl="0" fontAlgn="base">
        <a:spcBef>
          <a:spcPct val="20000"/>
        </a:spcBef>
        <a:spcAft>
          <a:spcPct val="0"/>
        </a:spcAft>
        <a:buClr>
          <a:schemeClr val="hlink"/>
        </a:buClr>
        <a:buSzPct val="55000"/>
        <a:buFont typeface="Wingdings" charset="0"/>
        <a:buChar char="n"/>
        <a:defRPr sz="1200">
          <a:solidFill>
            <a:srgbClr val="000000"/>
          </a:solidFill>
          <a:latin typeface="+mn-lt"/>
          <a:ea typeface="+mn-ea"/>
        </a:defRPr>
      </a:lvl8pPr>
      <a:lvl9pPr marL="3886200" indent="-228600" algn="l" rtl="0" fontAlgn="base">
        <a:spcBef>
          <a:spcPct val="20000"/>
        </a:spcBef>
        <a:spcAft>
          <a:spcPct val="0"/>
        </a:spcAft>
        <a:buClr>
          <a:schemeClr val="hlink"/>
        </a:buClr>
        <a:buSzPct val="55000"/>
        <a:buFont typeface="Wingdings" charset="0"/>
        <a:buChar char="n"/>
        <a:defRPr sz="1200">
          <a:solidFill>
            <a:srgbClr val="000000"/>
          </a:solidFill>
          <a:latin typeface="+mn-lt"/>
          <a:ea typeface="+mn-ea"/>
        </a:defRPr>
      </a:lvl9pPr>
    </p:bodyStyle>
    <p:other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ChangeArrowheads="1"/>
          </p:cNvSpPr>
          <p:nvPr userDrawn="1"/>
        </p:nvSpPr>
        <p:spPr bwMode="auto">
          <a:xfrm>
            <a:off x="0" y="0"/>
            <a:ext cx="9144000" cy="6858000"/>
          </a:xfrm>
          <a:prstGeom prst="rect">
            <a:avLst/>
          </a:prstGeom>
          <a:solidFill>
            <a:schemeClr val="tx2"/>
          </a:solidFill>
          <a:ln w="9525">
            <a:noFill/>
            <a:miter lim="800000"/>
            <a:headEnd/>
            <a:tailEnd/>
          </a:ln>
        </p:spPr>
        <p:txBody>
          <a:bodyPr wrap="none" anchor="ctr"/>
          <a:lstStyle/>
          <a:p>
            <a:pPr>
              <a:defRPr/>
            </a:pPr>
            <a:endParaRPr lang="de-DE">
              <a:latin typeface="Verdana Ref" pitchFamily="34" charset="0"/>
              <a:ea typeface="ＭＳ Ｐゴシック" pitchFamily="34" charset="-128"/>
              <a:cs typeface="+mn-cs"/>
            </a:endParaRPr>
          </a:p>
        </p:txBody>
      </p:sp>
      <p:sp>
        <p:nvSpPr>
          <p:cNvPr id="3075" name="Rectangle 3"/>
          <p:cNvSpPr>
            <a:spLocks noGrp="1" noChangeArrowheads="1"/>
          </p:cNvSpPr>
          <p:nvPr>
            <p:ph type="title"/>
          </p:nvPr>
        </p:nvSpPr>
        <p:spPr bwMode="auto">
          <a:xfrm>
            <a:off x="152400" y="2590800"/>
            <a:ext cx="8763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p>
            <a:pPr lvl="0"/>
            <a:r>
              <a:rPr lang="en-US"/>
              <a:t>Click to edit Master title style</a:t>
            </a:r>
          </a:p>
        </p:txBody>
      </p:sp>
    </p:spTree>
  </p:cSld>
  <p:clrMap bg1="lt1" tx1="dk1" bg2="lt2" tx2="dk2" accent1="accent1" accent2="accent2" accent3="accent3" accent4="accent4" accent5="accent5" accent6="accent6" hlink="hlink" folHlink="folHlink"/>
  <p:sldLayoutIdLst>
    <p:sldLayoutId id="2147483909" r:id="rId1"/>
    <p:sldLayoutId id="2147483910" r:id="rId2"/>
    <p:sldLayoutId id="2147483911" r:id="rId3"/>
    <p:sldLayoutId id="2147483912" r:id="rId4"/>
    <p:sldLayoutId id="2147483913" r:id="rId5"/>
    <p:sldLayoutId id="2147483914" r:id="rId6"/>
    <p:sldLayoutId id="2147483915" r:id="rId7"/>
    <p:sldLayoutId id="2147483916" r:id="rId8"/>
    <p:sldLayoutId id="2147483917" r:id="rId9"/>
    <p:sldLayoutId id="2147483918" r:id="rId10"/>
    <p:sldLayoutId id="2147483919" r:id="rId11"/>
  </p:sldLayoutIdLst>
  <p:txStyles>
    <p:titleStyle>
      <a:lvl1pPr algn="ctr" rtl="0" eaLnBrk="0" fontAlgn="base" hangingPunct="0">
        <a:spcBef>
          <a:spcPct val="0"/>
        </a:spcBef>
        <a:spcAft>
          <a:spcPct val="0"/>
        </a:spcAft>
        <a:defRPr sz="4500">
          <a:solidFill>
            <a:schemeClr val="accent1"/>
          </a:solidFill>
          <a:latin typeface="+mj-lt"/>
          <a:ea typeface="+mj-ea"/>
          <a:cs typeface="ＭＳ Ｐゴシック" charset="0"/>
        </a:defRPr>
      </a:lvl1pPr>
      <a:lvl2pPr algn="ctr" rtl="0" eaLnBrk="0" fontAlgn="base" hangingPunct="0">
        <a:spcBef>
          <a:spcPct val="0"/>
        </a:spcBef>
        <a:spcAft>
          <a:spcPct val="0"/>
        </a:spcAft>
        <a:defRPr sz="4500">
          <a:solidFill>
            <a:schemeClr val="accent1"/>
          </a:solidFill>
          <a:latin typeface="Verdana Ref" charset="0"/>
          <a:ea typeface="ＭＳ Ｐゴシック" charset="0"/>
          <a:cs typeface="ＭＳ Ｐゴシック" charset="0"/>
        </a:defRPr>
      </a:lvl2pPr>
      <a:lvl3pPr algn="ctr" rtl="0" eaLnBrk="0" fontAlgn="base" hangingPunct="0">
        <a:spcBef>
          <a:spcPct val="0"/>
        </a:spcBef>
        <a:spcAft>
          <a:spcPct val="0"/>
        </a:spcAft>
        <a:defRPr sz="4500">
          <a:solidFill>
            <a:schemeClr val="accent1"/>
          </a:solidFill>
          <a:latin typeface="Verdana Ref" charset="0"/>
          <a:ea typeface="ＭＳ Ｐゴシック" charset="0"/>
          <a:cs typeface="ＭＳ Ｐゴシック" charset="0"/>
        </a:defRPr>
      </a:lvl3pPr>
      <a:lvl4pPr algn="ctr" rtl="0" eaLnBrk="0" fontAlgn="base" hangingPunct="0">
        <a:spcBef>
          <a:spcPct val="0"/>
        </a:spcBef>
        <a:spcAft>
          <a:spcPct val="0"/>
        </a:spcAft>
        <a:defRPr sz="4500">
          <a:solidFill>
            <a:schemeClr val="accent1"/>
          </a:solidFill>
          <a:latin typeface="Verdana Ref" charset="0"/>
          <a:ea typeface="ＭＳ Ｐゴシック" charset="0"/>
          <a:cs typeface="ＭＳ Ｐゴシック" charset="0"/>
        </a:defRPr>
      </a:lvl4pPr>
      <a:lvl5pPr algn="ctr" rtl="0" eaLnBrk="0" fontAlgn="base" hangingPunct="0">
        <a:spcBef>
          <a:spcPct val="0"/>
        </a:spcBef>
        <a:spcAft>
          <a:spcPct val="0"/>
        </a:spcAft>
        <a:defRPr sz="4500">
          <a:solidFill>
            <a:schemeClr val="accent1"/>
          </a:solidFill>
          <a:latin typeface="Verdana Ref" charset="0"/>
          <a:ea typeface="ＭＳ Ｐゴシック" charset="0"/>
          <a:cs typeface="ＭＳ Ｐゴシック" charset="0"/>
        </a:defRPr>
      </a:lvl5pPr>
      <a:lvl6pPr marL="457200" algn="ctr" rtl="0" fontAlgn="base">
        <a:spcBef>
          <a:spcPct val="0"/>
        </a:spcBef>
        <a:spcAft>
          <a:spcPct val="0"/>
        </a:spcAft>
        <a:defRPr sz="4500">
          <a:solidFill>
            <a:schemeClr val="accent1"/>
          </a:solidFill>
          <a:latin typeface="Verdana Ref" charset="0"/>
          <a:ea typeface="ＭＳ Ｐゴシック" charset="0"/>
        </a:defRPr>
      </a:lvl6pPr>
      <a:lvl7pPr marL="914400" algn="ctr" rtl="0" fontAlgn="base">
        <a:spcBef>
          <a:spcPct val="0"/>
        </a:spcBef>
        <a:spcAft>
          <a:spcPct val="0"/>
        </a:spcAft>
        <a:defRPr sz="4500">
          <a:solidFill>
            <a:schemeClr val="accent1"/>
          </a:solidFill>
          <a:latin typeface="Verdana Ref" charset="0"/>
          <a:ea typeface="ＭＳ Ｐゴシック" charset="0"/>
        </a:defRPr>
      </a:lvl7pPr>
      <a:lvl8pPr marL="1371600" algn="ctr" rtl="0" fontAlgn="base">
        <a:spcBef>
          <a:spcPct val="0"/>
        </a:spcBef>
        <a:spcAft>
          <a:spcPct val="0"/>
        </a:spcAft>
        <a:defRPr sz="4500">
          <a:solidFill>
            <a:schemeClr val="accent1"/>
          </a:solidFill>
          <a:latin typeface="Verdana Ref" charset="0"/>
          <a:ea typeface="ＭＳ Ｐゴシック" charset="0"/>
        </a:defRPr>
      </a:lvl8pPr>
      <a:lvl9pPr marL="1828800" algn="ctr" rtl="0" fontAlgn="base">
        <a:spcBef>
          <a:spcPct val="0"/>
        </a:spcBef>
        <a:spcAft>
          <a:spcPct val="0"/>
        </a:spcAft>
        <a:defRPr sz="4500">
          <a:solidFill>
            <a:schemeClr val="accent1"/>
          </a:solidFill>
          <a:latin typeface="Verdana Ref" charset="0"/>
          <a:ea typeface="ＭＳ Ｐゴシック" charset="0"/>
        </a:defRPr>
      </a:lvl9pPr>
    </p:titleStyle>
    <p:bodyStyle>
      <a:lvl1pPr marL="457200" indent="-457200" algn="l" rtl="0" eaLnBrk="0" fontAlgn="base" hangingPunct="0">
        <a:spcBef>
          <a:spcPct val="20000"/>
        </a:spcBef>
        <a:spcAft>
          <a:spcPct val="0"/>
        </a:spcAft>
        <a:buClr>
          <a:srgbClr val="A50021"/>
        </a:buClr>
        <a:buSzPct val="75000"/>
        <a:buFont typeface="Wingdings" charset="0"/>
        <a:buChar char="•"/>
        <a:defRPr sz="2800">
          <a:solidFill>
            <a:srgbClr val="000000"/>
          </a:solidFill>
          <a:latin typeface="+mn-lt"/>
          <a:ea typeface="+mn-ea"/>
          <a:cs typeface="ＭＳ Ｐゴシック" charset="0"/>
        </a:defRPr>
      </a:lvl1pPr>
      <a:lvl2pPr marL="1027113" indent="-455613" algn="l" rtl="0" eaLnBrk="0" fontAlgn="base" hangingPunct="0">
        <a:spcBef>
          <a:spcPct val="20000"/>
        </a:spcBef>
        <a:spcAft>
          <a:spcPct val="0"/>
        </a:spcAft>
        <a:buClr>
          <a:schemeClr val="accent2"/>
        </a:buClr>
        <a:buSzPct val="75000"/>
        <a:buFont typeface="Wingdings" charset="0"/>
        <a:buChar char="n"/>
        <a:defRPr sz="2400">
          <a:solidFill>
            <a:srgbClr val="000000"/>
          </a:solidFill>
          <a:latin typeface="+mn-lt"/>
          <a:ea typeface="+mn-ea"/>
        </a:defRPr>
      </a:lvl2pPr>
      <a:lvl3pPr marL="1370013" indent="-228600" algn="l" rtl="0" eaLnBrk="0" fontAlgn="base" hangingPunct="0">
        <a:spcBef>
          <a:spcPct val="20000"/>
        </a:spcBef>
        <a:spcAft>
          <a:spcPct val="0"/>
        </a:spcAft>
        <a:buClr>
          <a:srgbClr val="666699"/>
        </a:buClr>
        <a:buSzPct val="70000"/>
        <a:buFont typeface="Wingdings" charset="0"/>
        <a:buChar char="n"/>
        <a:defRPr sz="2000">
          <a:solidFill>
            <a:srgbClr val="000000"/>
          </a:solidFill>
          <a:latin typeface="+mn-lt"/>
          <a:ea typeface="+mn-ea"/>
        </a:defRPr>
      </a:lvl3pPr>
      <a:lvl4pPr marL="1712913" indent="-228600" algn="l" rtl="0" eaLnBrk="0" fontAlgn="base" hangingPunct="0">
        <a:spcBef>
          <a:spcPct val="20000"/>
        </a:spcBef>
        <a:spcAft>
          <a:spcPct val="0"/>
        </a:spcAft>
        <a:buSzPct val="60000"/>
        <a:buFont typeface="Wingdings" charset="0"/>
        <a:buChar char="n"/>
        <a:defRPr sz="1600">
          <a:solidFill>
            <a:srgbClr val="000000"/>
          </a:solidFill>
          <a:latin typeface="+mn-lt"/>
          <a:ea typeface="+mn-ea"/>
        </a:defRPr>
      </a:lvl4pPr>
      <a:lvl5pPr marL="2057400" indent="-228600" algn="l" rtl="0" eaLnBrk="0" fontAlgn="base" hangingPunct="0">
        <a:spcBef>
          <a:spcPct val="20000"/>
        </a:spcBef>
        <a:spcAft>
          <a:spcPct val="0"/>
        </a:spcAft>
        <a:buClr>
          <a:schemeClr val="hlink"/>
        </a:buClr>
        <a:buSzPct val="55000"/>
        <a:buFont typeface="Wingdings" charset="0"/>
        <a:buChar char="n"/>
        <a:defRPr sz="1200">
          <a:solidFill>
            <a:srgbClr val="000000"/>
          </a:solidFill>
          <a:latin typeface="+mn-lt"/>
          <a:ea typeface="+mn-ea"/>
        </a:defRPr>
      </a:lvl5pPr>
      <a:lvl6pPr marL="2514600" indent="-228600" algn="l" rtl="0" fontAlgn="base">
        <a:spcBef>
          <a:spcPct val="20000"/>
        </a:spcBef>
        <a:spcAft>
          <a:spcPct val="0"/>
        </a:spcAft>
        <a:buClr>
          <a:schemeClr val="hlink"/>
        </a:buClr>
        <a:buSzPct val="55000"/>
        <a:buFont typeface="Wingdings" charset="0"/>
        <a:buChar char="n"/>
        <a:defRPr sz="1200">
          <a:solidFill>
            <a:srgbClr val="000000"/>
          </a:solidFill>
          <a:latin typeface="+mn-lt"/>
          <a:ea typeface="+mn-ea"/>
        </a:defRPr>
      </a:lvl6pPr>
      <a:lvl7pPr marL="2971800" indent="-228600" algn="l" rtl="0" fontAlgn="base">
        <a:spcBef>
          <a:spcPct val="20000"/>
        </a:spcBef>
        <a:spcAft>
          <a:spcPct val="0"/>
        </a:spcAft>
        <a:buClr>
          <a:schemeClr val="hlink"/>
        </a:buClr>
        <a:buSzPct val="55000"/>
        <a:buFont typeface="Wingdings" charset="0"/>
        <a:buChar char="n"/>
        <a:defRPr sz="1200">
          <a:solidFill>
            <a:srgbClr val="000000"/>
          </a:solidFill>
          <a:latin typeface="+mn-lt"/>
          <a:ea typeface="+mn-ea"/>
        </a:defRPr>
      </a:lvl7pPr>
      <a:lvl8pPr marL="3429000" indent="-228600" algn="l" rtl="0" fontAlgn="base">
        <a:spcBef>
          <a:spcPct val="20000"/>
        </a:spcBef>
        <a:spcAft>
          <a:spcPct val="0"/>
        </a:spcAft>
        <a:buClr>
          <a:schemeClr val="hlink"/>
        </a:buClr>
        <a:buSzPct val="55000"/>
        <a:buFont typeface="Wingdings" charset="0"/>
        <a:buChar char="n"/>
        <a:defRPr sz="1200">
          <a:solidFill>
            <a:srgbClr val="000000"/>
          </a:solidFill>
          <a:latin typeface="+mn-lt"/>
          <a:ea typeface="+mn-ea"/>
        </a:defRPr>
      </a:lvl8pPr>
      <a:lvl9pPr marL="3886200" indent="-228600" algn="l" rtl="0" fontAlgn="base">
        <a:spcBef>
          <a:spcPct val="20000"/>
        </a:spcBef>
        <a:spcAft>
          <a:spcPct val="0"/>
        </a:spcAft>
        <a:buClr>
          <a:schemeClr val="hlink"/>
        </a:buClr>
        <a:buSzPct val="55000"/>
        <a:buFont typeface="Wingdings" charset="0"/>
        <a:buChar char="n"/>
        <a:defRPr sz="1200">
          <a:solidFill>
            <a:srgbClr val="000000"/>
          </a:solidFill>
          <a:latin typeface="+mn-lt"/>
          <a:ea typeface="+mn-ea"/>
        </a:defRPr>
      </a:lvl9pPr>
    </p:bodyStyle>
    <p:other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0"/>
            <a:ext cx="9144000" cy="838200"/>
          </a:xfrm>
          <a:prstGeom prst="rect">
            <a:avLst/>
          </a:prstGeom>
          <a:solidFill>
            <a:schemeClr val="tx2"/>
          </a:solidFill>
          <a:ln w="9525">
            <a:noFill/>
            <a:miter lim="800000"/>
            <a:headEnd/>
            <a:tailEnd/>
          </a:ln>
        </p:spPr>
        <p:txBody>
          <a:bodyPr wrap="none" anchor="ctr"/>
          <a:lstStyle/>
          <a:p>
            <a:pPr>
              <a:defRPr/>
            </a:pPr>
            <a:endParaRPr lang="de-DE">
              <a:latin typeface="Verdana Ref" pitchFamily="34" charset="0"/>
              <a:ea typeface="ＭＳ Ｐゴシック" pitchFamily="34" charset="-128"/>
              <a:cs typeface="+mn-cs"/>
            </a:endParaRPr>
          </a:p>
        </p:txBody>
      </p:sp>
      <p:sp>
        <p:nvSpPr>
          <p:cNvPr id="4099" name="Rectangle 3"/>
          <p:cNvSpPr>
            <a:spLocks noGrp="1" noChangeArrowheads="1"/>
          </p:cNvSpPr>
          <p:nvPr>
            <p:ph type="title"/>
          </p:nvPr>
        </p:nvSpPr>
        <p:spPr bwMode="auto">
          <a:xfrm>
            <a:off x="228600" y="95250"/>
            <a:ext cx="8763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207876" name="Rectangle 4"/>
          <p:cNvSpPr>
            <a:spLocks noGrp="1" noChangeArrowheads="1"/>
          </p:cNvSpPr>
          <p:nvPr>
            <p:ph type="sldNum" sz="quarter" idx="4"/>
          </p:nvPr>
        </p:nvSpPr>
        <p:spPr bwMode="auto">
          <a:xfrm>
            <a:off x="8610600" y="6572250"/>
            <a:ext cx="533400" cy="238125"/>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l">
              <a:defRPr sz="900" b="1"/>
            </a:lvl1pPr>
          </a:lstStyle>
          <a:p>
            <a:fld id="{56C32A96-8205-8A44-B7BE-D32D9E765FCC}" type="slidenum">
              <a:rPr lang="en-US"/>
              <a:pPr/>
              <a:t>‹Nr.›</a:t>
            </a:fld>
            <a:endParaRPr lang="en-US"/>
          </a:p>
        </p:txBody>
      </p:sp>
      <p:sp>
        <p:nvSpPr>
          <p:cNvPr id="4101" name="Rectangle 5"/>
          <p:cNvSpPr>
            <a:spLocks noGrp="1" noChangeArrowheads="1"/>
          </p:cNvSpPr>
          <p:nvPr>
            <p:ph type="body" idx="1"/>
          </p:nvPr>
        </p:nvSpPr>
        <p:spPr bwMode="auto">
          <a:xfrm>
            <a:off x="381000" y="914400"/>
            <a:ext cx="8458200"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3921" r:id="rId1"/>
    <p:sldLayoutId id="2147483922" r:id="rId2"/>
    <p:sldLayoutId id="2147483923" r:id="rId3"/>
    <p:sldLayoutId id="2147483924" r:id="rId4"/>
    <p:sldLayoutId id="2147483925" r:id="rId5"/>
    <p:sldLayoutId id="2147483926" r:id="rId6"/>
    <p:sldLayoutId id="2147483927" r:id="rId7"/>
    <p:sldLayoutId id="2147483928" r:id="rId8"/>
    <p:sldLayoutId id="2147483929" r:id="rId9"/>
    <p:sldLayoutId id="2147483930" r:id="rId10"/>
    <p:sldLayoutId id="2147483931" r:id="rId11"/>
  </p:sldLayoutIdLst>
  <p:hf hdr="0" ftr="0" dt="0"/>
  <p:txStyles>
    <p:titleStyle>
      <a:lvl1pPr algn="l" rtl="0" eaLnBrk="0" fontAlgn="base" hangingPunct="0">
        <a:spcBef>
          <a:spcPct val="0"/>
        </a:spcBef>
        <a:spcAft>
          <a:spcPct val="0"/>
        </a:spcAft>
        <a:defRPr sz="3000">
          <a:solidFill>
            <a:srgbClr val="FFFFCC"/>
          </a:solidFill>
          <a:latin typeface="+mj-lt"/>
          <a:ea typeface="+mj-ea"/>
          <a:cs typeface="ＭＳ Ｐゴシック" charset="0"/>
        </a:defRPr>
      </a:lvl1pPr>
      <a:lvl2pPr algn="l" rtl="0" eaLnBrk="0" fontAlgn="base" hangingPunct="0">
        <a:spcBef>
          <a:spcPct val="0"/>
        </a:spcBef>
        <a:spcAft>
          <a:spcPct val="0"/>
        </a:spcAft>
        <a:defRPr sz="3000">
          <a:solidFill>
            <a:srgbClr val="FFFFCC"/>
          </a:solidFill>
          <a:latin typeface="Verdana Ref" charset="0"/>
          <a:ea typeface="ＭＳ Ｐゴシック" charset="0"/>
          <a:cs typeface="ＭＳ Ｐゴシック" charset="0"/>
        </a:defRPr>
      </a:lvl2pPr>
      <a:lvl3pPr algn="l" rtl="0" eaLnBrk="0" fontAlgn="base" hangingPunct="0">
        <a:spcBef>
          <a:spcPct val="0"/>
        </a:spcBef>
        <a:spcAft>
          <a:spcPct val="0"/>
        </a:spcAft>
        <a:defRPr sz="3000">
          <a:solidFill>
            <a:srgbClr val="FFFFCC"/>
          </a:solidFill>
          <a:latin typeface="Verdana Ref" charset="0"/>
          <a:ea typeface="ＭＳ Ｐゴシック" charset="0"/>
          <a:cs typeface="ＭＳ Ｐゴシック" charset="0"/>
        </a:defRPr>
      </a:lvl3pPr>
      <a:lvl4pPr algn="l" rtl="0" eaLnBrk="0" fontAlgn="base" hangingPunct="0">
        <a:spcBef>
          <a:spcPct val="0"/>
        </a:spcBef>
        <a:spcAft>
          <a:spcPct val="0"/>
        </a:spcAft>
        <a:defRPr sz="3000">
          <a:solidFill>
            <a:srgbClr val="FFFFCC"/>
          </a:solidFill>
          <a:latin typeface="Verdana Ref" charset="0"/>
          <a:ea typeface="ＭＳ Ｐゴシック" charset="0"/>
          <a:cs typeface="ＭＳ Ｐゴシック" charset="0"/>
        </a:defRPr>
      </a:lvl4pPr>
      <a:lvl5pPr algn="l" rtl="0" eaLnBrk="0" fontAlgn="base" hangingPunct="0">
        <a:spcBef>
          <a:spcPct val="0"/>
        </a:spcBef>
        <a:spcAft>
          <a:spcPct val="0"/>
        </a:spcAft>
        <a:defRPr sz="3000">
          <a:solidFill>
            <a:srgbClr val="FFFFCC"/>
          </a:solidFill>
          <a:latin typeface="Verdana Ref" charset="0"/>
          <a:ea typeface="ＭＳ Ｐゴシック" charset="0"/>
          <a:cs typeface="ＭＳ Ｐゴシック" charset="0"/>
        </a:defRPr>
      </a:lvl5pPr>
      <a:lvl6pPr marL="457200" algn="l" rtl="0" fontAlgn="base">
        <a:spcBef>
          <a:spcPct val="0"/>
        </a:spcBef>
        <a:spcAft>
          <a:spcPct val="0"/>
        </a:spcAft>
        <a:defRPr sz="3000">
          <a:solidFill>
            <a:srgbClr val="FFFFCC"/>
          </a:solidFill>
          <a:latin typeface="Verdana Ref" charset="0"/>
          <a:ea typeface="ＭＳ Ｐゴシック" charset="0"/>
        </a:defRPr>
      </a:lvl6pPr>
      <a:lvl7pPr marL="914400" algn="l" rtl="0" fontAlgn="base">
        <a:spcBef>
          <a:spcPct val="0"/>
        </a:spcBef>
        <a:spcAft>
          <a:spcPct val="0"/>
        </a:spcAft>
        <a:defRPr sz="3000">
          <a:solidFill>
            <a:srgbClr val="FFFFCC"/>
          </a:solidFill>
          <a:latin typeface="Verdana Ref" charset="0"/>
          <a:ea typeface="ＭＳ Ｐゴシック" charset="0"/>
        </a:defRPr>
      </a:lvl7pPr>
      <a:lvl8pPr marL="1371600" algn="l" rtl="0" fontAlgn="base">
        <a:spcBef>
          <a:spcPct val="0"/>
        </a:spcBef>
        <a:spcAft>
          <a:spcPct val="0"/>
        </a:spcAft>
        <a:defRPr sz="3000">
          <a:solidFill>
            <a:srgbClr val="FFFFCC"/>
          </a:solidFill>
          <a:latin typeface="Verdana Ref" charset="0"/>
          <a:ea typeface="ＭＳ Ｐゴシック" charset="0"/>
        </a:defRPr>
      </a:lvl8pPr>
      <a:lvl9pPr marL="1828800" algn="l" rtl="0" fontAlgn="base">
        <a:spcBef>
          <a:spcPct val="0"/>
        </a:spcBef>
        <a:spcAft>
          <a:spcPct val="0"/>
        </a:spcAft>
        <a:defRPr sz="3000">
          <a:solidFill>
            <a:srgbClr val="FFFFCC"/>
          </a:solidFill>
          <a:latin typeface="Verdana Ref" charset="0"/>
          <a:ea typeface="ＭＳ Ｐゴシック" charset="0"/>
        </a:defRPr>
      </a:lvl9pPr>
    </p:titleStyle>
    <p:bodyStyle>
      <a:lvl1pPr marL="457200" indent="-457200" algn="l" rtl="0" eaLnBrk="0" fontAlgn="base" hangingPunct="0">
        <a:spcBef>
          <a:spcPct val="20000"/>
        </a:spcBef>
        <a:spcAft>
          <a:spcPct val="0"/>
        </a:spcAft>
        <a:buClr>
          <a:srgbClr val="A50021"/>
        </a:buClr>
        <a:buSzPct val="75000"/>
        <a:buFont typeface="Wingdings" charset="0"/>
        <a:buChar char="n"/>
        <a:defRPr sz="2400">
          <a:solidFill>
            <a:srgbClr val="000000"/>
          </a:solidFill>
          <a:latin typeface="+mn-lt"/>
          <a:ea typeface="+mn-ea"/>
          <a:cs typeface="ＭＳ Ｐゴシック" charset="0"/>
        </a:defRPr>
      </a:lvl1pPr>
      <a:lvl2pPr marL="1027113" indent="-455613" algn="l" rtl="0" eaLnBrk="0" fontAlgn="base" hangingPunct="0">
        <a:spcBef>
          <a:spcPct val="20000"/>
        </a:spcBef>
        <a:spcAft>
          <a:spcPct val="0"/>
        </a:spcAft>
        <a:buClr>
          <a:schemeClr val="accent2"/>
        </a:buClr>
        <a:buSzPct val="75000"/>
        <a:buFont typeface="Wingdings" charset="0"/>
        <a:buChar char="n"/>
        <a:defRPr sz="2000">
          <a:solidFill>
            <a:srgbClr val="000000"/>
          </a:solidFill>
          <a:latin typeface="+mn-lt"/>
          <a:ea typeface="+mn-ea"/>
        </a:defRPr>
      </a:lvl2pPr>
      <a:lvl3pPr marL="1370013" indent="-228600" algn="l" rtl="0" eaLnBrk="0" fontAlgn="base" hangingPunct="0">
        <a:spcBef>
          <a:spcPct val="20000"/>
        </a:spcBef>
        <a:spcAft>
          <a:spcPct val="0"/>
        </a:spcAft>
        <a:buClr>
          <a:srgbClr val="666699"/>
        </a:buClr>
        <a:buSzPct val="70000"/>
        <a:buFont typeface="Wingdings" charset="0"/>
        <a:buChar char="n"/>
        <a:defRPr sz="2400">
          <a:solidFill>
            <a:srgbClr val="000000"/>
          </a:solidFill>
          <a:latin typeface="+mn-lt"/>
          <a:ea typeface="+mn-ea"/>
        </a:defRPr>
      </a:lvl3pPr>
      <a:lvl4pPr marL="1712913" indent="-228600" algn="l" rtl="0" eaLnBrk="0" fontAlgn="base" hangingPunct="0">
        <a:spcBef>
          <a:spcPct val="20000"/>
        </a:spcBef>
        <a:spcAft>
          <a:spcPct val="0"/>
        </a:spcAft>
        <a:buSzPct val="60000"/>
        <a:buFont typeface="Wingdings" charset="0"/>
        <a:buChar char="n"/>
        <a:defRPr sz="1600">
          <a:solidFill>
            <a:srgbClr val="000000"/>
          </a:solidFill>
          <a:latin typeface="+mn-lt"/>
          <a:ea typeface="+mn-ea"/>
        </a:defRPr>
      </a:lvl4pPr>
      <a:lvl5pPr marL="2057400" indent="-228600" algn="l" rtl="0" eaLnBrk="0" fontAlgn="base" hangingPunct="0">
        <a:spcBef>
          <a:spcPct val="20000"/>
        </a:spcBef>
        <a:spcAft>
          <a:spcPct val="0"/>
        </a:spcAft>
        <a:buClr>
          <a:schemeClr val="hlink"/>
        </a:buClr>
        <a:buSzPct val="55000"/>
        <a:buFont typeface="Wingdings" charset="0"/>
        <a:buChar char="n"/>
        <a:defRPr sz="1200">
          <a:solidFill>
            <a:srgbClr val="000000"/>
          </a:solidFill>
          <a:latin typeface="+mn-lt"/>
          <a:ea typeface="+mn-ea"/>
        </a:defRPr>
      </a:lvl5pPr>
      <a:lvl6pPr marL="2514600" indent="-228600" algn="l" rtl="0" fontAlgn="base">
        <a:spcBef>
          <a:spcPct val="20000"/>
        </a:spcBef>
        <a:spcAft>
          <a:spcPct val="0"/>
        </a:spcAft>
        <a:buClr>
          <a:schemeClr val="hlink"/>
        </a:buClr>
        <a:buSzPct val="55000"/>
        <a:buFont typeface="Wingdings" charset="0"/>
        <a:buChar char="n"/>
        <a:defRPr sz="1200">
          <a:solidFill>
            <a:srgbClr val="000000"/>
          </a:solidFill>
          <a:latin typeface="+mn-lt"/>
          <a:ea typeface="+mn-ea"/>
        </a:defRPr>
      </a:lvl6pPr>
      <a:lvl7pPr marL="2971800" indent="-228600" algn="l" rtl="0" fontAlgn="base">
        <a:spcBef>
          <a:spcPct val="20000"/>
        </a:spcBef>
        <a:spcAft>
          <a:spcPct val="0"/>
        </a:spcAft>
        <a:buClr>
          <a:schemeClr val="hlink"/>
        </a:buClr>
        <a:buSzPct val="55000"/>
        <a:buFont typeface="Wingdings" charset="0"/>
        <a:buChar char="n"/>
        <a:defRPr sz="1200">
          <a:solidFill>
            <a:srgbClr val="000000"/>
          </a:solidFill>
          <a:latin typeface="+mn-lt"/>
          <a:ea typeface="+mn-ea"/>
        </a:defRPr>
      </a:lvl7pPr>
      <a:lvl8pPr marL="3429000" indent="-228600" algn="l" rtl="0" fontAlgn="base">
        <a:spcBef>
          <a:spcPct val="20000"/>
        </a:spcBef>
        <a:spcAft>
          <a:spcPct val="0"/>
        </a:spcAft>
        <a:buClr>
          <a:schemeClr val="hlink"/>
        </a:buClr>
        <a:buSzPct val="55000"/>
        <a:buFont typeface="Wingdings" charset="0"/>
        <a:buChar char="n"/>
        <a:defRPr sz="1200">
          <a:solidFill>
            <a:srgbClr val="000000"/>
          </a:solidFill>
          <a:latin typeface="+mn-lt"/>
          <a:ea typeface="+mn-ea"/>
        </a:defRPr>
      </a:lvl8pPr>
      <a:lvl9pPr marL="3886200" indent="-228600" algn="l" rtl="0" fontAlgn="base">
        <a:spcBef>
          <a:spcPct val="20000"/>
        </a:spcBef>
        <a:spcAft>
          <a:spcPct val="0"/>
        </a:spcAft>
        <a:buClr>
          <a:schemeClr val="hlink"/>
        </a:buClr>
        <a:buSzPct val="55000"/>
        <a:buFont typeface="Wingdings" charset="0"/>
        <a:buChar char="n"/>
        <a:defRPr sz="1200">
          <a:solidFill>
            <a:srgbClr val="000000"/>
          </a:solidFill>
          <a:latin typeface="+mn-lt"/>
          <a:ea typeface="+mn-ea"/>
        </a:defRPr>
      </a:lvl9pPr>
    </p:bodyStyle>
    <p:other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jp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0.png"/><Relationship Id="rId6" Type="http://schemas.openxmlformats.org/officeDocument/2006/relationships/image" Target="../media/image13.png"/><Relationship Id="rId1" Type="http://schemas.openxmlformats.org/officeDocument/2006/relationships/slideLayout" Target="../slideLayouts/slideLayout5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7.xml"/><Relationship Id="rId2" Type="http://schemas.openxmlformats.org/officeDocument/2006/relationships/notesSlide" Target="../notesSlides/notesSlide15.xml"/><Relationship Id="rId3"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7.xml"/><Relationship Id="rId2" Type="http://schemas.openxmlformats.org/officeDocument/2006/relationships/notesSlide" Target="../notesSlides/notesSlide17.xml"/><Relationship Id="rId3"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7.xml"/><Relationship Id="rId2" Type="http://schemas.openxmlformats.org/officeDocument/2006/relationships/notesSlide" Target="../notesSlides/notesSlide18.xml"/><Relationship Id="rId3"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22.xml"/><Relationship Id="rId3"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gif"/><Relationship Id="rId6" Type="http://schemas.openxmlformats.org/officeDocument/2006/relationships/image" Target="../media/image6.wmf"/><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extLst/>
        </p:spPr>
        <p:txBody>
          <a:bodyPr/>
          <a:lstStyle/>
          <a:p>
            <a:pPr eaLnBrk="1" hangingPunct="1">
              <a:defRPr/>
            </a:pPr>
            <a:r>
              <a:rPr lang="en-US" dirty="0" smtClean="0">
                <a:cs typeface="+mj-cs"/>
              </a:rPr>
              <a:t>Comparison of Composition Engines and Identification of Shortcomings</a:t>
            </a:r>
            <a:br>
              <a:rPr lang="en-US" dirty="0" smtClean="0">
                <a:cs typeface="+mj-cs"/>
              </a:rPr>
            </a:br>
            <a:r>
              <a:rPr lang="en-US" dirty="0" smtClean="0">
                <a:cs typeface="+mj-cs"/>
              </a:rPr>
              <a:t>with Respect to Cloud Computing</a:t>
            </a:r>
          </a:p>
        </p:txBody>
      </p:sp>
      <p:pic>
        <p:nvPicPr>
          <p:cNvPr id="2" name="Bild 1" descr="4caast_mediu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5000" y="5770809"/>
            <a:ext cx="3073226" cy="1087191"/>
          </a:xfrm>
          <a:prstGeom prst="rect">
            <a:avLst/>
          </a:prstGeom>
        </p:spPr>
      </p:pic>
      <p:pic>
        <p:nvPicPr>
          <p:cNvPr id="3" name="Bild 2" descr="iaas_logo.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3400" y="5956300"/>
            <a:ext cx="1270000" cy="673100"/>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1474" name="Rectangle 2"/>
          <p:cNvSpPr>
            <a:spLocks noGrp="1" noChangeArrowheads="1"/>
          </p:cNvSpPr>
          <p:nvPr>
            <p:ph type="title"/>
          </p:nvPr>
        </p:nvSpPr>
        <p:spPr/>
        <p:txBody>
          <a:bodyPr/>
          <a:lstStyle/>
          <a:p>
            <a:pPr eaLnBrk="1" hangingPunct="1">
              <a:defRPr/>
            </a:pPr>
            <a:r>
              <a:rPr lang="en-US" dirty="0" smtClean="0">
                <a:cs typeface="+mj-cs"/>
              </a:rPr>
              <a:t>Evaluation Criteria</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liennummernplatzhalter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Verdana Ref" charset="0"/>
                <a:ea typeface="ＭＳ Ｐゴシック" charset="0"/>
                <a:cs typeface="ＭＳ Ｐゴシック" charset="0"/>
              </a:defRPr>
            </a:lvl1pPr>
            <a:lvl2pPr marL="742950" indent="-285750" eaLnBrk="0" hangingPunct="0">
              <a:defRPr sz="2400">
                <a:solidFill>
                  <a:schemeClr val="tx1"/>
                </a:solidFill>
                <a:latin typeface="Verdana Ref" charset="0"/>
                <a:ea typeface="ＭＳ Ｐゴシック" charset="0"/>
              </a:defRPr>
            </a:lvl2pPr>
            <a:lvl3pPr marL="1143000" indent="-228600" eaLnBrk="0" hangingPunct="0">
              <a:defRPr sz="2400">
                <a:solidFill>
                  <a:schemeClr val="tx1"/>
                </a:solidFill>
                <a:latin typeface="Verdana Ref" charset="0"/>
                <a:ea typeface="ＭＳ Ｐゴシック" charset="0"/>
              </a:defRPr>
            </a:lvl3pPr>
            <a:lvl4pPr marL="1600200" indent="-228600" eaLnBrk="0" hangingPunct="0">
              <a:defRPr sz="2400">
                <a:solidFill>
                  <a:schemeClr val="tx1"/>
                </a:solidFill>
                <a:latin typeface="Verdana Ref" charset="0"/>
                <a:ea typeface="ＭＳ Ｐゴシック" charset="0"/>
              </a:defRPr>
            </a:lvl4pPr>
            <a:lvl5pPr marL="2057400" indent="-228600" eaLnBrk="0" hangingPunct="0">
              <a:defRPr sz="2400">
                <a:solidFill>
                  <a:schemeClr val="tx1"/>
                </a:solidFill>
                <a:latin typeface="Verdana Ref" charset="0"/>
                <a:ea typeface="ＭＳ Ｐゴシック" charset="0"/>
              </a:defRPr>
            </a:lvl5pPr>
            <a:lvl6pPr marL="2514600" indent="-228600" algn="ctr" eaLnBrk="0" fontAlgn="base" hangingPunct="0">
              <a:spcBef>
                <a:spcPct val="0"/>
              </a:spcBef>
              <a:spcAft>
                <a:spcPct val="0"/>
              </a:spcAft>
              <a:defRPr sz="2400">
                <a:solidFill>
                  <a:schemeClr val="tx1"/>
                </a:solidFill>
                <a:latin typeface="Verdana Ref" charset="0"/>
                <a:ea typeface="ＭＳ Ｐゴシック" charset="0"/>
              </a:defRPr>
            </a:lvl6pPr>
            <a:lvl7pPr marL="2971800" indent="-228600" algn="ctr" eaLnBrk="0" fontAlgn="base" hangingPunct="0">
              <a:spcBef>
                <a:spcPct val="0"/>
              </a:spcBef>
              <a:spcAft>
                <a:spcPct val="0"/>
              </a:spcAft>
              <a:defRPr sz="2400">
                <a:solidFill>
                  <a:schemeClr val="tx1"/>
                </a:solidFill>
                <a:latin typeface="Verdana Ref" charset="0"/>
                <a:ea typeface="ＭＳ Ｐゴシック" charset="0"/>
              </a:defRPr>
            </a:lvl7pPr>
            <a:lvl8pPr marL="3429000" indent="-228600" algn="ctr" eaLnBrk="0" fontAlgn="base" hangingPunct="0">
              <a:spcBef>
                <a:spcPct val="0"/>
              </a:spcBef>
              <a:spcAft>
                <a:spcPct val="0"/>
              </a:spcAft>
              <a:defRPr sz="2400">
                <a:solidFill>
                  <a:schemeClr val="tx1"/>
                </a:solidFill>
                <a:latin typeface="Verdana Ref" charset="0"/>
                <a:ea typeface="ＭＳ Ｐゴシック" charset="0"/>
              </a:defRPr>
            </a:lvl8pPr>
            <a:lvl9pPr marL="3886200" indent="-228600" algn="ctr" eaLnBrk="0" fontAlgn="base" hangingPunct="0">
              <a:spcBef>
                <a:spcPct val="0"/>
              </a:spcBef>
              <a:spcAft>
                <a:spcPct val="0"/>
              </a:spcAft>
              <a:defRPr sz="2400">
                <a:solidFill>
                  <a:schemeClr val="tx1"/>
                </a:solidFill>
                <a:latin typeface="Verdana Ref" charset="0"/>
                <a:ea typeface="ＭＳ Ｐゴシック" charset="0"/>
              </a:defRPr>
            </a:lvl9pPr>
          </a:lstStyle>
          <a:p>
            <a:pPr eaLnBrk="1" hangingPunct="1"/>
            <a:fld id="{DD63CDC8-FEDC-C94F-A847-186CEE23E612}" type="slidenum">
              <a:rPr lang="en-US" sz="900"/>
              <a:pPr eaLnBrk="1" hangingPunct="1"/>
              <a:t>11</a:t>
            </a:fld>
            <a:endParaRPr lang="en-US" sz="900"/>
          </a:p>
        </p:txBody>
      </p:sp>
      <p:sp>
        <p:nvSpPr>
          <p:cNvPr id="363522" name="Rectangle 2"/>
          <p:cNvSpPr>
            <a:spLocks noGrp="1" noChangeArrowheads="1"/>
          </p:cNvSpPr>
          <p:nvPr>
            <p:ph type="title"/>
          </p:nvPr>
        </p:nvSpPr>
        <p:spPr/>
        <p:txBody>
          <a:bodyPr>
            <a:normAutofit/>
          </a:bodyPr>
          <a:lstStyle/>
          <a:p>
            <a:pPr eaLnBrk="1" hangingPunct="1">
              <a:defRPr/>
            </a:pPr>
            <a:r>
              <a:rPr lang="de-DE" sz="2800" dirty="0" err="1" smtClean="0">
                <a:cs typeface="+mj-cs"/>
              </a:rPr>
              <a:t>Functionality</a:t>
            </a:r>
            <a:r>
              <a:rPr lang="de-DE" sz="2800" dirty="0" smtClean="0">
                <a:cs typeface="+mj-cs"/>
              </a:rPr>
              <a:t>, </a:t>
            </a:r>
            <a:r>
              <a:rPr lang="de-DE" sz="2800" dirty="0" err="1" smtClean="0">
                <a:cs typeface="+mj-cs"/>
              </a:rPr>
              <a:t>Theory</a:t>
            </a:r>
            <a:r>
              <a:rPr lang="de-DE" sz="2800" dirty="0" smtClean="0">
                <a:cs typeface="+mj-cs"/>
              </a:rPr>
              <a:t>, Integration, </a:t>
            </a:r>
            <a:r>
              <a:rPr lang="de-DE" sz="2800" dirty="0" err="1" smtClean="0">
                <a:cs typeface="+mj-cs"/>
              </a:rPr>
              <a:t>Extensibility</a:t>
            </a:r>
            <a:r>
              <a:rPr lang="de-DE" sz="2800" dirty="0" smtClean="0">
                <a:cs typeface="+mj-cs"/>
              </a:rPr>
              <a:t>, </a:t>
            </a:r>
            <a:r>
              <a:rPr lang="de-DE" sz="2800" dirty="0" err="1" smtClean="0">
                <a:cs typeface="+mj-cs"/>
              </a:rPr>
              <a:t>Mgmt</a:t>
            </a:r>
            <a:r>
              <a:rPr lang="de-DE" sz="2800" dirty="0" smtClean="0">
                <a:cs typeface="+mj-cs"/>
              </a:rPr>
              <a:t>.</a:t>
            </a:r>
          </a:p>
        </p:txBody>
      </p:sp>
      <p:sp>
        <p:nvSpPr>
          <p:cNvPr id="16388" name="Rectangle 3"/>
          <p:cNvSpPr txBox="1">
            <a:spLocks noChangeArrowheads="1"/>
          </p:cNvSpPr>
          <p:nvPr/>
        </p:nvSpPr>
        <p:spPr bwMode="auto">
          <a:xfrm>
            <a:off x="381000" y="1185863"/>
            <a:ext cx="8382000" cy="258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eaLnBrk="0" hangingPunct="0">
              <a:defRPr sz="2400">
                <a:solidFill>
                  <a:schemeClr val="tx1"/>
                </a:solidFill>
                <a:latin typeface="Verdana Ref" charset="0"/>
                <a:ea typeface="ＭＳ Ｐゴシック" charset="0"/>
                <a:cs typeface="ＭＳ Ｐゴシック" charset="0"/>
              </a:defRPr>
            </a:lvl1pPr>
            <a:lvl2pPr marL="1027113" indent="-455613" eaLnBrk="0" hangingPunct="0">
              <a:defRPr sz="2400">
                <a:solidFill>
                  <a:schemeClr val="tx1"/>
                </a:solidFill>
                <a:latin typeface="Verdana Ref" charset="0"/>
                <a:ea typeface="ＭＳ Ｐゴシック" charset="0"/>
              </a:defRPr>
            </a:lvl2pPr>
            <a:lvl3pPr marL="1143000" indent="-228600" eaLnBrk="0" hangingPunct="0">
              <a:defRPr sz="2400">
                <a:solidFill>
                  <a:schemeClr val="tx1"/>
                </a:solidFill>
                <a:latin typeface="Verdana Ref" charset="0"/>
                <a:ea typeface="ＭＳ Ｐゴシック" charset="0"/>
              </a:defRPr>
            </a:lvl3pPr>
            <a:lvl4pPr marL="1600200" indent="-228600" eaLnBrk="0" hangingPunct="0">
              <a:defRPr sz="2400">
                <a:solidFill>
                  <a:schemeClr val="tx1"/>
                </a:solidFill>
                <a:latin typeface="Verdana Ref" charset="0"/>
                <a:ea typeface="ＭＳ Ｐゴシック" charset="0"/>
              </a:defRPr>
            </a:lvl4pPr>
            <a:lvl5pPr marL="2057400" indent="-228600" eaLnBrk="0" hangingPunct="0">
              <a:defRPr sz="2400">
                <a:solidFill>
                  <a:schemeClr val="tx1"/>
                </a:solidFill>
                <a:latin typeface="Verdana Ref" charset="0"/>
                <a:ea typeface="ＭＳ Ｐゴシック" charset="0"/>
              </a:defRPr>
            </a:lvl5pPr>
            <a:lvl6pPr marL="2514600" indent="-228600" algn="ctr" eaLnBrk="0" fontAlgn="base" hangingPunct="0">
              <a:spcBef>
                <a:spcPct val="0"/>
              </a:spcBef>
              <a:spcAft>
                <a:spcPct val="0"/>
              </a:spcAft>
              <a:defRPr sz="2400">
                <a:solidFill>
                  <a:schemeClr val="tx1"/>
                </a:solidFill>
                <a:latin typeface="Verdana Ref" charset="0"/>
                <a:ea typeface="ＭＳ Ｐゴシック" charset="0"/>
              </a:defRPr>
            </a:lvl6pPr>
            <a:lvl7pPr marL="2971800" indent="-228600" algn="ctr" eaLnBrk="0" fontAlgn="base" hangingPunct="0">
              <a:spcBef>
                <a:spcPct val="0"/>
              </a:spcBef>
              <a:spcAft>
                <a:spcPct val="0"/>
              </a:spcAft>
              <a:defRPr sz="2400">
                <a:solidFill>
                  <a:schemeClr val="tx1"/>
                </a:solidFill>
                <a:latin typeface="Verdana Ref" charset="0"/>
                <a:ea typeface="ＭＳ Ｐゴシック" charset="0"/>
              </a:defRPr>
            </a:lvl7pPr>
            <a:lvl8pPr marL="3429000" indent="-228600" algn="ctr" eaLnBrk="0" fontAlgn="base" hangingPunct="0">
              <a:spcBef>
                <a:spcPct val="0"/>
              </a:spcBef>
              <a:spcAft>
                <a:spcPct val="0"/>
              </a:spcAft>
              <a:defRPr sz="2400">
                <a:solidFill>
                  <a:schemeClr val="tx1"/>
                </a:solidFill>
                <a:latin typeface="Verdana Ref" charset="0"/>
                <a:ea typeface="ＭＳ Ｐゴシック" charset="0"/>
              </a:defRPr>
            </a:lvl8pPr>
            <a:lvl9pPr marL="3886200" indent="-228600" algn="ctr" eaLnBrk="0" fontAlgn="base" hangingPunct="0">
              <a:spcBef>
                <a:spcPct val="0"/>
              </a:spcBef>
              <a:spcAft>
                <a:spcPct val="0"/>
              </a:spcAft>
              <a:defRPr sz="2400">
                <a:solidFill>
                  <a:schemeClr val="tx1"/>
                </a:solidFill>
                <a:latin typeface="Verdana Ref" charset="0"/>
                <a:ea typeface="ＭＳ Ｐゴシック" charset="0"/>
              </a:defRPr>
            </a:lvl9pPr>
          </a:lstStyle>
          <a:p>
            <a:pPr algn="l" eaLnBrk="1" hangingPunct="1">
              <a:spcBef>
                <a:spcPct val="20000"/>
              </a:spcBef>
              <a:buClr>
                <a:srgbClr val="A50021"/>
              </a:buClr>
              <a:buSzPct val="75000"/>
              <a:buFont typeface="Wingdings" charset="0"/>
              <a:buChar char="n"/>
            </a:pPr>
            <a:r>
              <a:rPr lang="en-US" dirty="0">
                <a:solidFill>
                  <a:srgbClr val="000000"/>
                </a:solidFill>
              </a:rPr>
              <a:t>Functionality</a:t>
            </a:r>
          </a:p>
          <a:p>
            <a:pPr lvl="1" algn="l" eaLnBrk="1" hangingPunct="1">
              <a:spcBef>
                <a:spcPct val="20000"/>
              </a:spcBef>
              <a:buClr>
                <a:schemeClr val="accent2"/>
              </a:buClr>
              <a:buSzPct val="75000"/>
              <a:buFont typeface="Wingdings" charset="0"/>
              <a:buChar char="n"/>
            </a:pPr>
            <a:r>
              <a:rPr lang="en-US" sz="2000" dirty="0" smtClean="0">
                <a:solidFill>
                  <a:srgbClr val="000000"/>
                </a:solidFill>
              </a:rPr>
              <a:t>Workflow </a:t>
            </a:r>
            <a:r>
              <a:rPr lang="en-US" sz="2000" dirty="0">
                <a:solidFill>
                  <a:srgbClr val="000000"/>
                </a:solidFill>
              </a:rPr>
              <a:t>languages &amp; management functionality</a:t>
            </a:r>
          </a:p>
          <a:p>
            <a:pPr algn="l" eaLnBrk="1" hangingPunct="1">
              <a:spcBef>
                <a:spcPct val="20000"/>
              </a:spcBef>
              <a:buClr>
                <a:srgbClr val="A50021"/>
              </a:buClr>
              <a:buSzPct val="75000"/>
              <a:buFont typeface="Wingdings" charset="0"/>
              <a:buChar char="n"/>
            </a:pPr>
            <a:r>
              <a:rPr lang="en-US" dirty="0">
                <a:solidFill>
                  <a:srgbClr val="000000"/>
                </a:solidFill>
              </a:rPr>
              <a:t>Theoretical Foundation</a:t>
            </a:r>
          </a:p>
          <a:p>
            <a:pPr lvl="1" algn="l" eaLnBrk="1" hangingPunct="1">
              <a:spcBef>
                <a:spcPct val="20000"/>
              </a:spcBef>
              <a:buClr>
                <a:schemeClr val="accent2"/>
              </a:buClr>
              <a:buSzPct val="75000"/>
              <a:buFont typeface="Wingdings" charset="0"/>
              <a:buChar char="n"/>
            </a:pPr>
            <a:r>
              <a:rPr lang="en-US" sz="2000" dirty="0" smtClean="0">
                <a:solidFill>
                  <a:srgbClr val="000000"/>
                </a:solidFill>
              </a:rPr>
              <a:t>Formal </a:t>
            </a:r>
            <a:r>
              <a:rPr lang="en-US" sz="2000" dirty="0">
                <a:solidFill>
                  <a:srgbClr val="000000"/>
                </a:solidFill>
              </a:rPr>
              <a:t>model and verification</a:t>
            </a:r>
          </a:p>
          <a:p>
            <a:pPr algn="l" eaLnBrk="1" hangingPunct="1">
              <a:spcBef>
                <a:spcPct val="20000"/>
              </a:spcBef>
              <a:buClr>
                <a:srgbClr val="A50021"/>
              </a:buClr>
              <a:buSzPct val="75000"/>
              <a:buFont typeface="Wingdings" charset="0"/>
              <a:buChar char="n"/>
            </a:pPr>
            <a:r>
              <a:rPr lang="en-US" dirty="0">
                <a:solidFill>
                  <a:srgbClr val="000000"/>
                </a:solidFill>
              </a:rPr>
              <a:t>Integration and Communication Standards</a:t>
            </a:r>
          </a:p>
          <a:p>
            <a:pPr lvl="1" algn="l" eaLnBrk="1" hangingPunct="1">
              <a:spcBef>
                <a:spcPct val="20000"/>
              </a:spcBef>
              <a:buClr>
                <a:schemeClr val="accent2"/>
              </a:buClr>
              <a:buSzPct val="75000"/>
              <a:buFont typeface="Wingdings" charset="0"/>
              <a:buChar char="n"/>
            </a:pPr>
            <a:r>
              <a:rPr lang="en-US" sz="2000" dirty="0" smtClean="0">
                <a:solidFill>
                  <a:srgbClr val="000000"/>
                </a:solidFill>
              </a:rPr>
              <a:t>Protocols</a:t>
            </a:r>
            <a:r>
              <a:rPr lang="en-US" sz="2000" dirty="0">
                <a:solidFill>
                  <a:srgbClr val="000000"/>
                </a:solidFill>
              </a:rPr>
              <a:t>, DBs, runtime environments</a:t>
            </a:r>
          </a:p>
          <a:p>
            <a:pPr algn="l" eaLnBrk="1" hangingPunct="1">
              <a:spcBef>
                <a:spcPct val="20000"/>
              </a:spcBef>
              <a:buClr>
                <a:srgbClr val="A50021"/>
              </a:buClr>
              <a:buSzPct val="75000"/>
              <a:buFont typeface="Wingdings" charset="0"/>
              <a:buChar char="n"/>
            </a:pPr>
            <a:r>
              <a:rPr lang="en-US" dirty="0">
                <a:solidFill>
                  <a:srgbClr val="000000"/>
                </a:solidFill>
              </a:rPr>
              <a:t>Extensibility</a:t>
            </a:r>
          </a:p>
          <a:p>
            <a:pPr lvl="1" algn="l" eaLnBrk="1" hangingPunct="1">
              <a:spcBef>
                <a:spcPct val="20000"/>
              </a:spcBef>
              <a:buClr>
                <a:schemeClr val="accent2"/>
              </a:buClr>
              <a:buSzPct val="75000"/>
              <a:buFont typeface="Wingdings" charset="0"/>
              <a:buChar char="n"/>
            </a:pPr>
            <a:r>
              <a:rPr lang="en-US" sz="2000" dirty="0" smtClean="0">
                <a:solidFill>
                  <a:srgbClr val="000000"/>
                </a:solidFill>
              </a:rPr>
              <a:t>Plug</a:t>
            </a:r>
            <a:r>
              <a:rPr lang="en-US" sz="2000" dirty="0">
                <a:solidFill>
                  <a:srgbClr val="000000"/>
                </a:solidFill>
              </a:rPr>
              <a:t>-in, modularity, APIs, license</a:t>
            </a:r>
          </a:p>
          <a:p>
            <a:pPr algn="l" eaLnBrk="1" hangingPunct="1">
              <a:spcBef>
                <a:spcPct val="20000"/>
              </a:spcBef>
              <a:buClr>
                <a:srgbClr val="A50021"/>
              </a:buClr>
              <a:buSzPct val="75000"/>
              <a:buFont typeface="Wingdings" charset="0"/>
              <a:buChar char="n"/>
            </a:pPr>
            <a:r>
              <a:rPr lang="en-US" dirty="0">
                <a:solidFill>
                  <a:srgbClr val="000000"/>
                </a:solidFill>
              </a:rPr>
              <a:t>Tools and Development</a:t>
            </a:r>
          </a:p>
          <a:p>
            <a:pPr lvl="1" algn="l" eaLnBrk="1" hangingPunct="1">
              <a:spcBef>
                <a:spcPct val="20000"/>
              </a:spcBef>
              <a:buClr>
                <a:schemeClr val="accent2"/>
              </a:buClr>
              <a:buSzPct val="75000"/>
              <a:buFont typeface="Wingdings" charset="0"/>
              <a:buChar char="n"/>
            </a:pPr>
            <a:r>
              <a:rPr lang="en-US" sz="2000" dirty="0" smtClean="0">
                <a:solidFill>
                  <a:srgbClr val="000000"/>
                </a:solidFill>
              </a:rPr>
              <a:t>Tools</a:t>
            </a:r>
            <a:r>
              <a:rPr lang="en-US" sz="2000" dirty="0">
                <a:solidFill>
                  <a:srgbClr val="000000"/>
                </a:solidFill>
              </a:rPr>
              <a:t>, IDE support, debugging, support</a:t>
            </a:r>
          </a:p>
          <a:p>
            <a:pPr algn="l" eaLnBrk="1" hangingPunct="1">
              <a:spcBef>
                <a:spcPct val="20000"/>
              </a:spcBef>
              <a:buClr>
                <a:srgbClr val="A50021"/>
              </a:buClr>
              <a:buSzPct val="75000"/>
              <a:buFont typeface="Wingdings" charset="0"/>
              <a:buChar char="n"/>
            </a:pPr>
            <a:r>
              <a:rPr lang="en-US" dirty="0">
                <a:solidFill>
                  <a:srgbClr val="000000"/>
                </a:solidFill>
              </a:rPr>
              <a:t>Management and Operation</a:t>
            </a:r>
          </a:p>
          <a:p>
            <a:pPr lvl="1" algn="l" eaLnBrk="1" hangingPunct="1">
              <a:spcBef>
                <a:spcPct val="20000"/>
              </a:spcBef>
              <a:buClr>
                <a:schemeClr val="accent2"/>
              </a:buClr>
              <a:buSzPct val="75000"/>
              <a:buFont typeface="Wingdings" charset="0"/>
              <a:buChar char="n"/>
            </a:pPr>
            <a:r>
              <a:rPr lang="en-US" sz="2000" dirty="0">
                <a:solidFill>
                  <a:srgbClr val="000000"/>
                </a:solidFill>
              </a:rPr>
              <a:t>Web GUI, logging, auditing, engine status</a:t>
            </a:r>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liennummernplatzhalter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Verdana Ref" charset="0"/>
                <a:ea typeface="ＭＳ Ｐゴシック" charset="0"/>
                <a:cs typeface="ＭＳ Ｐゴシック" charset="0"/>
              </a:defRPr>
            </a:lvl1pPr>
            <a:lvl2pPr marL="742950" indent="-285750" eaLnBrk="0" hangingPunct="0">
              <a:defRPr sz="2400">
                <a:solidFill>
                  <a:schemeClr val="tx1"/>
                </a:solidFill>
                <a:latin typeface="Verdana Ref" charset="0"/>
                <a:ea typeface="ＭＳ Ｐゴシック" charset="0"/>
              </a:defRPr>
            </a:lvl2pPr>
            <a:lvl3pPr marL="1143000" indent="-228600" eaLnBrk="0" hangingPunct="0">
              <a:defRPr sz="2400">
                <a:solidFill>
                  <a:schemeClr val="tx1"/>
                </a:solidFill>
                <a:latin typeface="Verdana Ref" charset="0"/>
                <a:ea typeface="ＭＳ Ｐゴシック" charset="0"/>
              </a:defRPr>
            </a:lvl3pPr>
            <a:lvl4pPr marL="1600200" indent="-228600" eaLnBrk="0" hangingPunct="0">
              <a:defRPr sz="2400">
                <a:solidFill>
                  <a:schemeClr val="tx1"/>
                </a:solidFill>
                <a:latin typeface="Verdana Ref" charset="0"/>
                <a:ea typeface="ＭＳ Ｐゴシック" charset="0"/>
              </a:defRPr>
            </a:lvl4pPr>
            <a:lvl5pPr marL="2057400" indent="-228600" eaLnBrk="0" hangingPunct="0">
              <a:defRPr sz="2400">
                <a:solidFill>
                  <a:schemeClr val="tx1"/>
                </a:solidFill>
                <a:latin typeface="Verdana Ref" charset="0"/>
                <a:ea typeface="ＭＳ Ｐゴシック" charset="0"/>
              </a:defRPr>
            </a:lvl5pPr>
            <a:lvl6pPr marL="2514600" indent="-228600" algn="ctr" eaLnBrk="0" fontAlgn="base" hangingPunct="0">
              <a:spcBef>
                <a:spcPct val="0"/>
              </a:spcBef>
              <a:spcAft>
                <a:spcPct val="0"/>
              </a:spcAft>
              <a:defRPr sz="2400">
                <a:solidFill>
                  <a:schemeClr val="tx1"/>
                </a:solidFill>
                <a:latin typeface="Verdana Ref" charset="0"/>
                <a:ea typeface="ＭＳ Ｐゴシック" charset="0"/>
              </a:defRPr>
            </a:lvl6pPr>
            <a:lvl7pPr marL="2971800" indent="-228600" algn="ctr" eaLnBrk="0" fontAlgn="base" hangingPunct="0">
              <a:spcBef>
                <a:spcPct val="0"/>
              </a:spcBef>
              <a:spcAft>
                <a:spcPct val="0"/>
              </a:spcAft>
              <a:defRPr sz="2400">
                <a:solidFill>
                  <a:schemeClr val="tx1"/>
                </a:solidFill>
                <a:latin typeface="Verdana Ref" charset="0"/>
                <a:ea typeface="ＭＳ Ｐゴシック" charset="0"/>
              </a:defRPr>
            </a:lvl7pPr>
            <a:lvl8pPr marL="3429000" indent="-228600" algn="ctr" eaLnBrk="0" fontAlgn="base" hangingPunct="0">
              <a:spcBef>
                <a:spcPct val="0"/>
              </a:spcBef>
              <a:spcAft>
                <a:spcPct val="0"/>
              </a:spcAft>
              <a:defRPr sz="2400">
                <a:solidFill>
                  <a:schemeClr val="tx1"/>
                </a:solidFill>
                <a:latin typeface="Verdana Ref" charset="0"/>
                <a:ea typeface="ＭＳ Ｐゴシック" charset="0"/>
              </a:defRPr>
            </a:lvl8pPr>
            <a:lvl9pPr marL="3886200" indent="-228600" algn="ctr" eaLnBrk="0" fontAlgn="base" hangingPunct="0">
              <a:spcBef>
                <a:spcPct val="0"/>
              </a:spcBef>
              <a:spcAft>
                <a:spcPct val="0"/>
              </a:spcAft>
              <a:defRPr sz="2400">
                <a:solidFill>
                  <a:schemeClr val="tx1"/>
                </a:solidFill>
                <a:latin typeface="Verdana Ref" charset="0"/>
                <a:ea typeface="ＭＳ Ｐゴシック" charset="0"/>
              </a:defRPr>
            </a:lvl9pPr>
          </a:lstStyle>
          <a:p>
            <a:pPr eaLnBrk="1" hangingPunct="1"/>
            <a:fld id="{77B59807-4A84-564A-9D78-066C18F0330C}" type="slidenum">
              <a:rPr lang="en-US" sz="900"/>
              <a:pPr eaLnBrk="1" hangingPunct="1"/>
              <a:t>12</a:t>
            </a:fld>
            <a:endParaRPr lang="en-US" sz="900"/>
          </a:p>
        </p:txBody>
      </p:sp>
      <p:sp>
        <p:nvSpPr>
          <p:cNvPr id="363522" name="Rectangle 2"/>
          <p:cNvSpPr>
            <a:spLocks noGrp="1" noChangeArrowheads="1"/>
          </p:cNvSpPr>
          <p:nvPr>
            <p:ph type="title"/>
          </p:nvPr>
        </p:nvSpPr>
        <p:spPr/>
        <p:txBody>
          <a:bodyPr>
            <a:normAutofit/>
          </a:bodyPr>
          <a:lstStyle/>
          <a:p>
            <a:pPr eaLnBrk="1" hangingPunct="1">
              <a:defRPr/>
            </a:pPr>
            <a:r>
              <a:rPr lang="de-DE" sz="2800" dirty="0" err="1" smtClean="0">
                <a:cs typeface="+mj-cs"/>
              </a:rPr>
              <a:t>Scalability</a:t>
            </a:r>
            <a:r>
              <a:rPr lang="de-DE" sz="2800" dirty="0" smtClean="0">
                <a:cs typeface="+mj-cs"/>
              </a:rPr>
              <a:t>, </a:t>
            </a:r>
            <a:r>
              <a:rPr lang="de-DE" sz="2800" dirty="0" err="1" smtClean="0">
                <a:cs typeface="+mj-cs"/>
              </a:rPr>
              <a:t>Reliability</a:t>
            </a:r>
            <a:r>
              <a:rPr lang="de-DE" sz="2800" dirty="0" smtClean="0">
                <a:cs typeface="+mj-cs"/>
              </a:rPr>
              <a:t>, Security, Multi-</a:t>
            </a:r>
            <a:r>
              <a:rPr lang="de-DE" sz="2800" dirty="0" err="1" smtClean="0">
                <a:cs typeface="+mj-cs"/>
              </a:rPr>
              <a:t>Tenancy</a:t>
            </a:r>
            <a:r>
              <a:rPr lang="de-DE" sz="2800" dirty="0" smtClean="0">
                <a:cs typeface="+mj-cs"/>
              </a:rPr>
              <a:t>, </a:t>
            </a:r>
            <a:r>
              <a:rPr lang="de-DE" sz="2800" dirty="0" err="1" smtClean="0">
                <a:cs typeface="+mj-cs"/>
              </a:rPr>
              <a:t>QoS</a:t>
            </a:r>
            <a:endParaRPr lang="de-DE" sz="2800" dirty="0" smtClean="0">
              <a:cs typeface="+mj-cs"/>
            </a:endParaRPr>
          </a:p>
        </p:txBody>
      </p:sp>
      <p:sp>
        <p:nvSpPr>
          <p:cNvPr id="17412" name="Rectangle 3"/>
          <p:cNvSpPr txBox="1">
            <a:spLocks noChangeArrowheads="1"/>
          </p:cNvSpPr>
          <p:nvPr/>
        </p:nvSpPr>
        <p:spPr bwMode="auto">
          <a:xfrm>
            <a:off x="381000" y="1185863"/>
            <a:ext cx="8382000" cy="529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eaLnBrk="0" hangingPunct="0">
              <a:defRPr sz="2400">
                <a:solidFill>
                  <a:schemeClr val="tx1"/>
                </a:solidFill>
                <a:latin typeface="Verdana Ref" charset="0"/>
                <a:ea typeface="ＭＳ Ｐゴシック" charset="0"/>
                <a:cs typeface="ＭＳ Ｐゴシック" charset="0"/>
              </a:defRPr>
            </a:lvl1pPr>
            <a:lvl2pPr marL="1027113" indent="-455613" eaLnBrk="0" hangingPunct="0">
              <a:defRPr sz="2400">
                <a:solidFill>
                  <a:schemeClr val="tx1"/>
                </a:solidFill>
                <a:latin typeface="Verdana Ref" charset="0"/>
                <a:ea typeface="ＭＳ Ｐゴシック" charset="0"/>
              </a:defRPr>
            </a:lvl2pPr>
            <a:lvl3pPr marL="1143000" indent="-228600" eaLnBrk="0" hangingPunct="0">
              <a:defRPr sz="2400">
                <a:solidFill>
                  <a:schemeClr val="tx1"/>
                </a:solidFill>
                <a:latin typeface="Verdana Ref" charset="0"/>
                <a:ea typeface="ＭＳ Ｐゴシック" charset="0"/>
              </a:defRPr>
            </a:lvl3pPr>
            <a:lvl4pPr marL="1600200" indent="-228600" eaLnBrk="0" hangingPunct="0">
              <a:defRPr sz="2400">
                <a:solidFill>
                  <a:schemeClr val="tx1"/>
                </a:solidFill>
                <a:latin typeface="Verdana Ref" charset="0"/>
                <a:ea typeface="ＭＳ Ｐゴシック" charset="0"/>
              </a:defRPr>
            </a:lvl4pPr>
            <a:lvl5pPr marL="2057400" indent="-228600" eaLnBrk="0" hangingPunct="0">
              <a:defRPr sz="2400">
                <a:solidFill>
                  <a:schemeClr val="tx1"/>
                </a:solidFill>
                <a:latin typeface="Verdana Ref" charset="0"/>
                <a:ea typeface="ＭＳ Ｐゴシック" charset="0"/>
              </a:defRPr>
            </a:lvl5pPr>
            <a:lvl6pPr marL="2514600" indent="-228600" algn="ctr" eaLnBrk="0" fontAlgn="base" hangingPunct="0">
              <a:spcBef>
                <a:spcPct val="0"/>
              </a:spcBef>
              <a:spcAft>
                <a:spcPct val="0"/>
              </a:spcAft>
              <a:defRPr sz="2400">
                <a:solidFill>
                  <a:schemeClr val="tx1"/>
                </a:solidFill>
                <a:latin typeface="Verdana Ref" charset="0"/>
                <a:ea typeface="ＭＳ Ｐゴシック" charset="0"/>
              </a:defRPr>
            </a:lvl6pPr>
            <a:lvl7pPr marL="2971800" indent="-228600" algn="ctr" eaLnBrk="0" fontAlgn="base" hangingPunct="0">
              <a:spcBef>
                <a:spcPct val="0"/>
              </a:spcBef>
              <a:spcAft>
                <a:spcPct val="0"/>
              </a:spcAft>
              <a:defRPr sz="2400">
                <a:solidFill>
                  <a:schemeClr val="tx1"/>
                </a:solidFill>
                <a:latin typeface="Verdana Ref" charset="0"/>
                <a:ea typeface="ＭＳ Ｐゴシック" charset="0"/>
              </a:defRPr>
            </a:lvl7pPr>
            <a:lvl8pPr marL="3429000" indent="-228600" algn="ctr" eaLnBrk="0" fontAlgn="base" hangingPunct="0">
              <a:spcBef>
                <a:spcPct val="0"/>
              </a:spcBef>
              <a:spcAft>
                <a:spcPct val="0"/>
              </a:spcAft>
              <a:defRPr sz="2400">
                <a:solidFill>
                  <a:schemeClr val="tx1"/>
                </a:solidFill>
                <a:latin typeface="Verdana Ref" charset="0"/>
                <a:ea typeface="ＭＳ Ｐゴシック" charset="0"/>
              </a:defRPr>
            </a:lvl8pPr>
            <a:lvl9pPr marL="3886200" indent="-228600" algn="ctr" eaLnBrk="0" fontAlgn="base" hangingPunct="0">
              <a:spcBef>
                <a:spcPct val="0"/>
              </a:spcBef>
              <a:spcAft>
                <a:spcPct val="0"/>
              </a:spcAft>
              <a:defRPr sz="2400">
                <a:solidFill>
                  <a:schemeClr val="tx1"/>
                </a:solidFill>
                <a:latin typeface="Verdana Ref" charset="0"/>
                <a:ea typeface="ＭＳ Ｐゴシック" charset="0"/>
              </a:defRPr>
            </a:lvl9pPr>
          </a:lstStyle>
          <a:p>
            <a:pPr algn="l" eaLnBrk="1" hangingPunct="1">
              <a:spcBef>
                <a:spcPct val="20000"/>
              </a:spcBef>
              <a:buClr>
                <a:srgbClr val="A50021"/>
              </a:buClr>
              <a:buSzPct val="75000"/>
              <a:buFont typeface="Wingdings" charset="0"/>
              <a:buChar char="n"/>
            </a:pPr>
            <a:r>
              <a:rPr lang="en-US" dirty="0">
                <a:solidFill>
                  <a:srgbClr val="000000"/>
                </a:solidFill>
              </a:rPr>
              <a:t>Scalability &amp; Elasticity</a:t>
            </a:r>
          </a:p>
          <a:p>
            <a:pPr lvl="1" algn="l" eaLnBrk="1" hangingPunct="1">
              <a:spcBef>
                <a:spcPct val="20000"/>
              </a:spcBef>
              <a:buClr>
                <a:schemeClr val="accent2"/>
              </a:buClr>
              <a:buSzPct val="75000"/>
              <a:buFont typeface="Wingdings" charset="0"/>
              <a:buChar char="n"/>
            </a:pPr>
            <a:r>
              <a:rPr lang="en-US" sz="2000" dirty="0" smtClean="0">
                <a:solidFill>
                  <a:srgbClr val="000000"/>
                </a:solidFill>
              </a:rPr>
              <a:t>Clustering</a:t>
            </a:r>
            <a:r>
              <a:rPr lang="en-US" sz="2000" dirty="0">
                <a:solidFill>
                  <a:srgbClr val="000000"/>
                </a:solidFill>
              </a:rPr>
              <a:t>, Cloud storage, scalability, data transfer</a:t>
            </a:r>
          </a:p>
          <a:p>
            <a:pPr algn="l" eaLnBrk="1" hangingPunct="1">
              <a:spcBef>
                <a:spcPct val="20000"/>
              </a:spcBef>
              <a:buClr>
                <a:srgbClr val="A50021"/>
              </a:buClr>
              <a:buSzPct val="75000"/>
              <a:buFont typeface="Wingdings" charset="0"/>
              <a:buChar char="n"/>
            </a:pPr>
            <a:r>
              <a:rPr lang="en-US" dirty="0">
                <a:solidFill>
                  <a:srgbClr val="000000"/>
                </a:solidFill>
              </a:rPr>
              <a:t>Multi-Tenancy</a:t>
            </a:r>
          </a:p>
          <a:p>
            <a:pPr lvl="1" algn="l" eaLnBrk="1" hangingPunct="1">
              <a:spcBef>
                <a:spcPct val="20000"/>
              </a:spcBef>
              <a:buClr>
                <a:schemeClr val="accent2"/>
              </a:buClr>
              <a:buSzPct val="75000"/>
              <a:buFont typeface="Wingdings" charset="0"/>
              <a:buChar char="n"/>
            </a:pPr>
            <a:r>
              <a:rPr lang="en-US" sz="2000" dirty="0" smtClean="0">
                <a:solidFill>
                  <a:srgbClr val="000000"/>
                </a:solidFill>
              </a:rPr>
              <a:t>Customization</a:t>
            </a:r>
            <a:r>
              <a:rPr lang="en-US" sz="2000" dirty="0">
                <a:solidFill>
                  <a:srgbClr val="000000"/>
                </a:solidFill>
              </a:rPr>
              <a:t>, isolation, identity and access management, tenant management</a:t>
            </a:r>
          </a:p>
          <a:p>
            <a:pPr algn="l" eaLnBrk="1" hangingPunct="1">
              <a:spcBef>
                <a:spcPct val="20000"/>
              </a:spcBef>
              <a:buClr>
                <a:srgbClr val="A50021"/>
              </a:buClr>
              <a:buSzPct val="75000"/>
              <a:buFont typeface="Wingdings" charset="0"/>
              <a:buChar char="n"/>
            </a:pPr>
            <a:r>
              <a:rPr lang="en-US" dirty="0" smtClean="0">
                <a:solidFill>
                  <a:srgbClr val="000000"/>
                </a:solidFill>
              </a:rPr>
              <a:t>Reliability</a:t>
            </a:r>
            <a:endParaRPr lang="en-US" dirty="0">
              <a:solidFill>
                <a:srgbClr val="000000"/>
              </a:solidFill>
            </a:endParaRPr>
          </a:p>
          <a:p>
            <a:pPr lvl="1" algn="l" eaLnBrk="1" hangingPunct="1">
              <a:spcBef>
                <a:spcPct val="20000"/>
              </a:spcBef>
              <a:buClr>
                <a:schemeClr val="accent2"/>
              </a:buClr>
              <a:buSzPct val="75000"/>
              <a:buFont typeface="Wingdings" charset="0"/>
              <a:buChar char="n"/>
            </a:pPr>
            <a:r>
              <a:rPr lang="en-US" sz="2000" dirty="0" smtClean="0">
                <a:solidFill>
                  <a:srgbClr val="000000"/>
                </a:solidFill>
              </a:rPr>
              <a:t>Transactions</a:t>
            </a:r>
            <a:r>
              <a:rPr lang="en-US" sz="2000" dirty="0">
                <a:solidFill>
                  <a:srgbClr val="000000"/>
                </a:solidFill>
              </a:rPr>
              <a:t>, service discovery, exception handling, heavy load, data persistence</a:t>
            </a:r>
          </a:p>
          <a:p>
            <a:pPr algn="l" eaLnBrk="1" hangingPunct="1">
              <a:spcBef>
                <a:spcPct val="20000"/>
              </a:spcBef>
              <a:buClr>
                <a:srgbClr val="A50021"/>
              </a:buClr>
              <a:buSzPct val="75000"/>
              <a:buFont typeface="Wingdings" charset="0"/>
              <a:buChar char="n"/>
            </a:pPr>
            <a:r>
              <a:rPr lang="en-US" dirty="0">
                <a:solidFill>
                  <a:srgbClr val="000000"/>
                </a:solidFill>
              </a:rPr>
              <a:t>Security</a:t>
            </a:r>
          </a:p>
          <a:p>
            <a:pPr lvl="1" algn="l" eaLnBrk="1" hangingPunct="1">
              <a:spcBef>
                <a:spcPct val="20000"/>
              </a:spcBef>
              <a:buClr>
                <a:schemeClr val="accent2"/>
              </a:buClr>
              <a:buSzPct val="75000"/>
              <a:buFont typeface="Wingdings" charset="0"/>
              <a:buChar char="n"/>
            </a:pPr>
            <a:r>
              <a:rPr lang="en-US" sz="2000" dirty="0" smtClean="0">
                <a:solidFill>
                  <a:srgbClr val="000000"/>
                </a:solidFill>
              </a:rPr>
              <a:t>Authentication</a:t>
            </a:r>
            <a:r>
              <a:rPr lang="en-US" sz="2000" dirty="0">
                <a:solidFill>
                  <a:srgbClr val="000000"/>
                </a:solidFill>
              </a:rPr>
              <a:t>, roles, encryption, compliance</a:t>
            </a:r>
          </a:p>
          <a:p>
            <a:pPr algn="l" eaLnBrk="1" hangingPunct="1">
              <a:spcBef>
                <a:spcPct val="20000"/>
              </a:spcBef>
              <a:buClr>
                <a:srgbClr val="A50021"/>
              </a:buClr>
              <a:buSzPct val="75000"/>
              <a:buFont typeface="Wingdings" charset="0"/>
              <a:buChar char="n"/>
            </a:pPr>
            <a:r>
              <a:rPr lang="en-US" dirty="0" smtClean="0">
                <a:solidFill>
                  <a:srgbClr val="000000"/>
                </a:solidFill>
              </a:rPr>
              <a:t>Quality </a:t>
            </a:r>
            <a:r>
              <a:rPr lang="en-US" dirty="0">
                <a:solidFill>
                  <a:srgbClr val="000000"/>
                </a:solidFill>
              </a:rPr>
              <a:t>of Service</a:t>
            </a:r>
          </a:p>
          <a:p>
            <a:pPr lvl="1" algn="l" eaLnBrk="1" hangingPunct="1">
              <a:spcBef>
                <a:spcPct val="20000"/>
              </a:spcBef>
              <a:buClr>
                <a:schemeClr val="accent2"/>
              </a:buClr>
              <a:buSzPct val="75000"/>
              <a:buFont typeface="Wingdings" charset="0"/>
              <a:buChar char="n"/>
            </a:pPr>
            <a:r>
              <a:rPr lang="en-US" sz="2000" dirty="0">
                <a:solidFill>
                  <a:srgbClr val="000000"/>
                </a:solidFill>
              </a:rPr>
              <a:t>(Cloud aware) </a:t>
            </a:r>
            <a:r>
              <a:rPr lang="en-US" sz="2000" dirty="0" err="1">
                <a:solidFill>
                  <a:srgbClr val="000000"/>
                </a:solidFill>
              </a:rPr>
              <a:t>QoS</a:t>
            </a:r>
            <a:r>
              <a:rPr lang="en-US" sz="2000" dirty="0">
                <a:solidFill>
                  <a:srgbClr val="000000"/>
                </a:solidFill>
              </a:rPr>
              <a:t> enforcement, metrics, billing</a:t>
            </a:r>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474" name="Rectangle 2"/>
          <p:cNvSpPr>
            <a:spLocks noGrp="1" noChangeArrowheads="1"/>
          </p:cNvSpPr>
          <p:nvPr>
            <p:ph type="title"/>
          </p:nvPr>
        </p:nvSpPr>
        <p:spPr/>
        <p:txBody>
          <a:bodyPr/>
          <a:lstStyle/>
          <a:p>
            <a:pPr eaLnBrk="1" hangingPunct="1">
              <a:defRPr/>
            </a:pPr>
            <a:r>
              <a:rPr lang="en-US" dirty="0" smtClean="0">
                <a:cs typeface="+mj-cs"/>
              </a:rPr>
              <a:t>Evaluation Results</a:t>
            </a:r>
          </a:p>
        </p:txBody>
      </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liennummernplatzhalter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Verdana Ref" charset="0"/>
                <a:ea typeface="ＭＳ Ｐゴシック" charset="0"/>
                <a:cs typeface="ＭＳ Ｐゴシック" charset="0"/>
              </a:defRPr>
            </a:lvl1pPr>
            <a:lvl2pPr marL="742950" indent="-285750" eaLnBrk="0" hangingPunct="0">
              <a:defRPr sz="2400">
                <a:solidFill>
                  <a:schemeClr val="tx1"/>
                </a:solidFill>
                <a:latin typeface="Verdana Ref" charset="0"/>
                <a:ea typeface="ＭＳ Ｐゴシック" charset="0"/>
              </a:defRPr>
            </a:lvl2pPr>
            <a:lvl3pPr marL="1143000" indent="-228600" eaLnBrk="0" hangingPunct="0">
              <a:defRPr sz="2400">
                <a:solidFill>
                  <a:schemeClr val="tx1"/>
                </a:solidFill>
                <a:latin typeface="Verdana Ref" charset="0"/>
                <a:ea typeface="ＭＳ Ｐゴシック" charset="0"/>
              </a:defRPr>
            </a:lvl3pPr>
            <a:lvl4pPr marL="1600200" indent="-228600" eaLnBrk="0" hangingPunct="0">
              <a:defRPr sz="2400">
                <a:solidFill>
                  <a:schemeClr val="tx1"/>
                </a:solidFill>
                <a:latin typeface="Verdana Ref" charset="0"/>
                <a:ea typeface="ＭＳ Ｐゴシック" charset="0"/>
              </a:defRPr>
            </a:lvl4pPr>
            <a:lvl5pPr marL="2057400" indent="-228600" eaLnBrk="0" hangingPunct="0">
              <a:defRPr sz="2400">
                <a:solidFill>
                  <a:schemeClr val="tx1"/>
                </a:solidFill>
                <a:latin typeface="Verdana Ref" charset="0"/>
                <a:ea typeface="ＭＳ Ｐゴシック" charset="0"/>
              </a:defRPr>
            </a:lvl5pPr>
            <a:lvl6pPr marL="2514600" indent="-228600" algn="ctr" eaLnBrk="0" fontAlgn="base" hangingPunct="0">
              <a:spcBef>
                <a:spcPct val="0"/>
              </a:spcBef>
              <a:spcAft>
                <a:spcPct val="0"/>
              </a:spcAft>
              <a:defRPr sz="2400">
                <a:solidFill>
                  <a:schemeClr val="tx1"/>
                </a:solidFill>
                <a:latin typeface="Verdana Ref" charset="0"/>
                <a:ea typeface="ＭＳ Ｐゴシック" charset="0"/>
              </a:defRPr>
            </a:lvl6pPr>
            <a:lvl7pPr marL="2971800" indent="-228600" algn="ctr" eaLnBrk="0" fontAlgn="base" hangingPunct="0">
              <a:spcBef>
                <a:spcPct val="0"/>
              </a:spcBef>
              <a:spcAft>
                <a:spcPct val="0"/>
              </a:spcAft>
              <a:defRPr sz="2400">
                <a:solidFill>
                  <a:schemeClr val="tx1"/>
                </a:solidFill>
                <a:latin typeface="Verdana Ref" charset="0"/>
                <a:ea typeface="ＭＳ Ｐゴシック" charset="0"/>
              </a:defRPr>
            </a:lvl7pPr>
            <a:lvl8pPr marL="3429000" indent="-228600" algn="ctr" eaLnBrk="0" fontAlgn="base" hangingPunct="0">
              <a:spcBef>
                <a:spcPct val="0"/>
              </a:spcBef>
              <a:spcAft>
                <a:spcPct val="0"/>
              </a:spcAft>
              <a:defRPr sz="2400">
                <a:solidFill>
                  <a:schemeClr val="tx1"/>
                </a:solidFill>
                <a:latin typeface="Verdana Ref" charset="0"/>
                <a:ea typeface="ＭＳ Ｐゴシック" charset="0"/>
              </a:defRPr>
            </a:lvl8pPr>
            <a:lvl9pPr marL="3886200" indent="-228600" algn="ctr" eaLnBrk="0" fontAlgn="base" hangingPunct="0">
              <a:spcBef>
                <a:spcPct val="0"/>
              </a:spcBef>
              <a:spcAft>
                <a:spcPct val="0"/>
              </a:spcAft>
              <a:defRPr sz="2400">
                <a:solidFill>
                  <a:schemeClr val="tx1"/>
                </a:solidFill>
                <a:latin typeface="Verdana Ref" charset="0"/>
                <a:ea typeface="ＭＳ Ｐゴシック" charset="0"/>
              </a:defRPr>
            </a:lvl9pPr>
          </a:lstStyle>
          <a:p>
            <a:pPr eaLnBrk="1" hangingPunct="1"/>
            <a:fld id="{413AA7B6-3F49-FF43-BB2A-F35E93E6CC4E}" type="slidenum">
              <a:rPr lang="en-US" sz="900"/>
              <a:pPr eaLnBrk="1" hangingPunct="1"/>
              <a:t>14</a:t>
            </a:fld>
            <a:endParaRPr lang="en-US" sz="900"/>
          </a:p>
        </p:txBody>
      </p:sp>
      <p:sp>
        <p:nvSpPr>
          <p:cNvPr id="363522" name="Rectangle 2"/>
          <p:cNvSpPr>
            <a:spLocks noGrp="1" noChangeArrowheads="1"/>
          </p:cNvSpPr>
          <p:nvPr>
            <p:ph type="title"/>
          </p:nvPr>
        </p:nvSpPr>
        <p:spPr/>
        <p:txBody>
          <a:bodyPr>
            <a:normAutofit/>
          </a:bodyPr>
          <a:lstStyle/>
          <a:p>
            <a:pPr eaLnBrk="1" hangingPunct="1">
              <a:defRPr/>
            </a:pPr>
            <a:r>
              <a:rPr lang="de-DE" dirty="0" smtClean="0">
                <a:cs typeface="+mj-cs"/>
              </a:rPr>
              <a:t>After 19 Evaluations ...</a:t>
            </a:r>
          </a:p>
        </p:txBody>
      </p:sp>
      <p:pic>
        <p:nvPicPr>
          <p:cNvPr id="2" name="Bild 1"/>
          <p:cNvPicPr>
            <a:picLocks noChangeAspect="1"/>
          </p:cNvPicPr>
          <p:nvPr/>
        </p:nvPicPr>
        <p:blipFill>
          <a:blip r:embed="rId3"/>
          <a:stretch>
            <a:fillRect/>
          </a:stretch>
        </p:blipFill>
        <p:spPr>
          <a:xfrm>
            <a:off x="0" y="3421380"/>
            <a:ext cx="4901172" cy="3436620"/>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5" name="Bild 4"/>
          <p:cNvPicPr>
            <a:picLocks noChangeAspect="1"/>
          </p:cNvPicPr>
          <p:nvPr/>
        </p:nvPicPr>
        <p:blipFill>
          <a:blip r:embed="rId4"/>
          <a:stretch>
            <a:fillRect/>
          </a:stretch>
        </p:blipFill>
        <p:spPr>
          <a:xfrm>
            <a:off x="6019800" y="1143000"/>
            <a:ext cx="1997479" cy="5410200"/>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6" name="Bild 5"/>
          <p:cNvPicPr>
            <a:picLocks noChangeAspect="1"/>
          </p:cNvPicPr>
          <p:nvPr/>
        </p:nvPicPr>
        <p:blipFill>
          <a:blip r:embed="rId5"/>
          <a:stretch>
            <a:fillRect/>
          </a:stretch>
        </p:blipFill>
        <p:spPr>
          <a:xfrm>
            <a:off x="577649" y="1120244"/>
            <a:ext cx="4724400" cy="1546756"/>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7" name="Bild 5"/>
          <p:cNvPicPr>
            <a:picLocks noChangeAspect="1"/>
          </p:cNvPicPr>
          <p:nvPr/>
        </p:nvPicPr>
        <p:blipFill>
          <a:blip r:embed="rId6"/>
          <a:stretch>
            <a:fillRect/>
          </a:stretch>
        </p:blipFill>
        <p:spPr>
          <a:xfrm>
            <a:off x="4114613" y="1362769"/>
            <a:ext cx="4476960" cy="1990031"/>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liennummernplatzhalter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Verdana Ref" charset="0"/>
                <a:ea typeface="ＭＳ Ｐゴシック" charset="0"/>
                <a:cs typeface="ＭＳ Ｐゴシック" charset="0"/>
              </a:defRPr>
            </a:lvl1pPr>
            <a:lvl2pPr marL="742950" indent="-285750" eaLnBrk="0" hangingPunct="0">
              <a:defRPr sz="2400">
                <a:solidFill>
                  <a:schemeClr val="tx1"/>
                </a:solidFill>
                <a:latin typeface="Verdana Ref" charset="0"/>
                <a:ea typeface="ＭＳ Ｐゴシック" charset="0"/>
              </a:defRPr>
            </a:lvl2pPr>
            <a:lvl3pPr marL="1143000" indent="-228600" eaLnBrk="0" hangingPunct="0">
              <a:defRPr sz="2400">
                <a:solidFill>
                  <a:schemeClr val="tx1"/>
                </a:solidFill>
                <a:latin typeface="Verdana Ref" charset="0"/>
                <a:ea typeface="ＭＳ Ｐゴシック" charset="0"/>
              </a:defRPr>
            </a:lvl3pPr>
            <a:lvl4pPr marL="1600200" indent="-228600" eaLnBrk="0" hangingPunct="0">
              <a:defRPr sz="2400">
                <a:solidFill>
                  <a:schemeClr val="tx1"/>
                </a:solidFill>
                <a:latin typeface="Verdana Ref" charset="0"/>
                <a:ea typeface="ＭＳ Ｐゴシック" charset="0"/>
              </a:defRPr>
            </a:lvl4pPr>
            <a:lvl5pPr marL="2057400" indent="-228600" eaLnBrk="0" hangingPunct="0">
              <a:defRPr sz="2400">
                <a:solidFill>
                  <a:schemeClr val="tx1"/>
                </a:solidFill>
                <a:latin typeface="Verdana Ref" charset="0"/>
                <a:ea typeface="ＭＳ Ｐゴシック" charset="0"/>
              </a:defRPr>
            </a:lvl5pPr>
            <a:lvl6pPr marL="2514600" indent="-228600" algn="ctr" eaLnBrk="0" fontAlgn="base" hangingPunct="0">
              <a:spcBef>
                <a:spcPct val="0"/>
              </a:spcBef>
              <a:spcAft>
                <a:spcPct val="0"/>
              </a:spcAft>
              <a:defRPr sz="2400">
                <a:solidFill>
                  <a:schemeClr val="tx1"/>
                </a:solidFill>
                <a:latin typeface="Verdana Ref" charset="0"/>
                <a:ea typeface="ＭＳ Ｐゴシック" charset="0"/>
              </a:defRPr>
            </a:lvl6pPr>
            <a:lvl7pPr marL="2971800" indent="-228600" algn="ctr" eaLnBrk="0" fontAlgn="base" hangingPunct="0">
              <a:spcBef>
                <a:spcPct val="0"/>
              </a:spcBef>
              <a:spcAft>
                <a:spcPct val="0"/>
              </a:spcAft>
              <a:defRPr sz="2400">
                <a:solidFill>
                  <a:schemeClr val="tx1"/>
                </a:solidFill>
                <a:latin typeface="Verdana Ref" charset="0"/>
                <a:ea typeface="ＭＳ Ｐゴシック" charset="0"/>
              </a:defRPr>
            </a:lvl7pPr>
            <a:lvl8pPr marL="3429000" indent="-228600" algn="ctr" eaLnBrk="0" fontAlgn="base" hangingPunct="0">
              <a:spcBef>
                <a:spcPct val="0"/>
              </a:spcBef>
              <a:spcAft>
                <a:spcPct val="0"/>
              </a:spcAft>
              <a:defRPr sz="2400">
                <a:solidFill>
                  <a:schemeClr val="tx1"/>
                </a:solidFill>
                <a:latin typeface="Verdana Ref" charset="0"/>
                <a:ea typeface="ＭＳ Ｐゴシック" charset="0"/>
              </a:defRPr>
            </a:lvl8pPr>
            <a:lvl9pPr marL="3886200" indent="-228600" algn="ctr" eaLnBrk="0" fontAlgn="base" hangingPunct="0">
              <a:spcBef>
                <a:spcPct val="0"/>
              </a:spcBef>
              <a:spcAft>
                <a:spcPct val="0"/>
              </a:spcAft>
              <a:defRPr sz="2400">
                <a:solidFill>
                  <a:schemeClr val="tx1"/>
                </a:solidFill>
                <a:latin typeface="Verdana Ref" charset="0"/>
                <a:ea typeface="ＭＳ Ｐゴシック" charset="0"/>
              </a:defRPr>
            </a:lvl9pPr>
          </a:lstStyle>
          <a:p>
            <a:pPr eaLnBrk="1" hangingPunct="1"/>
            <a:fld id="{B020CA7F-0A7F-7D48-841A-FD81E62B64FB}" type="slidenum">
              <a:rPr lang="en-US" sz="900"/>
              <a:pPr eaLnBrk="1" hangingPunct="1"/>
              <a:t>15</a:t>
            </a:fld>
            <a:endParaRPr lang="en-US" sz="900"/>
          </a:p>
        </p:txBody>
      </p:sp>
      <p:sp>
        <p:nvSpPr>
          <p:cNvPr id="363522" name="Rectangle 2"/>
          <p:cNvSpPr>
            <a:spLocks noGrp="1" noChangeArrowheads="1"/>
          </p:cNvSpPr>
          <p:nvPr>
            <p:ph type="title"/>
          </p:nvPr>
        </p:nvSpPr>
        <p:spPr/>
        <p:txBody>
          <a:bodyPr>
            <a:normAutofit/>
          </a:bodyPr>
          <a:lstStyle/>
          <a:p>
            <a:pPr eaLnBrk="1" hangingPunct="1">
              <a:defRPr/>
            </a:pPr>
            <a:r>
              <a:rPr lang="de-DE" dirty="0" err="1" smtClean="0">
                <a:cs typeface="+mj-cs"/>
              </a:rPr>
              <a:t>Results</a:t>
            </a:r>
            <a:r>
              <a:rPr lang="de-DE" dirty="0" smtClean="0">
                <a:cs typeface="+mj-cs"/>
              </a:rPr>
              <a:t> of </a:t>
            </a:r>
            <a:r>
              <a:rPr lang="de-DE" dirty="0" err="1" smtClean="0">
                <a:cs typeface="+mj-cs"/>
              </a:rPr>
              <a:t>the</a:t>
            </a:r>
            <a:r>
              <a:rPr lang="de-DE" dirty="0" smtClean="0">
                <a:cs typeface="+mj-cs"/>
              </a:rPr>
              <a:t> Evaluation</a:t>
            </a:r>
          </a:p>
        </p:txBody>
      </p:sp>
      <p:pic>
        <p:nvPicPr>
          <p:cNvPr id="2" name="Bild 1"/>
          <p:cNvPicPr>
            <a:picLocks noChangeAspect="1"/>
          </p:cNvPicPr>
          <p:nvPr/>
        </p:nvPicPr>
        <p:blipFill rotWithShape="1">
          <a:blip r:embed="rId3"/>
          <a:srcRect t="2250"/>
          <a:stretch/>
        </p:blipFill>
        <p:spPr>
          <a:xfrm>
            <a:off x="9066" y="1752600"/>
            <a:ext cx="9144000" cy="4079707"/>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1474" name="Rectangle 2"/>
          <p:cNvSpPr>
            <a:spLocks noGrp="1" noChangeArrowheads="1"/>
          </p:cNvSpPr>
          <p:nvPr>
            <p:ph type="title"/>
          </p:nvPr>
        </p:nvSpPr>
        <p:spPr/>
        <p:txBody>
          <a:bodyPr/>
          <a:lstStyle/>
          <a:p>
            <a:pPr eaLnBrk="1" hangingPunct="1">
              <a:defRPr/>
            </a:pPr>
            <a:r>
              <a:rPr lang="en-US" dirty="0" smtClean="0">
                <a:cs typeface="+mj-cs"/>
              </a:rPr>
              <a:t>Identified Shortcomings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liennummernplatzhalter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Verdana Ref" charset="0"/>
                <a:ea typeface="ＭＳ Ｐゴシック" charset="0"/>
                <a:cs typeface="ＭＳ Ｐゴシック" charset="0"/>
              </a:defRPr>
            </a:lvl1pPr>
            <a:lvl2pPr marL="742950" indent="-285750" eaLnBrk="0" hangingPunct="0">
              <a:defRPr sz="2400">
                <a:solidFill>
                  <a:schemeClr val="tx1"/>
                </a:solidFill>
                <a:latin typeface="Verdana Ref" charset="0"/>
                <a:ea typeface="ＭＳ Ｐゴシック" charset="0"/>
              </a:defRPr>
            </a:lvl2pPr>
            <a:lvl3pPr marL="1143000" indent="-228600" eaLnBrk="0" hangingPunct="0">
              <a:defRPr sz="2400">
                <a:solidFill>
                  <a:schemeClr val="tx1"/>
                </a:solidFill>
                <a:latin typeface="Verdana Ref" charset="0"/>
                <a:ea typeface="ＭＳ Ｐゴシック" charset="0"/>
              </a:defRPr>
            </a:lvl3pPr>
            <a:lvl4pPr marL="1600200" indent="-228600" eaLnBrk="0" hangingPunct="0">
              <a:defRPr sz="2400">
                <a:solidFill>
                  <a:schemeClr val="tx1"/>
                </a:solidFill>
                <a:latin typeface="Verdana Ref" charset="0"/>
                <a:ea typeface="ＭＳ Ｐゴシック" charset="0"/>
              </a:defRPr>
            </a:lvl4pPr>
            <a:lvl5pPr marL="2057400" indent="-228600" eaLnBrk="0" hangingPunct="0">
              <a:defRPr sz="2400">
                <a:solidFill>
                  <a:schemeClr val="tx1"/>
                </a:solidFill>
                <a:latin typeface="Verdana Ref" charset="0"/>
                <a:ea typeface="ＭＳ Ｐゴシック" charset="0"/>
              </a:defRPr>
            </a:lvl5pPr>
            <a:lvl6pPr marL="2514600" indent="-228600" algn="ctr" eaLnBrk="0" fontAlgn="base" hangingPunct="0">
              <a:spcBef>
                <a:spcPct val="0"/>
              </a:spcBef>
              <a:spcAft>
                <a:spcPct val="0"/>
              </a:spcAft>
              <a:defRPr sz="2400">
                <a:solidFill>
                  <a:schemeClr val="tx1"/>
                </a:solidFill>
                <a:latin typeface="Verdana Ref" charset="0"/>
                <a:ea typeface="ＭＳ Ｐゴシック" charset="0"/>
              </a:defRPr>
            </a:lvl6pPr>
            <a:lvl7pPr marL="2971800" indent="-228600" algn="ctr" eaLnBrk="0" fontAlgn="base" hangingPunct="0">
              <a:spcBef>
                <a:spcPct val="0"/>
              </a:spcBef>
              <a:spcAft>
                <a:spcPct val="0"/>
              </a:spcAft>
              <a:defRPr sz="2400">
                <a:solidFill>
                  <a:schemeClr val="tx1"/>
                </a:solidFill>
                <a:latin typeface="Verdana Ref" charset="0"/>
                <a:ea typeface="ＭＳ Ｐゴシック" charset="0"/>
              </a:defRPr>
            </a:lvl7pPr>
            <a:lvl8pPr marL="3429000" indent="-228600" algn="ctr" eaLnBrk="0" fontAlgn="base" hangingPunct="0">
              <a:spcBef>
                <a:spcPct val="0"/>
              </a:spcBef>
              <a:spcAft>
                <a:spcPct val="0"/>
              </a:spcAft>
              <a:defRPr sz="2400">
                <a:solidFill>
                  <a:schemeClr val="tx1"/>
                </a:solidFill>
                <a:latin typeface="Verdana Ref" charset="0"/>
                <a:ea typeface="ＭＳ Ｐゴシック" charset="0"/>
              </a:defRPr>
            </a:lvl8pPr>
            <a:lvl9pPr marL="3886200" indent="-228600" algn="ctr" eaLnBrk="0" fontAlgn="base" hangingPunct="0">
              <a:spcBef>
                <a:spcPct val="0"/>
              </a:spcBef>
              <a:spcAft>
                <a:spcPct val="0"/>
              </a:spcAft>
              <a:defRPr sz="2400">
                <a:solidFill>
                  <a:schemeClr val="tx1"/>
                </a:solidFill>
                <a:latin typeface="Verdana Ref" charset="0"/>
                <a:ea typeface="ＭＳ Ｐゴシック" charset="0"/>
              </a:defRPr>
            </a:lvl9pPr>
          </a:lstStyle>
          <a:p>
            <a:pPr eaLnBrk="1" hangingPunct="1"/>
            <a:fld id="{6733BED4-001A-9A4F-876A-9C6055C8C5C7}" type="slidenum">
              <a:rPr lang="en-US" sz="900"/>
              <a:pPr eaLnBrk="1" hangingPunct="1"/>
              <a:t>17</a:t>
            </a:fld>
            <a:endParaRPr lang="en-US" sz="900"/>
          </a:p>
        </p:txBody>
      </p:sp>
      <p:sp>
        <p:nvSpPr>
          <p:cNvPr id="363522" name="Rectangle 2"/>
          <p:cNvSpPr>
            <a:spLocks noGrp="1" noChangeArrowheads="1"/>
          </p:cNvSpPr>
          <p:nvPr>
            <p:ph type="title"/>
          </p:nvPr>
        </p:nvSpPr>
        <p:spPr/>
        <p:txBody>
          <a:bodyPr>
            <a:normAutofit/>
          </a:bodyPr>
          <a:lstStyle/>
          <a:p>
            <a:pPr eaLnBrk="1" hangingPunct="1">
              <a:defRPr/>
            </a:pPr>
            <a:r>
              <a:rPr lang="de-DE" dirty="0" err="1" smtClean="0">
                <a:cs typeface="+mj-cs"/>
              </a:rPr>
              <a:t>Prioritization</a:t>
            </a:r>
            <a:r>
              <a:rPr lang="de-DE" dirty="0" smtClean="0">
                <a:cs typeface="+mj-cs"/>
              </a:rPr>
              <a:t> of </a:t>
            </a:r>
            <a:r>
              <a:rPr lang="de-DE" dirty="0" err="1" smtClean="0">
                <a:cs typeface="+mj-cs"/>
              </a:rPr>
              <a:t>Shortcomings</a:t>
            </a:r>
            <a:r>
              <a:rPr lang="de-DE" dirty="0" smtClean="0">
                <a:cs typeface="+mj-cs"/>
              </a:rPr>
              <a:t> for </a:t>
            </a:r>
            <a:r>
              <a:rPr lang="de-DE" dirty="0" err="1" smtClean="0">
                <a:cs typeface="+mj-cs"/>
              </a:rPr>
              <a:t>each</a:t>
            </a:r>
            <a:r>
              <a:rPr lang="de-DE" dirty="0" smtClean="0">
                <a:cs typeface="+mj-cs"/>
              </a:rPr>
              <a:t> </a:t>
            </a:r>
            <a:r>
              <a:rPr lang="de-DE" dirty="0" err="1" smtClean="0">
                <a:cs typeface="+mj-cs"/>
              </a:rPr>
              <a:t>Category</a:t>
            </a:r>
            <a:endParaRPr lang="de-DE" dirty="0" smtClean="0">
              <a:cs typeface="+mj-cs"/>
            </a:endParaRPr>
          </a:p>
        </p:txBody>
      </p:sp>
      <p:pic>
        <p:nvPicPr>
          <p:cNvPr id="22532" name="Bild 1"/>
          <p:cNvPicPr>
            <a:picLocks noChangeAspect="1"/>
          </p:cNvPicPr>
          <p:nvPr/>
        </p:nvPicPr>
        <p:blipFill rotWithShape="1">
          <a:blip r:embed="rId3">
            <a:extLst>
              <a:ext uri="{28A0092B-C50C-407E-A947-70E740481C1C}">
                <a14:useLocalDpi xmlns:a14="http://schemas.microsoft.com/office/drawing/2010/main" val="0"/>
              </a:ext>
            </a:extLst>
          </a:blip>
          <a:srcRect b="8779"/>
          <a:stretch/>
        </p:blipFill>
        <p:spPr bwMode="auto">
          <a:xfrm>
            <a:off x="571500" y="1689100"/>
            <a:ext cx="8001000" cy="3880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liennummernplatzhalter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Verdana Ref" charset="0"/>
                <a:ea typeface="ＭＳ Ｐゴシック" charset="0"/>
                <a:cs typeface="ＭＳ Ｐゴシック" charset="0"/>
              </a:defRPr>
            </a:lvl1pPr>
            <a:lvl2pPr marL="742950" indent="-285750" eaLnBrk="0" hangingPunct="0">
              <a:defRPr sz="2400">
                <a:solidFill>
                  <a:schemeClr val="tx1"/>
                </a:solidFill>
                <a:latin typeface="Verdana Ref" charset="0"/>
                <a:ea typeface="ＭＳ Ｐゴシック" charset="0"/>
              </a:defRPr>
            </a:lvl2pPr>
            <a:lvl3pPr marL="1143000" indent="-228600" eaLnBrk="0" hangingPunct="0">
              <a:defRPr sz="2400">
                <a:solidFill>
                  <a:schemeClr val="tx1"/>
                </a:solidFill>
                <a:latin typeface="Verdana Ref" charset="0"/>
                <a:ea typeface="ＭＳ Ｐゴシック" charset="0"/>
              </a:defRPr>
            </a:lvl3pPr>
            <a:lvl4pPr marL="1600200" indent="-228600" eaLnBrk="0" hangingPunct="0">
              <a:defRPr sz="2400">
                <a:solidFill>
                  <a:schemeClr val="tx1"/>
                </a:solidFill>
                <a:latin typeface="Verdana Ref" charset="0"/>
                <a:ea typeface="ＭＳ Ｐゴシック" charset="0"/>
              </a:defRPr>
            </a:lvl4pPr>
            <a:lvl5pPr marL="2057400" indent="-228600" eaLnBrk="0" hangingPunct="0">
              <a:defRPr sz="2400">
                <a:solidFill>
                  <a:schemeClr val="tx1"/>
                </a:solidFill>
                <a:latin typeface="Verdana Ref" charset="0"/>
                <a:ea typeface="ＭＳ Ｐゴシック" charset="0"/>
              </a:defRPr>
            </a:lvl5pPr>
            <a:lvl6pPr marL="2514600" indent="-228600" algn="ctr" eaLnBrk="0" fontAlgn="base" hangingPunct="0">
              <a:spcBef>
                <a:spcPct val="0"/>
              </a:spcBef>
              <a:spcAft>
                <a:spcPct val="0"/>
              </a:spcAft>
              <a:defRPr sz="2400">
                <a:solidFill>
                  <a:schemeClr val="tx1"/>
                </a:solidFill>
                <a:latin typeface="Verdana Ref" charset="0"/>
                <a:ea typeface="ＭＳ Ｐゴシック" charset="0"/>
              </a:defRPr>
            </a:lvl6pPr>
            <a:lvl7pPr marL="2971800" indent="-228600" algn="ctr" eaLnBrk="0" fontAlgn="base" hangingPunct="0">
              <a:spcBef>
                <a:spcPct val="0"/>
              </a:spcBef>
              <a:spcAft>
                <a:spcPct val="0"/>
              </a:spcAft>
              <a:defRPr sz="2400">
                <a:solidFill>
                  <a:schemeClr val="tx1"/>
                </a:solidFill>
                <a:latin typeface="Verdana Ref" charset="0"/>
                <a:ea typeface="ＭＳ Ｐゴシック" charset="0"/>
              </a:defRPr>
            </a:lvl7pPr>
            <a:lvl8pPr marL="3429000" indent="-228600" algn="ctr" eaLnBrk="0" fontAlgn="base" hangingPunct="0">
              <a:spcBef>
                <a:spcPct val="0"/>
              </a:spcBef>
              <a:spcAft>
                <a:spcPct val="0"/>
              </a:spcAft>
              <a:defRPr sz="2400">
                <a:solidFill>
                  <a:schemeClr val="tx1"/>
                </a:solidFill>
                <a:latin typeface="Verdana Ref" charset="0"/>
                <a:ea typeface="ＭＳ Ｐゴシック" charset="0"/>
              </a:defRPr>
            </a:lvl8pPr>
            <a:lvl9pPr marL="3886200" indent="-228600" algn="ctr" eaLnBrk="0" fontAlgn="base" hangingPunct="0">
              <a:spcBef>
                <a:spcPct val="0"/>
              </a:spcBef>
              <a:spcAft>
                <a:spcPct val="0"/>
              </a:spcAft>
              <a:defRPr sz="2400">
                <a:solidFill>
                  <a:schemeClr val="tx1"/>
                </a:solidFill>
                <a:latin typeface="Verdana Ref" charset="0"/>
                <a:ea typeface="ＭＳ Ｐゴシック" charset="0"/>
              </a:defRPr>
            </a:lvl9pPr>
          </a:lstStyle>
          <a:p>
            <a:pPr eaLnBrk="1" hangingPunct="1"/>
            <a:fld id="{A69F3D7F-D23E-514C-B037-D209A72358E2}" type="slidenum">
              <a:rPr lang="en-US" sz="900"/>
              <a:pPr eaLnBrk="1" hangingPunct="1"/>
              <a:t>18</a:t>
            </a:fld>
            <a:endParaRPr lang="en-US" sz="900"/>
          </a:p>
        </p:txBody>
      </p:sp>
      <p:sp>
        <p:nvSpPr>
          <p:cNvPr id="363522" name="Rectangle 2"/>
          <p:cNvSpPr>
            <a:spLocks noGrp="1" noChangeArrowheads="1"/>
          </p:cNvSpPr>
          <p:nvPr>
            <p:ph type="title"/>
          </p:nvPr>
        </p:nvSpPr>
        <p:spPr>
          <a:xfrm>
            <a:off x="228600" y="95250"/>
            <a:ext cx="8763000" cy="609600"/>
          </a:xfrm>
        </p:spPr>
        <p:txBody>
          <a:bodyPr>
            <a:normAutofit/>
          </a:bodyPr>
          <a:lstStyle/>
          <a:p>
            <a:pPr eaLnBrk="1" hangingPunct="1">
              <a:defRPr/>
            </a:pPr>
            <a:r>
              <a:rPr lang="de-DE" dirty="0" err="1">
                <a:cs typeface="+mj-cs"/>
              </a:rPr>
              <a:t>A</a:t>
            </a:r>
            <a:r>
              <a:rPr lang="de-DE" dirty="0" err="1" smtClean="0">
                <a:cs typeface="+mj-cs"/>
              </a:rPr>
              <a:t>ddressing</a:t>
            </a:r>
            <a:r>
              <a:rPr lang="de-DE" dirty="0" smtClean="0">
                <a:cs typeface="+mj-cs"/>
              </a:rPr>
              <a:t> </a:t>
            </a:r>
            <a:r>
              <a:rPr lang="de-DE" dirty="0" err="1" smtClean="0">
                <a:cs typeface="+mj-cs"/>
              </a:rPr>
              <a:t>the</a:t>
            </a:r>
            <a:r>
              <a:rPr lang="de-DE" dirty="0" smtClean="0">
                <a:cs typeface="+mj-cs"/>
              </a:rPr>
              <a:t> </a:t>
            </a:r>
            <a:r>
              <a:rPr lang="de-DE" dirty="0" err="1" smtClean="0">
                <a:cs typeface="+mj-cs"/>
              </a:rPr>
              <a:t>Shortcomings</a:t>
            </a:r>
            <a:endParaRPr lang="de-DE" dirty="0" smtClean="0">
              <a:cs typeface="+mj-cs"/>
            </a:endParaRPr>
          </a:p>
        </p:txBody>
      </p:sp>
      <p:pic>
        <p:nvPicPr>
          <p:cNvPr id="23556" name="Bild 1" descr="ShortcomingsIllustrated.png"/>
          <p:cNvPicPr>
            <a:picLocks noChangeAspect="1"/>
          </p:cNvPicPr>
          <p:nvPr/>
        </p:nvPicPr>
        <p:blipFill>
          <a:blip r:embed="rId3"/>
          <a:stretch>
            <a:fillRect/>
          </a:stretch>
        </p:blipFill>
        <p:spPr bwMode="auto">
          <a:xfrm>
            <a:off x="304800" y="1889879"/>
            <a:ext cx="6248400" cy="3741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7" name="Rechteck 2"/>
          <p:cNvSpPr>
            <a:spLocks noChangeArrowheads="1"/>
          </p:cNvSpPr>
          <p:nvPr/>
        </p:nvSpPr>
        <p:spPr bwMode="auto">
          <a:xfrm>
            <a:off x="6781800" y="3013075"/>
            <a:ext cx="217880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de-DE" dirty="0"/>
              <a:t>+ performance</a:t>
            </a:r>
          </a:p>
          <a:p>
            <a:r>
              <a:rPr lang="de-DE" dirty="0" smtClean="0"/>
              <a:t>Isolation</a:t>
            </a:r>
            <a:endParaRPr lang="de-DE" dirty="0"/>
          </a:p>
        </p:txBody>
      </p:sp>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1474" name="Rectangle 2"/>
          <p:cNvSpPr>
            <a:spLocks noGrp="1" noChangeArrowheads="1"/>
          </p:cNvSpPr>
          <p:nvPr>
            <p:ph type="title"/>
          </p:nvPr>
        </p:nvSpPr>
        <p:spPr/>
        <p:txBody>
          <a:bodyPr/>
          <a:lstStyle/>
          <a:p>
            <a:pPr eaLnBrk="1" hangingPunct="1">
              <a:defRPr/>
            </a:pPr>
            <a:r>
              <a:rPr lang="en-US" dirty="0" smtClean="0">
                <a:cs typeface="+mj-cs"/>
              </a:rPr>
              <a:t>Summary and Conclusion</a:t>
            </a:r>
          </a:p>
        </p:txBody>
      </p:sp>
    </p:spTree>
    <p:extLst>
      <p:ext uri="{BB962C8B-B14F-4D97-AF65-F5344CB8AC3E}">
        <p14:creationId xmlns:p14="http://schemas.microsoft.com/office/powerpoint/2010/main" val="2814758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liennummernplatzhalter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Verdana Ref" charset="0"/>
                <a:ea typeface="ＭＳ Ｐゴシック" charset="0"/>
                <a:cs typeface="ＭＳ Ｐゴシック" charset="0"/>
              </a:defRPr>
            </a:lvl1pPr>
            <a:lvl2pPr marL="742950" indent="-285750" eaLnBrk="0" hangingPunct="0">
              <a:defRPr sz="2400">
                <a:solidFill>
                  <a:schemeClr val="tx1"/>
                </a:solidFill>
                <a:latin typeface="Verdana Ref" charset="0"/>
                <a:ea typeface="ＭＳ Ｐゴシック" charset="0"/>
              </a:defRPr>
            </a:lvl2pPr>
            <a:lvl3pPr marL="1143000" indent="-228600" eaLnBrk="0" hangingPunct="0">
              <a:defRPr sz="2400">
                <a:solidFill>
                  <a:schemeClr val="tx1"/>
                </a:solidFill>
                <a:latin typeface="Verdana Ref" charset="0"/>
                <a:ea typeface="ＭＳ Ｐゴシック" charset="0"/>
              </a:defRPr>
            </a:lvl3pPr>
            <a:lvl4pPr marL="1600200" indent="-228600" eaLnBrk="0" hangingPunct="0">
              <a:defRPr sz="2400">
                <a:solidFill>
                  <a:schemeClr val="tx1"/>
                </a:solidFill>
                <a:latin typeface="Verdana Ref" charset="0"/>
                <a:ea typeface="ＭＳ Ｐゴシック" charset="0"/>
              </a:defRPr>
            </a:lvl4pPr>
            <a:lvl5pPr marL="2057400" indent="-228600" eaLnBrk="0" hangingPunct="0">
              <a:defRPr sz="2400">
                <a:solidFill>
                  <a:schemeClr val="tx1"/>
                </a:solidFill>
                <a:latin typeface="Verdana Ref" charset="0"/>
                <a:ea typeface="ＭＳ Ｐゴシック" charset="0"/>
              </a:defRPr>
            </a:lvl5pPr>
            <a:lvl6pPr marL="2514600" indent="-228600" algn="ctr" eaLnBrk="0" fontAlgn="base" hangingPunct="0">
              <a:spcBef>
                <a:spcPct val="0"/>
              </a:spcBef>
              <a:spcAft>
                <a:spcPct val="0"/>
              </a:spcAft>
              <a:defRPr sz="2400">
                <a:solidFill>
                  <a:schemeClr val="tx1"/>
                </a:solidFill>
                <a:latin typeface="Verdana Ref" charset="0"/>
                <a:ea typeface="ＭＳ Ｐゴシック" charset="0"/>
              </a:defRPr>
            </a:lvl6pPr>
            <a:lvl7pPr marL="2971800" indent="-228600" algn="ctr" eaLnBrk="0" fontAlgn="base" hangingPunct="0">
              <a:spcBef>
                <a:spcPct val="0"/>
              </a:spcBef>
              <a:spcAft>
                <a:spcPct val="0"/>
              </a:spcAft>
              <a:defRPr sz="2400">
                <a:solidFill>
                  <a:schemeClr val="tx1"/>
                </a:solidFill>
                <a:latin typeface="Verdana Ref" charset="0"/>
                <a:ea typeface="ＭＳ Ｐゴシック" charset="0"/>
              </a:defRPr>
            </a:lvl7pPr>
            <a:lvl8pPr marL="3429000" indent="-228600" algn="ctr" eaLnBrk="0" fontAlgn="base" hangingPunct="0">
              <a:spcBef>
                <a:spcPct val="0"/>
              </a:spcBef>
              <a:spcAft>
                <a:spcPct val="0"/>
              </a:spcAft>
              <a:defRPr sz="2400">
                <a:solidFill>
                  <a:schemeClr val="tx1"/>
                </a:solidFill>
                <a:latin typeface="Verdana Ref" charset="0"/>
                <a:ea typeface="ＭＳ Ｐゴシック" charset="0"/>
              </a:defRPr>
            </a:lvl8pPr>
            <a:lvl9pPr marL="3886200" indent="-228600" algn="ctr" eaLnBrk="0" fontAlgn="base" hangingPunct="0">
              <a:spcBef>
                <a:spcPct val="0"/>
              </a:spcBef>
              <a:spcAft>
                <a:spcPct val="0"/>
              </a:spcAft>
              <a:defRPr sz="2400">
                <a:solidFill>
                  <a:schemeClr val="tx1"/>
                </a:solidFill>
                <a:latin typeface="Verdana Ref" charset="0"/>
                <a:ea typeface="ＭＳ Ｐゴシック" charset="0"/>
              </a:defRPr>
            </a:lvl9pPr>
          </a:lstStyle>
          <a:p>
            <a:pPr eaLnBrk="1" hangingPunct="1"/>
            <a:fld id="{C797E827-B3AB-CA4C-BE85-0516BCD127FD}" type="slidenum">
              <a:rPr lang="en-US" sz="900"/>
              <a:pPr eaLnBrk="1" hangingPunct="1"/>
              <a:t>2</a:t>
            </a:fld>
            <a:endParaRPr lang="en-US" sz="900"/>
          </a:p>
        </p:txBody>
      </p:sp>
      <p:sp>
        <p:nvSpPr>
          <p:cNvPr id="363522" name="Rectangle 2"/>
          <p:cNvSpPr>
            <a:spLocks noGrp="1" noChangeArrowheads="1"/>
          </p:cNvSpPr>
          <p:nvPr>
            <p:ph type="title"/>
          </p:nvPr>
        </p:nvSpPr>
        <p:spPr/>
        <p:txBody>
          <a:bodyPr/>
          <a:lstStyle/>
          <a:p>
            <a:pPr eaLnBrk="1" hangingPunct="1">
              <a:defRPr/>
            </a:pPr>
            <a:r>
              <a:rPr lang="de-DE" dirty="0" err="1" smtClean="0">
                <a:cs typeface="+mj-cs"/>
              </a:rPr>
              <a:t>Overview</a:t>
            </a:r>
            <a:endParaRPr lang="de-DE" dirty="0" smtClean="0">
              <a:cs typeface="+mj-cs"/>
            </a:endParaRPr>
          </a:p>
        </p:txBody>
      </p:sp>
      <p:sp>
        <p:nvSpPr>
          <p:cNvPr id="363523" name="Rectangle 3"/>
          <p:cNvSpPr>
            <a:spLocks noGrp="1" noChangeArrowheads="1"/>
          </p:cNvSpPr>
          <p:nvPr>
            <p:ph type="body" idx="1"/>
          </p:nvPr>
        </p:nvSpPr>
        <p:spPr>
          <a:xfrm>
            <a:off x="381000" y="1371600"/>
            <a:ext cx="8458200" cy="5257800"/>
          </a:xfrm>
        </p:spPr>
        <p:txBody>
          <a:bodyPr>
            <a:normAutofit lnSpcReduction="10000"/>
          </a:bodyPr>
          <a:lstStyle/>
          <a:p>
            <a:pPr eaLnBrk="1" hangingPunct="1">
              <a:defRPr/>
            </a:pPr>
            <a:r>
              <a:rPr lang="en-US" dirty="0" smtClean="0">
                <a:cs typeface="+mn-cs"/>
              </a:rPr>
              <a:t>Problem Statement</a:t>
            </a:r>
          </a:p>
          <a:p>
            <a:pPr eaLnBrk="1" hangingPunct="1">
              <a:defRPr/>
            </a:pPr>
            <a:endParaRPr lang="en-US" sz="1800" dirty="0" smtClean="0">
              <a:cs typeface="+mn-cs"/>
            </a:endParaRPr>
          </a:p>
          <a:p>
            <a:pPr eaLnBrk="1" hangingPunct="1">
              <a:defRPr/>
            </a:pPr>
            <a:r>
              <a:rPr lang="en-US" dirty="0" smtClean="0">
                <a:cs typeface="+mn-cs"/>
              </a:rPr>
              <a:t>Our Approach</a:t>
            </a:r>
          </a:p>
          <a:p>
            <a:pPr eaLnBrk="1" hangingPunct="1">
              <a:defRPr/>
            </a:pPr>
            <a:endParaRPr lang="en-US" sz="1800" dirty="0" smtClean="0">
              <a:cs typeface="+mn-cs"/>
            </a:endParaRPr>
          </a:p>
          <a:p>
            <a:pPr eaLnBrk="1" hangingPunct="1">
              <a:defRPr/>
            </a:pPr>
            <a:r>
              <a:rPr lang="en-US" dirty="0" smtClean="0">
                <a:cs typeface="+mn-cs"/>
              </a:rPr>
              <a:t>Selected Workflow Engines and Workflow Services</a:t>
            </a:r>
          </a:p>
          <a:p>
            <a:pPr eaLnBrk="1" hangingPunct="1">
              <a:defRPr/>
            </a:pPr>
            <a:endParaRPr lang="en-US" dirty="0" smtClean="0">
              <a:cs typeface="+mn-cs"/>
            </a:endParaRPr>
          </a:p>
          <a:p>
            <a:pPr eaLnBrk="1" hangingPunct="1">
              <a:defRPr/>
            </a:pPr>
            <a:r>
              <a:rPr lang="en-US" dirty="0" smtClean="0">
                <a:cs typeface="+mn-cs"/>
              </a:rPr>
              <a:t>Evaluation Criteria</a:t>
            </a:r>
          </a:p>
          <a:p>
            <a:pPr eaLnBrk="1" hangingPunct="1">
              <a:defRPr/>
            </a:pPr>
            <a:endParaRPr lang="en-US" dirty="0" smtClean="0">
              <a:cs typeface="+mn-cs"/>
            </a:endParaRPr>
          </a:p>
          <a:p>
            <a:pPr eaLnBrk="1" hangingPunct="1">
              <a:defRPr/>
            </a:pPr>
            <a:r>
              <a:rPr lang="en-US" dirty="0" smtClean="0">
                <a:cs typeface="+mn-cs"/>
              </a:rPr>
              <a:t>Evaluation Results</a:t>
            </a:r>
          </a:p>
          <a:p>
            <a:pPr eaLnBrk="1" hangingPunct="1">
              <a:defRPr/>
            </a:pPr>
            <a:endParaRPr lang="en-US" dirty="0" smtClean="0">
              <a:cs typeface="+mn-cs"/>
            </a:endParaRPr>
          </a:p>
          <a:p>
            <a:pPr eaLnBrk="1" hangingPunct="1">
              <a:defRPr/>
            </a:pPr>
            <a:r>
              <a:rPr lang="en-US" dirty="0" smtClean="0">
                <a:cs typeface="+mn-cs"/>
              </a:rPr>
              <a:t>Identified Shortcomings</a:t>
            </a:r>
          </a:p>
          <a:p>
            <a:pPr eaLnBrk="1" hangingPunct="1">
              <a:defRPr/>
            </a:pPr>
            <a:endParaRPr lang="en-US" dirty="0" smtClean="0">
              <a:cs typeface="+mn-cs"/>
            </a:endParaRPr>
          </a:p>
          <a:p>
            <a:pPr eaLnBrk="1" hangingPunct="1">
              <a:defRPr/>
            </a:pPr>
            <a:r>
              <a:rPr lang="en-US" dirty="0" smtClean="0">
                <a:cs typeface="+mn-cs"/>
              </a:rPr>
              <a:t>Summary</a:t>
            </a:r>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liennummernplatzhalter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Verdana Ref" charset="0"/>
                <a:ea typeface="ＭＳ Ｐゴシック" charset="0"/>
                <a:cs typeface="ＭＳ Ｐゴシック" charset="0"/>
              </a:defRPr>
            </a:lvl1pPr>
            <a:lvl2pPr marL="742950" indent="-285750" eaLnBrk="0" hangingPunct="0">
              <a:defRPr sz="2400">
                <a:solidFill>
                  <a:schemeClr val="tx1"/>
                </a:solidFill>
                <a:latin typeface="Verdana Ref" charset="0"/>
                <a:ea typeface="ＭＳ Ｐゴシック" charset="0"/>
              </a:defRPr>
            </a:lvl2pPr>
            <a:lvl3pPr marL="1143000" indent="-228600" eaLnBrk="0" hangingPunct="0">
              <a:defRPr sz="2400">
                <a:solidFill>
                  <a:schemeClr val="tx1"/>
                </a:solidFill>
                <a:latin typeface="Verdana Ref" charset="0"/>
                <a:ea typeface="ＭＳ Ｐゴシック" charset="0"/>
              </a:defRPr>
            </a:lvl3pPr>
            <a:lvl4pPr marL="1600200" indent="-228600" eaLnBrk="0" hangingPunct="0">
              <a:defRPr sz="2400">
                <a:solidFill>
                  <a:schemeClr val="tx1"/>
                </a:solidFill>
                <a:latin typeface="Verdana Ref" charset="0"/>
                <a:ea typeface="ＭＳ Ｐゴシック" charset="0"/>
              </a:defRPr>
            </a:lvl4pPr>
            <a:lvl5pPr marL="2057400" indent="-228600" eaLnBrk="0" hangingPunct="0">
              <a:defRPr sz="2400">
                <a:solidFill>
                  <a:schemeClr val="tx1"/>
                </a:solidFill>
                <a:latin typeface="Verdana Ref" charset="0"/>
                <a:ea typeface="ＭＳ Ｐゴシック" charset="0"/>
              </a:defRPr>
            </a:lvl5pPr>
            <a:lvl6pPr marL="2514600" indent="-228600" algn="ctr" eaLnBrk="0" fontAlgn="base" hangingPunct="0">
              <a:spcBef>
                <a:spcPct val="0"/>
              </a:spcBef>
              <a:spcAft>
                <a:spcPct val="0"/>
              </a:spcAft>
              <a:defRPr sz="2400">
                <a:solidFill>
                  <a:schemeClr val="tx1"/>
                </a:solidFill>
                <a:latin typeface="Verdana Ref" charset="0"/>
                <a:ea typeface="ＭＳ Ｐゴシック" charset="0"/>
              </a:defRPr>
            </a:lvl6pPr>
            <a:lvl7pPr marL="2971800" indent="-228600" algn="ctr" eaLnBrk="0" fontAlgn="base" hangingPunct="0">
              <a:spcBef>
                <a:spcPct val="0"/>
              </a:spcBef>
              <a:spcAft>
                <a:spcPct val="0"/>
              </a:spcAft>
              <a:defRPr sz="2400">
                <a:solidFill>
                  <a:schemeClr val="tx1"/>
                </a:solidFill>
                <a:latin typeface="Verdana Ref" charset="0"/>
                <a:ea typeface="ＭＳ Ｐゴシック" charset="0"/>
              </a:defRPr>
            </a:lvl7pPr>
            <a:lvl8pPr marL="3429000" indent="-228600" algn="ctr" eaLnBrk="0" fontAlgn="base" hangingPunct="0">
              <a:spcBef>
                <a:spcPct val="0"/>
              </a:spcBef>
              <a:spcAft>
                <a:spcPct val="0"/>
              </a:spcAft>
              <a:defRPr sz="2400">
                <a:solidFill>
                  <a:schemeClr val="tx1"/>
                </a:solidFill>
                <a:latin typeface="Verdana Ref" charset="0"/>
                <a:ea typeface="ＭＳ Ｐゴシック" charset="0"/>
              </a:defRPr>
            </a:lvl8pPr>
            <a:lvl9pPr marL="3886200" indent="-228600" algn="ctr" eaLnBrk="0" fontAlgn="base" hangingPunct="0">
              <a:spcBef>
                <a:spcPct val="0"/>
              </a:spcBef>
              <a:spcAft>
                <a:spcPct val="0"/>
              </a:spcAft>
              <a:defRPr sz="2400">
                <a:solidFill>
                  <a:schemeClr val="tx1"/>
                </a:solidFill>
                <a:latin typeface="Verdana Ref" charset="0"/>
                <a:ea typeface="ＭＳ Ｐゴシック" charset="0"/>
              </a:defRPr>
            </a:lvl9pPr>
          </a:lstStyle>
          <a:p>
            <a:pPr eaLnBrk="1" hangingPunct="1"/>
            <a:fld id="{F770CD89-D15C-174E-8966-B6C215E35D10}" type="slidenum">
              <a:rPr lang="en-US" sz="900"/>
              <a:pPr eaLnBrk="1" hangingPunct="1"/>
              <a:t>20</a:t>
            </a:fld>
            <a:endParaRPr lang="en-US" sz="900"/>
          </a:p>
        </p:txBody>
      </p:sp>
      <p:sp>
        <p:nvSpPr>
          <p:cNvPr id="363522" name="Rectangle 2"/>
          <p:cNvSpPr>
            <a:spLocks noGrp="1" noChangeArrowheads="1"/>
          </p:cNvSpPr>
          <p:nvPr>
            <p:ph type="title"/>
          </p:nvPr>
        </p:nvSpPr>
        <p:spPr/>
        <p:txBody>
          <a:bodyPr>
            <a:normAutofit/>
          </a:bodyPr>
          <a:lstStyle/>
          <a:p>
            <a:pPr eaLnBrk="1" hangingPunct="1">
              <a:defRPr/>
            </a:pPr>
            <a:r>
              <a:rPr lang="de-DE" dirty="0" smtClean="0">
                <a:cs typeface="+mj-cs"/>
              </a:rPr>
              <a:t>Summary </a:t>
            </a:r>
            <a:r>
              <a:rPr lang="de-DE" dirty="0" err="1" smtClean="0">
                <a:cs typeface="+mj-cs"/>
              </a:rPr>
              <a:t>and</a:t>
            </a:r>
            <a:r>
              <a:rPr lang="de-DE" dirty="0" smtClean="0">
                <a:cs typeface="+mj-cs"/>
              </a:rPr>
              <a:t> </a:t>
            </a:r>
            <a:r>
              <a:rPr lang="de-DE" dirty="0" err="1" smtClean="0">
                <a:cs typeface="+mj-cs"/>
              </a:rPr>
              <a:t>Conclusion</a:t>
            </a:r>
            <a:endParaRPr lang="de-DE" dirty="0" smtClean="0">
              <a:cs typeface="+mj-cs"/>
            </a:endParaRPr>
          </a:p>
        </p:txBody>
      </p:sp>
      <p:sp>
        <p:nvSpPr>
          <p:cNvPr id="25604" name="Rectangle 3"/>
          <p:cNvSpPr txBox="1">
            <a:spLocks noChangeArrowheads="1"/>
          </p:cNvSpPr>
          <p:nvPr/>
        </p:nvSpPr>
        <p:spPr bwMode="auto">
          <a:xfrm>
            <a:off x="381000" y="1185863"/>
            <a:ext cx="8382000" cy="258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eaLnBrk="0" hangingPunct="0">
              <a:defRPr sz="2400">
                <a:solidFill>
                  <a:schemeClr val="tx1"/>
                </a:solidFill>
                <a:latin typeface="Verdana Ref" charset="0"/>
                <a:ea typeface="ＭＳ Ｐゴシック" charset="0"/>
                <a:cs typeface="ＭＳ Ｐゴシック" charset="0"/>
              </a:defRPr>
            </a:lvl1pPr>
            <a:lvl2pPr marL="1027113" indent="-455613" eaLnBrk="0" hangingPunct="0">
              <a:defRPr sz="2400">
                <a:solidFill>
                  <a:schemeClr val="tx1"/>
                </a:solidFill>
                <a:latin typeface="Verdana Ref" charset="0"/>
                <a:ea typeface="ＭＳ Ｐゴシック" charset="0"/>
              </a:defRPr>
            </a:lvl2pPr>
            <a:lvl3pPr marL="1370013" indent="-228600" eaLnBrk="0" hangingPunct="0">
              <a:defRPr sz="2400">
                <a:solidFill>
                  <a:schemeClr val="tx1"/>
                </a:solidFill>
                <a:latin typeface="Verdana Ref" charset="0"/>
                <a:ea typeface="ＭＳ Ｐゴシック" charset="0"/>
              </a:defRPr>
            </a:lvl3pPr>
            <a:lvl4pPr marL="1600200" indent="-228600" eaLnBrk="0" hangingPunct="0">
              <a:defRPr sz="2400">
                <a:solidFill>
                  <a:schemeClr val="tx1"/>
                </a:solidFill>
                <a:latin typeface="Verdana Ref" charset="0"/>
                <a:ea typeface="ＭＳ Ｐゴシック" charset="0"/>
              </a:defRPr>
            </a:lvl4pPr>
            <a:lvl5pPr marL="2057400" indent="-228600" eaLnBrk="0" hangingPunct="0">
              <a:defRPr sz="2400">
                <a:solidFill>
                  <a:schemeClr val="tx1"/>
                </a:solidFill>
                <a:latin typeface="Verdana Ref" charset="0"/>
                <a:ea typeface="ＭＳ Ｐゴシック" charset="0"/>
              </a:defRPr>
            </a:lvl5pPr>
            <a:lvl6pPr marL="2514600" indent="-228600" algn="ctr" eaLnBrk="0" fontAlgn="base" hangingPunct="0">
              <a:spcBef>
                <a:spcPct val="0"/>
              </a:spcBef>
              <a:spcAft>
                <a:spcPct val="0"/>
              </a:spcAft>
              <a:defRPr sz="2400">
                <a:solidFill>
                  <a:schemeClr val="tx1"/>
                </a:solidFill>
                <a:latin typeface="Verdana Ref" charset="0"/>
                <a:ea typeface="ＭＳ Ｐゴシック" charset="0"/>
              </a:defRPr>
            </a:lvl6pPr>
            <a:lvl7pPr marL="2971800" indent="-228600" algn="ctr" eaLnBrk="0" fontAlgn="base" hangingPunct="0">
              <a:spcBef>
                <a:spcPct val="0"/>
              </a:spcBef>
              <a:spcAft>
                <a:spcPct val="0"/>
              </a:spcAft>
              <a:defRPr sz="2400">
                <a:solidFill>
                  <a:schemeClr val="tx1"/>
                </a:solidFill>
                <a:latin typeface="Verdana Ref" charset="0"/>
                <a:ea typeface="ＭＳ Ｐゴシック" charset="0"/>
              </a:defRPr>
            </a:lvl7pPr>
            <a:lvl8pPr marL="3429000" indent="-228600" algn="ctr" eaLnBrk="0" fontAlgn="base" hangingPunct="0">
              <a:spcBef>
                <a:spcPct val="0"/>
              </a:spcBef>
              <a:spcAft>
                <a:spcPct val="0"/>
              </a:spcAft>
              <a:defRPr sz="2400">
                <a:solidFill>
                  <a:schemeClr val="tx1"/>
                </a:solidFill>
                <a:latin typeface="Verdana Ref" charset="0"/>
                <a:ea typeface="ＭＳ Ｐゴシック" charset="0"/>
              </a:defRPr>
            </a:lvl8pPr>
            <a:lvl9pPr marL="3886200" indent="-228600" algn="ctr" eaLnBrk="0" fontAlgn="base" hangingPunct="0">
              <a:spcBef>
                <a:spcPct val="0"/>
              </a:spcBef>
              <a:spcAft>
                <a:spcPct val="0"/>
              </a:spcAft>
              <a:defRPr sz="2400">
                <a:solidFill>
                  <a:schemeClr val="tx1"/>
                </a:solidFill>
                <a:latin typeface="Verdana Ref" charset="0"/>
                <a:ea typeface="ＭＳ Ｐゴシック" charset="0"/>
              </a:defRPr>
            </a:lvl9pPr>
          </a:lstStyle>
          <a:p>
            <a:pPr algn="l" eaLnBrk="1" hangingPunct="1">
              <a:spcBef>
                <a:spcPct val="20000"/>
              </a:spcBef>
              <a:buClr>
                <a:srgbClr val="A50021"/>
              </a:buClr>
              <a:buSzPct val="75000"/>
              <a:buFont typeface="Wingdings" charset="0"/>
              <a:buChar char="n"/>
            </a:pPr>
            <a:r>
              <a:rPr lang="en-US" dirty="0" smtClean="0">
                <a:solidFill>
                  <a:srgbClr val="000000"/>
                </a:solidFill>
              </a:rPr>
              <a:t>Summary</a:t>
            </a:r>
          </a:p>
          <a:p>
            <a:pPr lvl="1" algn="l" eaLnBrk="1" hangingPunct="1">
              <a:spcBef>
                <a:spcPct val="20000"/>
              </a:spcBef>
              <a:buClr>
                <a:schemeClr val="accent2"/>
              </a:buClr>
              <a:buSzPct val="75000"/>
              <a:buFont typeface="Wingdings" charset="0"/>
              <a:buChar char="n"/>
            </a:pPr>
            <a:r>
              <a:rPr lang="en-US" sz="2000" dirty="0" smtClean="0">
                <a:solidFill>
                  <a:srgbClr val="000000"/>
                </a:solidFill>
              </a:rPr>
              <a:t>14- BPEL/BPMN engines evaluated for cloud awareness</a:t>
            </a:r>
          </a:p>
          <a:p>
            <a:pPr lvl="1" algn="l" eaLnBrk="1" hangingPunct="1">
              <a:spcBef>
                <a:spcPct val="20000"/>
              </a:spcBef>
              <a:buClr>
                <a:schemeClr val="accent2"/>
              </a:buClr>
              <a:buSzPct val="75000"/>
              <a:buFont typeface="Wingdings" charset="0"/>
              <a:buChar char="n"/>
            </a:pPr>
            <a:r>
              <a:rPr lang="en-US" sz="2000" dirty="0" smtClean="0">
                <a:solidFill>
                  <a:srgbClr val="000000"/>
                </a:solidFill>
              </a:rPr>
              <a:t>Shortcomings identified and prioritized</a:t>
            </a:r>
          </a:p>
          <a:p>
            <a:pPr algn="l" eaLnBrk="1" hangingPunct="1">
              <a:spcBef>
                <a:spcPct val="20000"/>
              </a:spcBef>
              <a:buClr>
                <a:srgbClr val="A50021"/>
              </a:buClr>
              <a:buSzPct val="75000"/>
              <a:buFont typeface="Wingdings" charset="0"/>
              <a:buChar char="n"/>
            </a:pPr>
            <a:r>
              <a:rPr lang="en-US" dirty="0" smtClean="0">
                <a:solidFill>
                  <a:srgbClr val="000000"/>
                </a:solidFill>
              </a:rPr>
              <a:t>We </a:t>
            </a:r>
            <a:r>
              <a:rPr lang="en-US" dirty="0">
                <a:solidFill>
                  <a:srgbClr val="000000"/>
                </a:solidFill>
              </a:rPr>
              <a:t>are almost there </a:t>
            </a:r>
            <a:r>
              <a:rPr lang="en-US" dirty="0" smtClean="0">
                <a:solidFill>
                  <a:srgbClr val="000000"/>
                </a:solidFill>
              </a:rPr>
              <a:t>…</a:t>
            </a:r>
          </a:p>
          <a:p>
            <a:pPr lvl="1" algn="l" eaLnBrk="1" hangingPunct="1">
              <a:spcBef>
                <a:spcPct val="20000"/>
              </a:spcBef>
              <a:buClr>
                <a:schemeClr val="accent2"/>
              </a:buClr>
              <a:buSzPct val="75000"/>
              <a:buFont typeface="Wingdings" charset="0"/>
              <a:buChar char="n"/>
            </a:pPr>
            <a:r>
              <a:rPr lang="en-US" sz="2000" dirty="0" smtClean="0">
                <a:solidFill>
                  <a:srgbClr val="000000"/>
                </a:solidFill>
              </a:rPr>
              <a:t>Already engines with multi-tenancy support</a:t>
            </a:r>
          </a:p>
          <a:p>
            <a:pPr lvl="1" algn="l" eaLnBrk="1" hangingPunct="1">
              <a:spcBef>
                <a:spcPct val="20000"/>
              </a:spcBef>
              <a:buClr>
                <a:schemeClr val="accent2"/>
              </a:buClr>
              <a:buSzPct val="75000"/>
              <a:buFont typeface="Wingdings" charset="0"/>
              <a:buChar char="n"/>
            </a:pPr>
            <a:r>
              <a:rPr lang="en-US" sz="2000" dirty="0" smtClean="0">
                <a:solidFill>
                  <a:srgbClr val="000000"/>
                </a:solidFill>
              </a:rPr>
              <a:t>only few engines support Cloud storage facility or message-as- a-service</a:t>
            </a:r>
          </a:p>
          <a:p>
            <a:pPr lvl="1" algn="l" eaLnBrk="1" hangingPunct="1">
              <a:spcBef>
                <a:spcPct val="20000"/>
              </a:spcBef>
              <a:buClr>
                <a:schemeClr val="accent2"/>
              </a:buClr>
              <a:buSzPct val="75000"/>
              <a:buFont typeface="Wingdings" charset="0"/>
              <a:buChar char="n"/>
            </a:pPr>
            <a:r>
              <a:rPr lang="en-US" sz="2000" dirty="0" smtClean="0">
                <a:solidFill>
                  <a:srgbClr val="000000"/>
                </a:solidFill>
              </a:rPr>
              <a:t>Data privacy and compliance – immature</a:t>
            </a:r>
          </a:p>
          <a:p>
            <a:pPr lvl="1" algn="l" eaLnBrk="1" hangingPunct="1">
              <a:spcBef>
                <a:spcPct val="20000"/>
              </a:spcBef>
              <a:buClr>
                <a:schemeClr val="accent2"/>
              </a:buClr>
              <a:buSzPct val="75000"/>
              <a:buFont typeface="Wingdings" charset="0"/>
              <a:buChar char="n"/>
            </a:pPr>
            <a:r>
              <a:rPr lang="en-US" sz="2000" dirty="0" smtClean="0">
                <a:solidFill>
                  <a:srgbClr val="000000"/>
                </a:solidFill>
              </a:rPr>
              <a:t>no available engine scales dynamically in the Cloud</a:t>
            </a:r>
          </a:p>
          <a:p>
            <a:pPr lvl="2" algn="l" eaLnBrk="1" hangingPunct="1">
              <a:spcBef>
                <a:spcPct val="20000"/>
              </a:spcBef>
              <a:buClr>
                <a:srgbClr val="666699"/>
              </a:buClr>
              <a:buSzPct val="70000"/>
              <a:buFont typeface="Wingdings" charset="0"/>
              <a:buChar char="n"/>
            </a:pPr>
            <a:r>
              <a:rPr lang="en-US" sz="1800" dirty="0" smtClean="0">
                <a:solidFill>
                  <a:srgbClr val="000000"/>
                </a:solidFill>
              </a:rPr>
              <a:t>no engine supports (Cloud aware) </a:t>
            </a:r>
            <a:r>
              <a:rPr lang="en-US" sz="1800" dirty="0" err="1" smtClean="0">
                <a:solidFill>
                  <a:srgbClr val="000000"/>
                </a:solidFill>
              </a:rPr>
              <a:t>QoS</a:t>
            </a:r>
            <a:r>
              <a:rPr lang="en-US" sz="1800" dirty="0" smtClean="0">
                <a:solidFill>
                  <a:srgbClr val="000000"/>
                </a:solidFill>
              </a:rPr>
              <a:t> enforcement</a:t>
            </a:r>
          </a:p>
          <a:p>
            <a:pPr lvl="1" algn="l" eaLnBrk="1" hangingPunct="1">
              <a:spcBef>
                <a:spcPct val="20000"/>
              </a:spcBef>
              <a:buClr>
                <a:schemeClr val="accent2"/>
              </a:buClr>
              <a:buSzPct val="75000"/>
              <a:buFont typeface="Wingdings" charset="0"/>
              <a:buChar char="n"/>
            </a:pPr>
            <a:r>
              <a:rPr lang="en-US" sz="2000" dirty="0" smtClean="0">
                <a:solidFill>
                  <a:srgbClr val="000000"/>
                </a:solidFill>
              </a:rPr>
              <a:t>no engine supports performance isolation </a:t>
            </a:r>
          </a:p>
          <a:p>
            <a:pPr algn="l" eaLnBrk="1" hangingPunct="1">
              <a:spcBef>
                <a:spcPct val="20000"/>
              </a:spcBef>
              <a:buClr>
                <a:srgbClr val="A50021"/>
              </a:buClr>
              <a:buSzPct val="75000"/>
              <a:buFont typeface="Wingdings" charset="0"/>
              <a:buChar char="n"/>
            </a:pPr>
            <a:r>
              <a:rPr lang="en-US" dirty="0" smtClean="0">
                <a:solidFill>
                  <a:srgbClr val="000000"/>
                </a:solidFill>
              </a:rPr>
              <a:t>Outlook</a:t>
            </a:r>
          </a:p>
          <a:p>
            <a:pPr lvl="1" algn="l" eaLnBrk="1" hangingPunct="1">
              <a:spcBef>
                <a:spcPct val="20000"/>
              </a:spcBef>
              <a:buClr>
                <a:schemeClr val="accent2"/>
              </a:buClr>
              <a:buSzPct val="75000"/>
              <a:buFont typeface="Wingdings" charset="0"/>
              <a:buChar char="n"/>
            </a:pPr>
            <a:r>
              <a:rPr lang="en-US" sz="2000" dirty="0" smtClean="0">
                <a:solidFill>
                  <a:srgbClr val="000000"/>
                </a:solidFill>
              </a:rPr>
              <a:t>In near future, Enterprises migrate to Private cloud</a:t>
            </a:r>
            <a:endParaRPr lang="en-US" sz="2000" dirty="0">
              <a:solidFill>
                <a:srgbClr val="000000"/>
              </a:solidFill>
            </a:endParaRPr>
          </a:p>
        </p:txBody>
      </p:sp>
    </p:spTree>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6626" name="Text Box 4"/>
          <p:cNvSpPr txBox="1">
            <a:spLocks noChangeArrowheads="1"/>
          </p:cNvSpPr>
          <p:nvPr/>
        </p:nvSpPr>
        <p:spPr bwMode="auto">
          <a:xfrm>
            <a:off x="1339850" y="2743200"/>
            <a:ext cx="704215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Verdana Ref" charset="0"/>
                <a:ea typeface="ＭＳ Ｐゴシック" charset="0"/>
                <a:cs typeface="ＭＳ Ｐゴシック" charset="0"/>
              </a:defRPr>
            </a:lvl1pPr>
            <a:lvl2pPr marL="742950" indent="-285750" eaLnBrk="0" hangingPunct="0">
              <a:defRPr sz="2400">
                <a:solidFill>
                  <a:schemeClr val="tx1"/>
                </a:solidFill>
                <a:latin typeface="Verdana Ref" charset="0"/>
                <a:ea typeface="ＭＳ Ｐゴシック" charset="0"/>
              </a:defRPr>
            </a:lvl2pPr>
            <a:lvl3pPr marL="1143000" indent="-228600" eaLnBrk="0" hangingPunct="0">
              <a:defRPr sz="2400">
                <a:solidFill>
                  <a:schemeClr val="tx1"/>
                </a:solidFill>
                <a:latin typeface="Verdana Ref" charset="0"/>
                <a:ea typeface="ＭＳ Ｐゴシック" charset="0"/>
              </a:defRPr>
            </a:lvl3pPr>
            <a:lvl4pPr marL="1600200" indent="-228600" eaLnBrk="0" hangingPunct="0">
              <a:defRPr sz="2400">
                <a:solidFill>
                  <a:schemeClr val="tx1"/>
                </a:solidFill>
                <a:latin typeface="Verdana Ref" charset="0"/>
                <a:ea typeface="ＭＳ Ｐゴシック" charset="0"/>
              </a:defRPr>
            </a:lvl4pPr>
            <a:lvl5pPr marL="2057400" indent="-228600" eaLnBrk="0" hangingPunct="0">
              <a:defRPr sz="2400">
                <a:solidFill>
                  <a:schemeClr val="tx1"/>
                </a:solidFill>
                <a:latin typeface="Verdana Ref" charset="0"/>
                <a:ea typeface="ＭＳ Ｐゴシック" charset="0"/>
              </a:defRPr>
            </a:lvl5pPr>
            <a:lvl6pPr marL="2514600" indent="-228600" algn="ctr" eaLnBrk="0" fontAlgn="base" hangingPunct="0">
              <a:spcBef>
                <a:spcPct val="0"/>
              </a:spcBef>
              <a:spcAft>
                <a:spcPct val="0"/>
              </a:spcAft>
              <a:defRPr sz="2400">
                <a:solidFill>
                  <a:schemeClr val="tx1"/>
                </a:solidFill>
                <a:latin typeface="Verdana Ref" charset="0"/>
                <a:ea typeface="ＭＳ Ｐゴシック" charset="0"/>
              </a:defRPr>
            </a:lvl6pPr>
            <a:lvl7pPr marL="2971800" indent="-228600" algn="ctr" eaLnBrk="0" fontAlgn="base" hangingPunct="0">
              <a:spcBef>
                <a:spcPct val="0"/>
              </a:spcBef>
              <a:spcAft>
                <a:spcPct val="0"/>
              </a:spcAft>
              <a:defRPr sz="2400">
                <a:solidFill>
                  <a:schemeClr val="tx1"/>
                </a:solidFill>
                <a:latin typeface="Verdana Ref" charset="0"/>
                <a:ea typeface="ＭＳ Ｐゴシック" charset="0"/>
              </a:defRPr>
            </a:lvl7pPr>
            <a:lvl8pPr marL="3429000" indent="-228600" algn="ctr" eaLnBrk="0" fontAlgn="base" hangingPunct="0">
              <a:spcBef>
                <a:spcPct val="0"/>
              </a:spcBef>
              <a:spcAft>
                <a:spcPct val="0"/>
              </a:spcAft>
              <a:defRPr sz="2400">
                <a:solidFill>
                  <a:schemeClr val="tx1"/>
                </a:solidFill>
                <a:latin typeface="Verdana Ref" charset="0"/>
                <a:ea typeface="ＭＳ Ｐゴシック" charset="0"/>
              </a:defRPr>
            </a:lvl8pPr>
            <a:lvl9pPr marL="3886200" indent="-228600" algn="ctr" eaLnBrk="0" fontAlgn="base" hangingPunct="0">
              <a:spcBef>
                <a:spcPct val="0"/>
              </a:spcBef>
              <a:spcAft>
                <a:spcPct val="0"/>
              </a:spcAft>
              <a:defRPr sz="2400">
                <a:solidFill>
                  <a:schemeClr val="tx1"/>
                </a:solidFill>
                <a:latin typeface="Verdana Ref" charset="0"/>
                <a:ea typeface="ＭＳ Ｐゴシック" charset="0"/>
              </a:defRPr>
            </a:lvl9pPr>
          </a:lstStyle>
          <a:p>
            <a:pPr algn="l" eaLnBrk="1" hangingPunct="1"/>
            <a:r>
              <a:rPr lang="en-US" sz="6000" b="1">
                <a:solidFill>
                  <a:schemeClr val="accent2"/>
                </a:solidFill>
                <a:latin typeface="Courier New" charset="0"/>
              </a:rPr>
              <a:t>End Of Document</a:t>
            </a:r>
          </a:p>
        </p:txBody>
      </p:sp>
    </p:spTree>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de-DE" dirty="0"/>
          </a:p>
        </p:txBody>
      </p:sp>
      <p:sp>
        <p:nvSpPr>
          <p:cNvPr id="4" name="Foliennummernplatzhalter 3"/>
          <p:cNvSpPr>
            <a:spLocks noGrp="1"/>
          </p:cNvSpPr>
          <p:nvPr>
            <p:ph type="sldNum" sz="quarter" idx="10"/>
          </p:nvPr>
        </p:nvSpPr>
        <p:spPr/>
        <p:txBody>
          <a:bodyPr/>
          <a:lstStyle/>
          <a:p>
            <a:fld id="{B09476C1-2CA0-8F41-82B2-E1F6FFF0EECA}" type="slidenum">
              <a:rPr lang="en-US" smtClean="0"/>
              <a:pPr/>
              <a:t>22</a:t>
            </a:fld>
            <a:endParaRPr lang="en-US"/>
          </a:p>
        </p:txBody>
      </p:sp>
      <p:pic>
        <p:nvPicPr>
          <p:cNvPr id="5" name="Bild 4"/>
          <p:cNvPicPr>
            <a:picLocks noChangeAspect="1"/>
          </p:cNvPicPr>
          <p:nvPr/>
        </p:nvPicPr>
        <p:blipFill>
          <a:blip r:embed="rId3"/>
          <a:stretch>
            <a:fillRect/>
          </a:stretch>
        </p:blipFill>
        <p:spPr>
          <a:xfrm>
            <a:off x="0" y="685800"/>
            <a:ext cx="9144000" cy="5463063"/>
          </a:xfrm>
          <a:prstGeom prst="rect">
            <a:avLst/>
          </a:prstGeom>
        </p:spPr>
      </p:pic>
    </p:spTree>
    <p:extLst>
      <p:ext uri="{BB962C8B-B14F-4D97-AF65-F5344CB8AC3E}">
        <p14:creationId xmlns:p14="http://schemas.microsoft.com/office/powerpoint/2010/main" val="2414953508"/>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TODO: </a:t>
            </a:r>
            <a:r>
              <a:rPr lang="de-DE" dirty="0" err="1" smtClean="0"/>
              <a:t>excel</a:t>
            </a:r>
            <a:r>
              <a:rPr lang="de-DE" dirty="0" smtClean="0"/>
              <a:t> </a:t>
            </a:r>
            <a:r>
              <a:rPr lang="de-DE" dirty="0" err="1" smtClean="0"/>
              <a:t>sheet</a:t>
            </a:r>
            <a:endParaRPr lang="de-DE" dirty="0"/>
          </a:p>
        </p:txBody>
      </p:sp>
      <p:sp>
        <p:nvSpPr>
          <p:cNvPr id="4" name="Foliennummernplatzhalter 3"/>
          <p:cNvSpPr>
            <a:spLocks noGrp="1"/>
          </p:cNvSpPr>
          <p:nvPr>
            <p:ph type="sldNum" sz="quarter" idx="10"/>
          </p:nvPr>
        </p:nvSpPr>
        <p:spPr/>
        <p:txBody>
          <a:bodyPr/>
          <a:lstStyle/>
          <a:p>
            <a:fld id="{B09476C1-2CA0-8F41-82B2-E1F6FFF0EECA}" type="slidenum">
              <a:rPr lang="en-US" smtClean="0"/>
              <a:pPr/>
              <a:t>23</a:t>
            </a:fld>
            <a:endParaRPr lang="en-US"/>
          </a:p>
        </p:txBody>
      </p:sp>
      <p:sp>
        <p:nvSpPr>
          <p:cNvPr id="3" name="Rechteck 2"/>
          <p:cNvSpPr/>
          <p:nvPr/>
        </p:nvSpPr>
        <p:spPr>
          <a:xfrm>
            <a:off x="2286000" y="2459504"/>
            <a:ext cx="4572000" cy="1938992"/>
          </a:xfrm>
          <a:prstGeom prst="rect">
            <a:avLst/>
          </a:prstGeom>
        </p:spPr>
        <p:txBody>
          <a:bodyPr>
            <a:spAutoFit/>
          </a:bodyPr>
          <a:lstStyle/>
          <a:p>
            <a:r>
              <a:rPr lang="de-DE" dirty="0"/>
              <a:t>https://</a:t>
            </a:r>
            <a:r>
              <a:rPr lang="de-DE" dirty="0" err="1"/>
              <a:t>docs.google.com</a:t>
            </a:r>
            <a:r>
              <a:rPr lang="de-DE" dirty="0"/>
              <a:t>/a/</a:t>
            </a:r>
            <a:r>
              <a:rPr lang="de-DE" dirty="0" err="1"/>
              <a:t>thobach.de</a:t>
            </a:r>
            <a:r>
              <a:rPr lang="de-DE" dirty="0"/>
              <a:t>/</a:t>
            </a:r>
            <a:r>
              <a:rPr lang="de-DE" dirty="0" err="1"/>
              <a:t>spreadsheet</a:t>
            </a:r>
            <a:r>
              <a:rPr lang="de-DE" dirty="0"/>
              <a:t>/</a:t>
            </a:r>
            <a:r>
              <a:rPr lang="de-DE" dirty="0" err="1"/>
              <a:t>ccc?key</a:t>
            </a:r>
            <a:r>
              <a:rPr lang="de-DE" dirty="0"/>
              <a:t>=0AtZbUcaI-mzmdGlPWGxEcG1LYzBwVGJQQkdTOTV6V3c#gid=0</a:t>
            </a:r>
          </a:p>
        </p:txBody>
      </p:sp>
    </p:spTree>
    <p:extLst>
      <p:ext uri="{BB962C8B-B14F-4D97-AF65-F5344CB8AC3E}">
        <p14:creationId xmlns:p14="http://schemas.microsoft.com/office/powerpoint/2010/main" val="316298958"/>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1474" name="Rectangle 2"/>
          <p:cNvSpPr>
            <a:spLocks noGrp="1" noChangeArrowheads="1"/>
          </p:cNvSpPr>
          <p:nvPr>
            <p:ph type="title"/>
          </p:nvPr>
        </p:nvSpPr>
        <p:spPr/>
        <p:txBody>
          <a:bodyPr/>
          <a:lstStyle/>
          <a:p>
            <a:pPr eaLnBrk="1" hangingPunct="1">
              <a:defRPr/>
            </a:pPr>
            <a:r>
              <a:rPr lang="en-US" dirty="0" smtClean="0">
                <a:cs typeface="+mj-cs"/>
              </a:rPr>
              <a:t>Problem Statement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SOA + Workflow + </a:t>
            </a:r>
            <a:r>
              <a:rPr lang="de-DE" dirty="0" err="1" smtClean="0"/>
              <a:t>Cloud</a:t>
            </a:r>
            <a:endParaRPr lang="de-DE" dirty="0"/>
          </a:p>
        </p:txBody>
      </p:sp>
      <p:sp>
        <p:nvSpPr>
          <p:cNvPr id="4" name="Foliennummernplatzhalter 3"/>
          <p:cNvSpPr>
            <a:spLocks noGrp="1"/>
          </p:cNvSpPr>
          <p:nvPr>
            <p:ph type="sldNum" sz="quarter" idx="10"/>
          </p:nvPr>
        </p:nvSpPr>
        <p:spPr/>
        <p:txBody>
          <a:bodyPr/>
          <a:lstStyle/>
          <a:p>
            <a:fld id="{D8C807F0-6516-3F4D-ADDD-438842FB3D16}" type="slidenum">
              <a:rPr lang="en-US" smtClean="0"/>
              <a:pPr/>
              <a:t>4</a:t>
            </a:fld>
            <a:endParaRPr lang="en-US"/>
          </a:p>
        </p:txBody>
      </p:sp>
      <p:pic>
        <p:nvPicPr>
          <p:cNvPr id="1027" name="Picture 3" descr="C:\Users\Wirus\AppData\Local\Microsoft\Windows\Temporary Internet Files\Content.IE5\G2XF36AJ\MC900441809[1].png"/>
          <p:cNvPicPr>
            <a:picLocks noChangeAspect="1" noChangeArrowheads="1"/>
          </p:cNvPicPr>
          <p:nvPr/>
        </p:nvPicPr>
        <p:blipFill>
          <a:blip r:embed="rId3"/>
          <a:srcRect/>
          <a:stretch>
            <a:fillRect/>
          </a:stretch>
        </p:blipFill>
        <p:spPr bwMode="auto">
          <a:xfrm>
            <a:off x="6858000" y="914400"/>
            <a:ext cx="2286000" cy="2286000"/>
          </a:xfrm>
          <a:prstGeom prst="rect">
            <a:avLst/>
          </a:prstGeom>
          <a:noFill/>
        </p:spPr>
      </p:pic>
      <p:pic>
        <p:nvPicPr>
          <p:cNvPr id="9" name="Inhaltsplatzhalter 8" descr="soa-triangle.png"/>
          <p:cNvPicPr>
            <a:picLocks noGrp="1" noChangeAspect="1"/>
          </p:cNvPicPr>
          <p:nvPr>
            <p:ph idx="1"/>
          </p:nvPr>
        </p:nvPicPr>
        <p:blipFill>
          <a:blip r:embed="rId4"/>
          <a:stretch>
            <a:fillRect/>
          </a:stretch>
        </p:blipFill>
        <p:spPr>
          <a:xfrm>
            <a:off x="0" y="1066800"/>
            <a:ext cx="2625070" cy="1523999"/>
          </a:xfrm>
        </p:spPr>
      </p:pic>
      <p:pic>
        <p:nvPicPr>
          <p:cNvPr id="10" name="Grafik 9" descr="uml_bpmn_diagram_6.gif"/>
          <p:cNvPicPr>
            <a:picLocks noChangeAspect="1"/>
          </p:cNvPicPr>
          <p:nvPr/>
        </p:nvPicPr>
        <p:blipFill>
          <a:blip r:embed="rId5"/>
          <a:stretch>
            <a:fillRect/>
          </a:stretch>
        </p:blipFill>
        <p:spPr>
          <a:xfrm>
            <a:off x="3276600" y="1143000"/>
            <a:ext cx="2813339" cy="1371600"/>
          </a:xfrm>
          <a:prstGeom prst="rect">
            <a:avLst/>
          </a:prstGeom>
        </p:spPr>
      </p:pic>
      <p:pic>
        <p:nvPicPr>
          <p:cNvPr id="1028" name="Picture 4" descr="C:\Users\Wirus\AppData\Local\Microsoft\Windows\Temporary Internet Files\Content.IE5\DBTJ5Z3Z\MC900441930[1].wmf"/>
          <p:cNvPicPr>
            <a:picLocks noChangeAspect="1" noChangeArrowheads="1"/>
          </p:cNvPicPr>
          <p:nvPr/>
        </p:nvPicPr>
        <p:blipFill>
          <a:blip r:embed="rId6"/>
          <a:srcRect/>
          <a:stretch>
            <a:fillRect/>
          </a:stretch>
        </p:blipFill>
        <p:spPr bwMode="auto">
          <a:xfrm>
            <a:off x="3581400" y="4648200"/>
            <a:ext cx="1978025" cy="1908175"/>
          </a:xfrm>
          <a:prstGeom prst="rect">
            <a:avLst/>
          </a:prstGeom>
          <a:noFill/>
        </p:spPr>
      </p:pic>
      <p:sp>
        <p:nvSpPr>
          <p:cNvPr id="14" name="Pfeil nach rechts 13"/>
          <p:cNvSpPr/>
          <p:nvPr/>
        </p:nvSpPr>
        <p:spPr bwMode="auto">
          <a:xfrm rot="2564009">
            <a:off x="1638498" y="3525878"/>
            <a:ext cx="1276128" cy="917079"/>
          </a:xfrm>
          <a:prstGeom prst="rightArrow">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Verdana Ref" charset="0"/>
              <a:ea typeface="ＭＳ Ｐゴシック" charset="0"/>
            </a:endParaRPr>
          </a:p>
        </p:txBody>
      </p:sp>
      <p:sp>
        <p:nvSpPr>
          <p:cNvPr id="15" name="Pfeil nach rechts 14"/>
          <p:cNvSpPr/>
          <p:nvPr/>
        </p:nvSpPr>
        <p:spPr bwMode="auto">
          <a:xfrm rot="5400000">
            <a:off x="4039939" y="3275262"/>
            <a:ext cx="1219199" cy="917079"/>
          </a:xfrm>
          <a:prstGeom prst="rightArrow">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Verdana Ref" charset="0"/>
              <a:ea typeface="ＭＳ Ｐゴシック" charset="0"/>
            </a:endParaRPr>
          </a:p>
        </p:txBody>
      </p:sp>
      <p:sp>
        <p:nvSpPr>
          <p:cNvPr id="16" name="Pfeil nach rechts 15"/>
          <p:cNvSpPr/>
          <p:nvPr/>
        </p:nvSpPr>
        <p:spPr bwMode="auto">
          <a:xfrm rot="7478580">
            <a:off x="6464046" y="3456275"/>
            <a:ext cx="1288310" cy="917079"/>
          </a:xfrm>
          <a:prstGeom prst="rightArrow">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Verdana Ref" charset="0"/>
              <a:ea typeface="ＭＳ Ｐゴシック" charset="0"/>
            </a:endParaRPr>
          </a:p>
        </p:txBody>
      </p:sp>
    </p:spTree>
    <p:extLst>
      <p:ext uri="{BB962C8B-B14F-4D97-AF65-F5344CB8AC3E}">
        <p14:creationId xmlns:p14="http://schemas.microsoft.com/office/powerpoint/2010/main" val="2457210510"/>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Bild 7"/>
          <p:cNvPicPr>
            <a:picLocks noChangeAspect="1"/>
          </p:cNvPicPr>
          <p:nvPr/>
        </p:nvPicPr>
        <p:blipFill>
          <a:blip r:embed="rId3">
            <a:alphaModFix/>
          </a:blip>
          <a:stretch>
            <a:fillRect/>
          </a:stretch>
        </p:blipFill>
        <p:spPr>
          <a:xfrm>
            <a:off x="4661517" y="5105400"/>
            <a:ext cx="4482483" cy="6324600"/>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2" name="Titel 1"/>
          <p:cNvSpPr>
            <a:spLocks noGrp="1"/>
          </p:cNvSpPr>
          <p:nvPr>
            <p:ph type="title"/>
          </p:nvPr>
        </p:nvSpPr>
        <p:spPr/>
        <p:txBody>
          <a:bodyPr/>
          <a:lstStyle/>
          <a:p>
            <a:pPr eaLnBrk="1" hangingPunct="1">
              <a:defRPr/>
            </a:pPr>
            <a:r>
              <a:rPr lang="de-DE" dirty="0" smtClean="0">
                <a:cs typeface="+mj-cs"/>
              </a:rPr>
              <a:t>Problem Statement </a:t>
            </a:r>
            <a:r>
              <a:rPr lang="de-DE" dirty="0" err="1" smtClean="0">
                <a:cs typeface="+mj-cs"/>
              </a:rPr>
              <a:t>and</a:t>
            </a:r>
            <a:r>
              <a:rPr lang="de-DE" dirty="0" smtClean="0">
                <a:cs typeface="+mj-cs"/>
              </a:rPr>
              <a:t> </a:t>
            </a:r>
            <a:r>
              <a:rPr lang="de-DE" dirty="0" err="1" smtClean="0">
                <a:cs typeface="+mj-cs"/>
              </a:rPr>
              <a:t>Scope</a:t>
            </a:r>
            <a:endParaRPr lang="de-DE" dirty="0" smtClean="0">
              <a:cs typeface="+mj-cs"/>
            </a:endParaRPr>
          </a:p>
        </p:txBody>
      </p:sp>
      <p:sp>
        <p:nvSpPr>
          <p:cNvPr id="10244" name="Foliennummernplatzhalter 2"/>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Verdana Ref" charset="0"/>
                <a:ea typeface="ＭＳ Ｐゴシック" charset="0"/>
                <a:cs typeface="ＭＳ Ｐゴシック" charset="0"/>
              </a:defRPr>
            </a:lvl1pPr>
            <a:lvl2pPr marL="742950" indent="-285750" eaLnBrk="0" hangingPunct="0">
              <a:defRPr sz="2400">
                <a:solidFill>
                  <a:schemeClr val="tx1"/>
                </a:solidFill>
                <a:latin typeface="Verdana Ref" charset="0"/>
                <a:ea typeface="ＭＳ Ｐゴシック" charset="0"/>
              </a:defRPr>
            </a:lvl2pPr>
            <a:lvl3pPr marL="1143000" indent="-228600" eaLnBrk="0" hangingPunct="0">
              <a:defRPr sz="2400">
                <a:solidFill>
                  <a:schemeClr val="tx1"/>
                </a:solidFill>
                <a:latin typeface="Verdana Ref" charset="0"/>
                <a:ea typeface="ＭＳ Ｐゴシック" charset="0"/>
              </a:defRPr>
            </a:lvl3pPr>
            <a:lvl4pPr marL="1600200" indent="-228600" eaLnBrk="0" hangingPunct="0">
              <a:defRPr sz="2400">
                <a:solidFill>
                  <a:schemeClr val="tx1"/>
                </a:solidFill>
                <a:latin typeface="Verdana Ref" charset="0"/>
                <a:ea typeface="ＭＳ Ｐゴシック" charset="0"/>
              </a:defRPr>
            </a:lvl4pPr>
            <a:lvl5pPr marL="2057400" indent="-228600" eaLnBrk="0" hangingPunct="0">
              <a:defRPr sz="2400">
                <a:solidFill>
                  <a:schemeClr val="tx1"/>
                </a:solidFill>
                <a:latin typeface="Verdana Ref" charset="0"/>
                <a:ea typeface="ＭＳ Ｐゴシック" charset="0"/>
              </a:defRPr>
            </a:lvl5pPr>
            <a:lvl6pPr marL="2514600" indent="-228600" algn="ctr" eaLnBrk="0" fontAlgn="base" hangingPunct="0">
              <a:spcBef>
                <a:spcPct val="0"/>
              </a:spcBef>
              <a:spcAft>
                <a:spcPct val="0"/>
              </a:spcAft>
              <a:defRPr sz="2400">
                <a:solidFill>
                  <a:schemeClr val="tx1"/>
                </a:solidFill>
                <a:latin typeface="Verdana Ref" charset="0"/>
                <a:ea typeface="ＭＳ Ｐゴシック" charset="0"/>
              </a:defRPr>
            </a:lvl6pPr>
            <a:lvl7pPr marL="2971800" indent="-228600" algn="ctr" eaLnBrk="0" fontAlgn="base" hangingPunct="0">
              <a:spcBef>
                <a:spcPct val="0"/>
              </a:spcBef>
              <a:spcAft>
                <a:spcPct val="0"/>
              </a:spcAft>
              <a:defRPr sz="2400">
                <a:solidFill>
                  <a:schemeClr val="tx1"/>
                </a:solidFill>
                <a:latin typeface="Verdana Ref" charset="0"/>
                <a:ea typeface="ＭＳ Ｐゴシック" charset="0"/>
              </a:defRPr>
            </a:lvl7pPr>
            <a:lvl8pPr marL="3429000" indent="-228600" algn="ctr" eaLnBrk="0" fontAlgn="base" hangingPunct="0">
              <a:spcBef>
                <a:spcPct val="0"/>
              </a:spcBef>
              <a:spcAft>
                <a:spcPct val="0"/>
              </a:spcAft>
              <a:defRPr sz="2400">
                <a:solidFill>
                  <a:schemeClr val="tx1"/>
                </a:solidFill>
                <a:latin typeface="Verdana Ref" charset="0"/>
                <a:ea typeface="ＭＳ Ｐゴシック" charset="0"/>
              </a:defRPr>
            </a:lvl8pPr>
            <a:lvl9pPr marL="3886200" indent="-228600" algn="ctr" eaLnBrk="0" fontAlgn="base" hangingPunct="0">
              <a:spcBef>
                <a:spcPct val="0"/>
              </a:spcBef>
              <a:spcAft>
                <a:spcPct val="0"/>
              </a:spcAft>
              <a:defRPr sz="2400">
                <a:solidFill>
                  <a:schemeClr val="tx1"/>
                </a:solidFill>
                <a:latin typeface="Verdana Ref" charset="0"/>
                <a:ea typeface="ＭＳ Ｐゴシック" charset="0"/>
              </a:defRPr>
            </a:lvl9pPr>
          </a:lstStyle>
          <a:p>
            <a:pPr eaLnBrk="1" hangingPunct="1"/>
            <a:fld id="{786B6E59-E68E-E84B-9BD5-0991518BBC86}" type="slidenum">
              <a:rPr lang="en-US" sz="900"/>
              <a:pPr eaLnBrk="1" hangingPunct="1"/>
              <a:t>5</a:t>
            </a:fld>
            <a:endParaRPr lang="en-US" sz="900"/>
          </a:p>
        </p:txBody>
      </p:sp>
      <p:pic>
        <p:nvPicPr>
          <p:cNvPr id="7" name="Bild 6"/>
          <p:cNvPicPr>
            <a:picLocks noChangeAspect="1"/>
          </p:cNvPicPr>
          <p:nvPr/>
        </p:nvPicPr>
        <p:blipFill>
          <a:blip r:embed="rId4">
            <a:alphaModFix/>
          </a:blip>
          <a:stretch>
            <a:fillRect/>
          </a:stretch>
        </p:blipFill>
        <p:spPr>
          <a:xfrm>
            <a:off x="457200" y="5105400"/>
            <a:ext cx="4006792" cy="5516139"/>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10246" name="Rectangle 3"/>
          <p:cNvSpPr txBox="1">
            <a:spLocks noChangeArrowheads="1"/>
          </p:cNvSpPr>
          <p:nvPr/>
        </p:nvSpPr>
        <p:spPr bwMode="auto">
          <a:xfrm>
            <a:off x="381000" y="1185863"/>
            <a:ext cx="8382000" cy="258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eaLnBrk="0" hangingPunct="0">
              <a:defRPr sz="2400">
                <a:solidFill>
                  <a:schemeClr val="tx1"/>
                </a:solidFill>
                <a:latin typeface="Verdana Ref" charset="0"/>
                <a:ea typeface="ＭＳ Ｐゴシック" charset="0"/>
                <a:cs typeface="ＭＳ Ｐゴシック" charset="0"/>
              </a:defRPr>
            </a:lvl1pPr>
            <a:lvl2pPr marL="1027113" indent="-455613" eaLnBrk="0" hangingPunct="0">
              <a:defRPr sz="2400">
                <a:solidFill>
                  <a:schemeClr val="tx1"/>
                </a:solidFill>
                <a:latin typeface="Verdana Ref" charset="0"/>
                <a:ea typeface="ＭＳ Ｐゴシック" charset="0"/>
              </a:defRPr>
            </a:lvl2pPr>
            <a:lvl3pPr marL="1143000" indent="-228600" eaLnBrk="0" hangingPunct="0">
              <a:defRPr sz="2400">
                <a:solidFill>
                  <a:schemeClr val="tx1"/>
                </a:solidFill>
                <a:latin typeface="Verdana Ref" charset="0"/>
                <a:ea typeface="ＭＳ Ｐゴシック" charset="0"/>
              </a:defRPr>
            </a:lvl3pPr>
            <a:lvl4pPr marL="1600200" indent="-228600" eaLnBrk="0" hangingPunct="0">
              <a:defRPr sz="2400">
                <a:solidFill>
                  <a:schemeClr val="tx1"/>
                </a:solidFill>
                <a:latin typeface="Verdana Ref" charset="0"/>
                <a:ea typeface="ＭＳ Ｐゴシック" charset="0"/>
              </a:defRPr>
            </a:lvl4pPr>
            <a:lvl5pPr marL="2057400" indent="-228600" eaLnBrk="0" hangingPunct="0">
              <a:defRPr sz="2400">
                <a:solidFill>
                  <a:schemeClr val="tx1"/>
                </a:solidFill>
                <a:latin typeface="Verdana Ref" charset="0"/>
                <a:ea typeface="ＭＳ Ｐゴシック" charset="0"/>
              </a:defRPr>
            </a:lvl5pPr>
            <a:lvl6pPr marL="2514600" indent="-228600" algn="ctr" eaLnBrk="0" fontAlgn="base" hangingPunct="0">
              <a:spcBef>
                <a:spcPct val="0"/>
              </a:spcBef>
              <a:spcAft>
                <a:spcPct val="0"/>
              </a:spcAft>
              <a:defRPr sz="2400">
                <a:solidFill>
                  <a:schemeClr val="tx1"/>
                </a:solidFill>
                <a:latin typeface="Verdana Ref" charset="0"/>
                <a:ea typeface="ＭＳ Ｐゴシック" charset="0"/>
              </a:defRPr>
            </a:lvl6pPr>
            <a:lvl7pPr marL="2971800" indent="-228600" algn="ctr" eaLnBrk="0" fontAlgn="base" hangingPunct="0">
              <a:spcBef>
                <a:spcPct val="0"/>
              </a:spcBef>
              <a:spcAft>
                <a:spcPct val="0"/>
              </a:spcAft>
              <a:defRPr sz="2400">
                <a:solidFill>
                  <a:schemeClr val="tx1"/>
                </a:solidFill>
                <a:latin typeface="Verdana Ref" charset="0"/>
                <a:ea typeface="ＭＳ Ｐゴシック" charset="0"/>
              </a:defRPr>
            </a:lvl7pPr>
            <a:lvl8pPr marL="3429000" indent="-228600" algn="ctr" eaLnBrk="0" fontAlgn="base" hangingPunct="0">
              <a:spcBef>
                <a:spcPct val="0"/>
              </a:spcBef>
              <a:spcAft>
                <a:spcPct val="0"/>
              </a:spcAft>
              <a:defRPr sz="2400">
                <a:solidFill>
                  <a:schemeClr val="tx1"/>
                </a:solidFill>
                <a:latin typeface="Verdana Ref" charset="0"/>
                <a:ea typeface="ＭＳ Ｐゴシック" charset="0"/>
              </a:defRPr>
            </a:lvl8pPr>
            <a:lvl9pPr marL="3886200" indent="-228600" algn="ctr" eaLnBrk="0" fontAlgn="base" hangingPunct="0">
              <a:spcBef>
                <a:spcPct val="0"/>
              </a:spcBef>
              <a:spcAft>
                <a:spcPct val="0"/>
              </a:spcAft>
              <a:defRPr sz="2400">
                <a:solidFill>
                  <a:schemeClr val="tx1"/>
                </a:solidFill>
                <a:latin typeface="Verdana Ref" charset="0"/>
                <a:ea typeface="ＭＳ Ｐゴシック" charset="0"/>
              </a:defRPr>
            </a:lvl9pPr>
          </a:lstStyle>
          <a:p>
            <a:pPr algn="l" eaLnBrk="1" hangingPunct="1">
              <a:spcBef>
                <a:spcPct val="20000"/>
              </a:spcBef>
              <a:buClr>
                <a:srgbClr val="A50021"/>
              </a:buClr>
              <a:buSzPct val="75000"/>
              <a:buFont typeface="Wingdings" charset="0"/>
              <a:buChar char="n"/>
            </a:pPr>
            <a:r>
              <a:rPr lang="en-US" dirty="0" smtClean="0">
                <a:solidFill>
                  <a:srgbClr val="000000"/>
                </a:solidFill>
              </a:rPr>
              <a:t>Cloud Computing potential</a:t>
            </a:r>
          </a:p>
          <a:p>
            <a:pPr algn="l" eaLnBrk="1" hangingPunct="1">
              <a:spcBef>
                <a:spcPct val="20000"/>
              </a:spcBef>
              <a:buClr>
                <a:srgbClr val="A50021"/>
              </a:buClr>
              <a:buSzPct val="75000"/>
              <a:buFont typeface="Wingdings" charset="0"/>
              <a:buChar char="n"/>
            </a:pPr>
            <a:r>
              <a:rPr lang="en-US" dirty="0" smtClean="0">
                <a:solidFill>
                  <a:srgbClr val="000000"/>
                </a:solidFill>
              </a:rPr>
              <a:t>“composition </a:t>
            </a:r>
            <a:r>
              <a:rPr lang="en-US" dirty="0">
                <a:solidFill>
                  <a:srgbClr val="000000"/>
                </a:solidFill>
              </a:rPr>
              <a:t>engines” </a:t>
            </a:r>
            <a:r>
              <a:rPr lang="en-US" dirty="0" smtClean="0">
                <a:solidFill>
                  <a:srgbClr val="000000"/>
                </a:solidFill>
              </a:rPr>
              <a:t>not Cloud aware</a:t>
            </a:r>
          </a:p>
          <a:p>
            <a:pPr algn="l" eaLnBrk="1" hangingPunct="1">
              <a:spcBef>
                <a:spcPct val="20000"/>
              </a:spcBef>
              <a:buClr>
                <a:srgbClr val="A50021"/>
              </a:buClr>
              <a:buSzPct val="75000"/>
              <a:buFont typeface="Wingdings" charset="0"/>
              <a:buChar char="n"/>
            </a:pPr>
            <a:r>
              <a:rPr lang="en-US" dirty="0" smtClean="0">
                <a:solidFill>
                  <a:srgbClr val="000000"/>
                </a:solidFill>
              </a:rPr>
              <a:t>EU project 4CaaSt</a:t>
            </a:r>
          </a:p>
          <a:p>
            <a:pPr algn="l" eaLnBrk="1" hangingPunct="1">
              <a:spcBef>
                <a:spcPct val="20000"/>
              </a:spcBef>
              <a:buClr>
                <a:srgbClr val="A50021"/>
              </a:buClr>
              <a:buSzPct val="75000"/>
              <a:buFont typeface="Wingdings" charset="0"/>
              <a:buChar char="n"/>
            </a:pPr>
            <a:r>
              <a:rPr lang="en-US" dirty="0" smtClean="0">
                <a:solidFill>
                  <a:srgbClr val="000000"/>
                </a:solidFill>
              </a:rPr>
              <a:t>Task: What‘s the current state of the art?</a:t>
            </a:r>
            <a:endParaRPr lang="en-US" dirty="0">
              <a:solidFill>
                <a:srgbClr val="000000"/>
              </a:solidFill>
            </a:endParaRPr>
          </a:p>
          <a:p>
            <a:pPr lvl="1" algn="l" eaLnBrk="1" hangingPunct="1">
              <a:spcBef>
                <a:spcPct val="20000"/>
              </a:spcBef>
              <a:buClr>
                <a:schemeClr val="accent2"/>
              </a:buClr>
              <a:buSzPct val="75000"/>
              <a:buFont typeface="Wingdings" charset="0"/>
              <a:buChar char="n"/>
            </a:pPr>
            <a:r>
              <a:rPr lang="en-US" sz="2000" dirty="0">
                <a:solidFill>
                  <a:srgbClr val="000000"/>
                </a:solidFill>
              </a:rPr>
              <a:t>Evaluate available engines with respect to their Cloud support</a:t>
            </a:r>
          </a:p>
          <a:p>
            <a:pPr lvl="1" algn="l" eaLnBrk="1" hangingPunct="1">
              <a:spcBef>
                <a:spcPct val="20000"/>
              </a:spcBef>
              <a:buClr>
                <a:schemeClr val="accent2"/>
              </a:buClr>
              <a:buSzPct val="75000"/>
              <a:buFont typeface="Wingdings" charset="0"/>
              <a:buChar char="n"/>
            </a:pPr>
            <a:r>
              <a:rPr lang="en-US" sz="2000" dirty="0">
                <a:solidFill>
                  <a:srgbClr val="000000"/>
                </a:solidFill>
              </a:rPr>
              <a:t>Identify </a:t>
            </a:r>
            <a:r>
              <a:rPr lang="en-US" sz="2000" dirty="0" smtClean="0">
                <a:solidFill>
                  <a:srgbClr val="000000"/>
                </a:solidFill>
              </a:rPr>
              <a:t>shortcomings</a:t>
            </a:r>
          </a:p>
          <a:p>
            <a:pPr lvl="1" algn="l" eaLnBrk="1" hangingPunct="1">
              <a:spcBef>
                <a:spcPct val="20000"/>
              </a:spcBef>
              <a:buClr>
                <a:schemeClr val="accent2"/>
              </a:buClr>
              <a:buSzPct val="75000"/>
              <a:buFont typeface="Wingdings" charset="0"/>
              <a:buChar char="n"/>
            </a:pPr>
            <a:r>
              <a:rPr lang="en-US" sz="2000" dirty="0" smtClean="0">
                <a:solidFill>
                  <a:srgbClr val="000000"/>
                </a:solidFill>
              </a:rPr>
              <a:t>Scope: </a:t>
            </a:r>
            <a:r>
              <a:rPr lang="de-DE" sz="2000" dirty="0" smtClean="0"/>
              <a:t>BPEL, BPMN </a:t>
            </a:r>
            <a:r>
              <a:rPr lang="en-US" sz="2000" dirty="0" smtClean="0">
                <a:solidFill>
                  <a:srgbClr val="000000"/>
                </a:solidFill>
              </a:rPr>
              <a:t> </a:t>
            </a:r>
            <a:endParaRPr lang="en-US" sz="2000" dirty="0">
              <a:solidFill>
                <a:srgbClr val="000000"/>
              </a:solidFill>
            </a:endParaRPr>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1474" name="Rectangle 2"/>
          <p:cNvSpPr>
            <a:spLocks noGrp="1" noChangeArrowheads="1"/>
          </p:cNvSpPr>
          <p:nvPr>
            <p:ph type="title"/>
          </p:nvPr>
        </p:nvSpPr>
        <p:spPr/>
        <p:txBody>
          <a:bodyPr/>
          <a:lstStyle/>
          <a:p>
            <a:pPr eaLnBrk="1" hangingPunct="1">
              <a:defRPr/>
            </a:pPr>
            <a:r>
              <a:rPr lang="en-US" dirty="0" smtClean="0">
                <a:cs typeface="+mj-cs"/>
              </a:rPr>
              <a:t>Our Approach</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pPr eaLnBrk="1" hangingPunct="1">
              <a:defRPr/>
            </a:pPr>
            <a:r>
              <a:rPr lang="en-US" dirty="0" smtClean="0">
                <a:cs typeface="+mj-cs"/>
              </a:rPr>
              <a:t>Methodology</a:t>
            </a:r>
          </a:p>
        </p:txBody>
      </p:sp>
      <p:sp>
        <p:nvSpPr>
          <p:cNvPr id="12291" name="Foliennummernplatzhalter 2"/>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Verdana Ref" charset="0"/>
                <a:ea typeface="ＭＳ Ｐゴシック" charset="0"/>
                <a:cs typeface="ＭＳ Ｐゴシック" charset="0"/>
              </a:defRPr>
            </a:lvl1pPr>
            <a:lvl2pPr marL="742950" indent="-285750" eaLnBrk="0" hangingPunct="0">
              <a:defRPr sz="2400">
                <a:solidFill>
                  <a:schemeClr val="tx1"/>
                </a:solidFill>
                <a:latin typeface="Verdana Ref" charset="0"/>
                <a:ea typeface="ＭＳ Ｐゴシック" charset="0"/>
              </a:defRPr>
            </a:lvl2pPr>
            <a:lvl3pPr marL="1143000" indent="-228600" eaLnBrk="0" hangingPunct="0">
              <a:defRPr sz="2400">
                <a:solidFill>
                  <a:schemeClr val="tx1"/>
                </a:solidFill>
                <a:latin typeface="Verdana Ref" charset="0"/>
                <a:ea typeface="ＭＳ Ｐゴシック" charset="0"/>
              </a:defRPr>
            </a:lvl3pPr>
            <a:lvl4pPr marL="1600200" indent="-228600" eaLnBrk="0" hangingPunct="0">
              <a:defRPr sz="2400">
                <a:solidFill>
                  <a:schemeClr val="tx1"/>
                </a:solidFill>
                <a:latin typeface="Verdana Ref" charset="0"/>
                <a:ea typeface="ＭＳ Ｐゴシック" charset="0"/>
              </a:defRPr>
            </a:lvl4pPr>
            <a:lvl5pPr marL="2057400" indent="-228600" eaLnBrk="0" hangingPunct="0">
              <a:defRPr sz="2400">
                <a:solidFill>
                  <a:schemeClr val="tx1"/>
                </a:solidFill>
                <a:latin typeface="Verdana Ref" charset="0"/>
                <a:ea typeface="ＭＳ Ｐゴシック" charset="0"/>
              </a:defRPr>
            </a:lvl5pPr>
            <a:lvl6pPr marL="2514600" indent="-228600" algn="ctr" eaLnBrk="0" fontAlgn="base" hangingPunct="0">
              <a:spcBef>
                <a:spcPct val="0"/>
              </a:spcBef>
              <a:spcAft>
                <a:spcPct val="0"/>
              </a:spcAft>
              <a:defRPr sz="2400">
                <a:solidFill>
                  <a:schemeClr val="tx1"/>
                </a:solidFill>
                <a:latin typeface="Verdana Ref" charset="0"/>
                <a:ea typeface="ＭＳ Ｐゴシック" charset="0"/>
              </a:defRPr>
            </a:lvl6pPr>
            <a:lvl7pPr marL="2971800" indent="-228600" algn="ctr" eaLnBrk="0" fontAlgn="base" hangingPunct="0">
              <a:spcBef>
                <a:spcPct val="0"/>
              </a:spcBef>
              <a:spcAft>
                <a:spcPct val="0"/>
              </a:spcAft>
              <a:defRPr sz="2400">
                <a:solidFill>
                  <a:schemeClr val="tx1"/>
                </a:solidFill>
                <a:latin typeface="Verdana Ref" charset="0"/>
                <a:ea typeface="ＭＳ Ｐゴシック" charset="0"/>
              </a:defRPr>
            </a:lvl7pPr>
            <a:lvl8pPr marL="3429000" indent="-228600" algn="ctr" eaLnBrk="0" fontAlgn="base" hangingPunct="0">
              <a:spcBef>
                <a:spcPct val="0"/>
              </a:spcBef>
              <a:spcAft>
                <a:spcPct val="0"/>
              </a:spcAft>
              <a:defRPr sz="2400">
                <a:solidFill>
                  <a:schemeClr val="tx1"/>
                </a:solidFill>
                <a:latin typeface="Verdana Ref" charset="0"/>
                <a:ea typeface="ＭＳ Ｐゴシック" charset="0"/>
              </a:defRPr>
            </a:lvl8pPr>
            <a:lvl9pPr marL="3886200" indent="-228600" algn="ctr" eaLnBrk="0" fontAlgn="base" hangingPunct="0">
              <a:spcBef>
                <a:spcPct val="0"/>
              </a:spcBef>
              <a:spcAft>
                <a:spcPct val="0"/>
              </a:spcAft>
              <a:defRPr sz="2400">
                <a:solidFill>
                  <a:schemeClr val="tx1"/>
                </a:solidFill>
                <a:latin typeface="Verdana Ref" charset="0"/>
                <a:ea typeface="ＭＳ Ｐゴシック" charset="0"/>
              </a:defRPr>
            </a:lvl9pPr>
          </a:lstStyle>
          <a:p>
            <a:pPr eaLnBrk="1" hangingPunct="1"/>
            <a:fld id="{F342C7A1-E7AC-9D4D-98D5-45805E808E02}" type="slidenum">
              <a:rPr lang="en-US" sz="900"/>
              <a:pPr eaLnBrk="1" hangingPunct="1"/>
              <a:t>7</a:t>
            </a:fld>
            <a:endParaRPr lang="en-US" sz="900"/>
          </a:p>
        </p:txBody>
      </p:sp>
      <p:sp>
        <p:nvSpPr>
          <p:cNvPr id="12292" name="Rectangle 3"/>
          <p:cNvSpPr txBox="1">
            <a:spLocks noChangeArrowheads="1"/>
          </p:cNvSpPr>
          <p:nvPr/>
        </p:nvSpPr>
        <p:spPr bwMode="auto">
          <a:xfrm>
            <a:off x="381000" y="1185863"/>
            <a:ext cx="8382000" cy="3081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62500" lnSpcReduction="20000"/>
          </a:bodyPr>
          <a:lstStyle>
            <a:lvl1pPr marL="457200" indent="-457200" eaLnBrk="0" hangingPunct="0">
              <a:defRPr sz="2400">
                <a:solidFill>
                  <a:schemeClr val="tx1"/>
                </a:solidFill>
                <a:latin typeface="Verdana Ref" charset="0"/>
                <a:ea typeface="ＭＳ Ｐゴシック" charset="0"/>
                <a:cs typeface="ＭＳ Ｐゴシック" charset="0"/>
              </a:defRPr>
            </a:lvl1pPr>
            <a:lvl2pPr marL="742950" indent="-285750" eaLnBrk="0" hangingPunct="0">
              <a:defRPr sz="2400">
                <a:solidFill>
                  <a:schemeClr val="tx1"/>
                </a:solidFill>
                <a:latin typeface="Verdana Ref" charset="0"/>
                <a:ea typeface="ＭＳ Ｐゴシック" charset="0"/>
              </a:defRPr>
            </a:lvl2pPr>
            <a:lvl3pPr marL="1143000" indent="-228600" eaLnBrk="0" hangingPunct="0">
              <a:defRPr sz="2400">
                <a:solidFill>
                  <a:schemeClr val="tx1"/>
                </a:solidFill>
                <a:latin typeface="Verdana Ref" charset="0"/>
                <a:ea typeface="ＭＳ Ｐゴシック" charset="0"/>
              </a:defRPr>
            </a:lvl3pPr>
            <a:lvl4pPr marL="1600200" indent="-228600" eaLnBrk="0" hangingPunct="0">
              <a:defRPr sz="2400">
                <a:solidFill>
                  <a:schemeClr val="tx1"/>
                </a:solidFill>
                <a:latin typeface="Verdana Ref" charset="0"/>
                <a:ea typeface="ＭＳ Ｐゴシック" charset="0"/>
              </a:defRPr>
            </a:lvl4pPr>
            <a:lvl5pPr marL="2057400" indent="-228600" eaLnBrk="0" hangingPunct="0">
              <a:defRPr sz="2400">
                <a:solidFill>
                  <a:schemeClr val="tx1"/>
                </a:solidFill>
                <a:latin typeface="Verdana Ref" charset="0"/>
                <a:ea typeface="ＭＳ Ｐゴシック" charset="0"/>
              </a:defRPr>
            </a:lvl5pPr>
            <a:lvl6pPr marL="2514600" indent="-228600" algn="ctr" eaLnBrk="0" fontAlgn="base" hangingPunct="0">
              <a:spcBef>
                <a:spcPct val="0"/>
              </a:spcBef>
              <a:spcAft>
                <a:spcPct val="0"/>
              </a:spcAft>
              <a:defRPr sz="2400">
                <a:solidFill>
                  <a:schemeClr val="tx1"/>
                </a:solidFill>
                <a:latin typeface="Verdana Ref" charset="0"/>
                <a:ea typeface="ＭＳ Ｐゴシック" charset="0"/>
              </a:defRPr>
            </a:lvl6pPr>
            <a:lvl7pPr marL="2971800" indent="-228600" algn="ctr" eaLnBrk="0" fontAlgn="base" hangingPunct="0">
              <a:spcBef>
                <a:spcPct val="0"/>
              </a:spcBef>
              <a:spcAft>
                <a:spcPct val="0"/>
              </a:spcAft>
              <a:defRPr sz="2400">
                <a:solidFill>
                  <a:schemeClr val="tx1"/>
                </a:solidFill>
                <a:latin typeface="Verdana Ref" charset="0"/>
                <a:ea typeface="ＭＳ Ｐゴシック" charset="0"/>
              </a:defRPr>
            </a:lvl7pPr>
            <a:lvl8pPr marL="3429000" indent="-228600" algn="ctr" eaLnBrk="0" fontAlgn="base" hangingPunct="0">
              <a:spcBef>
                <a:spcPct val="0"/>
              </a:spcBef>
              <a:spcAft>
                <a:spcPct val="0"/>
              </a:spcAft>
              <a:defRPr sz="2400">
                <a:solidFill>
                  <a:schemeClr val="tx1"/>
                </a:solidFill>
                <a:latin typeface="Verdana Ref" charset="0"/>
                <a:ea typeface="ＭＳ Ｐゴシック" charset="0"/>
              </a:defRPr>
            </a:lvl8pPr>
            <a:lvl9pPr marL="3886200" indent="-228600" algn="ctr" eaLnBrk="0" fontAlgn="base" hangingPunct="0">
              <a:spcBef>
                <a:spcPct val="0"/>
              </a:spcBef>
              <a:spcAft>
                <a:spcPct val="0"/>
              </a:spcAft>
              <a:defRPr sz="2400">
                <a:solidFill>
                  <a:schemeClr val="tx1"/>
                </a:solidFill>
                <a:latin typeface="Verdana Ref" charset="0"/>
                <a:ea typeface="ＭＳ Ｐゴシック" charset="0"/>
              </a:defRPr>
            </a:lvl9pPr>
          </a:lstStyle>
          <a:p>
            <a:pPr algn="l" eaLnBrk="1" hangingPunct="1">
              <a:spcBef>
                <a:spcPct val="20000"/>
              </a:spcBef>
              <a:buClr>
                <a:srgbClr val="A50021"/>
              </a:buClr>
              <a:buSzPct val="75000"/>
              <a:buFont typeface="Wingdings" charset="0"/>
              <a:buChar char="n"/>
            </a:pPr>
            <a:r>
              <a:rPr lang="en-US" sz="4000" dirty="0">
                <a:solidFill>
                  <a:srgbClr val="000000"/>
                </a:solidFill>
              </a:rPr>
              <a:t>Identification of workflow engines and services</a:t>
            </a:r>
          </a:p>
          <a:p>
            <a:pPr algn="l" eaLnBrk="1" hangingPunct="1">
              <a:spcBef>
                <a:spcPct val="20000"/>
              </a:spcBef>
              <a:buClr>
                <a:srgbClr val="A50021"/>
              </a:buClr>
              <a:buSzPct val="75000"/>
              <a:buFont typeface="Wingdings" charset="0"/>
              <a:buChar char="n"/>
            </a:pPr>
            <a:r>
              <a:rPr lang="en-US" sz="4000" dirty="0" smtClean="0">
                <a:solidFill>
                  <a:srgbClr val="000000"/>
                </a:solidFill>
              </a:rPr>
              <a:t>Definition of </a:t>
            </a:r>
            <a:r>
              <a:rPr lang="en-US" sz="4000" dirty="0">
                <a:solidFill>
                  <a:srgbClr val="000000"/>
                </a:solidFill>
              </a:rPr>
              <a:t>criteria and </a:t>
            </a:r>
            <a:r>
              <a:rPr lang="en-US" sz="4000" dirty="0" smtClean="0">
                <a:solidFill>
                  <a:srgbClr val="000000"/>
                </a:solidFill>
              </a:rPr>
              <a:t>measureable capabilities </a:t>
            </a:r>
            <a:endParaRPr lang="en-US" sz="4000" dirty="0">
              <a:solidFill>
                <a:srgbClr val="000000"/>
              </a:solidFill>
            </a:endParaRPr>
          </a:p>
          <a:p>
            <a:pPr algn="l" eaLnBrk="1" hangingPunct="1">
              <a:spcBef>
                <a:spcPct val="20000"/>
              </a:spcBef>
              <a:buClr>
                <a:srgbClr val="A50021"/>
              </a:buClr>
              <a:buSzPct val="75000"/>
              <a:buFont typeface="Wingdings" charset="0"/>
              <a:buChar char="n"/>
            </a:pPr>
            <a:r>
              <a:rPr lang="en-US" sz="4000" dirty="0">
                <a:solidFill>
                  <a:srgbClr val="000000"/>
                </a:solidFill>
              </a:rPr>
              <a:t>Determine </a:t>
            </a:r>
            <a:r>
              <a:rPr lang="en-US" sz="4000" dirty="0" smtClean="0">
                <a:solidFill>
                  <a:srgbClr val="000000"/>
                </a:solidFill>
              </a:rPr>
              <a:t>weightings for </a:t>
            </a:r>
            <a:r>
              <a:rPr lang="en-US" sz="4000" dirty="0">
                <a:solidFill>
                  <a:srgbClr val="000000"/>
                </a:solidFill>
              </a:rPr>
              <a:t>all </a:t>
            </a:r>
            <a:r>
              <a:rPr lang="en-US" sz="4000" dirty="0" smtClean="0">
                <a:solidFill>
                  <a:srgbClr val="000000"/>
                </a:solidFill>
              </a:rPr>
              <a:t>capabilities</a:t>
            </a:r>
          </a:p>
          <a:p>
            <a:pPr algn="l" eaLnBrk="1" hangingPunct="1">
              <a:spcBef>
                <a:spcPct val="20000"/>
              </a:spcBef>
              <a:buClr>
                <a:srgbClr val="A50021"/>
              </a:buClr>
              <a:buSzPct val="75000"/>
              <a:buFont typeface="Wingdings" charset="0"/>
              <a:buChar char="n"/>
            </a:pPr>
            <a:r>
              <a:rPr lang="en-US" sz="4000" dirty="0" smtClean="0">
                <a:solidFill>
                  <a:srgbClr val="000000"/>
                </a:solidFill>
              </a:rPr>
              <a:t>Define a scale for each capability</a:t>
            </a:r>
          </a:p>
          <a:p>
            <a:pPr algn="l" eaLnBrk="1" hangingPunct="1">
              <a:spcBef>
                <a:spcPct val="20000"/>
              </a:spcBef>
              <a:buClr>
                <a:srgbClr val="A50021"/>
              </a:buClr>
              <a:buSzPct val="75000"/>
              <a:buFont typeface="Wingdings" charset="0"/>
              <a:buChar char="n"/>
            </a:pPr>
            <a:r>
              <a:rPr lang="en-US" sz="4000" dirty="0" smtClean="0">
                <a:solidFill>
                  <a:srgbClr val="000000"/>
                </a:solidFill>
              </a:rPr>
              <a:t>Evaluate </a:t>
            </a:r>
            <a:r>
              <a:rPr lang="en-US" sz="4000" dirty="0">
                <a:solidFill>
                  <a:srgbClr val="000000"/>
                </a:solidFill>
              </a:rPr>
              <a:t>all selected workflow engines and services</a:t>
            </a:r>
          </a:p>
          <a:p>
            <a:pPr algn="l" eaLnBrk="1" hangingPunct="1">
              <a:spcBef>
                <a:spcPct val="20000"/>
              </a:spcBef>
              <a:buClr>
                <a:srgbClr val="A50021"/>
              </a:buClr>
              <a:buSzPct val="75000"/>
              <a:buFont typeface="Wingdings" charset="0"/>
              <a:buChar char="n"/>
            </a:pPr>
            <a:r>
              <a:rPr lang="en-US" sz="4000" dirty="0">
                <a:solidFill>
                  <a:srgbClr val="000000"/>
                </a:solidFill>
              </a:rPr>
              <a:t>Identify shortcomings and rank </a:t>
            </a:r>
            <a:r>
              <a:rPr lang="en-US" sz="4000" dirty="0" smtClean="0">
                <a:solidFill>
                  <a:srgbClr val="000000"/>
                </a:solidFill>
              </a:rPr>
              <a:t>them</a:t>
            </a:r>
            <a:endParaRPr lang="en-US" sz="4000" dirty="0">
              <a:solidFill>
                <a:srgbClr val="000000"/>
              </a:solidFill>
            </a:endParaRPr>
          </a:p>
        </p:txBody>
      </p:sp>
      <p:pic>
        <p:nvPicPr>
          <p:cNvPr id="4" name="Bild 3"/>
          <p:cNvPicPr>
            <a:picLocks noChangeAspect="1"/>
          </p:cNvPicPr>
          <p:nvPr/>
        </p:nvPicPr>
        <p:blipFill>
          <a:blip r:embed="rId3"/>
          <a:stretch>
            <a:fillRect/>
          </a:stretch>
        </p:blipFill>
        <p:spPr>
          <a:xfrm>
            <a:off x="762000" y="4495800"/>
            <a:ext cx="3340100" cy="2424940"/>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5" name="Bild 4"/>
          <p:cNvPicPr>
            <a:picLocks noChangeAspect="1"/>
          </p:cNvPicPr>
          <p:nvPr/>
        </p:nvPicPr>
        <p:blipFill>
          <a:blip r:embed="rId4"/>
          <a:stretch>
            <a:fillRect/>
          </a:stretch>
        </p:blipFill>
        <p:spPr>
          <a:xfrm>
            <a:off x="3810000" y="5311244"/>
            <a:ext cx="4724400" cy="1546756"/>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474" name="Rectangle 2"/>
          <p:cNvSpPr>
            <a:spLocks noGrp="1" noChangeArrowheads="1"/>
          </p:cNvSpPr>
          <p:nvPr>
            <p:ph type="title"/>
          </p:nvPr>
        </p:nvSpPr>
        <p:spPr/>
        <p:txBody>
          <a:bodyPr/>
          <a:lstStyle/>
          <a:p>
            <a:pPr eaLnBrk="1" hangingPunct="1">
              <a:defRPr/>
            </a:pPr>
            <a:r>
              <a:rPr lang="en-US" dirty="0" smtClean="0">
                <a:cs typeface="+mj-cs"/>
              </a:rPr>
              <a:t>Selected Workflow </a:t>
            </a:r>
            <a:br>
              <a:rPr lang="en-US" dirty="0" smtClean="0">
                <a:cs typeface="+mj-cs"/>
              </a:rPr>
            </a:br>
            <a:r>
              <a:rPr lang="en-US" dirty="0" smtClean="0">
                <a:cs typeface="+mj-cs"/>
              </a:rPr>
              <a:t>Engines and Services</a:t>
            </a:r>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liennummernplatzhalter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Verdana Ref" charset="0"/>
                <a:ea typeface="ＭＳ Ｐゴシック" charset="0"/>
                <a:cs typeface="ＭＳ Ｐゴシック" charset="0"/>
              </a:defRPr>
            </a:lvl1pPr>
            <a:lvl2pPr marL="742950" indent="-285750" eaLnBrk="0" hangingPunct="0">
              <a:defRPr sz="2400">
                <a:solidFill>
                  <a:schemeClr val="tx1"/>
                </a:solidFill>
                <a:latin typeface="Verdana Ref" charset="0"/>
                <a:ea typeface="ＭＳ Ｐゴシック" charset="0"/>
              </a:defRPr>
            </a:lvl2pPr>
            <a:lvl3pPr marL="1143000" indent="-228600" eaLnBrk="0" hangingPunct="0">
              <a:defRPr sz="2400">
                <a:solidFill>
                  <a:schemeClr val="tx1"/>
                </a:solidFill>
                <a:latin typeface="Verdana Ref" charset="0"/>
                <a:ea typeface="ＭＳ Ｐゴシック" charset="0"/>
              </a:defRPr>
            </a:lvl3pPr>
            <a:lvl4pPr marL="1600200" indent="-228600" eaLnBrk="0" hangingPunct="0">
              <a:defRPr sz="2400">
                <a:solidFill>
                  <a:schemeClr val="tx1"/>
                </a:solidFill>
                <a:latin typeface="Verdana Ref" charset="0"/>
                <a:ea typeface="ＭＳ Ｐゴシック" charset="0"/>
              </a:defRPr>
            </a:lvl4pPr>
            <a:lvl5pPr marL="2057400" indent="-228600" eaLnBrk="0" hangingPunct="0">
              <a:defRPr sz="2400">
                <a:solidFill>
                  <a:schemeClr val="tx1"/>
                </a:solidFill>
                <a:latin typeface="Verdana Ref" charset="0"/>
                <a:ea typeface="ＭＳ Ｐゴシック" charset="0"/>
              </a:defRPr>
            </a:lvl5pPr>
            <a:lvl6pPr marL="2514600" indent="-228600" algn="ctr" eaLnBrk="0" fontAlgn="base" hangingPunct="0">
              <a:spcBef>
                <a:spcPct val="0"/>
              </a:spcBef>
              <a:spcAft>
                <a:spcPct val="0"/>
              </a:spcAft>
              <a:defRPr sz="2400">
                <a:solidFill>
                  <a:schemeClr val="tx1"/>
                </a:solidFill>
                <a:latin typeface="Verdana Ref" charset="0"/>
                <a:ea typeface="ＭＳ Ｐゴシック" charset="0"/>
              </a:defRPr>
            </a:lvl6pPr>
            <a:lvl7pPr marL="2971800" indent="-228600" algn="ctr" eaLnBrk="0" fontAlgn="base" hangingPunct="0">
              <a:spcBef>
                <a:spcPct val="0"/>
              </a:spcBef>
              <a:spcAft>
                <a:spcPct val="0"/>
              </a:spcAft>
              <a:defRPr sz="2400">
                <a:solidFill>
                  <a:schemeClr val="tx1"/>
                </a:solidFill>
                <a:latin typeface="Verdana Ref" charset="0"/>
                <a:ea typeface="ＭＳ Ｐゴシック" charset="0"/>
              </a:defRPr>
            </a:lvl7pPr>
            <a:lvl8pPr marL="3429000" indent="-228600" algn="ctr" eaLnBrk="0" fontAlgn="base" hangingPunct="0">
              <a:spcBef>
                <a:spcPct val="0"/>
              </a:spcBef>
              <a:spcAft>
                <a:spcPct val="0"/>
              </a:spcAft>
              <a:defRPr sz="2400">
                <a:solidFill>
                  <a:schemeClr val="tx1"/>
                </a:solidFill>
                <a:latin typeface="Verdana Ref" charset="0"/>
                <a:ea typeface="ＭＳ Ｐゴシック" charset="0"/>
              </a:defRPr>
            </a:lvl8pPr>
            <a:lvl9pPr marL="3886200" indent="-228600" algn="ctr" eaLnBrk="0" fontAlgn="base" hangingPunct="0">
              <a:spcBef>
                <a:spcPct val="0"/>
              </a:spcBef>
              <a:spcAft>
                <a:spcPct val="0"/>
              </a:spcAft>
              <a:defRPr sz="2400">
                <a:solidFill>
                  <a:schemeClr val="tx1"/>
                </a:solidFill>
                <a:latin typeface="Verdana Ref" charset="0"/>
                <a:ea typeface="ＭＳ Ｐゴシック" charset="0"/>
              </a:defRPr>
            </a:lvl9pPr>
          </a:lstStyle>
          <a:p>
            <a:pPr eaLnBrk="1" hangingPunct="1"/>
            <a:fld id="{0851D66D-C10B-B449-8546-A11F65E0295C}" type="slidenum">
              <a:rPr lang="en-US" sz="900"/>
              <a:pPr eaLnBrk="1" hangingPunct="1"/>
              <a:t>9</a:t>
            </a:fld>
            <a:endParaRPr lang="en-US" sz="900"/>
          </a:p>
        </p:txBody>
      </p:sp>
      <p:sp>
        <p:nvSpPr>
          <p:cNvPr id="363522" name="Rectangle 2"/>
          <p:cNvSpPr>
            <a:spLocks noGrp="1" noChangeArrowheads="1"/>
          </p:cNvSpPr>
          <p:nvPr>
            <p:ph type="title"/>
          </p:nvPr>
        </p:nvSpPr>
        <p:spPr/>
        <p:txBody>
          <a:bodyPr>
            <a:normAutofit fontScale="90000"/>
          </a:bodyPr>
          <a:lstStyle/>
          <a:p>
            <a:pPr eaLnBrk="1" hangingPunct="1">
              <a:defRPr/>
            </a:pPr>
            <a:r>
              <a:rPr lang="de-DE" dirty="0" smtClean="0">
                <a:cs typeface="+mj-cs"/>
              </a:rPr>
              <a:t>Commercial </a:t>
            </a:r>
            <a:r>
              <a:rPr lang="de-DE" dirty="0" err="1" smtClean="0">
                <a:cs typeface="+mj-cs"/>
              </a:rPr>
              <a:t>and</a:t>
            </a:r>
            <a:r>
              <a:rPr lang="de-DE" dirty="0" smtClean="0">
                <a:cs typeface="+mj-cs"/>
              </a:rPr>
              <a:t> Open Source </a:t>
            </a:r>
            <a:r>
              <a:rPr lang="de-DE" dirty="0" err="1" smtClean="0">
                <a:cs typeface="+mj-cs"/>
              </a:rPr>
              <a:t>Engines</a:t>
            </a:r>
            <a:r>
              <a:rPr lang="de-DE" dirty="0" smtClean="0">
                <a:cs typeface="+mj-cs"/>
              </a:rPr>
              <a:t> </a:t>
            </a:r>
            <a:r>
              <a:rPr lang="de-DE" dirty="0" err="1" smtClean="0">
                <a:cs typeface="+mj-cs"/>
              </a:rPr>
              <a:t>and</a:t>
            </a:r>
            <a:r>
              <a:rPr lang="de-DE" dirty="0" smtClean="0">
                <a:cs typeface="+mj-cs"/>
              </a:rPr>
              <a:t> Services</a:t>
            </a:r>
          </a:p>
        </p:txBody>
      </p:sp>
      <p:sp>
        <p:nvSpPr>
          <p:cNvPr id="363523" name="Rectangle 3"/>
          <p:cNvSpPr>
            <a:spLocks noGrp="1" noChangeArrowheads="1"/>
          </p:cNvSpPr>
          <p:nvPr>
            <p:ph type="body" idx="1"/>
          </p:nvPr>
        </p:nvSpPr>
        <p:spPr>
          <a:xfrm>
            <a:off x="228600" y="990600"/>
            <a:ext cx="4343400" cy="5715000"/>
          </a:xfrm>
        </p:spPr>
        <p:txBody>
          <a:bodyPr>
            <a:noAutofit/>
          </a:bodyPr>
          <a:lstStyle/>
          <a:p>
            <a:pPr eaLnBrk="1" hangingPunct="1">
              <a:defRPr/>
            </a:pPr>
            <a:r>
              <a:rPr lang="en-US" sz="1800" dirty="0" smtClean="0">
                <a:cs typeface="+mn-cs"/>
              </a:rPr>
              <a:t>4CaaSt D7.1.1</a:t>
            </a:r>
          </a:p>
          <a:p>
            <a:pPr lvl="1" eaLnBrk="1" hangingPunct="1">
              <a:defRPr/>
            </a:pPr>
            <a:r>
              <a:rPr lang="en-US" sz="1600" dirty="0"/>
              <a:t>WSO2 </a:t>
            </a:r>
            <a:r>
              <a:rPr lang="en-US" sz="1600" dirty="0" err="1"/>
              <a:t>Stratos</a:t>
            </a:r>
            <a:r>
              <a:rPr lang="en-US" sz="1600" dirty="0"/>
              <a:t> / Business Process Server</a:t>
            </a:r>
          </a:p>
          <a:p>
            <a:pPr lvl="1" eaLnBrk="1" hangingPunct="1">
              <a:defRPr/>
            </a:pPr>
            <a:r>
              <a:rPr lang="en-US" sz="1600" dirty="0" err="1" smtClean="0"/>
              <a:t>ActiveVOS</a:t>
            </a:r>
            <a:r>
              <a:rPr lang="en-US" sz="1600" dirty="0" smtClean="0"/>
              <a:t> Data Center Edition by </a:t>
            </a:r>
            <a:r>
              <a:rPr lang="en-US" sz="1600" dirty="0" err="1" smtClean="0"/>
              <a:t>ActiveEndpoints</a:t>
            </a:r>
            <a:endParaRPr lang="en-US" sz="1600" dirty="0" smtClean="0"/>
          </a:p>
          <a:p>
            <a:pPr lvl="1" eaLnBrk="1" hangingPunct="1">
              <a:defRPr/>
            </a:pPr>
            <a:r>
              <a:rPr lang="en-US" sz="1600" dirty="0" smtClean="0"/>
              <a:t>Composition Engine by Ericsson</a:t>
            </a:r>
          </a:p>
          <a:p>
            <a:pPr lvl="1" eaLnBrk="1" hangingPunct="1">
              <a:defRPr/>
            </a:pPr>
            <a:r>
              <a:rPr lang="en-US" sz="1600" dirty="0" smtClean="0"/>
              <a:t>Apache ODE</a:t>
            </a:r>
          </a:p>
          <a:p>
            <a:pPr lvl="1" eaLnBrk="1" hangingPunct="1">
              <a:defRPr/>
            </a:pPr>
            <a:r>
              <a:rPr lang="en-US" sz="1600" dirty="0" smtClean="0"/>
              <a:t>OW2 Orchestra</a:t>
            </a:r>
          </a:p>
          <a:p>
            <a:pPr lvl="1" eaLnBrk="1" hangingPunct="1">
              <a:defRPr/>
            </a:pPr>
            <a:r>
              <a:rPr lang="en-US" sz="1600" dirty="0" err="1" smtClean="0"/>
              <a:t>BonitaSoft</a:t>
            </a:r>
            <a:r>
              <a:rPr lang="en-US" sz="1600" dirty="0" smtClean="0"/>
              <a:t> Bonita Open Solution</a:t>
            </a:r>
          </a:p>
          <a:p>
            <a:pPr eaLnBrk="1" hangingPunct="1">
              <a:defRPr/>
            </a:pPr>
            <a:endParaRPr lang="en-US" sz="1800" dirty="0" smtClean="0">
              <a:cs typeface="+mn-cs"/>
            </a:endParaRPr>
          </a:p>
          <a:p>
            <a:pPr eaLnBrk="1" hangingPunct="1">
              <a:defRPr/>
            </a:pPr>
            <a:r>
              <a:rPr lang="en-US" sz="1800" dirty="0" smtClean="0">
                <a:cs typeface="+mn-cs"/>
              </a:rPr>
              <a:t>Commercial Workflow Services</a:t>
            </a:r>
          </a:p>
          <a:p>
            <a:pPr lvl="1" eaLnBrk="1" hangingPunct="1">
              <a:defRPr/>
            </a:pPr>
            <a:r>
              <a:rPr lang="en-US" sz="1600" dirty="0" err="1"/>
              <a:t>Interstage</a:t>
            </a:r>
            <a:r>
              <a:rPr lang="en-US" sz="1600" dirty="0"/>
              <a:t> BPM / Cloud BPM by Fujitsu</a:t>
            </a:r>
          </a:p>
          <a:p>
            <a:pPr lvl="1" eaLnBrk="1" hangingPunct="1">
              <a:defRPr/>
            </a:pPr>
            <a:r>
              <a:rPr lang="en-US" sz="1600" dirty="0" smtClean="0"/>
              <a:t>Business Operations Platform (BOP) by </a:t>
            </a:r>
            <a:r>
              <a:rPr lang="en-US" sz="1600" dirty="0" err="1" smtClean="0"/>
              <a:t>Cordys</a:t>
            </a:r>
            <a:endParaRPr lang="en-US" sz="1600" dirty="0" smtClean="0"/>
          </a:p>
          <a:p>
            <a:pPr lvl="1" eaLnBrk="1" hangingPunct="1">
              <a:defRPr/>
            </a:pPr>
            <a:r>
              <a:rPr lang="en-US" sz="1600" dirty="0" smtClean="0"/>
              <a:t>Business Suite by </a:t>
            </a:r>
            <a:r>
              <a:rPr lang="en-US" sz="1600" dirty="0" err="1" smtClean="0"/>
              <a:t>Polymita</a:t>
            </a:r>
            <a:endParaRPr lang="en-US" sz="1600" dirty="0" smtClean="0"/>
          </a:p>
          <a:p>
            <a:pPr lvl="1" eaLnBrk="1" hangingPunct="1">
              <a:defRPr/>
            </a:pPr>
            <a:r>
              <a:rPr lang="en-US" sz="1600" dirty="0" smtClean="0"/>
              <a:t>BPM by </a:t>
            </a:r>
            <a:r>
              <a:rPr lang="en-US" sz="1600" dirty="0" err="1" smtClean="0"/>
              <a:t>Intalio</a:t>
            </a:r>
            <a:endParaRPr lang="en-US" sz="1600" dirty="0" smtClean="0"/>
          </a:p>
          <a:p>
            <a:pPr lvl="1" eaLnBrk="1" hangingPunct="1">
              <a:defRPr/>
            </a:pPr>
            <a:r>
              <a:rPr lang="en-US" sz="1600" dirty="0" err="1" smtClean="0"/>
              <a:t>RunMyProcess</a:t>
            </a:r>
            <a:endParaRPr lang="en-US" sz="1600" dirty="0" smtClean="0"/>
          </a:p>
        </p:txBody>
      </p:sp>
      <p:sp>
        <p:nvSpPr>
          <p:cNvPr id="14341" name="Rectangle 3"/>
          <p:cNvSpPr txBox="1">
            <a:spLocks noChangeArrowheads="1"/>
          </p:cNvSpPr>
          <p:nvPr/>
        </p:nvSpPr>
        <p:spPr bwMode="auto">
          <a:xfrm>
            <a:off x="4724400" y="990600"/>
            <a:ext cx="4191000"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eaLnBrk="0" hangingPunct="0">
              <a:defRPr sz="2400">
                <a:solidFill>
                  <a:schemeClr val="tx1"/>
                </a:solidFill>
                <a:latin typeface="Verdana Ref" charset="0"/>
                <a:ea typeface="ＭＳ Ｐゴシック" charset="0"/>
                <a:cs typeface="ＭＳ Ｐゴシック" charset="0"/>
              </a:defRPr>
            </a:lvl1pPr>
            <a:lvl2pPr marL="1027113" indent="-455613" eaLnBrk="0" hangingPunct="0">
              <a:defRPr sz="2400">
                <a:solidFill>
                  <a:schemeClr val="tx1"/>
                </a:solidFill>
                <a:latin typeface="Verdana Ref" charset="0"/>
                <a:ea typeface="ＭＳ Ｐゴシック" charset="0"/>
              </a:defRPr>
            </a:lvl2pPr>
            <a:lvl3pPr marL="1143000" indent="-228600" eaLnBrk="0" hangingPunct="0">
              <a:defRPr sz="2400">
                <a:solidFill>
                  <a:schemeClr val="tx1"/>
                </a:solidFill>
                <a:latin typeface="Verdana Ref" charset="0"/>
                <a:ea typeface="ＭＳ Ｐゴシック" charset="0"/>
              </a:defRPr>
            </a:lvl3pPr>
            <a:lvl4pPr marL="1600200" indent="-228600" eaLnBrk="0" hangingPunct="0">
              <a:defRPr sz="2400">
                <a:solidFill>
                  <a:schemeClr val="tx1"/>
                </a:solidFill>
                <a:latin typeface="Verdana Ref" charset="0"/>
                <a:ea typeface="ＭＳ Ｐゴシック" charset="0"/>
              </a:defRPr>
            </a:lvl4pPr>
            <a:lvl5pPr marL="2057400" indent="-228600" eaLnBrk="0" hangingPunct="0">
              <a:defRPr sz="2400">
                <a:solidFill>
                  <a:schemeClr val="tx1"/>
                </a:solidFill>
                <a:latin typeface="Verdana Ref" charset="0"/>
                <a:ea typeface="ＭＳ Ｐゴシック" charset="0"/>
              </a:defRPr>
            </a:lvl5pPr>
            <a:lvl6pPr marL="2514600" indent="-228600" algn="ctr" eaLnBrk="0" fontAlgn="base" hangingPunct="0">
              <a:spcBef>
                <a:spcPct val="0"/>
              </a:spcBef>
              <a:spcAft>
                <a:spcPct val="0"/>
              </a:spcAft>
              <a:defRPr sz="2400">
                <a:solidFill>
                  <a:schemeClr val="tx1"/>
                </a:solidFill>
                <a:latin typeface="Verdana Ref" charset="0"/>
                <a:ea typeface="ＭＳ Ｐゴシック" charset="0"/>
              </a:defRPr>
            </a:lvl6pPr>
            <a:lvl7pPr marL="2971800" indent="-228600" algn="ctr" eaLnBrk="0" fontAlgn="base" hangingPunct="0">
              <a:spcBef>
                <a:spcPct val="0"/>
              </a:spcBef>
              <a:spcAft>
                <a:spcPct val="0"/>
              </a:spcAft>
              <a:defRPr sz="2400">
                <a:solidFill>
                  <a:schemeClr val="tx1"/>
                </a:solidFill>
                <a:latin typeface="Verdana Ref" charset="0"/>
                <a:ea typeface="ＭＳ Ｐゴシック" charset="0"/>
              </a:defRPr>
            </a:lvl7pPr>
            <a:lvl8pPr marL="3429000" indent="-228600" algn="ctr" eaLnBrk="0" fontAlgn="base" hangingPunct="0">
              <a:spcBef>
                <a:spcPct val="0"/>
              </a:spcBef>
              <a:spcAft>
                <a:spcPct val="0"/>
              </a:spcAft>
              <a:defRPr sz="2400">
                <a:solidFill>
                  <a:schemeClr val="tx1"/>
                </a:solidFill>
                <a:latin typeface="Verdana Ref" charset="0"/>
                <a:ea typeface="ＭＳ Ｐゴシック" charset="0"/>
              </a:defRPr>
            </a:lvl8pPr>
            <a:lvl9pPr marL="3886200" indent="-228600" algn="ctr" eaLnBrk="0" fontAlgn="base" hangingPunct="0">
              <a:spcBef>
                <a:spcPct val="0"/>
              </a:spcBef>
              <a:spcAft>
                <a:spcPct val="0"/>
              </a:spcAft>
              <a:defRPr sz="2400">
                <a:solidFill>
                  <a:schemeClr val="tx1"/>
                </a:solidFill>
                <a:latin typeface="Verdana Ref" charset="0"/>
                <a:ea typeface="ＭＳ Ｐゴシック" charset="0"/>
              </a:defRPr>
            </a:lvl9pPr>
          </a:lstStyle>
          <a:p>
            <a:pPr algn="l" eaLnBrk="1" hangingPunct="1">
              <a:spcBef>
                <a:spcPct val="20000"/>
              </a:spcBef>
              <a:buClr>
                <a:srgbClr val="A50021"/>
              </a:buClr>
              <a:buSzPct val="75000"/>
              <a:buFont typeface="Wingdings" charset="0"/>
              <a:buChar char="n"/>
            </a:pPr>
            <a:r>
              <a:rPr lang="en-US" sz="1800" dirty="0">
                <a:solidFill>
                  <a:srgbClr val="000000"/>
                </a:solidFill>
              </a:rPr>
              <a:t>Commercial Workflow Engines</a:t>
            </a:r>
          </a:p>
          <a:p>
            <a:pPr lvl="1" algn="l" eaLnBrk="1" hangingPunct="1">
              <a:spcBef>
                <a:spcPct val="20000"/>
              </a:spcBef>
              <a:buClr>
                <a:schemeClr val="accent2"/>
              </a:buClr>
              <a:buSzPct val="75000"/>
              <a:buFont typeface="Wingdings" charset="0"/>
              <a:buChar char="n"/>
            </a:pPr>
            <a:r>
              <a:rPr lang="en-US" sz="1600" dirty="0">
                <a:solidFill>
                  <a:srgbClr val="000000"/>
                </a:solidFill>
              </a:rPr>
              <a:t>BPM Suite 11g by Oracle</a:t>
            </a:r>
          </a:p>
          <a:p>
            <a:pPr lvl="1" algn="l" eaLnBrk="1" hangingPunct="1">
              <a:spcBef>
                <a:spcPct val="20000"/>
              </a:spcBef>
              <a:buClr>
                <a:schemeClr val="accent2"/>
              </a:buClr>
              <a:buSzPct val="75000"/>
              <a:buFont typeface="Wingdings" charset="0"/>
              <a:buChar char="n"/>
            </a:pPr>
            <a:r>
              <a:rPr lang="en-US" sz="1600" dirty="0">
                <a:solidFill>
                  <a:srgbClr val="000000"/>
                </a:solidFill>
              </a:rPr>
              <a:t>IBM Business Process Manager</a:t>
            </a:r>
          </a:p>
          <a:p>
            <a:pPr lvl="1" algn="l" eaLnBrk="1" hangingPunct="1">
              <a:spcBef>
                <a:spcPct val="20000"/>
              </a:spcBef>
              <a:buClr>
                <a:schemeClr val="accent2"/>
              </a:buClr>
              <a:buSzPct val="75000"/>
              <a:buFont typeface="Wingdings" charset="0"/>
              <a:buChar char="n"/>
            </a:pPr>
            <a:r>
              <a:rPr lang="en-US" sz="1600" dirty="0">
                <a:solidFill>
                  <a:srgbClr val="000000"/>
                </a:solidFill>
              </a:rPr>
              <a:t>BPMS Enterprise by </a:t>
            </a:r>
            <a:r>
              <a:rPr lang="en-US" sz="1600" dirty="0" err="1">
                <a:solidFill>
                  <a:srgbClr val="000000"/>
                </a:solidFill>
              </a:rPr>
              <a:t>Intalio</a:t>
            </a:r>
            <a:endParaRPr lang="en-US" sz="1600" dirty="0">
              <a:solidFill>
                <a:srgbClr val="000000"/>
              </a:solidFill>
            </a:endParaRPr>
          </a:p>
          <a:p>
            <a:pPr lvl="1" algn="l" eaLnBrk="1" hangingPunct="1">
              <a:spcBef>
                <a:spcPct val="20000"/>
              </a:spcBef>
              <a:buClr>
                <a:schemeClr val="accent2"/>
              </a:buClr>
              <a:buSzPct val="75000"/>
              <a:buFont typeface="Wingdings" charset="0"/>
              <a:buChar char="n"/>
            </a:pPr>
            <a:r>
              <a:rPr lang="en-US" sz="1600" dirty="0" err="1">
                <a:solidFill>
                  <a:srgbClr val="000000"/>
                </a:solidFill>
              </a:rPr>
              <a:t>webMethods</a:t>
            </a:r>
            <a:r>
              <a:rPr lang="en-US" sz="1600" dirty="0">
                <a:solidFill>
                  <a:srgbClr val="000000"/>
                </a:solidFill>
              </a:rPr>
              <a:t> BPMS by Software AG</a:t>
            </a:r>
          </a:p>
          <a:p>
            <a:pPr lvl="1" algn="l" eaLnBrk="1" hangingPunct="1">
              <a:spcBef>
                <a:spcPct val="20000"/>
              </a:spcBef>
              <a:buClr>
                <a:schemeClr val="accent2"/>
              </a:buClr>
              <a:buSzPct val="75000"/>
              <a:buFont typeface="Wingdings" charset="0"/>
              <a:buChar char="n"/>
            </a:pPr>
            <a:r>
              <a:rPr lang="en-US" sz="1600" dirty="0">
                <a:solidFill>
                  <a:srgbClr val="000000"/>
                </a:solidFill>
              </a:rPr>
              <a:t>Windows Workflow Foundation (.NET) by Microsoft</a:t>
            </a:r>
          </a:p>
          <a:p>
            <a:pPr lvl="1" algn="l" eaLnBrk="1" hangingPunct="1">
              <a:spcBef>
                <a:spcPct val="20000"/>
              </a:spcBef>
              <a:buClr>
                <a:schemeClr val="accent2"/>
              </a:buClr>
              <a:buSzPct val="75000"/>
              <a:buFont typeface="Wingdings" charset="0"/>
              <a:buChar char="n"/>
            </a:pPr>
            <a:r>
              <a:rPr lang="en-US" sz="1600" dirty="0" err="1">
                <a:solidFill>
                  <a:srgbClr val="000000"/>
                </a:solidFill>
              </a:rPr>
              <a:t>NetWeaver</a:t>
            </a:r>
            <a:r>
              <a:rPr lang="en-US" sz="1600" dirty="0">
                <a:solidFill>
                  <a:srgbClr val="000000"/>
                </a:solidFill>
              </a:rPr>
              <a:t> BPM Process Server by SAP</a:t>
            </a:r>
          </a:p>
          <a:p>
            <a:pPr algn="l" eaLnBrk="1" hangingPunct="1">
              <a:spcBef>
                <a:spcPct val="20000"/>
              </a:spcBef>
              <a:buClr>
                <a:srgbClr val="A50021"/>
              </a:buClr>
              <a:buSzPct val="75000"/>
              <a:buFont typeface="Wingdings" charset="0"/>
              <a:buChar char="n"/>
            </a:pPr>
            <a:endParaRPr lang="en-US" sz="1800" dirty="0">
              <a:solidFill>
                <a:srgbClr val="000000"/>
              </a:solidFill>
            </a:endParaRPr>
          </a:p>
          <a:p>
            <a:pPr algn="l" eaLnBrk="1" hangingPunct="1">
              <a:spcBef>
                <a:spcPct val="20000"/>
              </a:spcBef>
              <a:buClr>
                <a:srgbClr val="A50021"/>
              </a:buClr>
              <a:buSzPct val="75000"/>
              <a:buFont typeface="Wingdings" charset="0"/>
              <a:buChar char="n"/>
            </a:pPr>
            <a:r>
              <a:rPr lang="en-US" sz="1800" dirty="0">
                <a:solidFill>
                  <a:srgbClr val="000000"/>
                </a:solidFill>
              </a:rPr>
              <a:t>Open Source Workflow Engines</a:t>
            </a:r>
          </a:p>
          <a:p>
            <a:pPr lvl="1" algn="l" eaLnBrk="1" hangingPunct="1">
              <a:spcBef>
                <a:spcPct val="20000"/>
              </a:spcBef>
              <a:buClr>
                <a:schemeClr val="accent2"/>
              </a:buClr>
              <a:buSzPct val="75000"/>
              <a:buFont typeface="Wingdings" charset="0"/>
              <a:buChar char="n"/>
            </a:pPr>
            <a:r>
              <a:rPr lang="en-US" sz="1600" dirty="0">
                <a:solidFill>
                  <a:srgbClr val="000000"/>
                </a:solidFill>
              </a:rPr>
              <a:t>BPMN Process Engine by </a:t>
            </a:r>
            <a:r>
              <a:rPr lang="en-US" sz="1600" dirty="0" err="1">
                <a:solidFill>
                  <a:srgbClr val="000000"/>
                </a:solidFill>
              </a:rPr>
              <a:t>JBoss</a:t>
            </a:r>
            <a:endParaRPr lang="en-US" sz="1600" dirty="0">
              <a:solidFill>
                <a:srgbClr val="000000"/>
              </a:solidFill>
            </a:endParaRPr>
          </a:p>
          <a:p>
            <a:pPr lvl="1" algn="l" eaLnBrk="1" hangingPunct="1">
              <a:spcBef>
                <a:spcPct val="20000"/>
              </a:spcBef>
              <a:buClr>
                <a:schemeClr val="accent2"/>
              </a:buClr>
              <a:buSzPct val="75000"/>
              <a:buFont typeface="Wingdings" charset="0"/>
              <a:buChar char="n"/>
            </a:pPr>
            <a:r>
              <a:rPr lang="en-US" sz="1600" dirty="0" err="1">
                <a:solidFill>
                  <a:srgbClr val="000000"/>
                </a:solidFill>
              </a:rPr>
              <a:t>Activiti</a:t>
            </a:r>
            <a:endParaRPr lang="en-US" sz="1600" dirty="0">
              <a:solidFill>
                <a:srgbClr val="000000"/>
              </a:solidFill>
            </a:endParaRPr>
          </a:p>
        </p:txBody>
      </p: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1_Default Design">
  <a:themeElements>
    <a:clrScheme name="">
      <a:dk1>
        <a:srgbClr val="000000"/>
      </a:dk1>
      <a:lt1>
        <a:srgbClr val="FFFFFF"/>
      </a:lt1>
      <a:dk2>
        <a:srgbClr val="2A3D7A"/>
      </a:dk2>
      <a:lt2>
        <a:srgbClr val="000000"/>
      </a:lt2>
      <a:accent1>
        <a:srgbClr val="FFFFCC"/>
      </a:accent1>
      <a:accent2>
        <a:srgbClr val="FAC164"/>
      </a:accent2>
      <a:accent3>
        <a:srgbClr val="FFFFFF"/>
      </a:accent3>
      <a:accent4>
        <a:srgbClr val="000000"/>
      </a:accent4>
      <a:accent5>
        <a:srgbClr val="FFFFE2"/>
      </a:accent5>
      <a:accent6>
        <a:srgbClr val="E3AF5A"/>
      </a:accent6>
      <a:hlink>
        <a:srgbClr val="B0AE6A"/>
      </a:hlink>
      <a:folHlink>
        <a:srgbClr val="C3E684"/>
      </a:folHlink>
    </a:clrScheme>
    <a:fontScheme name="1_Default Design">
      <a:majorFont>
        <a:latin typeface="Verdana Ref"/>
        <a:ea typeface="ＭＳ Ｐゴシック"/>
        <a:cs typeface=""/>
      </a:majorFont>
      <a:minorFont>
        <a:latin typeface="Verdana Ref"/>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non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Verdana Ref" charset="0"/>
            <a:ea typeface="ＭＳ Ｐゴシック"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non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Verdana Ref" charset="0"/>
            <a:ea typeface="ＭＳ Ｐゴシック" charset="0"/>
          </a:defRPr>
        </a:defPPr>
      </a:lstStyle>
    </a:lnDef>
  </a:objectDefaults>
  <a:extraClrSchemeLst>
    <a:extraClrScheme>
      <a:clrScheme name="1_Default Design 1">
        <a:dk1>
          <a:srgbClr val="666699"/>
        </a:dk1>
        <a:lt1>
          <a:srgbClr val="FFFFCC"/>
        </a:lt1>
        <a:dk2>
          <a:srgbClr val="687FCA"/>
        </a:dk2>
        <a:lt2>
          <a:srgbClr val="192449"/>
        </a:lt2>
        <a:accent1>
          <a:srgbClr val="C9DDF1"/>
        </a:accent1>
        <a:accent2>
          <a:srgbClr val="FAC164"/>
        </a:accent2>
        <a:accent3>
          <a:srgbClr val="B9C0E1"/>
        </a:accent3>
        <a:accent4>
          <a:srgbClr val="DADAAE"/>
        </a:accent4>
        <a:accent5>
          <a:srgbClr val="E1EBF7"/>
        </a:accent5>
        <a:accent6>
          <a:srgbClr val="E3AF5A"/>
        </a:accent6>
        <a:hlink>
          <a:srgbClr val="B0AE6A"/>
        </a:hlink>
        <a:folHlink>
          <a:srgbClr val="C3E684"/>
        </a:folHlink>
      </a:clrScheme>
      <a:clrMap bg1="dk2" tx1="lt1" bg2="dk1" tx2="lt2" accent1="accent1" accent2="accent2" accent3="accent3" accent4="accent4" accent5="accent5" accent6="accent6" hlink="hlink" folHlink="folHlink"/>
    </a:extraClrScheme>
    <a:extraClrScheme>
      <a:clrScheme name="1_Default Design 2">
        <a:dk1>
          <a:srgbClr val="5B5249"/>
        </a:dk1>
        <a:lt1>
          <a:srgbClr val="FFFFFF"/>
        </a:lt1>
        <a:dk2>
          <a:srgbClr val="2A3D7A"/>
        </a:dk2>
        <a:lt2>
          <a:srgbClr val="CEC8BA"/>
        </a:lt2>
        <a:accent1>
          <a:srgbClr val="C9DDF1"/>
        </a:accent1>
        <a:accent2>
          <a:srgbClr val="FAC164"/>
        </a:accent2>
        <a:accent3>
          <a:srgbClr val="FFFFFF"/>
        </a:accent3>
        <a:accent4>
          <a:srgbClr val="4C453D"/>
        </a:accent4>
        <a:accent5>
          <a:srgbClr val="E1EBF7"/>
        </a:accent5>
        <a:accent6>
          <a:srgbClr val="E3AF5A"/>
        </a:accent6>
        <a:hlink>
          <a:srgbClr val="B0AE6A"/>
        </a:hlink>
        <a:folHlink>
          <a:srgbClr val="C3E684"/>
        </a:folHlink>
      </a:clrScheme>
      <a:clrMap bg1="lt1" tx1="dk1" bg2="lt2" tx2="dk2" accent1="accent1" accent2="accent2" accent3="accent3" accent4="accent4" accent5="accent5" accent6="accent6" hlink="hlink" folHlink="folHlink"/>
    </a:extraClrScheme>
    <a:extraClrScheme>
      <a:clrScheme name="1_Default Design 3">
        <a:dk1>
          <a:srgbClr val="333333"/>
        </a:dk1>
        <a:lt1>
          <a:srgbClr val="FFFFFF"/>
        </a:lt1>
        <a:dk2>
          <a:srgbClr val="000000"/>
        </a:dk2>
        <a:lt2>
          <a:srgbClr val="DDDDDD"/>
        </a:lt2>
        <a:accent1>
          <a:srgbClr val="DDDDDD"/>
        </a:accent1>
        <a:accent2>
          <a:srgbClr val="B2B2B2"/>
        </a:accent2>
        <a:accent3>
          <a:srgbClr val="FFFFFF"/>
        </a:accent3>
        <a:accent4>
          <a:srgbClr val="2A2A2A"/>
        </a:accent4>
        <a:accent5>
          <a:srgbClr val="EBEBEB"/>
        </a:accent5>
        <a:accent6>
          <a:srgbClr val="A1A1A1"/>
        </a:accent6>
        <a:hlink>
          <a:srgbClr val="808080"/>
        </a:hlink>
        <a:folHlink>
          <a:srgbClr val="5F5F5F"/>
        </a:folHlink>
      </a:clrScheme>
      <a:clrMap bg1="lt1" tx1="dk1" bg2="lt2" tx2="dk2" accent1="accent1" accent2="accent2" accent3="accent3" accent4="accent4" accent5="accent5" accent6="accent6" hlink="hlink" folHlink="folHlink"/>
    </a:extraClrScheme>
    <a:extraClrScheme>
      <a:clrScheme name="1_Default Design 4">
        <a:dk1>
          <a:srgbClr val="8061A5"/>
        </a:dk1>
        <a:lt1>
          <a:srgbClr val="FFFFCC"/>
        </a:lt1>
        <a:dk2>
          <a:srgbClr val="967DB5"/>
        </a:dk2>
        <a:lt2>
          <a:srgbClr val="192449"/>
        </a:lt2>
        <a:accent1>
          <a:srgbClr val="D6C9F1"/>
        </a:accent1>
        <a:accent2>
          <a:srgbClr val="FAC164"/>
        </a:accent2>
        <a:accent3>
          <a:srgbClr val="C9BFD7"/>
        </a:accent3>
        <a:accent4>
          <a:srgbClr val="DADAAE"/>
        </a:accent4>
        <a:accent5>
          <a:srgbClr val="E8E1F7"/>
        </a:accent5>
        <a:accent6>
          <a:srgbClr val="E3AF5A"/>
        </a:accent6>
        <a:hlink>
          <a:srgbClr val="B0AE6A"/>
        </a:hlink>
        <a:folHlink>
          <a:srgbClr val="C3E684"/>
        </a:folHlink>
      </a:clrScheme>
      <a:clrMap bg1="dk2" tx1="lt1" bg2="dk1" tx2="lt2" accent1="accent1" accent2="accent2" accent3="accent3" accent4="accent4" accent5="accent5" accent6="accent6" hlink="hlink" folHlink="folHlink"/>
    </a:extraClrScheme>
    <a:extraClrScheme>
      <a:clrScheme name="1_Default Design 5">
        <a:dk1>
          <a:srgbClr val="5B5249"/>
        </a:dk1>
        <a:lt1>
          <a:srgbClr val="FFFFFF"/>
        </a:lt1>
        <a:dk2>
          <a:srgbClr val="2A3D7A"/>
        </a:dk2>
        <a:lt2>
          <a:srgbClr val="CEC8BA"/>
        </a:lt2>
        <a:accent1>
          <a:srgbClr val="C9DDF1"/>
        </a:accent1>
        <a:accent2>
          <a:srgbClr val="FAC164"/>
        </a:accent2>
        <a:accent3>
          <a:srgbClr val="FFFFFF"/>
        </a:accent3>
        <a:accent4>
          <a:srgbClr val="4C453D"/>
        </a:accent4>
        <a:accent5>
          <a:srgbClr val="E1EBF7"/>
        </a:accent5>
        <a:accent6>
          <a:srgbClr val="E3AF5A"/>
        </a:accent6>
        <a:hlink>
          <a:srgbClr val="993333"/>
        </a:hlink>
        <a:folHlink>
          <a:srgbClr val="3333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Separator">
  <a:themeElements>
    <a:clrScheme name="">
      <a:dk1>
        <a:srgbClr val="000000"/>
      </a:dk1>
      <a:lt1>
        <a:srgbClr val="FFFFFF"/>
      </a:lt1>
      <a:dk2>
        <a:srgbClr val="2A3D7A"/>
      </a:dk2>
      <a:lt2>
        <a:srgbClr val="000000"/>
      </a:lt2>
      <a:accent1>
        <a:srgbClr val="FFFFCC"/>
      </a:accent1>
      <a:accent2>
        <a:srgbClr val="FAC164"/>
      </a:accent2>
      <a:accent3>
        <a:srgbClr val="FFFFFF"/>
      </a:accent3>
      <a:accent4>
        <a:srgbClr val="000000"/>
      </a:accent4>
      <a:accent5>
        <a:srgbClr val="FFFFE2"/>
      </a:accent5>
      <a:accent6>
        <a:srgbClr val="E3AF5A"/>
      </a:accent6>
      <a:hlink>
        <a:srgbClr val="B0AE6A"/>
      </a:hlink>
      <a:folHlink>
        <a:srgbClr val="C3E684"/>
      </a:folHlink>
    </a:clrScheme>
    <a:fontScheme name="Separator">
      <a:majorFont>
        <a:latin typeface="Verdana Ref"/>
        <a:ea typeface="ＭＳ Ｐゴシック"/>
        <a:cs typeface=""/>
      </a:majorFont>
      <a:minorFont>
        <a:latin typeface="Verdana Ref"/>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non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Verdana Ref" charset="0"/>
            <a:ea typeface="ＭＳ Ｐゴシック"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non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Verdana Ref" charset="0"/>
            <a:ea typeface="ＭＳ Ｐゴシック" charset="0"/>
          </a:defRPr>
        </a:defPPr>
      </a:lstStyle>
    </a:lnDef>
  </a:objectDefaults>
  <a:extraClrSchemeLst>
    <a:extraClrScheme>
      <a:clrScheme name="Separator 1">
        <a:dk1>
          <a:srgbClr val="666699"/>
        </a:dk1>
        <a:lt1>
          <a:srgbClr val="FFFFCC"/>
        </a:lt1>
        <a:dk2>
          <a:srgbClr val="687FCA"/>
        </a:dk2>
        <a:lt2>
          <a:srgbClr val="192449"/>
        </a:lt2>
        <a:accent1>
          <a:srgbClr val="C9DDF1"/>
        </a:accent1>
        <a:accent2>
          <a:srgbClr val="FAC164"/>
        </a:accent2>
        <a:accent3>
          <a:srgbClr val="B9C0E1"/>
        </a:accent3>
        <a:accent4>
          <a:srgbClr val="DADAAE"/>
        </a:accent4>
        <a:accent5>
          <a:srgbClr val="E1EBF7"/>
        </a:accent5>
        <a:accent6>
          <a:srgbClr val="E3AF5A"/>
        </a:accent6>
        <a:hlink>
          <a:srgbClr val="B0AE6A"/>
        </a:hlink>
        <a:folHlink>
          <a:srgbClr val="C3E684"/>
        </a:folHlink>
      </a:clrScheme>
      <a:clrMap bg1="dk2" tx1="lt1" bg2="dk1" tx2="lt2" accent1="accent1" accent2="accent2" accent3="accent3" accent4="accent4" accent5="accent5" accent6="accent6" hlink="hlink" folHlink="folHlink"/>
    </a:extraClrScheme>
    <a:extraClrScheme>
      <a:clrScheme name="Separator 2">
        <a:dk1>
          <a:srgbClr val="5B5249"/>
        </a:dk1>
        <a:lt1>
          <a:srgbClr val="FFFFFF"/>
        </a:lt1>
        <a:dk2>
          <a:srgbClr val="2A3D7A"/>
        </a:dk2>
        <a:lt2>
          <a:srgbClr val="CEC8BA"/>
        </a:lt2>
        <a:accent1>
          <a:srgbClr val="C9DDF1"/>
        </a:accent1>
        <a:accent2>
          <a:srgbClr val="FAC164"/>
        </a:accent2>
        <a:accent3>
          <a:srgbClr val="FFFFFF"/>
        </a:accent3>
        <a:accent4>
          <a:srgbClr val="4C453D"/>
        </a:accent4>
        <a:accent5>
          <a:srgbClr val="E1EBF7"/>
        </a:accent5>
        <a:accent6>
          <a:srgbClr val="E3AF5A"/>
        </a:accent6>
        <a:hlink>
          <a:srgbClr val="B0AE6A"/>
        </a:hlink>
        <a:folHlink>
          <a:srgbClr val="C3E684"/>
        </a:folHlink>
      </a:clrScheme>
      <a:clrMap bg1="lt1" tx1="dk1" bg2="lt2" tx2="dk2" accent1="accent1" accent2="accent2" accent3="accent3" accent4="accent4" accent5="accent5" accent6="accent6" hlink="hlink" folHlink="folHlink"/>
    </a:extraClrScheme>
    <a:extraClrScheme>
      <a:clrScheme name="Separator 3">
        <a:dk1>
          <a:srgbClr val="333333"/>
        </a:dk1>
        <a:lt1>
          <a:srgbClr val="FFFFFF"/>
        </a:lt1>
        <a:dk2>
          <a:srgbClr val="000000"/>
        </a:dk2>
        <a:lt2>
          <a:srgbClr val="DDDDDD"/>
        </a:lt2>
        <a:accent1>
          <a:srgbClr val="DDDDDD"/>
        </a:accent1>
        <a:accent2>
          <a:srgbClr val="B2B2B2"/>
        </a:accent2>
        <a:accent3>
          <a:srgbClr val="FFFFFF"/>
        </a:accent3>
        <a:accent4>
          <a:srgbClr val="2A2A2A"/>
        </a:accent4>
        <a:accent5>
          <a:srgbClr val="EBEBEB"/>
        </a:accent5>
        <a:accent6>
          <a:srgbClr val="A1A1A1"/>
        </a:accent6>
        <a:hlink>
          <a:srgbClr val="808080"/>
        </a:hlink>
        <a:folHlink>
          <a:srgbClr val="5F5F5F"/>
        </a:folHlink>
      </a:clrScheme>
      <a:clrMap bg1="lt1" tx1="dk1" bg2="lt2" tx2="dk2" accent1="accent1" accent2="accent2" accent3="accent3" accent4="accent4" accent5="accent5" accent6="accent6" hlink="hlink" folHlink="folHlink"/>
    </a:extraClrScheme>
    <a:extraClrScheme>
      <a:clrScheme name="Separator 4">
        <a:dk1>
          <a:srgbClr val="8061A5"/>
        </a:dk1>
        <a:lt1>
          <a:srgbClr val="FFFFCC"/>
        </a:lt1>
        <a:dk2>
          <a:srgbClr val="967DB5"/>
        </a:dk2>
        <a:lt2>
          <a:srgbClr val="192449"/>
        </a:lt2>
        <a:accent1>
          <a:srgbClr val="D6C9F1"/>
        </a:accent1>
        <a:accent2>
          <a:srgbClr val="FAC164"/>
        </a:accent2>
        <a:accent3>
          <a:srgbClr val="C9BFD7"/>
        </a:accent3>
        <a:accent4>
          <a:srgbClr val="DADAAE"/>
        </a:accent4>
        <a:accent5>
          <a:srgbClr val="E8E1F7"/>
        </a:accent5>
        <a:accent6>
          <a:srgbClr val="E3AF5A"/>
        </a:accent6>
        <a:hlink>
          <a:srgbClr val="B0AE6A"/>
        </a:hlink>
        <a:folHlink>
          <a:srgbClr val="C3E684"/>
        </a:folHlink>
      </a:clrScheme>
      <a:clrMap bg1="dk2" tx1="lt1" bg2="dk1" tx2="lt2" accent1="accent1" accent2="accent2" accent3="accent3" accent4="accent4" accent5="accent5" accent6="accent6" hlink="hlink" folHlink="folHlink"/>
    </a:extraClrScheme>
    <a:extraClrScheme>
      <a:clrScheme name="Separator 5">
        <a:dk1>
          <a:srgbClr val="5B5249"/>
        </a:dk1>
        <a:lt1>
          <a:srgbClr val="FFFFFF"/>
        </a:lt1>
        <a:dk2>
          <a:srgbClr val="2A3D7A"/>
        </a:dk2>
        <a:lt2>
          <a:srgbClr val="CEC8BA"/>
        </a:lt2>
        <a:accent1>
          <a:srgbClr val="C9DDF1"/>
        </a:accent1>
        <a:accent2>
          <a:srgbClr val="FAC164"/>
        </a:accent2>
        <a:accent3>
          <a:srgbClr val="FFFFFF"/>
        </a:accent3>
        <a:accent4>
          <a:srgbClr val="4C453D"/>
        </a:accent4>
        <a:accent5>
          <a:srgbClr val="E1EBF7"/>
        </a:accent5>
        <a:accent6>
          <a:srgbClr val="E3AF5A"/>
        </a:accent6>
        <a:hlink>
          <a:srgbClr val="993333"/>
        </a:hlink>
        <a:folHlink>
          <a:srgbClr val="333399"/>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Separator">
  <a:themeElements>
    <a:clrScheme name="">
      <a:dk1>
        <a:srgbClr val="000000"/>
      </a:dk1>
      <a:lt1>
        <a:srgbClr val="FFFFFF"/>
      </a:lt1>
      <a:dk2>
        <a:srgbClr val="2A3D7A"/>
      </a:dk2>
      <a:lt2>
        <a:srgbClr val="000000"/>
      </a:lt2>
      <a:accent1>
        <a:srgbClr val="FFFFCC"/>
      </a:accent1>
      <a:accent2>
        <a:srgbClr val="FAC164"/>
      </a:accent2>
      <a:accent3>
        <a:srgbClr val="FFFFFF"/>
      </a:accent3>
      <a:accent4>
        <a:srgbClr val="000000"/>
      </a:accent4>
      <a:accent5>
        <a:srgbClr val="FFFFE2"/>
      </a:accent5>
      <a:accent6>
        <a:srgbClr val="E3AF5A"/>
      </a:accent6>
      <a:hlink>
        <a:srgbClr val="B0AE6A"/>
      </a:hlink>
      <a:folHlink>
        <a:srgbClr val="C3E684"/>
      </a:folHlink>
    </a:clrScheme>
    <a:fontScheme name="Separator">
      <a:majorFont>
        <a:latin typeface="Verdana Ref"/>
        <a:ea typeface="ＭＳ Ｐゴシック"/>
        <a:cs typeface=""/>
      </a:majorFont>
      <a:minorFont>
        <a:latin typeface="Verdana Ref"/>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non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Verdana Ref" charset="0"/>
            <a:ea typeface="ＭＳ Ｐゴシック"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non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Verdana Ref" charset="0"/>
            <a:ea typeface="ＭＳ Ｐゴシック" charset="0"/>
          </a:defRPr>
        </a:defPPr>
      </a:lstStyle>
    </a:lnDef>
  </a:objectDefaults>
  <a:extraClrSchemeLst>
    <a:extraClrScheme>
      <a:clrScheme name="Separator 1">
        <a:dk1>
          <a:srgbClr val="666699"/>
        </a:dk1>
        <a:lt1>
          <a:srgbClr val="FFFFCC"/>
        </a:lt1>
        <a:dk2>
          <a:srgbClr val="687FCA"/>
        </a:dk2>
        <a:lt2>
          <a:srgbClr val="192449"/>
        </a:lt2>
        <a:accent1>
          <a:srgbClr val="C9DDF1"/>
        </a:accent1>
        <a:accent2>
          <a:srgbClr val="FAC164"/>
        </a:accent2>
        <a:accent3>
          <a:srgbClr val="B9C0E1"/>
        </a:accent3>
        <a:accent4>
          <a:srgbClr val="DADAAE"/>
        </a:accent4>
        <a:accent5>
          <a:srgbClr val="E1EBF7"/>
        </a:accent5>
        <a:accent6>
          <a:srgbClr val="E3AF5A"/>
        </a:accent6>
        <a:hlink>
          <a:srgbClr val="B0AE6A"/>
        </a:hlink>
        <a:folHlink>
          <a:srgbClr val="C3E684"/>
        </a:folHlink>
      </a:clrScheme>
      <a:clrMap bg1="dk2" tx1="lt1" bg2="dk1" tx2="lt2" accent1="accent1" accent2="accent2" accent3="accent3" accent4="accent4" accent5="accent5" accent6="accent6" hlink="hlink" folHlink="folHlink"/>
    </a:extraClrScheme>
    <a:extraClrScheme>
      <a:clrScheme name="Separator 2">
        <a:dk1>
          <a:srgbClr val="5B5249"/>
        </a:dk1>
        <a:lt1>
          <a:srgbClr val="FFFFFF"/>
        </a:lt1>
        <a:dk2>
          <a:srgbClr val="2A3D7A"/>
        </a:dk2>
        <a:lt2>
          <a:srgbClr val="CEC8BA"/>
        </a:lt2>
        <a:accent1>
          <a:srgbClr val="C9DDF1"/>
        </a:accent1>
        <a:accent2>
          <a:srgbClr val="FAC164"/>
        </a:accent2>
        <a:accent3>
          <a:srgbClr val="FFFFFF"/>
        </a:accent3>
        <a:accent4>
          <a:srgbClr val="4C453D"/>
        </a:accent4>
        <a:accent5>
          <a:srgbClr val="E1EBF7"/>
        </a:accent5>
        <a:accent6>
          <a:srgbClr val="E3AF5A"/>
        </a:accent6>
        <a:hlink>
          <a:srgbClr val="B0AE6A"/>
        </a:hlink>
        <a:folHlink>
          <a:srgbClr val="C3E684"/>
        </a:folHlink>
      </a:clrScheme>
      <a:clrMap bg1="lt1" tx1="dk1" bg2="lt2" tx2="dk2" accent1="accent1" accent2="accent2" accent3="accent3" accent4="accent4" accent5="accent5" accent6="accent6" hlink="hlink" folHlink="folHlink"/>
    </a:extraClrScheme>
    <a:extraClrScheme>
      <a:clrScheme name="Separator 3">
        <a:dk1>
          <a:srgbClr val="333333"/>
        </a:dk1>
        <a:lt1>
          <a:srgbClr val="FFFFFF"/>
        </a:lt1>
        <a:dk2>
          <a:srgbClr val="000000"/>
        </a:dk2>
        <a:lt2>
          <a:srgbClr val="DDDDDD"/>
        </a:lt2>
        <a:accent1>
          <a:srgbClr val="DDDDDD"/>
        </a:accent1>
        <a:accent2>
          <a:srgbClr val="B2B2B2"/>
        </a:accent2>
        <a:accent3>
          <a:srgbClr val="FFFFFF"/>
        </a:accent3>
        <a:accent4>
          <a:srgbClr val="2A2A2A"/>
        </a:accent4>
        <a:accent5>
          <a:srgbClr val="EBEBEB"/>
        </a:accent5>
        <a:accent6>
          <a:srgbClr val="A1A1A1"/>
        </a:accent6>
        <a:hlink>
          <a:srgbClr val="808080"/>
        </a:hlink>
        <a:folHlink>
          <a:srgbClr val="5F5F5F"/>
        </a:folHlink>
      </a:clrScheme>
      <a:clrMap bg1="lt1" tx1="dk1" bg2="lt2" tx2="dk2" accent1="accent1" accent2="accent2" accent3="accent3" accent4="accent4" accent5="accent5" accent6="accent6" hlink="hlink" folHlink="folHlink"/>
    </a:extraClrScheme>
    <a:extraClrScheme>
      <a:clrScheme name="Separator 4">
        <a:dk1>
          <a:srgbClr val="8061A5"/>
        </a:dk1>
        <a:lt1>
          <a:srgbClr val="FFFFCC"/>
        </a:lt1>
        <a:dk2>
          <a:srgbClr val="967DB5"/>
        </a:dk2>
        <a:lt2>
          <a:srgbClr val="192449"/>
        </a:lt2>
        <a:accent1>
          <a:srgbClr val="D6C9F1"/>
        </a:accent1>
        <a:accent2>
          <a:srgbClr val="FAC164"/>
        </a:accent2>
        <a:accent3>
          <a:srgbClr val="C9BFD7"/>
        </a:accent3>
        <a:accent4>
          <a:srgbClr val="DADAAE"/>
        </a:accent4>
        <a:accent5>
          <a:srgbClr val="E8E1F7"/>
        </a:accent5>
        <a:accent6>
          <a:srgbClr val="E3AF5A"/>
        </a:accent6>
        <a:hlink>
          <a:srgbClr val="B0AE6A"/>
        </a:hlink>
        <a:folHlink>
          <a:srgbClr val="C3E684"/>
        </a:folHlink>
      </a:clrScheme>
      <a:clrMap bg1="dk2" tx1="lt1" bg2="dk1" tx2="lt2" accent1="accent1" accent2="accent2" accent3="accent3" accent4="accent4" accent5="accent5" accent6="accent6" hlink="hlink" folHlink="folHlink"/>
    </a:extraClrScheme>
    <a:extraClrScheme>
      <a:clrScheme name="Separator 5">
        <a:dk1>
          <a:srgbClr val="5B5249"/>
        </a:dk1>
        <a:lt1>
          <a:srgbClr val="FFFFFF"/>
        </a:lt1>
        <a:dk2>
          <a:srgbClr val="2A3D7A"/>
        </a:dk2>
        <a:lt2>
          <a:srgbClr val="CEC8BA"/>
        </a:lt2>
        <a:accent1>
          <a:srgbClr val="C9DDF1"/>
        </a:accent1>
        <a:accent2>
          <a:srgbClr val="FAC164"/>
        </a:accent2>
        <a:accent3>
          <a:srgbClr val="FFFFFF"/>
        </a:accent3>
        <a:accent4>
          <a:srgbClr val="4C453D"/>
        </a:accent4>
        <a:accent5>
          <a:srgbClr val="E1EBF7"/>
        </a:accent5>
        <a:accent6>
          <a:srgbClr val="E3AF5A"/>
        </a:accent6>
        <a:hlink>
          <a:srgbClr val="993333"/>
        </a:hlink>
        <a:folHlink>
          <a:srgbClr val="333399"/>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Default Design">
  <a:themeElements>
    <a:clrScheme name="">
      <a:dk1>
        <a:srgbClr val="000000"/>
      </a:dk1>
      <a:lt1>
        <a:srgbClr val="FFFFFF"/>
      </a:lt1>
      <a:dk2>
        <a:srgbClr val="2A3D7A"/>
      </a:dk2>
      <a:lt2>
        <a:srgbClr val="000000"/>
      </a:lt2>
      <a:accent1>
        <a:srgbClr val="FFFFCC"/>
      </a:accent1>
      <a:accent2>
        <a:srgbClr val="FAC164"/>
      </a:accent2>
      <a:accent3>
        <a:srgbClr val="FFFFFF"/>
      </a:accent3>
      <a:accent4>
        <a:srgbClr val="000000"/>
      </a:accent4>
      <a:accent5>
        <a:srgbClr val="FFFFE2"/>
      </a:accent5>
      <a:accent6>
        <a:srgbClr val="E3AF5A"/>
      </a:accent6>
      <a:hlink>
        <a:srgbClr val="B0AE6A"/>
      </a:hlink>
      <a:folHlink>
        <a:srgbClr val="C3E684"/>
      </a:folHlink>
    </a:clrScheme>
    <a:fontScheme name="1_Default Design">
      <a:majorFont>
        <a:latin typeface="Verdana Ref"/>
        <a:ea typeface="ＭＳ Ｐゴシック"/>
        <a:cs typeface=""/>
      </a:majorFont>
      <a:minorFont>
        <a:latin typeface="Verdana Ref"/>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non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Verdana Ref" charset="0"/>
            <a:ea typeface="ＭＳ Ｐゴシック"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non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Verdana Ref" charset="0"/>
            <a:ea typeface="ＭＳ Ｐゴシック" charset="0"/>
          </a:defRPr>
        </a:defPPr>
      </a:lstStyle>
    </a:lnDef>
  </a:objectDefaults>
  <a:extraClrSchemeLst>
    <a:extraClrScheme>
      <a:clrScheme name="1_Default Design 1">
        <a:dk1>
          <a:srgbClr val="666699"/>
        </a:dk1>
        <a:lt1>
          <a:srgbClr val="FFFFCC"/>
        </a:lt1>
        <a:dk2>
          <a:srgbClr val="687FCA"/>
        </a:dk2>
        <a:lt2>
          <a:srgbClr val="192449"/>
        </a:lt2>
        <a:accent1>
          <a:srgbClr val="C9DDF1"/>
        </a:accent1>
        <a:accent2>
          <a:srgbClr val="FAC164"/>
        </a:accent2>
        <a:accent3>
          <a:srgbClr val="B9C0E1"/>
        </a:accent3>
        <a:accent4>
          <a:srgbClr val="DADAAE"/>
        </a:accent4>
        <a:accent5>
          <a:srgbClr val="E1EBF7"/>
        </a:accent5>
        <a:accent6>
          <a:srgbClr val="E3AF5A"/>
        </a:accent6>
        <a:hlink>
          <a:srgbClr val="B0AE6A"/>
        </a:hlink>
        <a:folHlink>
          <a:srgbClr val="C3E684"/>
        </a:folHlink>
      </a:clrScheme>
      <a:clrMap bg1="dk2" tx1="lt1" bg2="dk1" tx2="lt2" accent1="accent1" accent2="accent2" accent3="accent3" accent4="accent4" accent5="accent5" accent6="accent6" hlink="hlink" folHlink="folHlink"/>
    </a:extraClrScheme>
    <a:extraClrScheme>
      <a:clrScheme name="1_Default Design 2">
        <a:dk1>
          <a:srgbClr val="5B5249"/>
        </a:dk1>
        <a:lt1>
          <a:srgbClr val="FFFFFF"/>
        </a:lt1>
        <a:dk2>
          <a:srgbClr val="2A3D7A"/>
        </a:dk2>
        <a:lt2>
          <a:srgbClr val="CEC8BA"/>
        </a:lt2>
        <a:accent1>
          <a:srgbClr val="C9DDF1"/>
        </a:accent1>
        <a:accent2>
          <a:srgbClr val="FAC164"/>
        </a:accent2>
        <a:accent3>
          <a:srgbClr val="FFFFFF"/>
        </a:accent3>
        <a:accent4>
          <a:srgbClr val="4C453D"/>
        </a:accent4>
        <a:accent5>
          <a:srgbClr val="E1EBF7"/>
        </a:accent5>
        <a:accent6>
          <a:srgbClr val="E3AF5A"/>
        </a:accent6>
        <a:hlink>
          <a:srgbClr val="B0AE6A"/>
        </a:hlink>
        <a:folHlink>
          <a:srgbClr val="C3E684"/>
        </a:folHlink>
      </a:clrScheme>
      <a:clrMap bg1="lt1" tx1="dk1" bg2="lt2" tx2="dk2" accent1="accent1" accent2="accent2" accent3="accent3" accent4="accent4" accent5="accent5" accent6="accent6" hlink="hlink" folHlink="folHlink"/>
    </a:extraClrScheme>
    <a:extraClrScheme>
      <a:clrScheme name="1_Default Design 3">
        <a:dk1>
          <a:srgbClr val="333333"/>
        </a:dk1>
        <a:lt1>
          <a:srgbClr val="FFFFFF"/>
        </a:lt1>
        <a:dk2>
          <a:srgbClr val="000000"/>
        </a:dk2>
        <a:lt2>
          <a:srgbClr val="DDDDDD"/>
        </a:lt2>
        <a:accent1>
          <a:srgbClr val="DDDDDD"/>
        </a:accent1>
        <a:accent2>
          <a:srgbClr val="B2B2B2"/>
        </a:accent2>
        <a:accent3>
          <a:srgbClr val="FFFFFF"/>
        </a:accent3>
        <a:accent4>
          <a:srgbClr val="2A2A2A"/>
        </a:accent4>
        <a:accent5>
          <a:srgbClr val="EBEBEB"/>
        </a:accent5>
        <a:accent6>
          <a:srgbClr val="A1A1A1"/>
        </a:accent6>
        <a:hlink>
          <a:srgbClr val="808080"/>
        </a:hlink>
        <a:folHlink>
          <a:srgbClr val="5F5F5F"/>
        </a:folHlink>
      </a:clrScheme>
      <a:clrMap bg1="lt1" tx1="dk1" bg2="lt2" tx2="dk2" accent1="accent1" accent2="accent2" accent3="accent3" accent4="accent4" accent5="accent5" accent6="accent6" hlink="hlink" folHlink="folHlink"/>
    </a:extraClrScheme>
    <a:extraClrScheme>
      <a:clrScheme name="1_Default Design 4">
        <a:dk1>
          <a:srgbClr val="8061A5"/>
        </a:dk1>
        <a:lt1>
          <a:srgbClr val="FFFFCC"/>
        </a:lt1>
        <a:dk2>
          <a:srgbClr val="967DB5"/>
        </a:dk2>
        <a:lt2>
          <a:srgbClr val="192449"/>
        </a:lt2>
        <a:accent1>
          <a:srgbClr val="D6C9F1"/>
        </a:accent1>
        <a:accent2>
          <a:srgbClr val="FAC164"/>
        </a:accent2>
        <a:accent3>
          <a:srgbClr val="C9BFD7"/>
        </a:accent3>
        <a:accent4>
          <a:srgbClr val="DADAAE"/>
        </a:accent4>
        <a:accent5>
          <a:srgbClr val="E8E1F7"/>
        </a:accent5>
        <a:accent6>
          <a:srgbClr val="E3AF5A"/>
        </a:accent6>
        <a:hlink>
          <a:srgbClr val="B0AE6A"/>
        </a:hlink>
        <a:folHlink>
          <a:srgbClr val="C3E684"/>
        </a:folHlink>
      </a:clrScheme>
      <a:clrMap bg1="dk2" tx1="lt1" bg2="dk1" tx2="lt2" accent1="accent1" accent2="accent2" accent3="accent3" accent4="accent4" accent5="accent5" accent6="accent6" hlink="hlink" folHlink="folHlink"/>
    </a:extraClrScheme>
    <a:extraClrScheme>
      <a:clrScheme name="1_Default Design 5">
        <a:dk1>
          <a:srgbClr val="5B5249"/>
        </a:dk1>
        <a:lt1>
          <a:srgbClr val="FFFFFF"/>
        </a:lt1>
        <a:dk2>
          <a:srgbClr val="2A3D7A"/>
        </a:dk2>
        <a:lt2>
          <a:srgbClr val="CEC8BA"/>
        </a:lt2>
        <a:accent1>
          <a:srgbClr val="C9DDF1"/>
        </a:accent1>
        <a:accent2>
          <a:srgbClr val="FAC164"/>
        </a:accent2>
        <a:accent3>
          <a:srgbClr val="FFFFFF"/>
        </a:accent3>
        <a:accent4>
          <a:srgbClr val="4C453D"/>
        </a:accent4>
        <a:accent5>
          <a:srgbClr val="E1EBF7"/>
        </a:accent5>
        <a:accent6>
          <a:srgbClr val="E3AF5A"/>
        </a:accent6>
        <a:hlink>
          <a:srgbClr val="993333"/>
        </a:hlink>
        <a:folHlink>
          <a:srgbClr val="333399"/>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2_Separator">
  <a:themeElements>
    <a:clrScheme name="">
      <a:dk1>
        <a:srgbClr val="000000"/>
      </a:dk1>
      <a:lt1>
        <a:srgbClr val="FFFFFF"/>
      </a:lt1>
      <a:dk2>
        <a:srgbClr val="2A3D7A"/>
      </a:dk2>
      <a:lt2>
        <a:srgbClr val="000000"/>
      </a:lt2>
      <a:accent1>
        <a:srgbClr val="FFFFCC"/>
      </a:accent1>
      <a:accent2>
        <a:srgbClr val="FAC164"/>
      </a:accent2>
      <a:accent3>
        <a:srgbClr val="FFFFFF"/>
      </a:accent3>
      <a:accent4>
        <a:srgbClr val="000000"/>
      </a:accent4>
      <a:accent5>
        <a:srgbClr val="FFFFE2"/>
      </a:accent5>
      <a:accent6>
        <a:srgbClr val="E3AF5A"/>
      </a:accent6>
      <a:hlink>
        <a:srgbClr val="B0AE6A"/>
      </a:hlink>
      <a:folHlink>
        <a:srgbClr val="C3E684"/>
      </a:folHlink>
    </a:clrScheme>
    <a:fontScheme name="Separator">
      <a:majorFont>
        <a:latin typeface="Verdana Ref"/>
        <a:ea typeface="ＭＳ Ｐゴシック"/>
        <a:cs typeface=""/>
      </a:majorFont>
      <a:minorFont>
        <a:latin typeface="Verdana Ref"/>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non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Verdana Ref" charset="0"/>
            <a:ea typeface="ＭＳ Ｐゴシック"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non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Verdana Ref" charset="0"/>
            <a:ea typeface="ＭＳ Ｐゴシック" charset="0"/>
          </a:defRPr>
        </a:defPPr>
      </a:lstStyle>
    </a:lnDef>
  </a:objectDefaults>
  <a:extraClrSchemeLst>
    <a:extraClrScheme>
      <a:clrScheme name="Separator 1">
        <a:dk1>
          <a:srgbClr val="666699"/>
        </a:dk1>
        <a:lt1>
          <a:srgbClr val="FFFFCC"/>
        </a:lt1>
        <a:dk2>
          <a:srgbClr val="687FCA"/>
        </a:dk2>
        <a:lt2>
          <a:srgbClr val="192449"/>
        </a:lt2>
        <a:accent1>
          <a:srgbClr val="C9DDF1"/>
        </a:accent1>
        <a:accent2>
          <a:srgbClr val="FAC164"/>
        </a:accent2>
        <a:accent3>
          <a:srgbClr val="B9C0E1"/>
        </a:accent3>
        <a:accent4>
          <a:srgbClr val="DADAAE"/>
        </a:accent4>
        <a:accent5>
          <a:srgbClr val="E1EBF7"/>
        </a:accent5>
        <a:accent6>
          <a:srgbClr val="E3AF5A"/>
        </a:accent6>
        <a:hlink>
          <a:srgbClr val="B0AE6A"/>
        </a:hlink>
        <a:folHlink>
          <a:srgbClr val="C3E684"/>
        </a:folHlink>
      </a:clrScheme>
      <a:clrMap bg1="dk2" tx1="lt1" bg2="dk1" tx2="lt2" accent1="accent1" accent2="accent2" accent3="accent3" accent4="accent4" accent5="accent5" accent6="accent6" hlink="hlink" folHlink="folHlink"/>
    </a:extraClrScheme>
    <a:extraClrScheme>
      <a:clrScheme name="Separator 2">
        <a:dk1>
          <a:srgbClr val="5B5249"/>
        </a:dk1>
        <a:lt1>
          <a:srgbClr val="FFFFFF"/>
        </a:lt1>
        <a:dk2>
          <a:srgbClr val="2A3D7A"/>
        </a:dk2>
        <a:lt2>
          <a:srgbClr val="CEC8BA"/>
        </a:lt2>
        <a:accent1>
          <a:srgbClr val="C9DDF1"/>
        </a:accent1>
        <a:accent2>
          <a:srgbClr val="FAC164"/>
        </a:accent2>
        <a:accent3>
          <a:srgbClr val="FFFFFF"/>
        </a:accent3>
        <a:accent4>
          <a:srgbClr val="4C453D"/>
        </a:accent4>
        <a:accent5>
          <a:srgbClr val="E1EBF7"/>
        </a:accent5>
        <a:accent6>
          <a:srgbClr val="E3AF5A"/>
        </a:accent6>
        <a:hlink>
          <a:srgbClr val="B0AE6A"/>
        </a:hlink>
        <a:folHlink>
          <a:srgbClr val="C3E684"/>
        </a:folHlink>
      </a:clrScheme>
      <a:clrMap bg1="lt1" tx1="dk1" bg2="lt2" tx2="dk2" accent1="accent1" accent2="accent2" accent3="accent3" accent4="accent4" accent5="accent5" accent6="accent6" hlink="hlink" folHlink="folHlink"/>
    </a:extraClrScheme>
    <a:extraClrScheme>
      <a:clrScheme name="Separator 3">
        <a:dk1>
          <a:srgbClr val="333333"/>
        </a:dk1>
        <a:lt1>
          <a:srgbClr val="FFFFFF"/>
        </a:lt1>
        <a:dk2>
          <a:srgbClr val="000000"/>
        </a:dk2>
        <a:lt2>
          <a:srgbClr val="DDDDDD"/>
        </a:lt2>
        <a:accent1>
          <a:srgbClr val="DDDDDD"/>
        </a:accent1>
        <a:accent2>
          <a:srgbClr val="B2B2B2"/>
        </a:accent2>
        <a:accent3>
          <a:srgbClr val="FFFFFF"/>
        </a:accent3>
        <a:accent4>
          <a:srgbClr val="2A2A2A"/>
        </a:accent4>
        <a:accent5>
          <a:srgbClr val="EBEBEB"/>
        </a:accent5>
        <a:accent6>
          <a:srgbClr val="A1A1A1"/>
        </a:accent6>
        <a:hlink>
          <a:srgbClr val="808080"/>
        </a:hlink>
        <a:folHlink>
          <a:srgbClr val="5F5F5F"/>
        </a:folHlink>
      </a:clrScheme>
      <a:clrMap bg1="lt1" tx1="dk1" bg2="lt2" tx2="dk2" accent1="accent1" accent2="accent2" accent3="accent3" accent4="accent4" accent5="accent5" accent6="accent6" hlink="hlink" folHlink="folHlink"/>
    </a:extraClrScheme>
    <a:extraClrScheme>
      <a:clrScheme name="Separator 4">
        <a:dk1>
          <a:srgbClr val="8061A5"/>
        </a:dk1>
        <a:lt1>
          <a:srgbClr val="FFFFCC"/>
        </a:lt1>
        <a:dk2>
          <a:srgbClr val="967DB5"/>
        </a:dk2>
        <a:lt2>
          <a:srgbClr val="192449"/>
        </a:lt2>
        <a:accent1>
          <a:srgbClr val="D6C9F1"/>
        </a:accent1>
        <a:accent2>
          <a:srgbClr val="FAC164"/>
        </a:accent2>
        <a:accent3>
          <a:srgbClr val="C9BFD7"/>
        </a:accent3>
        <a:accent4>
          <a:srgbClr val="DADAAE"/>
        </a:accent4>
        <a:accent5>
          <a:srgbClr val="E8E1F7"/>
        </a:accent5>
        <a:accent6>
          <a:srgbClr val="E3AF5A"/>
        </a:accent6>
        <a:hlink>
          <a:srgbClr val="B0AE6A"/>
        </a:hlink>
        <a:folHlink>
          <a:srgbClr val="C3E684"/>
        </a:folHlink>
      </a:clrScheme>
      <a:clrMap bg1="dk2" tx1="lt1" bg2="dk1" tx2="lt2" accent1="accent1" accent2="accent2" accent3="accent3" accent4="accent4" accent5="accent5" accent6="accent6" hlink="hlink" folHlink="folHlink"/>
    </a:extraClrScheme>
    <a:extraClrScheme>
      <a:clrScheme name="Separator 5">
        <a:dk1>
          <a:srgbClr val="5B5249"/>
        </a:dk1>
        <a:lt1>
          <a:srgbClr val="FFFFFF"/>
        </a:lt1>
        <a:dk2>
          <a:srgbClr val="2A3D7A"/>
        </a:dk2>
        <a:lt2>
          <a:srgbClr val="CEC8BA"/>
        </a:lt2>
        <a:accent1>
          <a:srgbClr val="C9DDF1"/>
        </a:accent1>
        <a:accent2>
          <a:srgbClr val="FAC164"/>
        </a:accent2>
        <a:accent3>
          <a:srgbClr val="FFFFFF"/>
        </a:accent3>
        <a:accent4>
          <a:srgbClr val="4C453D"/>
        </a:accent4>
        <a:accent5>
          <a:srgbClr val="E1EBF7"/>
        </a:accent5>
        <a:accent6>
          <a:srgbClr val="E3AF5A"/>
        </a:accent6>
        <a:hlink>
          <a:srgbClr val="993333"/>
        </a:hlink>
        <a:folHlink>
          <a:srgbClr val="333399"/>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3_Default Design">
  <a:themeElements>
    <a:clrScheme name="">
      <a:dk1>
        <a:srgbClr val="000000"/>
      </a:dk1>
      <a:lt1>
        <a:srgbClr val="FFFFFF"/>
      </a:lt1>
      <a:dk2>
        <a:srgbClr val="2A3D7A"/>
      </a:dk2>
      <a:lt2>
        <a:srgbClr val="000000"/>
      </a:lt2>
      <a:accent1>
        <a:srgbClr val="FFFFCC"/>
      </a:accent1>
      <a:accent2>
        <a:srgbClr val="FAC164"/>
      </a:accent2>
      <a:accent3>
        <a:srgbClr val="FFFFFF"/>
      </a:accent3>
      <a:accent4>
        <a:srgbClr val="000000"/>
      </a:accent4>
      <a:accent5>
        <a:srgbClr val="FFFFE2"/>
      </a:accent5>
      <a:accent6>
        <a:srgbClr val="E3AF5A"/>
      </a:accent6>
      <a:hlink>
        <a:srgbClr val="B0AE6A"/>
      </a:hlink>
      <a:folHlink>
        <a:srgbClr val="C3E684"/>
      </a:folHlink>
    </a:clrScheme>
    <a:fontScheme name="1_Default Design">
      <a:majorFont>
        <a:latin typeface="Verdana Ref"/>
        <a:ea typeface="ＭＳ Ｐゴシック"/>
        <a:cs typeface=""/>
      </a:majorFont>
      <a:minorFont>
        <a:latin typeface="Verdana Ref"/>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non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Verdana Ref" charset="0"/>
            <a:ea typeface="ＭＳ Ｐゴシック"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non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Verdana Ref" charset="0"/>
            <a:ea typeface="ＭＳ Ｐゴシック" charset="0"/>
          </a:defRPr>
        </a:defPPr>
      </a:lstStyle>
    </a:lnDef>
  </a:objectDefaults>
  <a:extraClrSchemeLst>
    <a:extraClrScheme>
      <a:clrScheme name="1_Default Design 1">
        <a:dk1>
          <a:srgbClr val="666699"/>
        </a:dk1>
        <a:lt1>
          <a:srgbClr val="FFFFCC"/>
        </a:lt1>
        <a:dk2>
          <a:srgbClr val="687FCA"/>
        </a:dk2>
        <a:lt2>
          <a:srgbClr val="192449"/>
        </a:lt2>
        <a:accent1>
          <a:srgbClr val="C9DDF1"/>
        </a:accent1>
        <a:accent2>
          <a:srgbClr val="FAC164"/>
        </a:accent2>
        <a:accent3>
          <a:srgbClr val="B9C0E1"/>
        </a:accent3>
        <a:accent4>
          <a:srgbClr val="DADAAE"/>
        </a:accent4>
        <a:accent5>
          <a:srgbClr val="E1EBF7"/>
        </a:accent5>
        <a:accent6>
          <a:srgbClr val="E3AF5A"/>
        </a:accent6>
        <a:hlink>
          <a:srgbClr val="B0AE6A"/>
        </a:hlink>
        <a:folHlink>
          <a:srgbClr val="C3E684"/>
        </a:folHlink>
      </a:clrScheme>
      <a:clrMap bg1="dk2" tx1="lt1" bg2="dk1" tx2="lt2" accent1="accent1" accent2="accent2" accent3="accent3" accent4="accent4" accent5="accent5" accent6="accent6" hlink="hlink" folHlink="folHlink"/>
    </a:extraClrScheme>
    <a:extraClrScheme>
      <a:clrScheme name="1_Default Design 2">
        <a:dk1>
          <a:srgbClr val="5B5249"/>
        </a:dk1>
        <a:lt1>
          <a:srgbClr val="FFFFFF"/>
        </a:lt1>
        <a:dk2>
          <a:srgbClr val="2A3D7A"/>
        </a:dk2>
        <a:lt2>
          <a:srgbClr val="CEC8BA"/>
        </a:lt2>
        <a:accent1>
          <a:srgbClr val="C9DDF1"/>
        </a:accent1>
        <a:accent2>
          <a:srgbClr val="FAC164"/>
        </a:accent2>
        <a:accent3>
          <a:srgbClr val="FFFFFF"/>
        </a:accent3>
        <a:accent4>
          <a:srgbClr val="4C453D"/>
        </a:accent4>
        <a:accent5>
          <a:srgbClr val="E1EBF7"/>
        </a:accent5>
        <a:accent6>
          <a:srgbClr val="E3AF5A"/>
        </a:accent6>
        <a:hlink>
          <a:srgbClr val="B0AE6A"/>
        </a:hlink>
        <a:folHlink>
          <a:srgbClr val="C3E684"/>
        </a:folHlink>
      </a:clrScheme>
      <a:clrMap bg1="lt1" tx1="dk1" bg2="lt2" tx2="dk2" accent1="accent1" accent2="accent2" accent3="accent3" accent4="accent4" accent5="accent5" accent6="accent6" hlink="hlink" folHlink="folHlink"/>
    </a:extraClrScheme>
    <a:extraClrScheme>
      <a:clrScheme name="1_Default Design 3">
        <a:dk1>
          <a:srgbClr val="333333"/>
        </a:dk1>
        <a:lt1>
          <a:srgbClr val="FFFFFF"/>
        </a:lt1>
        <a:dk2>
          <a:srgbClr val="000000"/>
        </a:dk2>
        <a:lt2>
          <a:srgbClr val="DDDDDD"/>
        </a:lt2>
        <a:accent1>
          <a:srgbClr val="DDDDDD"/>
        </a:accent1>
        <a:accent2>
          <a:srgbClr val="B2B2B2"/>
        </a:accent2>
        <a:accent3>
          <a:srgbClr val="FFFFFF"/>
        </a:accent3>
        <a:accent4>
          <a:srgbClr val="2A2A2A"/>
        </a:accent4>
        <a:accent5>
          <a:srgbClr val="EBEBEB"/>
        </a:accent5>
        <a:accent6>
          <a:srgbClr val="A1A1A1"/>
        </a:accent6>
        <a:hlink>
          <a:srgbClr val="808080"/>
        </a:hlink>
        <a:folHlink>
          <a:srgbClr val="5F5F5F"/>
        </a:folHlink>
      </a:clrScheme>
      <a:clrMap bg1="lt1" tx1="dk1" bg2="lt2" tx2="dk2" accent1="accent1" accent2="accent2" accent3="accent3" accent4="accent4" accent5="accent5" accent6="accent6" hlink="hlink" folHlink="folHlink"/>
    </a:extraClrScheme>
    <a:extraClrScheme>
      <a:clrScheme name="1_Default Design 4">
        <a:dk1>
          <a:srgbClr val="8061A5"/>
        </a:dk1>
        <a:lt1>
          <a:srgbClr val="FFFFCC"/>
        </a:lt1>
        <a:dk2>
          <a:srgbClr val="967DB5"/>
        </a:dk2>
        <a:lt2>
          <a:srgbClr val="192449"/>
        </a:lt2>
        <a:accent1>
          <a:srgbClr val="D6C9F1"/>
        </a:accent1>
        <a:accent2>
          <a:srgbClr val="FAC164"/>
        </a:accent2>
        <a:accent3>
          <a:srgbClr val="C9BFD7"/>
        </a:accent3>
        <a:accent4>
          <a:srgbClr val="DADAAE"/>
        </a:accent4>
        <a:accent5>
          <a:srgbClr val="E8E1F7"/>
        </a:accent5>
        <a:accent6>
          <a:srgbClr val="E3AF5A"/>
        </a:accent6>
        <a:hlink>
          <a:srgbClr val="B0AE6A"/>
        </a:hlink>
        <a:folHlink>
          <a:srgbClr val="C3E684"/>
        </a:folHlink>
      </a:clrScheme>
      <a:clrMap bg1="dk2" tx1="lt1" bg2="dk1" tx2="lt2" accent1="accent1" accent2="accent2" accent3="accent3" accent4="accent4" accent5="accent5" accent6="accent6" hlink="hlink" folHlink="folHlink"/>
    </a:extraClrScheme>
    <a:extraClrScheme>
      <a:clrScheme name="1_Default Design 5">
        <a:dk1>
          <a:srgbClr val="5B5249"/>
        </a:dk1>
        <a:lt1>
          <a:srgbClr val="FFFFFF"/>
        </a:lt1>
        <a:dk2>
          <a:srgbClr val="2A3D7A"/>
        </a:dk2>
        <a:lt2>
          <a:srgbClr val="CEC8BA"/>
        </a:lt2>
        <a:accent1>
          <a:srgbClr val="C9DDF1"/>
        </a:accent1>
        <a:accent2>
          <a:srgbClr val="FAC164"/>
        </a:accent2>
        <a:accent3>
          <a:srgbClr val="FFFFFF"/>
        </a:accent3>
        <a:accent4>
          <a:srgbClr val="4C453D"/>
        </a:accent4>
        <a:accent5>
          <a:srgbClr val="E1EBF7"/>
        </a:accent5>
        <a:accent6>
          <a:srgbClr val="E3AF5A"/>
        </a:accent6>
        <a:hlink>
          <a:srgbClr val="993333"/>
        </a:hlink>
        <a:folHlink>
          <a:srgbClr val="333399"/>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Office-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8.xml><?xml version="1.0" encoding="utf-8"?>
<a:theme xmlns:a="http://schemas.openxmlformats.org/drawingml/2006/main" name="Office-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3606</Words>
  <Application>Microsoft Macintosh PowerPoint</Application>
  <PresentationFormat>Bildschirmpräsentation (4:3)</PresentationFormat>
  <Paragraphs>272</Paragraphs>
  <Slides>23</Slides>
  <Notes>23</Notes>
  <HiddenSlides>5</HiddenSlides>
  <MMClips>0</MMClips>
  <ScaleCrop>false</ScaleCrop>
  <HeadingPairs>
    <vt:vector size="4" baseType="variant">
      <vt:variant>
        <vt:lpstr>Design</vt:lpstr>
      </vt:variant>
      <vt:variant>
        <vt:i4>6</vt:i4>
      </vt:variant>
      <vt:variant>
        <vt:lpstr>Folientitel</vt:lpstr>
      </vt:variant>
      <vt:variant>
        <vt:i4>23</vt:i4>
      </vt:variant>
    </vt:vector>
  </HeadingPairs>
  <TitlesOfParts>
    <vt:vector size="29" baseType="lpstr">
      <vt:lpstr>1_Default Design</vt:lpstr>
      <vt:lpstr>Separator</vt:lpstr>
      <vt:lpstr>1_Separator</vt:lpstr>
      <vt:lpstr>2_Default Design</vt:lpstr>
      <vt:lpstr>2_Separator</vt:lpstr>
      <vt:lpstr>3_Default Design</vt:lpstr>
      <vt:lpstr>Comparison of Composition Engines and Identification of Shortcomings with Respect to Cloud Computing</vt:lpstr>
      <vt:lpstr>Overview</vt:lpstr>
      <vt:lpstr>Problem Statement</vt:lpstr>
      <vt:lpstr>SOA + Workflow + Cloud</vt:lpstr>
      <vt:lpstr>Problem Statement and Scope</vt:lpstr>
      <vt:lpstr>Our Approach</vt:lpstr>
      <vt:lpstr>Methodology</vt:lpstr>
      <vt:lpstr>Selected Workflow  Engines and Services</vt:lpstr>
      <vt:lpstr>Commercial and Open Source Engines and Services</vt:lpstr>
      <vt:lpstr>Evaluation Criteria</vt:lpstr>
      <vt:lpstr>Functionality, Theory, Integration, Extensibility, Mgmt.</vt:lpstr>
      <vt:lpstr>Scalability, Reliability, Security, Multi-Tenancy, QoS</vt:lpstr>
      <vt:lpstr>Evaluation Results</vt:lpstr>
      <vt:lpstr>After 19 Evaluations ...</vt:lpstr>
      <vt:lpstr>Results of the Evaluation</vt:lpstr>
      <vt:lpstr>Identified Shortcomings</vt:lpstr>
      <vt:lpstr>Prioritization of Shortcomings for each Category</vt:lpstr>
      <vt:lpstr>Addressing the Shortcomings</vt:lpstr>
      <vt:lpstr>Summary and Conclusion</vt:lpstr>
      <vt:lpstr>Summary and Conclusion</vt:lpstr>
      <vt:lpstr>PowerPoint-Präsentation</vt:lpstr>
      <vt:lpstr>PowerPoint-Präsentation</vt:lpstr>
      <vt:lpstr>TODO: excel sheet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Kriss</dc:creator>
  <cp:lastModifiedBy>Thomas Bachmann</cp:lastModifiedBy>
  <cp:revision>633</cp:revision>
  <dcterms:created xsi:type="dcterms:W3CDTF">1601-01-01T00:00:00Z</dcterms:created>
  <dcterms:modified xsi:type="dcterms:W3CDTF">2012-02-20T11:02:56Z</dcterms:modified>
</cp:coreProperties>
</file>