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71319-1C84-1F4D-8ABE-24799C0C30A1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D5972-5296-8C44-A1C6-38EA3F0BF515}">
      <dgm:prSet phldrT="[Text]"/>
      <dgm:spPr/>
      <dgm:t>
        <a:bodyPr/>
        <a:lstStyle/>
        <a:p>
          <a:r>
            <a:rPr lang="en-US"/>
            <a:t>Outlook</a:t>
          </a:r>
        </a:p>
      </dgm:t>
    </dgm:pt>
    <dgm:pt modelId="{B053CC35-A515-9B47-9B59-8D093BACF473}" type="parTrans" cxnId="{41F7C801-2720-4E47-B246-7D9921170D8B}">
      <dgm:prSet/>
      <dgm:spPr/>
      <dgm:t>
        <a:bodyPr/>
        <a:lstStyle/>
        <a:p>
          <a:endParaRPr lang="en-US"/>
        </a:p>
      </dgm:t>
    </dgm:pt>
    <dgm:pt modelId="{28E4209B-95BE-054F-AFFF-1EB8796B229F}" type="sibTrans" cxnId="{41F7C801-2720-4E47-B246-7D9921170D8B}">
      <dgm:prSet/>
      <dgm:spPr/>
      <dgm:t>
        <a:bodyPr/>
        <a:lstStyle/>
        <a:p>
          <a:endParaRPr lang="en-US"/>
        </a:p>
      </dgm:t>
    </dgm:pt>
    <dgm:pt modelId="{C359FB67-E119-DD4E-AC75-B2EE5102B051}">
      <dgm:prSet phldrT="[Text]"/>
      <dgm:spPr/>
      <dgm:t>
        <a:bodyPr/>
        <a:lstStyle/>
        <a:p>
          <a:r>
            <a:rPr lang="en-US" dirty="0"/>
            <a:t>Outlook </a:t>
          </a:r>
          <a:r>
            <a:rPr lang="en-US" dirty="0" smtClean="0"/>
            <a:t>(Windows)</a:t>
          </a:r>
          <a:endParaRPr lang="en-US" dirty="0"/>
        </a:p>
      </dgm:t>
    </dgm:pt>
    <dgm:pt modelId="{8E357331-D963-DD47-B6A0-447F0B89C6F3}" type="parTrans" cxnId="{CF047284-4179-CB4C-A765-19A2E1FD869F}">
      <dgm:prSet/>
      <dgm:spPr/>
      <dgm:t>
        <a:bodyPr/>
        <a:lstStyle/>
        <a:p>
          <a:endParaRPr lang="en-US"/>
        </a:p>
      </dgm:t>
    </dgm:pt>
    <dgm:pt modelId="{DC70AB97-3CBD-C641-A6C8-C76DAEDD02CE}" type="sibTrans" cxnId="{CF047284-4179-CB4C-A765-19A2E1FD869F}">
      <dgm:prSet/>
      <dgm:spPr/>
      <dgm:t>
        <a:bodyPr/>
        <a:lstStyle/>
        <a:p>
          <a:endParaRPr lang="en-US"/>
        </a:p>
      </dgm:t>
    </dgm:pt>
    <dgm:pt modelId="{44A0C5BB-4FBC-8243-B201-7AC2B21EFD0E}">
      <dgm:prSet phldrT="[Text]"/>
      <dgm:spPr/>
      <dgm:t>
        <a:bodyPr/>
        <a:lstStyle/>
        <a:p>
          <a:r>
            <a:rPr lang="en-US" dirty="0"/>
            <a:t>Outlook </a:t>
          </a:r>
          <a:r>
            <a:rPr lang="en-US" dirty="0" smtClean="0"/>
            <a:t>(Mac)</a:t>
          </a:r>
          <a:endParaRPr lang="en-US" dirty="0"/>
        </a:p>
      </dgm:t>
    </dgm:pt>
    <dgm:pt modelId="{992926C4-2F0C-4845-BDFD-DFC5F52419AE}" type="parTrans" cxnId="{15DC2236-B0D1-3D49-A345-0E5B57B5A602}">
      <dgm:prSet/>
      <dgm:spPr/>
      <dgm:t>
        <a:bodyPr/>
        <a:lstStyle/>
        <a:p>
          <a:endParaRPr lang="en-US"/>
        </a:p>
      </dgm:t>
    </dgm:pt>
    <dgm:pt modelId="{BC0CA000-54B2-7A46-8149-6D541CDF0E70}" type="sibTrans" cxnId="{15DC2236-B0D1-3D49-A345-0E5B57B5A602}">
      <dgm:prSet/>
      <dgm:spPr/>
      <dgm:t>
        <a:bodyPr/>
        <a:lstStyle/>
        <a:p>
          <a:endParaRPr lang="en-US"/>
        </a:p>
      </dgm:t>
    </dgm:pt>
    <dgm:pt modelId="{F88A09B0-5BD4-6E44-B28D-E914107BA1CF}">
      <dgm:prSet phldrT="[Text]"/>
      <dgm:spPr/>
      <dgm:t>
        <a:bodyPr/>
        <a:lstStyle/>
        <a:p>
          <a:r>
            <a:rPr lang="en-US" dirty="0"/>
            <a:t>Outlook Web Access (OWA</a:t>
          </a:r>
          <a:r>
            <a:rPr lang="en-US" dirty="0" smtClean="0"/>
            <a:t>) (Browser)</a:t>
          </a:r>
          <a:endParaRPr lang="en-US" dirty="0"/>
        </a:p>
      </dgm:t>
    </dgm:pt>
    <dgm:pt modelId="{8DFE5893-F65D-CB43-8D73-F3F64A7114D4}" type="parTrans" cxnId="{FA7A775A-A71F-924D-9AAA-C3200270D10D}">
      <dgm:prSet/>
      <dgm:spPr/>
      <dgm:t>
        <a:bodyPr/>
        <a:lstStyle/>
        <a:p>
          <a:endParaRPr lang="en-US"/>
        </a:p>
      </dgm:t>
    </dgm:pt>
    <dgm:pt modelId="{AFEC6B1D-CFFC-6343-AD26-424755CC3A51}" type="sibTrans" cxnId="{FA7A775A-A71F-924D-9AAA-C3200270D10D}">
      <dgm:prSet/>
      <dgm:spPr/>
      <dgm:t>
        <a:bodyPr/>
        <a:lstStyle/>
        <a:p>
          <a:endParaRPr lang="en-US"/>
        </a:p>
      </dgm:t>
    </dgm:pt>
    <dgm:pt modelId="{AD11ACCE-C6B5-0F48-904F-CEB2B3E8D344}">
      <dgm:prSet phldrT="[Text]"/>
      <dgm:spPr/>
      <dgm:t>
        <a:bodyPr/>
        <a:lstStyle/>
        <a:p>
          <a:r>
            <a:rPr lang="en-US" dirty="0" smtClean="0"/>
            <a:t>Outlook Sync (Android)</a:t>
          </a:r>
          <a:endParaRPr lang="en-US" dirty="0"/>
        </a:p>
      </dgm:t>
    </dgm:pt>
    <dgm:pt modelId="{F12C7D8F-18AC-1542-9E9D-D5D465DD39C0}" type="parTrans" cxnId="{39AC4D90-0701-9C46-8FF2-CEE1F683E41F}">
      <dgm:prSet/>
      <dgm:spPr/>
      <dgm:t>
        <a:bodyPr/>
        <a:lstStyle/>
        <a:p>
          <a:endParaRPr lang="en-US"/>
        </a:p>
      </dgm:t>
    </dgm:pt>
    <dgm:pt modelId="{47599646-5EFF-374B-BCB0-22B6A5A3EF86}" type="sibTrans" cxnId="{39AC4D90-0701-9C46-8FF2-CEE1F683E41F}">
      <dgm:prSet/>
      <dgm:spPr/>
      <dgm:t>
        <a:bodyPr/>
        <a:lstStyle/>
        <a:p>
          <a:endParaRPr lang="en-US"/>
        </a:p>
      </dgm:t>
    </dgm:pt>
    <dgm:pt modelId="{5CC07059-B296-F64C-9132-4DF93A740996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F90DA2E6-565C-D345-BE5D-D26660E08A82}" type="parTrans" cxnId="{5D3DCFA2-D251-9D41-A0A4-4F7911ADDD13}">
      <dgm:prSet/>
      <dgm:spPr/>
      <dgm:t>
        <a:bodyPr/>
        <a:lstStyle/>
        <a:p>
          <a:endParaRPr lang="en-US"/>
        </a:p>
      </dgm:t>
    </dgm:pt>
    <dgm:pt modelId="{1A28B26D-9872-3647-B332-3A94BA3B6D5C}" type="sibTrans" cxnId="{5D3DCFA2-D251-9D41-A0A4-4F7911ADDD13}">
      <dgm:prSet/>
      <dgm:spPr/>
      <dgm:t>
        <a:bodyPr/>
        <a:lstStyle/>
        <a:p>
          <a:endParaRPr lang="en-US"/>
        </a:p>
      </dgm:t>
    </dgm:pt>
    <dgm:pt modelId="{4118282E-B1A5-E043-8311-04C0E91876FD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C76B702D-2BF0-F544-B2C9-3E6FB19EDC46}" type="parTrans" cxnId="{4A49DB3F-A093-4643-83AC-68CBB7019083}">
      <dgm:prSet/>
      <dgm:spPr/>
      <dgm:t>
        <a:bodyPr/>
        <a:lstStyle/>
        <a:p>
          <a:endParaRPr lang="en-US"/>
        </a:p>
      </dgm:t>
    </dgm:pt>
    <dgm:pt modelId="{C6B778FF-E4E4-B14B-A1F0-7C76C14C9704}" type="sibTrans" cxnId="{4A49DB3F-A093-4643-83AC-68CBB7019083}">
      <dgm:prSet/>
      <dgm:spPr/>
      <dgm:t>
        <a:bodyPr/>
        <a:lstStyle/>
        <a:p>
          <a:endParaRPr lang="en-US"/>
        </a:p>
      </dgm:t>
    </dgm:pt>
    <dgm:pt modelId="{C8F9BC9A-1F05-6343-AD8B-FBEBD1BE792B}" type="pres">
      <dgm:prSet presAssocID="{4F871319-1C84-1F4D-8ABE-24799C0C30A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E702F0-3918-2644-B39D-3299DED762AB}" type="pres">
      <dgm:prSet presAssocID="{624D5972-5296-8C44-A1C6-38EA3F0BF515}" presName="centerShape" presStyleLbl="node0" presStyleIdx="0" presStyleCnt="1"/>
      <dgm:spPr/>
      <dgm:t>
        <a:bodyPr/>
        <a:lstStyle/>
        <a:p>
          <a:endParaRPr lang="en-US"/>
        </a:p>
      </dgm:t>
    </dgm:pt>
    <dgm:pt modelId="{D0EF1A25-A605-7544-9AC7-499C30CF7EFE}" type="pres">
      <dgm:prSet presAssocID="{8E357331-D963-DD47-B6A0-447F0B89C6F3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402B6743-B235-D547-BB9F-562E436A9908}" type="pres">
      <dgm:prSet presAssocID="{C359FB67-E119-DD4E-AC75-B2EE5102B05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694EE-E442-0746-AAFE-2A4B574B5E0E}" type="pres">
      <dgm:prSet presAssocID="{992926C4-2F0C-4845-BDFD-DFC5F52419AE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747A7261-4AB4-6F47-B643-20FDC0A131EB}" type="pres">
      <dgm:prSet presAssocID="{44A0C5BB-4FBC-8243-B201-7AC2B21EFD0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FAF20-44F2-B040-B327-04B56E0728A0}" type="pres">
      <dgm:prSet presAssocID="{8DFE5893-F65D-CB43-8D73-F3F64A7114D4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5E724A2E-CC7F-334A-9BC4-019184DFE3C2}" type="pres">
      <dgm:prSet presAssocID="{F88A09B0-5BD4-6E44-B28D-E914107BA1C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3F04B-0FC7-5F49-B204-5FE73B10403B}" type="pres">
      <dgm:prSet presAssocID="{F12C7D8F-18AC-1542-9E9D-D5D465DD39C0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FFA906C6-EA20-2542-B8B1-0CD128549E83}" type="pres">
      <dgm:prSet presAssocID="{AD11ACCE-C6B5-0F48-904F-CEB2B3E8D34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07273-4FB3-E140-B8C7-E9649DEFAD62}" type="pres">
      <dgm:prSet presAssocID="{F90DA2E6-565C-D345-BE5D-D26660E08A82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446FB47E-A2A2-FB47-88A1-63356E682D70}" type="pres">
      <dgm:prSet presAssocID="{5CC07059-B296-F64C-9132-4DF93A74099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EAE97-C483-6541-99B9-B474CFC0BCE5}" type="pres">
      <dgm:prSet presAssocID="{C76B702D-2BF0-F544-B2C9-3E6FB19EDC46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1A153535-E25B-244F-ADD4-0E64169D878F}" type="pres">
      <dgm:prSet presAssocID="{4118282E-B1A5-E043-8311-04C0E91876F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3A54E5-B992-0148-8F9D-27AF75FF42AE}" type="presOf" srcId="{624D5972-5296-8C44-A1C6-38EA3F0BF515}" destId="{9FE702F0-3918-2644-B39D-3299DED762AB}" srcOrd="0" destOrd="0" presId="urn:microsoft.com/office/officeart/2005/8/layout/radial4"/>
    <dgm:cxn modelId="{DFFF42D3-CDA8-904C-8A81-9FBC0D39F525}" type="presOf" srcId="{C359FB67-E119-DD4E-AC75-B2EE5102B051}" destId="{402B6743-B235-D547-BB9F-562E436A9908}" srcOrd="0" destOrd="0" presId="urn:microsoft.com/office/officeart/2005/8/layout/radial4"/>
    <dgm:cxn modelId="{39AC4D90-0701-9C46-8FF2-CEE1F683E41F}" srcId="{624D5972-5296-8C44-A1C6-38EA3F0BF515}" destId="{AD11ACCE-C6B5-0F48-904F-CEB2B3E8D344}" srcOrd="3" destOrd="0" parTransId="{F12C7D8F-18AC-1542-9E9D-D5D465DD39C0}" sibTransId="{47599646-5EFF-374B-BCB0-22B6A5A3EF86}"/>
    <dgm:cxn modelId="{15DC2236-B0D1-3D49-A345-0E5B57B5A602}" srcId="{624D5972-5296-8C44-A1C6-38EA3F0BF515}" destId="{44A0C5BB-4FBC-8243-B201-7AC2B21EFD0E}" srcOrd="1" destOrd="0" parTransId="{992926C4-2F0C-4845-BDFD-DFC5F52419AE}" sibTransId="{BC0CA000-54B2-7A46-8149-6D541CDF0E70}"/>
    <dgm:cxn modelId="{22EF79AB-3818-014C-AEB9-073D3AF9B601}" type="presOf" srcId="{5CC07059-B296-F64C-9132-4DF93A740996}" destId="{446FB47E-A2A2-FB47-88A1-63356E682D70}" srcOrd="0" destOrd="0" presId="urn:microsoft.com/office/officeart/2005/8/layout/radial4"/>
    <dgm:cxn modelId="{4A49DB3F-A093-4643-83AC-68CBB7019083}" srcId="{624D5972-5296-8C44-A1C6-38EA3F0BF515}" destId="{4118282E-B1A5-E043-8311-04C0E91876FD}" srcOrd="5" destOrd="0" parTransId="{C76B702D-2BF0-F544-B2C9-3E6FB19EDC46}" sibTransId="{C6B778FF-E4E4-B14B-A1F0-7C76C14C9704}"/>
    <dgm:cxn modelId="{FA7A775A-A71F-924D-9AAA-C3200270D10D}" srcId="{624D5972-5296-8C44-A1C6-38EA3F0BF515}" destId="{F88A09B0-5BD4-6E44-B28D-E914107BA1CF}" srcOrd="2" destOrd="0" parTransId="{8DFE5893-F65D-CB43-8D73-F3F64A7114D4}" sibTransId="{AFEC6B1D-CFFC-6343-AD26-424755CC3A51}"/>
    <dgm:cxn modelId="{70E873D7-A510-A341-BBDA-F3045763A24B}" type="presOf" srcId="{F90DA2E6-565C-D345-BE5D-D26660E08A82}" destId="{35707273-4FB3-E140-B8C7-E9649DEFAD62}" srcOrd="0" destOrd="0" presId="urn:microsoft.com/office/officeart/2005/8/layout/radial4"/>
    <dgm:cxn modelId="{F8F591EE-AC47-DD49-82DE-210D5547CE8E}" type="presOf" srcId="{F88A09B0-5BD4-6E44-B28D-E914107BA1CF}" destId="{5E724A2E-CC7F-334A-9BC4-019184DFE3C2}" srcOrd="0" destOrd="0" presId="urn:microsoft.com/office/officeart/2005/8/layout/radial4"/>
    <dgm:cxn modelId="{DD3A5861-D34F-8E40-9A28-9D0C22FEF5F4}" type="presOf" srcId="{992926C4-2F0C-4845-BDFD-DFC5F52419AE}" destId="{F84694EE-E442-0746-AAFE-2A4B574B5E0E}" srcOrd="0" destOrd="0" presId="urn:microsoft.com/office/officeart/2005/8/layout/radial4"/>
    <dgm:cxn modelId="{3E11CB26-DD06-6D4B-8C43-8D824003A4CB}" type="presOf" srcId="{4118282E-B1A5-E043-8311-04C0E91876FD}" destId="{1A153535-E25B-244F-ADD4-0E64169D878F}" srcOrd="0" destOrd="0" presId="urn:microsoft.com/office/officeart/2005/8/layout/radial4"/>
    <dgm:cxn modelId="{5D3DCFA2-D251-9D41-A0A4-4F7911ADDD13}" srcId="{624D5972-5296-8C44-A1C6-38EA3F0BF515}" destId="{5CC07059-B296-F64C-9132-4DF93A740996}" srcOrd="4" destOrd="0" parTransId="{F90DA2E6-565C-D345-BE5D-D26660E08A82}" sibTransId="{1A28B26D-9872-3647-B332-3A94BA3B6D5C}"/>
    <dgm:cxn modelId="{5AD309DA-3784-5D43-A8E8-396BDD06F42E}" type="presOf" srcId="{AD11ACCE-C6B5-0F48-904F-CEB2B3E8D344}" destId="{FFA906C6-EA20-2542-B8B1-0CD128549E83}" srcOrd="0" destOrd="0" presId="urn:microsoft.com/office/officeart/2005/8/layout/radial4"/>
    <dgm:cxn modelId="{41F7C801-2720-4E47-B246-7D9921170D8B}" srcId="{4F871319-1C84-1F4D-8ABE-24799C0C30A1}" destId="{624D5972-5296-8C44-A1C6-38EA3F0BF515}" srcOrd="0" destOrd="0" parTransId="{B053CC35-A515-9B47-9B59-8D093BACF473}" sibTransId="{28E4209B-95BE-054F-AFFF-1EB8796B229F}"/>
    <dgm:cxn modelId="{CF047284-4179-CB4C-A765-19A2E1FD869F}" srcId="{624D5972-5296-8C44-A1C6-38EA3F0BF515}" destId="{C359FB67-E119-DD4E-AC75-B2EE5102B051}" srcOrd="0" destOrd="0" parTransId="{8E357331-D963-DD47-B6A0-447F0B89C6F3}" sibTransId="{DC70AB97-3CBD-C641-A6C8-C76DAEDD02CE}"/>
    <dgm:cxn modelId="{482D00D3-0500-E24D-8593-07223A15B80C}" type="presOf" srcId="{44A0C5BB-4FBC-8243-B201-7AC2B21EFD0E}" destId="{747A7261-4AB4-6F47-B643-20FDC0A131EB}" srcOrd="0" destOrd="0" presId="urn:microsoft.com/office/officeart/2005/8/layout/radial4"/>
    <dgm:cxn modelId="{B76055A4-439F-C84C-8998-FC08347A99C9}" type="presOf" srcId="{8DFE5893-F65D-CB43-8D73-F3F64A7114D4}" destId="{885FAF20-44F2-B040-B327-04B56E0728A0}" srcOrd="0" destOrd="0" presId="urn:microsoft.com/office/officeart/2005/8/layout/radial4"/>
    <dgm:cxn modelId="{8C1F3F26-CFD0-2640-B12A-F8C9484D1142}" type="presOf" srcId="{F12C7D8F-18AC-1542-9E9D-D5D465DD39C0}" destId="{63D3F04B-0FC7-5F49-B204-5FE73B10403B}" srcOrd="0" destOrd="0" presId="urn:microsoft.com/office/officeart/2005/8/layout/radial4"/>
    <dgm:cxn modelId="{C48A6532-FA84-9249-8702-280FFA46AF0F}" type="presOf" srcId="{4F871319-1C84-1F4D-8ABE-24799C0C30A1}" destId="{C8F9BC9A-1F05-6343-AD8B-FBEBD1BE792B}" srcOrd="0" destOrd="0" presId="urn:microsoft.com/office/officeart/2005/8/layout/radial4"/>
    <dgm:cxn modelId="{938E1CE7-9297-4E4D-A38B-3E169E85BAC5}" type="presOf" srcId="{C76B702D-2BF0-F544-B2C9-3E6FB19EDC46}" destId="{BD6EAE97-C483-6541-99B9-B474CFC0BCE5}" srcOrd="0" destOrd="0" presId="urn:microsoft.com/office/officeart/2005/8/layout/radial4"/>
    <dgm:cxn modelId="{A38A772B-D60E-2145-8474-292C36D9B55F}" type="presOf" srcId="{8E357331-D963-DD47-B6A0-447F0B89C6F3}" destId="{D0EF1A25-A605-7544-9AC7-499C30CF7EFE}" srcOrd="0" destOrd="0" presId="urn:microsoft.com/office/officeart/2005/8/layout/radial4"/>
    <dgm:cxn modelId="{60B01EC8-DAF8-9E4C-8FF3-83306E7392CA}" type="presParOf" srcId="{C8F9BC9A-1F05-6343-AD8B-FBEBD1BE792B}" destId="{9FE702F0-3918-2644-B39D-3299DED762AB}" srcOrd="0" destOrd="0" presId="urn:microsoft.com/office/officeart/2005/8/layout/radial4"/>
    <dgm:cxn modelId="{FFDB6445-7BBA-BF4F-BB20-43FD9C467CF9}" type="presParOf" srcId="{C8F9BC9A-1F05-6343-AD8B-FBEBD1BE792B}" destId="{D0EF1A25-A605-7544-9AC7-499C30CF7EFE}" srcOrd="1" destOrd="0" presId="urn:microsoft.com/office/officeart/2005/8/layout/radial4"/>
    <dgm:cxn modelId="{DEE7B5FD-730F-F24D-A928-DA8F38BFF2D5}" type="presParOf" srcId="{C8F9BC9A-1F05-6343-AD8B-FBEBD1BE792B}" destId="{402B6743-B235-D547-BB9F-562E436A9908}" srcOrd="2" destOrd="0" presId="urn:microsoft.com/office/officeart/2005/8/layout/radial4"/>
    <dgm:cxn modelId="{08B97238-1B9A-FD44-B90E-E9E72F06BF5B}" type="presParOf" srcId="{C8F9BC9A-1F05-6343-AD8B-FBEBD1BE792B}" destId="{F84694EE-E442-0746-AAFE-2A4B574B5E0E}" srcOrd="3" destOrd="0" presId="urn:microsoft.com/office/officeart/2005/8/layout/radial4"/>
    <dgm:cxn modelId="{47C9CFF2-1456-9646-90FF-A11A4D27BB82}" type="presParOf" srcId="{C8F9BC9A-1F05-6343-AD8B-FBEBD1BE792B}" destId="{747A7261-4AB4-6F47-B643-20FDC0A131EB}" srcOrd="4" destOrd="0" presId="urn:microsoft.com/office/officeart/2005/8/layout/radial4"/>
    <dgm:cxn modelId="{671ACE35-63EC-FC45-81C0-E39C4335F305}" type="presParOf" srcId="{C8F9BC9A-1F05-6343-AD8B-FBEBD1BE792B}" destId="{885FAF20-44F2-B040-B327-04B56E0728A0}" srcOrd="5" destOrd="0" presId="urn:microsoft.com/office/officeart/2005/8/layout/radial4"/>
    <dgm:cxn modelId="{03DD8400-172A-4344-AE67-DFA25F001E54}" type="presParOf" srcId="{C8F9BC9A-1F05-6343-AD8B-FBEBD1BE792B}" destId="{5E724A2E-CC7F-334A-9BC4-019184DFE3C2}" srcOrd="6" destOrd="0" presId="urn:microsoft.com/office/officeart/2005/8/layout/radial4"/>
    <dgm:cxn modelId="{D7D77B9A-608F-9E47-8C5E-38D0C068981E}" type="presParOf" srcId="{C8F9BC9A-1F05-6343-AD8B-FBEBD1BE792B}" destId="{63D3F04B-0FC7-5F49-B204-5FE73B10403B}" srcOrd="7" destOrd="0" presId="urn:microsoft.com/office/officeart/2005/8/layout/radial4"/>
    <dgm:cxn modelId="{04B2217D-8472-C243-878F-5C28D79AA109}" type="presParOf" srcId="{C8F9BC9A-1F05-6343-AD8B-FBEBD1BE792B}" destId="{FFA906C6-EA20-2542-B8B1-0CD128549E83}" srcOrd="8" destOrd="0" presId="urn:microsoft.com/office/officeart/2005/8/layout/radial4"/>
    <dgm:cxn modelId="{D5C512B4-7039-074B-B0C6-FBD7C008BE38}" type="presParOf" srcId="{C8F9BC9A-1F05-6343-AD8B-FBEBD1BE792B}" destId="{35707273-4FB3-E140-B8C7-E9649DEFAD62}" srcOrd="9" destOrd="0" presId="urn:microsoft.com/office/officeart/2005/8/layout/radial4"/>
    <dgm:cxn modelId="{CD796062-1E39-2946-8148-C9C13CDDC368}" type="presParOf" srcId="{C8F9BC9A-1F05-6343-AD8B-FBEBD1BE792B}" destId="{446FB47E-A2A2-FB47-88A1-63356E682D70}" srcOrd="10" destOrd="0" presId="urn:microsoft.com/office/officeart/2005/8/layout/radial4"/>
    <dgm:cxn modelId="{709BE514-2E6B-6E43-B480-30F456A871A1}" type="presParOf" srcId="{C8F9BC9A-1F05-6343-AD8B-FBEBD1BE792B}" destId="{BD6EAE97-C483-6541-99B9-B474CFC0BCE5}" srcOrd="11" destOrd="0" presId="urn:microsoft.com/office/officeart/2005/8/layout/radial4"/>
    <dgm:cxn modelId="{75E884BE-1F67-AF4A-9567-D1D51B5A8D26}" type="presParOf" srcId="{C8F9BC9A-1F05-6343-AD8B-FBEBD1BE792B}" destId="{1A153535-E25B-244F-ADD4-0E64169D878F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3AD36-E1E6-634B-9CF7-474BC99F5D35}" type="doc">
      <dgm:prSet loTypeId="urn:microsoft.com/office/officeart/2005/8/layout/hList7" loCatId="" qsTypeId="urn:microsoft.com/office/officeart/2005/8/quickstyle/simple4" qsCatId="simple" csTypeId="urn:microsoft.com/office/officeart/2005/8/colors/accent1_2" csCatId="accent1" phldr="1"/>
      <dgm:spPr/>
    </dgm:pt>
    <dgm:pt modelId="{3B709B02-BA59-FE4D-B896-A43267893DC2}">
      <dgm:prSet phldrT="[Text]"/>
      <dgm:spPr/>
      <dgm:t>
        <a:bodyPr/>
        <a:lstStyle/>
        <a:p>
          <a:r>
            <a:rPr lang="en-US"/>
            <a:t>Outlook for Windows</a:t>
          </a:r>
        </a:p>
      </dgm:t>
    </dgm:pt>
    <dgm:pt modelId="{885D8ECC-BB9C-A044-AE58-4498D60D8047}" type="parTrans" cxnId="{79C9DF34-990C-3C43-B123-A3AF04DF30FA}">
      <dgm:prSet/>
      <dgm:spPr/>
      <dgm:t>
        <a:bodyPr/>
        <a:lstStyle/>
        <a:p>
          <a:endParaRPr lang="en-US"/>
        </a:p>
      </dgm:t>
    </dgm:pt>
    <dgm:pt modelId="{2468DF8E-3E8B-D641-8CE8-ED5C1C434C83}" type="sibTrans" cxnId="{79C9DF34-990C-3C43-B123-A3AF04DF30FA}">
      <dgm:prSet/>
      <dgm:spPr/>
      <dgm:t>
        <a:bodyPr/>
        <a:lstStyle/>
        <a:p>
          <a:endParaRPr lang="en-US"/>
        </a:p>
      </dgm:t>
    </dgm:pt>
    <dgm:pt modelId="{993CDAAE-C3F1-ED49-A65D-A2A53A5F4AFB}">
      <dgm:prSet phldrT="[Text]"/>
      <dgm:spPr/>
      <dgm:t>
        <a:bodyPr/>
        <a:lstStyle/>
        <a:p>
          <a:r>
            <a:rPr lang="en-US"/>
            <a:t>Outlook for Mac</a:t>
          </a:r>
        </a:p>
      </dgm:t>
    </dgm:pt>
    <dgm:pt modelId="{2D7EBB33-0E03-E54C-91FE-601B7EE05D7E}" type="parTrans" cxnId="{1343764F-E9D9-B447-9823-659E1A3E3DCB}">
      <dgm:prSet/>
      <dgm:spPr/>
      <dgm:t>
        <a:bodyPr/>
        <a:lstStyle/>
        <a:p>
          <a:endParaRPr lang="en-US"/>
        </a:p>
      </dgm:t>
    </dgm:pt>
    <dgm:pt modelId="{DBCBF031-9ED3-A64E-9F82-95306F6290D7}" type="sibTrans" cxnId="{1343764F-E9D9-B447-9823-659E1A3E3DCB}">
      <dgm:prSet/>
      <dgm:spPr/>
      <dgm:t>
        <a:bodyPr/>
        <a:lstStyle/>
        <a:p>
          <a:endParaRPr lang="en-US"/>
        </a:p>
      </dgm:t>
    </dgm:pt>
    <dgm:pt modelId="{22ED5C85-A259-DC44-B633-67586EE3A019}">
      <dgm:prSet phldrT="[Text]"/>
      <dgm:spPr/>
      <dgm:t>
        <a:bodyPr/>
        <a:lstStyle/>
        <a:p>
          <a:r>
            <a:rPr lang="en-US"/>
            <a:t>Outlook Web Access (OWA)</a:t>
          </a:r>
        </a:p>
      </dgm:t>
    </dgm:pt>
    <dgm:pt modelId="{4768AC4F-0D48-E94B-BCE8-1A37A1D2C92F}" type="parTrans" cxnId="{FD203BB4-DF66-A24F-85F2-8E8A4D979089}">
      <dgm:prSet/>
      <dgm:spPr/>
      <dgm:t>
        <a:bodyPr/>
        <a:lstStyle/>
        <a:p>
          <a:endParaRPr lang="en-US"/>
        </a:p>
      </dgm:t>
    </dgm:pt>
    <dgm:pt modelId="{FB77CFA7-16FF-B943-BC8F-B77B621D7295}" type="sibTrans" cxnId="{FD203BB4-DF66-A24F-85F2-8E8A4D979089}">
      <dgm:prSet/>
      <dgm:spPr/>
      <dgm:t>
        <a:bodyPr/>
        <a:lstStyle/>
        <a:p>
          <a:endParaRPr lang="en-US"/>
        </a:p>
      </dgm:t>
    </dgm:pt>
    <dgm:pt modelId="{8590F4D5-481C-7745-9100-E154E4E08A5F}">
      <dgm:prSet phldrT="[Text]"/>
      <dgm:spPr/>
      <dgm:t>
        <a:bodyPr/>
        <a:lstStyle/>
        <a:p>
          <a:r>
            <a:rPr lang="en-US"/>
            <a:t>White / QTP</a:t>
          </a:r>
        </a:p>
      </dgm:t>
    </dgm:pt>
    <dgm:pt modelId="{0D8795B9-4362-AF41-96A9-922DD2F5BC7F}" type="parTrans" cxnId="{D03BEDDA-F23F-7440-8D16-90F6D7A78BE7}">
      <dgm:prSet/>
      <dgm:spPr/>
      <dgm:t>
        <a:bodyPr/>
        <a:lstStyle/>
        <a:p>
          <a:endParaRPr lang="en-US"/>
        </a:p>
      </dgm:t>
    </dgm:pt>
    <dgm:pt modelId="{3F0B7C33-24F3-F94F-8BF0-DD0ECB0F8C64}" type="sibTrans" cxnId="{D03BEDDA-F23F-7440-8D16-90F6D7A78BE7}">
      <dgm:prSet/>
      <dgm:spPr/>
      <dgm:t>
        <a:bodyPr/>
        <a:lstStyle/>
        <a:p>
          <a:endParaRPr lang="en-US"/>
        </a:p>
      </dgm:t>
    </dgm:pt>
    <dgm:pt modelId="{7A04E20B-9BC1-0348-9FFF-2FA1AC3B5FA0}">
      <dgm:prSet phldrT="[Text]"/>
      <dgm:spPr/>
      <dgm:t>
        <a:bodyPr/>
        <a:lstStyle/>
        <a:p>
          <a:r>
            <a:rPr lang="en-US"/>
            <a:t>Automator</a:t>
          </a:r>
        </a:p>
      </dgm:t>
    </dgm:pt>
    <dgm:pt modelId="{D21746DC-9849-9444-B8F4-7199C73029FE}" type="parTrans" cxnId="{3E85FAC0-76AC-CF44-B101-90CB3505984B}">
      <dgm:prSet/>
      <dgm:spPr/>
      <dgm:t>
        <a:bodyPr/>
        <a:lstStyle/>
        <a:p>
          <a:endParaRPr lang="en-US"/>
        </a:p>
      </dgm:t>
    </dgm:pt>
    <dgm:pt modelId="{462B41FC-73EE-FF45-BD82-1D0C861D23FB}" type="sibTrans" cxnId="{3E85FAC0-76AC-CF44-B101-90CB3505984B}">
      <dgm:prSet/>
      <dgm:spPr/>
      <dgm:t>
        <a:bodyPr/>
        <a:lstStyle/>
        <a:p>
          <a:endParaRPr lang="en-US"/>
        </a:p>
      </dgm:t>
    </dgm:pt>
    <dgm:pt modelId="{27E0414C-F6F5-4742-A6E6-42940A07D36F}">
      <dgm:prSet phldrT="[Text]"/>
      <dgm:spPr/>
      <dgm:t>
        <a:bodyPr/>
        <a:lstStyle/>
        <a:p>
          <a:r>
            <a:rPr lang="en-US"/>
            <a:t>Selenium / Ruby</a:t>
          </a:r>
        </a:p>
      </dgm:t>
    </dgm:pt>
    <dgm:pt modelId="{9E5C255C-65CE-9A49-A345-B894711931D8}" type="parTrans" cxnId="{3061E12F-7C28-B24D-8F64-9CDE167E67D9}">
      <dgm:prSet/>
      <dgm:spPr/>
      <dgm:t>
        <a:bodyPr/>
        <a:lstStyle/>
        <a:p>
          <a:endParaRPr lang="en-US"/>
        </a:p>
      </dgm:t>
    </dgm:pt>
    <dgm:pt modelId="{CF77DF9E-FFE4-1C4E-AB7C-390EA66837B5}" type="sibTrans" cxnId="{3061E12F-7C28-B24D-8F64-9CDE167E67D9}">
      <dgm:prSet/>
      <dgm:spPr/>
      <dgm:t>
        <a:bodyPr/>
        <a:lstStyle/>
        <a:p>
          <a:endParaRPr lang="en-US"/>
        </a:p>
      </dgm:t>
    </dgm:pt>
    <dgm:pt modelId="{D7029DA5-FD13-7B47-BAD4-EB7B6AE018B1}">
      <dgm:prSet phldrT="[Text]"/>
      <dgm:spPr/>
      <dgm:t>
        <a:bodyPr/>
        <a:lstStyle/>
        <a:p>
          <a:r>
            <a:rPr lang="en-US"/>
            <a:t>Outlook product code</a:t>
          </a:r>
        </a:p>
      </dgm:t>
    </dgm:pt>
    <dgm:pt modelId="{ABD7B9D4-47F9-324F-812B-8AE8F22C1C47}" type="parTrans" cxnId="{818F2B5C-9890-774B-93A7-100DCD42BD35}">
      <dgm:prSet/>
      <dgm:spPr/>
      <dgm:t>
        <a:bodyPr/>
        <a:lstStyle/>
        <a:p>
          <a:endParaRPr lang="en-US"/>
        </a:p>
      </dgm:t>
    </dgm:pt>
    <dgm:pt modelId="{0FA60215-6F7F-5944-8189-EB35E499E2D1}" type="sibTrans" cxnId="{818F2B5C-9890-774B-93A7-100DCD42BD35}">
      <dgm:prSet/>
      <dgm:spPr/>
      <dgm:t>
        <a:bodyPr/>
        <a:lstStyle/>
        <a:p>
          <a:endParaRPr lang="en-US"/>
        </a:p>
      </dgm:t>
    </dgm:pt>
    <dgm:pt modelId="{3BBB64FF-F9B0-6E47-8DA6-242451D432BB}">
      <dgm:prSet phldrT="[Text]"/>
      <dgm:spPr/>
      <dgm:t>
        <a:bodyPr/>
        <a:lstStyle/>
        <a:p>
          <a:r>
            <a:rPr lang="en-US"/>
            <a:t>.Net</a:t>
          </a:r>
        </a:p>
      </dgm:t>
    </dgm:pt>
    <dgm:pt modelId="{354574DD-2BE1-6B45-A498-DE6B51234F51}" type="parTrans" cxnId="{34F9480A-3CC1-9F4D-922E-FCA9FAA78DDF}">
      <dgm:prSet/>
      <dgm:spPr/>
      <dgm:t>
        <a:bodyPr/>
        <a:lstStyle/>
        <a:p>
          <a:endParaRPr lang="en-US"/>
        </a:p>
      </dgm:t>
    </dgm:pt>
    <dgm:pt modelId="{C651FA5D-2C7C-AC46-96A0-C1487C566463}" type="sibTrans" cxnId="{34F9480A-3CC1-9F4D-922E-FCA9FAA78DDF}">
      <dgm:prSet/>
      <dgm:spPr/>
      <dgm:t>
        <a:bodyPr/>
        <a:lstStyle/>
        <a:p>
          <a:endParaRPr lang="en-US"/>
        </a:p>
      </dgm:t>
    </dgm:pt>
    <dgm:pt modelId="{E807E976-6ECF-3B44-A002-EB59C8A751B0}">
      <dgm:prSet phldrT="[Text]"/>
      <dgm:spPr/>
      <dgm:t>
        <a:bodyPr/>
        <a:lstStyle/>
        <a:p>
          <a:r>
            <a:rPr lang="en-US"/>
            <a:t>SQL Server</a:t>
          </a:r>
        </a:p>
      </dgm:t>
    </dgm:pt>
    <dgm:pt modelId="{BF917716-2633-0642-B63E-DFD344D1B35B}" type="parTrans" cxnId="{CBC23E97-6956-5149-91F6-A320A563C7EA}">
      <dgm:prSet/>
      <dgm:spPr/>
      <dgm:t>
        <a:bodyPr/>
        <a:lstStyle/>
        <a:p>
          <a:endParaRPr lang="en-US"/>
        </a:p>
      </dgm:t>
    </dgm:pt>
    <dgm:pt modelId="{56F7DCDC-7685-994C-B465-C5CA6A182C73}" type="sibTrans" cxnId="{CBC23E97-6956-5149-91F6-A320A563C7EA}">
      <dgm:prSet/>
      <dgm:spPr/>
      <dgm:t>
        <a:bodyPr/>
        <a:lstStyle/>
        <a:p>
          <a:endParaRPr lang="en-US"/>
        </a:p>
      </dgm:t>
    </dgm:pt>
    <dgm:pt modelId="{DA154CCC-923F-C940-9AF7-81E92BC8FE3C}">
      <dgm:prSet phldrT="[Text]"/>
      <dgm:spPr/>
      <dgm:t>
        <a:bodyPr/>
        <a:lstStyle/>
        <a:p>
          <a:r>
            <a:rPr lang="en-US"/>
            <a:t>Outlook Sync for Android</a:t>
          </a:r>
        </a:p>
      </dgm:t>
    </dgm:pt>
    <dgm:pt modelId="{B063B643-1685-1C4D-8314-D7F3220718EC}" type="parTrans" cxnId="{103EFADD-1D85-8848-8780-31B026E4C9F1}">
      <dgm:prSet/>
      <dgm:spPr/>
      <dgm:t>
        <a:bodyPr/>
        <a:lstStyle/>
        <a:p>
          <a:endParaRPr lang="en-US"/>
        </a:p>
      </dgm:t>
    </dgm:pt>
    <dgm:pt modelId="{181B7782-D9B0-6E44-894D-0D94FBC50382}" type="sibTrans" cxnId="{103EFADD-1D85-8848-8780-31B026E4C9F1}">
      <dgm:prSet/>
      <dgm:spPr/>
      <dgm:t>
        <a:bodyPr/>
        <a:lstStyle/>
        <a:p>
          <a:endParaRPr lang="en-US"/>
        </a:p>
      </dgm:t>
    </dgm:pt>
    <dgm:pt modelId="{2C152F8E-C2D8-6749-B37C-3FC2BBF2168B}">
      <dgm:prSet phldrT="[Text]"/>
      <dgm:spPr/>
      <dgm:t>
        <a:bodyPr/>
        <a:lstStyle/>
        <a:p>
          <a:r>
            <a:rPr lang="en-US"/>
            <a:t>Robotium / Java</a:t>
          </a:r>
        </a:p>
      </dgm:t>
    </dgm:pt>
    <dgm:pt modelId="{E527CDC1-B977-F04C-BFBD-6CB707A21A74}" type="parTrans" cxnId="{FD1B013C-94B4-6E47-AEEB-382A1809C2D9}">
      <dgm:prSet/>
      <dgm:spPr/>
      <dgm:t>
        <a:bodyPr/>
        <a:lstStyle/>
        <a:p>
          <a:endParaRPr lang="en-US"/>
        </a:p>
      </dgm:t>
    </dgm:pt>
    <dgm:pt modelId="{8970816B-D1B1-5D4A-A8DC-24C613893AB1}" type="sibTrans" cxnId="{FD1B013C-94B4-6E47-AEEB-382A1809C2D9}">
      <dgm:prSet/>
      <dgm:spPr/>
      <dgm:t>
        <a:bodyPr/>
        <a:lstStyle/>
        <a:p>
          <a:endParaRPr lang="en-US"/>
        </a:p>
      </dgm:t>
    </dgm:pt>
    <dgm:pt modelId="{3118BE7D-F6CD-1A43-99F9-7175F244DBB2}" type="pres">
      <dgm:prSet presAssocID="{2F43AD36-E1E6-634B-9CF7-474BC99F5D35}" presName="Name0" presStyleCnt="0">
        <dgm:presLayoutVars>
          <dgm:dir/>
          <dgm:resizeHandles val="exact"/>
        </dgm:presLayoutVars>
      </dgm:prSet>
      <dgm:spPr/>
    </dgm:pt>
    <dgm:pt modelId="{638CF4F9-6550-EF44-9E97-939DBC7313C1}" type="pres">
      <dgm:prSet presAssocID="{2F43AD36-E1E6-634B-9CF7-474BC99F5D35}" presName="fgShape" presStyleLbl="fgShp" presStyleIdx="0" presStyleCnt="1"/>
      <dgm:spPr/>
    </dgm:pt>
    <dgm:pt modelId="{A850A465-56D1-E74A-8EA2-29358E393609}" type="pres">
      <dgm:prSet presAssocID="{2F43AD36-E1E6-634B-9CF7-474BC99F5D35}" presName="linComp" presStyleCnt="0"/>
      <dgm:spPr/>
    </dgm:pt>
    <dgm:pt modelId="{10FAC0AE-5EED-F24D-B9F9-7554767996B8}" type="pres">
      <dgm:prSet presAssocID="{D7029DA5-FD13-7B47-BAD4-EB7B6AE018B1}" presName="compNode" presStyleCnt="0"/>
      <dgm:spPr/>
    </dgm:pt>
    <dgm:pt modelId="{126F286C-2185-5A4D-B622-17D84F35429C}" type="pres">
      <dgm:prSet presAssocID="{D7029DA5-FD13-7B47-BAD4-EB7B6AE018B1}" presName="bkgdShape" presStyleLbl="node1" presStyleIdx="0" presStyleCnt="5"/>
      <dgm:spPr/>
      <dgm:t>
        <a:bodyPr/>
        <a:lstStyle/>
        <a:p>
          <a:endParaRPr lang="en-US"/>
        </a:p>
      </dgm:t>
    </dgm:pt>
    <dgm:pt modelId="{B6C84B60-C6EE-0F4A-8783-42EE0250CFBF}" type="pres">
      <dgm:prSet presAssocID="{D7029DA5-FD13-7B47-BAD4-EB7B6AE018B1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538EF-4A24-804A-BBC2-93B89CBEA6B1}" type="pres">
      <dgm:prSet presAssocID="{D7029DA5-FD13-7B47-BAD4-EB7B6AE018B1}" presName="invisiNode" presStyleLbl="node1" presStyleIdx="0" presStyleCnt="5"/>
      <dgm:spPr/>
    </dgm:pt>
    <dgm:pt modelId="{C55A744C-9503-EF40-B23C-20656EB33B3D}" type="pres">
      <dgm:prSet presAssocID="{D7029DA5-FD13-7B47-BAD4-EB7B6AE018B1}" presName="imagNode" presStyleLbl="fgImgPlace1" presStyleIdx="0" presStyleCnt="5"/>
      <dgm:spPr/>
    </dgm:pt>
    <dgm:pt modelId="{65A61C47-EB26-2F4A-BFB9-6CBF09EBF0F2}" type="pres">
      <dgm:prSet presAssocID="{0FA60215-6F7F-5944-8189-EB35E499E2D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9D2B35-F65F-A746-B0A5-2D5CDC12C2CE}" type="pres">
      <dgm:prSet presAssocID="{3B709B02-BA59-FE4D-B896-A43267893DC2}" presName="compNode" presStyleCnt="0"/>
      <dgm:spPr/>
    </dgm:pt>
    <dgm:pt modelId="{6F3822B9-7E99-DD4E-8356-ADEC614302E8}" type="pres">
      <dgm:prSet presAssocID="{3B709B02-BA59-FE4D-B896-A43267893DC2}" presName="bkgdShape" presStyleLbl="node1" presStyleIdx="1" presStyleCnt="5"/>
      <dgm:spPr/>
      <dgm:t>
        <a:bodyPr/>
        <a:lstStyle/>
        <a:p>
          <a:endParaRPr lang="en-US"/>
        </a:p>
      </dgm:t>
    </dgm:pt>
    <dgm:pt modelId="{1C1A3C87-ED04-124D-A8D3-3623856A11AD}" type="pres">
      <dgm:prSet presAssocID="{3B709B02-BA59-FE4D-B896-A43267893DC2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2CB87-2730-9640-9FBA-E719EAE92553}" type="pres">
      <dgm:prSet presAssocID="{3B709B02-BA59-FE4D-B896-A43267893DC2}" presName="invisiNode" presStyleLbl="node1" presStyleIdx="1" presStyleCnt="5"/>
      <dgm:spPr/>
    </dgm:pt>
    <dgm:pt modelId="{286121A0-D0CD-5540-BF04-7937C02C7815}" type="pres">
      <dgm:prSet presAssocID="{3B709B02-BA59-FE4D-B896-A43267893DC2}" presName="imagNode" presStyleLbl="fgImgPlace1" presStyleIdx="1" presStyleCnt="5"/>
      <dgm:spPr/>
    </dgm:pt>
    <dgm:pt modelId="{D8E619FD-5D51-764B-A720-CB0A224A488A}" type="pres">
      <dgm:prSet presAssocID="{2468DF8E-3E8B-D641-8CE8-ED5C1C434C8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26056B0-7E14-7242-9987-054CD9F76807}" type="pres">
      <dgm:prSet presAssocID="{993CDAAE-C3F1-ED49-A65D-A2A53A5F4AFB}" presName="compNode" presStyleCnt="0"/>
      <dgm:spPr/>
    </dgm:pt>
    <dgm:pt modelId="{B2278558-85CB-E74D-B6B4-4F9EBF2842DA}" type="pres">
      <dgm:prSet presAssocID="{993CDAAE-C3F1-ED49-A65D-A2A53A5F4AFB}" presName="bkgdShape" presStyleLbl="node1" presStyleIdx="2" presStyleCnt="5"/>
      <dgm:spPr/>
      <dgm:t>
        <a:bodyPr/>
        <a:lstStyle/>
        <a:p>
          <a:endParaRPr lang="en-US"/>
        </a:p>
      </dgm:t>
    </dgm:pt>
    <dgm:pt modelId="{FDD7576B-5959-0F44-A365-6D586F0C722E}" type="pres">
      <dgm:prSet presAssocID="{993CDAAE-C3F1-ED49-A65D-A2A53A5F4AFB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C95EE-D25F-1840-9820-500218380AB7}" type="pres">
      <dgm:prSet presAssocID="{993CDAAE-C3F1-ED49-A65D-A2A53A5F4AFB}" presName="invisiNode" presStyleLbl="node1" presStyleIdx="2" presStyleCnt="5"/>
      <dgm:spPr/>
    </dgm:pt>
    <dgm:pt modelId="{F8A60A94-52AF-9E48-8366-2F2202556F43}" type="pres">
      <dgm:prSet presAssocID="{993CDAAE-C3F1-ED49-A65D-A2A53A5F4AFB}" presName="imagNode" presStyleLbl="fgImgPlace1" presStyleIdx="2" presStyleCnt="5"/>
      <dgm:spPr/>
    </dgm:pt>
    <dgm:pt modelId="{DA251075-ECC7-4A47-87C5-A2B3B323E631}" type="pres">
      <dgm:prSet presAssocID="{DBCBF031-9ED3-A64E-9F82-95306F6290D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6EDDA00-7EBC-1941-A90C-FFE4715536B1}" type="pres">
      <dgm:prSet presAssocID="{22ED5C85-A259-DC44-B633-67586EE3A019}" presName="compNode" presStyleCnt="0"/>
      <dgm:spPr/>
    </dgm:pt>
    <dgm:pt modelId="{97086AEB-0CC1-A848-8B6F-B8A802FD2952}" type="pres">
      <dgm:prSet presAssocID="{22ED5C85-A259-DC44-B633-67586EE3A019}" presName="bkgdShape" presStyleLbl="node1" presStyleIdx="3" presStyleCnt="5"/>
      <dgm:spPr/>
      <dgm:t>
        <a:bodyPr/>
        <a:lstStyle/>
        <a:p>
          <a:endParaRPr lang="en-US"/>
        </a:p>
      </dgm:t>
    </dgm:pt>
    <dgm:pt modelId="{24936A0E-839B-834B-B4E3-AFDAD6842E43}" type="pres">
      <dgm:prSet presAssocID="{22ED5C85-A259-DC44-B633-67586EE3A019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8C8D1-1BC8-4046-ACE3-59B59BB15B55}" type="pres">
      <dgm:prSet presAssocID="{22ED5C85-A259-DC44-B633-67586EE3A019}" presName="invisiNode" presStyleLbl="node1" presStyleIdx="3" presStyleCnt="5"/>
      <dgm:spPr/>
    </dgm:pt>
    <dgm:pt modelId="{4ED414F2-8075-BC4C-B06A-D1E59106EC13}" type="pres">
      <dgm:prSet presAssocID="{22ED5C85-A259-DC44-B633-67586EE3A019}" presName="imagNode" presStyleLbl="fgImgPlace1" presStyleIdx="3" presStyleCnt="5"/>
      <dgm:spPr/>
    </dgm:pt>
    <dgm:pt modelId="{C2F2FF80-5E22-C84D-818F-ABD9725817B2}" type="pres">
      <dgm:prSet presAssocID="{FB77CFA7-16FF-B943-BC8F-B77B621D729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BCFCA10-CCC9-E74C-AB18-51E82315FB12}" type="pres">
      <dgm:prSet presAssocID="{DA154CCC-923F-C940-9AF7-81E92BC8FE3C}" presName="compNode" presStyleCnt="0"/>
      <dgm:spPr/>
    </dgm:pt>
    <dgm:pt modelId="{06BD9E27-1B52-E547-A332-BAF54484F6C1}" type="pres">
      <dgm:prSet presAssocID="{DA154CCC-923F-C940-9AF7-81E92BC8FE3C}" presName="bkgdShape" presStyleLbl="node1" presStyleIdx="4" presStyleCnt="5"/>
      <dgm:spPr/>
      <dgm:t>
        <a:bodyPr/>
        <a:lstStyle/>
        <a:p>
          <a:endParaRPr lang="en-US"/>
        </a:p>
      </dgm:t>
    </dgm:pt>
    <dgm:pt modelId="{7F38A5D8-3A76-2D4C-90E5-686CCACECFED}" type="pres">
      <dgm:prSet presAssocID="{DA154CCC-923F-C940-9AF7-81E92BC8FE3C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75DE-6093-BB40-975B-E9A3129C850F}" type="pres">
      <dgm:prSet presAssocID="{DA154CCC-923F-C940-9AF7-81E92BC8FE3C}" presName="invisiNode" presStyleLbl="node1" presStyleIdx="4" presStyleCnt="5"/>
      <dgm:spPr/>
    </dgm:pt>
    <dgm:pt modelId="{CCBD9885-9A72-B447-BC00-452EC9547E06}" type="pres">
      <dgm:prSet presAssocID="{DA154CCC-923F-C940-9AF7-81E92BC8FE3C}" presName="imagNode" presStyleLbl="fgImgPlace1" presStyleIdx="4" presStyleCnt="5"/>
      <dgm:spPr/>
    </dgm:pt>
  </dgm:ptLst>
  <dgm:cxnLst>
    <dgm:cxn modelId="{07DFE3B1-1751-A94A-8BC2-87CCCAB48940}" type="presOf" srcId="{2F43AD36-E1E6-634B-9CF7-474BC99F5D35}" destId="{3118BE7D-F6CD-1A43-99F9-7175F244DBB2}" srcOrd="0" destOrd="0" presId="urn:microsoft.com/office/officeart/2005/8/layout/hList7"/>
    <dgm:cxn modelId="{E9385E74-C698-1941-90F5-F27266C9A1AC}" type="presOf" srcId="{D7029DA5-FD13-7B47-BAD4-EB7B6AE018B1}" destId="{B6C84B60-C6EE-0F4A-8783-42EE0250CFBF}" srcOrd="1" destOrd="0" presId="urn:microsoft.com/office/officeart/2005/8/layout/hList7"/>
    <dgm:cxn modelId="{3E85FAC0-76AC-CF44-B101-90CB3505984B}" srcId="{993CDAAE-C3F1-ED49-A65D-A2A53A5F4AFB}" destId="{7A04E20B-9BC1-0348-9FFF-2FA1AC3B5FA0}" srcOrd="0" destOrd="0" parTransId="{D21746DC-9849-9444-B8F4-7199C73029FE}" sibTransId="{462B41FC-73EE-FF45-BD82-1D0C861D23FB}"/>
    <dgm:cxn modelId="{3F24DC23-3E78-F74E-B44E-7A6086E74371}" type="presOf" srcId="{3BBB64FF-F9B0-6E47-8DA6-242451D432BB}" destId="{126F286C-2185-5A4D-B622-17D84F35429C}" srcOrd="0" destOrd="1" presId="urn:microsoft.com/office/officeart/2005/8/layout/hList7"/>
    <dgm:cxn modelId="{7E234D70-A875-8143-9A97-9F9EEC54B41E}" type="presOf" srcId="{22ED5C85-A259-DC44-B633-67586EE3A019}" destId="{97086AEB-0CC1-A848-8B6F-B8A802FD2952}" srcOrd="0" destOrd="0" presId="urn:microsoft.com/office/officeart/2005/8/layout/hList7"/>
    <dgm:cxn modelId="{FD1B013C-94B4-6E47-AEEB-382A1809C2D9}" srcId="{DA154CCC-923F-C940-9AF7-81E92BC8FE3C}" destId="{2C152F8E-C2D8-6749-B37C-3FC2BBF2168B}" srcOrd="0" destOrd="0" parTransId="{E527CDC1-B977-F04C-BFBD-6CB707A21A74}" sibTransId="{8970816B-D1B1-5D4A-A8DC-24C613893AB1}"/>
    <dgm:cxn modelId="{6A7F4BFE-1E9A-5941-95A1-709A4BECC610}" type="presOf" srcId="{3BBB64FF-F9B0-6E47-8DA6-242451D432BB}" destId="{B6C84B60-C6EE-0F4A-8783-42EE0250CFBF}" srcOrd="1" destOrd="1" presId="urn:microsoft.com/office/officeart/2005/8/layout/hList7"/>
    <dgm:cxn modelId="{BDE05FF8-EF95-ED4C-9738-B104CD2330AC}" type="presOf" srcId="{E807E976-6ECF-3B44-A002-EB59C8A751B0}" destId="{126F286C-2185-5A4D-B622-17D84F35429C}" srcOrd="0" destOrd="2" presId="urn:microsoft.com/office/officeart/2005/8/layout/hList7"/>
    <dgm:cxn modelId="{2F171171-F6C3-854F-9B15-E969DD98BB7B}" type="presOf" srcId="{7A04E20B-9BC1-0348-9FFF-2FA1AC3B5FA0}" destId="{B2278558-85CB-E74D-B6B4-4F9EBF2842DA}" srcOrd="0" destOrd="1" presId="urn:microsoft.com/office/officeart/2005/8/layout/hList7"/>
    <dgm:cxn modelId="{8057FC96-F8BC-5E48-8360-AC9B7563E3E3}" type="presOf" srcId="{0FA60215-6F7F-5944-8189-EB35E499E2D1}" destId="{65A61C47-EB26-2F4A-BFB9-6CBF09EBF0F2}" srcOrd="0" destOrd="0" presId="urn:microsoft.com/office/officeart/2005/8/layout/hList7"/>
    <dgm:cxn modelId="{D03BEDDA-F23F-7440-8D16-90F6D7A78BE7}" srcId="{3B709B02-BA59-FE4D-B896-A43267893DC2}" destId="{8590F4D5-481C-7745-9100-E154E4E08A5F}" srcOrd="0" destOrd="0" parTransId="{0D8795B9-4362-AF41-96A9-922DD2F5BC7F}" sibTransId="{3F0B7C33-24F3-F94F-8BF0-DD0ECB0F8C64}"/>
    <dgm:cxn modelId="{97117F07-F8F2-974F-AFA3-F07BC6C3D59C}" type="presOf" srcId="{27E0414C-F6F5-4742-A6E6-42940A07D36F}" destId="{24936A0E-839B-834B-B4E3-AFDAD6842E43}" srcOrd="1" destOrd="1" presId="urn:microsoft.com/office/officeart/2005/8/layout/hList7"/>
    <dgm:cxn modelId="{818F2B5C-9890-774B-93A7-100DCD42BD35}" srcId="{2F43AD36-E1E6-634B-9CF7-474BC99F5D35}" destId="{D7029DA5-FD13-7B47-BAD4-EB7B6AE018B1}" srcOrd="0" destOrd="0" parTransId="{ABD7B9D4-47F9-324F-812B-8AE8F22C1C47}" sibTransId="{0FA60215-6F7F-5944-8189-EB35E499E2D1}"/>
    <dgm:cxn modelId="{8A873DD7-33ED-0448-AD3A-1E0D43601309}" type="presOf" srcId="{27E0414C-F6F5-4742-A6E6-42940A07D36F}" destId="{97086AEB-0CC1-A848-8B6F-B8A802FD2952}" srcOrd="0" destOrd="1" presId="urn:microsoft.com/office/officeart/2005/8/layout/hList7"/>
    <dgm:cxn modelId="{ECC48D48-9D5B-E147-A2E8-D283C8730141}" type="presOf" srcId="{993CDAAE-C3F1-ED49-A65D-A2A53A5F4AFB}" destId="{FDD7576B-5959-0F44-A365-6D586F0C722E}" srcOrd="1" destOrd="0" presId="urn:microsoft.com/office/officeart/2005/8/layout/hList7"/>
    <dgm:cxn modelId="{73D7E331-E530-264B-89A2-B1698AA45169}" type="presOf" srcId="{2C152F8E-C2D8-6749-B37C-3FC2BBF2168B}" destId="{06BD9E27-1B52-E547-A332-BAF54484F6C1}" srcOrd="0" destOrd="1" presId="urn:microsoft.com/office/officeart/2005/8/layout/hList7"/>
    <dgm:cxn modelId="{A012CFAD-6F0B-8646-B196-E344FEA0980B}" type="presOf" srcId="{DBCBF031-9ED3-A64E-9F82-95306F6290D7}" destId="{DA251075-ECC7-4A47-87C5-A2B3B323E631}" srcOrd="0" destOrd="0" presId="urn:microsoft.com/office/officeart/2005/8/layout/hList7"/>
    <dgm:cxn modelId="{FD203BB4-DF66-A24F-85F2-8E8A4D979089}" srcId="{2F43AD36-E1E6-634B-9CF7-474BC99F5D35}" destId="{22ED5C85-A259-DC44-B633-67586EE3A019}" srcOrd="3" destOrd="0" parTransId="{4768AC4F-0D48-E94B-BCE8-1A37A1D2C92F}" sibTransId="{FB77CFA7-16FF-B943-BC8F-B77B621D7295}"/>
    <dgm:cxn modelId="{1343764F-E9D9-B447-9823-659E1A3E3DCB}" srcId="{2F43AD36-E1E6-634B-9CF7-474BC99F5D35}" destId="{993CDAAE-C3F1-ED49-A65D-A2A53A5F4AFB}" srcOrd="2" destOrd="0" parTransId="{2D7EBB33-0E03-E54C-91FE-601B7EE05D7E}" sibTransId="{DBCBF031-9ED3-A64E-9F82-95306F6290D7}"/>
    <dgm:cxn modelId="{79C9DF34-990C-3C43-B123-A3AF04DF30FA}" srcId="{2F43AD36-E1E6-634B-9CF7-474BC99F5D35}" destId="{3B709B02-BA59-FE4D-B896-A43267893DC2}" srcOrd="1" destOrd="0" parTransId="{885D8ECC-BB9C-A044-AE58-4498D60D8047}" sibTransId="{2468DF8E-3E8B-D641-8CE8-ED5C1C434C83}"/>
    <dgm:cxn modelId="{FAF2A309-AC08-3547-9E00-2CAAA1653DDB}" type="presOf" srcId="{E807E976-6ECF-3B44-A002-EB59C8A751B0}" destId="{B6C84B60-C6EE-0F4A-8783-42EE0250CFBF}" srcOrd="1" destOrd="2" presId="urn:microsoft.com/office/officeart/2005/8/layout/hList7"/>
    <dgm:cxn modelId="{78E69488-BDD3-274D-8B22-5133D5C1E0B3}" type="presOf" srcId="{3B709B02-BA59-FE4D-B896-A43267893DC2}" destId="{1C1A3C87-ED04-124D-A8D3-3623856A11AD}" srcOrd="1" destOrd="0" presId="urn:microsoft.com/office/officeart/2005/8/layout/hList7"/>
    <dgm:cxn modelId="{CBC23E97-6956-5149-91F6-A320A563C7EA}" srcId="{D7029DA5-FD13-7B47-BAD4-EB7B6AE018B1}" destId="{E807E976-6ECF-3B44-A002-EB59C8A751B0}" srcOrd="1" destOrd="0" parTransId="{BF917716-2633-0642-B63E-DFD344D1B35B}" sibTransId="{56F7DCDC-7685-994C-B465-C5CA6A182C73}"/>
    <dgm:cxn modelId="{B65852B9-194D-7349-B10B-F11D18FB7A82}" type="presOf" srcId="{2468DF8E-3E8B-D641-8CE8-ED5C1C434C83}" destId="{D8E619FD-5D51-764B-A720-CB0A224A488A}" srcOrd="0" destOrd="0" presId="urn:microsoft.com/office/officeart/2005/8/layout/hList7"/>
    <dgm:cxn modelId="{F784E991-C230-E746-A163-6D2156CFBA31}" type="presOf" srcId="{8590F4D5-481C-7745-9100-E154E4E08A5F}" destId="{6F3822B9-7E99-DD4E-8356-ADEC614302E8}" srcOrd="0" destOrd="1" presId="urn:microsoft.com/office/officeart/2005/8/layout/hList7"/>
    <dgm:cxn modelId="{5A1EA36A-37C7-7246-9B37-3A6554224A45}" type="presOf" srcId="{3B709B02-BA59-FE4D-B896-A43267893DC2}" destId="{6F3822B9-7E99-DD4E-8356-ADEC614302E8}" srcOrd="0" destOrd="0" presId="urn:microsoft.com/office/officeart/2005/8/layout/hList7"/>
    <dgm:cxn modelId="{79474A1F-8594-354B-A7A9-C4DAB0B70187}" type="presOf" srcId="{993CDAAE-C3F1-ED49-A65D-A2A53A5F4AFB}" destId="{B2278558-85CB-E74D-B6B4-4F9EBF2842DA}" srcOrd="0" destOrd="0" presId="urn:microsoft.com/office/officeart/2005/8/layout/hList7"/>
    <dgm:cxn modelId="{3061E12F-7C28-B24D-8F64-9CDE167E67D9}" srcId="{22ED5C85-A259-DC44-B633-67586EE3A019}" destId="{27E0414C-F6F5-4742-A6E6-42940A07D36F}" srcOrd="0" destOrd="0" parTransId="{9E5C255C-65CE-9A49-A345-B894711931D8}" sibTransId="{CF77DF9E-FFE4-1C4E-AB7C-390EA66837B5}"/>
    <dgm:cxn modelId="{71134ACF-1C6B-A643-BCEC-6DEDCCECE69A}" type="presOf" srcId="{DA154CCC-923F-C940-9AF7-81E92BC8FE3C}" destId="{7F38A5D8-3A76-2D4C-90E5-686CCACECFED}" srcOrd="1" destOrd="0" presId="urn:microsoft.com/office/officeart/2005/8/layout/hList7"/>
    <dgm:cxn modelId="{06F64328-869D-624E-99A2-E1A3B465D82E}" type="presOf" srcId="{7A04E20B-9BC1-0348-9FFF-2FA1AC3B5FA0}" destId="{FDD7576B-5959-0F44-A365-6D586F0C722E}" srcOrd="1" destOrd="1" presId="urn:microsoft.com/office/officeart/2005/8/layout/hList7"/>
    <dgm:cxn modelId="{7FF1F2FF-CAA4-4E44-A262-EEEE72CD968C}" type="presOf" srcId="{8590F4D5-481C-7745-9100-E154E4E08A5F}" destId="{1C1A3C87-ED04-124D-A8D3-3623856A11AD}" srcOrd="1" destOrd="1" presId="urn:microsoft.com/office/officeart/2005/8/layout/hList7"/>
    <dgm:cxn modelId="{34F9480A-3CC1-9F4D-922E-FCA9FAA78DDF}" srcId="{D7029DA5-FD13-7B47-BAD4-EB7B6AE018B1}" destId="{3BBB64FF-F9B0-6E47-8DA6-242451D432BB}" srcOrd="0" destOrd="0" parTransId="{354574DD-2BE1-6B45-A498-DE6B51234F51}" sibTransId="{C651FA5D-2C7C-AC46-96A0-C1487C566463}"/>
    <dgm:cxn modelId="{3267B5E0-5918-944A-9CF8-BEEF5E48E65F}" type="presOf" srcId="{22ED5C85-A259-DC44-B633-67586EE3A019}" destId="{24936A0E-839B-834B-B4E3-AFDAD6842E43}" srcOrd="1" destOrd="0" presId="urn:microsoft.com/office/officeart/2005/8/layout/hList7"/>
    <dgm:cxn modelId="{91FEE8B3-785B-E748-9D2F-6CA9E974EBF6}" type="presOf" srcId="{DA154CCC-923F-C940-9AF7-81E92BC8FE3C}" destId="{06BD9E27-1B52-E547-A332-BAF54484F6C1}" srcOrd="0" destOrd="0" presId="urn:microsoft.com/office/officeart/2005/8/layout/hList7"/>
    <dgm:cxn modelId="{AFE3620E-18E4-2645-903E-C3448BB35442}" type="presOf" srcId="{FB77CFA7-16FF-B943-BC8F-B77B621D7295}" destId="{C2F2FF80-5E22-C84D-818F-ABD9725817B2}" srcOrd="0" destOrd="0" presId="urn:microsoft.com/office/officeart/2005/8/layout/hList7"/>
    <dgm:cxn modelId="{103EFADD-1D85-8848-8780-31B026E4C9F1}" srcId="{2F43AD36-E1E6-634B-9CF7-474BC99F5D35}" destId="{DA154CCC-923F-C940-9AF7-81E92BC8FE3C}" srcOrd="4" destOrd="0" parTransId="{B063B643-1685-1C4D-8314-D7F3220718EC}" sibTransId="{181B7782-D9B0-6E44-894D-0D94FBC50382}"/>
    <dgm:cxn modelId="{EFE1E3EB-06C4-6242-ADF9-4C6F8E2207B9}" type="presOf" srcId="{D7029DA5-FD13-7B47-BAD4-EB7B6AE018B1}" destId="{126F286C-2185-5A4D-B622-17D84F35429C}" srcOrd="0" destOrd="0" presId="urn:microsoft.com/office/officeart/2005/8/layout/hList7"/>
    <dgm:cxn modelId="{5C548F7B-B88C-6640-98DA-6302F687E7F8}" type="presOf" srcId="{2C152F8E-C2D8-6749-B37C-3FC2BBF2168B}" destId="{7F38A5D8-3A76-2D4C-90E5-686CCACECFED}" srcOrd="1" destOrd="1" presId="urn:microsoft.com/office/officeart/2005/8/layout/hList7"/>
    <dgm:cxn modelId="{2980911E-5ED0-A44F-B6C0-0A353D41C952}" type="presParOf" srcId="{3118BE7D-F6CD-1A43-99F9-7175F244DBB2}" destId="{638CF4F9-6550-EF44-9E97-939DBC7313C1}" srcOrd="0" destOrd="0" presId="urn:microsoft.com/office/officeart/2005/8/layout/hList7"/>
    <dgm:cxn modelId="{C260267D-60F9-9843-B942-64ABE121DC2D}" type="presParOf" srcId="{3118BE7D-F6CD-1A43-99F9-7175F244DBB2}" destId="{A850A465-56D1-E74A-8EA2-29358E393609}" srcOrd="1" destOrd="0" presId="urn:microsoft.com/office/officeart/2005/8/layout/hList7"/>
    <dgm:cxn modelId="{6A41960B-E0D6-9A46-9045-8409127CDA2C}" type="presParOf" srcId="{A850A465-56D1-E74A-8EA2-29358E393609}" destId="{10FAC0AE-5EED-F24D-B9F9-7554767996B8}" srcOrd="0" destOrd="0" presId="urn:microsoft.com/office/officeart/2005/8/layout/hList7"/>
    <dgm:cxn modelId="{0F5BFB33-82DC-9847-B652-377E3D3F9B3D}" type="presParOf" srcId="{10FAC0AE-5EED-F24D-B9F9-7554767996B8}" destId="{126F286C-2185-5A4D-B622-17D84F35429C}" srcOrd="0" destOrd="0" presId="urn:microsoft.com/office/officeart/2005/8/layout/hList7"/>
    <dgm:cxn modelId="{AD17552E-50F1-5643-8528-2D3CE44C35C7}" type="presParOf" srcId="{10FAC0AE-5EED-F24D-B9F9-7554767996B8}" destId="{B6C84B60-C6EE-0F4A-8783-42EE0250CFBF}" srcOrd="1" destOrd="0" presId="urn:microsoft.com/office/officeart/2005/8/layout/hList7"/>
    <dgm:cxn modelId="{74241524-3989-EA4A-9BE2-F521838EDCE5}" type="presParOf" srcId="{10FAC0AE-5EED-F24D-B9F9-7554767996B8}" destId="{520538EF-4A24-804A-BBC2-93B89CBEA6B1}" srcOrd="2" destOrd="0" presId="urn:microsoft.com/office/officeart/2005/8/layout/hList7"/>
    <dgm:cxn modelId="{4BACE71C-6A35-E842-8CB0-06C104A31736}" type="presParOf" srcId="{10FAC0AE-5EED-F24D-B9F9-7554767996B8}" destId="{C55A744C-9503-EF40-B23C-20656EB33B3D}" srcOrd="3" destOrd="0" presId="urn:microsoft.com/office/officeart/2005/8/layout/hList7"/>
    <dgm:cxn modelId="{9EF09473-9CD3-BD4B-BB83-14FA88500ABC}" type="presParOf" srcId="{A850A465-56D1-E74A-8EA2-29358E393609}" destId="{65A61C47-EB26-2F4A-BFB9-6CBF09EBF0F2}" srcOrd="1" destOrd="0" presId="urn:microsoft.com/office/officeart/2005/8/layout/hList7"/>
    <dgm:cxn modelId="{90C70C2E-0BE0-E643-B196-6E1F553C9A6E}" type="presParOf" srcId="{A850A465-56D1-E74A-8EA2-29358E393609}" destId="{989D2B35-F65F-A746-B0A5-2D5CDC12C2CE}" srcOrd="2" destOrd="0" presId="urn:microsoft.com/office/officeart/2005/8/layout/hList7"/>
    <dgm:cxn modelId="{36428D9C-14B6-1D43-9F2C-B4D9EBB8712C}" type="presParOf" srcId="{989D2B35-F65F-A746-B0A5-2D5CDC12C2CE}" destId="{6F3822B9-7E99-DD4E-8356-ADEC614302E8}" srcOrd="0" destOrd="0" presId="urn:microsoft.com/office/officeart/2005/8/layout/hList7"/>
    <dgm:cxn modelId="{2EF0C03A-91F3-2F4A-AFA1-C58FD6054C95}" type="presParOf" srcId="{989D2B35-F65F-A746-B0A5-2D5CDC12C2CE}" destId="{1C1A3C87-ED04-124D-A8D3-3623856A11AD}" srcOrd="1" destOrd="0" presId="urn:microsoft.com/office/officeart/2005/8/layout/hList7"/>
    <dgm:cxn modelId="{70077612-4FB4-7549-8AE9-61C33B040676}" type="presParOf" srcId="{989D2B35-F65F-A746-B0A5-2D5CDC12C2CE}" destId="{0122CB87-2730-9640-9FBA-E719EAE92553}" srcOrd="2" destOrd="0" presId="urn:microsoft.com/office/officeart/2005/8/layout/hList7"/>
    <dgm:cxn modelId="{FF46692C-7874-214F-B1CD-3069534BE508}" type="presParOf" srcId="{989D2B35-F65F-A746-B0A5-2D5CDC12C2CE}" destId="{286121A0-D0CD-5540-BF04-7937C02C7815}" srcOrd="3" destOrd="0" presId="urn:microsoft.com/office/officeart/2005/8/layout/hList7"/>
    <dgm:cxn modelId="{DB2B41D0-E8B7-DD43-BA98-1D7A40F3F6AB}" type="presParOf" srcId="{A850A465-56D1-E74A-8EA2-29358E393609}" destId="{D8E619FD-5D51-764B-A720-CB0A224A488A}" srcOrd="3" destOrd="0" presId="urn:microsoft.com/office/officeart/2005/8/layout/hList7"/>
    <dgm:cxn modelId="{60B8D0A3-E84F-F149-A83D-577B5BB30DC2}" type="presParOf" srcId="{A850A465-56D1-E74A-8EA2-29358E393609}" destId="{226056B0-7E14-7242-9987-054CD9F76807}" srcOrd="4" destOrd="0" presId="urn:microsoft.com/office/officeart/2005/8/layout/hList7"/>
    <dgm:cxn modelId="{6B5C478F-FA4D-D34C-9388-E31CCFE567A0}" type="presParOf" srcId="{226056B0-7E14-7242-9987-054CD9F76807}" destId="{B2278558-85CB-E74D-B6B4-4F9EBF2842DA}" srcOrd="0" destOrd="0" presId="urn:microsoft.com/office/officeart/2005/8/layout/hList7"/>
    <dgm:cxn modelId="{A765E309-CD50-3242-9176-A35FE23488A2}" type="presParOf" srcId="{226056B0-7E14-7242-9987-054CD9F76807}" destId="{FDD7576B-5959-0F44-A365-6D586F0C722E}" srcOrd="1" destOrd="0" presId="urn:microsoft.com/office/officeart/2005/8/layout/hList7"/>
    <dgm:cxn modelId="{ECD25974-3243-6D4D-ABC4-C386B23D20DC}" type="presParOf" srcId="{226056B0-7E14-7242-9987-054CD9F76807}" destId="{975C95EE-D25F-1840-9820-500218380AB7}" srcOrd="2" destOrd="0" presId="urn:microsoft.com/office/officeart/2005/8/layout/hList7"/>
    <dgm:cxn modelId="{779C77DD-49D0-9047-99D0-FD6967773659}" type="presParOf" srcId="{226056B0-7E14-7242-9987-054CD9F76807}" destId="{F8A60A94-52AF-9E48-8366-2F2202556F43}" srcOrd="3" destOrd="0" presId="urn:microsoft.com/office/officeart/2005/8/layout/hList7"/>
    <dgm:cxn modelId="{1E86841D-967C-F547-A492-38017FC6E0C0}" type="presParOf" srcId="{A850A465-56D1-E74A-8EA2-29358E393609}" destId="{DA251075-ECC7-4A47-87C5-A2B3B323E631}" srcOrd="5" destOrd="0" presId="urn:microsoft.com/office/officeart/2005/8/layout/hList7"/>
    <dgm:cxn modelId="{DDF883D2-C39D-6B45-9BA4-2B4829753B3C}" type="presParOf" srcId="{A850A465-56D1-E74A-8EA2-29358E393609}" destId="{16EDDA00-7EBC-1941-A90C-FFE4715536B1}" srcOrd="6" destOrd="0" presId="urn:microsoft.com/office/officeart/2005/8/layout/hList7"/>
    <dgm:cxn modelId="{66CFA9A5-8896-7F4F-9B93-3352083E07EC}" type="presParOf" srcId="{16EDDA00-7EBC-1941-A90C-FFE4715536B1}" destId="{97086AEB-0CC1-A848-8B6F-B8A802FD2952}" srcOrd="0" destOrd="0" presId="urn:microsoft.com/office/officeart/2005/8/layout/hList7"/>
    <dgm:cxn modelId="{2EEB0CBB-F068-6341-96EF-4222A3471118}" type="presParOf" srcId="{16EDDA00-7EBC-1941-A90C-FFE4715536B1}" destId="{24936A0E-839B-834B-B4E3-AFDAD6842E43}" srcOrd="1" destOrd="0" presId="urn:microsoft.com/office/officeart/2005/8/layout/hList7"/>
    <dgm:cxn modelId="{2ECDD776-3249-034D-9524-13DA11AC6AE2}" type="presParOf" srcId="{16EDDA00-7EBC-1941-A90C-FFE4715536B1}" destId="{CBC8C8D1-1BC8-4046-ACE3-59B59BB15B55}" srcOrd="2" destOrd="0" presId="urn:microsoft.com/office/officeart/2005/8/layout/hList7"/>
    <dgm:cxn modelId="{95AF82EA-8B92-284D-83C6-E7336CAF35CE}" type="presParOf" srcId="{16EDDA00-7EBC-1941-A90C-FFE4715536B1}" destId="{4ED414F2-8075-BC4C-B06A-D1E59106EC13}" srcOrd="3" destOrd="0" presId="urn:microsoft.com/office/officeart/2005/8/layout/hList7"/>
    <dgm:cxn modelId="{7BB8EC4C-EB59-194C-BACF-7A9AA1CC7F24}" type="presParOf" srcId="{A850A465-56D1-E74A-8EA2-29358E393609}" destId="{C2F2FF80-5E22-C84D-818F-ABD9725817B2}" srcOrd="7" destOrd="0" presId="urn:microsoft.com/office/officeart/2005/8/layout/hList7"/>
    <dgm:cxn modelId="{23585A71-27CF-824B-931F-3ADACEDEA24F}" type="presParOf" srcId="{A850A465-56D1-E74A-8EA2-29358E393609}" destId="{0BCFCA10-CCC9-E74C-AB18-51E82315FB12}" srcOrd="8" destOrd="0" presId="urn:microsoft.com/office/officeart/2005/8/layout/hList7"/>
    <dgm:cxn modelId="{9C59EFCF-6851-B441-8096-2FB3BB30DD9C}" type="presParOf" srcId="{0BCFCA10-CCC9-E74C-AB18-51E82315FB12}" destId="{06BD9E27-1B52-E547-A332-BAF54484F6C1}" srcOrd="0" destOrd="0" presId="urn:microsoft.com/office/officeart/2005/8/layout/hList7"/>
    <dgm:cxn modelId="{C4E403A9-0C0E-C847-8897-340970C5B712}" type="presParOf" srcId="{0BCFCA10-CCC9-E74C-AB18-51E82315FB12}" destId="{7F38A5D8-3A76-2D4C-90E5-686CCACECFED}" srcOrd="1" destOrd="0" presId="urn:microsoft.com/office/officeart/2005/8/layout/hList7"/>
    <dgm:cxn modelId="{DB10BC93-1E25-B545-828B-1EF4467EEC0F}" type="presParOf" srcId="{0BCFCA10-CCC9-E74C-AB18-51E82315FB12}" destId="{FB0F75DE-6093-BB40-975B-E9A3129C850F}" srcOrd="2" destOrd="0" presId="urn:microsoft.com/office/officeart/2005/8/layout/hList7"/>
    <dgm:cxn modelId="{FBE78AB8-79F1-C844-8AED-13AC94A5E779}" type="presParOf" srcId="{0BCFCA10-CCC9-E74C-AB18-51E82315FB12}" destId="{CCBD9885-9A72-B447-BC00-452EC9547E0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A97E9E-5D8E-E042-90E4-1AE20894666C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0C9B9E-7433-5D4C-851C-6E7BED428ED5}">
      <dgm:prSet phldrT="[Text]"/>
      <dgm:spPr/>
      <dgm:t>
        <a:bodyPr/>
        <a:lstStyle/>
        <a:p>
          <a:r>
            <a:rPr lang="en-US" dirty="0" smtClean="0"/>
            <a:t>On Windows</a:t>
          </a:r>
          <a:endParaRPr lang="en-US" dirty="0"/>
        </a:p>
      </dgm:t>
    </dgm:pt>
    <dgm:pt modelId="{247DBD30-1AFE-E640-A098-7ADF45203A45}" type="parTrans" cxnId="{5A10D129-0ECA-B34B-87D4-E162DA40B51C}">
      <dgm:prSet/>
      <dgm:spPr/>
      <dgm:t>
        <a:bodyPr/>
        <a:lstStyle/>
        <a:p>
          <a:endParaRPr lang="en-US"/>
        </a:p>
      </dgm:t>
    </dgm:pt>
    <dgm:pt modelId="{4DF0B9F3-792B-064A-B5C0-6428A91C6656}" type="sibTrans" cxnId="{5A10D129-0ECA-B34B-87D4-E162DA40B51C}">
      <dgm:prSet/>
      <dgm:spPr/>
      <dgm:t>
        <a:bodyPr/>
        <a:lstStyle/>
        <a:p>
          <a:endParaRPr lang="en-US"/>
        </a:p>
      </dgm:t>
    </dgm:pt>
    <dgm:pt modelId="{0B3C0124-9D7A-B240-8536-AEDEDB1631CF}">
      <dgm:prSet/>
      <dgm:spPr/>
      <dgm:t>
        <a:bodyPr/>
        <a:lstStyle/>
        <a:p>
          <a:r>
            <a:rPr lang="en-US" dirty="0" smtClean="0"/>
            <a:t>On Mac</a:t>
          </a:r>
          <a:endParaRPr lang="en-US" dirty="0"/>
        </a:p>
      </dgm:t>
    </dgm:pt>
    <dgm:pt modelId="{47999123-E66B-5642-BDF2-7708A3C14C58}" type="parTrans" cxnId="{0233C041-92DC-4F46-8A1F-D2E4C34F9B74}">
      <dgm:prSet/>
      <dgm:spPr/>
      <dgm:t>
        <a:bodyPr/>
        <a:lstStyle/>
        <a:p>
          <a:endParaRPr lang="en-US"/>
        </a:p>
      </dgm:t>
    </dgm:pt>
    <dgm:pt modelId="{5D2D2540-4C36-B44E-90FD-CAE299827871}" type="sibTrans" cxnId="{0233C041-92DC-4F46-8A1F-D2E4C34F9B74}">
      <dgm:prSet/>
      <dgm:spPr/>
      <dgm:t>
        <a:bodyPr/>
        <a:lstStyle/>
        <a:p>
          <a:endParaRPr lang="en-US"/>
        </a:p>
      </dgm:t>
    </dgm:pt>
    <dgm:pt modelId="{1CB87F3E-F1E4-0340-86B1-357580DFA795}">
      <dgm:prSet/>
      <dgm:spPr/>
      <dgm:t>
        <a:bodyPr/>
        <a:lstStyle/>
        <a:p>
          <a:r>
            <a:rPr lang="en-US" dirty="0" smtClean="0"/>
            <a:t>Verify draft email is seen</a:t>
          </a:r>
          <a:endParaRPr lang="en-US" dirty="0"/>
        </a:p>
      </dgm:t>
    </dgm:pt>
    <dgm:pt modelId="{B5B9DBEC-6CA4-B14B-838D-B537CA00C2A8}" type="parTrans" cxnId="{1A30B3AA-E7C7-3148-9CFE-B29DA5435F06}">
      <dgm:prSet/>
      <dgm:spPr/>
      <dgm:t>
        <a:bodyPr/>
        <a:lstStyle/>
        <a:p>
          <a:endParaRPr lang="en-US"/>
        </a:p>
      </dgm:t>
    </dgm:pt>
    <dgm:pt modelId="{F0000754-5157-A74F-87A3-B62F93B55BAA}" type="sibTrans" cxnId="{1A30B3AA-E7C7-3148-9CFE-B29DA5435F06}">
      <dgm:prSet/>
      <dgm:spPr/>
      <dgm:t>
        <a:bodyPr/>
        <a:lstStyle/>
        <a:p>
          <a:endParaRPr lang="en-US"/>
        </a:p>
      </dgm:t>
    </dgm:pt>
    <dgm:pt modelId="{2790E6D6-C6DD-BB42-A257-B30FF0869725}">
      <dgm:prSet/>
      <dgm:spPr/>
      <dgm:t>
        <a:bodyPr/>
        <a:lstStyle/>
        <a:p>
          <a:r>
            <a:rPr lang="en-US" dirty="0" smtClean="0"/>
            <a:t>On Android</a:t>
          </a:r>
          <a:endParaRPr lang="en-US" dirty="0"/>
        </a:p>
      </dgm:t>
    </dgm:pt>
    <dgm:pt modelId="{CD0781F8-80BF-3748-BE52-8D5DECBF0EEC}" type="parTrans" cxnId="{F68154D4-6939-6E4F-B23D-DDB1BC3CEB3C}">
      <dgm:prSet/>
      <dgm:spPr/>
      <dgm:t>
        <a:bodyPr/>
        <a:lstStyle/>
        <a:p>
          <a:endParaRPr lang="en-US"/>
        </a:p>
      </dgm:t>
    </dgm:pt>
    <dgm:pt modelId="{B225E9BD-ECFF-9940-B8D3-0DCC19F0D74D}" type="sibTrans" cxnId="{F68154D4-6939-6E4F-B23D-DDB1BC3CEB3C}">
      <dgm:prSet/>
      <dgm:spPr/>
      <dgm:t>
        <a:bodyPr/>
        <a:lstStyle/>
        <a:p>
          <a:endParaRPr lang="en-US"/>
        </a:p>
      </dgm:t>
    </dgm:pt>
    <dgm:pt modelId="{C833795B-80C3-3449-AB9F-11A78D4F658F}">
      <dgm:prSet phldrT="[Text]"/>
      <dgm:spPr/>
      <dgm:t>
        <a:bodyPr/>
        <a:lstStyle/>
        <a:p>
          <a:r>
            <a:rPr lang="en-US" dirty="0" smtClean="0"/>
            <a:t>Create an email and save it as draft</a:t>
          </a:r>
          <a:endParaRPr lang="en-US" dirty="0"/>
        </a:p>
      </dgm:t>
    </dgm:pt>
    <dgm:pt modelId="{9B04FE67-A3FD-ED48-9425-E228BC327B0B}" type="parTrans" cxnId="{D1CDD8D0-54CD-194E-9027-B179ABD4E9A8}">
      <dgm:prSet/>
      <dgm:spPr/>
      <dgm:t>
        <a:bodyPr/>
        <a:lstStyle/>
        <a:p>
          <a:endParaRPr lang="en-US"/>
        </a:p>
      </dgm:t>
    </dgm:pt>
    <dgm:pt modelId="{2F2031FD-3F84-EC4C-8A01-6E67DB533FA4}" type="sibTrans" cxnId="{D1CDD8D0-54CD-194E-9027-B179ABD4E9A8}">
      <dgm:prSet/>
      <dgm:spPr/>
      <dgm:t>
        <a:bodyPr/>
        <a:lstStyle/>
        <a:p>
          <a:endParaRPr lang="en-US"/>
        </a:p>
      </dgm:t>
    </dgm:pt>
    <dgm:pt modelId="{866E9780-1302-E143-A86A-1E673C4E1461}">
      <dgm:prSet/>
      <dgm:spPr/>
      <dgm:t>
        <a:bodyPr/>
        <a:lstStyle/>
        <a:p>
          <a:r>
            <a:rPr lang="en-US" dirty="0" smtClean="0"/>
            <a:t>Verify draft email is seen</a:t>
          </a:r>
          <a:endParaRPr lang="en-US" dirty="0"/>
        </a:p>
      </dgm:t>
    </dgm:pt>
    <dgm:pt modelId="{CDC75D87-071F-F244-9656-2058F4DD018D}" type="parTrans" cxnId="{56608B31-8E3F-E348-A712-7B01038A3F57}">
      <dgm:prSet/>
      <dgm:spPr/>
      <dgm:t>
        <a:bodyPr/>
        <a:lstStyle/>
        <a:p>
          <a:endParaRPr lang="en-US"/>
        </a:p>
      </dgm:t>
    </dgm:pt>
    <dgm:pt modelId="{FB861E2C-ACB3-F043-AFC0-726E3263E7FD}" type="sibTrans" cxnId="{56608B31-8E3F-E348-A712-7B01038A3F57}">
      <dgm:prSet/>
      <dgm:spPr/>
      <dgm:t>
        <a:bodyPr/>
        <a:lstStyle/>
        <a:p>
          <a:endParaRPr lang="en-US"/>
        </a:p>
      </dgm:t>
    </dgm:pt>
    <dgm:pt modelId="{3A7E5905-F536-C844-9CB6-DEAA210A01E8}">
      <dgm:prSet/>
      <dgm:spPr/>
      <dgm:t>
        <a:bodyPr/>
        <a:lstStyle/>
        <a:p>
          <a:r>
            <a:rPr lang="en-US" dirty="0" smtClean="0"/>
            <a:t>In Browser (OWA)</a:t>
          </a:r>
          <a:endParaRPr lang="en-US" dirty="0"/>
        </a:p>
      </dgm:t>
    </dgm:pt>
    <dgm:pt modelId="{8105FA5B-AD2F-9A45-B8F2-13AE48E44B79}" type="parTrans" cxnId="{75BD9320-41FB-EE4A-80B9-FFC0360FA272}">
      <dgm:prSet/>
      <dgm:spPr/>
      <dgm:t>
        <a:bodyPr/>
        <a:lstStyle/>
        <a:p>
          <a:endParaRPr lang="en-US"/>
        </a:p>
      </dgm:t>
    </dgm:pt>
    <dgm:pt modelId="{DFC0E5B5-7A06-EF41-88F7-15910FE26199}" type="sibTrans" cxnId="{75BD9320-41FB-EE4A-80B9-FFC0360FA272}">
      <dgm:prSet/>
      <dgm:spPr/>
      <dgm:t>
        <a:bodyPr/>
        <a:lstStyle/>
        <a:p>
          <a:endParaRPr lang="en-US"/>
        </a:p>
      </dgm:t>
    </dgm:pt>
    <dgm:pt modelId="{3B5F7EBD-7062-1049-AFAB-5CB63068E470}">
      <dgm:prSet/>
      <dgm:spPr/>
      <dgm:t>
        <a:bodyPr/>
        <a:lstStyle/>
        <a:p>
          <a:r>
            <a:rPr lang="en-US" dirty="0" smtClean="0"/>
            <a:t>Verify draft email is seen</a:t>
          </a:r>
          <a:endParaRPr lang="en-US" dirty="0"/>
        </a:p>
      </dgm:t>
    </dgm:pt>
    <dgm:pt modelId="{3D74DD27-3852-3D42-8618-DEA83808E3E6}" type="parTrans" cxnId="{3F590075-9135-6C47-AEF6-9517D175E507}">
      <dgm:prSet/>
      <dgm:spPr/>
      <dgm:t>
        <a:bodyPr/>
        <a:lstStyle/>
        <a:p>
          <a:endParaRPr lang="en-US"/>
        </a:p>
      </dgm:t>
    </dgm:pt>
    <dgm:pt modelId="{7ED5E8F5-C365-B445-8BA9-6D1E7239B613}" type="sibTrans" cxnId="{3F590075-9135-6C47-AEF6-9517D175E507}">
      <dgm:prSet/>
      <dgm:spPr/>
      <dgm:t>
        <a:bodyPr/>
        <a:lstStyle/>
        <a:p>
          <a:endParaRPr lang="en-US"/>
        </a:p>
      </dgm:t>
    </dgm:pt>
    <dgm:pt modelId="{33FEF67C-480D-4146-AE5D-2D8473904D9D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82EE15A-688E-2B43-AE64-6783E453C945}" type="parTrans" cxnId="{9166F34D-82FD-954B-A0CE-6909437EC8D4}">
      <dgm:prSet/>
      <dgm:spPr/>
      <dgm:t>
        <a:bodyPr/>
        <a:lstStyle/>
        <a:p>
          <a:endParaRPr lang="en-US"/>
        </a:p>
      </dgm:t>
    </dgm:pt>
    <dgm:pt modelId="{05425E13-FFB8-A941-9CC5-A05C251EC771}" type="sibTrans" cxnId="{9166F34D-82FD-954B-A0CE-6909437EC8D4}">
      <dgm:prSet/>
      <dgm:spPr/>
      <dgm:t>
        <a:bodyPr/>
        <a:lstStyle/>
        <a:p>
          <a:endParaRPr lang="en-US"/>
        </a:p>
      </dgm:t>
    </dgm:pt>
    <dgm:pt modelId="{F7E93E05-85B6-B443-91AC-30BA4BEF68A9}" type="pres">
      <dgm:prSet presAssocID="{6FA97E9E-5D8E-E042-90E4-1AE20894666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39B2C8-0AC9-434F-9761-4E2C025D7E1F}" type="pres">
      <dgm:prSet presAssocID="{6FA97E9E-5D8E-E042-90E4-1AE20894666C}" presName="dummyMaxCanvas" presStyleCnt="0">
        <dgm:presLayoutVars/>
      </dgm:prSet>
      <dgm:spPr/>
    </dgm:pt>
    <dgm:pt modelId="{286E3991-E934-D742-9C4F-EB024233C604}" type="pres">
      <dgm:prSet presAssocID="{6FA97E9E-5D8E-E042-90E4-1AE20894666C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A51EE-E39A-7E4F-9056-C6CDA9A163FA}" type="pres">
      <dgm:prSet presAssocID="{6FA97E9E-5D8E-E042-90E4-1AE20894666C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BC50C-25D0-5043-9DA7-A88602076020}" type="pres">
      <dgm:prSet presAssocID="{6FA97E9E-5D8E-E042-90E4-1AE20894666C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3A44E-FDA8-2C46-96F8-E8C9D66D8A55}" type="pres">
      <dgm:prSet presAssocID="{6FA97E9E-5D8E-E042-90E4-1AE20894666C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D81A4-E03D-8040-8165-5D5ADD24C7AF}" type="pres">
      <dgm:prSet presAssocID="{6FA97E9E-5D8E-E042-90E4-1AE20894666C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C94A4-E240-E140-BBAF-D576EC1C5AA8}" type="pres">
      <dgm:prSet presAssocID="{6FA97E9E-5D8E-E042-90E4-1AE20894666C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50B4-F52E-6C42-B704-D973777F73F0}" type="pres">
      <dgm:prSet presAssocID="{6FA97E9E-5D8E-E042-90E4-1AE20894666C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3BCD9-7A01-5544-AF38-6EF8D773AA75}" type="pres">
      <dgm:prSet presAssocID="{6FA97E9E-5D8E-E042-90E4-1AE20894666C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6E397-3262-E148-AD51-21C04B922CA6}" type="pres">
      <dgm:prSet presAssocID="{6FA97E9E-5D8E-E042-90E4-1AE20894666C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25176-AEBB-094C-92C8-B4449FC9CB6D}" type="pres">
      <dgm:prSet presAssocID="{6FA97E9E-5D8E-E042-90E4-1AE20894666C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21691-8404-6C48-91F6-A39D51876A63}" type="pres">
      <dgm:prSet presAssocID="{6FA97E9E-5D8E-E042-90E4-1AE20894666C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BFD1D-4CE9-8047-9AFC-38D4F7E1380B}" type="pres">
      <dgm:prSet presAssocID="{6FA97E9E-5D8E-E042-90E4-1AE20894666C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90B7C-8D04-6E4B-9BC0-50159A5642D8}" type="pres">
      <dgm:prSet presAssocID="{6FA97E9E-5D8E-E042-90E4-1AE20894666C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912C4-8D1F-2B4E-A5E6-18792BF6EE99}" type="pres">
      <dgm:prSet presAssocID="{6FA97E9E-5D8E-E042-90E4-1AE20894666C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66F34D-82FD-954B-A0CE-6909437EC8D4}" srcId="{6FA97E9E-5D8E-E042-90E4-1AE20894666C}" destId="{33FEF67C-480D-4146-AE5D-2D8473904D9D}" srcOrd="4" destOrd="0" parTransId="{182EE15A-688E-2B43-AE64-6783E453C945}" sibTransId="{05425E13-FFB8-A941-9CC5-A05C251EC771}"/>
    <dgm:cxn modelId="{85CFF3F5-EC07-4B47-9B91-57DCE4C59A69}" type="presOf" srcId="{010C9B9E-7433-5D4C-851C-6E7BED428ED5}" destId="{286E3991-E934-D742-9C4F-EB024233C604}" srcOrd="0" destOrd="0" presId="urn:microsoft.com/office/officeart/2005/8/layout/vProcess5"/>
    <dgm:cxn modelId="{B14F4516-7112-E240-A50F-B004EADD2606}" type="presOf" srcId="{866E9780-1302-E143-A86A-1E673C4E1461}" destId="{E6721691-8404-6C48-91F6-A39D51876A63}" srcOrd="1" destOrd="1" presId="urn:microsoft.com/office/officeart/2005/8/layout/vProcess5"/>
    <dgm:cxn modelId="{75BD9320-41FB-EE4A-80B9-FFC0360FA272}" srcId="{6FA97E9E-5D8E-E042-90E4-1AE20894666C}" destId="{3A7E5905-F536-C844-9CB6-DEAA210A01E8}" srcOrd="2" destOrd="0" parTransId="{8105FA5B-AD2F-9A45-B8F2-13AE48E44B79}" sibTransId="{DFC0E5B5-7A06-EF41-88F7-15910FE26199}"/>
    <dgm:cxn modelId="{55499AA1-4B84-294C-AF49-74177CADF727}" type="presOf" srcId="{5D2D2540-4C36-B44E-90FD-CAE299827871}" destId="{005650B4-F52E-6C42-B704-D973777F73F0}" srcOrd="0" destOrd="0" presId="urn:microsoft.com/office/officeart/2005/8/layout/vProcess5"/>
    <dgm:cxn modelId="{1A30B3AA-E7C7-3148-9CFE-B29DA5435F06}" srcId="{3A7E5905-F536-C844-9CB6-DEAA210A01E8}" destId="{1CB87F3E-F1E4-0340-86B1-357580DFA795}" srcOrd="0" destOrd="0" parTransId="{B5B9DBEC-6CA4-B14B-838D-B537CA00C2A8}" sibTransId="{F0000754-5157-A74F-87A3-B62F93B55BAA}"/>
    <dgm:cxn modelId="{5F4BAAA7-2D27-0147-A5ED-191F5333C167}" type="presOf" srcId="{C833795B-80C3-3449-AB9F-11A78D4F658F}" destId="{286E3991-E934-D742-9C4F-EB024233C604}" srcOrd="0" destOrd="1" presId="urn:microsoft.com/office/officeart/2005/8/layout/vProcess5"/>
    <dgm:cxn modelId="{4CB1D146-984E-E440-89FE-8F03B819456F}" type="presOf" srcId="{B225E9BD-ECFF-9940-B8D3-0DCC19F0D74D}" destId="{4AE6E397-3262-E148-AD51-21C04B922CA6}" srcOrd="0" destOrd="0" presId="urn:microsoft.com/office/officeart/2005/8/layout/vProcess5"/>
    <dgm:cxn modelId="{D1CDD8D0-54CD-194E-9027-B179ABD4E9A8}" srcId="{010C9B9E-7433-5D4C-851C-6E7BED428ED5}" destId="{C833795B-80C3-3449-AB9F-11A78D4F658F}" srcOrd="0" destOrd="0" parTransId="{9B04FE67-A3FD-ED48-9425-E228BC327B0B}" sibTransId="{2F2031FD-3F84-EC4C-8A01-6E67DB533FA4}"/>
    <dgm:cxn modelId="{F7C1E3C4-5883-F644-9459-4076BECD165A}" type="presOf" srcId="{3A7E5905-F536-C844-9CB6-DEAA210A01E8}" destId="{FDBBFD1D-4CE9-8047-9AFC-38D4F7E1380B}" srcOrd="1" destOrd="0" presId="urn:microsoft.com/office/officeart/2005/8/layout/vProcess5"/>
    <dgm:cxn modelId="{56608B31-8E3F-E348-A712-7B01038A3F57}" srcId="{0B3C0124-9D7A-B240-8536-AEDEDB1631CF}" destId="{866E9780-1302-E143-A86A-1E673C4E1461}" srcOrd="0" destOrd="0" parTransId="{CDC75D87-071F-F244-9656-2058F4DD018D}" sibTransId="{FB861E2C-ACB3-F043-AFC0-726E3263E7FD}"/>
    <dgm:cxn modelId="{1352EE4C-76AC-8C4E-B84A-55D699ABA495}" type="presOf" srcId="{33FEF67C-480D-4146-AE5D-2D8473904D9D}" destId="{20A912C4-8D1F-2B4E-A5E6-18792BF6EE99}" srcOrd="1" destOrd="0" presId="urn:microsoft.com/office/officeart/2005/8/layout/vProcess5"/>
    <dgm:cxn modelId="{62FBC9C8-9D6B-0E4D-9FE6-AF37EECBFD1E}" type="presOf" srcId="{4DF0B9F3-792B-064A-B5C0-6428A91C6656}" destId="{527C94A4-E240-E140-BBAF-D576EC1C5AA8}" srcOrd="0" destOrd="0" presId="urn:microsoft.com/office/officeart/2005/8/layout/vProcess5"/>
    <dgm:cxn modelId="{1FB6BD7C-9EE5-C447-8417-F06CAA381423}" type="presOf" srcId="{C833795B-80C3-3449-AB9F-11A78D4F658F}" destId="{65725176-AEBB-094C-92C8-B4449FC9CB6D}" srcOrd="1" destOrd="1" presId="urn:microsoft.com/office/officeart/2005/8/layout/vProcess5"/>
    <dgm:cxn modelId="{2C6FC0A7-CC31-F040-AE0A-702822C4121E}" type="presOf" srcId="{1CB87F3E-F1E4-0340-86B1-357580DFA795}" destId="{FDBBFD1D-4CE9-8047-9AFC-38D4F7E1380B}" srcOrd="1" destOrd="1" presId="urn:microsoft.com/office/officeart/2005/8/layout/vProcess5"/>
    <dgm:cxn modelId="{F68154D4-6939-6E4F-B23D-DDB1BC3CEB3C}" srcId="{6FA97E9E-5D8E-E042-90E4-1AE20894666C}" destId="{2790E6D6-C6DD-BB42-A257-B30FF0869725}" srcOrd="3" destOrd="0" parTransId="{CD0781F8-80BF-3748-BE52-8D5DECBF0EEC}" sibTransId="{B225E9BD-ECFF-9940-B8D3-0DCC19F0D74D}"/>
    <dgm:cxn modelId="{77E26400-8428-974B-A295-B93E6919B197}" type="presOf" srcId="{6FA97E9E-5D8E-E042-90E4-1AE20894666C}" destId="{F7E93E05-85B6-B443-91AC-30BA4BEF68A9}" srcOrd="0" destOrd="0" presId="urn:microsoft.com/office/officeart/2005/8/layout/vProcess5"/>
    <dgm:cxn modelId="{5A10D129-0ECA-B34B-87D4-E162DA40B51C}" srcId="{6FA97E9E-5D8E-E042-90E4-1AE20894666C}" destId="{010C9B9E-7433-5D4C-851C-6E7BED428ED5}" srcOrd="0" destOrd="0" parTransId="{247DBD30-1AFE-E640-A098-7ADF45203A45}" sibTransId="{4DF0B9F3-792B-064A-B5C0-6428A91C6656}"/>
    <dgm:cxn modelId="{0208A5F6-5FDB-034C-9AA2-40B0610866C9}" type="presOf" srcId="{0B3C0124-9D7A-B240-8536-AEDEDB1631CF}" destId="{278A51EE-E39A-7E4F-9056-C6CDA9A163FA}" srcOrd="0" destOrd="0" presId="urn:microsoft.com/office/officeart/2005/8/layout/vProcess5"/>
    <dgm:cxn modelId="{2ACE1413-0999-AA40-96BB-6A7EE443A653}" type="presOf" srcId="{DFC0E5B5-7A06-EF41-88F7-15910FE26199}" destId="{3CC3BCD9-7A01-5544-AF38-6EF8D773AA75}" srcOrd="0" destOrd="0" presId="urn:microsoft.com/office/officeart/2005/8/layout/vProcess5"/>
    <dgm:cxn modelId="{CC7F0371-D2C0-5644-93C4-86DC6358CE2F}" type="presOf" srcId="{1CB87F3E-F1E4-0340-86B1-357580DFA795}" destId="{4E8BC50C-25D0-5043-9DA7-A88602076020}" srcOrd="0" destOrd="1" presId="urn:microsoft.com/office/officeart/2005/8/layout/vProcess5"/>
    <dgm:cxn modelId="{4CADFF73-E6A4-1D44-8E5C-88F21446F8E5}" type="presOf" srcId="{3B5F7EBD-7062-1049-AFAB-5CB63068E470}" destId="{1953A44E-FDA8-2C46-96F8-E8C9D66D8A55}" srcOrd="0" destOrd="1" presId="urn:microsoft.com/office/officeart/2005/8/layout/vProcess5"/>
    <dgm:cxn modelId="{F4D65C1C-35E8-5246-9B4D-2BA0A25E1F65}" type="presOf" srcId="{2790E6D6-C6DD-BB42-A257-B30FF0869725}" destId="{1953A44E-FDA8-2C46-96F8-E8C9D66D8A55}" srcOrd="0" destOrd="0" presId="urn:microsoft.com/office/officeart/2005/8/layout/vProcess5"/>
    <dgm:cxn modelId="{C2C1567E-1ABF-8244-85B9-19796586D1B9}" type="presOf" srcId="{3A7E5905-F536-C844-9CB6-DEAA210A01E8}" destId="{4E8BC50C-25D0-5043-9DA7-A88602076020}" srcOrd="0" destOrd="0" presId="urn:microsoft.com/office/officeart/2005/8/layout/vProcess5"/>
    <dgm:cxn modelId="{75AA3692-395C-BF4F-937B-8B4A62C82B8E}" type="presOf" srcId="{0B3C0124-9D7A-B240-8536-AEDEDB1631CF}" destId="{E6721691-8404-6C48-91F6-A39D51876A63}" srcOrd="1" destOrd="0" presId="urn:microsoft.com/office/officeart/2005/8/layout/vProcess5"/>
    <dgm:cxn modelId="{EFD53E38-9ADB-E145-B808-BB93504EAB69}" type="presOf" srcId="{2790E6D6-C6DD-BB42-A257-B30FF0869725}" destId="{30C90B7C-8D04-6E4B-9BC0-50159A5642D8}" srcOrd="1" destOrd="0" presId="urn:microsoft.com/office/officeart/2005/8/layout/vProcess5"/>
    <dgm:cxn modelId="{F2085F48-E331-274D-8C62-5D1D8D7FA1F6}" type="presOf" srcId="{33FEF67C-480D-4146-AE5D-2D8473904D9D}" destId="{9DFD81A4-E03D-8040-8165-5D5ADD24C7AF}" srcOrd="0" destOrd="0" presId="urn:microsoft.com/office/officeart/2005/8/layout/vProcess5"/>
    <dgm:cxn modelId="{085EF5D1-E55D-9D48-81C9-4C1A7F035664}" type="presOf" srcId="{866E9780-1302-E143-A86A-1E673C4E1461}" destId="{278A51EE-E39A-7E4F-9056-C6CDA9A163FA}" srcOrd="0" destOrd="1" presId="urn:microsoft.com/office/officeart/2005/8/layout/vProcess5"/>
    <dgm:cxn modelId="{3F590075-9135-6C47-AEF6-9517D175E507}" srcId="{2790E6D6-C6DD-BB42-A257-B30FF0869725}" destId="{3B5F7EBD-7062-1049-AFAB-5CB63068E470}" srcOrd="0" destOrd="0" parTransId="{3D74DD27-3852-3D42-8618-DEA83808E3E6}" sibTransId="{7ED5E8F5-C365-B445-8BA9-6D1E7239B613}"/>
    <dgm:cxn modelId="{D6B080E1-17D4-E84F-BDDC-5CAAF09BBB50}" type="presOf" srcId="{010C9B9E-7433-5D4C-851C-6E7BED428ED5}" destId="{65725176-AEBB-094C-92C8-B4449FC9CB6D}" srcOrd="1" destOrd="0" presId="urn:microsoft.com/office/officeart/2005/8/layout/vProcess5"/>
    <dgm:cxn modelId="{63500722-271F-3143-AE6F-A7EBDD83102C}" type="presOf" srcId="{3B5F7EBD-7062-1049-AFAB-5CB63068E470}" destId="{30C90B7C-8D04-6E4B-9BC0-50159A5642D8}" srcOrd="1" destOrd="1" presId="urn:microsoft.com/office/officeart/2005/8/layout/vProcess5"/>
    <dgm:cxn modelId="{0233C041-92DC-4F46-8A1F-D2E4C34F9B74}" srcId="{6FA97E9E-5D8E-E042-90E4-1AE20894666C}" destId="{0B3C0124-9D7A-B240-8536-AEDEDB1631CF}" srcOrd="1" destOrd="0" parTransId="{47999123-E66B-5642-BDF2-7708A3C14C58}" sibTransId="{5D2D2540-4C36-B44E-90FD-CAE299827871}"/>
    <dgm:cxn modelId="{E27EBB33-469B-1F4D-BE6C-DD41E11C2DD6}" type="presParOf" srcId="{F7E93E05-85B6-B443-91AC-30BA4BEF68A9}" destId="{AC39B2C8-0AC9-434F-9761-4E2C025D7E1F}" srcOrd="0" destOrd="0" presId="urn:microsoft.com/office/officeart/2005/8/layout/vProcess5"/>
    <dgm:cxn modelId="{8C16CBE3-7D1F-A644-9BDE-FC52EFE608BD}" type="presParOf" srcId="{F7E93E05-85B6-B443-91AC-30BA4BEF68A9}" destId="{286E3991-E934-D742-9C4F-EB024233C604}" srcOrd="1" destOrd="0" presId="urn:microsoft.com/office/officeart/2005/8/layout/vProcess5"/>
    <dgm:cxn modelId="{7CB9A487-74F6-3A4A-BC58-521850A5DB90}" type="presParOf" srcId="{F7E93E05-85B6-B443-91AC-30BA4BEF68A9}" destId="{278A51EE-E39A-7E4F-9056-C6CDA9A163FA}" srcOrd="2" destOrd="0" presId="urn:microsoft.com/office/officeart/2005/8/layout/vProcess5"/>
    <dgm:cxn modelId="{4B7AFEB8-0AD0-7841-A15F-161ABFE2B089}" type="presParOf" srcId="{F7E93E05-85B6-B443-91AC-30BA4BEF68A9}" destId="{4E8BC50C-25D0-5043-9DA7-A88602076020}" srcOrd="3" destOrd="0" presId="urn:microsoft.com/office/officeart/2005/8/layout/vProcess5"/>
    <dgm:cxn modelId="{CC61B0BF-FF2E-4F42-B467-F5E7DB28D2CB}" type="presParOf" srcId="{F7E93E05-85B6-B443-91AC-30BA4BEF68A9}" destId="{1953A44E-FDA8-2C46-96F8-E8C9D66D8A55}" srcOrd="4" destOrd="0" presId="urn:microsoft.com/office/officeart/2005/8/layout/vProcess5"/>
    <dgm:cxn modelId="{7B04DD2F-D3B2-4D4F-9B07-454E70AC899D}" type="presParOf" srcId="{F7E93E05-85B6-B443-91AC-30BA4BEF68A9}" destId="{9DFD81A4-E03D-8040-8165-5D5ADD24C7AF}" srcOrd="5" destOrd="0" presId="urn:microsoft.com/office/officeart/2005/8/layout/vProcess5"/>
    <dgm:cxn modelId="{52DC8421-08D4-B549-980A-FF4955D34A33}" type="presParOf" srcId="{F7E93E05-85B6-B443-91AC-30BA4BEF68A9}" destId="{527C94A4-E240-E140-BBAF-D576EC1C5AA8}" srcOrd="6" destOrd="0" presId="urn:microsoft.com/office/officeart/2005/8/layout/vProcess5"/>
    <dgm:cxn modelId="{7B4DB87B-F1BE-CF40-8E6C-A5D66AA70D4D}" type="presParOf" srcId="{F7E93E05-85B6-B443-91AC-30BA4BEF68A9}" destId="{005650B4-F52E-6C42-B704-D973777F73F0}" srcOrd="7" destOrd="0" presId="urn:microsoft.com/office/officeart/2005/8/layout/vProcess5"/>
    <dgm:cxn modelId="{9D22DD84-A9D3-2F4C-B5E9-302B38850D7A}" type="presParOf" srcId="{F7E93E05-85B6-B443-91AC-30BA4BEF68A9}" destId="{3CC3BCD9-7A01-5544-AF38-6EF8D773AA75}" srcOrd="8" destOrd="0" presId="urn:microsoft.com/office/officeart/2005/8/layout/vProcess5"/>
    <dgm:cxn modelId="{B48F17F4-98ED-134D-B647-8AF7E2809D0F}" type="presParOf" srcId="{F7E93E05-85B6-B443-91AC-30BA4BEF68A9}" destId="{4AE6E397-3262-E148-AD51-21C04B922CA6}" srcOrd="9" destOrd="0" presId="urn:microsoft.com/office/officeart/2005/8/layout/vProcess5"/>
    <dgm:cxn modelId="{46C87145-E59C-BB4F-8295-94F04CEC4D8D}" type="presParOf" srcId="{F7E93E05-85B6-B443-91AC-30BA4BEF68A9}" destId="{65725176-AEBB-094C-92C8-B4449FC9CB6D}" srcOrd="10" destOrd="0" presId="urn:microsoft.com/office/officeart/2005/8/layout/vProcess5"/>
    <dgm:cxn modelId="{F4A2246E-B9AA-D942-8514-D4FC485A1942}" type="presParOf" srcId="{F7E93E05-85B6-B443-91AC-30BA4BEF68A9}" destId="{E6721691-8404-6C48-91F6-A39D51876A63}" srcOrd="11" destOrd="0" presId="urn:microsoft.com/office/officeart/2005/8/layout/vProcess5"/>
    <dgm:cxn modelId="{546307B5-9150-6641-BCD9-FFFE73C954DF}" type="presParOf" srcId="{F7E93E05-85B6-B443-91AC-30BA4BEF68A9}" destId="{FDBBFD1D-4CE9-8047-9AFC-38D4F7E1380B}" srcOrd="12" destOrd="0" presId="urn:microsoft.com/office/officeart/2005/8/layout/vProcess5"/>
    <dgm:cxn modelId="{9A5AC1F5-FB4B-D046-9AFE-D8FD835DC2FD}" type="presParOf" srcId="{F7E93E05-85B6-B443-91AC-30BA4BEF68A9}" destId="{30C90B7C-8D04-6E4B-9BC0-50159A5642D8}" srcOrd="13" destOrd="0" presId="urn:microsoft.com/office/officeart/2005/8/layout/vProcess5"/>
    <dgm:cxn modelId="{4643A324-6DE2-FD48-A2DB-FF6D2BE0CA6E}" type="presParOf" srcId="{F7E93E05-85B6-B443-91AC-30BA4BEF68A9}" destId="{20A912C4-8D1F-2B4E-A5E6-18792BF6EE9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A97E9E-5D8E-E042-90E4-1AE20894666C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B324DB-1C76-5442-8F2E-8D77A6E5FD85}">
      <dgm:prSet/>
      <dgm:spPr/>
      <dgm:t>
        <a:bodyPr/>
        <a:lstStyle/>
        <a:p>
          <a:r>
            <a:rPr lang="en-US" dirty="0" smtClean="0"/>
            <a:t>In OWA</a:t>
          </a:r>
          <a:endParaRPr lang="en-US" dirty="0"/>
        </a:p>
      </dgm:t>
    </dgm:pt>
    <dgm:pt modelId="{3447F87F-4E1B-094F-B49F-77797735835D}" type="parTrans" cxnId="{E4B7DE46-BEE8-AE43-919A-B05481C360C8}">
      <dgm:prSet/>
      <dgm:spPr/>
      <dgm:t>
        <a:bodyPr/>
        <a:lstStyle/>
        <a:p>
          <a:endParaRPr lang="en-US"/>
        </a:p>
      </dgm:t>
    </dgm:pt>
    <dgm:pt modelId="{107F9F92-121C-2645-8DDC-EFC510F87590}" type="sibTrans" cxnId="{E4B7DE46-BEE8-AE43-919A-B05481C360C8}">
      <dgm:prSet/>
      <dgm:spPr/>
      <dgm:t>
        <a:bodyPr/>
        <a:lstStyle/>
        <a:p>
          <a:endParaRPr lang="en-US"/>
        </a:p>
      </dgm:t>
    </dgm:pt>
    <dgm:pt modelId="{E0810D24-6E2A-D04F-B95C-43BA3E19AC43}">
      <dgm:prSet/>
      <dgm:spPr/>
      <dgm:t>
        <a:bodyPr/>
        <a:lstStyle/>
        <a:p>
          <a:r>
            <a:rPr lang="en-US" dirty="0" smtClean="0"/>
            <a:t>On Windows</a:t>
          </a:r>
          <a:endParaRPr lang="en-US" dirty="0"/>
        </a:p>
      </dgm:t>
    </dgm:pt>
    <dgm:pt modelId="{9A6020A1-4C4F-5942-B82F-9AECC6ECA9F9}" type="parTrans" cxnId="{673CA3B6-F4F4-0349-B134-2A757D38D1FF}">
      <dgm:prSet/>
      <dgm:spPr/>
      <dgm:t>
        <a:bodyPr/>
        <a:lstStyle/>
        <a:p>
          <a:endParaRPr lang="en-US"/>
        </a:p>
      </dgm:t>
    </dgm:pt>
    <dgm:pt modelId="{17C95DC6-A2D8-FE48-BD40-EC4295ACE127}" type="sibTrans" cxnId="{673CA3B6-F4F4-0349-B134-2A757D38D1FF}">
      <dgm:prSet/>
      <dgm:spPr/>
      <dgm:t>
        <a:bodyPr/>
        <a:lstStyle/>
        <a:p>
          <a:endParaRPr lang="en-US"/>
        </a:p>
      </dgm:t>
    </dgm:pt>
    <dgm:pt modelId="{9F90FEDF-AAC2-CC4B-AAE0-41A25390C80A}">
      <dgm:prSet/>
      <dgm:spPr/>
      <dgm:t>
        <a:bodyPr/>
        <a:lstStyle/>
        <a:p>
          <a:r>
            <a:rPr lang="en-US" dirty="0" smtClean="0"/>
            <a:t>On Mac</a:t>
          </a:r>
          <a:endParaRPr lang="en-US" dirty="0"/>
        </a:p>
      </dgm:t>
    </dgm:pt>
    <dgm:pt modelId="{5695E9E9-8F04-3C4B-B38D-A08275E08C9E}" type="parTrans" cxnId="{D4384FF5-1EE3-364F-9E0B-43720B9DA0AF}">
      <dgm:prSet/>
      <dgm:spPr/>
      <dgm:t>
        <a:bodyPr/>
        <a:lstStyle/>
        <a:p>
          <a:endParaRPr lang="en-US"/>
        </a:p>
      </dgm:t>
    </dgm:pt>
    <dgm:pt modelId="{546E92E3-1F6B-EB47-AFC1-46E20178F370}" type="sibTrans" cxnId="{D4384FF5-1EE3-364F-9E0B-43720B9DA0AF}">
      <dgm:prSet/>
      <dgm:spPr/>
      <dgm:t>
        <a:bodyPr/>
        <a:lstStyle/>
        <a:p>
          <a:endParaRPr lang="en-US"/>
        </a:p>
      </dgm:t>
    </dgm:pt>
    <dgm:pt modelId="{2CB64CB4-864F-9141-88E8-063D7B32038B}">
      <dgm:prSet/>
      <dgm:spPr/>
      <dgm:t>
        <a:bodyPr/>
        <a:lstStyle/>
        <a:p>
          <a:r>
            <a:rPr lang="en-US" dirty="0" smtClean="0"/>
            <a:t>On Android</a:t>
          </a:r>
          <a:endParaRPr lang="en-US" dirty="0"/>
        </a:p>
      </dgm:t>
    </dgm:pt>
    <dgm:pt modelId="{53DF060C-569F-414B-B4AD-C30626288EBB}" type="parTrans" cxnId="{6F2817D8-60E0-D04C-920A-0AC85AB34DA9}">
      <dgm:prSet/>
      <dgm:spPr/>
      <dgm:t>
        <a:bodyPr/>
        <a:lstStyle/>
        <a:p>
          <a:endParaRPr lang="en-US"/>
        </a:p>
      </dgm:t>
    </dgm:pt>
    <dgm:pt modelId="{88697E78-3652-6044-89FC-614051E1BCC4}" type="sibTrans" cxnId="{6F2817D8-60E0-D04C-920A-0AC85AB34DA9}">
      <dgm:prSet/>
      <dgm:spPr/>
      <dgm:t>
        <a:bodyPr/>
        <a:lstStyle/>
        <a:p>
          <a:endParaRPr lang="en-US"/>
        </a:p>
      </dgm:t>
    </dgm:pt>
    <dgm:pt modelId="{491865BB-1A4E-2F4C-9110-59A2DEBAD2E1}">
      <dgm:prSet/>
      <dgm:spPr/>
      <dgm:t>
        <a:bodyPr/>
        <a:lstStyle/>
        <a:p>
          <a:r>
            <a:rPr lang="en-US" dirty="0" smtClean="0"/>
            <a:t>Change the draft email content</a:t>
          </a:r>
          <a:endParaRPr lang="en-US" dirty="0"/>
        </a:p>
      </dgm:t>
    </dgm:pt>
    <dgm:pt modelId="{9BBE7A3C-2FFD-9347-B0F7-8161C8879589}" type="parTrans" cxnId="{A350E12B-A2E1-D24F-B36E-7DEE927B63AC}">
      <dgm:prSet/>
      <dgm:spPr/>
      <dgm:t>
        <a:bodyPr/>
        <a:lstStyle/>
        <a:p>
          <a:endParaRPr lang="en-US"/>
        </a:p>
      </dgm:t>
    </dgm:pt>
    <dgm:pt modelId="{E6378FC4-BBAC-AD40-8BB2-A0B40AC0749A}" type="sibTrans" cxnId="{A350E12B-A2E1-D24F-B36E-7DEE927B63AC}">
      <dgm:prSet/>
      <dgm:spPr/>
      <dgm:t>
        <a:bodyPr/>
        <a:lstStyle/>
        <a:p>
          <a:endParaRPr lang="en-US"/>
        </a:p>
      </dgm:t>
    </dgm:pt>
    <dgm:pt modelId="{201B8AD2-FF42-8E4E-BB46-43B49907A2D5}">
      <dgm:prSet/>
      <dgm:spPr/>
      <dgm:t>
        <a:bodyPr/>
        <a:lstStyle/>
        <a:p>
          <a:r>
            <a:rPr lang="en-US" dirty="0" smtClean="0"/>
            <a:t>Verify updated email content is seen</a:t>
          </a:r>
          <a:endParaRPr lang="en-US" dirty="0"/>
        </a:p>
      </dgm:t>
    </dgm:pt>
    <dgm:pt modelId="{33FFA3CE-0A32-334E-A06F-04A752520332}" type="parTrans" cxnId="{72CE1E9E-226C-8047-AE06-693E0473BA59}">
      <dgm:prSet/>
      <dgm:spPr/>
      <dgm:t>
        <a:bodyPr/>
        <a:lstStyle/>
        <a:p>
          <a:endParaRPr lang="en-US"/>
        </a:p>
      </dgm:t>
    </dgm:pt>
    <dgm:pt modelId="{2434D3A0-32D0-C74F-9663-6F9DC2532D1A}" type="sibTrans" cxnId="{72CE1E9E-226C-8047-AE06-693E0473BA59}">
      <dgm:prSet/>
      <dgm:spPr/>
      <dgm:t>
        <a:bodyPr/>
        <a:lstStyle/>
        <a:p>
          <a:endParaRPr lang="en-US"/>
        </a:p>
      </dgm:t>
    </dgm:pt>
    <dgm:pt modelId="{911E3C70-E221-7C45-ABDF-4919690A3894}">
      <dgm:prSet/>
      <dgm:spPr/>
      <dgm:t>
        <a:bodyPr/>
        <a:lstStyle/>
        <a:p>
          <a:r>
            <a:rPr lang="en-US" dirty="0" smtClean="0"/>
            <a:t>Verify updated email content is seen</a:t>
          </a:r>
          <a:endParaRPr lang="en-US" dirty="0"/>
        </a:p>
      </dgm:t>
    </dgm:pt>
    <dgm:pt modelId="{58E27A20-D02B-D645-A1F2-26FFD49F72F3}" type="parTrans" cxnId="{B399CA0A-9346-394F-9B70-C858756220D7}">
      <dgm:prSet/>
      <dgm:spPr/>
      <dgm:t>
        <a:bodyPr/>
        <a:lstStyle/>
        <a:p>
          <a:endParaRPr lang="en-US"/>
        </a:p>
      </dgm:t>
    </dgm:pt>
    <dgm:pt modelId="{939F94E4-E25C-2441-91CE-FDF7BEC83997}" type="sibTrans" cxnId="{B399CA0A-9346-394F-9B70-C858756220D7}">
      <dgm:prSet/>
      <dgm:spPr/>
      <dgm:t>
        <a:bodyPr/>
        <a:lstStyle/>
        <a:p>
          <a:endParaRPr lang="en-US"/>
        </a:p>
      </dgm:t>
    </dgm:pt>
    <dgm:pt modelId="{2A424EF6-C93B-4548-BC69-D9D41640EBA6}">
      <dgm:prSet/>
      <dgm:spPr/>
      <dgm:t>
        <a:bodyPr/>
        <a:lstStyle/>
        <a:p>
          <a:r>
            <a:rPr lang="en-US" dirty="0" smtClean="0"/>
            <a:t>Verify updated email content is seen</a:t>
          </a:r>
          <a:endParaRPr lang="en-US" dirty="0"/>
        </a:p>
      </dgm:t>
    </dgm:pt>
    <dgm:pt modelId="{45F93E84-DD8A-A043-803E-6AA69D532AC9}" type="parTrans" cxnId="{5048ADD4-CBFC-664F-807E-A9A24ECBD3EC}">
      <dgm:prSet/>
      <dgm:spPr/>
      <dgm:t>
        <a:bodyPr/>
        <a:lstStyle/>
        <a:p>
          <a:endParaRPr lang="en-US"/>
        </a:p>
      </dgm:t>
    </dgm:pt>
    <dgm:pt modelId="{A2C37CD7-24CE-6440-9DF4-B36C4266A076}" type="sibTrans" cxnId="{5048ADD4-CBFC-664F-807E-A9A24ECBD3EC}">
      <dgm:prSet/>
      <dgm:spPr/>
      <dgm:t>
        <a:bodyPr/>
        <a:lstStyle/>
        <a:p>
          <a:endParaRPr lang="en-US"/>
        </a:p>
      </dgm:t>
    </dgm:pt>
    <dgm:pt modelId="{33FEF67C-480D-4146-AE5D-2D8473904D9D}">
      <dgm:prSet/>
      <dgm:spPr/>
    </dgm:pt>
    <dgm:pt modelId="{182EE15A-688E-2B43-AE64-6783E453C945}" type="parTrans" cxnId="{9166F34D-82FD-954B-A0CE-6909437EC8D4}">
      <dgm:prSet/>
      <dgm:spPr/>
      <dgm:t>
        <a:bodyPr/>
        <a:lstStyle/>
        <a:p>
          <a:endParaRPr lang="en-US"/>
        </a:p>
      </dgm:t>
    </dgm:pt>
    <dgm:pt modelId="{05425E13-FFB8-A941-9CC5-A05C251EC771}" type="sibTrans" cxnId="{9166F34D-82FD-954B-A0CE-6909437EC8D4}">
      <dgm:prSet/>
      <dgm:spPr/>
      <dgm:t>
        <a:bodyPr/>
        <a:lstStyle/>
        <a:p>
          <a:endParaRPr lang="en-US"/>
        </a:p>
      </dgm:t>
    </dgm:pt>
    <dgm:pt modelId="{62092A20-8BAD-C847-83DD-FD923EC4C7E5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7926AA6-916E-EE48-8780-C61F9050B1FA}" type="parTrans" cxnId="{D46412BE-85E2-5F4E-9876-4A782E78F954}">
      <dgm:prSet/>
      <dgm:spPr/>
      <dgm:t>
        <a:bodyPr/>
        <a:lstStyle/>
        <a:p>
          <a:endParaRPr lang="en-US"/>
        </a:p>
      </dgm:t>
    </dgm:pt>
    <dgm:pt modelId="{5B62272C-CF26-9740-9915-EA41FEB9A4DC}" type="sibTrans" cxnId="{D46412BE-85E2-5F4E-9876-4A782E78F954}">
      <dgm:prSet/>
      <dgm:spPr/>
      <dgm:t>
        <a:bodyPr/>
        <a:lstStyle/>
        <a:p>
          <a:endParaRPr lang="en-US"/>
        </a:p>
      </dgm:t>
    </dgm:pt>
    <dgm:pt modelId="{F7E93E05-85B6-B443-91AC-30BA4BEF68A9}" type="pres">
      <dgm:prSet presAssocID="{6FA97E9E-5D8E-E042-90E4-1AE20894666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39B2C8-0AC9-434F-9761-4E2C025D7E1F}" type="pres">
      <dgm:prSet presAssocID="{6FA97E9E-5D8E-E042-90E4-1AE20894666C}" presName="dummyMaxCanvas" presStyleCnt="0">
        <dgm:presLayoutVars/>
      </dgm:prSet>
      <dgm:spPr/>
    </dgm:pt>
    <dgm:pt modelId="{286E3991-E934-D742-9C4F-EB024233C604}" type="pres">
      <dgm:prSet presAssocID="{6FA97E9E-5D8E-E042-90E4-1AE20894666C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A51EE-E39A-7E4F-9056-C6CDA9A163FA}" type="pres">
      <dgm:prSet presAssocID="{6FA97E9E-5D8E-E042-90E4-1AE20894666C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BC50C-25D0-5043-9DA7-A88602076020}" type="pres">
      <dgm:prSet presAssocID="{6FA97E9E-5D8E-E042-90E4-1AE20894666C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3A44E-FDA8-2C46-96F8-E8C9D66D8A55}" type="pres">
      <dgm:prSet presAssocID="{6FA97E9E-5D8E-E042-90E4-1AE20894666C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D81A4-E03D-8040-8165-5D5ADD24C7AF}" type="pres">
      <dgm:prSet presAssocID="{6FA97E9E-5D8E-E042-90E4-1AE20894666C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C94A4-E240-E140-BBAF-D576EC1C5AA8}" type="pres">
      <dgm:prSet presAssocID="{6FA97E9E-5D8E-E042-90E4-1AE20894666C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50B4-F52E-6C42-B704-D973777F73F0}" type="pres">
      <dgm:prSet presAssocID="{6FA97E9E-5D8E-E042-90E4-1AE20894666C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3BCD9-7A01-5544-AF38-6EF8D773AA75}" type="pres">
      <dgm:prSet presAssocID="{6FA97E9E-5D8E-E042-90E4-1AE20894666C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6E397-3262-E148-AD51-21C04B922CA6}" type="pres">
      <dgm:prSet presAssocID="{6FA97E9E-5D8E-E042-90E4-1AE20894666C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25176-AEBB-094C-92C8-B4449FC9CB6D}" type="pres">
      <dgm:prSet presAssocID="{6FA97E9E-5D8E-E042-90E4-1AE20894666C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21691-8404-6C48-91F6-A39D51876A63}" type="pres">
      <dgm:prSet presAssocID="{6FA97E9E-5D8E-E042-90E4-1AE20894666C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BFD1D-4CE9-8047-9AFC-38D4F7E1380B}" type="pres">
      <dgm:prSet presAssocID="{6FA97E9E-5D8E-E042-90E4-1AE20894666C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90B7C-8D04-6E4B-9BC0-50159A5642D8}" type="pres">
      <dgm:prSet presAssocID="{6FA97E9E-5D8E-E042-90E4-1AE20894666C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912C4-8D1F-2B4E-A5E6-18792BF6EE99}" type="pres">
      <dgm:prSet presAssocID="{6FA97E9E-5D8E-E042-90E4-1AE20894666C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66F34D-82FD-954B-A0CE-6909437EC8D4}" srcId="{6FA97E9E-5D8E-E042-90E4-1AE20894666C}" destId="{33FEF67C-480D-4146-AE5D-2D8473904D9D}" srcOrd="5" destOrd="0" parTransId="{182EE15A-688E-2B43-AE64-6783E453C945}" sibTransId="{05425E13-FFB8-A941-9CC5-A05C251EC771}"/>
    <dgm:cxn modelId="{7DC05986-071C-9040-9A58-CD658809C1E4}" type="presOf" srcId="{911E3C70-E221-7C45-ABDF-4919690A3894}" destId="{1953A44E-FDA8-2C46-96F8-E8C9D66D8A55}" srcOrd="0" destOrd="1" presId="urn:microsoft.com/office/officeart/2005/8/layout/vProcess5"/>
    <dgm:cxn modelId="{D0F69716-104A-EC40-8BF7-2C2905E82A80}" type="presOf" srcId="{2A424EF6-C93B-4548-BC69-D9D41640EBA6}" destId="{20A912C4-8D1F-2B4E-A5E6-18792BF6EE99}" srcOrd="1" destOrd="1" presId="urn:microsoft.com/office/officeart/2005/8/layout/vProcess5"/>
    <dgm:cxn modelId="{4B60B936-FA65-BC4F-B98E-2D0D637A9BEC}" type="presOf" srcId="{9F90FEDF-AAC2-CC4B-AAE0-41A25390C80A}" destId="{1953A44E-FDA8-2C46-96F8-E8C9D66D8A55}" srcOrd="0" destOrd="0" presId="urn:microsoft.com/office/officeart/2005/8/layout/vProcess5"/>
    <dgm:cxn modelId="{5048ADD4-CBFC-664F-807E-A9A24ECBD3EC}" srcId="{2CB64CB4-864F-9141-88E8-063D7B32038B}" destId="{2A424EF6-C93B-4548-BC69-D9D41640EBA6}" srcOrd="0" destOrd="0" parTransId="{45F93E84-DD8A-A043-803E-6AA69D532AC9}" sibTransId="{A2C37CD7-24CE-6440-9DF4-B36C4266A076}"/>
    <dgm:cxn modelId="{CB3CAFC8-7B79-A047-8660-F7AEC4F6FF37}" type="presOf" srcId="{17C95DC6-A2D8-FE48-BD40-EC4295ACE127}" destId="{3CC3BCD9-7A01-5544-AF38-6EF8D773AA75}" srcOrd="0" destOrd="0" presId="urn:microsoft.com/office/officeart/2005/8/layout/vProcess5"/>
    <dgm:cxn modelId="{B399CA0A-9346-394F-9B70-C858756220D7}" srcId="{9F90FEDF-AAC2-CC4B-AAE0-41A25390C80A}" destId="{911E3C70-E221-7C45-ABDF-4919690A3894}" srcOrd="0" destOrd="0" parTransId="{58E27A20-D02B-D645-A1F2-26FFD49F72F3}" sibTransId="{939F94E4-E25C-2441-91CE-FDF7BEC83997}"/>
    <dgm:cxn modelId="{4788211F-1879-184E-AD3D-065D953176F7}" type="presOf" srcId="{5B62272C-CF26-9740-9915-EA41FEB9A4DC}" destId="{527C94A4-E240-E140-BBAF-D576EC1C5AA8}" srcOrd="0" destOrd="0" presId="urn:microsoft.com/office/officeart/2005/8/layout/vProcess5"/>
    <dgm:cxn modelId="{72CE1E9E-226C-8047-AE06-693E0473BA59}" srcId="{E0810D24-6E2A-D04F-B95C-43BA3E19AC43}" destId="{201B8AD2-FF42-8E4E-BB46-43B49907A2D5}" srcOrd="0" destOrd="0" parTransId="{33FFA3CE-0A32-334E-A06F-04A752520332}" sibTransId="{2434D3A0-32D0-C74F-9663-6F9DC2532D1A}"/>
    <dgm:cxn modelId="{801A4AC5-2ABE-4C42-AC06-6EB67FB42E24}" type="presOf" srcId="{30B324DB-1C76-5442-8F2E-8D77A6E5FD85}" destId="{278A51EE-E39A-7E4F-9056-C6CDA9A163FA}" srcOrd="0" destOrd="0" presId="urn:microsoft.com/office/officeart/2005/8/layout/vProcess5"/>
    <dgm:cxn modelId="{05ABF33A-A696-9C47-AC23-5021CB4A2C50}" type="presOf" srcId="{2A424EF6-C93B-4548-BC69-D9D41640EBA6}" destId="{9DFD81A4-E03D-8040-8165-5D5ADD24C7AF}" srcOrd="0" destOrd="1" presId="urn:microsoft.com/office/officeart/2005/8/layout/vProcess5"/>
    <dgm:cxn modelId="{FA79F0B9-5B22-F94A-8372-31A5D1D0EDF7}" type="presOf" srcId="{546E92E3-1F6B-EB47-AFC1-46E20178F370}" destId="{4AE6E397-3262-E148-AD51-21C04B922CA6}" srcOrd="0" destOrd="0" presId="urn:microsoft.com/office/officeart/2005/8/layout/vProcess5"/>
    <dgm:cxn modelId="{6F2817D8-60E0-D04C-920A-0AC85AB34DA9}" srcId="{6FA97E9E-5D8E-E042-90E4-1AE20894666C}" destId="{2CB64CB4-864F-9141-88E8-063D7B32038B}" srcOrd="4" destOrd="0" parTransId="{53DF060C-569F-414B-B4AD-C30626288EBB}" sibTransId="{88697E78-3652-6044-89FC-614051E1BCC4}"/>
    <dgm:cxn modelId="{7847DE87-7CEC-864E-B273-B9A9AC5C9656}" type="presOf" srcId="{107F9F92-121C-2645-8DDC-EFC510F87590}" destId="{005650B4-F52E-6C42-B704-D973777F73F0}" srcOrd="0" destOrd="0" presId="urn:microsoft.com/office/officeart/2005/8/layout/vProcess5"/>
    <dgm:cxn modelId="{A350E12B-A2E1-D24F-B36E-7DEE927B63AC}" srcId="{30B324DB-1C76-5442-8F2E-8D77A6E5FD85}" destId="{491865BB-1A4E-2F4C-9110-59A2DEBAD2E1}" srcOrd="0" destOrd="0" parTransId="{9BBE7A3C-2FFD-9347-B0F7-8161C8879589}" sibTransId="{E6378FC4-BBAC-AD40-8BB2-A0B40AC0749A}"/>
    <dgm:cxn modelId="{E4B7DE46-BEE8-AE43-919A-B05481C360C8}" srcId="{6FA97E9E-5D8E-E042-90E4-1AE20894666C}" destId="{30B324DB-1C76-5442-8F2E-8D77A6E5FD85}" srcOrd="1" destOrd="0" parTransId="{3447F87F-4E1B-094F-B49F-77797735835D}" sibTransId="{107F9F92-121C-2645-8DDC-EFC510F87590}"/>
    <dgm:cxn modelId="{761D9075-BD96-1B48-A0E4-59286173C06D}" type="presOf" srcId="{201B8AD2-FF42-8E4E-BB46-43B49907A2D5}" destId="{FDBBFD1D-4CE9-8047-9AFC-38D4F7E1380B}" srcOrd="1" destOrd="1" presId="urn:microsoft.com/office/officeart/2005/8/layout/vProcess5"/>
    <dgm:cxn modelId="{F2194CC4-823C-714D-9CCF-D3752FDED17E}" type="presOf" srcId="{491865BB-1A4E-2F4C-9110-59A2DEBAD2E1}" destId="{E6721691-8404-6C48-91F6-A39D51876A63}" srcOrd="1" destOrd="1" presId="urn:microsoft.com/office/officeart/2005/8/layout/vProcess5"/>
    <dgm:cxn modelId="{F44CE17D-B9F1-464C-B5FA-E76DF6ED371E}" type="presOf" srcId="{6FA97E9E-5D8E-E042-90E4-1AE20894666C}" destId="{F7E93E05-85B6-B443-91AC-30BA4BEF68A9}" srcOrd="0" destOrd="0" presId="urn:microsoft.com/office/officeart/2005/8/layout/vProcess5"/>
    <dgm:cxn modelId="{ABC8A715-7444-BC43-85DB-676A2F218D27}" type="presOf" srcId="{2CB64CB4-864F-9141-88E8-063D7B32038B}" destId="{9DFD81A4-E03D-8040-8165-5D5ADD24C7AF}" srcOrd="0" destOrd="0" presId="urn:microsoft.com/office/officeart/2005/8/layout/vProcess5"/>
    <dgm:cxn modelId="{13A34FA5-C659-A945-A314-3D234FDFA1A6}" type="presOf" srcId="{2CB64CB4-864F-9141-88E8-063D7B32038B}" destId="{20A912C4-8D1F-2B4E-A5E6-18792BF6EE99}" srcOrd="1" destOrd="0" presId="urn:microsoft.com/office/officeart/2005/8/layout/vProcess5"/>
    <dgm:cxn modelId="{DE1F5AB0-6163-0547-BE25-F56E332B6AE4}" type="presOf" srcId="{62092A20-8BAD-C847-83DD-FD923EC4C7E5}" destId="{286E3991-E934-D742-9C4F-EB024233C604}" srcOrd="0" destOrd="0" presId="urn:microsoft.com/office/officeart/2005/8/layout/vProcess5"/>
    <dgm:cxn modelId="{7102FA3F-8FE5-9B40-8B75-2D384C728FAB}" type="presOf" srcId="{E0810D24-6E2A-D04F-B95C-43BA3E19AC43}" destId="{FDBBFD1D-4CE9-8047-9AFC-38D4F7E1380B}" srcOrd="1" destOrd="0" presId="urn:microsoft.com/office/officeart/2005/8/layout/vProcess5"/>
    <dgm:cxn modelId="{6C1123FD-A291-E743-8BBF-BCC2ECD86FAA}" type="presOf" srcId="{9F90FEDF-AAC2-CC4B-AAE0-41A25390C80A}" destId="{30C90B7C-8D04-6E4B-9BC0-50159A5642D8}" srcOrd="1" destOrd="0" presId="urn:microsoft.com/office/officeart/2005/8/layout/vProcess5"/>
    <dgm:cxn modelId="{F6FD80B8-6556-D54F-81AB-5AAF70F8042D}" type="presOf" srcId="{201B8AD2-FF42-8E4E-BB46-43B49907A2D5}" destId="{4E8BC50C-25D0-5043-9DA7-A88602076020}" srcOrd="0" destOrd="1" presId="urn:microsoft.com/office/officeart/2005/8/layout/vProcess5"/>
    <dgm:cxn modelId="{AA3CE1DE-9DBD-3848-97FA-86BD31A49CC3}" type="presOf" srcId="{911E3C70-E221-7C45-ABDF-4919690A3894}" destId="{30C90B7C-8D04-6E4B-9BC0-50159A5642D8}" srcOrd="1" destOrd="1" presId="urn:microsoft.com/office/officeart/2005/8/layout/vProcess5"/>
    <dgm:cxn modelId="{D4384FF5-1EE3-364F-9E0B-43720B9DA0AF}" srcId="{6FA97E9E-5D8E-E042-90E4-1AE20894666C}" destId="{9F90FEDF-AAC2-CC4B-AAE0-41A25390C80A}" srcOrd="3" destOrd="0" parTransId="{5695E9E9-8F04-3C4B-B38D-A08275E08C9E}" sibTransId="{546E92E3-1F6B-EB47-AFC1-46E20178F370}"/>
    <dgm:cxn modelId="{2C7ADEEB-EB8C-FA4D-988B-67F09DF7EA56}" type="presOf" srcId="{62092A20-8BAD-C847-83DD-FD923EC4C7E5}" destId="{65725176-AEBB-094C-92C8-B4449FC9CB6D}" srcOrd="1" destOrd="0" presId="urn:microsoft.com/office/officeart/2005/8/layout/vProcess5"/>
    <dgm:cxn modelId="{ACD46C8D-166F-AB48-8975-74C4F3326BAE}" type="presOf" srcId="{491865BB-1A4E-2F4C-9110-59A2DEBAD2E1}" destId="{278A51EE-E39A-7E4F-9056-C6CDA9A163FA}" srcOrd="0" destOrd="1" presId="urn:microsoft.com/office/officeart/2005/8/layout/vProcess5"/>
    <dgm:cxn modelId="{43750AE1-5097-E84F-93CE-276AE1242F42}" type="presOf" srcId="{E0810D24-6E2A-D04F-B95C-43BA3E19AC43}" destId="{4E8BC50C-25D0-5043-9DA7-A88602076020}" srcOrd="0" destOrd="0" presId="urn:microsoft.com/office/officeart/2005/8/layout/vProcess5"/>
    <dgm:cxn modelId="{647678B8-B797-434B-B75D-03EDCAFDAB47}" type="presOf" srcId="{30B324DB-1C76-5442-8F2E-8D77A6E5FD85}" destId="{E6721691-8404-6C48-91F6-A39D51876A63}" srcOrd="1" destOrd="0" presId="urn:microsoft.com/office/officeart/2005/8/layout/vProcess5"/>
    <dgm:cxn modelId="{673CA3B6-F4F4-0349-B134-2A757D38D1FF}" srcId="{6FA97E9E-5D8E-E042-90E4-1AE20894666C}" destId="{E0810D24-6E2A-D04F-B95C-43BA3E19AC43}" srcOrd="2" destOrd="0" parTransId="{9A6020A1-4C4F-5942-B82F-9AECC6ECA9F9}" sibTransId="{17C95DC6-A2D8-FE48-BD40-EC4295ACE127}"/>
    <dgm:cxn modelId="{D46412BE-85E2-5F4E-9876-4A782E78F954}" srcId="{6FA97E9E-5D8E-E042-90E4-1AE20894666C}" destId="{62092A20-8BAD-C847-83DD-FD923EC4C7E5}" srcOrd="0" destOrd="0" parTransId="{E7926AA6-916E-EE48-8780-C61F9050B1FA}" sibTransId="{5B62272C-CF26-9740-9915-EA41FEB9A4DC}"/>
    <dgm:cxn modelId="{36CC28C1-6C6E-EF49-A1C4-14150BFD16B9}" type="presParOf" srcId="{F7E93E05-85B6-B443-91AC-30BA4BEF68A9}" destId="{AC39B2C8-0AC9-434F-9761-4E2C025D7E1F}" srcOrd="0" destOrd="0" presId="urn:microsoft.com/office/officeart/2005/8/layout/vProcess5"/>
    <dgm:cxn modelId="{8FE70CD4-633E-3149-8F0A-08CC21778757}" type="presParOf" srcId="{F7E93E05-85B6-B443-91AC-30BA4BEF68A9}" destId="{286E3991-E934-D742-9C4F-EB024233C604}" srcOrd="1" destOrd="0" presId="urn:microsoft.com/office/officeart/2005/8/layout/vProcess5"/>
    <dgm:cxn modelId="{55FBE39B-EEA0-AB42-87D8-2A53BCCED74A}" type="presParOf" srcId="{F7E93E05-85B6-B443-91AC-30BA4BEF68A9}" destId="{278A51EE-E39A-7E4F-9056-C6CDA9A163FA}" srcOrd="2" destOrd="0" presId="urn:microsoft.com/office/officeart/2005/8/layout/vProcess5"/>
    <dgm:cxn modelId="{8BC4A889-66B6-BB4A-9B3F-517C13438C9F}" type="presParOf" srcId="{F7E93E05-85B6-B443-91AC-30BA4BEF68A9}" destId="{4E8BC50C-25D0-5043-9DA7-A88602076020}" srcOrd="3" destOrd="0" presId="urn:microsoft.com/office/officeart/2005/8/layout/vProcess5"/>
    <dgm:cxn modelId="{617DC89F-8C25-594B-AD99-59F4BE18A1F1}" type="presParOf" srcId="{F7E93E05-85B6-B443-91AC-30BA4BEF68A9}" destId="{1953A44E-FDA8-2C46-96F8-E8C9D66D8A55}" srcOrd="4" destOrd="0" presId="urn:microsoft.com/office/officeart/2005/8/layout/vProcess5"/>
    <dgm:cxn modelId="{57ADFAB8-358A-664C-ABD8-96252695F1CE}" type="presParOf" srcId="{F7E93E05-85B6-B443-91AC-30BA4BEF68A9}" destId="{9DFD81A4-E03D-8040-8165-5D5ADD24C7AF}" srcOrd="5" destOrd="0" presId="urn:microsoft.com/office/officeart/2005/8/layout/vProcess5"/>
    <dgm:cxn modelId="{A3430475-DB0D-A24E-85B2-DB892773A9B3}" type="presParOf" srcId="{F7E93E05-85B6-B443-91AC-30BA4BEF68A9}" destId="{527C94A4-E240-E140-BBAF-D576EC1C5AA8}" srcOrd="6" destOrd="0" presId="urn:microsoft.com/office/officeart/2005/8/layout/vProcess5"/>
    <dgm:cxn modelId="{EAF95EB9-51E4-B845-88CD-0BBE7D9B1EAC}" type="presParOf" srcId="{F7E93E05-85B6-B443-91AC-30BA4BEF68A9}" destId="{005650B4-F52E-6C42-B704-D973777F73F0}" srcOrd="7" destOrd="0" presId="urn:microsoft.com/office/officeart/2005/8/layout/vProcess5"/>
    <dgm:cxn modelId="{ED615137-10AA-284A-8EE8-FE5DC24D746F}" type="presParOf" srcId="{F7E93E05-85B6-B443-91AC-30BA4BEF68A9}" destId="{3CC3BCD9-7A01-5544-AF38-6EF8D773AA75}" srcOrd="8" destOrd="0" presId="urn:microsoft.com/office/officeart/2005/8/layout/vProcess5"/>
    <dgm:cxn modelId="{83784476-6B1E-9A4E-9859-79C23E3E5152}" type="presParOf" srcId="{F7E93E05-85B6-B443-91AC-30BA4BEF68A9}" destId="{4AE6E397-3262-E148-AD51-21C04B922CA6}" srcOrd="9" destOrd="0" presId="urn:microsoft.com/office/officeart/2005/8/layout/vProcess5"/>
    <dgm:cxn modelId="{53FF69BA-8C84-0242-A7AC-67CF6377E112}" type="presParOf" srcId="{F7E93E05-85B6-B443-91AC-30BA4BEF68A9}" destId="{65725176-AEBB-094C-92C8-B4449FC9CB6D}" srcOrd="10" destOrd="0" presId="urn:microsoft.com/office/officeart/2005/8/layout/vProcess5"/>
    <dgm:cxn modelId="{B024094E-C139-994F-80E3-D8702BC4726C}" type="presParOf" srcId="{F7E93E05-85B6-B443-91AC-30BA4BEF68A9}" destId="{E6721691-8404-6C48-91F6-A39D51876A63}" srcOrd="11" destOrd="0" presId="urn:microsoft.com/office/officeart/2005/8/layout/vProcess5"/>
    <dgm:cxn modelId="{6DD6185B-5B82-C146-B508-95E8E4EFC81F}" type="presParOf" srcId="{F7E93E05-85B6-B443-91AC-30BA4BEF68A9}" destId="{FDBBFD1D-4CE9-8047-9AFC-38D4F7E1380B}" srcOrd="12" destOrd="0" presId="urn:microsoft.com/office/officeart/2005/8/layout/vProcess5"/>
    <dgm:cxn modelId="{023CA7B4-D8CE-5F40-9366-7845D159A457}" type="presParOf" srcId="{F7E93E05-85B6-B443-91AC-30BA4BEF68A9}" destId="{30C90B7C-8D04-6E4B-9BC0-50159A5642D8}" srcOrd="13" destOrd="0" presId="urn:microsoft.com/office/officeart/2005/8/layout/vProcess5"/>
    <dgm:cxn modelId="{CD4249D5-E439-904E-AE04-B93DCF43CEDF}" type="presParOf" srcId="{F7E93E05-85B6-B443-91AC-30BA4BEF68A9}" destId="{20A912C4-8D1F-2B4E-A5E6-18792BF6EE9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702F0-3918-2644-B39D-3299DED762AB}">
      <dsp:nvSpPr>
        <dsp:cNvPr id="0" name=""/>
        <dsp:cNvSpPr/>
      </dsp:nvSpPr>
      <dsp:spPr>
        <a:xfrm>
          <a:off x="3347204" y="2990179"/>
          <a:ext cx="2449591" cy="24495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Outlook</a:t>
          </a:r>
        </a:p>
      </dsp:txBody>
      <dsp:txXfrm>
        <a:off x="3705938" y="3348913"/>
        <a:ext cx="1732123" cy="1732123"/>
      </dsp:txXfrm>
    </dsp:sp>
    <dsp:sp modelId="{D0EF1A25-A605-7544-9AC7-499C30CF7EFE}">
      <dsp:nvSpPr>
        <dsp:cNvPr id="0" name=""/>
        <dsp:cNvSpPr/>
      </dsp:nvSpPr>
      <dsp:spPr>
        <a:xfrm rot="10800000">
          <a:off x="861914" y="3865908"/>
          <a:ext cx="2348598" cy="69813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2B6743-B235-D547-BB9F-562E436A9908}">
      <dsp:nvSpPr>
        <dsp:cNvPr id="0" name=""/>
        <dsp:cNvSpPr/>
      </dsp:nvSpPr>
      <dsp:spPr>
        <a:xfrm>
          <a:off x="4557" y="3529090"/>
          <a:ext cx="1714714" cy="13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Outlook </a:t>
          </a:r>
          <a:r>
            <a:rPr lang="en-US" sz="2100" kern="1200" dirty="0" smtClean="0"/>
            <a:t>(Windows)</a:t>
          </a:r>
          <a:endParaRPr lang="en-US" sz="2100" kern="1200" dirty="0"/>
        </a:p>
      </dsp:txBody>
      <dsp:txXfrm>
        <a:off x="44735" y="3569268"/>
        <a:ext cx="1634358" cy="1291415"/>
      </dsp:txXfrm>
    </dsp:sp>
    <dsp:sp modelId="{F84694EE-E442-0746-AAFE-2A4B574B5E0E}">
      <dsp:nvSpPr>
        <dsp:cNvPr id="0" name=""/>
        <dsp:cNvSpPr/>
      </dsp:nvSpPr>
      <dsp:spPr>
        <a:xfrm rot="12960000">
          <a:off x="1346206" y="2375411"/>
          <a:ext cx="2348598" cy="69813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7A7261-4AB4-6F47-B643-20FDC0A131EB}">
      <dsp:nvSpPr>
        <dsp:cNvPr id="0" name=""/>
        <dsp:cNvSpPr/>
      </dsp:nvSpPr>
      <dsp:spPr>
        <a:xfrm>
          <a:off x="713120" y="1348356"/>
          <a:ext cx="1714714" cy="13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Outlook </a:t>
          </a:r>
          <a:r>
            <a:rPr lang="en-US" sz="2100" kern="1200" dirty="0" smtClean="0"/>
            <a:t>(Mac)</a:t>
          </a:r>
          <a:endParaRPr lang="en-US" sz="2100" kern="1200" dirty="0"/>
        </a:p>
      </dsp:txBody>
      <dsp:txXfrm>
        <a:off x="753298" y="1388534"/>
        <a:ext cx="1634358" cy="1291415"/>
      </dsp:txXfrm>
    </dsp:sp>
    <dsp:sp modelId="{885FAF20-44F2-B040-B327-04B56E0728A0}">
      <dsp:nvSpPr>
        <dsp:cNvPr id="0" name=""/>
        <dsp:cNvSpPr/>
      </dsp:nvSpPr>
      <dsp:spPr>
        <a:xfrm rot="15120000">
          <a:off x="2614099" y="1454233"/>
          <a:ext cx="2348598" cy="69813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724A2E-CC7F-334A-9BC4-019184DFE3C2}">
      <dsp:nvSpPr>
        <dsp:cNvPr id="0" name=""/>
        <dsp:cNvSpPr/>
      </dsp:nvSpPr>
      <dsp:spPr>
        <a:xfrm>
          <a:off x="2568163" y="589"/>
          <a:ext cx="1714714" cy="13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Outlook Web Access (OWA</a:t>
          </a:r>
          <a:r>
            <a:rPr lang="en-US" sz="2100" kern="1200" dirty="0" smtClean="0"/>
            <a:t>) (Browser)</a:t>
          </a:r>
          <a:endParaRPr lang="en-US" sz="2100" kern="1200" dirty="0"/>
        </a:p>
      </dsp:txBody>
      <dsp:txXfrm>
        <a:off x="2608341" y="40767"/>
        <a:ext cx="1634358" cy="1291415"/>
      </dsp:txXfrm>
    </dsp:sp>
    <dsp:sp modelId="{63D3F04B-0FC7-5F49-B204-5FE73B10403B}">
      <dsp:nvSpPr>
        <dsp:cNvPr id="0" name=""/>
        <dsp:cNvSpPr/>
      </dsp:nvSpPr>
      <dsp:spPr>
        <a:xfrm rot="17280000">
          <a:off x="4181301" y="1454233"/>
          <a:ext cx="2348598" cy="69813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A906C6-EA20-2542-B8B1-0CD128549E83}">
      <dsp:nvSpPr>
        <dsp:cNvPr id="0" name=""/>
        <dsp:cNvSpPr/>
      </dsp:nvSpPr>
      <dsp:spPr>
        <a:xfrm>
          <a:off x="4861122" y="589"/>
          <a:ext cx="1714714" cy="13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Outlook Sync (Android)</a:t>
          </a:r>
          <a:endParaRPr lang="en-US" sz="2100" kern="1200" dirty="0"/>
        </a:p>
      </dsp:txBody>
      <dsp:txXfrm>
        <a:off x="4901300" y="40767"/>
        <a:ext cx="1634358" cy="1291415"/>
      </dsp:txXfrm>
    </dsp:sp>
    <dsp:sp modelId="{35707273-4FB3-E140-B8C7-E9649DEFAD62}">
      <dsp:nvSpPr>
        <dsp:cNvPr id="0" name=""/>
        <dsp:cNvSpPr/>
      </dsp:nvSpPr>
      <dsp:spPr>
        <a:xfrm rot="19440000">
          <a:off x="5449194" y="2375411"/>
          <a:ext cx="2348598" cy="69813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6FB47E-A2A2-FB47-88A1-63356E682D70}">
      <dsp:nvSpPr>
        <dsp:cNvPr id="0" name=""/>
        <dsp:cNvSpPr/>
      </dsp:nvSpPr>
      <dsp:spPr>
        <a:xfrm>
          <a:off x="6716164" y="1348356"/>
          <a:ext cx="1714714" cy="13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6756342" y="1388534"/>
        <a:ext cx="1634358" cy="1291415"/>
      </dsp:txXfrm>
    </dsp:sp>
    <dsp:sp modelId="{BD6EAE97-C483-6541-99B9-B474CFC0BCE5}">
      <dsp:nvSpPr>
        <dsp:cNvPr id="0" name=""/>
        <dsp:cNvSpPr/>
      </dsp:nvSpPr>
      <dsp:spPr>
        <a:xfrm>
          <a:off x="5933486" y="3865908"/>
          <a:ext cx="2348598" cy="69813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153535-E25B-244F-ADD4-0E64169D878F}">
      <dsp:nvSpPr>
        <dsp:cNvPr id="0" name=""/>
        <dsp:cNvSpPr/>
      </dsp:nvSpPr>
      <dsp:spPr>
        <a:xfrm>
          <a:off x="7424728" y="3529090"/>
          <a:ext cx="1714714" cy="13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7464906" y="3569268"/>
        <a:ext cx="1634358" cy="1291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F286C-2185-5A4D-B622-17D84F35429C}">
      <dsp:nvSpPr>
        <dsp:cNvPr id="0" name=""/>
        <dsp:cNvSpPr/>
      </dsp:nvSpPr>
      <dsp:spPr>
        <a:xfrm>
          <a:off x="0" y="0"/>
          <a:ext cx="1785937" cy="56194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1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Outlook product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.Net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SQL Server</a:t>
          </a:r>
        </a:p>
      </dsp:txBody>
      <dsp:txXfrm>
        <a:off x="0" y="2247791"/>
        <a:ext cx="1785937" cy="2247791"/>
      </dsp:txXfrm>
    </dsp:sp>
    <dsp:sp modelId="{C55A744C-9503-EF40-B23C-20656EB33B3D}">
      <dsp:nvSpPr>
        <dsp:cNvPr id="0" name=""/>
        <dsp:cNvSpPr/>
      </dsp:nvSpPr>
      <dsp:spPr>
        <a:xfrm>
          <a:off x="53578" y="337168"/>
          <a:ext cx="1678781" cy="18712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3822B9-7E99-DD4E-8356-ADEC614302E8}">
      <dsp:nvSpPr>
        <dsp:cNvPr id="0" name=""/>
        <dsp:cNvSpPr/>
      </dsp:nvSpPr>
      <dsp:spPr>
        <a:xfrm>
          <a:off x="1839515" y="0"/>
          <a:ext cx="1785937" cy="56194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1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Outlook for Windows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White / QTP</a:t>
          </a:r>
        </a:p>
      </dsp:txBody>
      <dsp:txXfrm>
        <a:off x="1839515" y="2247791"/>
        <a:ext cx="1785937" cy="2247791"/>
      </dsp:txXfrm>
    </dsp:sp>
    <dsp:sp modelId="{286121A0-D0CD-5540-BF04-7937C02C7815}">
      <dsp:nvSpPr>
        <dsp:cNvPr id="0" name=""/>
        <dsp:cNvSpPr/>
      </dsp:nvSpPr>
      <dsp:spPr>
        <a:xfrm>
          <a:off x="1893093" y="337168"/>
          <a:ext cx="1678781" cy="18712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278558-85CB-E74D-B6B4-4F9EBF2842DA}">
      <dsp:nvSpPr>
        <dsp:cNvPr id="0" name=""/>
        <dsp:cNvSpPr/>
      </dsp:nvSpPr>
      <dsp:spPr>
        <a:xfrm>
          <a:off x="3679031" y="0"/>
          <a:ext cx="1785937" cy="56194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1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Outlook for Mac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Automator</a:t>
          </a:r>
        </a:p>
      </dsp:txBody>
      <dsp:txXfrm>
        <a:off x="3679031" y="2247791"/>
        <a:ext cx="1785937" cy="2247791"/>
      </dsp:txXfrm>
    </dsp:sp>
    <dsp:sp modelId="{F8A60A94-52AF-9E48-8366-2F2202556F43}">
      <dsp:nvSpPr>
        <dsp:cNvPr id="0" name=""/>
        <dsp:cNvSpPr/>
      </dsp:nvSpPr>
      <dsp:spPr>
        <a:xfrm>
          <a:off x="3732609" y="337168"/>
          <a:ext cx="1678781" cy="18712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086AEB-0CC1-A848-8B6F-B8A802FD2952}">
      <dsp:nvSpPr>
        <dsp:cNvPr id="0" name=""/>
        <dsp:cNvSpPr/>
      </dsp:nvSpPr>
      <dsp:spPr>
        <a:xfrm>
          <a:off x="5518546" y="0"/>
          <a:ext cx="1785937" cy="56194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1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Outlook Web Access (OWA)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Selenium / Ruby</a:t>
          </a:r>
        </a:p>
      </dsp:txBody>
      <dsp:txXfrm>
        <a:off x="5518546" y="2247791"/>
        <a:ext cx="1785937" cy="2247791"/>
      </dsp:txXfrm>
    </dsp:sp>
    <dsp:sp modelId="{4ED414F2-8075-BC4C-B06A-D1E59106EC13}">
      <dsp:nvSpPr>
        <dsp:cNvPr id="0" name=""/>
        <dsp:cNvSpPr/>
      </dsp:nvSpPr>
      <dsp:spPr>
        <a:xfrm>
          <a:off x="5572125" y="337168"/>
          <a:ext cx="1678781" cy="18712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BD9E27-1B52-E547-A332-BAF54484F6C1}">
      <dsp:nvSpPr>
        <dsp:cNvPr id="0" name=""/>
        <dsp:cNvSpPr/>
      </dsp:nvSpPr>
      <dsp:spPr>
        <a:xfrm>
          <a:off x="7358062" y="0"/>
          <a:ext cx="1785937" cy="56194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1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Outlook Sync for Android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Robotium / Java</a:t>
          </a:r>
        </a:p>
      </dsp:txBody>
      <dsp:txXfrm>
        <a:off x="7358062" y="2247791"/>
        <a:ext cx="1785937" cy="2247791"/>
      </dsp:txXfrm>
    </dsp:sp>
    <dsp:sp modelId="{CCBD9885-9A72-B447-BC00-452EC9547E06}">
      <dsp:nvSpPr>
        <dsp:cNvPr id="0" name=""/>
        <dsp:cNvSpPr/>
      </dsp:nvSpPr>
      <dsp:spPr>
        <a:xfrm>
          <a:off x="7411640" y="337168"/>
          <a:ext cx="1678781" cy="18712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8CF4F9-6550-EF44-9E97-939DBC7313C1}">
      <dsp:nvSpPr>
        <dsp:cNvPr id="0" name=""/>
        <dsp:cNvSpPr/>
      </dsp:nvSpPr>
      <dsp:spPr>
        <a:xfrm>
          <a:off x="365759" y="4495582"/>
          <a:ext cx="8412480" cy="842921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E3991-E934-D742-9C4F-EB024233C604}">
      <dsp:nvSpPr>
        <dsp:cNvPr id="0" name=""/>
        <dsp:cNvSpPr/>
      </dsp:nvSpPr>
      <dsp:spPr>
        <a:xfrm>
          <a:off x="0" y="0"/>
          <a:ext cx="7040880" cy="123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On Windows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Create an email and save it as draft</a:t>
          </a:r>
          <a:endParaRPr lang="en-US" sz="2400" kern="1200" dirty="0"/>
        </a:p>
      </dsp:txBody>
      <dsp:txXfrm>
        <a:off x="36156" y="36156"/>
        <a:ext cx="5564392" cy="1162128"/>
      </dsp:txXfrm>
    </dsp:sp>
    <dsp:sp modelId="{278A51EE-E39A-7E4F-9056-C6CDA9A163FA}">
      <dsp:nvSpPr>
        <dsp:cNvPr id="0" name=""/>
        <dsp:cNvSpPr/>
      </dsp:nvSpPr>
      <dsp:spPr>
        <a:xfrm>
          <a:off x="525780" y="1405890"/>
          <a:ext cx="7040880" cy="123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On Mac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Verify draft email is seen</a:t>
          </a:r>
          <a:endParaRPr lang="en-US" sz="2400" kern="1200" dirty="0"/>
        </a:p>
      </dsp:txBody>
      <dsp:txXfrm>
        <a:off x="561936" y="1442046"/>
        <a:ext cx="5640402" cy="1162128"/>
      </dsp:txXfrm>
    </dsp:sp>
    <dsp:sp modelId="{4E8BC50C-25D0-5043-9DA7-A88602076020}">
      <dsp:nvSpPr>
        <dsp:cNvPr id="0" name=""/>
        <dsp:cNvSpPr/>
      </dsp:nvSpPr>
      <dsp:spPr>
        <a:xfrm>
          <a:off x="1051559" y="2811779"/>
          <a:ext cx="7040880" cy="123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 Browser (OWA)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Verify draft email is seen</a:t>
          </a:r>
          <a:endParaRPr lang="en-US" sz="2400" kern="1200" dirty="0"/>
        </a:p>
      </dsp:txBody>
      <dsp:txXfrm>
        <a:off x="1087715" y="2847935"/>
        <a:ext cx="5640402" cy="1162128"/>
      </dsp:txXfrm>
    </dsp:sp>
    <dsp:sp modelId="{1953A44E-FDA8-2C46-96F8-E8C9D66D8A55}">
      <dsp:nvSpPr>
        <dsp:cNvPr id="0" name=""/>
        <dsp:cNvSpPr/>
      </dsp:nvSpPr>
      <dsp:spPr>
        <a:xfrm>
          <a:off x="1577339" y="4217670"/>
          <a:ext cx="7040880" cy="123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On Android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Verify draft email is seen</a:t>
          </a:r>
          <a:endParaRPr lang="en-US" sz="2400" kern="1200" dirty="0"/>
        </a:p>
      </dsp:txBody>
      <dsp:txXfrm>
        <a:off x="1613495" y="4253826"/>
        <a:ext cx="5640402" cy="1162128"/>
      </dsp:txXfrm>
    </dsp:sp>
    <dsp:sp modelId="{9DFD81A4-E03D-8040-8165-5D5ADD24C7AF}">
      <dsp:nvSpPr>
        <dsp:cNvPr id="0" name=""/>
        <dsp:cNvSpPr/>
      </dsp:nvSpPr>
      <dsp:spPr>
        <a:xfrm>
          <a:off x="2103119" y="5623559"/>
          <a:ext cx="7040880" cy="123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…</a:t>
          </a:r>
          <a:endParaRPr lang="en-US" sz="3100" kern="1200" dirty="0"/>
        </a:p>
      </dsp:txBody>
      <dsp:txXfrm>
        <a:off x="2139275" y="5659715"/>
        <a:ext cx="5640402" cy="1162128"/>
      </dsp:txXfrm>
    </dsp:sp>
    <dsp:sp modelId="{527C94A4-E240-E140-BBAF-D576EC1C5AA8}">
      <dsp:nvSpPr>
        <dsp:cNvPr id="0" name=""/>
        <dsp:cNvSpPr/>
      </dsp:nvSpPr>
      <dsp:spPr>
        <a:xfrm>
          <a:off x="6238494" y="901827"/>
          <a:ext cx="802386" cy="802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419031" y="901827"/>
        <a:ext cx="441312" cy="603795"/>
      </dsp:txXfrm>
    </dsp:sp>
    <dsp:sp modelId="{005650B4-F52E-6C42-B704-D973777F73F0}">
      <dsp:nvSpPr>
        <dsp:cNvPr id="0" name=""/>
        <dsp:cNvSpPr/>
      </dsp:nvSpPr>
      <dsp:spPr>
        <a:xfrm>
          <a:off x="6764274" y="2307717"/>
          <a:ext cx="802386" cy="802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44811" y="2307717"/>
        <a:ext cx="441312" cy="603795"/>
      </dsp:txXfrm>
    </dsp:sp>
    <dsp:sp modelId="{3CC3BCD9-7A01-5544-AF38-6EF8D773AA75}">
      <dsp:nvSpPr>
        <dsp:cNvPr id="0" name=""/>
        <dsp:cNvSpPr/>
      </dsp:nvSpPr>
      <dsp:spPr>
        <a:xfrm>
          <a:off x="7290054" y="3693033"/>
          <a:ext cx="802386" cy="802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470591" y="3693033"/>
        <a:ext cx="441312" cy="603795"/>
      </dsp:txXfrm>
    </dsp:sp>
    <dsp:sp modelId="{4AE6E397-3262-E148-AD51-21C04B922CA6}">
      <dsp:nvSpPr>
        <dsp:cNvPr id="0" name=""/>
        <dsp:cNvSpPr/>
      </dsp:nvSpPr>
      <dsp:spPr>
        <a:xfrm>
          <a:off x="7815834" y="5112639"/>
          <a:ext cx="802386" cy="802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996371" y="5112639"/>
        <a:ext cx="441312" cy="603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E3991-E934-D742-9C4F-EB024233C604}">
      <dsp:nvSpPr>
        <dsp:cNvPr id="0" name=""/>
        <dsp:cNvSpPr/>
      </dsp:nvSpPr>
      <dsp:spPr>
        <a:xfrm>
          <a:off x="0" y="0"/>
          <a:ext cx="7040880" cy="123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…</a:t>
          </a:r>
          <a:endParaRPr lang="en-US" sz="3100" kern="1200" dirty="0"/>
        </a:p>
      </dsp:txBody>
      <dsp:txXfrm>
        <a:off x="36156" y="36156"/>
        <a:ext cx="5564392" cy="1162128"/>
      </dsp:txXfrm>
    </dsp:sp>
    <dsp:sp modelId="{278A51EE-E39A-7E4F-9056-C6CDA9A163FA}">
      <dsp:nvSpPr>
        <dsp:cNvPr id="0" name=""/>
        <dsp:cNvSpPr/>
      </dsp:nvSpPr>
      <dsp:spPr>
        <a:xfrm>
          <a:off x="525780" y="1405890"/>
          <a:ext cx="7040880" cy="123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 OWA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Change the draft email content</a:t>
          </a:r>
          <a:endParaRPr lang="en-US" sz="2400" kern="1200" dirty="0"/>
        </a:p>
      </dsp:txBody>
      <dsp:txXfrm>
        <a:off x="561936" y="1442046"/>
        <a:ext cx="5640402" cy="1162128"/>
      </dsp:txXfrm>
    </dsp:sp>
    <dsp:sp modelId="{4E8BC50C-25D0-5043-9DA7-A88602076020}">
      <dsp:nvSpPr>
        <dsp:cNvPr id="0" name=""/>
        <dsp:cNvSpPr/>
      </dsp:nvSpPr>
      <dsp:spPr>
        <a:xfrm>
          <a:off x="1051559" y="2811779"/>
          <a:ext cx="7040880" cy="123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On Windows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Verify updated email content is seen</a:t>
          </a:r>
          <a:endParaRPr lang="en-US" sz="2400" kern="1200" dirty="0"/>
        </a:p>
      </dsp:txBody>
      <dsp:txXfrm>
        <a:off x="1087715" y="2847935"/>
        <a:ext cx="5640402" cy="1162128"/>
      </dsp:txXfrm>
    </dsp:sp>
    <dsp:sp modelId="{1953A44E-FDA8-2C46-96F8-E8C9D66D8A55}">
      <dsp:nvSpPr>
        <dsp:cNvPr id="0" name=""/>
        <dsp:cNvSpPr/>
      </dsp:nvSpPr>
      <dsp:spPr>
        <a:xfrm>
          <a:off x="1577339" y="4217670"/>
          <a:ext cx="7040880" cy="123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On Mac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Verify updated email content is seen</a:t>
          </a:r>
          <a:endParaRPr lang="en-US" sz="2400" kern="1200" dirty="0"/>
        </a:p>
      </dsp:txBody>
      <dsp:txXfrm>
        <a:off x="1613495" y="4253826"/>
        <a:ext cx="5640402" cy="1162128"/>
      </dsp:txXfrm>
    </dsp:sp>
    <dsp:sp modelId="{9DFD81A4-E03D-8040-8165-5D5ADD24C7AF}">
      <dsp:nvSpPr>
        <dsp:cNvPr id="0" name=""/>
        <dsp:cNvSpPr/>
      </dsp:nvSpPr>
      <dsp:spPr>
        <a:xfrm>
          <a:off x="2103119" y="5623559"/>
          <a:ext cx="7040880" cy="123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On Android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Verify updated email content is seen</a:t>
          </a:r>
          <a:endParaRPr lang="en-US" sz="2400" kern="1200" dirty="0"/>
        </a:p>
      </dsp:txBody>
      <dsp:txXfrm>
        <a:off x="2139275" y="5659715"/>
        <a:ext cx="5640402" cy="1162128"/>
      </dsp:txXfrm>
    </dsp:sp>
    <dsp:sp modelId="{527C94A4-E240-E140-BBAF-D576EC1C5AA8}">
      <dsp:nvSpPr>
        <dsp:cNvPr id="0" name=""/>
        <dsp:cNvSpPr/>
      </dsp:nvSpPr>
      <dsp:spPr>
        <a:xfrm>
          <a:off x="6238494" y="901827"/>
          <a:ext cx="802386" cy="802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419031" y="901827"/>
        <a:ext cx="441312" cy="603795"/>
      </dsp:txXfrm>
    </dsp:sp>
    <dsp:sp modelId="{005650B4-F52E-6C42-B704-D973777F73F0}">
      <dsp:nvSpPr>
        <dsp:cNvPr id="0" name=""/>
        <dsp:cNvSpPr/>
      </dsp:nvSpPr>
      <dsp:spPr>
        <a:xfrm>
          <a:off x="6764274" y="2307717"/>
          <a:ext cx="802386" cy="802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44811" y="2307717"/>
        <a:ext cx="441312" cy="603795"/>
      </dsp:txXfrm>
    </dsp:sp>
    <dsp:sp modelId="{3CC3BCD9-7A01-5544-AF38-6EF8D773AA75}">
      <dsp:nvSpPr>
        <dsp:cNvPr id="0" name=""/>
        <dsp:cNvSpPr/>
      </dsp:nvSpPr>
      <dsp:spPr>
        <a:xfrm>
          <a:off x="7290054" y="3693033"/>
          <a:ext cx="802386" cy="802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470591" y="3693033"/>
        <a:ext cx="441312" cy="603795"/>
      </dsp:txXfrm>
    </dsp:sp>
    <dsp:sp modelId="{4AE6E397-3262-E148-AD51-21C04B922CA6}">
      <dsp:nvSpPr>
        <dsp:cNvPr id="0" name=""/>
        <dsp:cNvSpPr/>
      </dsp:nvSpPr>
      <dsp:spPr>
        <a:xfrm>
          <a:off x="7815834" y="5112639"/>
          <a:ext cx="802386" cy="802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996371" y="5112639"/>
        <a:ext cx="441312" cy="603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666-5EDB-6E4D-9160-92BCFB3405D3}" type="datetimeFigureOut">
              <a:rPr lang="en-US" smtClean="0"/>
              <a:t>11/08/12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05AA-BCB0-8B4A-A4D1-FC320275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666-5EDB-6E4D-9160-92BCFB3405D3}" type="datetimeFigureOut">
              <a:rPr lang="en-US" smtClean="0"/>
              <a:t>11/08/12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05AA-BCB0-8B4A-A4D1-FC320275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666-5EDB-6E4D-9160-92BCFB3405D3}" type="datetimeFigureOut">
              <a:rPr lang="en-US" smtClean="0"/>
              <a:t>11/08/12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05AA-BCB0-8B4A-A4D1-FC320275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2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666-5EDB-6E4D-9160-92BCFB3405D3}" type="datetimeFigureOut">
              <a:rPr lang="en-US" smtClean="0"/>
              <a:t>11/08/12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05AA-BCB0-8B4A-A4D1-FC320275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666-5EDB-6E4D-9160-92BCFB3405D3}" type="datetimeFigureOut">
              <a:rPr lang="en-US" smtClean="0"/>
              <a:t>11/08/12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05AA-BCB0-8B4A-A4D1-FC320275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666-5EDB-6E4D-9160-92BCFB3405D3}" type="datetimeFigureOut">
              <a:rPr lang="en-US" smtClean="0"/>
              <a:t>11/08/12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05AA-BCB0-8B4A-A4D1-FC320275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5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666-5EDB-6E4D-9160-92BCFB3405D3}" type="datetimeFigureOut">
              <a:rPr lang="en-US" smtClean="0"/>
              <a:t>11/08/12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05AA-BCB0-8B4A-A4D1-FC320275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4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666-5EDB-6E4D-9160-92BCFB3405D3}" type="datetimeFigureOut">
              <a:rPr lang="en-US" smtClean="0"/>
              <a:t>11/08/12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05AA-BCB0-8B4A-A4D1-FC320275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666-5EDB-6E4D-9160-92BCFB3405D3}" type="datetimeFigureOut">
              <a:rPr lang="en-US" smtClean="0"/>
              <a:t>11/08/12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05AA-BCB0-8B4A-A4D1-FC320275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666-5EDB-6E4D-9160-92BCFB3405D3}" type="datetimeFigureOut">
              <a:rPr lang="en-US" smtClean="0"/>
              <a:t>11/08/12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05AA-BCB0-8B4A-A4D1-FC320275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666-5EDB-6E4D-9160-92BCFB3405D3}" type="datetimeFigureOut">
              <a:rPr lang="en-US" smtClean="0"/>
              <a:t>11/08/12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05AA-BCB0-8B4A-A4D1-FC320275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05666-5EDB-6E4D-9160-92BCFB3405D3}" type="datetimeFigureOut">
              <a:rPr lang="en-US" smtClean="0"/>
              <a:t>11/08/12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F05AA-BCB0-8B4A-A4D1-FC320275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nand.Bagmar@thoughtworks.com" TargetMode="External"/><Relationship Id="rId3" Type="http://schemas.openxmlformats.org/officeDocument/2006/relationships/hyperlink" Target="mailto:abagmar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TaaS</a:t>
            </a:r>
            <a:r>
              <a:rPr lang="en-US" dirty="0" smtClean="0"/>
              <a:t> – Test as a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Anand Bagmar</a:t>
            </a:r>
          </a:p>
          <a:p>
            <a:r>
              <a:rPr lang="en-US" dirty="0" smtClean="0">
                <a:hlinkClick r:id="rId2"/>
              </a:rPr>
              <a:t>Anand.Bagmar@thoughtworks.com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abagmar@gmail.com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BagmarAnand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30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reality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6822229"/>
              </p:ext>
            </p:extLst>
          </p:nvPr>
        </p:nvGraphicFramePr>
        <p:xfrm>
          <a:off x="0" y="1417638"/>
          <a:ext cx="9144000" cy="544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0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20587603"/>
              </p:ext>
            </p:extLst>
          </p:nvPr>
        </p:nvGraphicFramePr>
        <p:xfrm>
          <a:off x="0" y="1238522"/>
          <a:ext cx="9144000" cy="5619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58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End-2-End </a:t>
            </a:r>
            <a:r>
              <a:rPr lang="en-US" dirty="0"/>
              <a:t>I</a:t>
            </a:r>
            <a:r>
              <a:rPr lang="en-US" dirty="0" smtClean="0"/>
              <a:t>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user who has installed Outlook on</a:t>
            </a:r>
            <a:endParaRPr lang="en-US" dirty="0"/>
          </a:p>
          <a:p>
            <a:pPr lvl="1"/>
            <a:r>
              <a:rPr lang="en-US" dirty="0" smtClean="0"/>
              <a:t>Windows OS – desktop version, and,</a:t>
            </a:r>
          </a:p>
          <a:p>
            <a:pPr lvl="1"/>
            <a:r>
              <a:rPr lang="en-US" dirty="0" smtClean="0"/>
              <a:t>Mac OS – desktop version</a:t>
            </a:r>
          </a:p>
          <a:p>
            <a:pPr lvl="1"/>
            <a:r>
              <a:rPr lang="en-US" dirty="0" smtClean="0"/>
              <a:t>Android device – native mobile app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i="1" dirty="0"/>
              <a:t>An email drafted in one product should be reflected in the other products</a:t>
            </a:r>
            <a:r>
              <a:rPr lang="en-US" i="1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9460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796982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25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837639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38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192</Words>
  <Application>Microsoft Macintosh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TaaS – Test as a Service</vt:lpstr>
      <vt:lpstr>The reality</vt:lpstr>
      <vt:lpstr>The problem</vt:lpstr>
      <vt:lpstr>End-2-End Integration Testing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TaaS – Test as a Service</dc:title>
  <dc:creator>Anand Bagmar</dc:creator>
  <cp:lastModifiedBy>Anand Bagmar</cp:lastModifiedBy>
  <cp:revision>4</cp:revision>
  <dcterms:created xsi:type="dcterms:W3CDTF">2012-08-02T06:01:12Z</dcterms:created>
  <dcterms:modified xsi:type="dcterms:W3CDTF">2012-08-11T07:41:36Z</dcterms:modified>
</cp:coreProperties>
</file>