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9" r:id="rId6"/>
    <p:sldId id="280" r:id="rId7"/>
    <p:sldId id="281" r:id="rId8"/>
    <p:sldId id="283" r:id="rId9"/>
    <p:sldId id="282" r:id="rId10"/>
    <p:sldId id="287" r:id="rId11"/>
    <p:sldId id="290" r:id="rId12"/>
    <p:sldId id="293" r:id="rId13"/>
    <p:sldId id="294" r:id="rId14"/>
    <p:sldId id="295" r:id="rId15"/>
    <p:sldId id="291" r:id="rId16"/>
    <p:sldId id="288" r:id="rId17"/>
    <p:sldId id="28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2FA9A9D-C37E-4BBC-AE29-9D786F437929}">
          <p14:sldIdLst>
            <p14:sldId id="256"/>
            <p14:sldId id="289"/>
            <p14:sldId id="280"/>
            <p14:sldId id="281"/>
            <p14:sldId id="283"/>
            <p14:sldId id="282"/>
            <p14:sldId id="287"/>
            <p14:sldId id="290"/>
            <p14:sldId id="293"/>
            <p14:sldId id="294"/>
            <p14:sldId id="295"/>
            <p14:sldId id="291"/>
            <p14:sldId id="288"/>
            <p14:sldId id="28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12CA8-4AE4-4F38-9A6C-206FC811B6A3}" v="3" dt="2024-06-16T15:58:11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629" y="-8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Balaji Gunupudi" userId="aee725e3a031eac0" providerId="LiveId" clId="{1DC12CA8-4AE4-4F38-9A6C-206FC811B6A3}"/>
    <pc:docChg chg="undo custSel addSld modSld modSection">
      <pc:chgData name="Anand Balaji Gunupudi" userId="aee725e3a031eac0" providerId="LiveId" clId="{1DC12CA8-4AE4-4F38-9A6C-206FC811B6A3}" dt="2024-06-16T15:58:23.012" v="11" actId="255"/>
      <pc:docMkLst>
        <pc:docMk/>
      </pc:docMkLst>
      <pc:sldChg chg="addSp delSp modSp new mod">
        <pc:chgData name="Anand Balaji Gunupudi" userId="aee725e3a031eac0" providerId="LiveId" clId="{1DC12CA8-4AE4-4F38-9A6C-206FC811B6A3}" dt="2024-06-16T15:58:23.012" v="11" actId="255"/>
        <pc:sldMkLst>
          <pc:docMk/>
          <pc:sldMk cId="2085307039" sldId="292"/>
        </pc:sldMkLst>
        <pc:spChg chg="del">
          <ac:chgData name="Anand Balaji Gunupudi" userId="aee725e3a031eac0" providerId="LiveId" clId="{1DC12CA8-4AE4-4F38-9A6C-206FC811B6A3}" dt="2024-06-16T15:56:45.952" v="1" actId="478"/>
          <ac:spMkLst>
            <pc:docMk/>
            <pc:sldMk cId="2085307039" sldId="292"/>
            <ac:spMk id="2" creationId="{F6DD56D4-9F51-3F23-3A78-B6770FF280FE}"/>
          </ac:spMkLst>
        </pc:spChg>
        <pc:spChg chg="add del">
          <ac:chgData name="Anand Balaji Gunupudi" userId="aee725e3a031eac0" providerId="LiveId" clId="{1DC12CA8-4AE4-4F38-9A6C-206FC811B6A3}" dt="2024-06-16T15:57:44.842" v="8" actId="478"/>
          <ac:spMkLst>
            <pc:docMk/>
            <pc:sldMk cId="2085307039" sldId="292"/>
            <ac:spMk id="3" creationId="{81E97916-7A1C-017D-1BC1-A44BE536BFE7}"/>
          </ac:spMkLst>
        </pc:spChg>
        <pc:spChg chg="add del mod">
          <ac:chgData name="Anand Balaji Gunupudi" userId="aee725e3a031eac0" providerId="LiveId" clId="{1DC12CA8-4AE4-4F38-9A6C-206FC811B6A3}" dt="2024-06-16T15:57:39.925" v="6" actId="22"/>
          <ac:spMkLst>
            <pc:docMk/>
            <pc:sldMk cId="2085307039" sldId="292"/>
            <ac:spMk id="5" creationId="{288A45AC-523D-B390-3F1D-E4FF9EC656B9}"/>
          </ac:spMkLst>
        </pc:spChg>
        <pc:spChg chg="add mod">
          <ac:chgData name="Anand Balaji Gunupudi" userId="aee725e3a031eac0" providerId="LiveId" clId="{1DC12CA8-4AE4-4F38-9A6C-206FC811B6A3}" dt="2024-06-16T15:58:23.012" v="11" actId="255"/>
          <ac:spMkLst>
            <pc:docMk/>
            <pc:sldMk cId="2085307039" sldId="292"/>
            <ac:spMk id="7" creationId="{8E337BB0-A574-189F-22E4-16586E1D4D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dbalaji526533/apc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463" y="3768748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KEYLOGGER AND SECURITY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 rot="10800000" flipV="1">
            <a:off x="5489236" y="1866122"/>
            <a:ext cx="1156777" cy="1165081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 descr="A person in a hoodie sitting at a computer&#10;&#10;Description automatically generated">
            <a:extLst>
              <a:ext uri="{FF2B5EF4-FFF2-40B4-BE49-F238E27FC236}">
                <a16:creationId xmlns:a16="http://schemas.microsoft.com/office/drawing/2014/main" id="{61A73FA3-D447-DBF4-9A21-A9EA6250D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43"/>
            <a:ext cx="4792317" cy="3108994"/>
          </a:xfrm>
          <a:prstGeom prst="rect">
            <a:avLst/>
          </a:prstGeom>
        </p:spPr>
      </p:pic>
      <p:pic>
        <p:nvPicPr>
          <p:cNvPr id="12" name="Picture 11" descr="A person holding a phone&#10;&#10;Description automatically generated">
            <a:extLst>
              <a:ext uri="{FF2B5EF4-FFF2-40B4-BE49-F238E27FC236}">
                <a16:creationId xmlns:a16="http://schemas.microsoft.com/office/drawing/2014/main" id="{779D1E6C-9815-DEB3-29A5-BD2E87AF2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97" y="0"/>
            <a:ext cx="4968003" cy="31089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482B5-AFB1-C418-A677-5E344672C8C5}"/>
              </a:ext>
            </a:extLst>
          </p:cNvPr>
          <p:cNvSpPr txBox="1"/>
          <p:nvPr/>
        </p:nvSpPr>
        <p:spPr>
          <a:xfrm rot="10800000" flipH="1" flipV="1">
            <a:off x="3991621" y="5730290"/>
            <a:ext cx="599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--G.ANAND BALAJI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C43E17-6D40-4490-93B2-2E4AB6BC8586}"/>
              </a:ext>
            </a:extLst>
          </p:cNvPr>
          <p:cNvSpPr txBox="1"/>
          <p:nvPr/>
        </p:nvSpPr>
        <p:spPr>
          <a:xfrm>
            <a:off x="2705877" y="177281"/>
            <a:ext cx="82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40" dirty="0">
                <a:solidFill>
                  <a:schemeClr val="accent3">
                    <a:lumMod val="75000"/>
                  </a:schemeClr>
                </a:solidFill>
              </a:rPr>
              <a:t>Y</a:t>
            </a:r>
            <a:r>
              <a:rPr lang="en-US" sz="2400" b="1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2400" b="1" spc="25" dirty="0">
                <a:solidFill>
                  <a:schemeClr val="accent3">
                    <a:lumMod val="75000"/>
                  </a:schemeClr>
                </a:solidFill>
              </a:rPr>
              <a:t>U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lang="en-US" sz="2400" b="1" spc="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spc="25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2400" b="1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2400" b="1" spc="25" dirty="0">
                <a:solidFill>
                  <a:schemeClr val="accent3">
                    <a:lumMod val="75000"/>
                  </a:schemeClr>
                </a:solidFill>
              </a:rPr>
              <a:t>LU</a:t>
            </a:r>
            <a:r>
              <a:rPr lang="en-US" sz="2400" b="1" spc="-35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sz="2400" b="1" spc="-3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b="1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2400" b="1" spc="-34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spc="-35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400" b="1" spc="-5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2400" b="1" spc="3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spc="-3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b="1" spc="-35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2400" b="1" spc="6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spc="-295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sz="2400" b="1" spc="-35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400" b="1" spc="25" dirty="0">
                <a:solidFill>
                  <a:schemeClr val="accent3">
                    <a:lumMod val="75000"/>
                  </a:schemeClr>
                </a:solidFill>
              </a:rPr>
              <a:t>LU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sz="2400" b="1" spc="-6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spc="-15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-US" sz="2400" b="1" spc="-30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lang="en-US" sz="2400" b="1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2400" b="1" spc="-15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-US" sz="2400" b="1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2400" b="1" spc="25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2400" b="1" spc="-3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b="1" spc="-35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sz="2400" b="1" spc="-3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b="1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9D63A1-7A38-CB86-6CA8-2B4E0E94E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3975" y="408114"/>
            <a:ext cx="26219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7A854-EE26-F221-8183-C73387AC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134669" y="408114"/>
            <a:ext cx="305733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36691A-E35A-1CA5-0B06-191526954D28}"/>
              </a:ext>
            </a:extLst>
          </p:cNvPr>
          <p:cNvSpPr txBox="1"/>
          <p:nvPr/>
        </p:nvSpPr>
        <p:spPr>
          <a:xfrm>
            <a:off x="335902" y="737118"/>
            <a:ext cx="1133669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Anti-Key-logger – As the name suggest these are the software which are anti / against key loggers and main task is to detect key-logger from a computer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One-Time-Passwords – Using OTP’s as password may be safe as every time we login we have to use a new password.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to Text Converter – This software helps to prevent Keylogging which targets a specific part of our keyboard.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8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F2ADF6-371E-2433-7202-AF0AA011E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3222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F89339-BD3F-BB84-E6B0-5420AFB66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8739" y="532229"/>
            <a:ext cx="388833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03122C-C7F2-BA4D-C576-4320CDC51E1C}"/>
              </a:ext>
            </a:extLst>
          </p:cNvPr>
          <p:cNvSpPr txBox="1"/>
          <p:nvPr/>
        </p:nvSpPr>
        <p:spPr>
          <a:xfrm>
            <a:off x="4963886" y="130629"/>
            <a:ext cx="4002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Modelling </a:t>
            </a:r>
            <a:endParaRPr lang="en-IN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3F03F-5A44-F2E8-56F6-51360BC3E7F1}"/>
              </a:ext>
            </a:extLst>
          </p:cNvPr>
          <p:cNvSpPr txBox="1"/>
          <p:nvPr/>
        </p:nvSpPr>
        <p:spPr>
          <a:xfrm>
            <a:off x="429208" y="1138335"/>
            <a:ext cx="11000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Required Modules: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Python's keyboard module to capture keystrokes.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Optionally, use other modules for logging, encryption, or network communication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Logging: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logging settings to specify the format and destination of log files.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85501-9E20-808A-1C10-4D2F173CE949}"/>
              </a:ext>
            </a:extLst>
          </p:cNvPr>
          <p:cNvSpPr txBox="1"/>
          <p:nvPr/>
        </p:nvSpPr>
        <p:spPr>
          <a:xfrm>
            <a:off x="429208" y="3797559"/>
            <a:ext cx="10692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Keylogger Function: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to capture and log keystrokes.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keyboard.on_press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to register a callback function to capture each key press event.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main function to start the keylogger and keep it running indefinitely.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keylogger program to ensure it captures keystrokes correctly.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keylogger on target systems if necessary, ensuring compliance with legal and ethical considerations.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5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D81792-8396-7226-E5C4-930FF1B8A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87237F-1A69-09D0-DFF2-FEC6A89E9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07719" y="522898"/>
            <a:ext cx="40842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712478-5563-ED0C-9864-104DD44562D4}"/>
              </a:ext>
            </a:extLst>
          </p:cNvPr>
          <p:cNvSpPr txBox="1"/>
          <p:nvPr/>
        </p:nvSpPr>
        <p:spPr>
          <a:xfrm>
            <a:off x="4991878" y="15066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3">
                    <a:lumMod val="75000"/>
                  </a:schemeClr>
                </a:solidFill>
              </a:rPr>
              <a:t>RESULTS</a:t>
            </a:r>
            <a:endParaRPr lang="en-IN" sz="6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2C389-D455-1157-4E26-96D96D58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4" y="858418"/>
            <a:ext cx="3788228" cy="3013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ABD75-6032-B194-33B8-06D1A763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77" y="1122080"/>
            <a:ext cx="6568751" cy="1777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8F9F4-47C3-0C93-73C3-708AB016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213" y="3256384"/>
            <a:ext cx="4885646" cy="31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5ADC38-EA00-5852-78BE-6E8D080CA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21298" y="490041"/>
            <a:ext cx="5317866" cy="3285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8D8733-8C0C-E9C6-F99E-5C5B62E0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0628" y="522898"/>
            <a:ext cx="4516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F99519-3B8E-32E5-25A7-F8151CB2D67D}"/>
              </a:ext>
            </a:extLst>
          </p:cNvPr>
          <p:cNvSpPr txBox="1"/>
          <p:nvPr/>
        </p:nvSpPr>
        <p:spPr>
          <a:xfrm>
            <a:off x="5548604" y="0"/>
            <a:ext cx="440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Results</a:t>
            </a:r>
            <a:endParaRPr lang="en-IN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B31B5-3E2A-E17B-5848-ACAC010A8591}"/>
              </a:ext>
            </a:extLst>
          </p:cNvPr>
          <p:cNvSpPr txBox="1"/>
          <p:nvPr/>
        </p:nvSpPr>
        <p:spPr>
          <a:xfrm>
            <a:off x="457200" y="1054359"/>
            <a:ext cx="108421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Results: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Insights into keylogger functionality and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Evaluation of detection tools and their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Recommendations for robust preventive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Discussion on ethical considerations.</a:t>
            </a:r>
          </a:p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Conclusion: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The project aims to enhance keylogger threat understanding, improve detection capabilities, and strengthen preventive measures, contributing to better cybersecurity practices.</a:t>
            </a:r>
          </a:p>
          <a:p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337BB0-A574-189F-22E4-16586E1D4D5C}"/>
              </a:ext>
            </a:extLst>
          </p:cNvPr>
          <p:cNvSpPr txBox="1"/>
          <p:nvPr/>
        </p:nvSpPr>
        <p:spPr>
          <a:xfrm>
            <a:off x="3048778" y="3244334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hlinkClick r:id="rId2"/>
              </a:rPr>
              <a:t>https://github.com/anandbalaji526533/apcs.git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8530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96CCAB-B93F-2962-DCB6-6E0564C25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55BAFA-4DFB-FE28-E43C-97324C6D3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92278" y="522898"/>
            <a:ext cx="39997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47519D-B6A9-8461-4047-B6A6ED0C981E}"/>
              </a:ext>
            </a:extLst>
          </p:cNvPr>
          <p:cNvSpPr txBox="1"/>
          <p:nvPr/>
        </p:nvSpPr>
        <p:spPr>
          <a:xfrm>
            <a:off x="4711959" y="168955"/>
            <a:ext cx="392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KEY LOGGER</a:t>
            </a:r>
            <a:endParaRPr lang="en-IN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400F4-468D-E2DB-85C2-6E23EB9F8A32}"/>
              </a:ext>
            </a:extLst>
          </p:cNvPr>
          <p:cNvSpPr txBox="1"/>
          <p:nvPr/>
        </p:nvSpPr>
        <p:spPr>
          <a:xfrm>
            <a:off x="942392" y="1334278"/>
            <a:ext cx="100770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keylogger is a programme or tool designed to monitor and keep a tab on the “</a:t>
            </a: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on compromising sensitive data like passwords etc..</a:t>
            </a:r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Cyber Crime: Latest News, Photos ...">
            <a:extLst>
              <a:ext uri="{FF2B5EF4-FFF2-40B4-BE49-F238E27FC236}">
                <a16:creationId xmlns:a16="http://schemas.microsoft.com/office/drawing/2014/main" id="{C2DC257B-076A-78AD-E843-BA226899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59" y="3151414"/>
            <a:ext cx="5932325" cy="332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629039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0594A9-B64C-C993-E2C6-CCCA751E82BC}"/>
              </a:ext>
            </a:extLst>
          </p:cNvPr>
          <p:cNvSpPr txBox="1"/>
          <p:nvPr/>
        </p:nvSpPr>
        <p:spPr>
          <a:xfrm>
            <a:off x="775996" y="1233778"/>
            <a:ext cx="105140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The Main Agenda of the Keylogger experiment is to demonstrate how key logger works and to prevent it and how to create a key logger in real time .</a:t>
            </a:r>
          </a:p>
          <a:p>
            <a:endParaRPr lang="en-US" dirty="0"/>
          </a:p>
          <a:p>
            <a:br>
              <a:rPr lang="en-IN" b="1" dirty="0">
                <a:solidFill>
                  <a:srgbClr val="E8E8E8"/>
                </a:solidFill>
                <a:highlight>
                  <a:srgbClr val="1F1F1F"/>
                </a:highlight>
                <a:latin typeface="arial" panose="020B0604020202020204" pitchFamily="34" charset="0"/>
              </a:rPr>
            </a:br>
            <a:endParaRPr lang="en-IN" b="1" dirty="0"/>
          </a:p>
        </p:txBody>
      </p:sp>
      <p:pic>
        <p:nvPicPr>
          <p:cNvPr id="1026" name="Picture 2" descr="Agenda Stock Illustrations – 101,004 Agenda Stock Illustrations, Vectors &amp;  Clipart - Dreamstime">
            <a:extLst>
              <a:ext uri="{FF2B5EF4-FFF2-40B4-BE49-F238E27FC236}">
                <a16:creationId xmlns:a16="http://schemas.microsoft.com/office/drawing/2014/main" id="{2A38FCD0-14DE-44CA-B17A-6460A0CB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40779"/>
            <a:ext cx="2817221" cy="28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32526-2688-4A5B-E291-3B418D7229C5}"/>
              </a:ext>
            </a:extLst>
          </p:cNvPr>
          <p:cNvSpPr txBox="1"/>
          <p:nvPr/>
        </p:nvSpPr>
        <p:spPr>
          <a:xfrm>
            <a:off x="2407298" y="2995127"/>
            <a:ext cx="9218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An introduction highlighting the importance of keyloggers, followed by a detailed exploration of project objectives, technical intricacies of key press capture, and the functionality of logging keystrokes to both text and JSON files.</a:t>
            </a:r>
          </a:p>
          <a:p>
            <a:pPr algn="l"/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The agenda includes a demonstration of the GUI interface, a discussion on ethical considerations surrounding keyloggers, and a live showcase of the keylogger in operation.</a:t>
            </a:r>
          </a:p>
          <a:p>
            <a:endParaRPr lang="en-I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0798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PROBLEM STATMENT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object 5">
            <a:extLst>
              <a:ext uri="{FF2B5EF4-FFF2-40B4-BE49-F238E27FC236}">
                <a16:creationId xmlns:a16="http://schemas.microsoft.com/office/drawing/2014/main" id="{DC2F116A-F8C4-CD08-38D8-40180D34BA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6603"/>
            <a:ext cx="2271444" cy="1961598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5A573979-F8F3-6DE9-6A13-AD629E7564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9987" y="5131254"/>
            <a:ext cx="1872537" cy="1628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9CBC6-478C-6C66-78BC-89E836CFBE59}"/>
              </a:ext>
            </a:extLst>
          </p:cNvPr>
          <p:cNvSpPr txBox="1"/>
          <p:nvPr/>
        </p:nvSpPr>
        <p:spPr>
          <a:xfrm>
            <a:off x="1380761" y="2280110"/>
            <a:ext cx="9841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Develop a sophisticated keylogger using Python, integrating the `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pynput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` library for key press monitoring and a user-friendly GUI designed with `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tkinter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`. The key objective is to create a secure and efficient keylogging tool that can accurately record and store keystrokes in various file formats. This endeavor seeks to address the need for a reliable keylogging solution that balances technical complexity with user accessibility, ensuring data integrity and ethical usage in the realm of cybersecurity and software development.</a:t>
            </a:r>
          </a:p>
          <a:p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Project Overview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EAF32F-EFD3-1C50-09DB-5E1BFA9BF56D}"/>
              </a:ext>
            </a:extLst>
          </p:cNvPr>
          <p:cNvSpPr txBox="1"/>
          <p:nvPr/>
        </p:nvSpPr>
        <p:spPr>
          <a:xfrm>
            <a:off x="681135" y="1427584"/>
            <a:ext cx="11282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This project investigates keyloggers, malicious tools that covertly record keystrokes to capture sensitive information. The study aims to understand their operation, evaluate detection methods, and develop prevention strategies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Objectives: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Understand keylogger mechanisms.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Evaluate detection tools and techniques.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Develop and test prevention strategies.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Address ethical and privacy considerations.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Project Overview</a:t>
            </a:r>
            <a:br>
              <a:rPr lang="en-US" sz="3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458970-828C-561C-1CF7-CD8B16546178}"/>
              </a:ext>
            </a:extLst>
          </p:cNvPr>
          <p:cNvSpPr txBox="1"/>
          <p:nvPr/>
        </p:nvSpPr>
        <p:spPr>
          <a:xfrm>
            <a:off x="1007706" y="1502229"/>
            <a:ext cx="98344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Methodology: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Setup: Configure test environments with selected keyloggers.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Experimentation: Install keyloggers and monitor captured data.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Detection: Test various detection tools for accuracy.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Prevention: Implement and assess security measures to prevent keylogger installation.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Data Analysis: Analyze collected data to determine effectiveness</a:t>
            </a:r>
            <a:r>
              <a:rPr lang="en-US" sz="2800" dirty="0"/>
              <a:t>.</a:t>
            </a:r>
          </a:p>
          <a:p>
            <a:endParaRPr lang="en-IN" sz="2800" dirty="0"/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1F9F3FD2-8F25-3EAF-B68C-B6CA0AE3FE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3546" y="855297"/>
            <a:ext cx="1959720" cy="13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End users of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kelogger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090E3-3574-80A5-6306-599B318A09FA}"/>
              </a:ext>
            </a:extLst>
          </p:cNvPr>
          <p:cNvSpPr txBox="1"/>
          <p:nvPr/>
        </p:nvSpPr>
        <p:spPr>
          <a:xfrm>
            <a:off x="1097902" y="1423497"/>
            <a:ext cx="110940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End Users of Keyloggers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Cybercriminals: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Steal sensitive information for financial gain or identity theft.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Corporate Espionage Agents: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Obtain trade secrets and business strategies for competitive advantage.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Law Enforcement and Intelligence Agencies: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Monitor suspects for criminal investigations and national security.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Employers: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Monitor employees to prevent data leakage and ensure productivity.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Parents: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Monitor children's online activities for safety.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Security Researchers: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Study keylogger behavior to improve detection and prevention.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Self-Monitoring Users: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Track personal typing activities for productivity or data recovery.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1A2FC5-46F9-E064-18E7-59A168E86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3222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8A1B0F-8BE0-5850-6D13-0604A13D0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77090" y="522898"/>
            <a:ext cx="421491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9FFD77-E42D-E137-E0DE-A84A629C4992}"/>
              </a:ext>
            </a:extLst>
          </p:cNvPr>
          <p:cNvSpPr txBox="1"/>
          <p:nvPr/>
        </p:nvSpPr>
        <p:spPr>
          <a:xfrm>
            <a:off x="4245429" y="233265"/>
            <a:ext cx="363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BENEFITS OF KEY LOGGER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E0962-1B2B-5493-059A-1F83CFD6A539}"/>
              </a:ext>
            </a:extLst>
          </p:cNvPr>
          <p:cNvSpPr txBox="1"/>
          <p:nvPr/>
        </p:nvSpPr>
        <p:spPr>
          <a:xfrm>
            <a:off x="727788" y="1175657"/>
            <a:ext cx="109634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Keyloggers can be used as a part of intrusion detection systems to monitor user activity and detect suspicious behavior. </a:t>
            </a:r>
            <a:endParaRPr lang="en-IN" sz="28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Forensic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Keyloggers can be valuable tools for digital forensic investigators when analyzing security incidents or investigating cybercrimes. </a:t>
            </a:r>
            <a:endParaRPr lang="en-IN" sz="28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Research and Testing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Ethical hackers and security researchers may use keyloggers as part of penetration testing and vulnerability assessments to evaluate the security of systems and applications. By simulating real-world attack scenarios, they can identify weaknesses and recommend mitigations.</a:t>
            </a:r>
            <a:endParaRPr lang="en-IN" sz="28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3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A1B6016-7523-21CA-57B3-139E04905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3222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CB2824-C3CC-F803-8D8F-5A31E9C0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05775" y="53222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068C45-491E-A522-705C-11341DFE0715}"/>
              </a:ext>
            </a:extLst>
          </p:cNvPr>
          <p:cNvSpPr txBox="1"/>
          <p:nvPr/>
        </p:nvSpPr>
        <p:spPr>
          <a:xfrm>
            <a:off x="4204996" y="301396"/>
            <a:ext cx="390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Disadvantages of key logger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816BB-F56A-263A-7972-E7259743F950}"/>
              </a:ext>
            </a:extLst>
          </p:cNvPr>
          <p:cNvSpPr txBox="1"/>
          <p:nvPr/>
        </p:nvSpPr>
        <p:spPr>
          <a:xfrm>
            <a:off x="214604" y="763061"/>
            <a:ext cx="115233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Invasion: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Keyloggers have the potential to infringe on individuals' privacy by capturing sensitive information, such as passwords, personal messages, and browsing history, without their consent or knowledge.</a:t>
            </a:r>
          </a:p>
          <a:p>
            <a:pPr algn="just"/>
            <a:endParaRPr lang="en-US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Misuse and Abuse: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Keyloggers can be misused for malicious purposes, such as stealing passwords, financial information, or intellectual property, leading to identity theft, financial fraud, or corporate espionage.</a:t>
            </a:r>
          </a:p>
          <a:p>
            <a:pPr algn="just"/>
            <a:endParaRPr lang="en-US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and Ethical Concerns: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use of keyloggers without proper authorization or consent may violate privacy laws and ethical principles, resulting in legal repercussions and damage to reputation if discovered.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Keyloggers themselves can become targets for exploitation by cybercriminals, leading to security vulnerabilities and potential breaches if not properly secured or maintained.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and Complexity: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comprehensive security measures can be costly and complex, requiring investment in software, hardware, personnel training, and ongoing maintenance.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8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71</TotalTime>
  <Words>1109</Words>
  <Application>Microsoft Office PowerPoint</Application>
  <PresentationFormat>Widescreen</PresentationFormat>
  <Paragraphs>106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Segoe UI Light</vt:lpstr>
      <vt:lpstr>Times New Roman</vt:lpstr>
      <vt:lpstr>Wingdings</vt:lpstr>
      <vt:lpstr>Office Theme</vt:lpstr>
      <vt:lpstr>KEYLOGGER AND SECURITY </vt:lpstr>
      <vt:lpstr>PowerPoint Presentation</vt:lpstr>
      <vt:lpstr>Project analysis slide 6</vt:lpstr>
      <vt:lpstr>Project analysis slide 7</vt:lpstr>
      <vt:lpstr>Project analysis slide 8</vt:lpstr>
      <vt:lpstr>Project analysis slide 10</vt:lpstr>
      <vt:lpstr>Project analysis slide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</dc:title>
  <dc:creator>Anand Balaji Gunupudi</dc:creator>
  <cp:lastModifiedBy>Anand Balaji Gunupudi</cp:lastModifiedBy>
  <cp:revision>4</cp:revision>
  <cp:lastPrinted>2024-06-09T17:15:59Z</cp:lastPrinted>
  <dcterms:created xsi:type="dcterms:W3CDTF">2024-06-09T16:29:53Z</dcterms:created>
  <dcterms:modified xsi:type="dcterms:W3CDTF">2024-06-20T05:36:13Z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