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2d09414-861b-42f3-888f-f2196934724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ffe868e8bf94622" /><Relationship Type="http://schemas.openxmlformats.org/officeDocument/2006/relationships/slideLayout" Target="/ppt/slideLayouts/slideLayout8.xml" Id="R996905105ce84756" /><Relationship Type="http://schemas.openxmlformats.org/officeDocument/2006/relationships/hyperlink" Target="https://app.powerbi.com/groups/me/reports/62d09414-861b-42f3-888f-f21969347243/?pbi_source=PowerPoint" TargetMode="External" Id="RelId0" /><Relationship Type="http://schemas.openxmlformats.org/officeDocument/2006/relationships/image" Target="/ppt/media/image4.png" Id="imgId200624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a24cc6d522974aed" /><Relationship Type="http://schemas.openxmlformats.org/officeDocument/2006/relationships/slideLayout" Target="/ppt/slideLayouts/slideLayout8.xml" Id="R24a1d5a487674388" /><Relationship Type="http://schemas.openxmlformats.org/officeDocument/2006/relationships/hyperlink" Target="https://app.powerbi.com/groups/me/reports/62d09414-861b-42f3-888f-f21969347243/?pbi_source=PowerPoint" TargetMode="External" Id="RelId1" /><Relationship Type="http://schemas.openxmlformats.org/officeDocument/2006/relationships/image" Target="/ppt/media/image5.png" Id="imgId200624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Amazon Sales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4/15/2024 2:30:06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4/15/2024 2:29:13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onutChart ,cardVisual ,clusteredBarChart ,lineStackedColumnComboChart ,area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0624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rChart ,cardVisual ,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0624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