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c245f3b-f21c-41b4-9bcd-51df49ed437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888b5c77d2a453d" /><Relationship Type="http://schemas.openxmlformats.org/officeDocument/2006/relationships/slideLayout" Target="/ppt/slideLayouts/slideLayout8.xml" Id="R40b394a98eb64f52" /><Relationship Type="http://schemas.openxmlformats.org/officeDocument/2006/relationships/hyperlink" Target="https://app.powerbi.com/groups/me/reports/5c245f3b-f21c-41b4-9bcd-51df49ed4374/?pbi_source=PowerPoint" TargetMode="External" Id="RelId0" /><Relationship Type="http://schemas.openxmlformats.org/officeDocument/2006/relationships/image" Target="/ppt/media/image4.png" Id="imgId200705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a1c2f0fbf526426e" /><Relationship Type="http://schemas.openxmlformats.org/officeDocument/2006/relationships/slideLayout" Target="/ppt/slideLayouts/slideLayout8.xml" Id="Rf421c9d73b404601" /><Relationship Type="http://schemas.openxmlformats.org/officeDocument/2006/relationships/hyperlink" Target="https://app.powerbi.com/groups/me/reports/5c245f3b-f21c-41b4-9bcd-51df49ed4374/?pbi_source=PowerPoint" TargetMode="External" Id="RelId1" /><Relationship Type="http://schemas.openxmlformats.org/officeDocument/2006/relationships/image" Target="/ppt/media/image5.png" Id="imgId200706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0b9e9a1e45984112" /><Relationship Type="http://schemas.openxmlformats.org/officeDocument/2006/relationships/slideLayout" Target="/ppt/slideLayouts/slideLayout8.xml" Id="R106c3f664b4a4ef0" /><Relationship Type="http://schemas.openxmlformats.org/officeDocument/2006/relationships/hyperlink" Target="https://app.powerbi.com/groups/me/reports/5c245f3b-f21c-41b4-9bcd-51df49ed4374/?pbi_source=PowerPoint" TargetMode="External" Id="RelId2" /><Relationship Type="http://schemas.openxmlformats.org/officeDocument/2006/relationships/image" Target="/ppt/media/image6.png" Id="imgId200706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Financial_Analytics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4/15/2024 5:22:38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4/15/2024 5:21:23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actionButton ,card ,card ,clusteredBarChart ,pieChart ,gau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070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070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rea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0706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