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51879e4-434f-408c-87f5-3b562c90d25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ea3871aa51c94132" /><Relationship Type="http://schemas.openxmlformats.org/officeDocument/2006/relationships/slideLayout" Target="/ppt/slideLayouts/slideLayout8.xml" Id="Rf716a8b05bf14553" /><Relationship Type="http://schemas.openxmlformats.org/officeDocument/2006/relationships/hyperlink" Target="https://app.powerbi.com/groups/me/reports/651879e4-434f-408c-87f5-3b562c90d253/?pbi_source=PowerPoint" TargetMode="External" Id="RelId0" /><Relationship Type="http://schemas.openxmlformats.org/officeDocument/2006/relationships/image" Target="/ppt/media/image4.png" Id="imgId200756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560fc947f2c6448b" /><Relationship Type="http://schemas.openxmlformats.org/officeDocument/2006/relationships/slideLayout" Target="/ppt/slideLayouts/slideLayout8.xml" Id="R7e6e10fe229c43c9" /><Relationship Type="http://schemas.openxmlformats.org/officeDocument/2006/relationships/hyperlink" Target="https://app.powerbi.com/groups/me/reports/651879e4-434f-408c-87f5-3b562c90d253/?pbi_source=PowerPoint" TargetMode="External" Id="RelId1" /><Relationship Type="http://schemas.openxmlformats.org/officeDocument/2006/relationships/image" Target="/ppt/media/image5.png" Id="imgId200756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003c6a0cc1b44eb2" /><Relationship Type="http://schemas.openxmlformats.org/officeDocument/2006/relationships/slideLayout" Target="/ppt/slideLayouts/slideLayout8.xml" Id="R673224059ae94d1f" /><Relationship Type="http://schemas.openxmlformats.org/officeDocument/2006/relationships/hyperlink" Target="https://app.powerbi.com/groups/me/reports/651879e4-434f-408c-87f5-3b562c90d253/?pbi_source=PowerPoint" TargetMode="External" Id="RelId2" /><Relationship Type="http://schemas.openxmlformats.org/officeDocument/2006/relationships/image" Target="/ppt/media/image6.png" Id="imgId200756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Foreign Direct Investment Analytics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4/15/2024 7:15:40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4/15/2024 7:10:31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pieChart ,cardVisual ,actionButt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0756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r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075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aterfall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0756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