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Schoolbook" panose="02040604050505020304" pitchFamily="18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0kPI/N0XPHUO7lII6xUtyNaA4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1E13E0-1813-4249-94E4-8E5D34FCD93D}" type="doc">
      <dgm:prSet loTypeId="urn:microsoft.com/office/officeart/2005/8/layout/b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ADED5FF-AC32-7F43-8EC6-1051B2C4B84E}">
      <dgm:prSet phldrT="[Text]"/>
      <dgm:spPr/>
      <dgm:t>
        <a:bodyPr/>
        <a:lstStyle/>
        <a:p>
          <a:r>
            <a:rPr lang="en-GB" dirty="0"/>
            <a:t>Upload video</a:t>
          </a:r>
        </a:p>
      </dgm:t>
    </dgm:pt>
    <dgm:pt modelId="{2B9EA806-0FD4-9843-9BC8-A8B167FE174C}" type="parTrans" cxnId="{3123D7F8-09D4-F34D-956F-847D5EF08797}">
      <dgm:prSet/>
      <dgm:spPr/>
      <dgm:t>
        <a:bodyPr/>
        <a:lstStyle/>
        <a:p>
          <a:endParaRPr lang="en-GB"/>
        </a:p>
      </dgm:t>
    </dgm:pt>
    <dgm:pt modelId="{B54A2794-6A2A-CF47-A000-1DC5430A5A67}" type="sibTrans" cxnId="{3123D7F8-09D4-F34D-956F-847D5EF08797}">
      <dgm:prSet/>
      <dgm:spPr/>
      <dgm:t>
        <a:bodyPr/>
        <a:lstStyle/>
        <a:p>
          <a:endParaRPr lang="en-GB"/>
        </a:p>
      </dgm:t>
    </dgm:pt>
    <dgm:pt modelId="{D94833D7-62FF-F94A-AA95-FD316CDBB607}">
      <dgm:prSet phldrT="[Text]"/>
      <dgm:spPr/>
      <dgm:t>
        <a:bodyPr/>
        <a:lstStyle/>
        <a:p>
          <a:r>
            <a:rPr lang="en-GB" dirty="0"/>
            <a:t>Convert and minimize</a:t>
          </a:r>
        </a:p>
      </dgm:t>
    </dgm:pt>
    <dgm:pt modelId="{004B1133-9168-8548-82CD-5F5D340E04C3}" type="parTrans" cxnId="{850F7A1C-6190-824C-9307-B13558D4DDF0}">
      <dgm:prSet/>
      <dgm:spPr/>
      <dgm:t>
        <a:bodyPr/>
        <a:lstStyle/>
        <a:p>
          <a:endParaRPr lang="en-GB"/>
        </a:p>
      </dgm:t>
    </dgm:pt>
    <dgm:pt modelId="{09C32FC9-B1FB-0742-BA69-C7878E1E43B4}" type="sibTrans" cxnId="{850F7A1C-6190-824C-9307-B13558D4DDF0}">
      <dgm:prSet/>
      <dgm:spPr/>
      <dgm:t>
        <a:bodyPr/>
        <a:lstStyle/>
        <a:p>
          <a:endParaRPr lang="en-GB"/>
        </a:p>
      </dgm:t>
    </dgm:pt>
    <dgm:pt modelId="{2B4E2BE7-B3BE-624C-9A75-380D41E9A98C}">
      <dgm:prSet phldrT="[Text]"/>
      <dgm:spPr/>
      <dgm:t>
        <a:bodyPr/>
        <a:lstStyle/>
        <a:p>
          <a:r>
            <a:rPr lang="en-GB" dirty="0"/>
            <a:t>Store</a:t>
          </a:r>
        </a:p>
      </dgm:t>
    </dgm:pt>
    <dgm:pt modelId="{4B05E421-28D8-5744-97A6-FF635FD4953B}" type="parTrans" cxnId="{01183014-5E22-D348-A53B-447CA2B0D035}">
      <dgm:prSet/>
      <dgm:spPr/>
      <dgm:t>
        <a:bodyPr/>
        <a:lstStyle/>
        <a:p>
          <a:endParaRPr lang="en-GB"/>
        </a:p>
      </dgm:t>
    </dgm:pt>
    <dgm:pt modelId="{049ABD23-135B-054D-9BFB-B9C99AC9A5FB}" type="sibTrans" cxnId="{01183014-5E22-D348-A53B-447CA2B0D035}">
      <dgm:prSet/>
      <dgm:spPr/>
      <dgm:t>
        <a:bodyPr/>
        <a:lstStyle/>
        <a:p>
          <a:endParaRPr lang="en-GB"/>
        </a:p>
      </dgm:t>
    </dgm:pt>
    <dgm:pt modelId="{0E58DE97-F5F7-D842-8129-79E08CAE234D}">
      <dgm:prSet phldrT="[Text]"/>
      <dgm:spPr/>
      <dgm:t>
        <a:bodyPr/>
        <a:lstStyle/>
        <a:p>
          <a:r>
            <a:rPr lang="en-GB" dirty="0"/>
            <a:t>QC</a:t>
          </a:r>
        </a:p>
      </dgm:t>
    </dgm:pt>
    <dgm:pt modelId="{475784B5-BDB8-B544-981C-BF09D2FB2913}" type="parTrans" cxnId="{E3CA59CA-CEFD-F64E-B6D0-219FF201F067}">
      <dgm:prSet/>
      <dgm:spPr/>
      <dgm:t>
        <a:bodyPr/>
        <a:lstStyle/>
        <a:p>
          <a:endParaRPr lang="en-GB"/>
        </a:p>
      </dgm:t>
    </dgm:pt>
    <dgm:pt modelId="{417DE5C4-BCEE-004C-93E0-7956B95A1274}" type="sibTrans" cxnId="{E3CA59CA-CEFD-F64E-B6D0-219FF201F067}">
      <dgm:prSet/>
      <dgm:spPr/>
      <dgm:t>
        <a:bodyPr/>
        <a:lstStyle/>
        <a:p>
          <a:endParaRPr lang="en-GB"/>
        </a:p>
      </dgm:t>
    </dgm:pt>
    <dgm:pt modelId="{0E043638-541C-FF42-ABD9-48611F05247E}">
      <dgm:prSet/>
      <dgm:spPr/>
      <dgm:t>
        <a:bodyPr/>
        <a:lstStyle/>
        <a:p>
          <a:r>
            <a:rPr lang="en-GB" dirty="0"/>
            <a:t>Get Video</a:t>
          </a:r>
        </a:p>
      </dgm:t>
    </dgm:pt>
    <dgm:pt modelId="{8C5454E6-9E8D-0544-99CF-70B16EAF6091}" type="parTrans" cxnId="{6EF64F72-7EDB-754C-951F-D27BEB487D28}">
      <dgm:prSet/>
      <dgm:spPr/>
      <dgm:t>
        <a:bodyPr/>
        <a:lstStyle/>
        <a:p>
          <a:endParaRPr lang="en-GB"/>
        </a:p>
      </dgm:t>
    </dgm:pt>
    <dgm:pt modelId="{6B91FB75-4F40-8647-8BD2-4D43E1A5B17F}" type="sibTrans" cxnId="{6EF64F72-7EDB-754C-951F-D27BEB487D28}">
      <dgm:prSet/>
      <dgm:spPr/>
      <dgm:t>
        <a:bodyPr/>
        <a:lstStyle/>
        <a:p>
          <a:endParaRPr lang="en-GB"/>
        </a:p>
      </dgm:t>
    </dgm:pt>
    <dgm:pt modelId="{87AE0C07-28D9-3445-AB5C-25070C79A984}">
      <dgm:prSet/>
      <dgm:spPr/>
      <dgm:t>
        <a:bodyPr/>
        <a:lstStyle/>
        <a:p>
          <a:r>
            <a:rPr lang="en-GB" dirty="0"/>
            <a:t>Compare</a:t>
          </a:r>
        </a:p>
      </dgm:t>
    </dgm:pt>
    <dgm:pt modelId="{5C78B019-2D75-9E47-8A6A-B797E7083889}" type="parTrans" cxnId="{D1442EED-F06C-CE45-8619-7FD85CA8712C}">
      <dgm:prSet/>
      <dgm:spPr/>
      <dgm:t>
        <a:bodyPr/>
        <a:lstStyle/>
        <a:p>
          <a:endParaRPr lang="en-GB"/>
        </a:p>
      </dgm:t>
    </dgm:pt>
    <dgm:pt modelId="{B44C91B8-C853-3B48-87BB-2E221D72276F}" type="sibTrans" cxnId="{D1442EED-F06C-CE45-8619-7FD85CA8712C}">
      <dgm:prSet/>
      <dgm:spPr/>
      <dgm:t>
        <a:bodyPr/>
        <a:lstStyle/>
        <a:p>
          <a:endParaRPr lang="en-GB"/>
        </a:p>
      </dgm:t>
    </dgm:pt>
    <dgm:pt modelId="{9F1D4950-19D5-D945-BB6A-7BA5427E87FF}" type="pres">
      <dgm:prSet presAssocID="{BD1E13E0-1813-4249-94E4-8E5D34FCD93D}" presName="Name0" presStyleCnt="0">
        <dgm:presLayoutVars>
          <dgm:dir/>
          <dgm:resizeHandles val="exact"/>
        </dgm:presLayoutVars>
      </dgm:prSet>
      <dgm:spPr/>
    </dgm:pt>
    <dgm:pt modelId="{1E3C4748-909B-AC4D-872B-D076947B8A1E}" type="pres">
      <dgm:prSet presAssocID="{2ADED5FF-AC32-7F43-8EC6-1051B2C4B84E}" presName="node" presStyleLbl="node1" presStyleIdx="0" presStyleCnt="6">
        <dgm:presLayoutVars>
          <dgm:bulletEnabled val="1"/>
        </dgm:presLayoutVars>
      </dgm:prSet>
      <dgm:spPr/>
    </dgm:pt>
    <dgm:pt modelId="{E34166C9-A191-844A-8C6F-CA8527FC170A}" type="pres">
      <dgm:prSet presAssocID="{B54A2794-6A2A-CF47-A000-1DC5430A5A67}" presName="sibTrans" presStyleLbl="sibTrans1D1" presStyleIdx="0" presStyleCnt="5"/>
      <dgm:spPr/>
    </dgm:pt>
    <dgm:pt modelId="{741E5643-2C58-8546-BB54-295F54613D8F}" type="pres">
      <dgm:prSet presAssocID="{B54A2794-6A2A-CF47-A000-1DC5430A5A67}" presName="connectorText" presStyleLbl="sibTrans1D1" presStyleIdx="0" presStyleCnt="5"/>
      <dgm:spPr/>
    </dgm:pt>
    <dgm:pt modelId="{39D933FE-3AFE-124D-B189-05680347DEEF}" type="pres">
      <dgm:prSet presAssocID="{D94833D7-62FF-F94A-AA95-FD316CDBB607}" presName="node" presStyleLbl="node1" presStyleIdx="1" presStyleCnt="6">
        <dgm:presLayoutVars>
          <dgm:bulletEnabled val="1"/>
        </dgm:presLayoutVars>
      </dgm:prSet>
      <dgm:spPr/>
    </dgm:pt>
    <dgm:pt modelId="{B0767359-F8C0-5844-81C7-2A8902EE5C9A}" type="pres">
      <dgm:prSet presAssocID="{09C32FC9-B1FB-0742-BA69-C7878E1E43B4}" presName="sibTrans" presStyleLbl="sibTrans1D1" presStyleIdx="1" presStyleCnt="5"/>
      <dgm:spPr/>
    </dgm:pt>
    <dgm:pt modelId="{ED7BE36C-E0D1-E547-BC83-081CDCBE415A}" type="pres">
      <dgm:prSet presAssocID="{09C32FC9-B1FB-0742-BA69-C7878E1E43B4}" presName="connectorText" presStyleLbl="sibTrans1D1" presStyleIdx="1" presStyleCnt="5"/>
      <dgm:spPr/>
    </dgm:pt>
    <dgm:pt modelId="{20DA3244-45CA-4143-8E89-7CC522816420}" type="pres">
      <dgm:prSet presAssocID="{2B4E2BE7-B3BE-624C-9A75-380D41E9A98C}" presName="node" presStyleLbl="node1" presStyleIdx="2" presStyleCnt="6" custLinFactNeighborX="-5877" custLinFactNeighborY="17031">
        <dgm:presLayoutVars>
          <dgm:bulletEnabled val="1"/>
        </dgm:presLayoutVars>
      </dgm:prSet>
      <dgm:spPr/>
    </dgm:pt>
    <dgm:pt modelId="{1317548A-37BF-054E-85EF-360218301C54}" type="pres">
      <dgm:prSet presAssocID="{049ABD23-135B-054D-9BFB-B9C99AC9A5FB}" presName="sibTrans" presStyleLbl="sibTrans1D1" presStyleIdx="2" presStyleCnt="5"/>
      <dgm:spPr/>
    </dgm:pt>
    <dgm:pt modelId="{0261F032-209A-8A4A-A756-6A8CA1AE5BF3}" type="pres">
      <dgm:prSet presAssocID="{049ABD23-135B-054D-9BFB-B9C99AC9A5FB}" presName="connectorText" presStyleLbl="sibTrans1D1" presStyleIdx="2" presStyleCnt="5"/>
      <dgm:spPr/>
    </dgm:pt>
    <dgm:pt modelId="{07B5A6AE-8EF8-1149-832C-698B35AACCA6}" type="pres">
      <dgm:prSet presAssocID="{0E58DE97-F5F7-D842-8129-79E08CAE234D}" presName="node" presStyleLbl="node1" presStyleIdx="3" presStyleCnt="6">
        <dgm:presLayoutVars>
          <dgm:bulletEnabled val="1"/>
        </dgm:presLayoutVars>
      </dgm:prSet>
      <dgm:spPr/>
    </dgm:pt>
    <dgm:pt modelId="{856C3EBC-EC31-9743-AF44-99BA7F2E3398}" type="pres">
      <dgm:prSet presAssocID="{417DE5C4-BCEE-004C-93E0-7956B95A1274}" presName="sibTrans" presStyleLbl="sibTrans1D1" presStyleIdx="3" presStyleCnt="5"/>
      <dgm:spPr/>
    </dgm:pt>
    <dgm:pt modelId="{12B0332D-E66E-1742-A8E4-FBF367142644}" type="pres">
      <dgm:prSet presAssocID="{417DE5C4-BCEE-004C-93E0-7956B95A1274}" presName="connectorText" presStyleLbl="sibTrans1D1" presStyleIdx="3" presStyleCnt="5"/>
      <dgm:spPr/>
    </dgm:pt>
    <dgm:pt modelId="{1703396C-5841-AF43-9CF9-3CF19246978F}" type="pres">
      <dgm:prSet presAssocID="{87AE0C07-28D9-3445-AB5C-25070C79A984}" presName="node" presStyleLbl="node1" presStyleIdx="4" presStyleCnt="6">
        <dgm:presLayoutVars>
          <dgm:bulletEnabled val="1"/>
        </dgm:presLayoutVars>
      </dgm:prSet>
      <dgm:spPr/>
    </dgm:pt>
    <dgm:pt modelId="{F140C019-447C-FF43-822C-793A583C17A4}" type="pres">
      <dgm:prSet presAssocID="{B44C91B8-C853-3B48-87BB-2E221D72276F}" presName="sibTrans" presStyleLbl="sibTrans1D1" presStyleIdx="4" presStyleCnt="5"/>
      <dgm:spPr/>
    </dgm:pt>
    <dgm:pt modelId="{F2CAFDBA-C21F-5F49-A951-C156F6ACC6DE}" type="pres">
      <dgm:prSet presAssocID="{B44C91B8-C853-3B48-87BB-2E221D72276F}" presName="connectorText" presStyleLbl="sibTrans1D1" presStyleIdx="4" presStyleCnt="5"/>
      <dgm:spPr/>
    </dgm:pt>
    <dgm:pt modelId="{F32D85A1-1F19-3443-A99E-F95870C2649C}" type="pres">
      <dgm:prSet presAssocID="{0E043638-541C-FF42-ABD9-48611F05247E}" presName="node" presStyleLbl="node1" presStyleIdx="5" presStyleCnt="6">
        <dgm:presLayoutVars>
          <dgm:bulletEnabled val="1"/>
        </dgm:presLayoutVars>
      </dgm:prSet>
      <dgm:spPr/>
    </dgm:pt>
  </dgm:ptLst>
  <dgm:cxnLst>
    <dgm:cxn modelId="{206FB008-0F5F-364B-B294-DB39C2E7357E}" type="presOf" srcId="{09C32FC9-B1FB-0742-BA69-C7878E1E43B4}" destId="{ED7BE36C-E0D1-E547-BC83-081CDCBE415A}" srcOrd="1" destOrd="0" presId="urn:microsoft.com/office/officeart/2005/8/layout/bProcess3"/>
    <dgm:cxn modelId="{66144112-468C-B74C-9788-3ED41D535065}" type="presOf" srcId="{B44C91B8-C853-3B48-87BB-2E221D72276F}" destId="{F140C019-447C-FF43-822C-793A583C17A4}" srcOrd="0" destOrd="0" presId="urn:microsoft.com/office/officeart/2005/8/layout/bProcess3"/>
    <dgm:cxn modelId="{01183014-5E22-D348-A53B-447CA2B0D035}" srcId="{BD1E13E0-1813-4249-94E4-8E5D34FCD93D}" destId="{2B4E2BE7-B3BE-624C-9A75-380D41E9A98C}" srcOrd="2" destOrd="0" parTransId="{4B05E421-28D8-5744-97A6-FF635FD4953B}" sibTransId="{049ABD23-135B-054D-9BFB-B9C99AC9A5FB}"/>
    <dgm:cxn modelId="{4794CF17-B575-A74C-9E3D-6E100D59D6B0}" type="presOf" srcId="{417DE5C4-BCEE-004C-93E0-7956B95A1274}" destId="{12B0332D-E66E-1742-A8E4-FBF367142644}" srcOrd="1" destOrd="0" presId="urn:microsoft.com/office/officeart/2005/8/layout/bProcess3"/>
    <dgm:cxn modelId="{80810F18-1EC7-6845-A577-DF0986385EBA}" type="presOf" srcId="{0E58DE97-F5F7-D842-8129-79E08CAE234D}" destId="{07B5A6AE-8EF8-1149-832C-698B35AACCA6}" srcOrd="0" destOrd="0" presId="urn:microsoft.com/office/officeart/2005/8/layout/bProcess3"/>
    <dgm:cxn modelId="{850F7A1C-6190-824C-9307-B13558D4DDF0}" srcId="{BD1E13E0-1813-4249-94E4-8E5D34FCD93D}" destId="{D94833D7-62FF-F94A-AA95-FD316CDBB607}" srcOrd="1" destOrd="0" parTransId="{004B1133-9168-8548-82CD-5F5D340E04C3}" sibTransId="{09C32FC9-B1FB-0742-BA69-C7878E1E43B4}"/>
    <dgm:cxn modelId="{3C423A1D-9E50-2045-9A89-A9A36C91DAFE}" type="presOf" srcId="{87AE0C07-28D9-3445-AB5C-25070C79A984}" destId="{1703396C-5841-AF43-9CF9-3CF19246978F}" srcOrd="0" destOrd="0" presId="urn:microsoft.com/office/officeart/2005/8/layout/bProcess3"/>
    <dgm:cxn modelId="{25AF1C21-0D6D-024A-856C-FB1E150886F3}" type="presOf" srcId="{B54A2794-6A2A-CF47-A000-1DC5430A5A67}" destId="{741E5643-2C58-8546-BB54-295F54613D8F}" srcOrd="1" destOrd="0" presId="urn:microsoft.com/office/officeart/2005/8/layout/bProcess3"/>
    <dgm:cxn modelId="{43F94B24-6FA0-6E48-8F7A-CB94BFC90823}" type="presOf" srcId="{D94833D7-62FF-F94A-AA95-FD316CDBB607}" destId="{39D933FE-3AFE-124D-B189-05680347DEEF}" srcOrd="0" destOrd="0" presId="urn:microsoft.com/office/officeart/2005/8/layout/bProcess3"/>
    <dgm:cxn modelId="{94AE3E38-069C-A644-8AC6-7B83E4F0E977}" type="presOf" srcId="{B54A2794-6A2A-CF47-A000-1DC5430A5A67}" destId="{E34166C9-A191-844A-8C6F-CA8527FC170A}" srcOrd="0" destOrd="0" presId="urn:microsoft.com/office/officeart/2005/8/layout/bProcess3"/>
    <dgm:cxn modelId="{E4BCEE64-17F5-E940-9BA7-780E8D39A3C7}" type="presOf" srcId="{049ABD23-135B-054D-9BFB-B9C99AC9A5FB}" destId="{1317548A-37BF-054E-85EF-360218301C54}" srcOrd="0" destOrd="0" presId="urn:microsoft.com/office/officeart/2005/8/layout/bProcess3"/>
    <dgm:cxn modelId="{6EF64F72-7EDB-754C-951F-D27BEB487D28}" srcId="{BD1E13E0-1813-4249-94E4-8E5D34FCD93D}" destId="{0E043638-541C-FF42-ABD9-48611F05247E}" srcOrd="5" destOrd="0" parTransId="{8C5454E6-9E8D-0544-99CF-70B16EAF6091}" sibTransId="{6B91FB75-4F40-8647-8BD2-4D43E1A5B17F}"/>
    <dgm:cxn modelId="{95A2277E-62EB-4045-AC34-92994CFAE873}" type="presOf" srcId="{B44C91B8-C853-3B48-87BB-2E221D72276F}" destId="{F2CAFDBA-C21F-5F49-A951-C156F6ACC6DE}" srcOrd="1" destOrd="0" presId="urn:microsoft.com/office/officeart/2005/8/layout/bProcess3"/>
    <dgm:cxn modelId="{C5C8548F-E70B-6C42-9E2C-2F0BA904D0D5}" type="presOf" srcId="{417DE5C4-BCEE-004C-93E0-7956B95A1274}" destId="{856C3EBC-EC31-9743-AF44-99BA7F2E3398}" srcOrd="0" destOrd="0" presId="urn:microsoft.com/office/officeart/2005/8/layout/bProcess3"/>
    <dgm:cxn modelId="{948B4D95-7F5A-A840-AD47-88B980AF8E5F}" type="presOf" srcId="{0E043638-541C-FF42-ABD9-48611F05247E}" destId="{F32D85A1-1F19-3443-A99E-F95870C2649C}" srcOrd="0" destOrd="0" presId="urn:microsoft.com/office/officeart/2005/8/layout/bProcess3"/>
    <dgm:cxn modelId="{95DC669A-6984-0142-B84A-E25CB43B24A0}" type="presOf" srcId="{049ABD23-135B-054D-9BFB-B9C99AC9A5FB}" destId="{0261F032-209A-8A4A-A756-6A8CA1AE5BF3}" srcOrd="1" destOrd="0" presId="urn:microsoft.com/office/officeart/2005/8/layout/bProcess3"/>
    <dgm:cxn modelId="{31A544BF-54FB-A745-A164-0DDBA6ED0E48}" type="presOf" srcId="{2B4E2BE7-B3BE-624C-9A75-380D41E9A98C}" destId="{20DA3244-45CA-4143-8E89-7CC522816420}" srcOrd="0" destOrd="0" presId="urn:microsoft.com/office/officeart/2005/8/layout/bProcess3"/>
    <dgm:cxn modelId="{07905AC5-F6BB-ED45-A003-D9548C392C3B}" type="presOf" srcId="{BD1E13E0-1813-4249-94E4-8E5D34FCD93D}" destId="{9F1D4950-19D5-D945-BB6A-7BA5427E87FF}" srcOrd="0" destOrd="0" presId="urn:microsoft.com/office/officeart/2005/8/layout/bProcess3"/>
    <dgm:cxn modelId="{E3CA59CA-CEFD-F64E-B6D0-219FF201F067}" srcId="{BD1E13E0-1813-4249-94E4-8E5D34FCD93D}" destId="{0E58DE97-F5F7-D842-8129-79E08CAE234D}" srcOrd="3" destOrd="0" parTransId="{475784B5-BDB8-B544-981C-BF09D2FB2913}" sibTransId="{417DE5C4-BCEE-004C-93E0-7956B95A1274}"/>
    <dgm:cxn modelId="{AF5207EC-E942-1842-B804-E48F68B6D009}" type="presOf" srcId="{2ADED5FF-AC32-7F43-8EC6-1051B2C4B84E}" destId="{1E3C4748-909B-AC4D-872B-D076947B8A1E}" srcOrd="0" destOrd="0" presId="urn:microsoft.com/office/officeart/2005/8/layout/bProcess3"/>
    <dgm:cxn modelId="{D1442EED-F06C-CE45-8619-7FD85CA8712C}" srcId="{BD1E13E0-1813-4249-94E4-8E5D34FCD93D}" destId="{87AE0C07-28D9-3445-AB5C-25070C79A984}" srcOrd="4" destOrd="0" parTransId="{5C78B019-2D75-9E47-8A6A-B797E7083889}" sibTransId="{B44C91B8-C853-3B48-87BB-2E221D72276F}"/>
    <dgm:cxn modelId="{3123D7F8-09D4-F34D-956F-847D5EF08797}" srcId="{BD1E13E0-1813-4249-94E4-8E5D34FCD93D}" destId="{2ADED5FF-AC32-7F43-8EC6-1051B2C4B84E}" srcOrd="0" destOrd="0" parTransId="{2B9EA806-0FD4-9843-9BC8-A8B167FE174C}" sibTransId="{B54A2794-6A2A-CF47-A000-1DC5430A5A67}"/>
    <dgm:cxn modelId="{0AE25DFA-9EDE-CA4D-BD50-0BED1F977BBA}" type="presOf" srcId="{09C32FC9-B1FB-0742-BA69-C7878E1E43B4}" destId="{B0767359-F8C0-5844-81C7-2A8902EE5C9A}" srcOrd="0" destOrd="0" presId="urn:microsoft.com/office/officeart/2005/8/layout/bProcess3"/>
    <dgm:cxn modelId="{BD2CAE83-3C4F-F648-947F-3BFAD411F261}" type="presParOf" srcId="{9F1D4950-19D5-D945-BB6A-7BA5427E87FF}" destId="{1E3C4748-909B-AC4D-872B-D076947B8A1E}" srcOrd="0" destOrd="0" presId="urn:microsoft.com/office/officeart/2005/8/layout/bProcess3"/>
    <dgm:cxn modelId="{F171F9A5-0FAD-3A42-B2BA-DD8FFB173440}" type="presParOf" srcId="{9F1D4950-19D5-D945-BB6A-7BA5427E87FF}" destId="{E34166C9-A191-844A-8C6F-CA8527FC170A}" srcOrd="1" destOrd="0" presId="urn:microsoft.com/office/officeart/2005/8/layout/bProcess3"/>
    <dgm:cxn modelId="{2736223B-6386-B34E-8B20-607BAB971D33}" type="presParOf" srcId="{E34166C9-A191-844A-8C6F-CA8527FC170A}" destId="{741E5643-2C58-8546-BB54-295F54613D8F}" srcOrd="0" destOrd="0" presId="urn:microsoft.com/office/officeart/2005/8/layout/bProcess3"/>
    <dgm:cxn modelId="{11D4622A-E1EF-244B-B166-5A7725CC1AF5}" type="presParOf" srcId="{9F1D4950-19D5-D945-BB6A-7BA5427E87FF}" destId="{39D933FE-3AFE-124D-B189-05680347DEEF}" srcOrd="2" destOrd="0" presId="urn:microsoft.com/office/officeart/2005/8/layout/bProcess3"/>
    <dgm:cxn modelId="{2F6F5F2C-2123-164B-A996-05DA99DF8F3C}" type="presParOf" srcId="{9F1D4950-19D5-D945-BB6A-7BA5427E87FF}" destId="{B0767359-F8C0-5844-81C7-2A8902EE5C9A}" srcOrd="3" destOrd="0" presId="urn:microsoft.com/office/officeart/2005/8/layout/bProcess3"/>
    <dgm:cxn modelId="{682A11D5-0D8A-0D4B-897D-75749E380DD6}" type="presParOf" srcId="{B0767359-F8C0-5844-81C7-2A8902EE5C9A}" destId="{ED7BE36C-E0D1-E547-BC83-081CDCBE415A}" srcOrd="0" destOrd="0" presId="urn:microsoft.com/office/officeart/2005/8/layout/bProcess3"/>
    <dgm:cxn modelId="{7A5870C2-B71C-254B-B06C-1238D2EC8522}" type="presParOf" srcId="{9F1D4950-19D5-D945-BB6A-7BA5427E87FF}" destId="{20DA3244-45CA-4143-8E89-7CC522816420}" srcOrd="4" destOrd="0" presId="urn:microsoft.com/office/officeart/2005/8/layout/bProcess3"/>
    <dgm:cxn modelId="{DBE206A4-7A5E-5E4B-A30B-C5706F02D312}" type="presParOf" srcId="{9F1D4950-19D5-D945-BB6A-7BA5427E87FF}" destId="{1317548A-37BF-054E-85EF-360218301C54}" srcOrd="5" destOrd="0" presId="urn:microsoft.com/office/officeart/2005/8/layout/bProcess3"/>
    <dgm:cxn modelId="{A1F70AD4-1584-CB42-B3F6-DE5CEF6DB612}" type="presParOf" srcId="{1317548A-37BF-054E-85EF-360218301C54}" destId="{0261F032-209A-8A4A-A756-6A8CA1AE5BF3}" srcOrd="0" destOrd="0" presId="urn:microsoft.com/office/officeart/2005/8/layout/bProcess3"/>
    <dgm:cxn modelId="{9BC26036-DD76-D148-8706-3B14E50E2BE0}" type="presParOf" srcId="{9F1D4950-19D5-D945-BB6A-7BA5427E87FF}" destId="{07B5A6AE-8EF8-1149-832C-698B35AACCA6}" srcOrd="6" destOrd="0" presId="urn:microsoft.com/office/officeart/2005/8/layout/bProcess3"/>
    <dgm:cxn modelId="{70BE2D1C-79D7-754C-AD5C-DE197636AD87}" type="presParOf" srcId="{9F1D4950-19D5-D945-BB6A-7BA5427E87FF}" destId="{856C3EBC-EC31-9743-AF44-99BA7F2E3398}" srcOrd="7" destOrd="0" presId="urn:microsoft.com/office/officeart/2005/8/layout/bProcess3"/>
    <dgm:cxn modelId="{017DA116-8EF1-BB4E-8B65-035D1EB2970B}" type="presParOf" srcId="{856C3EBC-EC31-9743-AF44-99BA7F2E3398}" destId="{12B0332D-E66E-1742-A8E4-FBF367142644}" srcOrd="0" destOrd="0" presId="urn:microsoft.com/office/officeart/2005/8/layout/bProcess3"/>
    <dgm:cxn modelId="{C5C118C9-FE23-204D-938F-BE6DEAF743C1}" type="presParOf" srcId="{9F1D4950-19D5-D945-BB6A-7BA5427E87FF}" destId="{1703396C-5841-AF43-9CF9-3CF19246978F}" srcOrd="8" destOrd="0" presId="urn:microsoft.com/office/officeart/2005/8/layout/bProcess3"/>
    <dgm:cxn modelId="{4C0AD717-B047-8F47-A558-0056ADAA8792}" type="presParOf" srcId="{9F1D4950-19D5-D945-BB6A-7BA5427E87FF}" destId="{F140C019-447C-FF43-822C-793A583C17A4}" srcOrd="9" destOrd="0" presId="urn:microsoft.com/office/officeart/2005/8/layout/bProcess3"/>
    <dgm:cxn modelId="{90551179-B362-9240-968C-DDF695DF16FB}" type="presParOf" srcId="{F140C019-447C-FF43-822C-793A583C17A4}" destId="{F2CAFDBA-C21F-5F49-A951-C156F6ACC6DE}" srcOrd="0" destOrd="0" presId="urn:microsoft.com/office/officeart/2005/8/layout/bProcess3"/>
    <dgm:cxn modelId="{7A8A6EBF-784F-4A40-B980-9448213E26BC}" type="presParOf" srcId="{9F1D4950-19D5-D945-BB6A-7BA5427E87FF}" destId="{F32D85A1-1F19-3443-A99E-F95870C2649C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166C9-A191-844A-8C6F-CA8527FC170A}">
      <dsp:nvSpPr>
        <dsp:cNvPr id="0" name=""/>
        <dsp:cNvSpPr/>
      </dsp:nvSpPr>
      <dsp:spPr>
        <a:xfrm>
          <a:off x="1704605" y="621124"/>
          <a:ext cx="3608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83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875236" y="664887"/>
        <a:ext cx="19571" cy="3914"/>
      </dsp:txXfrm>
    </dsp:sp>
    <dsp:sp modelId="{1E3C4748-909B-AC4D-872B-D076947B8A1E}">
      <dsp:nvSpPr>
        <dsp:cNvPr id="0" name=""/>
        <dsp:cNvSpPr/>
      </dsp:nvSpPr>
      <dsp:spPr>
        <a:xfrm>
          <a:off x="4521" y="156279"/>
          <a:ext cx="1701884" cy="10211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Upload video</a:t>
          </a:r>
        </a:p>
      </dsp:txBody>
      <dsp:txXfrm>
        <a:off x="4521" y="156279"/>
        <a:ext cx="1701884" cy="1021130"/>
      </dsp:txXfrm>
    </dsp:sp>
    <dsp:sp modelId="{B0767359-F8C0-5844-81C7-2A8902EE5C9A}">
      <dsp:nvSpPr>
        <dsp:cNvPr id="0" name=""/>
        <dsp:cNvSpPr/>
      </dsp:nvSpPr>
      <dsp:spPr>
        <a:xfrm>
          <a:off x="3797923" y="666844"/>
          <a:ext cx="260813" cy="173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506" y="0"/>
              </a:lnTo>
              <a:lnTo>
                <a:pt x="147506" y="173908"/>
              </a:lnTo>
              <a:lnTo>
                <a:pt x="260813" y="173908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919846" y="751842"/>
        <a:ext cx="16968" cy="3914"/>
      </dsp:txXfrm>
    </dsp:sp>
    <dsp:sp modelId="{39D933FE-3AFE-124D-B189-05680347DEEF}">
      <dsp:nvSpPr>
        <dsp:cNvPr id="0" name=""/>
        <dsp:cNvSpPr/>
      </dsp:nvSpPr>
      <dsp:spPr>
        <a:xfrm>
          <a:off x="2097839" y="156279"/>
          <a:ext cx="1701884" cy="10211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Convert and minimize</a:t>
          </a:r>
        </a:p>
      </dsp:txBody>
      <dsp:txXfrm>
        <a:off x="2097839" y="156279"/>
        <a:ext cx="1701884" cy="1021130"/>
      </dsp:txXfrm>
    </dsp:sp>
    <dsp:sp modelId="{1317548A-37BF-054E-85EF-360218301C54}">
      <dsp:nvSpPr>
        <dsp:cNvPr id="0" name=""/>
        <dsp:cNvSpPr/>
      </dsp:nvSpPr>
      <dsp:spPr>
        <a:xfrm>
          <a:off x="855463" y="1349519"/>
          <a:ext cx="4086616" cy="186924"/>
        </a:xfrm>
        <a:custGeom>
          <a:avLst/>
          <a:gdLst/>
          <a:ahLst/>
          <a:cxnLst/>
          <a:rect l="0" t="0" r="0" b="0"/>
          <a:pathLst>
            <a:path>
              <a:moveTo>
                <a:pt x="4086616" y="0"/>
              </a:moveTo>
              <a:lnTo>
                <a:pt x="4086616" y="110562"/>
              </a:lnTo>
              <a:lnTo>
                <a:pt x="0" y="110562"/>
              </a:lnTo>
              <a:lnTo>
                <a:pt x="0" y="18692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796461" y="1441024"/>
        <a:ext cx="204620" cy="3914"/>
      </dsp:txXfrm>
    </dsp:sp>
    <dsp:sp modelId="{20DA3244-45CA-4143-8E89-7CC522816420}">
      <dsp:nvSpPr>
        <dsp:cNvPr id="0" name=""/>
        <dsp:cNvSpPr/>
      </dsp:nvSpPr>
      <dsp:spPr>
        <a:xfrm>
          <a:off x="4091137" y="330188"/>
          <a:ext cx="1701884" cy="10211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Store</a:t>
          </a:r>
        </a:p>
      </dsp:txBody>
      <dsp:txXfrm>
        <a:off x="4091137" y="330188"/>
        <a:ext cx="1701884" cy="1021130"/>
      </dsp:txXfrm>
    </dsp:sp>
    <dsp:sp modelId="{856C3EBC-EC31-9743-AF44-99BA7F2E3398}">
      <dsp:nvSpPr>
        <dsp:cNvPr id="0" name=""/>
        <dsp:cNvSpPr/>
      </dsp:nvSpPr>
      <dsp:spPr>
        <a:xfrm>
          <a:off x="1704605" y="2033689"/>
          <a:ext cx="3608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83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875236" y="2077451"/>
        <a:ext cx="19571" cy="3914"/>
      </dsp:txXfrm>
    </dsp:sp>
    <dsp:sp modelId="{07B5A6AE-8EF8-1149-832C-698B35AACCA6}">
      <dsp:nvSpPr>
        <dsp:cNvPr id="0" name=""/>
        <dsp:cNvSpPr/>
      </dsp:nvSpPr>
      <dsp:spPr>
        <a:xfrm>
          <a:off x="4521" y="1568843"/>
          <a:ext cx="1701884" cy="10211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QC</a:t>
          </a:r>
        </a:p>
      </dsp:txBody>
      <dsp:txXfrm>
        <a:off x="4521" y="1568843"/>
        <a:ext cx="1701884" cy="1021130"/>
      </dsp:txXfrm>
    </dsp:sp>
    <dsp:sp modelId="{F140C019-447C-FF43-822C-793A583C17A4}">
      <dsp:nvSpPr>
        <dsp:cNvPr id="0" name=""/>
        <dsp:cNvSpPr/>
      </dsp:nvSpPr>
      <dsp:spPr>
        <a:xfrm>
          <a:off x="3797923" y="2033689"/>
          <a:ext cx="3608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83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968554" y="2077451"/>
        <a:ext cx="19571" cy="3914"/>
      </dsp:txXfrm>
    </dsp:sp>
    <dsp:sp modelId="{1703396C-5841-AF43-9CF9-3CF19246978F}">
      <dsp:nvSpPr>
        <dsp:cNvPr id="0" name=""/>
        <dsp:cNvSpPr/>
      </dsp:nvSpPr>
      <dsp:spPr>
        <a:xfrm>
          <a:off x="2097839" y="1568843"/>
          <a:ext cx="1701884" cy="10211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Compare</a:t>
          </a:r>
        </a:p>
      </dsp:txBody>
      <dsp:txXfrm>
        <a:off x="2097839" y="1568843"/>
        <a:ext cx="1701884" cy="1021130"/>
      </dsp:txXfrm>
    </dsp:sp>
    <dsp:sp modelId="{F32D85A1-1F19-3443-A99E-F95870C2649C}">
      <dsp:nvSpPr>
        <dsp:cNvPr id="0" name=""/>
        <dsp:cNvSpPr/>
      </dsp:nvSpPr>
      <dsp:spPr>
        <a:xfrm>
          <a:off x="4191157" y="1568843"/>
          <a:ext cx="1701884" cy="10211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Get Video</a:t>
          </a:r>
        </a:p>
      </dsp:txBody>
      <dsp:txXfrm>
        <a:off x="4191157" y="1568843"/>
        <a:ext cx="1701884" cy="1021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>
            <a:spLocks noGrp="1"/>
          </p:cNvSpPr>
          <p:nvPr>
            <p:ph type="body" idx="1"/>
          </p:nvPr>
        </p:nvSpPr>
        <p:spPr>
          <a:xfrm>
            <a:off x="756000" y="5145120"/>
            <a:ext cx="6043320" cy="420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:notes"/>
          <p:cNvSpPr/>
          <p:nvPr/>
        </p:nvSpPr>
        <p:spPr>
          <a:xfrm>
            <a:off x="4282200" y="10155240"/>
            <a:ext cx="3271320" cy="53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6a841be86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126a841be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2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body" idx="2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3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4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2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7" name="Google Shape;5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1" name="Google Shape;111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9" name="Google Shape;11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2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subTitle" idx="1"/>
          </p:nvPr>
        </p:nvSpPr>
        <p:spPr>
          <a:xfrm>
            <a:off x="609562" y="273352"/>
            <a:ext cx="10972120" cy="530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2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3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3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3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35" y="0"/>
            <a:ext cx="12186455" cy="68537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2"/>
              <a:buFont typeface="Arial"/>
              <a:buNone/>
              <a:defRPr sz="399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01180" algn="l" rtl="0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Clr>
                <a:srgbClr val="000000"/>
              </a:buClr>
              <a:buSzPts val="1143"/>
              <a:buFont typeface="Noto Sans Symbols"/>
              <a:buChar char="●"/>
              <a:defRPr sz="2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6839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2177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3789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sz="18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/>
          <p:nvPr/>
        </p:nvSpPr>
        <p:spPr>
          <a:xfrm>
            <a:off x="2698575" y="942853"/>
            <a:ext cx="6786773" cy="4963119"/>
          </a:xfrm>
          <a:custGeom>
            <a:avLst/>
            <a:gdLst/>
            <a:ahLst/>
            <a:cxnLst/>
            <a:rect l="l" t="t" r="r" b="b"/>
            <a:pathLst>
              <a:path w="5703" h="3129" extrusionOk="0">
                <a:moveTo>
                  <a:pt x="1722" y="476"/>
                </a:moveTo>
                <a:lnTo>
                  <a:pt x="4097" y="476"/>
                </a:lnTo>
                <a:lnTo>
                  <a:pt x="4378" y="159"/>
                </a:lnTo>
                <a:lnTo>
                  <a:pt x="5237" y="159"/>
                </a:lnTo>
                <a:lnTo>
                  <a:pt x="5303" y="235"/>
                </a:lnTo>
                <a:lnTo>
                  <a:pt x="5556" y="235"/>
                </a:lnTo>
                <a:lnTo>
                  <a:pt x="5556" y="654"/>
                </a:lnTo>
                <a:lnTo>
                  <a:pt x="5628" y="726"/>
                </a:lnTo>
                <a:lnTo>
                  <a:pt x="5628" y="2331"/>
                </a:lnTo>
                <a:lnTo>
                  <a:pt x="5556" y="2391"/>
                </a:lnTo>
                <a:lnTo>
                  <a:pt x="5556" y="2797"/>
                </a:lnTo>
                <a:lnTo>
                  <a:pt x="5278" y="2797"/>
                </a:lnTo>
                <a:lnTo>
                  <a:pt x="5059" y="3070"/>
                </a:lnTo>
                <a:lnTo>
                  <a:pt x="4984" y="2970"/>
                </a:lnTo>
                <a:lnTo>
                  <a:pt x="3981" y="2970"/>
                </a:lnTo>
                <a:lnTo>
                  <a:pt x="3900" y="3070"/>
                </a:lnTo>
                <a:lnTo>
                  <a:pt x="3747" y="2879"/>
                </a:lnTo>
                <a:lnTo>
                  <a:pt x="153" y="2879"/>
                </a:lnTo>
                <a:lnTo>
                  <a:pt x="153" y="159"/>
                </a:lnTo>
                <a:lnTo>
                  <a:pt x="1428" y="159"/>
                </a:lnTo>
                <a:lnTo>
                  <a:pt x="1722" y="476"/>
                </a:lnTo>
                <a:moveTo>
                  <a:pt x="541" y="0"/>
                </a:moveTo>
                <a:lnTo>
                  <a:pt x="181" y="0"/>
                </a:lnTo>
                <a:lnTo>
                  <a:pt x="6" y="181"/>
                </a:lnTo>
                <a:lnTo>
                  <a:pt x="6" y="554"/>
                </a:lnTo>
                <a:lnTo>
                  <a:pt x="94" y="626"/>
                </a:lnTo>
                <a:lnTo>
                  <a:pt x="94" y="1076"/>
                </a:lnTo>
                <a:lnTo>
                  <a:pt x="9" y="1161"/>
                </a:lnTo>
                <a:lnTo>
                  <a:pt x="9" y="1890"/>
                </a:lnTo>
                <a:lnTo>
                  <a:pt x="94" y="1956"/>
                </a:lnTo>
                <a:lnTo>
                  <a:pt x="94" y="2425"/>
                </a:lnTo>
                <a:lnTo>
                  <a:pt x="3" y="2488"/>
                </a:lnTo>
                <a:lnTo>
                  <a:pt x="0" y="2854"/>
                </a:lnTo>
                <a:lnTo>
                  <a:pt x="187" y="3048"/>
                </a:lnTo>
                <a:lnTo>
                  <a:pt x="531" y="3048"/>
                </a:lnTo>
                <a:lnTo>
                  <a:pt x="616" y="2944"/>
                </a:lnTo>
                <a:lnTo>
                  <a:pt x="3256" y="2944"/>
                </a:lnTo>
                <a:lnTo>
                  <a:pt x="3325" y="3048"/>
                </a:lnTo>
                <a:lnTo>
                  <a:pt x="3637" y="3048"/>
                </a:lnTo>
                <a:lnTo>
                  <a:pt x="3716" y="2944"/>
                </a:lnTo>
                <a:lnTo>
                  <a:pt x="3859" y="3129"/>
                </a:lnTo>
                <a:lnTo>
                  <a:pt x="5106" y="3129"/>
                </a:lnTo>
                <a:lnTo>
                  <a:pt x="5250" y="2944"/>
                </a:lnTo>
                <a:lnTo>
                  <a:pt x="5700" y="2944"/>
                </a:lnTo>
                <a:lnTo>
                  <a:pt x="5703" y="91"/>
                </a:lnTo>
                <a:lnTo>
                  <a:pt x="619" y="91"/>
                </a:lnTo>
                <a:lnTo>
                  <a:pt x="541" y="0"/>
                </a:lnTo>
              </a:path>
            </a:pathLst>
          </a:custGeom>
          <a:noFill/>
          <a:ln>
            <a:noFill/>
          </a:ln>
        </p:spPr>
      </p:sp>
      <p:sp>
        <p:nvSpPr>
          <p:cNvPr id="140" name="Google Shape;140;p1"/>
          <p:cNvSpPr/>
          <p:nvPr/>
        </p:nvSpPr>
        <p:spPr>
          <a:xfrm>
            <a:off x="1521561" y="117571"/>
            <a:ext cx="3971606" cy="513392"/>
          </a:xfrm>
          <a:custGeom>
            <a:avLst/>
            <a:gdLst/>
            <a:ahLst/>
            <a:cxnLst/>
            <a:rect l="l" t="t" r="r" b="b"/>
            <a:pathLst>
              <a:path w="3339" h="326" extrusionOk="0">
                <a:moveTo>
                  <a:pt x="0" y="0"/>
                </a:moveTo>
                <a:lnTo>
                  <a:pt x="1229" y="0"/>
                </a:lnTo>
                <a:lnTo>
                  <a:pt x="1362" y="96"/>
                </a:lnTo>
                <a:lnTo>
                  <a:pt x="2991" y="96"/>
                </a:lnTo>
                <a:lnTo>
                  <a:pt x="3339" y="326"/>
                </a:lnTo>
              </a:path>
            </a:pathLst>
          </a:custGeom>
          <a:noFill/>
          <a:ln w="284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1" name="Google Shape;141;p1"/>
          <p:cNvSpPr/>
          <p:nvPr/>
        </p:nvSpPr>
        <p:spPr>
          <a:xfrm>
            <a:off x="1521561" y="314176"/>
            <a:ext cx="6767504" cy="543438"/>
          </a:xfrm>
          <a:custGeom>
            <a:avLst/>
            <a:gdLst/>
            <a:ahLst/>
            <a:cxnLst/>
            <a:rect l="l" t="t" r="r" b="b"/>
            <a:pathLst>
              <a:path w="5687" h="345" extrusionOk="0">
                <a:moveTo>
                  <a:pt x="0" y="230"/>
                </a:moveTo>
                <a:lnTo>
                  <a:pt x="2941" y="230"/>
                </a:lnTo>
                <a:lnTo>
                  <a:pt x="3074" y="345"/>
                </a:lnTo>
                <a:lnTo>
                  <a:pt x="3611" y="345"/>
                </a:lnTo>
                <a:lnTo>
                  <a:pt x="3786" y="194"/>
                </a:lnTo>
                <a:lnTo>
                  <a:pt x="4126" y="194"/>
                </a:lnTo>
                <a:lnTo>
                  <a:pt x="4330" y="0"/>
                </a:lnTo>
                <a:lnTo>
                  <a:pt x="5687" y="0"/>
                </a:lnTo>
              </a:path>
            </a:pathLst>
          </a:custGeom>
          <a:noFill/>
          <a:ln w="284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2" name="Google Shape;142;p1"/>
          <p:cNvSpPr/>
          <p:nvPr/>
        </p:nvSpPr>
        <p:spPr>
          <a:xfrm>
            <a:off x="8293311" y="205096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5423931" y="523191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7806372" y="6567308"/>
            <a:ext cx="2851418" cy="181255"/>
          </a:xfrm>
          <a:custGeom>
            <a:avLst/>
            <a:gdLst/>
            <a:ahLst/>
            <a:cxnLst/>
            <a:rect l="l" t="t" r="r" b="b"/>
            <a:pathLst>
              <a:path w="2158" h="105" extrusionOk="0">
                <a:moveTo>
                  <a:pt x="0" y="0"/>
                </a:moveTo>
                <a:lnTo>
                  <a:pt x="1543" y="0"/>
                </a:lnTo>
                <a:lnTo>
                  <a:pt x="1713" y="105"/>
                </a:lnTo>
                <a:lnTo>
                  <a:pt x="2158" y="105"/>
                </a:lnTo>
              </a:path>
            </a:pathLst>
          </a:custGeom>
          <a:noFill/>
          <a:ln w="284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5" name="Google Shape;145;p1"/>
          <p:cNvSpPr/>
          <p:nvPr/>
        </p:nvSpPr>
        <p:spPr>
          <a:xfrm>
            <a:off x="5129677" y="5752477"/>
            <a:ext cx="5528112" cy="646639"/>
          </a:xfrm>
          <a:custGeom>
            <a:avLst/>
            <a:gdLst/>
            <a:ahLst/>
            <a:cxnLst/>
            <a:rect l="l" t="t" r="r" b="b"/>
            <a:pathLst>
              <a:path w="4181" h="369" extrusionOk="0">
                <a:moveTo>
                  <a:pt x="4181" y="0"/>
                </a:moveTo>
                <a:lnTo>
                  <a:pt x="3706" y="275"/>
                </a:lnTo>
                <a:lnTo>
                  <a:pt x="1621" y="275"/>
                </a:lnTo>
                <a:lnTo>
                  <a:pt x="1463" y="369"/>
                </a:lnTo>
                <a:lnTo>
                  <a:pt x="0" y="369"/>
                </a:lnTo>
              </a:path>
            </a:pathLst>
          </a:custGeom>
          <a:noFill/>
          <a:ln w="284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6" name="Google Shape;146;p1"/>
          <p:cNvSpPr/>
          <p:nvPr/>
        </p:nvSpPr>
        <p:spPr>
          <a:xfrm>
            <a:off x="4962139" y="62854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7718847" y="64709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1983799" y="1602557"/>
            <a:ext cx="82245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lang="en-US" sz="3629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Video Compression - SBI</a:t>
            </a:r>
            <a:endParaRPr sz="3629" b="1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endParaRPr sz="3629" b="1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lang="en-US" sz="3629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Powered By - Microsoft Corporation Pvt Ltd.</a:t>
            </a:r>
            <a:endParaRPr sz="3629" b="1" i="0" u="none" strike="noStrike" cap="non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/>
          <p:nvPr/>
        </p:nvSpPr>
        <p:spPr>
          <a:xfrm>
            <a:off x="1951140" y="897058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IN" sz="18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IN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IN" sz="1800" dirty="0">
              <a:solidFill>
                <a:schemeClr val="lt1"/>
              </a:solidFill>
            </a:endParaRPr>
          </a:p>
          <a:p>
            <a:pPr marL="342900" indent="-342900">
              <a:buSzPts val="1800"/>
              <a:buFont typeface="+mj-lt"/>
              <a:buAutoNum type="arabicPeriod"/>
            </a:pPr>
            <a:r>
              <a:rPr lang="en-US" sz="1800" dirty="0">
                <a:solidFill>
                  <a:schemeClr val="lt1"/>
                </a:solidFill>
              </a:rPr>
              <a:t>We will Upload/Capture Video it is depend on requirement if it is live streaming then we do this.</a:t>
            </a:r>
          </a:p>
          <a:p>
            <a:pPr marL="342900" indent="-342900">
              <a:buSzPts val="1800"/>
              <a:buFont typeface="+mj-lt"/>
              <a:buAutoNum type="arabicPeriod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Then we Compare this with use of AI /IOTS that this video are as per requirement.</a:t>
            </a:r>
          </a:p>
          <a:p>
            <a:pPr marL="342900" indent="-342900">
              <a:buSzPts val="1800"/>
              <a:buFont typeface="+mj-lt"/>
              <a:buAutoNum type="arabicPeriod"/>
            </a:pPr>
            <a:r>
              <a:rPr lang="en-US" sz="1800" dirty="0">
                <a:solidFill>
                  <a:schemeClr val="lt1"/>
                </a:solidFill>
              </a:rPr>
              <a:t>We check the Size limit/type </a:t>
            </a:r>
          </a:p>
          <a:p>
            <a:pPr marL="342900" indent="-342900">
              <a:buSzPts val="1800"/>
              <a:buFont typeface="+mj-lt"/>
              <a:buAutoNum type="arabicPeriod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 help of blob/SQL DB </a:t>
            </a:r>
            <a:r>
              <a:rPr lang="en-US" sz="1800" dirty="0">
                <a:solidFill>
                  <a:schemeClr val="lt1"/>
                </a:solidFill>
              </a:rPr>
              <a:t>Storage we Store the detail. For that we have create container and link it with live stream. After conformation </a:t>
            </a:r>
            <a:endParaRPr lang="en-US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buSzPts val="1800"/>
              <a:buFont typeface="+mj-lt"/>
              <a:buAutoNum type="arabicPeriod"/>
            </a:pPr>
            <a:r>
              <a:rPr lang="en-US" sz="1800" dirty="0">
                <a:solidFill>
                  <a:schemeClr val="lt1"/>
                </a:solidFill>
              </a:rPr>
              <a:t>It is applicable for Android/web/IOS.</a:t>
            </a:r>
            <a:br>
              <a:rPr lang="en-US" sz="1800" dirty="0">
                <a:solidFill>
                  <a:schemeClr val="lt1"/>
                </a:solidFill>
              </a:rPr>
            </a:b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2254779" y="1197096"/>
            <a:ext cx="7045500" cy="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lang="en-US" sz="3266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Being Solved</a:t>
            </a:r>
            <a:endParaRPr sz="1633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087553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2214742" y="1178173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2363467" y="1403053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Approach taken to create the model</a:t>
            </a:r>
            <a:endParaRPr sz="3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087553"/>
            <a:ext cx="1826266" cy="44154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0B4DE70-71FF-F9FC-FA15-1EB50F49B9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995158"/>
              </p:ext>
            </p:extLst>
          </p:nvPr>
        </p:nvGraphicFramePr>
        <p:xfrm>
          <a:off x="2828747" y="2468684"/>
          <a:ext cx="5897563" cy="2746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6a841be86_0_5"/>
          <p:cNvSpPr/>
          <p:nvPr/>
        </p:nvSpPr>
        <p:spPr>
          <a:xfrm>
            <a:off x="1751675" y="495750"/>
            <a:ext cx="8752800" cy="51843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26a841be86_0_5"/>
          <p:cNvSpPr/>
          <p:nvPr/>
        </p:nvSpPr>
        <p:spPr>
          <a:xfrm>
            <a:off x="2363467" y="1403053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/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/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126a841be86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087553"/>
            <a:ext cx="1826269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26a841be86_0_5"/>
          <p:cNvSpPr/>
          <p:nvPr/>
        </p:nvSpPr>
        <p:spPr>
          <a:xfrm>
            <a:off x="1983800" y="1602548"/>
            <a:ext cx="8224500" cy="3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lang="en-US" sz="3629" b="1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Prerequisites</a:t>
            </a:r>
            <a:endParaRPr sz="3629" b="1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endParaRPr sz="3629" b="1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45904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29"/>
              <a:buFont typeface="Century Schoolbook"/>
              <a:buChar char="●"/>
            </a:pPr>
            <a:r>
              <a:rPr lang="en-US" sz="3629" b="1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Sample Video file for testing prototype.</a:t>
            </a:r>
            <a:endParaRPr sz="3629" b="1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45904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29"/>
              <a:buFont typeface="Century Schoolbook"/>
              <a:buChar char="●"/>
            </a:pPr>
            <a:r>
              <a:rPr lang="en-US" sz="3629" b="1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Resolution of the final file.</a:t>
            </a:r>
            <a:endParaRPr sz="3629" b="1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45904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29"/>
              <a:buFont typeface="Century Schoolbook"/>
              <a:buChar char="●"/>
            </a:pPr>
            <a:r>
              <a:rPr lang="en-US" sz="3629" b="1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Frames per second expected in the final file.</a:t>
            </a:r>
            <a:endParaRPr sz="3629" b="1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45904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29"/>
              <a:buFont typeface="Century Schoolbook"/>
              <a:buChar char="●"/>
            </a:pPr>
            <a:r>
              <a:rPr lang="en-US" sz="3629" b="1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Hardware Test bench details</a:t>
            </a:r>
            <a:endParaRPr sz="3629" b="1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/>
          <p:nvPr/>
        </p:nvSpPr>
        <p:spPr>
          <a:xfrm>
            <a:off x="2065626" y="745961"/>
            <a:ext cx="8289719" cy="4725482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rPr lang="en-US" sz="2800" b="1" dirty="0">
                <a:solidFill>
                  <a:schemeClr val="lt1"/>
                </a:solidFill>
              </a:rPr>
              <a:t>Precondition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2163315" y="1688285"/>
            <a:ext cx="8192030" cy="2749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Supporting assumptions for live stream and available document and License required for Azure , </a:t>
            </a:r>
          </a:p>
          <a:p>
            <a:pPr lvl="0">
              <a:buSzPts val="3266"/>
            </a:pPr>
            <a:r>
              <a:rPr lang="en-US" sz="1800" b="1" dirty="0">
                <a:solidFill>
                  <a:schemeClr val="lt1"/>
                </a:solidFill>
              </a:rPr>
              <a:t>2.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Functional requirements(FR) </a:t>
            </a:r>
            <a:r>
              <a:rPr lang="en-US" sz="1800" b="1" dirty="0">
                <a:solidFill>
                  <a:schemeClr val="lt1"/>
                </a:solidFill>
              </a:rPr>
              <a:t>live stream and Web Application </a:t>
            </a:r>
            <a:br>
              <a:rPr lang="en-US" sz="1800" b="1" dirty="0">
                <a:solidFill>
                  <a:schemeClr val="lt1"/>
                </a:solidFill>
              </a:rPr>
            </a:br>
            <a:r>
              <a:rPr lang="en-US" sz="1800" b="1" dirty="0">
                <a:solidFill>
                  <a:schemeClr val="lt1"/>
                </a:solidFill>
              </a:rPr>
              <a:t>3.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Non-functional requirements(NFR)- cloud subscription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/>
          <p:nvPr/>
        </p:nvSpPr>
        <p:spPr>
          <a:xfrm>
            <a:off x="1951140" y="1222406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2160031" y="1605145"/>
            <a:ext cx="8080827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lang="en-US" sz="3266" b="1" dirty="0">
                <a:solidFill>
                  <a:schemeClr val="lt1"/>
                </a:solidFill>
              </a:rPr>
              <a:t>As- Per My understanding I have cover most possible Scenario to </a:t>
            </a:r>
            <a:r>
              <a:rPr lang="en-US" sz="3266" b="1" dirty="0" err="1">
                <a:solidFill>
                  <a:schemeClr val="lt1"/>
                </a:solidFill>
              </a:rPr>
              <a:t>achive</a:t>
            </a:r>
            <a:r>
              <a:rPr lang="en-US" sz="3266" b="1" dirty="0">
                <a:solidFill>
                  <a:schemeClr val="lt1"/>
                </a:solidFill>
              </a:rPr>
              <a:t> the requirement</a:t>
            </a:r>
            <a:endParaRPr sz="1633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3180289" y="2441227"/>
            <a:ext cx="6241701" cy="407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3137179" y="4040516"/>
            <a:ext cx="5820406" cy="407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2428489" y="2089821"/>
            <a:ext cx="986288" cy="585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2428489" y="3690416"/>
            <a:ext cx="705751" cy="48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3180289" y="2441227"/>
            <a:ext cx="6241701" cy="407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3194331" y="3722748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"/>
          <p:cNvSpPr/>
          <p:nvPr/>
        </p:nvSpPr>
        <p:spPr>
          <a:xfrm>
            <a:off x="1951115" y="795336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2078675" y="1175420"/>
            <a:ext cx="8034600" cy="1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Source code (</a:t>
            </a:r>
            <a:r>
              <a:rPr lang="en-US" sz="2400" b="1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Github</a:t>
            </a:r>
            <a:r>
              <a:rPr lang="en-US" sz="24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Repository Link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b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5A7CFF-CFFA-56B9-0180-C10D476EA75B}"/>
              </a:ext>
            </a:extLst>
          </p:cNvPr>
          <p:cNvSpPr txBox="1"/>
          <p:nvPr/>
        </p:nvSpPr>
        <p:spPr>
          <a:xfrm>
            <a:off x="2078675" y="2172670"/>
            <a:ext cx="8034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42000"/>
              </a:lnSpc>
              <a:buSzPts val="2400"/>
            </a:pPr>
            <a:endParaRPr lang="en-US" sz="18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lnSpc>
                <a:spcPct val="42000"/>
              </a:lnSpc>
              <a:buSzPts val="2400"/>
            </a:pPr>
            <a:endParaRPr lang="en-US" sz="20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lnSpc>
                <a:spcPct val="42000"/>
              </a:lnSpc>
              <a:buSzPts val="2400"/>
            </a:pPr>
            <a:r>
              <a:rPr lang="en-US" sz="1200" dirty="0">
                <a:solidFill>
                  <a:schemeClr val="lt1"/>
                </a:solidFill>
              </a:rPr>
              <a:t>https://</a:t>
            </a:r>
            <a:r>
              <a:rPr lang="en-US" sz="1200" dirty="0" err="1">
                <a:solidFill>
                  <a:schemeClr val="lt1"/>
                </a:solidFill>
              </a:rPr>
              <a:t>github.com</a:t>
            </a:r>
            <a:r>
              <a:rPr lang="en-US" sz="1200" dirty="0">
                <a:solidFill>
                  <a:schemeClr val="lt1"/>
                </a:solidFill>
              </a:rPr>
              <a:t>/anandbanshi123/</a:t>
            </a:r>
            <a:r>
              <a:rPr lang="en-US" sz="1200" dirty="0" err="1">
                <a:solidFill>
                  <a:schemeClr val="lt1"/>
                </a:solidFill>
              </a:rPr>
              <a:t>sbi</a:t>
            </a:r>
            <a:r>
              <a:rPr lang="en-US" sz="1200" dirty="0">
                <a:solidFill>
                  <a:schemeClr val="lt1"/>
                </a:solidFill>
              </a:rPr>
              <a:t>-hackathon-submission-template./blob/main/idea/</a:t>
            </a:r>
            <a:r>
              <a:rPr lang="en-US" sz="1200" dirty="0" err="1">
                <a:solidFill>
                  <a:schemeClr val="lt1"/>
                </a:solidFill>
              </a:rPr>
              <a:t>README.md</a:t>
            </a:r>
            <a:endParaRPr lang="en-US" sz="1200" dirty="0">
              <a:solidFill>
                <a:schemeClr val="lt1"/>
              </a:solidFill>
            </a:endParaRPr>
          </a:p>
          <a:p>
            <a:endParaRPr lang="en-US" sz="12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/>
          <p:nvPr/>
        </p:nvSpPr>
        <p:spPr>
          <a:xfrm>
            <a:off x="1983516" y="953832"/>
            <a:ext cx="8289600" cy="45018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2078675" y="1175428"/>
            <a:ext cx="8034900" cy="18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Demonstration Video showing the </a:t>
            </a:r>
            <a:endParaRPr sz="24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functionalities/working of the solution.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152870"/>
            <a:ext cx="1826269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/>
          <p:nvPr/>
        </p:nvSpPr>
        <p:spPr>
          <a:xfrm>
            <a:off x="2111048" y="690877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Submitted By : Anand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Banshi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Jha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Email :anandbanshi123@gmail.com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Mobile No: 7678364055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1400"/>
            </a:pPr>
            <a:r>
              <a:rPr lang="en-US" dirty="0">
                <a:solidFill>
                  <a:schemeClr val="lt1"/>
                </a:solidFill>
              </a:rPr>
              <a:t>Team Mate By : </a:t>
            </a:r>
            <a:r>
              <a:rPr lang="en-US" dirty="0" err="1">
                <a:solidFill>
                  <a:schemeClr val="lt1"/>
                </a:solidFill>
              </a:rPr>
              <a:t>Soujaniya</a:t>
            </a:r>
            <a:endParaRPr lang="en-US" dirty="0"/>
          </a:p>
          <a:p>
            <a:pPr lvl="0">
              <a:buSzPts val="1400"/>
            </a:pPr>
            <a:r>
              <a:rPr lang="en-US" dirty="0">
                <a:solidFill>
                  <a:schemeClr val="lt1"/>
                </a:solidFill>
              </a:rPr>
              <a:t>Email : princessouju27@gmail.com</a:t>
            </a:r>
          </a:p>
          <a:p>
            <a:pPr lvl="0">
              <a:buSzPts val="1400"/>
            </a:pPr>
            <a:r>
              <a:rPr lang="en-US" dirty="0">
                <a:solidFill>
                  <a:schemeClr val="lt1"/>
                </a:solidFill>
              </a:rPr>
              <a:t>Mobile No</a:t>
            </a:r>
            <a:r>
              <a:rPr lang="en-US">
                <a:solidFill>
                  <a:schemeClr val="lt1"/>
                </a:solidFill>
              </a:rPr>
              <a:t>: 73822 13776</a:t>
            </a:r>
            <a:endParaRPr lang="en-US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2111048" y="819403"/>
            <a:ext cx="7045428" cy="106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0747" y="1091517"/>
            <a:ext cx="7540205" cy="1595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269</Words>
  <Application>Microsoft Macintosh PowerPoint</Application>
  <PresentationFormat>Widescreen</PresentationFormat>
  <Paragraphs>53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Lato</vt:lpstr>
      <vt:lpstr>Calibri</vt:lpstr>
      <vt:lpstr>Arial</vt:lpstr>
      <vt:lpstr>Century Schoolbook</vt:lpstr>
      <vt:lpstr>Noto Sans Symbols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Mohor Basu</dc:creator>
  <cp:lastModifiedBy>Anand Jha</cp:lastModifiedBy>
  <cp:revision>4</cp:revision>
  <dcterms:modified xsi:type="dcterms:W3CDTF">2022-05-13T06:29:32Z</dcterms:modified>
</cp:coreProperties>
</file>