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4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9" autoAdjust="0"/>
    <p:restoredTop sz="94660"/>
  </p:normalViewPr>
  <p:slideViewPr>
    <p:cSldViewPr snapToGrid="0">
      <p:cViewPr varScale="1">
        <p:scale>
          <a:sx n="96" d="100"/>
          <a:sy n="96" d="100"/>
        </p:scale>
        <p:origin x="29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BFC6-1A23-49CB-82A1-6C6E56FB9BAF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E6F2-A1B4-4A07-BC0C-2E6C93F61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45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BFC6-1A23-49CB-82A1-6C6E56FB9BAF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E6F2-A1B4-4A07-BC0C-2E6C93F61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35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BFC6-1A23-49CB-82A1-6C6E56FB9BAF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E6F2-A1B4-4A07-BC0C-2E6C93F61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262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BFC6-1A23-49CB-82A1-6C6E56FB9BAF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E6F2-A1B4-4A07-BC0C-2E6C93F61BD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9585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BFC6-1A23-49CB-82A1-6C6E56FB9BAF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E6F2-A1B4-4A07-BC0C-2E6C93F61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774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BFC6-1A23-49CB-82A1-6C6E56FB9BAF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E6F2-A1B4-4A07-BC0C-2E6C93F61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581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BFC6-1A23-49CB-82A1-6C6E56FB9BAF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E6F2-A1B4-4A07-BC0C-2E6C93F61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861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BFC6-1A23-49CB-82A1-6C6E56FB9BAF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E6F2-A1B4-4A07-BC0C-2E6C93F61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10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BFC6-1A23-49CB-82A1-6C6E56FB9BAF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E6F2-A1B4-4A07-BC0C-2E6C93F61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96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BFC6-1A23-49CB-82A1-6C6E56FB9BAF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E6F2-A1B4-4A07-BC0C-2E6C93F61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69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BFC6-1A23-49CB-82A1-6C6E56FB9BAF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E6F2-A1B4-4A07-BC0C-2E6C93F61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06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BFC6-1A23-49CB-82A1-6C6E56FB9BAF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E6F2-A1B4-4A07-BC0C-2E6C93F61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95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BFC6-1A23-49CB-82A1-6C6E56FB9BAF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E6F2-A1B4-4A07-BC0C-2E6C93F61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4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BFC6-1A23-49CB-82A1-6C6E56FB9BAF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E6F2-A1B4-4A07-BC0C-2E6C93F61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95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BFC6-1A23-49CB-82A1-6C6E56FB9BAF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E6F2-A1B4-4A07-BC0C-2E6C93F61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9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BFC6-1A23-49CB-82A1-6C6E56FB9BAF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E6F2-A1B4-4A07-BC0C-2E6C93F61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73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BFC6-1A23-49CB-82A1-6C6E56FB9BAF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E6F2-A1B4-4A07-BC0C-2E6C93F61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91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E84BFC6-1A23-49CB-82A1-6C6E56FB9BAF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0CAE6F2-A1B4-4A07-BC0C-2E6C93F61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970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5CBC-336E-603C-824E-B1B2DB97B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91" y="2017190"/>
            <a:ext cx="10966174" cy="3521344"/>
          </a:xfrm>
        </p:spPr>
        <p:txBody>
          <a:bodyPr anchor="ctr">
            <a:normAutofit/>
          </a:bodyPr>
          <a:lstStyle/>
          <a:p>
            <a:r>
              <a:rPr lang="en-IN" sz="5400" b="1" dirty="0">
                <a:solidFill>
                  <a:srgbClr val="FFC000"/>
                </a:solidFill>
              </a:rPr>
              <a:t>CONSUMER GOODS AD-HOC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E3ECCE-FF6E-9486-1895-B54F468AB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0947" y="1073427"/>
            <a:ext cx="4721087" cy="1028247"/>
          </a:xfrm>
        </p:spPr>
        <p:txBody>
          <a:bodyPr anchor="ctr">
            <a:norm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</a:rPr>
              <a:t>ATLIQ HARDWARES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F70E04-0EDF-4F21-1ECF-BBAB5BA1A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639" y="988943"/>
            <a:ext cx="1050757" cy="10282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EF4CD0-6DAA-AE56-86F2-8ED7B6251A3F}"/>
              </a:ext>
            </a:extLst>
          </p:cNvPr>
          <p:cNvSpPr txBox="1"/>
          <p:nvPr/>
        </p:nvSpPr>
        <p:spPr>
          <a:xfrm>
            <a:off x="9342781" y="5016730"/>
            <a:ext cx="2390361" cy="369332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R ANAND BHASKAR</a:t>
            </a:r>
          </a:p>
        </p:txBody>
      </p:sp>
    </p:spTree>
    <p:extLst>
      <p:ext uri="{BB962C8B-B14F-4D97-AF65-F5344CB8AC3E}">
        <p14:creationId xmlns:p14="http://schemas.microsoft.com/office/powerpoint/2010/main" val="346632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D6C3B-C309-CB32-8568-C25AEDAC8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" y="323021"/>
            <a:ext cx="12046227" cy="585394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8 : </a:t>
            </a:r>
            <a:r>
              <a:rPr lang="en-GB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which quarter of 2020, got the maximum total_sold_quantity? The final output 	       contains these fields sorted by the total_sold_quantity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 algn="l">
              <a:buNone/>
            </a:pPr>
            <a:r>
              <a:rPr lang="en-GB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Quarter, total_sold_quantity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36E485-04E8-3FF6-188C-51C006283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793" y="2856618"/>
            <a:ext cx="2894801" cy="1432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51B499-3D51-4E6D-3C6C-860B3577C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758" y="2021348"/>
            <a:ext cx="3248450" cy="34712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45749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D6C3B-C309-CB32-8568-C25AEDAC8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" y="323021"/>
            <a:ext cx="12046227" cy="585394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9 : </a:t>
            </a:r>
            <a:r>
              <a:rPr lang="en-GB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channel helped to bring more gross sales in the fiscal year 2021 and the 	       percentage of contribution? The final output contains these fields : </a:t>
            </a:r>
          </a:p>
          <a:p>
            <a:pPr marL="0" indent="0" algn="l">
              <a:buNone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GB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channel, gross_sales_mln, percentage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C7A9A-3AD8-EDDC-7BC4-C96E136F2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98" y="2834561"/>
            <a:ext cx="3911550" cy="11888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AF1A12-6827-FF5C-3ACF-D0377D40C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715" y="2026432"/>
            <a:ext cx="4838735" cy="28051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05384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D6C3B-C309-CB32-8568-C25AEDAC8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" y="323021"/>
            <a:ext cx="12046227" cy="585394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10 : </a:t>
            </a:r>
            <a:r>
              <a:rPr lang="en-GB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the Top 3 products in each division that have a high total_sold_quantity in the 	         fiscal_year 2021? The final output contains these fields : </a:t>
            </a:r>
          </a:p>
          <a:p>
            <a:pPr marL="0" indent="0" algn="l">
              <a:buNone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GB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division, product_code, product, total_sold_quantity, rank_order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5542E-909B-CD6B-FD8F-8FAF5F227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100" y="1855404"/>
            <a:ext cx="4496566" cy="17755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7A51D4-F15F-D322-C8CA-896BA914D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666" y="3857663"/>
            <a:ext cx="2845577" cy="26713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7A8D3D-764A-5F49-98DE-440C4D907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13" y="3857663"/>
            <a:ext cx="2985108" cy="26713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855125-7264-0720-283A-B0CFCEA46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6646" y="3860642"/>
            <a:ext cx="2727474" cy="266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63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3D6AE9-B97C-C58F-D528-DACD71BF43A7}"/>
              </a:ext>
            </a:extLst>
          </p:cNvPr>
          <p:cNvSpPr txBox="1"/>
          <p:nvPr/>
        </p:nvSpPr>
        <p:spPr>
          <a:xfrm>
            <a:off x="5029200" y="1702617"/>
            <a:ext cx="5143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accent2">
                    <a:lumMod val="50000"/>
                  </a:schemeClr>
                </a:solidFill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C6A38-CF9A-A5D7-0BA4-2DCE995F5F62}"/>
              </a:ext>
            </a:extLst>
          </p:cNvPr>
          <p:cNvSpPr txBox="1"/>
          <p:nvPr/>
        </p:nvSpPr>
        <p:spPr>
          <a:xfrm>
            <a:off x="3896139" y="2960204"/>
            <a:ext cx="5143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accent2">
                    <a:lumMod val="50000"/>
                  </a:schemeClr>
                </a:solidFill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54014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FFE0-F8BD-CE7E-7FF1-AFB9AB0AC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30" y="94423"/>
            <a:ext cx="12006470" cy="1217542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F9895-C3EC-A02E-0B8B-51CA0D4C8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30" y="1391478"/>
            <a:ext cx="11941866" cy="53721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Company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Hardwares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One of the leading computer hardware producers in India.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management noticed that they do not get enough insights to make quick and smart 	data-informed decisions.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There are 10 ad-hoc requests for which the company needs insights.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Run a SQL query to answer these requests. Convert it into visualizations and present the 	Insights to the top level management.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58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D6C3B-C309-CB32-8568-C25AEDAC8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" y="323021"/>
            <a:ext cx="12046227" cy="585394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1 : </a:t>
            </a:r>
            <a:r>
              <a:rPr lang="en-GB" sz="24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the list of markets in which customer "Atliq Exclusive" operates its business 	       in the APAC region.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24F435-92C1-5145-6AB9-EFAC65B80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81" y="1770903"/>
            <a:ext cx="2246144" cy="33161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448ECD-7C2F-24BE-8FA7-567B7C007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412" y="1640883"/>
            <a:ext cx="6104014" cy="35762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7027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D6C3B-C309-CB32-8568-C25AEDAC8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" y="323021"/>
            <a:ext cx="12046227" cy="585394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2 : </a:t>
            </a:r>
            <a:r>
              <a:rPr lang="en-GB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percentage of unique product increase in 2021 vs. 2020? The final output 	        contains these fields :</a:t>
            </a:r>
          </a:p>
          <a:p>
            <a:pPr marL="0" indent="0" algn="l">
              <a:buNone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GB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unique_products_2020, unique_products_2021, percentage_chg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FB5F4-13B4-EE14-2F13-A49BBF118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68" y="3132895"/>
            <a:ext cx="5255856" cy="592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E75CA4-1996-4E2B-EBCE-B6CB6B43D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375" y="1809907"/>
            <a:ext cx="2480859" cy="43670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014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D6C3B-C309-CB32-8568-C25AEDAC8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" y="323021"/>
            <a:ext cx="12046227" cy="585394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3 : </a:t>
            </a:r>
            <a:r>
              <a:rPr lang="en-GB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a report with all the unique product counts for each segment and sort them in 	       descending order of product counts. The final output contains 2 fields : </a:t>
            </a:r>
          </a:p>
          <a:p>
            <a:pPr marL="0" indent="0" algn="l">
              <a:buNone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GB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segment, product_count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159016-1F6A-64FA-75BB-36F6183C1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78" y="2419658"/>
            <a:ext cx="2969933" cy="20186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4E5090-5036-B78B-F61B-A33F9DF53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13" y="1822273"/>
            <a:ext cx="5594792" cy="32134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70855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D6C3B-C309-CB32-8568-C25AEDAC8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" y="323021"/>
            <a:ext cx="12046227" cy="585394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4 : </a:t>
            </a:r>
            <a:r>
              <a:rPr lang="en-GB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segment had the most increase in unique products in 2021 vs 2020?  The final 	        output contains these fields :</a:t>
            </a:r>
          </a:p>
          <a:p>
            <a:pPr marL="0" indent="0" algn="l">
              <a:buNone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GB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segment, product_count_2020, product_count_2021, difference.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2BAFD-22EC-77A3-74AB-31B8C4EC5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44" y="2625325"/>
            <a:ext cx="4942003" cy="1607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0BB4C2-B20A-69BF-5AA2-5A125025B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394" y="1866057"/>
            <a:ext cx="4487636" cy="44042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0223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D6C3B-C309-CB32-8568-C25AEDAC8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" y="323021"/>
            <a:ext cx="12046227" cy="585394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5 : </a:t>
            </a:r>
            <a:r>
              <a:rPr lang="en-GB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the products that have the highest and lowest manufacturing costs. The final 	       output should contain these fields : </a:t>
            </a:r>
          </a:p>
          <a:p>
            <a:pPr marL="0" indent="0" algn="l">
              <a:buNone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GB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product_code, product manufacturing_cost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0CCB92-306D-9102-8D04-7F7EC6244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90" y="3018180"/>
            <a:ext cx="4367977" cy="8216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2DF1C9-5868-5D36-CDA2-787397426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585" y="1872475"/>
            <a:ext cx="6842354" cy="31130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1186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D6C3B-C309-CB32-8568-C25AEDAC8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" y="323021"/>
            <a:ext cx="12046227" cy="585394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6 : </a:t>
            </a:r>
            <a:r>
              <a:rPr lang="en-GB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a report which contains the top 5 customers who received an average high 	       pre_invoice_discount_pct for the fiscal year 2021 and in the Indian market. The final 	       output contains these fields : </a:t>
            </a:r>
          </a:p>
          <a:p>
            <a:pPr marL="0" indent="0" algn="l">
              <a:buNone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GB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customer_code, customer, average_discount_percentage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D87D03-ABF6-DD7C-EA0E-49120C9EB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60" y="2735225"/>
            <a:ext cx="4216943" cy="13875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772D9F-107F-7F03-EDDF-0E081BFC7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512" y="2117746"/>
            <a:ext cx="5929356" cy="35766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67952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D6C3B-C309-CB32-8568-C25AEDAC8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" y="323021"/>
            <a:ext cx="12046227" cy="585394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7 : </a:t>
            </a:r>
            <a:r>
              <a:rPr lang="en-GB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the complete report of the Gross sales amount for the customer “Atliq 	  	       Exclusive” for each month . This analysis helps to get an idea of low and high-	       performing months and take strategic decisions. The final report contains these 	       columns : </a:t>
            </a:r>
          </a:p>
          <a:p>
            <a:pPr marL="0" indent="0" algn="l">
              <a:buNone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GB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Month, Year, Gross sales Amount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4372FF-F706-060E-832E-6F0D43129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93" y="2708772"/>
            <a:ext cx="2547741" cy="3468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D78DD2-DF48-39A5-1BA7-33FBECAA5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109" y="2871230"/>
            <a:ext cx="8234423" cy="31432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4455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4841</TotalTime>
  <Words>555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Times New Roman</vt:lpstr>
      <vt:lpstr>Depth</vt:lpstr>
      <vt:lpstr>CONSUMER GOODS AD-HOC INSIGHTS</vt:lpstr>
      <vt:lpstr>Project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GOODS AD-HOC INSIGHTS</dc:title>
  <dc:creator>Aravind Bhaskar</dc:creator>
  <cp:lastModifiedBy>Aravind Bhaskar</cp:lastModifiedBy>
  <cp:revision>1</cp:revision>
  <dcterms:created xsi:type="dcterms:W3CDTF">2024-04-01T04:52:27Z</dcterms:created>
  <dcterms:modified xsi:type="dcterms:W3CDTF">2024-04-04T13:33:57Z</dcterms:modified>
</cp:coreProperties>
</file>