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226a877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226a877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226a877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226a877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226a877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226a877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226a877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226a877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226a877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226a877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226a877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226a877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26a877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26a877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226a877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226a877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Healthcare Coverage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Anand Raman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Population Survey Annual Social and Economic Supplement</a:t>
            </a:r>
            <a:endParaRPr b="1" sz="1800" u="sng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 1 Household file: 95000 observations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Interview: 67000 observations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Non-interview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 2 Family File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 3 Person File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Dataset: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household file of the 2017 data for the Current Population Survey Annual Social and Economic Supplement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30% of data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Training</a:t>
            </a:r>
            <a:r>
              <a:rPr lang="en" sz="1800"/>
              <a:t> </a:t>
            </a:r>
            <a:r>
              <a:rPr b="1" lang="en" sz="1800"/>
              <a:t>Set</a:t>
            </a:r>
            <a:r>
              <a:rPr lang="en" sz="1800"/>
              <a:t>: 85% of data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Testing</a:t>
            </a:r>
            <a:r>
              <a:rPr lang="en" sz="1800"/>
              <a:t> </a:t>
            </a:r>
            <a:r>
              <a:rPr b="1" lang="en" sz="1800"/>
              <a:t>Set</a:t>
            </a:r>
            <a:r>
              <a:rPr lang="en" sz="1800"/>
              <a:t>: 15% of data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Variable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11725" y="1481550"/>
            <a:ext cx="8520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Current Coverage: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now_hcov: Current healthcare status of houshold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 Levels: Everyone, Some People, No One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Recoded to two levels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Everyone, or some/none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Healthcare Coverage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Relatively low percentage (~13%) of households who are not covered at all or only have some people covered</a:t>
            </a:r>
            <a:endParaRPr sz="14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543284"/>
            <a:ext cx="3999901" cy="300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127" y="2391525"/>
            <a:ext cx="3537550" cy="2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 And Response: Troubleshooting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Redundant Metrics: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Household Income Recoded and Real Value of Household Income etc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Indicator Variables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coding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Allocation Flags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Doing my best not to cheat: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stand-ins for current healthcare coverage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Current Medicare coverage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Current private healthcare coverage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Battling the Null Classifier with Logistic Regression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79025" y="51600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Null Classifier Test Error Rate: </a:t>
            </a:r>
            <a:r>
              <a:rPr lang="en" sz="1400"/>
              <a:t>0.134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Ridge Regression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Error Rate: 0.134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Lasso</a:t>
            </a:r>
            <a:r>
              <a:rPr lang="en" sz="1400"/>
              <a:t> </a:t>
            </a:r>
            <a:r>
              <a:rPr b="1" lang="en" sz="1400"/>
              <a:t>Regression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Error Rate: 0.133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Forwards and backwards selection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Error Rate: 0.133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8 variables included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Evaluation</a:t>
            </a:r>
            <a:r>
              <a:rPr lang="en" sz="1400"/>
              <a:t>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performance as of now is quite poor, only beating the null by about 0.1%.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Multicollinearity and correlation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Finding a Better Model: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Classification Tree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Lots of binary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LDA or QDA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Eliminates a lot of questions asked to only subsets of the households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KNN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Might be difficult to implement with so many 0,1 variables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Clean Up Predictors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rid of predictors that overlap too closely with others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Review the list of predictors and eliminate missed allocation flags etc.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