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</a:t>
            </a:r>
          </a:p>
        </p:txBody>
      </p:sp>
      <p:pic>
        <p:nvPicPr>
          <p:cNvPr id="3" name="Picture 2" descr="Charts_char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Balances</a:t>
            </a:r>
          </a:p>
        </p:txBody>
      </p:sp>
      <p:pic>
        <p:nvPicPr>
          <p:cNvPr id="3" name="Picture 2" descr="Charts_chart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nan</a:t>
            </a:r>
          </a:p>
        </p:txBody>
      </p:sp>
      <p:pic>
        <p:nvPicPr>
          <p:cNvPr id="3" name="Picture 2" descr="Charts_chart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Opennings</a:t>
            </a:r>
          </a:p>
        </p:txBody>
      </p:sp>
      <p:pic>
        <p:nvPicPr>
          <p:cNvPr id="3" name="Picture 2" descr="Charts_char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Salary</a:t>
            </a:r>
          </a:p>
        </p:txBody>
      </p:sp>
      <p:pic>
        <p:nvPicPr>
          <p:cNvPr id="3" name="Picture 2" descr="Charts_char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Earnings from Heart</a:t>
            </a:r>
          </a:p>
        </p:txBody>
      </p:sp>
      <p:pic>
        <p:nvPicPr>
          <p:cNvPr id="3" name="Picture 2" descr="Charts_chart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from Expenditure</a:t>
            </a:r>
          </a:p>
        </p:txBody>
      </p:sp>
      <p:pic>
        <p:nvPicPr>
          <p:cNvPr id="3" name="Picture 2" descr="Charts_chart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 for Investment from Expenditure</a:t>
            </a:r>
          </a:p>
        </p:txBody>
      </p:sp>
      <p:pic>
        <p:nvPicPr>
          <p:cNvPr id="3" name="Picture 2" descr="Charts_chart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 for Loan from Expenditure</a:t>
            </a:r>
          </a:p>
        </p:txBody>
      </p:sp>
      <p:pic>
        <p:nvPicPr>
          <p:cNvPr id="3" name="Picture 2" descr="Charts_chart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Fixed Expenses</a:t>
            </a:r>
          </a:p>
        </p:txBody>
      </p:sp>
      <p:pic>
        <p:nvPicPr>
          <p:cNvPr id="3" name="Picture 2" descr="Charts_chart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Expenses</a:t>
            </a:r>
          </a:p>
        </p:txBody>
      </p:sp>
      <p:pic>
        <p:nvPicPr>
          <p:cNvPr id="3" name="Picture 2" descr="Charts_chart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