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8F39B-8F01-4001-94DD-7B711FD3BEF0}" v="99" dt="2024-11-18T09:24:48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Giri" userId="49740dc88efdebdb" providerId="LiveId" clId="{23795934-0FD8-4CE4-AF3F-58F05FFF3582}"/>
    <pc:docChg chg="undo custSel addSld modSld sldOrd">
      <pc:chgData name="Anand Giri" userId="49740dc88efdebdb" providerId="LiveId" clId="{23795934-0FD8-4CE4-AF3F-58F05FFF3582}" dt="2024-10-07T19:31:35.479" v="213" actId="1076"/>
      <pc:docMkLst>
        <pc:docMk/>
      </pc:docMkLst>
      <pc:sldChg chg="addSp delSp modSp mod">
        <pc:chgData name="Anand Giri" userId="49740dc88efdebdb" providerId="LiveId" clId="{23795934-0FD8-4CE4-AF3F-58F05FFF3582}" dt="2024-09-30T14:38:36.768" v="207"/>
        <pc:sldMkLst>
          <pc:docMk/>
          <pc:sldMk cId="2500449628" sldId="256"/>
        </pc:sldMkLst>
        <pc:spChg chg="mod">
          <ac:chgData name="Anand Giri" userId="49740dc88efdebdb" providerId="LiveId" clId="{23795934-0FD8-4CE4-AF3F-58F05FFF3582}" dt="2024-09-30T14:37:57.273" v="186" actId="14100"/>
          <ac:spMkLst>
            <pc:docMk/>
            <pc:sldMk cId="2500449628" sldId="256"/>
            <ac:spMk id="2" creationId="{6A9A32C0-0A86-517A-1D4C-4EF701FB8BF6}"/>
          </ac:spMkLst>
        </pc:spChg>
        <pc:spChg chg="mod">
          <ac:chgData name="Anand Giri" userId="49740dc88efdebdb" providerId="LiveId" clId="{23795934-0FD8-4CE4-AF3F-58F05FFF3582}" dt="2024-09-30T14:16:06.157" v="175" actId="20577"/>
          <ac:spMkLst>
            <pc:docMk/>
            <pc:sldMk cId="2500449628" sldId="256"/>
            <ac:spMk id="3" creationId="{85BF6362-7004-1474-6C16-1F722984D245}"/>
          </ac:spMkLst>
        </pc:spChg>
        <pc:spChg chg="add del mod">
          <ac:chgData name="Anand Giri" userId="49740dc88efdebdb" providerId="LiveId" clId="{23795934-0FD8-4CE4-AF3F-58F05FFF3582}" dt="2024-09-30T14:38:36.768" v="205"/>
          <ac:spMkLst>
            <pc:docMk/>
            <pc:sldMk cId="2500449628" sldId="256"/>
            <ac:spMk id="4" creationId="{9B543CCB-FAEB-A1D0-DA64-D5D10C5A8C3E}"/>
          </ac:spMkLst>
        </pc:spChg>
        <pc:spChg chg="add del mod">
          <ac:chgData name="Anand Giri" userId="49740dc88efdebdb" providerId="LiveId" clId="{23795934-0FD8-4CE4-AF3F-58F05FFF3582}" dt="2024-09-30T14:38:36.768" v="207"/>
          <ac:spMkLst>
            <pc:docMk/>
            <pc:sldMk cId="2500449628" sldId="256"/>
            <ac:spMk id="6" creationId="{6803915F-2C7A-DE82-CD93-692D00052AFD}"/>
          </ac:spMkLst>
        </pc:spChg>
      </pc:sldChg>
      <pc:sldChg chg="addSp modSp mod">
        <pc:chgData name="Anand Giri" userId="49740dc88efdebdb" providerId="LiveId" clId="{23795934-0FD8-4CE4-AF3F-58F05FFF3582}" dt="2024-09-30T14:37:04.977" v="185" actId="14861"/>
        <pc:sldMkLst>
          <pc:docMk/>
          <pc:sldMk cId="1338025591" sldId="257"/>
        </pc:sldMkLst>
        <pc:spChg chg="mod">
          <ac:chgData name="Anand Giri" userId="49740dc88efdebdb" providerId="LiveId" clId="{23795934-0FD8-4CE4-AF3F-58F05FFF3582}" dt="2024-09-30T14:16:28.336" v="177" actId="207"/>
          <ac:spMkLst>
            <pc:docMk/>
            <pc:sldMk cId="1338025591" sldId="257"/>
            <ac:spMk id="2" creationId="{3B2CE794-27A4-DC74-FDE0-132C88F5CBD5}"/>
          </ac:spMkLst>
        </pc:spChg>
        <pc:spChg chg="mod">
          <ac:chgData name="Anand Giri" userId="49740dc88efdebdb" providerId="LiveId" clId="{23795934-0FD8-4CE4-AF3F-58F05FFF3582}" dt="2024-09-30T14:13:41.886" v="168" actId="14100"/>
          <ac:spMkLst>
            <pc:docMk/>
            <pc:sldMk cId="1338025591" sldId="257"/>
            <ac:spMk id="3" creationId="{22A673C3-1C76-95EA-8574-FF381DD720CF}"/>
          </ac:spMkLst>
        </pc:spChg>
        <pc:picChg chg="add mod">
          <ac:chgData name="Anand Giri" userId="49740dc88efdebdb" providerId="LiveId" clId="{23795934-0FD8-4CE4-AF3F-58F05FFF3582}" dt="2024-09-30T14:37:04.977" v="185" actId="14861"/>
          <ac:picMkLst>
            <pc:docMk/>
            <pc:sldMk cId="1338025591" sldId="257"/>
            <ac:picMk id="5" creationId="{5859DE92-0258-8A3B-209D-007B03C59E9C}"/>
          </ac:picMkLst>
        </pc:picChg>
      </pc:sldChg>
      <pc:sldChg chg="addSp delSp modSp mod">
        <pc:chgData name="Anand Giri" userId="49740dc88efdebdb" providerId="LiveId" clId="{23795934-0FD8-4CE4-AF3F-58F05FFF3582}" dt="2024-10-07T19:31:35.479" v="213" actId="1076"/>
        <pc:sldMkLst>
          <pc:docMk/>
          <pc:sldMk cId="3357470738" sldId="258"/>
        </pc:sldMkLst>
        <pc:spChg chg="add del mod">
          <ac:chgData name="Anand Giri" userId="49740dc88efdebdb" providerId="LiveId" clId="{23795934-0FD8-4CE4-AF3F-58F05FFF3582}" dt="2024-09-30T14:12:41.811" v="153" actId="931"/>
          <ac:spMkLst>
            <pc:docMk/>
            <pc:sldMk cId="3357470738" sldId="258"/>
            <ac:spMk id="3" creationId="{8825EF57-4F5B-228E-4BBD-7824567BECD6}"/>
          </ac:spMkLst>
        </pc:spChg>
        <pc:picChg chg="add mod">
          <ac:chgData name="Anand Giri" userId="49740dc88efdebdb" providerId="LiveId" clId="{23795934-0FD8-4CE4-AF3F-58F05FFF3582}" dt="2024-10-07T19:31:35.479" v="213" actId="1076"/>
          <ac:picMkLst>
            <pc:docMk/>
            <pc:sldMk cId="3357470738" sldId="258"/>
            <ac:picMk id="5" creationId="{6BF6DB44-0C1A-87C0-A53E-B5E33830B260}"/>
          </ac:picMkLst>
        </pc:picChg>
        <pc:picChg chg="del">
          <ac:chgData name="Anand Giri" userId="49740dc88efdebdb" providerId="LiveId" clId="{23795934-0FD8-4CE4-AF3F-58F05FFF3582}" dt="2024-09-30T14:12:27.116" v="152" actId="478"/>
          <ac:picMkLst>
            <pc:docMk/>
            <pc:sldMk cId="3357470738" sldId="258"/>
            <ac:picMk id="2050" creationId="{BE2FC881-27BB-D706-AA9E-BCE0BBD3BFD4}"/>
          </ac:picMkLst>
        </pc:picChg>
      </pc:sldChg>
      <pc:sldChg chg="modSp mod">
        <pc:chgData name="Anand Giri" userId="49740dc88efdebdb" providerId="LiveId" clId="{23795934-0FD8-4CE4-AF3F-58F05FFF3582}" dt="2024-09-30T14:16:23.618" v="176" actId="207"/>
        <pc:sldMkLst>
          <pc:docMk/>
          <pc:sldMk cId="2317731983" sldId="259"/>
        </pc:sldMkLst>
        <pc:spChg chg="mod">
          <ac:chgData name="Anand Giri" userId="49740dc88efdebdb" providerId="LiveId" clId="{23795934-0FD8-4CE4-AF3F-58F05FFF3582}" dt="2024-09-30T14:16:23.618" v="176" actId="207"/>
          <ac:spMkLst>
            <pc:docMk/>
            <pc:sldMk cId="2317731983" sldId="259"/>
            <ac:spMk id="2" creationId="{F3EF1FA3-BCC0-C602-96B1-6B253B749234}"/>
          </ac:spMkLst>
        </pc:spChg>
      </pc:sldChg>
      <pc:sldChg chg="modSp mod ord">
        <pc:chgData name="Anand Giri" userId="49740dc88efdebdb" providerId="LiveId" clId="{23795934-0FD8-4CE4-AF3F-58F05FFF3582}" dt="2024-09-30T14:16:52.358" v="179" actId="207"/>
        <pc:sldMkLst>
          <pc:docMk/>
          <pc:sldMk cId="1178603205" sldId="260"/>
        </pc:sldMkLst>
        <pc:spChg chg="mod">
          <ac:chgData name="Anand Giri" userId="49740dc88efdebdb" providerId="LiveId" clId="{23795934-0FD8-4CE4-AF3F-58F05FFF3582}" dt="2024-09-30T14:16:52.358" v="179" actId="207"/>
          <ac:spMkLst>
            <pc:docMk/>
            <pc:sldMk cId="1178603205" sldId="260"/>
            <ac:spMk id="2" creationId="{BCD4B155-DD88-AF57-575A-AEF51C02E92C}"/>
          </ac:spMkLst>
        </pc:spChg>
      </pc:sldChg>
      <pc:sldChg chg="addSp modSp new mod">
        <pc:chgData name="Anand Giri" userId="49740dc88efdebdb" providerId="LiveId" clId="{23795934-0FD8-4CE4-AF3F-58F05FFF3582}" dt="2024-09-24T14:39:22.294" v="111" actId="2711"/>
        <pc:sldMkLst>
          <pc:docMk/>
          <pc:sldMk cId="2108572553" sldId="261"/>
        </pc:sldMkLst>
        <pc:spChg chg="mod">
          <ac:chgData name="Anand Giri" userId="49740dc88efdebdb" providerId="LiveId" clId="{23795934-0FD8-4CE4-AF3F-58F05FFF3582}" dt="2024-09-24T14:38:07.956" v="21" actId="1076"/>
          <ac:spMkLst>
            <pc:docMk/>
            <pc:sldMk cId="2108572553" sldId="261"/>
            <ac:spMk id="2" creationId="{3DA3CA86-B20D-099E-C0C8-D9F0F76A628E}"/>
          </ac:spMkLst>
        </pc:spChg>
        <pc:spChg chg="mod">
          <ac:chgData name="Anand Giri" userId="49740dc88efdebdb" providerId="LiveId" clId="{23795934-0FD8-4CE4-AF3F-58F05FFF3582}" dt="2024-09-24T14:39:22.294" v="111" actId="2711"/>
          <ac:spMkLst>
            <pc:docMk/>
            <pc:sldMk cId="2108572553" sldId="261"/>
            <ac:spMk id="3" creationId="{CDBB4174-0F70-B50B-7B5B-519BCCB2B34C}"/>
          </ac:spMkLst>
        </pc:spChg>
        <pc:picChg chg="add mod">
          <ac:chgData name="Anand Giri" userId="49740dc88efdebdb" providerId="LiveId" clId="{23795934-0FD8-4CE4-AF3F-58F05FFF3582}" dt="2024-09-24T14:38:50.840" v="94" actId="14100"/>
          <ac:picMkLst>
            <pc:docMk/>
            <pc:sldMk cId="2108572553" sldId="261"/>
            <ac:picMk id="3074" creationId="{A6BFC3BE-1001-FDE2-9860-34C5C8003EB6}"/>
          </ac:picMkLst>
        </pc:picChg>
      </pc:sldChg>
      <pc:sldChg chg="modSp new mod ord">
        <pc:chgData name="Anand Giri" userId="49740dc88efdebdb" providerId="LiveId" clId="{23795934-0FD8-4CE4-AF3F-58F05FFF3582}" dt="2024-09-30T14:16:32.710" v="178" actId="207"/>
        <pc:sldMkLst>
          <pc:docMk/>
          <pc:sldMk cId="2654970840" sldId="262"/>
        </pc:sldMkLst>
        <pc:spChg chg="mod">
          <ac:chgData name="Anand Giri" userId="49740dc88efdebdb" providerId="LiveId" clId="{23795934-0FD8-4CE4-AF3F-58F05FFF3582}" dt="2024-09-30T14:16:32.710" v="178" actId="207"/>
          <ac:spMkLst>
            <pc:docMk/>
            <pc:sldMk cId="2654970840" sldId="262"/>
            <ac:spMk id="2" creationId="{2FC8E762-D85C-8AF6-9E03-FC838A40C518}"/>
          </ac:spMkLst>
        </pc:spChg>
        <pc:spChg chg="mod">
          <ac:chgData name="Anand Giri" userId="49740dc88efdebdb" providerId="LiveId" clId="{23795934-0FD8-4CE4-AF3F-58F05FFF3582}" dt="2024-09-24T14:44:58.974" v="150"/>
          <ac:spMkLst>
            <pc:docMk/>
            <pc:sldMk cId="2654970840" sldId="262"/>
            <ac:spMk id="3" creationId="{E9C724D8-0A62-97E3-1258-F42619AAAD59}"/>
          </ac:spMkLst>
        </pc:spChg>
      </pc:sldChg>
      <pc:sldChg chg="new">
        <pc:chgData name="Anand Giri" userId="49740dc88efdebdb" providerId="LiveId" clId="{23795934-0FD8-4CE4-AF3F-58F05FFF3582}" dt="2024-09-24T14:35:32.171" v="2" actId="680"/>
        <pc:sldMkLst>
          <pc:docMk/>
          <pc:sldMk cId="2829074008" sldId="263"/>
        </pc:sldMkLst>
      </pc:sldChg>
    </pc:docChg>
  </pc:docChgLst>
  <pc:docChgLst>
    <pc:chgData name="Anand Giri" userId="49740dc88efdebdb" providerId="LiveId" clId="{FFE8F39B-8F01-4001-94DD-7B711FD3BEF0}"/>
    <pc:docChg chg="undo redo custSel addSld modSld sldOrd">
      <pc:chgData name="Anand Giri" userId="49740dc88efdebdb" providerId="LiveId" clId="{FFE8F39B-8F01-4001-94DD-7B711FD3BEF0}" dt="2024-11-18T09:24:59.818" v="3289" actId="2711"/>
      <pc:docMkLst>
        <pc:docMk/>
      </pc:docMkLst>
      <pc:sldChg chg="delSp modSp mod">
        <pc:chgData name="Anand Giri" userId="49740dc88efdebdb" providerId="LiveId" clId="{FFE8F39B-8F01-4001-94DD-7B711FD3BEF0}" dt="2024-11-18T09:00:15.633" v="3066" actId="1076"/>
        <pc:sldMkLst>
          <pc:docMk/>
          <pc:sldMk cId="2500449628" sldId="256"/>
        </pc:sldMkLst>
        <pc:spChg chg="mod">
          <ac:chgData name="Anand Giri" userId="49740dc88efdebdb" providerId="LiveId" clId="{FFE8F39B-8F01-4001-94DD-7B711FD3BEF0}" dt="2024-11-18T08:59:35.948" v="3058" actId="2711"/>
          <ac:spMkLst>
            <pc:docMk/>
            <pc:sldMk cId="2500449628" sldId="256"/>
            <ac:spMk id="2" creationId="{6A9A32C0-0A86-517A-1D4C-4EF701FB8BF6}"/>
          </ac:spMkLst>
        </pc:spChg>
        <pc:spChg chg="mod">
          <ac:chgData name="Anand Giri" userId="49740dc88efdebdb" providerId="LiveId" clId="{FFE8F39B-8F01-4001-94DD-7B711FD3BEF0}" dt="2024-11-18T09:00:15.633" v="3066" actId="1076"/>
          <ac:spMkLst>
            <pc:docMk/>
            <pc:sldMk cId="2500449628" sldId="256"/>
            <ac:spMk id="3" creationId="{85BF6362-7004-1474-6C16-1F722984D245}"/>
          </ac:spMkLst>
        </pc:spChg>
        <pc:spChg chg="mod">
          <ac:chgData name="Anand Giri" userId="49740dc88efdebdb" providerId="LiveId" clId="{FFE8F39B-8F01-4001-94DD-7B711FD3BEF0}" dt="2024-11-15T14:05:55.814" v="2774" actId="1076"/>
          <ac:spMkLst>
            <pc:docMk/>
            <pc:sldMk cId="2500449628" sldId="256"/>
            <ac:spMk id="5" creationId="{0447A876-E115-026D-16CC-B65AD3CF7C68}"/>
          </ac:spMkLst>
        </pc:spChg>
        <pc:spChg chg="mod">
          <ac:chgData name="Anand Giri" userId="49740dc88efdebdb" providerId="LiveId" clId="{FFE8F39B-8F01-4001-94DD-7B711FD3BEF0}" dt="2024-11-12T10:32:38.537" v="116" actId="1076"/>
          <ac:spMkLst>
            <pc:docMk/>
            <pc:sldMk cId="2500449628" sldId="256"/>
            <ac:spMk id="7" creationId="{719C2FE1-5D84-9E8F-CA7C-9F90F0AD1F16}"/>
          </ac:spMkLst>
        </pc:spChg>
        <pc:spChg chg="del">
          <ac:chgData name="Anand Giri" userId="49740dc88efdebdb" providerId="LiveId" clId="{FFE8F39B-8F01-4001-94DD-7B711FD3BEF0}" dt="2024-11-12T10:28:41.659" v="72" actId="478"/>
          <ac:spMkLst>
            <pc:docMk/>
            <pc:sldMk cId="2500449628" sldId="256"/>
            <ac:spMk id="9" creationId="{055797AA-F412-8F97-1E6A-29F7C93325DB}"/>
          </ac:spMkLst>
        </pc:spChg>
      </pc:sldChg>
      <pc:sldChg chg="delSp modSp mod">
        <pc:chgData name="Anand Giri" userId="49740dc88efdebdb" providerId="LiveId" clId="{FFE8F39B-8F01-4001-94DD-7B711FD3BEF0}" dt="2024-11-18T09:13:12.883" v="3092" actId="1076"/>
        <pc:sldMkLst>
          <pc:docMk/>
          <pc:sldMk cId="1338025591" sldId="257"/>
        </pc:sldMkLst>
        <pc:spChg chg="mod">
          <ac:chgData name="Anand Giri" userId="49740dc88efdebdb" providerId="LiveId" clId="{FFE8F39B-8F01-4001-94DD-7B711FD3BEF0}" dt="2024-11-18T09:01:39.198" v="3076" actId="2711"/>
          <ac:spMkLst>
            <pc:docMk/>
            <pc:sldMk cId="1338025591" sldId="257"/>
            <ac:spMk id="2" creationId="{3B2CE794-27A4-DC74-FDE0-132C88F5CBD5}"/>
          </ac:spMkLst>
        </pc:spChg>
        <pc:spChg chg="mod">
          <ac:chgData name="Anand Giri" userId="49740dc88efdebdb" providerId="LiveId" clId="{FFE8F39B-8F01-4001-94DD-7B711FD3BEF0}" dt="2024-11-18T09:13:12.883" v="3092" actId="1076"/>
          <ac:spMkLst>
            <pc:docMk/>
            <pc:sldMk cId="1338025591" sldId="257"/>
            <ac:spMk id="3" creationId="{22A673C3-1C76-95EA-8574-FF381DD720CF}"/>
          </ac:spMkLst>
        </pc:spChg>
        <pc:picChg chg="del">
          <ac:chgData name="Anand Giri" userId="49740dc88efdebdb" providerId="LiveId" clId="{FFE8F39B-8F01-4001-94DD-7B711FD3BEF0}" dt="2024-11-15T10:46:11.917" v="2733" actId="478"/>
          <ac:picMkLst>
            <pc:docMk/>
            <pc:sldMk cId="1338025591" sldId="257"/>
            <ac:picMk id="5" creationId="{5859DE92-0258-8A3B-209D-007B03C59E9C}"/>
          </ac:picMkLst>
        </pc:picChg>
      </pc:sldChg>
      <pc:sldChg chg="modSp mod ord">
        <pc:chgData name="Anand Giri" userId="49740dc88efdebdb" providerId="LiveId" clId="{FFE8F39B-8F01-4001-94DD-7B711FD3BEF0}" dt="2024-11-18T09:14:03.513" v="3102" actId="1076"/>
        <pc:sldMkLst>
          <pc:docMk/>
          <pc:sldMk cId="3357470738" sldId="258"/>
        </pc:sldMkLst>
        <pc:spChg chg="mod">
          <ac:chgData name="Anand Giri" userId="49740dc88efdebdb" providerId="LiveId" clId="{FFE8F39B-8F01-4001-94DD-7B711FD3BEF0}" dt="2024-11-18T09:14:03.513" v="3102" actId="1076"/>
          <ac:spMkLst>
            <pc:docMk/>
            <pc:sldMk cId="3357470738" sldId="258"/>
            <ac:spMk id="2" creationId="{4A44C3EF-52AF-3118-85A0-3A33095CFAE2}"/>
          </ac:spMkLst>
        </pc:spChg>
        <pc:picChg chg="mod">
          <ac:chgData name="Anand Giri" userId="49740dc88efdebdb" providerId="LiveId" clId="{FFE8F39B-8F01-4001-94DD-7B711FD3BEF0}" dt="2024-11-18T09:13:23.950" v="3094" actId="14100"/>
          <ac:picMkLst>
            <pc:docMk/>
            <pc:sldMk cId="3357470738" sldId="258"/>
            <ac:picMk id="5" creationId="{6BF6DB44-0C1A-87C0-A53E-B5E33830B260}"/>
          </ac:picMkLst>
        </pc:picChg>
      </pc:sldChg>
      <pc:sldChg chg="delSp modSp mod">
        <pc:chgData name="Anand Giri" userId="49740dc88efdebdb" providerId="LiveId" clId="{FFE8F39B-8F01-4001-94DD-7B711FD3BEF0}" dt="2024-11-18T09:01:03.982" v="3075" actId="2711"/>
        <pc:sldMkLst>
          <pc:docMk/>
          <pc:sldMk cId="2317731983" sldId="259"/>
        </pc:sldMkLst>
        <pc:spChg chg="mod">
          <ac:chgData name="Anand Giri" userId="49740dc88efdebdb" providerId="LiveId" clId="{FFE8F39B-8F01-4001-94DD-7B711FD3BEF0}" dt="2024-11-18T09:01:03.982" v="3075" actId="2711"/>
          <ac:spMkLst>
            <pc:docMk/>
            <pc:sldMk cId="2317731983" sldId="259"/>
            <ac:spMk id="2" creationId="{F3EF1FA3-BCC0-C602-96B1-6B253B749234}"/>
          </ac:spMkLst>
        </pc:spChg>
        <pc:spChg chg="mod">
          <ac:chgData name="Anand Giri" userId="49740dc88efdebdb" providerId="LiveId" clId="{FFE8F39B-8F01-4001-94DD-7B711FD3BEF0}" dt="2024-11-18T09:00:54.845" v="3074" actId="27636"/>
          <ac:spMkLst>
            <pc:docMk/>
            <pc:sldMk cId="2317731983" sldId="259"/>
            <ac:spMk id="3" creationId="{80F83F95-89B0-9792-5309-81FD2843C138}"/>
          </ac:spMkLst>
        </pc:spChg>
        <pc:picChg chg="del mod">
          <ac:chgData name="Anand Giri" userId="49740dc88efdebdb" providerId="LiveId" clId="{FFE8F39B-8F01-4001-94DD-7B711FD3BEF0}" dt="2024-11-18T09:00:26.727" v="3067" actId="478"/>
          <ac:picMkLst>
            <pc:docMk/>
            <pc:sldMk cId="2317731983" sldId="259"/>
            <ac:picMk id="1026" creationId="{0D88A922-33EE-BA5E-AC75-02B9FDC826AF}"/>
          </ac:picMkLst>
        </pc:picChg>
      </pc:sldChg>
      <pc:sldChg chg="addSp delSp modSp mod ord">
        <pc:chgData name="Anand Giri" userId="49740dc88efdebdb" providerId="LiveId" clId="{FFE8F39B-8F01-4001-94DD-7B711FD3BEF0}" dt="2024-11-18T09:12:24.008" v="3086" actId="1076"/>
        <pc:sldMkLst>
          <pc:docMk/>
          <pc:sldMk cId="1178603205" sldId="260"/>
        </pc:sldMkLst>
        <pc:spChg chg="mod">
          <ac:chgData name="Anand Giri" userId="49740dc88efdebdb" providerId="LiveId" clId="{FFE8F39B-8F01-4001-94DD-7B711FD3BEF0}" dt="2024-11-18T09:01:58.475" v="3081" actId="27636"/>
          <ac:spMkLst>
            <pc:docMk/>
            <pc:sldMk cId="1178603205" sldId="260"/>
            <ac:spMk id="2" creationId="{BCD4B155-DD88-AF57-575A-AEF51C02E92C}"/>
          </ac:spMkLst>
        </pc:spChg>
        <pc:spChg chg="mod">
          <ac:chgData name="Anand Giri" userId="49740dc88efdebdb" providerId="LiveId" clId="{FFE8F39B-8F01-4001-94DD-7B711FD3BEF0}" dt="2024-11-18T09:12:13.628" v="3085" actId="20577"/>
          <ac:spMkLst>
            <pc:docMk/>
            <pc:sldMk cId="1178603205" sldId="260"/>
            <ac:spMk id="3" creationId="{F9F332AC-0373-6D4D-2BC3-A58A49162093}"/>
          </ac:spMkLst>
        </pc:spChg>
        <pc:spChg chg="mod">
          <ac:chgData name="Anand Giri" userId="49740dc88efdebdb" providerId="LiveId" clId="{FFE8F39B-8F01-4001-94DD-7B711FD3BEF0}" dt="2024-11-18T09:12:24.008" v="3086" actId="1076"/>
          <ac:spMkLst>
            <pc:docMk/>
            <pc:sldMk cId="1178603205" sldId="260"/>
            <ac:spMk id="4" creationId="{220A517F-0F75-11AA-F717-ABA4004919D4}"/>
          </ac:spMkLst>
        </pc:spChg>
        <pc:spChg chg="add del mod ord">
          <ac:chgData name="Anand Giri" userId="49740dc88efdebdb" providerId="LiveId" clId="{FFE8F39B-8F01-4001-94DD-7B711FD3BEF0}" dt="2024-11-14T09:05:37.224" v="1249" actId="478"/>
          <ac:spMkLst>
            <pc:docMk/>
            <pc:sldMk cId="1178603205" sldId="260"/>
            <ac:spMk id="7" creationId="{EBB82FFB-915A-D3AD-5DA1-E3E7682A5504}"/>
          </ac:spMkLst>
        </pc:spChg>
        <pc:picChg chg="add del mod">
          <ac:chgData name="Anand Giri" userId="49740dc88efdebdb" providerId="LiveId" clId="{FFE8F39B-8F01-4001-94DD-7B711FD3BEF0}" dt="2024-11-14T09:02:43.835" v="1230" actId="478"/>
          <ac:picMkLst>
            <pc:docMk/>
            <pc:sldMk cId="1178603205" sldId="260"/>
            <ac:picMk id="6" creationId="{090511DC-68A0-4F72-4C7D-FFAA7BEBD9D8}"/>
          </ac:picMkLst>
        </pc:picChg>
      </pc:sldChg>
      <pc:sldChg chg="addSp delSp modSp mod">
        <pc:chgData name="Anand Giri" userId="49740dc88efdebdb" providerId="LiveId" clId="{FFE8F39B-8F01-4001-94DD-7B711FD3BEF0}" dt="2024-11-18T09:16:20.490" v="3130" actId="1076"/>
        <pc:sldMkLst>
          <pc:docMk/>
          <pc:sldMk cId="2108572553" sldId="261"/>
        </pc:sldMkLst>
        <pc:spChg chg="mod">
          <ac:chgData name="Anand Giri" userId="49740dc88efdebdb" providerId="LiveId" clId="{FFE8F39B-8F01-4001-94DD-7B711FD3BEF0}" dt="2024-11-18T09:14:53.332" v="3111" actId="2711"/>
          <ac:spMkLst>
            <pc:docMk/>
            <pc:sldMk cId="2108572553" sldId="261"/>
            <ac:spMk id="2" creationId="{3DA3CA86-B20D-099E-C0C8-D9F0F76A628E}"/>
          </ac:spMkLst>
        </pc:spChg>
        <pc:spChg chg="mod">
          <ac:chgData name="Anand Giri" userId="49740dc88efdebdb" providerId="LiveId" clId="{FFE8F39B-8F01-4001-94DD-7B711FD3BEF0}" dt="2024-11-18T09:16:17.635" v="3129" actId="20577"/>
          <ac:spMkLst>
            <pc:docMk/>
            <pc:sldMk cId="2108572553" sldId="261"/>
            <ac:spMk id="3" creationId="{CDBB4174-0F70-B50B-7B5B-519BCCB2B34C}"/>
          </ac:spMkLst>
        </pc:spChg>
        <pc:spChg chg="add mod">
          <ac:chgData name="Anand Giri" userId="49740dc88efdebdb" providerId="LiveId" clId="{FFE8F39B-8F01-4001-94DD-7B711FD3BEF0}" dt="2024-11-18T09:15:16.615" v="3116" actId="255"/>
          <ac:spMkLst>
            <pc:docMk/>
            <pc:sldMk cId="2108572553" sldId="261"/>
            <ac:spMk id="6" creationId="{066420CD-DEA8-093A-A485-6A4F71526025}"/>
          </ac:spMkLst>
        </pc:spChg>
        <pc:spChg chg="add mod">
          <ac:chgData name="Anand Giri" userId="49740dc88efdebdb" providerId="LiveId" clId="{FFE8F39B-8F01-4001-94DD-7B711FD3BEF0}" dt="2024-11-18T09:16:20.490" v="3130" actId="1076"/>
          <ac:spMkLst>
            <pc:docMk/>
            <pc:sldMk cId="2108572553" sldId="261"/>
            <ac:spMk id="7" creationId="{6F1F0CE4-9C9A-8AFA-1ED3-3626F63CD963}"/>
          </ac:spMkLst>
        </pc:spChg>
        <pc:spChg chg="add del">
          <ac:chgData name="Anand Giri" userId="49740dc88efdebdb" providerId="LiveId" clId="{FFE8F39B-8F01-4001-94DD-7B711FD3BEF0}" dt="2024-11-15T14:45:43.567" v="2951" actId="11529"/>
          <ac:spMkLst>
            <pc:docMk/>
            <pc:sldMk cId="2108572553" sldId="261"/>
            <ac:spMk id="8" creationId="{AAEC2FD3-1511-A1AB-2D3C-828D125AFA1A}"/>
          </ac:spMkLst>
        </pc:spChg>
        <pc:spChg chg="add mod">
          <ac:chgData name="Anand Giri" userId="49740dc88efdebdb" providerId="LiveId" clId="{FFE8F39B-8F01-4001-94DD-7B711FD3BEF0}" dt="2024-11-15T14:47:09.012" v="2962" actId="1076"/>
          <ac:spMkLst>
            <pc:docMk/>
            <pc:sldMk cId="2108572553" sldId="261"/>
            <ac:spMk id="9" creationId="{E2AFEB14-2C6F-40AF-2DB9-62252B72F203}"/>
          </ac:spMkLst>
        </pc:spChg>
        <pc:graphicFrameChg chg="add mod">
          <ac:chgData name="Anand Giri" userId="49740dc88efdebdb" providerId="LiveId" clId="{FFE8F39B-8F01-4001-94DD-7B711FD3BEF0}" dt="2024-11-18T09:16:12.115" v="3126" actId="14100"/>
          <ac:graphicFrameMkLst>
            <pc:docMk/>
            <pc:sldMk cId="2108572553" sldId="261"/>
            <ac:graphicFrameMk id="4" creationId="{0FF4E04B-ADC5-9BC4-2A2C-A05CD4E875C3}"/>
          </ac:graphicFrameMkLst>
        </pc:graphicFrameChg>
        <pc:graphicFrameChg chg="add mod">
          <ac:chgData name="Anand Giri" userId="49740dc88efdebdb" providerId="LiveId" clId="{FFE8F39B-8F01-4001-94DD-7B711FD3BEF0}" dt="2024-11-18T09:15:56.281" v="3124" actId="14100"/>
          <ac:graphicFrameMkLst>
            <pc:docMk/>
            <pc:sldMk cId="2108572553" sldId="261"/>
            <ac:graphicFrameMk id="5" creationId="{79DC0A59-2C04-C7EA-8B02-3CFD1E2A69E3}"/>
          </ac:graphicFrameMkLst>
        </pc:graphicFrameChg>
        <pc:picChg chg="del">
          <ac:chgData name="Anand Giri" userId="49740dc88efdebdb" providerId="LiveId" clId="{FFE8F39B-8F01-4001-94DD-7B711FD3BEF0}" dt="2024-11-14T09:10:40.543" v="1466" actId="478"/>
          <ac:picMkLst>
            <pc:docMk/>
            <pc:sldMk cId="2108572553" sldId="261"/>
            <ac:picMk id="3074" creationId="{A6BFC3BE-1001-FDE2-9860-34C5C8003EB6}"/>
          </ac:picMkLst>
        </pc:picChg>
      </pc:sldChg>
      <pc:sldChg chg="addSp delSp modSp mod">
        <pc:chgData name="Anand Giri" userId="49740dc88efdebdb" providerId="LiveId" clId="{FFE8F39B-8F01-4001-94DD-7B711FD3BEF0}" dt="2024-11-18T09:14:42.859" v="3110" actId="15"/>
        <pc:sldMkLst>
          <pc:docMk/>
          <pc:sldMk cId="2654970840" sldId="262"/>
        </pc:sldMkLst>
        <pc:spChg chg="mod">
          <ac:chgData name="Anand Giri" userId="49740dc88efdebdb" providerId="LiveId" clId="{FFE8F39B-8F01-4001-94DD-7B711FD3BEF0}" dt="2024-11-18T09:14:17.245" v="3105" actId="1076"/>
          <ac:spMkLst>
            <pc:docMk/>
            <pc:sldMk cId="2654970840" sldId="262"/>
            <ac:spMk id="2" creationId="{2FC8E762-D85C-8AF6-9E03-FC838A40C518}"/>
          </ac:spMkLst>
        </pc:spChg>
        <pc:spChg chg="mod">
          <ac:chgData name="Anand Giri" userId="49740dc88efdebdb" providerId="LiveId" clId="{FFE8F39B-8F01-4001-94DD-7B711FD3BEF0}" dt="2024-11-18T09:14:42.859" v="3110" actId="15"/>
          <ac:spMkLst>
            <pc:docMk/>
            <pc:sldMk cId="2654970840" sldId="262"/>
            <ac:spMk id="3" creationId="{E9C724D8-0A62-97E3-1258-F42619AAAD59}"/>
          </ac:spMkLst>
        </pc:spChg>
        <pc:picChg chg="add del mod">
          <ac:chgData name="Anand Giri" userId="49740dc88efdebdb" providerId="LiveId" clId="{FFE8F39B-8F01-4001-94DD-7B711FD3BEF0}" dt="2024-11-14T09:00:29.668" v="1223" actId="478"/>
          <ac:picMkLst>
            <pc:docMk/>
            <pc:sldMk cId="2654970840" sldId="262"/>
            <ac:picMk id="4" creationId="{BCFB00EC-C7A4-1339-B6FA-900861965878}"/>
          </ac:picMkLst>
        </pc:picChg>
      </pc:sldChg>
      <pc:sldChg chg="addSp delSp modSp mod">
        <pc:chgData name="Anand Giri" userId="49740dc88efdebdb" providerId="LiveId" clId="{FFE8F39B-8F01-4001-94DD-7B711FD3BEF0}" dt="2024-11-18T09:16:46.243" v="3135" actId="14100"/>
        <pc:sldMkLst>
          <pc:docMk/>
          <pc:sldMk cId="2829074008" sldId="263"/>
        </pc:sldMkLst>
        <pc:spChg chg="add del mod">
          <ac:chgData name="Anand Giri" userId="49740dc88efdebdb" providerId="LiveId" clId="{FFE8F39B-8F01-4001-94DD-7B711FD3BEF0}" dt="2024-11-18T09:16:32.713" v="3132" actId="404"/>
          <ac:spMkLst>
            <pc:docMk/>
            <pc:sldMk cId="2829074008" sldId="263"/>
            <ac:spMk id="2" creationId="{2538C864-9A5B-C4D3-3079-6F9EF2EA31FC}"/>
          </ac:spMkLst>
        </pc:spChg>
        <pc:spChg chg="del mod">
          <ac:chgData name="Anand Giri" userId="49740dc88efdebdb" providerId="LiveId" clId="{FFE8F39B-8F01-4001-94DD-7B711FD3BEF0}" dt="2024-11-14T10:30:10.750" v="1936"/>
          <ac:spMkLst>
            <pc:docMk/>
            <pc:sldMk cId="2829074008" sldId="263"/>
            <ac:spMk id="3" creationId="{67C5D76E-A9DB-0561-AED6-436CED6DCCAD}"/>
          </ac:spMkLst>
        </pc:spChg>
        <pc:spChg chg="add">
          <ac:chgData name="Anand Giri" userId="49740dc88efdebdb" providerId="LiveId" clId="{FFE8F39B-8F01-4001-94DD-7B711FD3BEF0}" dt="2024-11-14T10:12:02.166" v="1854"/>
          <ac:spMkLst>
            <pc:docMk/>
            <pc:sldMk cId="2829074008" sldId="263"/>
            <ac:spMk id="4" creationId="{8D014794-603B-51B1-F853-6006F44E0702}"/>
          </ac:spMkLst>
        </pc:spChg>
        <pc:spChg chg="add">
          <ac:chgData name="Anand Giri" userId="49740dc88efdebdb" providerId="LiveId" clId="{FFE8F39B-8F01-4001-94DD-7B711FD3BEF0}" dt="2024-11-14T10:12:02.166" v="1854"/>
          <ac:spMkLst>
            <pc:docMk/>
            <pc:sldMk cId="2829074008" sldId="263"/>
            <ac:spMk id="5" creationId="{4EBDB0D4-5947-0014-C080-000C1DBFDE4D}"/>
          </ac:spMkLst>
        </pc:spChg>
        <pc:graphicFrameChg chg="add mod">
          <ac:chgData name="Anand Giri" userId="49740dc88efdebdb" providerId="LiveId" clId="{FFE8F39B-8F01-4001-94DD-7B711FD3BEF0}" dt="2024-11-18T09:16:46.243" v="3135" actId="14100"/>
          <ac:graphicFrameMkLst>
            <pc:docMk/>
            <pc:sldMk cId="2829074008" sldId="263"/>
            <ac:graphicFrameMk id="6" creationId="{B0C0D155-7671-0296-B1FF-2E9A8BD25DBC}"/>
          </ac:graphicFrameMkLst>
        </pc:graphicFrameChg>
        <pc:picChg chg="add">
          <ac:chgData name="Anand Giri" userId="49740dc88efdebdb" providerId="LiveId" clId="{FFE8F39B-8F01-4001-94DD-7B711FD3BEF0}" dt="2024-11-14T10:12:02.166" v="1854"/>
          <ac:picMkLst>
            <pc:docMk/>
            <pc:sldMk cId="2829074008" sldId="263"/>
            <ac:picMk id="2049" creationId="{A9A2A1DF-AB15-170B-CBCB-92788D8FD7A5}"/>
          </ac:picMkLst>
        </pc:picChg>
      </pc:sldChg>
      <pc:sldChg chg="addSp delSp modSp new mod">
        <pc:chgData name="Anand Giri" userId="49740dc88efdebdb" providerId="LiveId" clId="{FFE8F39B-8F01-4001-94DD-7B711FD3BEF0}" dt="2024-11-18T09:17:08.085" v="3141" actId="20577"/>
        <pc:sldMkLst>
          <pc:docMk/>
          <pc:sldMk cId="911902469" sldId="264"/>
        </pc:sldMkLst>
        <pc:spChg chg="mod">
          <ac:chgData name="Anand Giri" userId="49740dc88efdebdb" providerId="LiveId" clId="{FFE8F39B-8F01-4001-94DD-7B711FD3BEF0}" dt="2024-11-18T09:17:08.085" v="3141" actId="20577"/>
          <ac:spMkLst>
            <pc:docMk/>
            <pc:sldMk cId="911902469" sldId="264"/>
            <ac:spMk id="2" creationId="{CD5BAE24-73CE-9C9A-3433-CBE8A2DCA621}"/>
          </ac:spMkLst>
        </pc:spChg>
        <pc:spChg chg="del">
          <ac:chgData name="Anand Giri" userId="49740dc88efdebdb" providerId="LiveId" clId="{FFE8F39B-8F01-4001-94DD-7B711FD3BEF0}" dt="2024-11-14T10:34:27.511" v="1956" actId="22"/>
          <ac:spMkLst>
            <pc:docMk/>
            <pc:sldMk cId="911902469" sldId="264"/>
            <ac:spMk id="3" creationId="{B5D69884-0CCE-BE55-4562-ACAD2A0CCAA0}"/>
          </ac:spMkLst>
        </pc:spChg>
        <pc:spChg chg="add del mod">
          <ac:chgData name="Anand Giri" userId="49740dc88efdebdb" providerId="LiveId" clId="{FFE8F39B-8F01-4001-94DD-7B711FD3BEF0}" dt="2024-11-15T14:41:42.166" v="2889"/>
          <ac:spMkLst>
            <pc:docMk/>
            <pc:sldMk cId="911902469" sldId="264"/>
            <ac:spMk id="7" creationId="{C3E031FA-EDBD-DD1A-5515-0EBE92FE6B2A}"/>
          </ac:spMkLst>
        </pc:spChg>
        <pc:picChg chg="add mod">
          <ac:chgData name="Anand Giri" userId="49740dc88efdebdb" providerId="LiveId" clId="{FFE8F39B-8F01-4001-94DD-7B711FD3BEF0}" dt="2024-11-15T14:42:12.764" v="2896" actId="1076"/>
          <ac:picMkLst>
            <pc:docMk/>
            <pc:sldMk cId="911902469" sldId="264"/>
            <ac:picMk id="3" creationId="{912BC5B0-EDB4-2BE7-F15B-CE5EF45793D1}"/>
          </ac:picMkLst>
        </pc:picChg>
        <pc:picChg chg="add del mod ord">
          <ac:chgData name="Anand Giri" userId="49740dc88efdebdb" providerId="LiveId" clId="{FFE8F39B-8F01-4001-94DD-7B711FD3BEF0}" dt="2024-11-14T10:35:13.757" v="1961" actId="478"/>
          <ac:picMkLst>
            <pc:docMk/>
            <pc:sldMk cId="911902469" sldId="264"/>
            <ac:picMk id="5" creationId="{2F47493F-4FB2-2691-5428-8DD50E234977}"/>
          </ac:picMkLst>
        </pc:picChg>
        <pc:picChg chg="add del mod">
          <ac:chgData name="Anand Giri" userId="49740dc88efdebdb" providerId="LiveId" clId="{FFE8F39B-8F01-4001-94DD-7B711FD3BEF0}" dt="2024-11-15T14:41:39.832" v="2888" actId="21"/>
          <ac:picMkLst>
            <pc:docMk/>
            <pc:sldMk cId="911902469" sldId="264"/>
            <ac:picMk id="9" creationId="{912BC5B0-EDB4-2BE7-F15B-CE5EF45793D1}"/>
          </ac:picMkLst>
        </pc:picChg>
      </pc:sldChg>
      <pc:sldChg chg="addSp delSp modSp new mod">
        <pc:chgData name="Anand Giri" userId="49740dc88efdebdb" providerId="LiveId" clId="{FFE8F39B-8F01-4001-94DD-7B711FD3BEF0}" dt="2024-11-18T09:18:20.941" v="3148" actId="1076"/>
        <pc:sldMkLst>
          <pc:docMk/>
          <pc:sldMk cId="2194098673" sldId="265"/>
        </pc:sldMkLst>
        <pc:spChg chg="mod">
          <ac:chgData name="Anand Giri" userId="49740dc88efdebdb" providerId="LiveId" clId="{FFE8F39B-8F01-4001-94DD-7B711FD3BEF0}" dt="2024-11-18T09:18:20.941" v="3148" actId="1076"/>
          <ac:spMkLst>
            <pc:docMk/>
            <pc:sldMk cId="2194098673" sldId="265"/>
            <ac:spMk id="2" creationId="{E9AD762B-B77C-2B11-F1FD-1BECCD4B2591}"/>
          </ac:spMkLst>
        </pc:spChg>
        <pc:spChg chg="del">
          <ac:chgData name="Anand Giri" userId="49740dc88efdebdb" providerId="LiveId" clId="{FFE8F39B-8F01-4001-94DD-7B711FD3BEF0}" dt="2024-11-14T10:40:01.579" v="2010"/>
          <ac:spMkLst>
            <pc:docMk/>
            <pc:sldMk cId="2194098673" sldId="265"/>
            <ac:spMk id="3" creationId="{EDE0FEA3-D772-AD79-6EAF-764A8F820172}"/>
          </ac:spMkLst>
        </pc:spChg>
        <pc:graphicFrameChg chg="add mod">
          <ac:chgData name="Anand Giri" userId="49740dc88efdebdb" providerId="LiveId" clId="{FFE8F39B-8F01-4001-94DD-7B711FD3BEF0}" dt="2024-11-18T09:18:00.714" v="3143" actId="14100"/>
          <ac:graphicFrameMkLst>
            <pc:docMk/>
            <pc:sldMk cId="2194098673" sldId="265"/>
            <ac:graphicFrameMk id="4" creationId="{1D23D3A7-40BF-BABD-A167-E89650DD19AA}"/>
          </ac:graphicFrameMkLst>
        </pc:graphicFrameChg>
      </pc:sldChg>
      <pc:sldChg chg="addSp delSp modSp new mod">
        <pc:chgData name="Anand Giri" userId="49740dc88efdebdb" providerId="LiveId" clId="{FFE8F39B-8F01-4001-94DD-7B711FD3BEF0}" dt="2024-11-18T09:19:11.369" v="3158" actId="2711"/>
        <pc:sldMkLst>
          <pc:docMk/>
          <pc:sldMk cId="3284671171" sldId="266"/>
        </pc:sldMkLst>
        <pc:spChg chg="mod">
          <ac:chgData name="Anand Giri" userId="49740dc88efdebdb" providerId="LiveId" clId="{FFE8F39B-8F01-4001-94DD-7B711FD3BEF0}" dt="2024-11-18T09:18:42.045" v="3154" actId="14100"/>
          <ac:spMkLst>
            <pc:docMk/>
            <pc:sldMk cId="3284671171" sldId="266"/>
            <ac:spMk id="2" creationId="{81C9DF16-EBD3-7C82-D04A-052A87DE7F9D}"/>
          </ac:spMkLst>
        </pc:spChg>
        <pc:spChg chg="del">
          <ac:chgData name="Anand Giri" userId="49740dc88efdebdb" providerId="LiveId" clId="{FFE8F39B-8F01-4001-94DD-7B711FD3BEF0}" dt="2024-11-14T10:43:25.564" v="2029" actId="22"/>
          <ac:spMkLst>
            <pc:docMk/>
            <pc:sldMk cId="3284671171" sldId="266"/>
            <ac:spMk id="3" creationId="{5BBFA43E-CF78-B82E-B475-83E1478A2379}"/>
          </ac:spMkLst>
        </pc:spChg>
        <pc:spChg chg="add mod">
          <ac:chgData name="Anand Giri" userId="49740dc88efdebdb" providerId="LiveId" clId="{FFE8F39B-8F01-4001-94DD-7B711FD3BEF0}" dt="2024-11-18T09:19:11.369" v="3158" actId="2711"/>
          <ac:spMkLst>
            <pc:docMk/>
            <pc:sldMk cId="3284671171" sldId="266"/>
            <ac:spMk id="6" creationId="{C0B0C43D-0E50-A390-EE7B-722C88486B6B}"/>
          </ac:spMkLst>
        </pc:spChg>
        <pc:picChg chg="add mod ord">
          <ac:chgData name="Anand Giri" userId="49740dc88efdebdb" providerId="LiveId" clId="{FFE8F39B-8F01-4001-94DD-7B711FD3BEF0}" dt="2024-11-18T09:19:01.962" v="3157" actId="1076"/>
          <ac:picMkLst>
            <pc:docMk/>
            <pc:sldMk cId="3284671171" sldId="266"/>
            <ac:picMk id="5" creationId="{65FFC481-DF28-7367-C4D0-3371576C202F}"/>
          </ac:picMkLst>
        </pc:picChg>
      </pc:sldChg>
      <pc:sldChg chg="addSp delSp modSp new mod">
        <pc:chgData name="Anand Giri" userId="49740dc88efdebdb" providerId="LiveId" clId="{FFE8F39B-8F01-4001-94DD-7B711FD3BEF0}" dt="2024-11-18T09:19:46.695" v="3193" actId="1076"/>
        <pc:sldMkLst>
          <pc:docMk/>
          <pc:sldMk cId="1797876492" sldId="267"/>
        </pc:sldMkLst>
        <pc:spChg chg="mod">
          <ac:chgData name="Anand Giri" userId="49740dc88efdebdb" providerId="LiveId" clId="{FFE8F39B-8F01-4001-94DD-7B711FD3BEF0}" dt="2024-11-18T09:19:18.240" v="3160" actId="404"/>
          <ac:spMkLst>
            <pc:docMk/>
            <pc:sldMk cId="1797876492" sldId="267"/>
            <ac:spMk id="2" creationId="{A652D8D3-CAFD-2C06-48E1-B5BEA7D6B369}"/>
          </ac:spMkLst>
        </pc:spChg>
        <pc:spChg chg="del">
          <ac:chgData name="Anand Giri" userId="49740dc88efdebdb" providerId="LiveId" clId="{FFE8F39B-8F01-4001-94DD-7B711FD3BEF0}" dt="2024-11-14T10:50:53.204" v="2209"/>
          <ac:spMkLst>
            <pc:docMk/>
            <pc:sldMk cId="1797876492" sldId="267"/>
            <ac:spMk id="3" creationId="{94057216-6462-889F-0129-A188EEF416F6}"/>
          </ac:spMkLst>
        </pc:spChg>
        <pc:spChg chg="add mod">
          <ac:chgData name="Anand Giri" userId="49740dc88efdebdb" providerId="LiveId" clId="{FFE8F39B-8F01-4001-94DD-7B711FD3BEF0}" dt="2024-11-18T09:19:46.695" v="3193" actId="1076"/>
          <ac:spMkLst>
            <pc:docMk/>
            <pc:sldMk cId="1797876492" sldId="267"/>
            <ac:spMk id="5" creationId="{2CC2CE4A-D1F5-EFCB-0368-0290DDA1A13B}"/>
          </ac:spMkLst>
        </pc:spChg>
        <pc:graphicFrameChg chg="add mod">
          <ac:chgData name="Anand Giri" userId="49740dc88efdebdb" providerId="LiveId" clId="{FFE8F39B-8F01-4001-94DD-7B711FD3BEF0}" dt="2024-11-18T09:19:22.807" v="3161" actId="14100"/>
          <ac:graphicFrameMkLst>
            <pc:docMk/>
            <pc:sldMk cId="1797876492" sldId="267"/>
            <ac:graphicFrameMk id="4" creationId="{6A704897-C9FC-0C22-4BDD-0F86A4760476}"/>
          </ac:graphicFrameMkLst>
        </pc:graphicFrameChg>
      </pc:sldChg>
      <pc:sldChg chg="addSp delSp modSp new mod">
        <pc:chgData name="Anand Giri" userId="49740dc88efdebdb" providerId="LiveId" clId="{FFE8F39B-8F01-4001-94DD-7B711FD3BEF0}" dt="2024-11-18T09:20:09.740" v="3200" actId="1076"/>
        <pc:sldMkLst>
          <pc:docMk/>
          <pc:sldMk cId="420019325" sldId="268"/>
        </pc:sldMkLst>
        <pc:spChg chg="mod">
          <ac:chgData name="Anand Giri" userId="49740dc88efdebdb" providerId="LiveId" clId="{FFE8F39B-8F01-4001-94DD-7B711FD3BEF0}" dt="2024-11-18T09:20:05.603" v="3199" actId="1076"/>
          <ac:spMkLst>
            <pc:docMk/>
            <pc:sldMk cId="420019325" sldId="268"/>
            <ac:spMk id="2" creationId="{4A353899-8639-F1C3-C352-BE7C15CBD1EB}"/>
          </ac:spMkLst>
        </pc:spChg>
        <pc:spChg chg="del">
          <ac:chgData name="Anand Giri" userId="49740dc88efdebdb" providerId="LiveId" clId="{FFE8F39B-8F01-4001-94DD-7B711FD3BEF0}" dt="2024-11-14T10:54:42.845" v="2280"/>
          <ac:spMkLst>
            <pc:docMk/>
            <pc:sldMk cId="420019325" sldId="268"/>
            <ac:spMk id="3" creationId="{D119875D-E44D-C339-B1E3-84C834566288}"/>
          </ac:spMkLst>
        </pc:spChg>
        <pc:graphicFrameChg chg="add mod">
          <ac:chgData name="Anand Giri" userId="49740dc88efdebdb" providerId="LiveId" clId="{FFE8F39B-8F01-4001-94DD-7B711FD3BEF0}" dt="2024-11-18T09:20:09.740" v="3200" actId="1076"/>
          <ac:graphicFrameMkLst>
            <pc:docMk/>
            <pc:sldMk cId="420019325" sldId="268"/>
            <ac:graphicFrameMk id="4" creationId="{2D7C6FD9-6E1B-6828-D863-D89304C79921}"/>
          </ac:graphicFrameMkLst>
        </pc:graphicFrameChg>
        <pc:graphicFrameChg chg="add mod">
          <ac:chgData name="Anand Giri" userId="49740dc88efdebdb" providerId="LiveId" clId="{FFE8F39B-8F01-4001-94DD-7B711FD3BEF0}" dt="2024-11-14T10:54:59.276" v="2283"/>
          <ac:graphicFrameMkLst>
            <pc:docMk/>
            <pc:sldMk cId="420019325" sldId="268"/>
            <ac:graphicFrameMk id="5" creationId="{2D7C6FD9-6E1B-6828-D863-D89304C79921}"/>
          </ac:graphicFrameMkLst>
        </pc:graphicFrameChg>
      </pc:sldChg>
      <pc:sldChg chg="addSp delSp modSp new mod">
        <pc:chgData name="Anand Giri" userId="49740dc88efdebdb" providerId="LiveId" clId="{FFE8F39B-8F01-4001-94DD-7B711FD3BEF0}" dt="2024-11-18T09:20:38.962" v="3218" actId="1076"/>
        <pc:sldMkLst>
          <pc:docMk/>
          <pc:sldMk cId="2715813129" sldId="269"/>
        </pc:sldMkLst>
        <pc:spChg chg="mod">
          <ac:chgData name="Anand Giri" userId="49740dc88efdebdb" providerId="LiveId" clId="{FFE8F39B-8F01-4001-94DD-7B711FD3BEF0}" dt="2024-11-18T09:20:30.679" v="3216" actId="1076"/>
          <ac:spMkLst>
            <pc:docMk/>
            <pc:sldMk cId="2715813129" sldId="269"/>
            <ac:spMk id="2" creationId="{E408581E-F262-E367-8A3B-265EF8BB6F1D}"/>
          </ac:spMkLst>
        </pc:spChg>
        <pc:spChg chg="del">
          <ac:chgData name="Anand Giri" userId="49740dc88efdebdb" providerId="LiveId" clId="{FFE8F39B-8F01-4001-94DD-7B711FD3BEF0}" dt="2024-11-14T10:57:51.487" v="2326" actId="22"/>
          <ac:spMkLst>
            <pc:docMk/>
            <pc:sldMk cId="2715813129" sldId="269"/>
            <ac:spMk id="3" creationId="{B74A7062-1445-9371-3E97-A02F75659950}"/>
          </ac:spMkLst>
        </pc:spChg>
        <pc:spChg chg="add mod">
          <ac:chgData name="Anand Giri" userId="49740dc88efdebdb" providerId="LiveId" clId="{FFE8F39B-8F01-4001-94DD-7B711FD3BEF0}" dt="2024-11-18T09:20:38.962" v="3218" actId="1076"/>
          <ac:spMkLst>
            <pc:docMk/>
            <pc:sldMk cId="2715813129" sldId="269"/>
            <ac:spMk id="6" creationId="{F98A5D27-B72E-AE23-DBDE-743F26E10F43}"/>
          </ac:spMkLst>
        </pc:spChg>
        <pc:picChg chg="add mod ord">
          <ac:chgData name="Anand Giri" userId="49740dc88efdebdb" providerId="LiveId" clId="{FFE8F39B-8F01-4001-94DD-7B711FD3BEF0}" dt="2024-11-18T09:20:35.156" v="3217" actId="1076"/>
          <ac:picMkLst>
            <pc:docMk/>
            <pc:sldMk cId="2715813129" sldId="269"/>
            <ac:picMk id="5" creationId="{B5C4F6C1-F77D-E44A-D31D-7AEF56A4EA79}"/>
          </ac:picMkLst>
        </pc:picChg>
      </pc:sldChg>
      <pc:sldChg chg="addSp delSp modSp new mod">
        <pc:chgData name="Anand Giri" userId="49740dc88efdebdb" providerId="LiveId" clId="{FFE8F39B-8F01-4001-94DD-7B711FD3BEF0}" dt="2024-11-18T09:21:27.929" v="3238" actId="14100"/>
        <pc:sldMkLst>
          <pc:docMk/>
          <pc:sldMk cId="1607454734" sldId="270"/>
        </pc:sldMkLst>
        <pc:spChg chg="mod">
          <ac:chgData name="Anand Giri" userId="49740dc88efdebdb" providerId="LiveId" clId="{FFE8F39B-8F01-4001-94DD-7B711FD3BEF0}" dt="2024-11-18T09:20:55.109" v="3222" actId="14100"/>
          <ac:spMkLst>
            <pc:docMk/>
            <pc:sldMk cId="1607454734" sldId="270"/>
            <ac:spMk id="2" creationId="{93293D0C-9B3D-F83B-3DCC-3237CA994D2B}"/>
          </ac:spMkLst>
        </pc:spChg>
        <pc:spChg chg="del">
          <ac:chgData name="Anand Giri" userId="49740dc88efdebdb" providerId="LiveId" clId="{FFE8F39B-8F01-4001-94DD-7B711FD3BEF0}" dt="2024-11-14T11:08:00.586" v="2433"/>
          <ac:spMkLst>
            <pc:docMk/>
            <pc:sldMk cId="1607454734" sldId="270"/>
            <ac:spMk id="3" creationId="{32ABE824-F9BA-092A-42BC-857997BC139B}"/>
          </ac:spMkLst>
        </pc:spChg>
        <pc:spChg chg="add mod">
          <ac:chgData name="Anand Giri" userId="49740dc88efdebdb" providerId="LiveId" clId="{FFE8F39B-8F01-4001-94DD-7B711FD3BEF0}" dt="2024-11-18T09:21:27.929" v="3238" actId="14100"/>
          <ac:spMkLst>
            <pc:docMk/>
            <pc:sldMk cId="1607454734" sldId="270"/>
            <ac:spMk id="5" creationId="{CE9FF49A-EA8E-8D24-EF10-B1A29664D776}"/>
          </ac:spMkLst>
        </pc:spChg>
        <pc:graphicFrameChg chg="add mod">
          <ac:chgData name="Anand Giri" userId="49740dc88efdebdb" providerId="LiveId" clId="{FFE8F39B-8F01-4001-94DD-7B711FD3BEF0}" dt="2024-11-18T09:21:23.027" v="3237" actId="14100"/>
          <ac:graphicFrameMkLst>
            <pc:docMk/>
            <pc:sldMk cId="1607454734" sldId="270"/>
            <ac:graphicFrameMk id="4" creationId="{005B9AD5-1256-35F3-1902-0D72389FA164}"/>
          </ac:graphicFrameMkLst>
        </pc:graphicFrameChg>
      </pc:sldChg>
      <pc:sldChg chg="modSp new mod">
        <pc:chgData name="Anand Giri" userId="49740dc88efdebdb" providerId="LiveId" clId="{FFE8F39B-8F01-4001-94DD-7B711FD3BEF0}" dt="2024-11-18T09:22:25.611" v="3249" actId="1076"/>
        <pc:sldMkLst>
          <pc:docMk/>
          <pc:sldMk cId="2081714315" sldId="271"/>
        </pc:sldMkLst>
        <pc:spChg chg="mod">
          <ac:chgData name="Anand Giri" userId="49740dc88efdebdb" providerId="LiveId" clId="{FFE8F39B-8F01-4001-94DD-7B711FD3BEF0}" dt="2024-11-18T09:21:44.868" v="3242" actId="1076"/>
          <ac:spMkLst>
            <pc:docMk/>
            <pc:sldMk cId="2081714315" sldId="271"/>
            <ac:spMk id="2" creationId="{6F9F3B00-26E0-6965-39FF-DD02E4FD34A3}"/>
          </ac:spMkLst>
        </pc:spChg>
        <pc:spChg chg="mod">
          <ac:chgData name="Anand Giri" userId="49740dc88efdebdb" providerId="LiveId" clId="{FFE8F39B-8F01-4001-94DD-7B711FD3BEF0}" dt="2024-11-18T09:22:25.611" v="3249" actId="1076"/>
          <ac:spMkLst>
            <pc:docMk/>
            <pc:sldMk cId="2081714315" sldId="271"/>
            <ac:spMk id="3" creationId="{646DB7DD-A3DD-2CEA-4867-9B1DE10C09F6}"/>
          </ac:spMkLst>
        </pc:spChg>
      </pc:sldChg>
      <pc:sldChg chg="addSp delSp modSp new mod">
        <pc:chgData name="Anand Giri" userId="49740dc88efdebdb" providerId="LiveId" clId="{FFE8F39B-8F01-4001-94DD-7B711FD3BEF0}" dt="2024-11-18T09:24:59.818" v="3289" actId="2711"/>
        <pc:sldMkLst>
          <pc:docMk/>
          <pc:sldMk cId="1715758666" sldId="272"/>
        </pc:sldMkLst>
        <pc:spChg chg="mod">
          <ac:chgData name="Anand Giri" userId="49740dc88efdebdb" providerId="LiveId" clId="{FFE8F39B-8F01-4001-94DD-7B711FD3BEF0}" dt="2024-11-18T09:24:59.818" v="3289" actId="2711"/>
          <ac:spMkLst>
            <pc:docMk/>
            <pc:sldMk cId="1715758666" sldId="272"/>
            <ac:spMk id="2" creationId="{4185BB54-84ED-3C58-AA4F-CEAF02D0782F}"/>
          </ac:spMkLst>
        </pc:spChg>
        <pc:spChg chg="del mod">
          <ac:chgData name="Anand Giri" userId="49740dc88efdebdb" providerId="LiveId" clId="{FFE8F39B-8F01-4001-94DD-7B711FD3BEF0}" dt="2024-11-15T10:51:08.883" v="2739"/>
          <ac:spMkLst>
            <pc:docMk/>
            <pc:sldMk cId="1715758666" sldId="272"/>
            <ac:spMk id="3" creationId="{1236B46D-28AB-61EC-2428-B1EF9A5883E9}"/>
          </ac:spMkLst>
        </pc:spChg>
        <pc:spChg chg="add">
          <ac:chgData name="Anand Giri" userId="49740dc88efdebdb" providerId="LiveId" clId="{FFE8F39B-8F01-4001-94DD-7B711FD3BEF0}" dt="2024-11-15T10:50:53.976" v="2736"/>
          <ac:spMkLst>
            <pc:docMk/>
            <pc:sldMk cId="1715758666" sldId="272"/>
            <ac:spMk id="4" creationId="{7454FCF1-2A79-ADAB-7073-3F74DC9E0A6F}"/>
          </ac:spMkLst>
        </pc:spChg>
        <pc:spChg chg="add">
          <ac:chgData name="Anand Giri" userId="49740dc88efdebdb" providerId="LiveId" clId="{FFE8F39B-8F01-4001-94DD-7B711FD3BEF0}" dt="2024-11-15T10:50:59.600" v="2737"/>
          <ac:spMkLst>
            <pc:docMk/>
            <pc:sldMk cId="1715758666" sldId="272"/>
            <ac:spMk id="5" creationId="{4367EE2D-603E-2589-352E-F48A420C61DC}"/>
          </ac:spMkLst>
        </pc:spChg>
        <pc:spChg chg="add mod">
          <ac:chgData name="Anand Giri" userId="49740dc88efdebdb" providerId="LiveId" clId="{FFE8F39B-8F01-4001-94DD-7B711FD3BEF0}" dt="2024-11-18T09:24:48.905" v="3288" actId="1076"/>
          <ac:spMkLst>
            <pc:docMk/>
            <pc:sldMk cId="1715758666" sldId="272"/>
            <ac:spMk id="6" creationId="{B28606F6-B991-95E5-A7A3-4EBF9931FBDA}"/>
          </ac:spMkLst>
        </pc:spChg>
      </pc:sldChg>
      <pc:sldChg chg="modSp new mod ord">
        <pc:chgData name="Anand Giri" userId="49740dc88efdebdb" providerId="LiveId" clId="{FFE8F39B-8F01-4001-94DD-7B711FD3BEF0}" dt="2024-11-18T09:23:51.971" v="3274" actId="113"/>
        <pc:sldMkLst>
          <pc:docMk/>
          <pc:sldMk cId="1798682885" sldId="273"/>
        </pc:sldMkLst>
        <pc:spChg chg="mod">
          <ac:chgData name="Anand Giri" userId="49740dc88efdebdb" providerId="LiveId" clId="{FFE8F39B-8F01-4001-94DD-7B711FD3BEF0}" dt="2024-11-18T09:22:46.622" v="3256" actId="1076"/>
          <ac:spMkLst>
            <pc:docMk/>
            <pc:sldMk cId="1798682885" sldId="273"/>
            <ac:spMk id="2" creationId="{4247C2E6-089D-1792-2077-0844F885E0E6}"/>
          </ac:spMkLst>
        </pc:spChg>
        <pc:spChg chg="mod">
          <ac:chgData name="Anand Giri" userId="49740dc88efdebdb" providerId="LiveId" clId="{FFE8F39B-8F01-4001-94DD-7B711FD3BEF0}" dt="2024-11-18T09:23:51.971" v="3274" actId="113"/>
          <ac:spMkLst>
            <pc:docMk/>
            <pc:sldMk cId="1798682885" sldId="273"/>
            <ac:spMk id="3" creationId="{3CDAB6FD-B170-CF29-BB62-DBABDEC28883}"/>
          </ac:spMkLst>
        </pc:spChg>
      </pc:sldChg>
      <pc:sldChg chg="addSp delSp modSp new mod">
        <pc:chgData name="Anand Giri" userId="49740dc88efdebdb" providerId="LiveId" clId="{FFE8F39B-8F01-4001-94DD-7B711FD3BEF0}" dt="2024-11-14T11:20:09.625" v="2722" actId="14100"/>
        <pc:sldMkLst>
          <pc:docMk/>
          <pc:sldMk cId="1511450148" sldId="274"/>
        </pc:sldMkLst>
        <pc:spChg chg="del">
          <ac:chgData name="Anand Giri" userId="49740dc88efdebdb" providerId="LiveId" clId="{FFE8F39B-8F01-4001-94DD-7B711FD3BEF0}" dt="2024-11-14T11:20:05.053" v="2720" actId="478"/>
          <ac:spMkLst>
            <pc:docMk/>
            <pc:sldMk cId="1511450148" sldId="274"/>
            <ac:spMk id="2" creationId="{5B5EA35F-E377-CECC-7C3A-73E3DF2538A5}"/>
          </ac:spMkLst>
        </pc:spChg>
        <pc:spChg chg="del">
          <ac:chgData name="Anand Giri" userId="49740dc88efdebdb" providerId="LiveId" clId="{FFE8F39B-8F01-4001-94DD-7B711FD3BEF0}" dt="2024-11-14T11:19:57.749" v="2719" actId="931"/>
          <ac:spMkLst>
            <pc:docMk/>
            <pc:sldMk cId="1511450148" sldId="274"/>
            <ac:spMk id="3" creationId="{F0C14824-1F50-242B-BDF9-7AE017A64889}"/>
          </ac:spMkLst>
        </pc:spChg>
        <pc:picChg chg="add mod">
          <ac:chgData name="Anand Giri" userId="49740dc88efdebdb" providerId="LiveId" clId="{FFE8F39B-8F01-4001-94DD-7B711FD3BEF0}" dt="2024-11-14T11:20:09.625" v="2722" actId="14100"/>
          <ac:picMkLst>
            <pc:docMk/>
            <pc:sldMk cId="1511450148" sldId="274"/>
            <ac:picMk id="5" creationId="{DB799311-EEFE-B1DC-9AB7-F459235DC35A}"/>
          </ac:picMkLst>
        </pc:picChg>
      </pc:sldChg>
    </pc:docChg>
  </pc:docChgLst>
  <pc:docChgLst>
    <pc:chgData name="Anand Giri" userId="49740dc88efdebdb" providerId="LiveId" clId="{9A0CC406-6922-44C8-AE25-C01E9BC679E3}"/>
    <pc:docChg chg="modSld">
      <pc:chgData name="Anand Giri" userId="49740dc88efdebdb" providerId="LiveId" clId="{9A0CC406-6922-44C8-AE25-C01E9BC679E3}" dt="2024-11-05T07:01:49.445" v="3" actId="1076"/>
      <pc:docMkLst>
        <pc:docMk/>
      </pc:docMkLst>
      <pc:sldChg chg="modSp mod">
        <pc:chgData name="Anand Giri" userId="49740dc88efdebdb" providerId="LiveId" clId="{9A0CC406-6922-44C8-AE25-C01E9BC679E3}" dt="2024-11-05T07:01:49.445" v="3" actId="1076"/>
        <pc:sldMkLst>
          <pc:docMk/>
          <pc:sldMk cId="3357470738" sldId="258"/>
        </pc:sldMkLst>
        <pc:picChg chg="mod">
          <ac:chgData name="Anand Giri" userId="49740dc88efdebdb" providerId="LiveId" clId="{9A0CC406-6922-44C8-AE25-C01E9BC679E3}" dt="2024-11-05T07:01:49.445" v="3" actId="1076"/>
          <ac:picMkLst>
            <pc:docMk/>
            <pc:sldMk cId="3357470738" sldId="258"/>
            <ac:picMk id="5" creationId="{6BF6DB44-0C1A-87C0-A53E-B5E33830B26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740dc88efdebdb/Desktop/IG_CLONE_EXCEL%20CONVER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740dc88efdebdb/Desktop/IG_CLONE_EXCEL%20CONVER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740dc88efdebdb/Desktop/IG_CLONE_EXCEL%20CONVER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740dc88efdebdb/Desktop/IG_CLONE_EXCEL%20CONVER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740dc88efdebdb/Desktop/IG_CLONE_EXCEL%20CONVER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740dc88efdebdb/Desktop/IG_CLONE_EXCEL%20CONVER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740dc88efdebdb/Desktop/IG_CLONE_EXCEL%20CONVER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Sum of total_likes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74"/>
              <c:pt idx="0">
                <c:v>Eveline95</c:v>
              </c:pt>
              <c:pt idx="1">
                <c:v>Cesar93</c:v>
              </c:pt>
              <c:pt idx="2">
                <c:v>Clint27</c:v>
              </c:pt>
              <c:pt idx="3">
                <c:v>Delfina_VonRueden68</c:v>
              </c:pt>
              <c:pt idx="4">
                <c:v>Aurelie71</c:v>
              </c:pt>
              <c:pt idx="5">
                <c:v>Jaime53</c:v>
              </c:pt>
              <c:pt idx="6">
                <c:v>Donald.Fritsch</c:v>
              </c:pt>
              <c:pt idx="7">
                <c:v>Janet.Armstrong</c:v>
              </c:pt>
              <c:pt idx="8">
                <c:v>Zack_Kemmer93</c:v>
              </c:pt>
              <c:pt idx="9">
                <c:v>Kathryn80</c:v>
              </c:pt>
              <c:pt idx="10">
                <c:v>Alexandro35</c:v>
              </c:pt>
              <c:pt idx="11">
                <c:v>Justina.Gaylord27</c:v>
              </c:pt>
              <c:pt idx="12">
                <c:v>Harrison.Beatty50</c:v>
              </c:pt>
              <c:pt idx="13">
                <c:v>Florence99</c:v>
              </c:pt>
              <c:pt idx="14">
                <c:v>Colten.Harris76</c:v>
              </c:pt>
              <c:pt idx="15">
                <c:v>Kenton_Kirlin</c:v>
              </c:pt>
              <c:pt idx="16">
                <c:v>Mariano_Koch3</c:v>
              </c:pt>
              <c:pt idx="17">
                <c:v>Adelle96</c:v>
              </c:pt>
              <c:pt idx="18">
                <c:v>Yvette.Gottlieb91</c:v>
              </c:pt>
              <c:pt idx="19">
                <c:v>Josianne.Friesen</c:v>
              </c:pt>
              <c:pt idx="20">
                <c:v>Travon.Waters</c:v>
              </c:pt>
              <c:pt idx="21">
                <c:v>Rick29</c:v>
              </c:pt>
              <c:pt idx="22">
                <c:v>Annalise.McKenzie16</c:v>
              </c:pt>
              <c:pt idx="23">
                <c:v>Gus93</c:v>
              </c:pt>
              <c:pt idx="24">
                <c:v>Elenor88</c:v>
              </c:pt>
              <c:pt idx="25">
                <c:v>Malinda_Streich</c:v>
              </c:pt>
              <c:pt idx="26">
                <c:v>Andre_Purdy85</c:v>
              </c:pt>
              <c:pt idx="27">
                <c:v>Tabitha_Schamberger11</c:v>
              </c:pt>
              <c:pt idx="28">
                <c:v>Seth46</c:v>
              </c:pt>
              <c:pt idx="29">
                <c:v>Irwin.Larson</c:v>
              </c:pt>
              <c:pt idx="30">
                <c:v>Dereck65</c:v>
              </c:pt>
              <c:pt idx="31">
                <c:v>Harley_Lind18</c:v>
              </c:pt>
              <c:pt idx="32">
                <c:v>Billy52</c:v>
              </c:pt>
              <c:pt idx="33">
                <c:v>Dario77</c:v>
              </c:pt>
              <c:pt idx="34">
                <c:v>Keenan.Schamberger60</c:v>
              </c:pt>
              <c:pt idx="35">
                <c:v>Frederik_Rice</c:v>
              </c:pt>
              <c:pt idx="36">
                <c:v>Presley_McClure</c:v>
              </c:pt>
              <c:pt idx="37">
                <c:v>Gerard79</c:v>
              </c:pt>
              <c:pt idx="38">
                <c:v>Emilio_Bernier52</c:v>
              </c:pt>
              <c:pt idx="39">
                <c:v>Maya.Farrell</c:v>
              </c:pt>
              <c:pt idx="40">
                <c:v>Norbert_Carroll35</c:v>
              </c:pt>
              <c:pt idx="41">
                <c:v>Alek_Watsica</c:v>
              </c:pt>
              <c:pt idx="42">
                <c:v>Arely_Bogan63</c:v>
              </c:pt>
              <c:pt idx="43">
                <c:v>Ressie_Stanton46</c:v>
              </c:pt>
              <c:pt idx="44">
                <c:v>Aracely.Johnston98</c:v>
              </c:pt>
              <c:pt idx="45">
                <c:v>Jordyn.Jacobson2</c:v>
              </c:pt>
              <c:pt idx="46">
                <c:v>Kaley9</c:v>
              </c:pt>
              <c:pt idx="47">
                <c:v>Sam52</c:v>
              </c:pt>
              <c:pt idx="48">
                <c:v>Willie_Leuschke</c:v>
              </c:pt>
              <c:pt idx="49">
                <c:v>Hailee26</c:v>
              </c:pt>
              <c:pt idx="50">
                <c:v>Nicole71</c:v>
              </c:pt>
              <c:pt idx="51">
                <c:v>Alysa22</c:v>
              </c:pt>
              <c:pt idx="52">
                <c:v>Lennie_Hartmann40</c:v>
              </c:pt>
              <c:pt idx="53">
                <c:v>Javonte83</c:v>
              </c:pt>
              <c:pt idx="54">
                <c:v>Milford_Gleichner42</c:v>
              </c:pt>
              <c:pt idx="55">
                <c:v>Tomas.Beatty93</c:v>
              </c:pt>
              <c:pt idx="56">
                <c:v>Jaylan.Lakin</c:v>
              </c:pt>
              <c:pt idx="57">
                <c:v>Aiyana_Hoeger</c:v>
              </c:pt>
              <c:pt idx="58">
                <c:v>Granville_Kutch</c:v>
              </c:pt>
              <c:pt idx="59">
                <c:v>Meggie_Doyle</c:v>
              </c:pt>
              <c:pt idx="60">
                <c:v>Karley_Bosco</c:v>
              </c:pt>
              <c:pt idx="61">
                <c:v>Kenneth64</c:v>
              </c:pt>
              <c:pt idx="62">
                <c:v>Odessa2</c:v>
              </c:pt>
              <c:pt idx="63">
                <c:v>Katarina.Dibbert</c:v>
              </c:pt>
              <c:pt idx="64">
                <c:v>Darwin29</c:v>
              </c:pt>
              <c:pt idx="65">
                <c:v>Erick5</c:v>
              </c:pt>
              <c:pt idx="66">
                <c:v>Jayson65</c:v>
              </c:pt>
              <c:pt idx="67">
                <c:v>Damon35</c:v>
              </c:pt>
              <c:pt idx="68">
                <c:v>Peter.Stehr0</c:v>
              </c:pt>
              <c:pt idx="69">
                <c:v>Kelsi26</c:v>
              </c:pt>
              <c:pt idx="70">
                <c:v>Rafael.Hickle2</c:v>
              </c:pt>
              <c:pt idx="71">
                <c:v>Yazmin_Mills95</c:v>
              </c:pt>
              <c:pt idx="72">
                <c:v>Delpha.Kihn</c:v>
              </c:pt>
              <c:pt idx="73">
                <c:v>Imani_Nicolas17</c:v>
              </c:pt>
            </c:strLit>
          </c:cat>
          <c:val>
            <c:numLit>
              <c:formatCode>General</c:formatCode>
              <c:ptCount val="74"/>
              <c:pt idx="0">
                <c:v>76</c:v>
              </c:pt>
              <c:pt idx="1">
                <c:v>77</c:v>
              </c:pt>
              <c:pt idx="2">
                <c:v>76</c:v>
              </c:pt>
              <c:pt idx="3">
                <c:v>74</c:v>
              </c:pt>
              <c:pt idx="4">
                <c:v>76</c:v>
              </c:pt>
              <c:pt idx="5">
                <c:v>73</c:v>
              </c:pt>
              <c:pt idx="6">
                <c:v>73</c:v>
              </c:pt>
              <c:pt idx="7">
                <c:v>68</c:v>
              </c:pt>
              <c:pt idx="8">
                <c:v>68</c:v>
              </c:pt>
              <c:pt idx="9">
                <c:v>64</c:v>
              </c:pt>
              <c:pt idx="10">
                <c:v>72</c:v>
              </c:pt>
              <c:pt idx="11">
                <c:v>69</c:v>
              </c:pt>
              <c:pt idx="12">
                <c:v>60</c:v>
              </c:pt>
              <c:pt idx="13">
                <c:v>69</c:v>
              </c:pt>
              <c:pt idx="14">
                <c:v>66</c:v>
              </c:pt>
              <c:pt idx="15">
                <c:v>67</c:v>
              </c:pt>
              <c:pt idx="16">
                <c:v>66</c:v>
              </c:pt>
              <c:pt idx="17">
                <c:v>72</c:v>
              </c:pt>
              <c:pt idx="18">
                <c:v>69</c:v>
              </c:pt>
              <c:pt idx="19">
                <c:v>65</c:v>
              </c:pt>
              <c:pt idx="20">
                <c:v>69</c:v>
              </c:pt>
              <c:pt idx="21">
                <c:v>65</c:v>
              </c:pt>
              <c:pt idx="22">
                <c:v>64</c:v>
              </c:pt>
              <c:pt idx="23">
                <c:v>64</c:v>
              </c:pt>
              <c:pt idx="24">
                <c:v>64</c:v>
              </c:pt>
              <c:pt idx="25">
                <c:v>61</c:v>
              </c:pt>
              <c:pt idx="26">
                <c:v>62</c:v>
              </c:pt>
              <c:pt idx="27">
                <c:v>61</c:v>
              </c:pt>
              <c:pt idx="28">
                <c:v>67</c:v>
              </c:pt>
              <c:pt idx="29">
                <c:v>62</c:v>
              </c:pt>
              <c:pt idx="30">
                <c:v>66</c:v>
              </c:pt>
              <c:pt idx="31">
                <c:v>62</c:v>
              </c:pt>
              <c:pt idx="32">
                <c:v>61</c:v>
              </c:pt>
              <c:pt idx="33">
                <c:v>62</c:v>
              </c:pt>
              <c:pt idx="34">
                <c:v>56</c:v>
              </c:pt>
              <c:pt idx="35">
                <c:v>50</c:v>
              </c:pt>
              <c:pt idx="36">
                <c:v>57</c:v>
              </c:pt>
              <c:pt idx="37">
                <c:v>58</c:v>
              </c:pt>
              <c:pt idx="38">
                <c:v>53</c:v>
              </c:pt>
              <c:pt idx="39">
                <c:v>57</c:v>
              </c:pt>
              <c:pt idx="40">
                <c:v>59</c:v>
              </c:pt>
              <c:pt idx="41">
                <c:v>53</c:v>
              </c:pt>
              <c:pt idx="42">
                <c:v>61</c:v>
              </c:pt>
              <c:pt idx="43">
                <c:v>50</c:v>
              </c:pt>
              <c:pt idx="44">
                <c:v>50</c:v>
              </c:pt>
              <c:pt idx="45">
                <c:v>45</c:v>
              </c:pt>
              <c:pt idx="46">
                <c:v>44</c:v>
              </c:pt>
              <c:pt idx="47">
                <c:v>43</c:v>
              </c:pt>
              <c:pt idx="48">
                <c:v>48</c:v>
              </c:pt>
              <c:pt idx="49">
                <c:v>49</c:v>
              </c:pt>
              <c:pt idx="50">
                <c:v>46</c:v>
              </c:pt>
              <c:pt idx="51">
                <c:v>54</c:v>
              </c:pt>
              <c:pt idx="52">
                <c:v>51</c:v>
              </c:pt>
              <c:pt idx="53">
                <c:v>53</c:v>
              </c:pt>
              <c:pt idx="54">
                <c:v>46</c:v>
              </c:pt>
              <c:pt idx="55">
                <c:v>41</c:v>
              </c:pt>
              <c:pt idx="56">
                <c:v>38</c:v>
              </c:pt>
              <c:pt idx="57">
                <c:v>28</c:v>
              </c:pt>
              <c:pt idx="58">
                <c:v>37</c:v>
              </c:pt>
              <c:pt idx="59">
                <c:v>41</c:v>
              </c:pt>
              <c:pt idx="60">
                <c:v>36</c:v>
              </c:pt>
              <c:pt idx="61">
                <c:v>39</c:v>
              </c:pt>
              <c:pt idx="62">
                <c:v>36</c:v>
              </c:pt>
              <c:pt idx="63">
                <c:v>29</c:v>
              </c:pt>
              <c:pt idx="64">
                <c:v>35</c:v>
              </c:pt>
              <c:pt idx="65">
                <c:v>36</c:v>
              </c:pt>
              <c:pt idx="66">
                <c:v>38</c:v>
              </c:pt>
              <c:pt idx="67">
                <c:v>40</c:v>
              </c:pt>
              <c:pt idx="68">
                <c:v>33</c:v>
              </c:pt>
              <c:pt idx="69">
                <c:v>39</c:v>
              </c:pt>
              <c:pt idx="70">
                <c:v>33</c:v>
              </c:pt>
              <c:pt idx="71">
                <c:v>39</c:v>
              </c:pt>
              <c:pt idx="72">
                <c:v>41</c:v>
              </c:pt>
              <c:pt idx="73">
                <c:v>34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F23D-4F13-B66B-9211D01F1FCD}"/>
            </c:ext>
          </c:extLst>
        </c:ser>
        <c:ser>
          <c:idx val="1"/>
          <c:order val="1"/>
          <c:tx>
            <c:v>Sum of total_comments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74"/>
              <c:pt idx="0">
                <c:v>Eveline95</c:v>
              </c:pt>
              <c:pt idx="1">
                <c:v>Cesar93</c:v>
              </c:pt>
              <c:pt idx="2">
                <c:v>Clint27</c:v>
              </c:pt>
              <c:pt idx="3">
                <c:v>Delfina_VonRueden68</c:v>
              </c:pt>
              <c:pt idx="4">
                <c:v>Aurelie71</c:v>
              </c:pt>
              <c:pt idx="5">
                <c:v>Jaime53</c:v>
              </c:pt>
              <c:pt idx="6">
                <c:v>Donald.Fritsch</c:v>
              </c:pt>
              <c:pt idx="7">
                <c:v>Janet.Armstrong</c:v>
              </c:pt>
              <c:pt idx="8">
                <c:v>Zack_Kemmer93</c:v>
              </c:pt>
              <c:pt idx="9">
                <c:v>Kathryn80</c:v>
              </c:pt>
              <c:pt idx="10">
                <c:v>Alexandro35</c:v>
              </c:pt>
              <c:pt idx="11">
                <c:v>Justina.Gaylord27</c:v>
              </c:pt>
              <c:pt idx="12">
                <c:v>Harrison.Beatty50</c:v>
              </c:pt>
              <c:pt idx="13">
                <c:v>Florence99</c:v>
              </c:pt>
              <c:pt idx="14">
                <c:v>Colten.Harris76</c:v>
              </c:pt>
              <c:pt idx="15">
                <c:v>Kenton_Kirlin</c:v>
              </c:pt>
              <c:pt idx="16">
                <c:v>Mariano_Koch3</c:v>
              </c:pt>
              <c:pt idx="17">
                <c:v>Adelle96</c:v>
              </c:pt>
              <c:pt idx="18">
                <c:v>Yvette.Gottlieb91</c:v>
              </c:pt>
              <c:pt idx="19">
                <c:v>Josianne.Friesen</c:v>
              </c:pt>
              <c:pt idx="20">
                <c:v>Travon.Waters</c:v>
              </c:pt>
              <c:pt idx="21">
                <c:v>Rick29</c:v>
              </c:pt>
              <c:pt idx="22">
                <c:v>Annalise.McKenzie16</c:v>
              </c:pt>
              <c:pt idx="23">
                <c:v>Gus93</c:v>
              </c:pt>
              <c:pt idx="24">
                <c:v>Elenor88</c:v>
              </c:pt>
              <c:pt idx="25">
                <c:v>Malinda_Streich</c:v>
              </c:pt>
              <c:pt idx="26">
                <c:v>Andre_Purdy85</c:v>
              </c:pt>
              <c:pt idx="27">
                <c:v>Tabitha_Schamberger11</c:v>
              </c:pt>
              <c:pt idx="28">
                <c:v>Seth46</c:v>
              </c:pt>
              <c:pt idx="29">
                <c:v>Irwin.Larson</c:v>
              </c:pt>
              <c:pt idx="30">
                <c:v>Dereck65</c:v>
              </c:pt>
              <c:pt idx="31">
                <c:v>Harley_Lind18</c:v>
              </c:pt>
              <c:pt idx="32">
                <c:v>Billy52</c:v>
              </c:pt>
              <c:pt idx="33">
                <c:v>Dario77</c:v>
              </c:pt>
              <c:pt idx="34">
                <c:v>Keenan.Schamberger60</c:v>
              </c:pt>
              <c:pt idx="35">
                <c:v>Frederik_Rice</c:v>
              </c:pt>
              <c:pt idx="36">
                <c:v>Presley_McClure</c:v>
              </c:pt>
              <c:pt idx="37">
                <c:v>Gerard79</c:v>
              </c:pt>
              <c:pt idx="38">
                <c:v>Emilio_Bernier52</c:v>
              </c:pt>
              <c:pt idx="39">
                <c:v>Maya.Farrell</c:v>
              </c:pt>
              <c:pt idx="40">
                <c:v>Norbert_Carroll35</c:v>
              </c:pt>
              <c:pt idx="41">
                <c:v>Alek_Watsica</c:v>
              </c:pt>
              <c:pt idx="42">
                <c:v>Arely_Bogan63</c:v>
              </c:pt>
              <c:pt idx="43">
                <c:v>Ressie_Stanton46</c:v>
              </c:pt>
              <c:pt idx="44">
                <c:v>Aracely.Johnston98</c:v>
              </c:pt>
              <c:pt idx="45">
                <c:v>Jordyn.Jacobson2</c:v>
              </c:pt>
              <c:pt idx="46">
                <c:v>Kaley9</c:v>
              </c:pt>
              <c:pt idx="47">
                <c:v>Sam52</c:v>
              </c:pt>
              <c:pt idx="48">
                <c:v>Willie_Leuschke</c:v>
              </c:pt>
              <c:pt idx="49">
                <c:v>Hailee26</c:v>
              </c:pt>
              <c:pt idx="50">
                <c:v>Nicole71</c:v>
              </c:pt>
              <c:pt idx="51">
                <c:v>Alysa22</c:v>
              </c:pt>
              <c:pt idx="52">
                <c:v>Lennie_Hartmann40</c:v>
              </c:pt>
              <c:pt idx="53">
                <c:v>Javonte83</c:v>
              </c:pt>
              <c:pt idx="54">
                <c:v>Milford_Gleichner42</c:v>
              </c:pt>
              <c:pt idx="55">
                <c:v>Tomas.Beatty93</c:v>
              </c:pt>
              <c:pt idx="56">
                <c:v>Jaylan.Lakin</c:v>
              </c:pt>
              <c:pt idx="57">
                <c:v>Aiyana_Hoeger</c:v>
              </c:pt>
              <c:pt idx="58">
                <c:v>Granville_Kutch</c:v>
              </c:pt>
              <c:pt idx="59">
                <c:v>Meggie_Doyle</c:v>
              </c:pt>
              <c:pt idx="60">
                <c:v>Karley_Bosco</c:v>
              </c:pt>
              <c:pt idx="61">
                <c:v>Kenneth64</c:v>
              </c:pt>
              <c:pt idx="62">
                <c:v>Odessa2</c:v>
              </c:pt>
              <c:pt idx="63">
                <c:v>Katarina.Dibbert</c:v>
              </c:pt>
              <c:pt idx="64">
                <c:v>Darwin29</c:v>
              </c:pt>
              <c:pt idx="65">
                <c:v>Erick5</c:v>
              </c:pt>
              <c:pt idx="66">
                <c:v>Jayson65</c:v>
              </c:pt>
              <c:pt idx="67">
                <c:v>Damon35</c:v>
              </c:pt>
              <c:pt idx="68">
                <c:v>Peter.Stehr0</c:v>
              </c:pt>
              <c:pt idx="69">
                <c:v>Kelsi26</c:v>
              </c:pt>
              <c:pt idx="70">
                <c:v>Rafael.Hickle2</c:v>
              </c:pt>
              <c:pt idx="71">
                <c:v>Yazmin_Mills95</c:v>
              </c:pt>
              <c:pt idx="72">
                <c:v>Delpha.Kihn</c:v>
              </c:pt>
              <c:pt idx="73">
                <c:v>Imani_Nicolas17</c:v>
              </c:pt>
            </c:strLit>
          </c:cat>
          <c:val>
            <c:numLit>
              <c:formatCode>General</c:formatCode>
              <c:ptCount val="74"/>
              <c:pt idx="0">
                <c:v>329</c:v>
              </c:pt>
              <c:pt idx="1">
                <c:v>308</c:v>
              </c:pt>
              <c:pt idx="2">
                <c:v>299</c:v>
              </c:pt>
              <c:pt idx="3">
                <c:v>273</c:v>
              </c:pt>
              <c:pt idx="4">
                <c:v>242</c:v>
              </c:pt>
              <c:pt idx="5">
                <c:v>229</c:v>
              </c:pt>
              <c:pt idx="6">
                <c:v>174</c:v>
              </c:pt>
              <c:pt idx="7">
                <c:v>154</c:v>
              </c:pt>
              <c:pt idx="8">
                <c:v>151</c:v>
              </c:pt>
              <c:pt idx="9">
                <c:v>148</c:v>
              </c:pt>
              <c:pt idx="10">
                <c:v>148</c:v>
              </c:pt>
              <c:pt idx="11">
                <c:v>147</c:v>
              </c:pt>
              <c:pt idx="12">
                <c:v>146</c:v>
              </c:pt>
              <c:pt idx="13">
                <c:v>145</c:v>
              </c:pt>
              <c:pt idx="14">
                <c:v>143</c:v>
              </c:pt>
              <c:pt idx="15">
                <c:v>142</c:v>
              </c:pt>
              <c:pt idx="16">
                <c:v>142</c:v>
              </c:pt>
              <c:pt idx="17">
                <c:v>142</c:v>
              </c:pt>
              <c:pt idx="18">
                <c:v>141</c:v>
              </c:pt>
              <c:pt idx="19">
                <c:v>141</c:v>
              </c:pt>
              <c:pt idx="20">
                <c:v>139</c:v>
              </c:pt>
              <c:pt idx="21">
                <c:v>132</c:v>
              </c:pt>
              <c:pt idx="22">
                <c:v>126</c:v>
              </c:pt>
              <c:pt idx="23">
                <c:v>126</c:v>
              </c:pt>
              <c:pt idx="24">
                <c:v>123</c:v>
              </c:pt>
              <c:pt idx="25">
                <c:v>121</c:v>
              </c:pt>
              <c:pt idx="26">
                <c:v>119</c:v>
              </c:pt>
              <c:pt idx="27">
                <c:v>119</c:v>
              </c:pt>
              <c:pt idx="28">
                <c:v>118</c:v>
              </c:pt>
              <c:pt idx="29">
                <c:v>118</c:v>
              </c:pt>
              <c:pt idx="30">
                <c:v>117</c:v>
              </c:pt>
              <c:pt idx="31">
                <c:v>117</c:v>
              </c:pt>
              <c:pt idx="32">
                <c:v>115</c:v>
              </c:pt>
              <c:pt idx="33">
                <c:v>113</c:v>
              </c:pt>
              <c:pt idx="34">
                <c:v>98</c:v>
              </c:pt>
              <c:pt idx="35">
                <c:v>92</c:v>
              </c:pt>
              <c:pt idx="36">
                <c:v>90</c:v>
              </c:pt>
              <c:pt idx="37">
                <c:v>88</c:v>
              </c:pt>
              <c:pt idx="38">
                <c:v>87</c:v>
              </c:pt>
              <c:pt idx="39">
                <c:v>87</c:v>
              </c:pt>
              <c:pt idx="40">
                <c:v>83</c:v>
              </c:pt>
              <c:pt idx="41">
                <c:v>81</c:v>
              </c:pt>
              <c:pt idx="42">
                <c:v>77</c:v>
              </c:pt>
              <c:pt idx="43">
                <c:v>62</c:v>
              </c:pt>
              <c:pt idx="44">
                <c:v>61</c:v>
              </c:pt>
              <c:pt idx="45">
                <c:v>60</c:v>
              </c:pt>
              <c:pt idx="46">
                <c:v>59</c:v>
              </c:pt>
              <c:pt idx="47">
                <c:v>58</c:v>
              </c:pt>
              <c:pt idx="48">
                <c:v>57</c:v>
              </c:pt>
              <c:pt idx="49">
                <c:v>56</c:v>
              </c:pt>
              <c:pt idx="50">
                <c:v>55</c:v>
              </c:pt>
              <c:pt idx="51">
                <c:v>55</c:v>
              </c:pt>
              <c:pt idx="52">
                <c:v>53</c:v>
              </c:pt>
              <c:pt idx="53">
                <c:v>53</c:v>
              </c:pt>
              <c:pt idx="54">
                <c:v>51</c:v>
              </c:pt>
              <c:pt idx="55">
                <c:v>47</c:v>
              </c:pt>
              <c:pt idx="56">
                <c:v>35</c:v>
              </c:pt>
              <c:pt idx="57">
                <c:v>35</c:v>
              </c:pt>
              <c:pt idx="58">
                <c:v>34</c:v>
              </c:pt>
              <c:pt idx="59">
                <c:v>34</c:v>
              </c:pt>
              <c:pt idx="60">
                <c:v>32</c:v>
              </c:pt>
              <c:pt idx="61">
                <c:v>31</c:v>
              </c:pt>
              <c:pt idx="62">
                <c:v>31</c:v>
              </c:pt>
              <c:pt idx="63">
                <c:v>30</c:v>
              </c:pt>
              <c:pt idx="64">
                <c:v>29</c:v>
              </c:pt>
              <c:pt idx="65">
                <c:v>29</c:v>
              </c:pt>
              <c:pt idx="66">
                <c:v>28</c:v>
              </c:pt>
              <c:pt idx="67">
                <c:v>28</c:v>
              </c:pt>
              <c:pt idx="68">
                <c:v>28</c:v>
              </c:pt>
              <c:pt idx="69">
                <c:v>27</c:v>
              </c:pt>
              <c:pt idx="70">
                <c:v>26</c:v>
              </c:pt>
              <c:pt idx="71">
                <c:v>26</c:v>
              </c:pt>
              <c:pt idx="72">
                <c:v>24</c:v>
              </c:pt>
              <c:pt idx="73">
                <c:v>24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F23D-4F13-B66B-9211D01F1FCD}"/>
            </c:ext>
          </c:extLst>
        </c:ser>
        <c:ser>
          <c:idx val="2"/>
          <c:order val="2"/>
          <c:tx>
            <c:v>Sum of total_tags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74"/>
              <c:pt idx="0">
                <c:v>Eveline95</c:v>
              </c:pt>
              <c:pt idx="1">
                <c:v>Cesar93</c:v>
              </c:pt>
              <c:pt idx="2">
                <c:v>Clint27</c:v>
              </c:pt>
              <c:pt idx="3">
                <c:v>Delfina_VonRueden68</c:v>
              </c:pt>
              <c:pt idx="4">
                <c:v>Aurelie71</c:v>
              </c:pt>
              <c:pt idx="5">
                <c:v>Jaime53</c:v>
              </c:pt>
              <c:pt idx="6">
                <c:v>Donald.Fritsch</c:v>
              </c:pt>
              <c:pt idx="7">
                <c:v>Janet.Armstrong</c:v>
              </c:pt>
              <c:pt idx="8">
                <c:v>Zack_Kemmer93</c:v>
              </c:pt>
              <c:pt idx="9">
                <c:v>Kathryn80</c:v>
              </c:pt>
              <c:pt idx="10">
                <c:v>Alexandro35</c:v>
              </c:pt>
              <c:pt idx="11">
                <c:v>Justina.Gaylord27</c:v>
              </c:pt>
              <c:pt idx="12">
                <c:v>Harrison.Beatty50</c:v>
              </c:pt>
              <c:pt idx="13">
                <c:v>Florence99</c:v>
              </c:pt>
              <c:pt idx="14">
                <c:v>Colten.Harris76</c:v>
              </c:pt>
              <c:pt idx="15">
                <c:v>Kenton_Kirlin</c:v>
              </c:pt>
              <c:pt idx="16">
                <c:v>Mariano_Koch3</c:v>
              </c:pt>
              <c:pt idx="17">
                <c:v>Adelle96</c:v>
              </c:pt>
              <c:pt idx="18">
                <c:v>Yvette.Gottlieb91</c:v>
              </c:pt>
              <c:pt idx="19">
                <c:v>Josianne.Friesen</c:v>
              </c:pt>
              <c:pt idx="20">
                <c:v>Travon.Waters</c:v>
              </c:pt>
              <c:pt idx="21">
                <c:v>Rick29</c:v>
              </c:pt>
              <c:pt idx="22">
                <c:v>Annalise.McKenzie16</c:v>
              </c:pt>
              <c:pt idx="23">
                <c:v>Gus93</c:v>
              </c:pt>
              <c:pt idx="24">
                <c:v>Elenor88</c:v>
              </c:pt>
              <c:pt idx="25">
                <c:v>Malinda_Streich</c:v>
              </c:pt>
              <c:pt idx="26">
                <c:v>Andre_Purdy85</c:v>
              </c:pt>
              <c:pt idx="27">
                <c:v>Tabitha_Schamberger11</c:v>
              </c:pt>
              <c:pt idx="28">
                <c:v>Seth46</c:v>
              </c:pt>
              <c:pt idx="29">
                <c:v>Irwin.Larson</c:v>
              </c:pt>
              <c:pt idx="30">
                <c:v>Dereck65</c:v>
              </c:pt>
              <c:pt idx="31">
                <c:v>Harley_Lind18</c:v>
              </c:pt>
              <c:pt idx="32">
                <c:v>Billy52</c:v>
              </c:pt>
              <c:pt idx="33">
                <c:v>Dario77</c:v>
              </c:pt>
              <c:pt idx="34">
                <c:v>Keenan.Schamberger60</c:v>
              </c:pt>
              <c:pt idx="35">
                <c:v>Frederik_Rice</c:v>
              </c:pt>
              <c:pt idx="36">
                <c:v>Presley_McClure</c:v>
              </c:pt>
              <c:pt idx="37">
                <c:v>Gerard79</c:v>
              </c:pt>
              <c:pt idx="38">
                <c:v>Emilio_Bernier52</c:v>
              </c:pt>
              <c:pt idx="39">
                <c:v>Maya.Farrell</c:v>
              </c:pt>
              <c:pt idx="40">
                <c:v>Norbert_Carroll35</c:v>
              </c:pt>
              <c:pt idx="41">
                <c:v>Alek_Watsica</c:v>
              </c:pt>
              <c:pt idx="42">
                <c:v>Arely_Bogan63</c:v>
              </c:pt>
              <c:pt idx="43">
                <c:v>Ressie_Stanton46</c:v>
              </c:pt>
              <c:pt idx="44">
                <c:v>Aracely.Johnston98</c:v>
              </c:pt>
              <c:pt idx="45">
                <c:v>Jordyn.Jacobson2</c:v>
              </c:pt>
              <c:pt idx="46">
                <c:v>Kaley9</c:v>
              </c:pt>
              <c:pt idx="47">
                <c:v>Sam52</c:v>
              </c:pt>
              <c:pt idx="48">
                <c:v>Willie_Leuschke</c:v>
              </c:pt>
              <c:pt idx="49">
                <c:v>Hailee26</c:v>
              </c:pt>
              <c:pt idx="50">
                <c:v>Nicole71</c:v>
              </c:pt>
              <c:pt idx="51">
                <c:v>Alysa22</c:v>
              </c:pt>
              <c:pt idx="52">
                <c:v>Lennie_Hartmann40</c:v>
              </c:pt>
              <c:pt idx="53">
                <c:v>Javonte83</c:v>
              </c:pt>
              <c:pt idx="54">
                <c:v>Milford_Gleichner42</c:v>
              </c:pt>
              <c:pt idx="55">
                <c:v>Tomas.Beatty93</c:v>
              </c:pt>
              <c:pt idx="56">
                <c:v>Jaylan.Lakin</c:v>
              </c:pt>
              <c:pt idx="57">
                <c:v>Aiyana_Hoeger</c:v>
              </c:pt>
              <c:pt idx="58">
                <c:v>Granville_Kutch</c:v>
              </c:pt>
              <c:pt idx="59">
                <c:v>Meggie_Doyle</c:v>
              </c:pt>
              <c:pt idx="60">
                <c:v>Karley_Bosco</c:v>
              </c:pt>
              <c:pt idx="61">
                <c:v>Kenneth64</c:v>
              </c:pt>
              <c:pt idx="62">
                <c:v>Odessa2</c:v>
              </c:pt>
              <c:pt idx="63">
                <c:v>Katarina.Dibbert</c:v>
              </c:pt>
              <c:pt idx="64">
                <c:v>Darwin29</c:v>
              </c:pt>
              <c:pt idx="65">
                <c:v>Erick5</c:v>
              </c:pt>
              <c:pt idx="66">
                <c:v>Jayson65</c:v>
              </c:pt>
              <c:pt idx="67">
                <c:v>Damon35</c:v>
              </c:pt>
              <c:pt idx="68">
                <c:v>Peter.Stehr0</c:v>
              </c:pt>
              <c:pt idx="69">
                <c:v>Kelsi26</c:v>
              </c:pt>
              <c:pt idx="70">
                <c:v>Rafael.Hickle2</c:v>
              </c:pt>
              <c:pt idx="71">
                <c:v>Yazmin_Mills95</c:v>
              </c:pt>
              <c:pt idx="72">
                <c:v>Delpha.Kihn</c:v>
              </c:pt>
              <c:pt idx="73">
                <c:v>Imani_Nicolas17</c:v>
              </c:pt>
            </c:strLit>
          </c:cat>
          <c:val>
            <c:numLit>
              <c:formatCode>General</c:formatCode>
              <c:ptCount val="74"/>
              <c:pt idx="0">
                <c:v>13</c:v>
              </c:pt>
              <c:pt idx="1">
                <c:v>9</c:v>
              </c:pt>
              <c:pt idx="2">
                <c:v>9</c:v>
              </c:pt>
              <c:pt idx="3">
                <c:v>13</c:v>
              </c:pt>
              <c:pt idx="4">
                <c:v>14</c:v>
              </c:pt>
              <c:pt idx="5">
                <c:v>11</c:v>
              </c:pt>
              <c:pt idx="6">
                <c:v>11</c:v>
              </c:pt>
              <c:pt idx="7">
                <c:v>5</c:v>
              </c:pt>
              <c:pt idx="8">
                <c:v>6</c:v>
              </c:pt>
              <c:pt idx="9">
                <c:v>3</c:v>
              </c:pt>
              <c:pt idx="10">
                <c:v>7</c:v>
              </c:pt>
              <c:pt idx="11">
                <c:v>8</c:v>
              </c:pt>
              <c:pt idx="12">
                <c:v>6</c:v>
              </c:pt>
              <c:pt idx="13">
                <c:v>3</c:v>
              </c:pt>
              <c:pt idx="14">
                <c:v>6</c:v>
              </c:pt>
              <c:pt idx="15">
                <c:v>15</c:v>
              </c:pt>
              <c:pt idx="16">
                <c:v>9</c:v>
              </c:pt>
              <c:pt idx="17">
                <c:v>9</c:v>
              </c:pt>
              <c:pt idx="18">
                <c:v>5</c:v>
              </c:pt>
              <c:pt idx="19">
                <c:v>11</c:v>
              </c:pt>
              <c:pt idx="20">
                <c:v>8</c:v>
              </c:pt>
              <c:pt idx="21">
                <c:v>10</c:v>
              </c:pt>
              <c:pt idx="22">
                <c:v>3</c:v>
              </c:pt>
              <c:pt idx="23">
                <c:v>5</c:v>
              </c:pt>
              <c:pt idx="24">
                <c:v>6</c:v>
              </c:pt>
              <c:pt idx="25">
                <c:v>9</c:v>
              </c:pt>
              <c:pt idx="26">
                <c:v>7</c:v>
              </c:pt>
              <c:pt idx="27">
                <c:v>10</c:v>
              </c:pt>
              <c:pt idx="28">
                <c:v>8</c:v>
              </c:pt>
              <c:pt idx="29">
                <c:v>7</c:v>
              </c:pt>
              <c:pt idx="30">
                <c:v>2</c:v>
              </c:pt>
              <c:pt idx="31">
                <c:v>7</c:v>
              </c:pt>
              <c:pt idx="32">
                <c:v>4</c:v>
              </c:pt>
              <c:pt idx="33">
                <c:v>5</c:v>
              </c:pt>
              <c:pt idx="34">
                <c:v>6</c:v>
              </c:pt>
              <c:pt idx="35">
                <c:v>5</c:v>
              </c:pt>
              <c:pt idx="36">
                <c:v>8</c:v>
              </c:pt>
              <c:pt idx="37">
                <c:v>9</c:v>
              </c:pt>
              <c:pt idx="38">
                <c:v>3</c:v>
              </c:pt>
              <c:pt idx="39">
                <c:v>3</c:v>
              </c:pt>
              <c:pt idx="40">
                <c:v>7</c:v>
              </c:pt>
              <c:pt idx="41">
                <c:v>5</c:v>
              </c:pt>
              <c:pt idx="42">
                <c:v>2</c:v>
              </c:pt>
              <c:pt idx="43">
                <c:v>5</c:v>
              </c:pt>
              <c:pt idx="44">
                <c:v>4</c:v>
              </c:pt>
              <c:pt idx="45">
                <c:v>4</c:v>
              </c:pt>
              <c:pt idx="46">
                <c:v>5</c:v>
              </c:pt>
              <c:pt idx="47">
                <c:v>2</c:v>
              </c:pt>
              <c:pt idx="48">
                <c:v>4</c:v>
              </c:pt>
              <c:pt idx="49">
                <c:v>7</c:v>
              </c:pt>
              <c:pt idx="50">
                <c:v>0</c:v>
              </c:pt>
              <c:pt idx="51">
                <c:v>6</c:v>
              </c:pt>
              <c:pt idx="52">
                <c:v>0</c:v>
              </c:pt>
              <c:pt idx="53">
                <c:v>3</c:v>
              </c:pt>
              <c:pt idx="54">
                <c:v>4</c:v>
              </c:pt>
              <c:pt idx="55">
                <c:v>4</c:v>
              </c:pt>
              <c:pt idx="56">
                <c:v>0</c:v>
              </c:pt>
              <c:pt idx="57">
                <c:v>5</c:v>
              </c:pt>
              <c:pt idx="58">
                <c:v>4</c:v>
              </c:pt>
              <c:pt idx="59">
                <c:v>1</c:v>
              </c:pt>
              <c:pt idx="60">
                <c:v>3</c:v>
              </c:pt>
              <c:pt idx="61">
                <c:v>1</c:v>
              </c:pt>
              <c:pt idx="62">
                <c:v>1</c:v>
              </c:pt>
              <c:pt idx="63">
                <c:v>2</c:v>
              </c:pt>
              <c:pt idx="64">
                <c:v>0</c:v>
              </c:pt>
              <c:pt idx="65">
                <c:v>2</c:v>
              </c:pt>
              <c:pt idx="66">
                <c:v>1</c:v>
              </c:pt>
              <c:pt idx="67">
                <c:v>3</c:v>
              </c:pt>
              <c:pt idx="68">
                <c:v>1</c:v>
              </c:pt>
              <c:pt idx="69">
                <c:v>1</c:v>
              </c:pt>
              <c:pt idx="70">
                <c:v>4</c:v>
              </c:pt>
              <c:pt idx="71">
                <c:v>3</c:v>
              </c:pt>
              <c:pt idx="72">
                <c:v>2</c:v>
              </c:pt>
              <c:pt idx="7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23D-4F13-B66B-9211D01F1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3491856"/>
        <c:axId val="716830528"/>
      </c:lineChart>
      <c:catAx>
        <c:axId val="149349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830528"/>
        <c:crosses val="autoZero"/>
        <c:auto val="1"/>
        <c:lblAlgn val="ctr"/>
        <c:lblOffset val="100"/>
        <c:noMultiLvlLbl val="0"/>
      </c:catAx>
      <c:valAx>
        <c:axId val="7168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49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ACTIVITY OF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'INACTIVE USERS'!$B$2:$B$101</c:f>
              <c:strCache>
                <c:ptCount val="100"/>
                <c:pt idx="0">
                  <c:v>Eveline95</c:v>
                </c:pt>
                <c:pt idx="1">
                  <c:v>Clint27</c:v>
                </c:pt>
                <c:pt idx="2">
                  <c:v>Cesar93</c:v>
                </c:pt>
                <c:pt idx="3">
                  <c:v>Delfina_VonRueden68</c:v>
                </c:pt>
                <c:pt idx="4">
                  <c:v>Jaime53</c:v>
                </c:pt>
                <c:pt idx="5">
                  <c:v>Aurelie71</c:v>
                </c:pt>
                <c:pt idx="6">
                  <c:v>Donald.Fritsch</c:v>
                </c:pt>
                <c:pt idx="7">
                  <c:v>Kenton_Kirlin</c:v>
                </c:pt>
                <c:pt idx="8">
                  <c:v>Mariano_Koch3</c:v>
                </c:pt>
                <c:pt idx="9">
                  <c:v>Kathryn80</c:v>
                </c:pt>
                <c:pt idx="10">
                  <c:v>Travon.Waters</c:v>
                </c:pt>
                <c:pt idx="11">
                  <c:v>Josianne.Friesen</c:v>
                </c:pt>
                <c:pt idx="12">
                  <c:v>Adelle96</c:v>
                </c:pt>
                <c:pt idx="13">
                  <c:v>Janet.Armstrong</c:v>
                </c:pt>
                <c:pt idx="14">
                  <c:v>Justina.Gaylord27</c:v>
                </c:pt>
                <c:pt idx="15">
                  <c:v>Alexandro35</c:v>
                </c:pt>
                <c:pt idx="16">
                  <c:v>Florence99</c:v>
                </c:pt>
                <c:pt idx="17">
                  <c:v>Zack_Kemmer93</c:v>
                </c:pt>
                <c:pt idx="18">
                  <c:v>Yvette.Gottlieb91</c:v>
                </c:pt>
                <c:pt idx="19">
                  <c:v>Harrison.Beatty50</c:v>
                </c:pt>
                <c:pt idx="20">
                  <c:v>Colten.Harris76</c:v>
                </c:pt>
                <c:pt idx="21">
                  <c:v>Andre_Purdy85</c:v>
                </c:pt>
                <c:pt idx="22">
                  <c:v>Harley_Lind18</c:v>
                </c:pt>
                <c:pt idx="23">
                  <c:v>Elenor88</c:v>
                </c:pt>
                <c:pt idx="24">
                  <c:v>Rick29</c:v>
                </c:pt>
                <c:pt idx="25">
                  <c:v>Dario77</c:v>
                </c:pt>
                <c:pt idx="26">
                  <c:v>Tabitha_Schamberger11</c:v>
                </c:pt>
                <c:pt idx="27">
                  <c:v>Gus93</c:v>
                </c:pt>
                <c:pt idx="28">
                  <c:v>Seth46</c:v>
                </c:pt>
                <c:pt idx="29">
                  <c:v>Dereck65</c:v>
                </c:pt>
                <c:pt idx="30">
                  <c:v>Malinda_Streich</c:v>
                </c:pt>
                <c:pt idx="31">
                  <c:v>Billy52</c:v>
                </c:pt>
                <c:pt idx="32">
                  <c:v>Annalise.McKenzie16</c:v>
                </c:pt>
                <c:pt idx="33">
                  <c:v>Irwin.Larson</c:v>
                </c:pt>
                <c:pt idx="34">
                  <c:v>Arely_Bogan63</c:v>
                </c:pt>
                <c:pt idx="35">
                  <c:v>Frederik_Rice</c:v>
                </c:pt>
                <c:pt idx="36">
                  <c:v>Presley_McClure</c:v>
                </c:pt>
                <c:pt idx="37">
                  <c:v>Alek_Watsica</c:v>
                </c:pt>
                <c:pt idx="38">
                  <c:v>Norbert_Carroll35</c:v>
                </c:pt>
                <c:pt idx="39">
                  <c:v>Maya.Farrell</c:v>
                </c:pt>
                <c:pt idx="40">
                  <c:v>Keenan.Schamberger60</c:v>
                </c:pt>
                <c:pt idx="41">
                  <c:v>Gerard79</c:v>
                </c:pt>
                <c:pt idx="42">
                  <c:v>Emilio_Bernier52</c:v>
                </c:pt>
                <c:pt idx="43">
                  <c:v>Milford_Gleichner42</c:v>
                </c:pt>
                <c:pt idx="44">
                  <c:v>Hailee26</c:v>
                </c:pt>
                <c:pt idx="45">
                  <c:v>Alysa22</c:v>
                </c:pt>
                <c:pt idx="46">
                  <c:v>Tomas.Beatty93</c:v>
                </c:pt>
                <c:pt idx="47">
                  <c:v>Sam52</c:v>
                </c:pt>
                <c:pt idx="48">
                  <c:v>Nicole71</c:v>
                </c:pt>
                <c:pt idx="49">
                  <c:v>Jordyn.Jacobson2</c:v>
                </c:pt>
                <c:pt idx="50">
                  <c:v>Kaley9</c:v>
                </c:pt>
                <c:pt idx="51">
                  <c:v>Ressie_Stanton46</c:v>
                </c:pt>
                <c:pt idx="52">
                  <c:v>Willie_Leuschke</c:v>
                </c:pt>
                <c:pt idx="53">
                  <c:v>Lennie_Hartmann40</c:v>
                </c:pt>
                <c:pt idx="54">
                  <c:v>Javonte83</c:v>
                </c:pt>
                <c:pt idx="55">
                  <c:v>Aracely.Johnston98</c:v>
                </c:pt>
                <c:pt idx="56">
                  <c:v>Damon35</c:v>
                </c:pt>
                <c:pt idx="57">
                  <c:v>Imani_Nicolas17</c:v>
                </c:pt>
                <c:pt idx="58">
                  <c:v>Odessa2</c:v>
                </c:pt>
                <c:pt idx="59">
                  <c:v>Kenneth64</c:v>
                </c:pt>
                <c:pt idx="60">
                  <c:v>Darwin29</c:v>
                </c:pt>
                <c:pt idx="61">
                  <c:v>Aiyana_Hoeger</c:v>
                </c:pt>
                <c:pt idx="62">
                  <c:v>Meggie_Doyle</c:v>
                </c:pt>
                <c:pt idx="63">
                  <c:v>Peter.Stehr0</c:v>
                </c:pt>
                <c:pt idx="64">
                  <c:v>Granville_Kutch</c:v>
                </c:pt>
                <c:pt idx="65">
                  <c:v>Jayson65</c:v>
                </c:pt>
                <c:pt idx="66">
                  <c:v>Kelsi26</c:v>
                </c:pt>
                <c:pt idx="67">
                  <c:v>Delpha.Kihn</c:v>
                </c:pt>
                <c:pt idx="68">
                  <c:v>Karley_Bosco</c:v>
                </c:pt>
                <c:pt idx="69">
                  <c:v>Erick5</c:v>
                </c:pt>
                <c:pt idx="70">
                  <c:v>Jaylan.Lakin</c:v>
                </c:pt>
                <c:pt idx="71">
                  <c:v>Yazmin_Mills95</c:v>
                </c:pt>
                <c:pt idx="72">
                  <c:v>Katarina.Dibbert</c:v>
                </c:pt>
                <c:pt idx="73">
                  <c:v>Rafael.Hickle2</c:v>
                </c:pt>
                <c:pt idx="74">
                  <c:v>Aniya_Hackett</c:v>
                </c:pt>
                <c:pt idx="75">
                  <c:v>Kasandra_Homenick</c:v>
                </c:pt>
                <c:pt idx="76">
                  <c:v>Mike.Auer39</c:v>
                </c:pt>
                <c:pt idx="77">
                  <c:v>Mckenna17</c:v>
                </c:pt>
                <c:pt idx="78">
                  <c:v>Nia_Haag</c:v>
                </c:pt>
                <c:pt idx="79">
                  <c:v>Darby_Herzog</c:v>
                </c:pt>
                <c:pt idx="80">
                  <c:v>Esther.Zulauf61</c:v>
                </c:pt>
                <c:pt idx="81">
                  <c:v>David.Osinski47</c:v>
                </c:pt>
                <c:pt idx="82">
                  <c:v>Bartholome.Bernhard</c:v>
                </c:pt>
                <c:pt idx="83">
                  <c:v>Morgan.Kassulke</c:v>
                </c:pt>
                <c:pt idx="84">
                  <c:v>Julien_Schmidt</c:v>
                </c:pt>
                <c:pt idx="85">
                  <c:v>Ollie_Ledner37</c:v>
                </c:pt>
                <c:pt idx="86">
                  <c:v>Duane60</c:v>
                </c:pt>
                <c:pt idx="87">
                  <c:v>Linnea59</c:v>
                </c:pt>
                <c:pt idx="88">
                  <c:v>Jessyca_West</c:v>
                </c:pt>
                <c:pt idx="89">
                  <c:v>Esmeralda.Mraz57</c:v>
                </c:pt>
                <c:pt idx="90">
                  <c:v>Bethany20</c:v>
                </c:pt>
                <c:pt idx="91">
                  <c:v>Hulda.Macejkovic</c:v>
                </c:pt>
                <c:pt idx="92">
                  <c:v>Pearl7</c:v>
                </c:pt>
                <c:pt idx="93">
                  <c:v>Leslie67</c:v>
                </c:pt>
                <c:pt idx="94">
                  <c:v>Tierra.Trantow</c:v>
                </c:pt>
                <c:pt idx="95">
                  <c:v>Maxwell.Halvorson</c:v>
                </c:pt>
                <c:pt idx="96">
                  <c:v>Rocio33</c:v>
                </c:pt>
                <c:pt idx="97">
                  <c:v>Franco_Keebler64</c:v>
                </c:pt>
                <c:pt idx="98">
                  <c:v>Jaclyn81</c:v>
                </c:pt>
                <c:pt idx="99">
                  <c:v>Janelle.Nikolaus81</c:v>
                </c:pt>
              </c:strCache>
            </c:strRef>
          </c:cat>
          <c:val>
            <c:numRef>
              <c:f>'INACTIVE USERS'!$C$2:$C$101</c:f>
              <c:numCache>
                <c:formatCode>General</c:formatCode>
                <c:ptCount val="100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3D-4927-AC50-8579382C0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5069728"/>
        <c:axId val="1845067328"/>
      </c:lineChart>
      <c:catAx>
        <c:axId val="184506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67328"/>
        <c:crosses val="autoZero"/>
        <c:auto val="1"/>
        <c:lblAlgn val="ctr"/>
        <c:lblOffset val="100"/>
        <c:noMultiLvlLbl val="0"/>
      </c:catAx>
      <c:valAx>
        <c:axId val="184506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6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800" dirty="0"/>
              <a:t>Top 20 USERS WITH TOT_ENGAGEMENT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TOP20USERS_ENG!$B$2:$B$21</c:f>
              <c:strCache>
                <c:ptCount val="20"/>
                <c:pt idx="0">
                  <c:v>Eveline95</c:v>
                </c:pt>
                <c:pt idx="1">
                  <c:v>Cesar93</c:v>
                </c:pt>
                <c:pt idx="2">
                  <c:v>Clint27</c:v>
                </c:pt>
                <c:pt idx="3">
                  <c:v>Delfina_VonRueden68</c:v>
                </c:pt>
                <c:pt idx="4">
                  <c:v>Aurelie71</c:v>
                </c:pt>
                <c:pt idx="5">
                  <c:v>Jaime53</c:v>
                </c:pt>
                <c:pt idx="6">
                  <c:v>Donald.Fritsch</c:v>
                </c:pt>
                <c:pt idx="7">
                  <c:v>Janet.Armstrong</c:v>
                </c:pt>
                <c:pt idx="8">
                  <c:v>Alexandro35</c:v>
                </c:pt>
                <c:pt idx="9">
                  <c:v>Zack_Kemmer93</c:v>
                </c:pt>
                <c:pt idx="10">
                  <c:v>Justina.Gaylord27</c:v>
                </c:pt>
                <c:pt idx="11">
                  <c:v>Adelle96</c:v>
                </c:pt>
                <c:pt idx="12">
                  <c:v>Florence99</c:v>
                </c:pt>
                <c:pt idx="13">
                  <c:v>Kathryn80</c:v>
                </c:pt>
                <c:pt idx="14">
                  <c:v>Yvette.Gottlieb91</c:v>
                </c:pt>
                <c:pt idx="15">
                  <c:v>Kenton_Kirlin</c:v>
                </c:pt>
                <c:pt idx="16">
                  <c:v>Colten.Harris76</c:v>
                </c:pt>
                <c:pt idx="17">
                  <c:v>Travon.Waters</c:v>
                </c:pt>
                <c:pt idx="18">
                  <c:v>Mariano_Koch3</c:v>
                </c:pt>
                <c:pt idx="19">
                  <c:v>Josianne.Friesen</c:v>
                </c:pt>
              </c:strCache>
            </c:strRef>
          </c:cat>
          <c:val>
            <c:numRef>
              <c:f>TOP20USERS_ENG!$C$2:$C$21</c:f>
              <c:numCache>
                <c:formatCode>General</c:formatCode>
                <c:ptCount val="20"/>
                <c:pt idx="0">
                  <c:v>405</c:v>
                </c:pt>
                <c:pt idx="1">
                  <c:v>385</c:v>
                </c:pt>
                <c:pt idx="2">
                  <c:v>375</c:v>
                </c:pt>
                <c:pt idx="3">
                  <c:v>347</c:v>
                </c:pt>
                <c:pt idx="4">
                  <c:v>318</c:v>
                </c:pt>
                <c:pt idx="5">
                  <c:v>302</c:v>
                </c:pt>
                <c:pt idx="6">
                  <c:v>247</c:v>
                </c:pt>
                <c:pt idx="7">
                  <c:v>222</c:v>
                </c:pt>
                <c:pt idx="8">
                  <c:v>220</c:v>
                </c:pt>
                <c:pt idx="9">
                  <c:v>219</c:v>
                </c:pt>
                <c:pt idx="10">
                  <c:v>216</c:v>
                </c:pt>
                <c:pt idx="11">
                  <c:v>214</c:v>
                </c:pt>
                <c:pt idx="12">
                  <c:v>214</c:v>
                </c:pt>
                <c:pt idx="13">
                  <c:v>212</c:v>
                </c:pt>
                <c:pt idx="14">
                  <c:v>210</c:v>
                </c:pt>
                <c:pt idx="15">
                  <c:v>209</c:v>
                </c:pt>
                <c:pt idx="16">
                  <c:v>209</c:v>
                </c:pt>
                <c:pt idx="17">
                  <c:v>208</c:v>
                </c:pt>
                <c:pt idx="18">
                  <c:v>208</c:v>
                </c:pt>
                <c:pt idx="19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8-4610-BF17-AB3153F742D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25134784"/>
        <c:axId val="1025137184"/>
      </c:lineChart>
      <c:catAx>
        <c:axId val="10251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137184"/>
        <c:crosses val="autoZero"/>
        <c:auto val="1"/>
        <c:lblAlgn val="ctr"/>
        <c:lblOffset val="100"/>
        <c:noMultiLvlLbl val="0"/>
      </c:catAx>
      <c:valAx>
        <c:axId val="1025137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02513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20 USERS WITH HIGHEST AVG ENGAGEMENT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578067528915935E-2"/>
          <c:y val="9.0654411903314552E-2"/>
          <c:w val="0.94242193247108408"/>
          <c:h val="0.595359302950876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AVG_ENG_RATE!$A$2:$A$21</c:f>
              <c:strCache>
                <c:ptCount val="20"/>
                <c:pt idx="0">
                  <c:v>Meggie_Doyle</c:v>
                </c:pt>
                <c:pt idx="1">
                  <c:v>Jaylan.Lakin</c:v>
                </c:pt>
                <c:pt idx="2">
                  <c:v>Granville_Kutch</c:v>
                </c:pt>
                <c:pt idx="3">
                  <c:v>Kenneth64</c:v>
                </c:pt>
                <c:pt idx="4">
                  <c:v>Damon35</c:v>
                </c:pt>
                <c:pt idx="5">
                  <c:v>Karley_Bosco</c:v>
                </c:pt>
                <c:pt idx="6">
                  <c:v>Rick29</c:v>
                </c:pt>
                <c:pt idx="7">
                  <c:v>Odessa2</c:v>
                </c:pt>
                <c:pt idx="8">
                  <c:v>Janet.Armstrong</c:v>
                </c:pt>
                <c:pt idx="9">
                  <c:v>Zack_Kemmer93</c:v>
                </c:pt>
                <c:pt idx="10">
                  <c:v>Aracely.Johnston98</c:v>
                </c:pt>
                <c:pt idx="11">
                  <c:v>Malinda_Streich</c:v>
                </c:pt>
                <c:pt idx="12">
                  <c:v>Jayson65</c:v>
                </c:pt>
                <c:pt idx="13">
                  <c:v>Kelsi26</c:v>
                </c:pt>
                <c:pt idx="14">
                  <c:v>Ressie_Stanton46</c:v>
                </c:pt>
                <c:pt idx="15">
                  <c:v>Seth46</c:v>
                </c:pt>
                <c:pt idx="16">
                  <c:v>Alexandro35</c:v>
                </c:pt>
                <c:pt idx="17">
                  <c:v>Annalise.McKenzie16</c:v>
                </c:pt>
                <c:pt idx="18">
                  <c:v>Keenan.Schamberger60</c:v>
                </c:pt>
                <c:pt idx="19">
                  <c:v>Donald.Fritsch</c:v>
                </c:pt>
              </c:strCache>
            </c:strRef>
          </c:cat>
          <c:val>
            <c:numRef>
              <c:f>AVG_ENG_RATE!$D$2:$D$21</c:f>
              <c:numCache>
                <c:formatCode>General</c:formatCode>
                <c:ptCount val="20"/>
                <c:pt idx="0">
                  <c:v>75</c:v>
                </c:pt>
                <c:pt idx="1">
                  <c:v>73</c:v>
                </c:pt>
                <c:pt idx="2">
                  <c:v>71</c:v>
                </c:pt>
                <c:pt idx="3">
                  <c:v>70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67</c:v>
                </c:pt>
                <c:pt idx="8">
                  <c:v>66.8</c:v>
                </c:pt>
                <c:pt idx="9">
                  <c:v>66.599999999999994</c:v>
                </c:pt>
                <c:pt idx="10">
                  <c:v>66.5</c:v>
                </c:pt>
                <c:pt idx="11">
                  <c:v>66.5</c:v>
                </c:pt>
                <c:pt idx="12">
                  <c:v>66</c:v>
                </c:pt>
                <c:pt idx="13">
                  <c:v>66</c:v>
                </c:pt>
                <c:pt idx="14">
                  <c:v>66</c:v>
                </c:pt>
                <c:pt idx="15">
                  <c:v>66</c:v>
                </c:pt>
                <c:pt idx="16">
                  <c:v>65.8</c:v>
                </c:pt>
                <c:pt idx="17">
                  <c:v>65.75</c:v>
                </c:pt>
                <c:pt idx="18">
                  <c:v>65.666669999999996</c:v>
                </c:pt>
                <c:pt idx="19">
                  <c:v>65.333330000000004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E-466D-9447-1EA59DD066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6829088"/>
        <c:axId val="794894464"/>
      </c:barChart>
      <c:catAx>
        <c:axId val="71682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894464"/>
        <c:crosses val="autoZero"/>
        <c:auto val="1"/>
        <c:lblAlgn val="ctr"/>
        <c:lblOffset val="100"/>
        <c:noMultiLvlLbl val="0"/>
      </c:catAx>
      <c:valAx>
        <c:axId val="79489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682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TAGS VS TOTAL POSTS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POPULAR_HASHTAG!$B$2:$B$22</c:f>
              <c:strCache>
                <c:ptCount val="21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concert</c:v>
                </c:pt>
                <c:pt idx="5">
                  <c:v>food</c:v>
                </c:pt>
                <c:pt idx="6">
                  <c:v>lol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  <c:pt idx="10">
                  <c:v>dreamy</c:v>
                </c:pt>
                <c:pt idx="11">
                  <c:v>drunk</c:v>
                </c:pt>
                <c:pt idx="12">
                  <c:v>fashion</c:v>
                </c:pt>
                <c:pt idx="13">
                  <c:v>sunset</c:v>
                </c:pt>
                <c:pt idx="14">
                  <c:v>landscape</c:v>
                </c:pt>
                <c:pt idx="15">
                  <c:v>style</c:v>
                </c:pt>
                <c:pt idx="16">
                  <c:v>sunrise</c:v>
                </c:pt>
                <c:pt idx="17">
                  <c:v>photography</c:v>
                </c:pt>
                <c:pt idx="18">
                  <c:v>stunning</c:v>
                </c:pt>
                <c:pt idx="19">
                  <c:v>delicious</c:v>
                </c:pt>
                <c:pt idx="20">
                  <c:v>foodie</c:v>
                </c:pt>
              </c:strCache>
            </c:strRef>
          </c:cat>
          <c:val>
            <c:numRef>
              <c:f>POPULAR_HASHTAG!$C$2:$C$22</c:f>
              <c:numCache>
                <c:formatCode>General</c:formatCode>
                <c:ptCount val="21"/>
                <c:pt idx="0">
                  <c:v>59</c:v>
                </c:pt>
                <c:pt idx="1">
                  <c:v>42</c:v>
                </c:pt>
                <c:pt idx="2">
                  <c:v>39</c:v>
                </c:pt>
                <c:pt idx="3">
                  <c:v>38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  <c:pt idx="10">
                  <c:v>20</c:v>
                </c:pt>
                <c:pt idx="11">
                  <c:v>19</c:v>
                </c:pt>
                <c:pt idx="12">
                  <c:v>19</c:v>
                </c:pt>
                <c:pt idx="13">
                  <c:v>19</c:v>
                </c:pt>
                <c:pt idx="14">
                  <c:v>17</c:v>
                </c:pt>
                <c:pt idx="15">
                  <c:v>17</c:v>
                </c:pt>
                <c:pt idx="16">
                  <c:v>17</c:v>
                </c:pt>
                <c:pt idx="17">
                  <c:v>16</c:v>
                </c:pt>
                <c:pt idx="18">
                  <c:v>16</c:v>
                </c:pt>
                <c:pt idx="19">
                  <c:v>15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5-4B6C-A1A9-D2F8620507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7998944"/>
        <c:axId val="1877999904"/>
      </c:barChart>
      <c:catAx>
        <c:axId val="187799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999904"/>
        <c:crosses val="autoZero"/>
        <c:auto val="1"/>
        <c:lblAlgn val="ctr"/>
        <c:lblOffset val="100"/>
        <c:noMultiLvlLbl val="0"/>
      </c:catAx>
      <c:valAx>
        <c:axId val="18779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99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HASHTAGS vs AVG LIKES</a:t>
            </a:r>
          </a:p>
        </c:rich>
      </c:tx>
      <c:layout>
        <c:manualLayout>
          <c:xMode val="edge"/>
          <c:yMode val="edge"/>
          <c:x val="0.22338188976377954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TAGS_AVG_LIKES!$A$2:$A$22</c:f>
              <c:strCache>
                <c:ptCount val="21"/>
                <c:pt idx="0">
                  <c:v>dreamy</c:v>
                </c:pt>
                <c:pt idx="1">
                  <c:v>beauty</c:v>
                </c:pt>
                <c:pt idx="2">
                  <c:v>stunning</c:v>
                </c:pt>
                <c:pt idx="3">
                  <c:v>delicious</c:v>
                </c:pt>
                <c:pt idx="4">
                  <c:v>foodie</c:v>
                </c:pt>
                <c:pt idx="5">
                  <c:v>happy</c:v>
                </c:pt>
                <c:pt idx="6">
                  <c:v>hair</c:v>
                </c:pt>
                <c:pt idx="7">
                  <c:v>photography</c:v>
                </c:pt>
                <c:pt idx="8">
                  <c:v>beach</c:v>
                </c:pt>
                <c:pt idx="9">
                  <c:v>style</c:v>
                </c:pt>
                <c:pt idx="10">
                  <c:v>smile</c:v>
                </c:pt>
                <c:pt idx="11">
                  <c:v>concert</c:v>
                </c:pt>
                <c:pt idx="12">
                  <c:v>fun</c:v>
                </c:pt>
                <c:pt idx="13">
                  <c:v>sunset</c:v>
                </c:pt>
                <c:pt idx="14">
                  <c:v>lol</c:v>
                </c:pt>
                <c:pt idx="15">
                  <c:v>drunk</c:v>
                </c:pt>
                <c:pt idx="16">
                  <c:v>party</c:v>
                </c:pt>
                <c:pt idx="17">
                  <c:v>food</c:v>
                </c:pt>
                <c:pt idx="18">
                  <c:v>sunrise</c:v>
                </c:pt>
                <c:pt idx="19">
                  <c:v>fashion</c:v>
                </c:pt>
                <c:pt idx="20">
                  <c:v>landscape</c:v>
                </c:pt>
              </c:strCache>
            </c:strRef>
          </c:cat>
          <c:val>
            <c:numRef>
              <c:f>TAGS_AVG_LIKES!$B$2:$B$22</c:f>
              <c:numCache>
                <c:formatCode>General</c:formatCode>
                <c:ptCount val="21"/>
                <c:pt idx="0">
                  <c:v>35.75</c:v>
                </c:pt>
                <c:pt idx="1">
                  <c:v>34.950000000000003</c:v>
                </c:pt>
                <c:pt idx="2">
                  <c:v>34.9375</c:v>
                </c:pt>
                <c:pt idx="3">
                  <c:v>34.933300000000003</c:v>
                </c:pt>
                <c:pt idx="4">
                  <c:v>34.7273</c:v>
                </c:pt>
                <c:pt idx="5">
                  <c:v>34.590899999999998</c:v>
                </c:pt>
                <c:pt idx="6">
                  <c:v>34.521700000000003</c:v>
                </c:pt>
                <c:pt idx="7">
                  <c:v>34.5</c:v>
                </c:pt>
                <c:pt idx="8">
                  <c:v>34.476199999999999</c:v>
                </c:pt>
                <c:pt idx="9">
                  <c:v>34.470599999999997</c:v>
                </c:pt>
                <c:pt idx="10">
                  <c:v>34.457599999999999</c:v>
                </c:pt>
                <c:pt idx="11">
                  <c:v>34.375</c:v>
                </c:pt>
                <c:pt idx="12">
                  <c:v>34.236800000000002</c:v>
                </c:pt>
                <c:pt idx="13">
                  <c:v>34.210500000000003</c:v>
                </c:pt>
                <c:pt idx="14">
                  <c:v>34.208300000000001</c:v>
                </c:pt>
                <c:pt idx="15">
                  <c:v>34.052599999999998</c:v>
                </c:pt>
                <c:pt idx="16">
                  <c:v>33.923099999999998</c:v>
                </c:pt>
                <c:pt idx="17">
                  <c:v>33.833300000000001</c:v>
                </c:pt>
                <c:pt idx="18">
                  <c:v>33.764699999999998</c:v>
                </c:pt>
                <c:pt idx="19">
                  <c:v>33.684199999999997</c:v>
                </c:pt>
                <c:pt idx="20">
                  <c:v>33.588200000000001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7-452D-9A24-7269C998C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4525040"/>
        <c:axId val="1014524560"/>
      </c:barChart>
      <c:catAx>
        <c:axId val="101452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524560"/>
        <c:crosses val="autoZero"/>
        <c:auto val="1"/>
        <c:lblAlgn val="ctr"/>
        <c:lblOffset val="100"/>
        <c:noMultiLvlLbl val="0"/>
      </c:catAx>
      <c:valAx>
        <c:axId val="101452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52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CORRELATION B/W POSTS</a:t>
            </a:r>
            <a:r>
              <a:rPr lang="en-IN" sz="1200" baseline="0" dirty="0"/>
              <a:t> AND LIKES OF TOP 10 USERS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'correlation'!$C$1</c:f>
              <c:strCache>
                <c:ptCount val="1"/>
                <c:pt idx="0">
                  <c:v>total_photos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'correlation'!$B$2:$B$11</c:f>
              <c:strCache>
                <c:ptCount val="10"/>
                <c:pt idx="0">
                  <c:v>Eveline95</c:v>
                </c:pt>
                <c:pt idx="1">
                  <c:v>Clint27</c:v>
                </c:pt>
                <c:pt idx="2">
                  <c:v>Cesar93</c:v>
                </c:pt>
                <c:pt idx="3">
                  <c:v>Delfina_VonRueden68</c:v>
                </c:pt>
                <c:pt idx="4">
                  <c:v>Jaime53</c:v>
                </c:pt>
                <c:pt idx="5">
                  <c:v>Aurelie71</c:v>
                </c:pt>
                <c:pt idx="6">
                  <c:v>Donald.Fritsch</c:v>
                </c:pt>
                <c:pt idx="7">
                  <c:v>Kenton_Kirlin</c:v>
                </c:pt>
                <c:pt idx="8">
                  <c:v>Mariano_Koch3</c:v>
                </c:pt>
                <c:pt idx="9">
                  <c:v>Kathryn80</c:v>
                </c:pt>
              </c:strCache>
            </c:strRef>
          </c:cat>
          <c:val>
            <c:numRef>
              <c:f>'correlation'!$C$2:$C$11</c:f>
              <c:numCache>
                <c:formatCode>General</c:formatCode>
                <c:ptCount val="10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4-4654-8F25-A62AD5324E6A}"/>
            </c:ext>
          </c:extLst>
        </c:ser>
        <c:ser>
          <c:idx val="1"/>
          <c:order val="1"/>
          <c:tx>
            <c:strRef>
              <c:f>'correlation'!$D$1</c:f>
              <c:strCache>
                <c:ptCount val="1"/>
                <c:pt idx="0">
                  <c:v>total_likes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'correlation'!$B$2:$B$11</c:f>
              <c:strCache>
                <c:ptCount val="10"/>
                <c:pt idx="0">
                  <c:v>Eveline95</c:v>
                </c:pt>
                <c:pt idx="1">
                  <c:v>Clint27</c:v>
                </c:pt>
                <c:pt idx="2">
                  <c:v>Cesar93</c:v>
                </c:pt>
                <c:pt idx="3">
                  <c:v>Delfina_VonRueden68</c:v>
                </c:pt>
                <c:pt idx="4">
                  <c:v>Jaime53</c:v>
                </c:pt>
                <c:pt idx="5">
                  <c:v>Aurelie71</c:v>
                </c:pt>
                <c:pt idx="6">
                  <c:v>Donald.Fritsch</c:v>
                </c:pt>
                <c:pt idx="7">
                  <c:v>Kenton_Kirlin</c:v>
                </c:pt>
                <c:pt idx="8">
                  <c:v>Mariano_Koch3</c:v>
                </c:pt>
                <c:pt idx="9">
                  <c:v>Kathryn80</c:v>
                </c:pt>
              </c:strCache>
            </c:strRef>
          </c:cat>
          <c:val>
            <c:numRef>
              <c:f>'correlation'!$D$2:$D$11</c:f>
              <c:numCache>
                <c:formatCode>General</c:formatCode>
                <c:ptCount val="10"/>
                <c:pt idx="0">
                  <c:v>76</c:v>
                </c:pt>
                <c:pt idx="1">
                  <c:v>76</c:v>
                </c:pt>
                <c:pt idx="2">
                  <c:v>77</c:v>
                </c:pt>
                <c:pt idx="3">
                  <c:v>74</c:v>
                </c:pt>
                <c:pt idx="4">
                  <c:v>73</c:v>
                </c:pt>
                <c:pt idx="5">
                  <c:v>76</c:v>
                </c:pt>
                <c:pt idx="6">
                  <c:v>73</c:v>
                </c:pt>
                <c:pt idx="7">
                  <c:v>67</c:v>
                </c:pt>
                <c:pt idx="8">
                  <c:v>66</c:v>
                </c:pt>
                <c:pt idx="9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94-4654-8F25-A62AD5324E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7398576"/>
        <c:axId val="1007395216"/>
      </c:barChart>
      <c:catAx>
        <c:axId val="100739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95216"/>
        <c:crosses val="autoZero"/>
        <c:auto val="1"/>
        <c:lblAlgn val="ctr"/>
        <c:lblOffset val="100"/>
        <c:noMultiLvlLbl val="0"/>
      </c:catAx>
      <c:valAx>
        <c:axId val="1007395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0739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1558D-36BF-4201-A33F-8F535A4E837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DD465-E017-4735-8FAE-3F7B3F01E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0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3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0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17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16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0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9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8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6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1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FF341-3C5D-4982-84F3-3EC32F117033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A6D1FC-9371-4EFD-994F-D99B231C7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3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SXXQboFYXgJXxccj4i-cKfIX5QtdPwH/view?usp=driv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32C0-0A86-517A-1D4C-4EF701FB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819" y="4285131"/>
            <a:ext cx="8888362" cy="960137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Analysis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105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F6362-7004-1474-6C16-1F722984D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29" y="5245268"/>
            <a:ext cx="2753033" cy="40229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Anand Kumar Giri</a:t>
            </a:r>
            <a:endParaRPr lang="en-IN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7A876-E115-026D-16CC-B65AD3CF7C68}"/>
              </a:ext>
            </a:extLst>
          </p:cNvPr>
          <p:cNvSpPr txBox="1"/>
          <p:nvPr/>
        </p:nvSpPr>
        <p:spPr>
          <a:xfrm>
            <a:off x="2969342" y="66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C2FE1-5D84-9E8F-CA7C-9F90F0AD1F16}"/>
              </a:ext>
            </a:extLst>
          </p:cNvPr>
          <p:cNvSpPr txBox="1"/>
          <p:nvPr/>
        </p:nvSpPr>
        <p:spPr>
          <a:xfrm>
            <a:off x="4119716" y="4190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44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762B-B77C-2B11-F1FD-1BECCD4B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3" y="698091"/>
            <a:ext cx="9724103" cy="58993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ENGAGEMENT RATE PER USER(TOP 20)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23D3A7-40BF-BABD-A167-E89650DD1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834045"/>
              </p:ext>
            </p:extLst>
          </p:nvPr>
        </p:nvGraphicFramePr>
        <p:xfrm>
          <a:off x="1622323" y="1575470"/>
          <a:ext cx="9446341" cy="49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09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DF16-EBD3-7C82-D04A-052A87DE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91" y="700942"/>
            <a:ext cx="7936499" cy="61658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WHO HAVE NEVER LIKED ANY POST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FC481-DF28-7367-C4D0-3371576C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2284" y="1537576"/>
            <a:ext cx="2157297" cy="4454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0C43D-0E50-A390-EE7B-722C88486B6B}"/>
              </a:ext>
            </a:extLst>
          </p:cNvPr>
          <p:cNvSpPr txBox="1"/>
          <p:nvPr/>
        </p:nvSpPr>
        <p:spPr>
          <a:xfrm>
            <a:off x="2320413" y="1537576"/>
            <a:ext cx="575187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u.id,u.username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from users u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left join likes l on u.id=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l.user_id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where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l.user_id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NULL;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total Of 23 Persons haven’t liked any post.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7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8D3-CAFD-2C06-48E1-B5BEA7D6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46" y="677803"/>
            <a:ext cx="6481325" cy="60145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Hashtag Usage and Engagement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704897-C9FC-0C22-4BDD-0F86A4760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845237"/>
              </p:ext>
            </p:extLst>
          </p:nvPr>
        </p:nvGraphicFramePr>
        <p:xfrm>
          <a:off x="2081981" y="1643231"/>
          <a:ext cx="8674509" cy="392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C2CE4A-D1F5-EFCB-0368-0290DDA1A13B}"/>
              </a:ext>
            </a:extLst>
          </p:cNvPr>
          <p:cNvSpPr txBox="1"/>
          <p:nvPr/>
        </p:nvSpPr>
        <p:spPr>
          <a:xfrm>
            <a:off x="3776815" y="5563548"/>
            <a:ext cx="528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the popular hashtags In most of the posts.</a:t>
            </a:r>
          </a:p>
        </p:txBody>
      </p:sp>
    </p:spTree>
    <p:extLst>
      <p:ext uri="{BB962C8B-B14F-4D97-AF65-F5344CB8AC3E}">
        <p14:creationId xmlns:p14="http://schemas.microsoft.com/office/powerpoint/2010/main" val="179787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3899-8639-F1C3-C352-BE7C15CB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20" y="674830"/>
            <a:ext cx="7965996" cy="6721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OF LIKES PER HASHTAG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C6FD9-6E1B-6828-D863-D89304C79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683866"/>
              </p:ext>
            </p:extLst>
          </p:nvPr>
        </p:nvGraphicFramePr>
        <p:xfrm>
          <a:off x="1645969" y="1667593"/>
          <a:ext cx="8900062" cy="481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1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581E-F262-E367-8A3B-265EF8BB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42" y="503342"/>
            <a:ext cx="9431003" cy="9936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top 10 influencers based on followers and engagement rate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4F6C1-F77D-E44A-D31D-7AEF56A4E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717" y="1735099"/>
            <a:ext cx="7466174" cy="35104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A5D27-B72E-AE23-DBDE-743F26E10F43}"/>
              </a:ext>
            </a:extLst>
          </p:cNvPr>
          <p:cNvSpPr txBox="1"/>
          <p:nvPr/>
        </p:nvSpPr>
        <p:spPr>
          <a:xfrm rot="10800000" flipH="1" flipV="1">
            <a:off x="3120808" y="5471062"/>
            <a:ext cx="5797050" cy="110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lvl="3" indent="-228600" fontAlgn="base">
              <a:lnSpc>
                <a:spcPct val="104000"/>
              </a:lnSpc>
              <a:buClr>
                <a:srgbClr val="595959"/>
              </a:buClr>
              <a:buSzPts val="1050"/>
              <a:buFont typeface="+mj-lt"/>
              <a:buAutoNum type="arabicPeriod"/>
            </a:pPr>
            <a:r>
              <a:rPr lang="en-IN" sz="16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Florence99</a:t>
            </a:r>
            <a:r>
              <a:rPr lang="en-IN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(Engagement Rate: 42.8%)</a:t>
            </a:r>
            <a:endParaRPr lang="en-IN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600200" lvl="3" indent="-228600" fontAlgn="base">
              <a:lnSpc>
                <a:spcPct val="104000"/>
              </a:lnSpc>
              <a:buClr>
                <a:srgbClr val="595959"/>
              </a:buClr>
              <a:buSzPts val="1050"/>
              <a:buFont typeface="+mj-lt"/>
              <a:buAutoNum type="arabicPeriod"/>
            </a:pPr>
            <a:r>
              <a:rPr lang="en-IN" sz="16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Kenton_Kirlin</a:t>
            </a:r>
            <a:r>
              <a:rPr lang="en-IN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(Engagement Rate: 41.8%)</a:t>
            </a:r>
            <a:endParaRPr lang="en-IN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600200" lvl="3" indent="-228600" fontAlgn="base">
              <a:lnSpc>
                <a:spcPct val="104000"/>
              </a:lnSpc>
              <a:buClr>
                <a:srgbClr val="595959"/>
              </a:buClr>
              <a:buSzPts val="1050"/>
              <a:buFont typeface="+mj-lt"/>
              <a:buAutoNum type="arabicPeriod"/>
            </a:pPr>
            <a:r>
              <a:rPr lang="en-IN" sz="16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Mariano_Koch3</a:t>
            </a:r>
            <a:r>
              <a:rPr lang="en-IN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(Engagement Rate: 41.6%)</a:t>
            </a:r>
            <a:endParaRPr lang="en-IN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600200" lvl="3" indent="-228600" fontAlgn="base">
              <a:lnSpc>
                <a:spcPct val="104000"/>
              </a:lnSpc>
              <a:buClr>
                <a:srgbClr val="595959"/>
              </a:buClr>
              <a:buSzPts val="1050"/>
              <a:buFont typeface="+mj-lt"/>
              <a:buAutoNum type="arabicPeriod"/>
            </a:pPr>
            <a:r>
              <a:rPr lang="en-IN" sz="16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Donald.Fritsch</a:t>
            </a:r>
            <a:r>
              <a:rPr lang="en-IN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(Engagement Rate: 41.2%)</a:t>
            </a:r>
            <a:endParaRPr lang="en-IN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1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3D0C-9B3D-F83B-3DCC-3237CA99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542" y="648929"/>
            <a:ext cx="9621735" cy="70788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Engagement and Content Types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5B9AD5-1256-35F3-1902-0D72389FA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70238"/>
              </p:ext>
            </p:extLst>
          </p:nvPr>
        </p:nvGraphicFramePr>
        <p:xfrm>
          <a:off x="1974544" y="1980942"/>
          <a:ext cx="9204734" cy="396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9FF49A-EA8E-8D24-EF10-B1A29664D776}"/>
              </a:ext>
            </a:extLst>
          </p:cNvPr>
          <p:cNvSpPr txBox="1"/>
          <p:nvPr/>
        </p:nvSpPr>
        <p:spPr>
          <a:xfrm>
            <a:off x="1938823" y="5943638"/>
            <a:ext cx="920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CAN SEE THAT THE USERS WHO DO MORE POSTS GET MORE ENGAGEMENTS AND LIKES AS COMPARED TO THOSE WHO HAVE FEWER POSTS.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5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3B00-26E0-6965-39FF-DD02E4FD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072" y="635482"/>
            <a:ext cx="8273846" cy="764311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Re-engaging Inactive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B7DD-A3DD-2CEA-4867-9B1DE10C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072" y="1587615"/>
            <a:ext cx="9586451" cy="4874490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GB" sz="19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re-engage inactive users and encourage them to start posting or interacting again, we could consider a few targeted strategies:</a:t>
            </a:r>
            <a:endParaRPr lang="en-IN" sz="19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4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personalized notifications or emails Offering rewards, badges, or incentives for coming back to the platform, posting, or interacting with others.</a:t>
            </a:r>
          </a:p>
          <a:p>
            <a:pPr marL="342900" lvl="0" indent="-342900">
              <a:lnSpc>
                <a:spcPct val="104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their previous comments or popular posts they may have missed to make the experience.</a:t>
            </a:r>
          </a:p>
          <a:p>
            <a:pPr marL="342900" lvl="0" indent="-342900">
              <a:lnSpc>
                <a:spcPct val="104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limited-time challenges or contests that encourage users to post content, comment, or like others' posts.</a:t>
            </a:r>
          </a:p>
          <a:p>
            <a:pPr marL="342900" lvl="0" indent="-342900">
              <a:lnSpc>
                <a:spcPct val="104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off new features, updates, or trending content that the user might find interesting.</a:t>
            </a:r>
          </a:p>
          <a:p>
            <a:pPr marL="342900" lvl="0" indent="-342900">
              <a:lnSpc>
                <a:spcPct val="104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content recommendations based on their past interests, like suggesting accounts to follow or posts they may like.</a:t>
            </a: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1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C2E6-089D-1792-2077-0844F885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63" y="646618"/>
            <a:ext cx="6383005" cy="72006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B6FD-B170-CF29-BB62-DBABDEC2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763" y="1464859"/>
            <a:ext cx="9313018" cy="528990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some future recommendations based on our analysis: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Popular Topics for Ads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Focus on trending tags like "smile," "beach," and "party" in ad campaigns to capture user interest.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 Content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Show users content and ads based on what they engage with the most to keep them interested.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Engaging Content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Highlight or promote content that uses popular tags to attract more interaction.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Active Users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Offer recognition or rewards to users with high engagement to motivate them to stay active.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Refresh Insights Regularly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Trends change quickly, so update these insights often to keep campaigns relevant.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steps can boost engagement and make ads more effective</a:t>
            </a: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8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BB54-84ED-3C58-AA4F-CEAF02D0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567" y="639638"/>
            <a:ext cx="4429433" cy="65591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8606F6-B991-95E5-A7A3-4EBF9931F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6567" y="1295548"/>
            <a:ext cx="978801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Engagement Users: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Certain users have high engagement rates with frequent likes and comments, showing active participation.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Trending Hashtags: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Popular hashtags like "smile," "beach," and "party" can guide content creation toward trending themes.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Relevant Ad Campaigns: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Aligning ads with popular user-generated content topics makes advertising more relevant and appealing.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Strategy Guidance: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data helps content teams focus on posts that resonate with the audience, boosting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Ad Strategies: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Insights from user behavior can inform more targeted and personalized ad campaigns. </a:t>
            </a:r>
          </a:p>
        </p:txBody>
      </p:sp>
    </p:spTree>
    <p:extLst>
      <p:ext uri="{BB962C8B-B14F-4D97-AF65-F5344CB8AC3E}">
        <p14:creationId xmlns:p14="http://schemas.microsoft.com/office/powerpoint/2010/main" val="171575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99311-EEFE-B1DC-9AB7-F459235DC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90" y="714887"/>
            <a:ext cx="5571920" cy="5571920"/>
          </a:xfrm>
        </p:spPr>
      </p:pic>
    </p:spTree>
    <p:extLst>
      <p:ext uri="{BB962C8B-B14F-4D97-AF65-F5344CB8AC3E}">
        <p14:creationId xmlns:p14="http://schemas.microsoft.com/office/powerpoint/2010/main" val="151145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1FA3-BCC0-C602-96B1-6B253B74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94" y="635704"/>
            <a:ext cx="2018404" cy="7130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Agenda..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3F95-89B0-9792-5309-81FD2843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098" y="1664481"/>
            <a:ext cx="4520381" cy="435133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Problem Statement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Objective Key Metrics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Insights &amp; Visualizations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Conclusion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E794-27A4-DC74-FDE0-132C88F5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774" y="644013"/>
            <a:ext cx="4412226" cy="6735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73C3-1C76-95EA-8574-FF381DD7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51" y="2719487"/>
            <a:ext cx="9053052" cy="1911506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teams want to leverage Instagram's user data to develop targeted marketing strategies to increase engagement, retention, and acquisition. Provide insights and recommendations to address the following objectives</a:t>
            </a:r>
            <a:r>
              <a:rPr lang="en-US" sz="280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B155-DD88-AF57-575A-AEF51C02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4" y="594606"/>
            <a:ext cx="3849329" cy="6934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Description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32AC-0373-6D4D-2BC3-A58A4916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64" y="1288026"/>
            <a:ext cx="10058400" cy="5443454"/>
          </a:xfrm>
        </p:spPr>
        <p:txBody>
          <a:bodyPr>
            <a:no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given a database that has 7 different relational tables that contains the record of users and their posts along with the likes, comments, followers and posts.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has no missing and NULL values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identifier for each comment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comment_text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text content of a given comment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identifier for each user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photo_id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identifier for each photo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created_at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date of interaction in the form like, photos, tags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follower_id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follower for a certain user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followee_id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certain user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tag_id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identifier for each tag</a:t>
            </a:r>
          </a:p>
          <a:p>
            <a:pPr lvl="4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image_url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link to the image posted on the platform</a:t>
            </a:r>
          </a:p>
          <a:p>
            <a:pPr lvl="4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username: username chosen by the user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A517F-0F75-11AA-F717-ABA4004919D4}"/>
              </a:ext>
            </a:extLst>
          </p:cNvPr>
          <p:cNvSpPr txBox="1"/>
          <p:nvPr/>
        </p:nvSpPr>
        <p:spPr>
          <a:xfrm>
            <a:off x="4847302" y="2407292"/>
            <a:ext cx="1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Link: </a:t>
            </a:r>
            <a:r>
              <a:rPr lang="en-IN" sz="1800" b="1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60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C3EF-52AF-3118-85A0-3A33095C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628" y="611975"/>
            <a:ext cx="4136923" cy="7547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6DB44-0C1A-87C0-A53E-B5E33830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28" y="1445342"/>
            <a:ext cx="9008430" cy="4800683"/>
          </a:xfrm>
        </p:spPr>
      </p:pic>
    </p:spTree>
    <p:extLst>
      <p:ext uri="{BB962C8B-B14F-4D97-AF65-F5344CB8AC3E}">
        <p14:creationId xmlns:p14="http://schemas.microsoft.com/office/powerpoint/2010/main" val="335747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E762-D85C-8AF6-9E03-FC838A40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607" y="669925"/>
            <a:ext cx="5533104" cy="6869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Objective &amp; key metrices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24D8-0A62-97E3-1258-F42619AA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607" y="1671023"/>
            <a:ext cx="9810135" cy="4946086"/>
          </a:xfrm>
        </p:spPr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is to find the engagement of users on the platform. For gaining insights and recommendations for ad campaigns we have metrices like:</a:t>
            </a:r>
          </a:p>
          <a:p>
            <a:pPr lvl="6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Likes </a:t>
            </a:r>
          </a:p>
          <a:p>
            <a:pPr lvl="6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  <a:p>
            <a:pPr lvl="6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 </a:t>
            </a:r>
          </a:p>
          <a:p>
            <a:pPr lvl="6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Posts </a:t>
            </a:r>
          </a:p>
          <a:p>
            <a:pPr lvl="6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Hashtag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further calculate the total engagement, average engagement and many other things that will be needed for the analysis.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focus on the popularity of different hashtags, which will be our main metric for generating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65497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CA86-B20D-099E-C0C8-D9F0F76A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160" y="642822"/>
            <a:ext cx="4445517" cy="53141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4.Insights &amp; visualizations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4174-0F70-B50B-7B5B-519BCCB2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050"/>
            <a:ext cx="12192000" cy="5743473"/>
          </a:xfrm>
        </p:spPr>
        <p:txBody>
          <a:bodyPr>
            <a:normAutofit/>
          </a:bodyPr>
          <a:lstStyle/>
          <a:p>
            <a:pPr marL="914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9144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914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914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USER ACTIVITY LEVELS</a:t>
            </a:r>
          </a:p>
          <a:p>
            <a:pPr marL="9144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F4E04B-ADC5-9BC4-2A2C-A05CD4E875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555553"/>
              </p:ext>
            </p:extLst>
          </p:nvPr>
        </p:nvGraphicFramePr>
        <p:xfrm>
          <a:off x="5997677" y="1198743"/>
          <a:ext cx="5506065" cy="265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DC0A59-2C04-C7EA-8B02-3CFD1E2A6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914775"/>
              </p:ext>
            </p:extLst>
          </p:nvPr>
        </p:nvGraphicFramePr>
        <p:xfrm>
          <a:off x="1552160" y="4051841"/>
          <a:ext cx="58022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6420CD-DEA8-093A-A485-6A4F71526025}"/>
              </a:ext>
            </a:extLst>
          </p:cNvPr>
          <p:cNvSpPr txBox="1"/>
          <p:nvPr/>
        </p:nvSpPr>
        <p:spPr>
          <a:xfrm>
            <a:off x="8396748" y="5223386"/>
            <a:ext cx="339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&amp; INACTIVE USERS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1F0CE4-9C9A-8AFA-1ED3-3626F63CD963}"/>
              </a:ext>
            </a:extLst>
          </p:cNvPr>
          <p:cNvSpPr/>
          <p:nvPr/>
        </p:nvSpPr>
        <p:spPr>
          <a:xfrm>
            <a:off x="5201264" y="2045109"/>
            <a:ext cx="648929" cy="157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2AFEB14-2C6F-40AF-2DB9-62252B72F203}"/>
              </a:ext>
            </a:extLst>
          </p:cNvPr>
          <p:cNvSpPr/>
          <p:nvPr/>
        </p:nvSpPr>
        <p:spPr>
          <a:xfrm>
            <a:off x="7787148" y="5332017"/>
            <a:ext cx="609600" cy="1828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7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C864-9A5B-C4D3-3079-6F9EF2EA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4" y="657728"/>
            <a:ext cx="5992762" cy="77881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Users by Engagement Rates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C0D155-7671-0296-B1FF-2E9A8BD25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069425"/>
              </p:ext>
            </p:extLst>
          </p:nvPr>
        </p:nvGraphicFramePr>
        <p:xfrm>
          <a:off x="1568243" y="1710812"/>
          <a:ext cx="9561873" cy="4699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07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AE24-73CE-9C9A-3433-CBE8A2DC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955" y="710495"/>
            <a:ext cx="9080090" cy="68825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with the Most Followers and Followings: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12BC5B0-EDB4-2BE7-F15B-CE5EF457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951" y="1507024"/>
            <a:ext cx="5370098" cy="47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2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5930</TotalTime>
  <Words>886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Social Media Analysis_MySql</vt:lpstr>
      <vt:lpstr>Agenda..</vt:lpstr>
      <vt:lpstr>1.Problem Statement</vt:lpstr>
      <vt:lpstr>2. Data Description</vt:lpstr>
      <vt:lpstr>Database Schema</vt:lpstr>
      <vt:lpstr>3. Objective &amp; key metrices</vt:lpstr>
      <vt:lpstr>4.Insights &amp; visualizations</vt:lpstr>
      <vt:lpstr>Top Users by Engagement Rates</vt:lpstr>
      <vt:lpstr>Users with the Most Followers and Followings:</vt:lpstr>
      <vt:lpstr>AVERAGE ENGAGEMENT RATE PER USER(TOP 20)</vt:lpstr>
      <vt:lpstr>USERS WHO HAVE NEVER LIKED ANY POST</vt:lpstr>
      <vt:lpstr>Hashtag Usage and Engagement</vt:lpstr>
      <vt:lpstr>AVERAGE OF LIKES PER HASHTAG</vt:lpstr>
      <vt:lpstr>Suggested top 10 influencers based on followers and engagement rate</vt:lpstr>
      <vt:lpstr>Correlations Between Engagement and Content Types</vt:lpstr>
      <vt:lpstr>Strategies for Re-engaging Inactive Users</vt:lpstr>
      <vt:lpstr>FUTURE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Giri</dc:creator>
  <cp:lastModifiedBy>Anand Giri</cp:lastModifiedBy>
  <cp:revision>2</cp:revision>
  <dcterms:created xsi:type="dcterms:W3CDTF">2024-09-24T14:34:21Z</dcterms:created>
  <dcterms:modified xsi:type="dcterms:W3CDTF">2024-11-18T09:25:08Z</dcterms:modified>
</cp:coreProperties>
</file>