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81" r:id="rId3"/>
    <p:sldId id="28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75"/>
  </p:normalViewPr>
  <p:slideViewPr>
    <p:cSldViewPr snapToGrid="0">
      <p:cViewPr varScale="1">
        <p:scale>
          <a:sx n="72" d="100"/>
          <a:sy n="72" d="100"/>
        </p:scale>
        <p:origin x="224" y="2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8.png"/><Relationship Id="rId7" Type="http://schemas.openxmlformats.org/officeDocument/2006/relationships/image" Target="../media/image40.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13.svg"/><Relationship Id="rId4" Type="http://schemas.openxmlformats.org/officeDocument/2006/relationships/image" Target="../media/image3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8.png"/><Relationship Id="rId7" Type="http://schemas.openxmlformats.org/officeDocument/2006/relationships/image" Target="../media/image40.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13.svg"/><Relationship Id="rId4" Type="http://schemas.openxmlformats.org/officeDocument/2006/relationships/image" Target="../media/image3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F5A9A0-693B-4E49-9E25-13B1C8EDF629}" type="doc">
      <dgm:prSet loTypeId="urn:microsoft.com/office/officeart/2005/8/layout/vList5" loCatId="list" qsTypeId="urn:microsoft.com/office/officeart/2005/8/quickstyle/simple5" qsCatId="simple" csTypeId="urn:microsoft.com/office/officeart/2005/8/colors/accent0_3" csCatId="mainScheme"/>
      <dgm:spPr/>
      <dgm:t>
        <a:bodyPr/>
        <a:lstStyle/>
        <a:p>
          <a:endParaRPr lang="en-US"/>
        </a:p>
      </dgm:t>
    </dgm:pt>
    <dgm:pt modelId="{4A217804-2BB2-4B71-9477-6A80ABC821B0}">
      <dgm:prSet/>
      <dgm:spPr/>
      <dgm:t>
        <a:bodyPr/>
        <a:lstStyle/>
        <a:p>
          <a:r>
            <a:rPr lang="en-US" b="0" i="0"/>
            <a:t>This presentation provides a comprehensive overview of the </a:t>
          </a:r>
          <a:r>
            <a:rPr lang="en-US" b="1" i="0"/>
            <a:t>AI 2025 Project</a:t>
          </a:r>
          <a:r>
            <a:rPr lang="en-US" b="0" i="0"/>
            <a:t>, covering key aspects of its planning, execution, and interim progress. The following topics are addressed:</a:t>
          </a:r>
          <a:endParaRPr lang="en-US"/>
        </a:p>
      </dgm:t>
    </dgm:pt>
    <dgm:pt modelId="{1FE76DA9-6FC9-4885-AAE7-4E3DFEDC68BE}" type="parTrans" cxnId="{C8881CB4-AE01-4AA7-AB36-146BBAC4FD80}">
      <dgm:prSet/>
      <dgm:spPr/>
      <dgm:t>
        <a:bodyPr/>
        <a:lstStyle/>
        <a:p>
          <a:endParaRPr lang="en-US"/>
        </a:p>
      </dgm:t>
    </dgm:pt>
    <dgm:pt modelId="{F6E8A8F5-3064-4970-8DEA-3B4206EB5710}" type="sibTrans" cxnId="{C8881CB4-AE01-4AA7-AB36-146BBAC4FD80}">
      <dgm:prSet/>
      <dgm:spPr/>
      <dgm:t>
        <a:bodyPr/>
        <a:lstStyle/>
        <a:p>
          <a:endParaRPr lang="en-US"/>
        </a:p>
      </dgm:t>
    </dgm:pt>
    <dgm:pt modelId="{BA214D93-75ED-45F0-B41F-499A44954478}">
      <dgm:prSet/>
      <dgm:spPr/>
      <dgm:t>
        <a:bodyPr/>
        <a:lstStyle/>
        <a:p>
          <a:r>
            <a:rPr lang="en-US" b="1" i="0"/>
            <a:t>Project Charter</a:t>
          </a:r>
          <a:endParaRPr lang="en-US"/>
        </a:p>
      </dgm:t>
    </dgm:pt>
    <dgm:pt modelId="{4FE2743C-DB5F-4553-8015-909E47E35E65}" type="parTrans" cxnId="{1C1D6BEE-0D48-4F14-900F-C22BA886E75F}">
      <dgm:prSet/>
      <dgm:spPr/>
      <dgm:t>
        <a:bodyPr/>
        <a:lstStyle/>
        <a:p>
          <a:endParaRPr lang="en-US"/>
        </a:p>
      </dgm:t>
    </dgm:pt>
    <dgm:pt modelId="{35415756-2255-437F-9FC4-F6D669714228}" type="sibTrans" cxnId="{1C1D6BEE-0D48-4F14-900F-C22BA886E75F}">
      <dgm:prSet/>
      <dgm:spPr/>
      <dgm:t>
        <a:bodyPr/>
        <a:lstStyle/>
        <a:p>
          <a:endParaRPr lang="en-US"/>
        </a:p>
      </dgm:t>
    </dgm:pt>
    <dgm:pt modelId="{12B95531-9D52-4BF3-B6BB-F20D039835F6}">
      <dgm:prSet/>
      <dgm:spPr/>
      <dgm:t>
        <a:bodyPr/>
        <a:lstStyle/>
        <a:p>
          <a:r>
            <a:rPr lang="en-US" b="0" i="0"/>
            <a:t>Project Purpose &amp; Justification</a:t>
          </a:r>
          <a:endParaRPr lang="en-US"/>
        </a:p>
      </dgm:t>
    </dgm:pt>
    <dgm:pt modelId="{DBBC65D5-1495-4DA6-B8D5-6CE3F75D679D}" type="parTrans" cxnId="{E00C320D-8C58-4CB7-A397-C2FCADF7D02B}">
      <dgm:prSet/>
      <dgm:spPr/>
      <dgm:t>
        <a:bodyPr/>
        <a:lstStyle/>
        <a:p>
          <a:endParaRPr lang="en-US"/>
        </a:p>
      </dgm:t>
    </dgm:pt>
    <dgm:pt modelId="{F6B13CB4-0719-476E-81DA-2810620E166B}" type="sibTrans" cxnId="{E00C320D-8C58-4CB7-A397-C2FCADF7D02B}">
      <dgm:prSet/>
      <dgm:spPr/>
      <dgm:t>
        <a:bodyPr/>
        <a:lstStyle/>
        <a:p>
          <a:endParaRPr lang="en-US"/>
        </a:p>
      </dgm:t>
    </dgm:pt>
    <dgm:pt modelId="{D1D08FB2-4463-4590-B2E0-D63EF98C0240}">
      <dgm:prSet/>
      <dgm:spPr/>
      <dgm:t>
        <a:bodyPr/>
        <a:lstStyle/>
        <a:p>
          <a:r>
            <a:rPr lang="en-US" b="0" i="0"/>
            <a:t>Roles and Responsibilities</a:t>
          </a:r>
          <a:endParaRPr lang="en-US"/>
        </a:p>
      </dgm:t>
    </dgm:pt>
    <dgm:pt modelId="{A86DB8BC-2B4E-4BA3-BDF7-CF422B83E4F5}" type="parTrans" cxnId="{D2700568-F8E4-4FF7-A8B3-50F8C56C11F9}">
      <dgm:prSet/>
      <dgm:spPr/>
      <dgm:t>
        <a:bodyPr/>
        <a:lstStyle/>
        <a:p>
          <a:endParaRPr lang="en-US"/>
        </a:p>
      </dgm:t>
    </dgm:pt>
    <dgm:pt modelId="{30933125-0E19-4BBD-BB28-9ED4C63D5365}" type="sibTrans" cxnId="{D2700568-F8E4-4FF7-A8B3-50F8C56C11F9}">
      <dgm:prSet/>
      <dgm:spPr/>
      <dgm:t>
        <a:bodyPr/>
        <a:lstStyle/>
        <a:p>
          <a:endParaRPr lang="en-US"/>
        </a:p>
      </dgm:t>
    </dgm:pt>
    <dgm:pt modelId="{F13827AF-60D7-4208-B4D0-8070ED024D37}">
      <dgm:prSet/>
      <dgm:spPr/>
      <dgm:t>
        <a:bodyPr/>
        <a:lstStyle/>
        <a:p>
          <a:r>
            <a:rPr lang="en-US" b="0" i="0"/>
            <a:t>Success Metrics (KPIs)</a:t>
          </a:r>
          <a:endParaRPr lang="en-US"/>
        </a:p>
      </dgm:t>
    </dgm:pt>
    <dgm:pt modelId="{A2503694-80C2-41DF-980E-27AB0E51A9EE}" type="parTrans" cxnId="{30344A38-E58A-4D67-917E-C43A337B3934}">
      <dgm:prSet/>
      <dgm:spPr/>
      <dgm:t>
        <a:bodyPr/>
        <a:lstStyle/>
        <a:p>
          <a:endParaRPr lang="en-US"/>
        </a:p>
      </dgm:t>
    </dgm:pt>
    <dgm:pt modelId="{D25C2432-E13F-49B3-AD21-4097835CDBE9}" type="sibTrans" cxnId="{30344A38-E58A-4D67-917E-C43A337B3934}">
      <dgm:prSet/>
      <dgm:spPr/>
      <dgm:t>
        <a:bodyPr/>
        <a:lstStyle/>
        <a:p>
          <a:endParaRPr lang="en-US"/>
        </a:p>
      </dgm:t>
    </dgm:pt>
    <dgm:pt modelId="{A19BFE40-1E31-4EB2-A09C-F78FA3586183}">
      <dgm:prSet/>
      <dgm:spPr/>
      <dgm:t>
        <a:bodyPr/>
        <a:lstStyle/>
        <a:p>
          <a:r>
            <a:rPr lang="en-US" b="0" i="0"/>
            <a:t>Key Deliverables</a:t>
          </a:r>
          <a:endParaRPr lang="en-US"/>
        </a:p>
      </dgm:t>
    </dgm:pt>
    <dgm:pt modelId="{3CBE03A3-B5FB-4CA8-B6D4-524DAFA76FF5}" type="parTrans" cxnId="{D36391B5-A951-49C6-9329-9C2FC6B2174C}">
      <dgm:prSet/>
      <dgm:spPr/>
      <dgm:t>
        <a:bodyPr/>
        <a:lstStyle/>
        <a:p>
          <a:endParaRPr lang="en-US"/>
        </a:p>
      </dgm:t>
    </dgm:pt>
    <dgm:pt modelId="{CF996335-1EE8-43B9-B693-C06653C56704}" type="sibTrans" cxnId="{D36391B5-A951-49C6-9329-9C2FC6B2174C}">
      <dgm:prSet/>
      <dgm:spPr/>
      <dgm:t>
        <a:bodyPr/>
        <a:lstStyle/>
        <a:p>
          <a:endParaRPr lang="en-US"/>
        </a:p>
      </dgm:t>
    </dgm:pt>
    <dgm:pt modelId="{16FFAB59-2C0F-465E-92C3-4C81B540F69D}">
      <dgm:prSet/>
      <dgm:spPr/>
      <dgm:t>
        <a:bodyPr/>
        <a:lstStyle/>
        <a:p>
          <a:r>
            <a:rPr lang="en-US" b="0" i="0"/>
            <a:t>Fee Structure &amp; Incentives</a:t>
          </a:r>
          <a:endParaRPr lang="en-US"/>
        </a:p>
      </dgm:t>
    </dgm:pt>
    <dgm:pt modelId="{ECF45CC3-9B81-4024-AE75-D008F68BE26D}" type="parTrans" cxnId="{36543415-8EC7-4080-93B9-CB6C969DE51D}">
      <dgm:prSet/>
      <dgm:spPr/>
      <dgm:t>
        <a:bodyPr/>
        <a:lstStyle/>
        <a:p>
          <a:endParaRPr lang="en-US"/>
        </a:p>
      </dgm:t>
    </dgm:pt>
    <dgm:pt modelId="{E9B70AA7-9F84-4803-97B5-0E98B5B83B77}" type="sibTrans" cxnId="{36543415-8EC7-4080-93B9-CB6C969DE51D}">
      <dgm:prSet/>
      <dgm:spPr/>
      <dgm:t>
        <a:bodyPr/>
        <a:lstStyle/>
        <a:p>
          <a:endParaRPr lang="en-US"/>
        </a:p>
      </dgm:t>
    </dgm:pt>
    <dgm:pt modelId="{025177B2-0D07-4AA6-B5A0-BEE5365F6A49}">
      <dgm:prSet/>
      <dgm:spPr/>
      <dgm:t>
        <a:bodyPr/>
        <a:lstStyle/>
        <a:p>
          <a:r>
            <a:rPr lang="en-US" b="0" i="0"/>
            <a:t>Risks and Assumptions</a:t>
          </a:r>
          <a:endParaRPr lang="en-US"/>
        </a:p>
      </dgm:t>
    </dgm:pt>
    <dgm:pt modelId="{A4BDC6B0-5D2E-4092-9460-5D72DF41E8E9}" type="parTrans" cxnId="{35C2DF8C-DD88-4756-8756-663A362CA21F}">
      <dgm:prSet/>
      <dgm:spPr/>
      <dgm:t>
        <a:bodyPr/>
        <a:lstStyle/>
        <a:p>
          <a:endParaRPr lang="en-US"/>
        </a:p>
      </dgm:t>
    </dgm:pt>
    <dgm:pt modelId="{FD3C9219-C03F-47D3-BE5D-7E8A8C69D7C4}" type="sibTrans" cxnId="{35C2DF8C-DD88-4756-8756-663A362CA21F}">
      <dgm:prSet/>
      <dgm:spPr/>
      <dgm:t>
        <a:bodyPr/>
        <a:lstStyle/>
        <a:p>
          <a:endParaRPr lang="en-US"/>
        </a:p>
      </dgm:t>
    </dgm:pt>
    <dgm:pt modelId="{FD74F983-4B56-4183-AB9C-3D368B84CC2E}">
      <dgm:prSet/>
      <dgm:spPr/>
      <dgm:t>
        <a:bodyPr/>
        <a:lstStyle/>
        <a:p>
          <a:r>
            <a:rPr lang="en-US" b="1" i="0"/>
            <a:t>Project Schedule</a:t>
          </a:r>
          <a:endParaRPr lang="en-US"/>
        </a:p>
      </dgm:t>
    </dgm:pt>
    <dgm:pt modelId="{2EEEDC64-FC42-417E-96A8-2A4FF96DACCF}" type="parTrans" cxnId="{4D44DDEF-F743-462D-A57B-26E6870497F6}">
      <dgm:prSet/>
      <dgm:spPr/>
      <dgm:t>
        <a:bodyPr/>
        <a:lstStyle/>
        <a:p>
          <a:endParaRPr lang="en-US"/>
        </a:p>
      </dgm:t>
    </dgm:pt>
    <dgm:pt modelId="{FE135C70-E4EB-4E98-A198-290507B02AF3}" type="sibTrans" cxnId="{4D44DDEF-F743-462D-A57B-26E6870497F6}">
      <dgm:prSet/>
      <dgm:spPr/>
      <dgm:t>
        <a:bodyPr/>
        <a:lstStyle/>
        <a:p>
          <a:endParaRPr lang="en-US"/>
        </a:p>
      </dgm:t>
    </dgm:pt>
    <dgm:pt modelId="{27E8D267-AB22-4C99-92D0-DC5573958468}">
      <dgm:prSet/>
      <dgm:spPr/>
      <dgm:t>
        <a:bodyPr/>
        <a:lstStyle/>
        <a:p>
          <a:r>
            <a:rPr lang="en-US" b="0" i="0"/>
            <a:t>Key Milestones and Dates</a:t>
          </a:r>
          <a:endParaRPr lang="en-US"/>
        </a:p>
      </dgm:t>
    </dgm:pt>
    <dgm:pt modelId="{CBCC1E32-730C-4AEA-B0BC-A4307B4FB168}" type="parTrans" cxnId="{7FF9301A-EBA8-4244-8A7C-716A822ED5DE}">
      <dgm:prSet/>
      <dgm:spPr/>
      <dgm:t>
        <a:bodyPr/>
        <a:lstStyle/>
        <a:p>
          <a:endParaRPr lang="en-US"/>
        </a:p>
      </dgm:t>
    </dgm:pt>
    <dgm:pt modelId="{978164AD-61E4-4CBA-91B0-D785CF3D26E6}" type="sibTrans" cxnId="{7FF9301A-EBA8-4244-8A7C-716A822ED5DE}">
      <dgm:prSet/>
      <dgm:spPr/>
      <dgm:t>
        <a:bodyPr/>
        <a:lstStyle/>
        <a:p>
          <a:endParaRPr lang="en-US"/>
        </a:p>
      </dgm:t>
    </dgm:pt>
    <dgm:pt modelId="{4677A01A-FB4C-43C3-BEB0-AD0E2CE2A47C}">
      <dgm:prSet/>
      <dgm:spPr/>
      <dgm:t>
        <a:bodyPr/>
        <a:lstStyle/>
        <a:p>
          <a:r>
            <a:rPr lang="en-US" b="0" i="0"/>
            <a:t>Alignment with Strategic Goals and Wall Street Expectations</a:t>
          </a:r>
          <a:endParaRPr lang="en-US"/>
        </a:p>
      </dgm:t>
    </dgm:pt>
    <dgm:pt modelId="{FE7C034B-DAC8-4B5C-B3AF-E6FE14C1A032}" type="parTrans" cxnId="{AED55366-AC28-4E1A-B5A8-3663E5F84A9D}">
      <dgm:prSet/>
      <dgm:spPr/>
      <dgm:t>
        <a:bodyPr/>
        <a:lstStyle/>
        <a:p>
          <a:endParaRPr lang="en-US"/>
        </a:p>
      </dgm:t>
    </dgm:pt>
    <dgm:pt modelId="{4C28D0ED-476B-448B-A2BE-2D2C05C8EC6C}" type="sibTrans" cxnId="{AED55366-AC28-4E1A-B5A8-3663E5F84A9D}">
      <dgm:prSet/>
      <dgm:spPr/>
      <dgm:t>
        <a:bodyPr/>
        <a:lstStyle/>
        <a:p>
          <a:endParaRPr lang="en-US"/>
        </a:p>
      </dgm:t>
    </dgm:pt>
    <dgm:pt modelId="{191FD109-A7D3-486A-BCC6-16F4C0B03232}">
      <dgm:prSet/>
      <dgm:spPr/>
      <dgm:t>
        <a:bodyPr/>
        <a:lstStyle/>
        <a:p>
          <a:r>
            <a:rPr lang="en-US" b="0" i="0"/>
            <a:t>Schedule Feasibility and Risk Mitigation</a:t>
          </a:r>
          <a:endParaRPr lang="en-US"/>
        </a:p>
      </dgm:t>
    </dgm:pt>
    <dgm:pt modelId="{A86281CB-9F4D-4335-A7B8-89111E464D5E}" type="parTrans" cxnId="{731A09D3-420E-45EC-9FAA-FF7663A526F8}">
      <dgm:prSet/>
      <dgm:spPr/>
      <dgm:t>
        <a:bodyPr/>
        <a:lstStyle/>
        <a:p>
          <a:endParaRPr lang="en-US"/>
        </a:p>
      </dgm:t>
    </dgm:pt>
    <dgm:pt modelId="{E45027DA-9734-4D3E-8E54-371D1FBE4466}" type="sibTrans" cxnId="{731A09D3-420E-45EC-9FAA-FF7663A526F8}">
      <dgm:prSet/>
      <dgm:spPr/>
      <dgm:t>
        <a:bodyPr/>
        <a:lstStyle/>
        <a:p>
          <a:endParaRPr lang="en-US"/>
        </a:p>
      </dgm:t>
    </dgm:pt>
    <dgm:pt modelId="{E8C5B3F9-6342-4ABF-9BA1-924EDEEA8301}">
      <dgm:prSet/>
      <dgm:spPr/>
      <dgm:t>
        <a:bodyPr/>
        <a:lstStyle/>
        <a:p>
          <a:r>
            <a:rPr lang="en-US" b="1" i="0"/>
            <a:t>Budget Overview</a:t>
          </a:r>
          <a:endParaRPr lang="en-US"/>
        </a:p>
      </dgm:t>
    </dgm:pt>
    <dgm:pt modelId="{E084547A-ED64-4808-BB0F-717320DB8BA6}" type="parTrans" cxnId="{1E6485DE-7B3A-4EA9-A320-7DF5C9CFC87F}">
      <dgm:prSet/>
      <dgm:spPr/>
      <dgm:t>
        <a:bodyPr/>
        <a:lstStyle/>
        <a:p>
          <a:endParaRPr lang="en-US"/>
        </a:p>
      </dgm:t>
    </dgm:pt>
    <dgm:pt modelId="{B2792D55-4C6A-453E-8803-A53C060EE064}" type="sibTrans" cxnId="{1E6485DE-7B3A-4EA9-A320-7DF5C9CFC87F}">
      <dgm:prSet/>
      <dgm:spPr/>
      <dgm:t>
        <a:bodyPr/>
        <a:lstStyle/>
        <a:p>
          <a:endParaRPr lang="en-US"/>
        </a:p>
      </dgm:t>
    </dgm:pt>
    <dgm:pt modelId="{D3771FA2-A9D8-4A93-B853-8ABA96BDF90B}">
      <dgm:prSet/>
      <dgm:spPr/>
      <dgm:t>
        <a:bodyPr/>
        <a:lstStyle/>
        <a:p>
          <a:r>
            <a:rPr lang="en-US" b="0" i="0"/>
            <a:t>Resource Allocation and Costs</a:t>
          </a:r>
          <a:endParaRPr lang="en-US"/>
        </a:p>
      </dgm:t>
    </dgm:pt>
    <dgm:pt modelId="{827EDA91-620E-4EC5-8400-05F01C50B1F8}" type="parTrans" cxnId="{51BA4500-C27B-460A-AA3C-A039298F2F19}">
      <dgm:prSet/>
      <dgm:spPr/>
      <dgm:t>
        <a:bodyPr/>
        <a:lstStyle/>
        <a:p>
          <a:endParaRPr lang="en-US"/>
        </a:p>
      </dgm:t>
    </dgm:pt>
    <dgm:pt modelId="{3C25F713-98A8-43CA-99D4-07FDC59FAF30}" type="sibTrans" cxnId="{51BA4500-C27B-460A-AA3C-A039298F2F19}">
      <dgm:prSet/>
      <dgm:spPr/>
      <dgm:t>
        <a:bodyPr/>
        <a:lstStyle/>
        <a:p>
          <a:endParaRPr lang="en-US"/>
        </a:p>
      </dgm:t>
    </dgm:pt>
    <dgm:pt modelId="{6AE4951B-507E-486A-8F60-72E233A448C1}">
      <dgm:prSet/>
      <dgm:spPr/>
      <dgm:t>
        <a:bodyPr/>
        <a:lstStyle/>
        <a:p>
          <a:r>
            <a:rPr lang="en-US" b="0" i="0"/>
            <a:t>Incentive Structure and KPIs</a:t>
          </a:r>
          <a:endParaRPr lang="en-US"/>
        </a:p>
      </dgm:t>
    </dgm:pt>
    <dgm:pt modelId="{32D29B2A-12DF-400E-8BEE-562D8E2BB3FF}" type="parTrans" cxnId="{A7BA6399-E8CB-4197-80FD-095F462FB728}">
      <dgm:prSet/>
      <dgm:spPr/>
      <dgm:t>
        <a:bodyPr/>
        <a:lstStyle/>
        <a:p>
          <a:endParaRPr lang="en-US"/>
        </a:p>
      </dgm:t>
    </dgm:pt>
    <dgm:pt modelId="{66649931-4CD6-450A-BA63-A286C97158FB}" type="sibTrans" cxnId="{A7BA6399-E8CB-4197-80FD-095F462FB728}">
      <dgm:prSet/>
      <dgm:spPr/>
      <dgm:t>
        <a:bodyPr/>
        <a:lstStyle/>
        <a:p>
          <a:endParaRPr lang="en-US"/>
        </a:p>
      </dgm:t>
    </dgm:pt>
    <dgm:pt modelId="{A8F75FA9-F9A3-403D-9432-529B1CC5B301}">
      <dgm:prSet/>
      <dgm:spPr/>
      <dgm:t>
        <a:bodyPr/>
        <a:lstStyle/>
        <a:p>
          <a:r>
            <a:rPr lang="en-US" b="0" i="0"/>
            <a:t>Budget Feasibility and Recommendations</a:t>
          </a:r>
          <a:endParaRPr lang="en-US"/>
        </a:p>
      </dgm:t>
    </dgm:pt>
    <dgm:pt modelId="{73AEEF90-96BF-41BF-866D-DCBC14371388}" type="parTrans" cxnId="{8E26854D-7D56-4C8B-AB69-2189239E12CC}">
      <dgm:prSet/>
      <dgm:spPr/>
      <dgm:t>
        <a:bodyPr/>
        <a:lstStyle/>
        <a:p>
          <a:endParaRPr lang="en-US"/>
        </a:p>
      </dgm:t>
    </dgm:pt>
    <dgm:pt modelId="{C828B70F-61AD-4F8F-9CAC-E0E9993DF6EA}" type="sibTrans" cxnId="{8E26854D-7D56-4C8B-AB69-2189239E12CC}">
      <dgm:prSet/>
      <dgm:spPr/>
      <dgm:t>
        <a:bodyPr/>
        <a:lstStyle/>
        <a:p>
          <a:endParaRPr lang="en-US"/>
        </a:p>
      </dgm:t>
    </dgm:pt>
    <dgm:pt modelId="{46CBB9DC-5AC4-4DE7-A1C4-8F1E817AF322}">
      <dgm:prSet/>
      <dgm:spPr/>
      <dgm:t>
        <a:bodyPr/>
        <a:lstStyle/>
        <a:p>
          <a:r>
            <a:rPr lang="en-US" b="1" i="0"/>
            <a:t>Interim Lessons Learned</a:t>
          </a:r>
          <a:endParaRPr lang="en-US"/>
        </a:p>
      </dgm:t>
    </dgm:pt>
    <dgm:pt modelId="{A236C3E0-4393-4572-82D8-FFADDCD08C90}" type="parTrans" cxnId="{5301635A-75F4-4D7A-8846-DE0F70C731AA}">
      <dgm:prSet/>
      <dgm:spPr/>
      <dgm:t>
        <a:bodyPr/>
        <a:lstStyle/>
        <a:p>
          <a:endParaRPr lang="en-US"/>
        </a:p>
      </dgm:t>
    </dgm:pt>
    <dgm:pt modelId="{3ED21550-5CB3-4830-A5E1-A56231A4AAED}" type="sibTrans" cxnId="{5301635A-75F4-4D7A-8846-DE0F70C731AA}">
      <dgm:prSet/>
      <dgm:spPr/>
      <dgm:t>
        <a:bodyPr/>
        <a:lstStyle/>
        <a:p>
          <a:endParaRPr lang="en-US"/>
        </a:p>
      </dgm:t>
    </dgm:pt>
    <dgm:pt modelId="{497A6160-F8B6-42C4-A695-F789135BEF82}">
      <dgm:prSet/>
      <dgm:spPr/>
      <dgm:t>
        <a:bodyPr/>
        <a:lstStyle/>
        <a:p>
          <a:r>
            <a:rPr lang="en-US" b="0" i="0"/>
            <a:t>Information Gaps and Mitigation Strategies</a:t>
          </a:r>
          <a:endParaRPr lang="en-US"/>
        </a:p>
      </dgm:t>
    </dgm:pt>
    <dgm:pt modelId="{DA2E98A3-43E5-45D5-8237-6F2D7D470B15}" type="parTrans" cxnId="{ABE69579-F43B-4B38-8D52-15D534A47C32}">
      <dgm:prSet/>
      <dgm:spPr/>
      <dgm:t>
        <a:bodyPr/>
        <a:lstStyle/>
        <a:p>
          <a:endParaRPr lang="en-US"/>
        </a:p>
      </dgm:t>
    </dgm:pt>
    <dgm:pt modelId="{24EDFC1B-6561-47FC-A706-9263820BC243}" type="sibTrans" cxnId="{ABE69579-F43B-4B38-8D52-15D534A47C32}">
      <dgm:prSet/>
      <dgm:spPr/>
      <dgm:t>
        <a:bodyPr/>
        <a:lstStyle/>
        <a:p>
          <a:endParaRPr lang="en-US"/>
        </a:p>
      </dgm:t>
    </dgm:pt>
    <dgm:pt modelId="{ABC87EB1-A1BD-4D75-8A27-5104771F94E0}">
      <dgm:prSet/>
      <dgm:spPr/>
      <dgm:t>
        <a:bodyPr/>
        <a:lstStyle/>
        <a:p>
          <a:r>
            <a:rPr lang="en-US" b="0" i="0"/>
            <a:t>Stakeholder Engagement and Integration Challenges</a:t>
          </a:r>
          <a:endParaRPr lang="en-US"/>
        </a:p>
      </dgm:t>
    </dgm:pt>
    <dgm:pt modelId="{97BECC7F-9ED8-4ACC-8F23-E7C408BF2C5D}" type="parTrans" cxnId="{7FE907F5-C08A-4E2D-A9F7-35B5E08900B8}">
      <dgm:prSet/>
      <dgm:spPr/>
      <dgm:t>
        <a:bodyPr/>
        <a:lstStyle/>
        <a:p>
          <a:endParaRPr lang="en-US"/>
        </a:p>
      </dgm:t>
    </dgm:pt>
    <dgm:pt modelId="{0DD96282-5B74-48D0-B9A0-8886A8609990}" type="sibTrans" cxnId="{7FE907F5-C08A-4E2D-A9F7-35B5E08900B8}">
      <dgm:prSet/>
      <dgm:spPr/>
      <dgm:t>
        <a:bodyPr/>
        <a:lstStyle/>
        <a:p>
          <a:endParaRPr lang="en-US"/>
        </a:p>
      </dgm:t>
    </dgm:pt>
    <dgm:pt modelId="{0506FE69-7C0B-40C4-A17F-EC0FD6E68D1F}">
      <dgm:prSet/>
      <dgm:spPr/>
      <dgm:t>
        <a:bodyPr/>
        <a:lstStyle/>
        <a:p>
          <a:r>
            <a:rPr lang="en-US" b="0" i="0"/>
            <a:t>Change Management and Workforce Transition</a:t>
          </a:r>
          <a:endParaRPr lang="en-US"/>
        </a:p>
      </dgm:t>
    </dgm:pt>
    <dgm:pt modelId="{6B6EF5E8-88CA-4EFC-99F0-9A0394258881}" type="parTrans" cxnId="{B8DD0557-6B1A-4C10-A36C-522019705D0B}">
      <dgm:prSet/>
      <dgm:spPr/>
      <dgm:t>
        <a:bodyPr/>
        <a:lstStyle/>
        <a:p>
          <a:endParaRPr lang="en-US"/>
        </a:p>
      </dgm:t>
    </dgm:pt>
    <dgm:pt modelId="{7C702DF1-1734-465E-B075-153EBF903FCA}" type="sibTrans" cxnId="{B8DD0557-6B1A-4C10-A36C-522019705D0B}">
      <dgm:prSet/>
      <dgm:spPr/>
      <dgm:t>
        <a:bodyPr/>
        <a:lstStyle/>
        <a:p>
          <a:endParaRPr lang="en-US"/>
        </a:p>
      </dgm:t>
    </dgm:pt>
    <dgm:pt modelId="{45EC9BF1-8813-43FB-8DD2-05DDFBA9B385}">
      <dgm:prSet/>
      <dgm:spPr/>
      <dgm:t>
        <a:bodyPr/>
        <a:lstStyle/>
        <a:p>
          <a:r>
            <a:rPr lang="en-US" b="0" i="0"/>
            <a:t>Governance and Role Clarity</a:t>
          </a:r>
          <a:endParaRPr lang="en-US"/>
        </a:p>
      </dgm:t>
    </dgm:pt>
    <dgm:pt modelId="{A6EB4D9F-E81A-480E-8047-20089EF65B8A}" type="parTrans" cxnId="{AE3BC601-05EA-434C-B698-9DFBFEC4A1B1}">
      <dgm:prSet/>
      <dgm:spPr/>
      <dgm:t>
        <a:bodyPr/>
        <a:lstStyle/>
        <a:p>
          <a:endParaRPr lang="en-US"/>
        </a:p>
      </dgm:t>
    </dgm:pt>
    <dgm:pt modelId="{E5585355-08AA-4DCF-AE20-FEF9BEE17A47}" type="sibTrans" cxnId="{AE3BC601-05EA-434C-B698-9DFBFEC4A1B1}">
      <dgm:prSet/>
      <dgm:spPr/>
      <dgm:t>
        <a:bodyPr/>
        <a:lstStyle/>
        <a:p>
          <a:endParaRPr lang="en-US"/>
        </a:p>
      </dgm:t>
    </dgm:pt>
    <dgm:pt modelId="{0E1E5C84-946A-4B44-925E-BBD03FB33687}">
      <dgm:prSet/>
      <dgm:spPr/>
      <dgm:t>
        <a:bodyPr/>
        <a:lstStyle/>
        <a:p>
          <a:r>
            <a:rPr lang="en-US" b="0" i="0"/>
            <a:t>Recommendations for Improvement</a:t>
          </a:r>
          <a:endParaRPr lang="en-US"/>
        </a:p>
      </dgm:t>
    </dgm:pt>
    <dgm:pt modelId="{50C9B2AA-871F-4A59-98D4-62AFA2BAD155}" type="parTrans" cxnId="{DA0AC396-5507-4A01-A9D7-029C57CA187D}">
      <dgm:prSet/>
      <dgm:spPr/>
      <dgm:t>
        <a:bodyPr/>
        <a:lstStyle/>
        <a:p>
          <a:endParaRPr lang="en-US"/>
        </a:p>
      </dgm:t>
    </dgm:pt>
    <dgm:pt modelId="{5959BE8A-39C8-435C-8D19-DCD1CB6D5BD2}" type="sibTrans" cxnId="{DA0AC396-5507-4A01-A9D7-029C57CA187D}">
      <dgm:prSet/>
      <dgm:spPr/>
      <dgm:t>
        <a:bodyPr/>
        <a:lstStyle/>
        <a:p>
          <a:endParaRPr lang="en-US"/>
        </a:p>
      </dgm:t>
    </dgm:pt>
    <dgm:pt modelId="{2F1E1911-8E7A-436E-9DF4-C905833ACA45}">
      <dgm:prSet/>
      <dgm:spPr/>
      <dgm:t>
        <a:bodyPr/>
        <a:lstStyle/>
        <a:p>
          <a:r>
            <a:rPr lang="en-US" b="1" i="0"/>
            <a:t>Conclusion &amp; Next Steps</a:t>
          </a:r>
          <a:endParaRPr lang="en-US"/>
        </a:p>
      </dgm:t>
    </dgm:pt>
    <dgm:pt modelId="{38E34EAF-9CA6-49D3-A063-B73E0D257340}" type="parTrans" cxnId="{D80269EB-7681-4227-8720-038072E383B9}">
      <dgm:prSet/>
      <dgm:spPr/>
      <dgm:t>
        <a:bodyPr/>
        <a:lstStyle/>
        <a:p>
          <a:endParaRPr lang="en-US"/>
        </a:p>
      </dgm:t>
    </dgm:pt>
    <dgm:pt modelId="{F4BD8956-43E9-41C2-BB58-D4A844BC10B3}" type="sibTrans" cxnId="{D80269EB-7681-4227-8720-038072E383B9}">
      <dgm:prSet/>
      <dgm:spPr/>
      <dgm:t>
        <a:bodyPr/>
        <a:lstStyle/>
        <a:p>
          <a:endParaRPr lang="en-US"/>
        </a:p>
      </dgm:t>
    </dgm:pt>
    <dgm:pt modelId="{0EB19CE8-AAC8-4469-928E-FB720279373F}">
      <dgm:prSet/>
      <dgm:spPr/>
      <dgm:t>
        <a:bodyPr/>
        <a:lstStyle/>
        <a:p>
          <a:r>
            <a:rPr lang="en-US" b="0" i="0"/>
            <a:t>Project Progress and Strategic Alignment</a:t>
          </a:r>
          <a:endParaRPr lang="en-US"/>
        </a:p>
      </dgm:t>
    </dgm:pt>
    <dgm:pt modelId="{3AB1E541-D864-41A8-AE5E-E26508F71832}" type="parTrans" cxnId="{F5F6BB7A-6FDC-4433-814A-4B72D94EBF3E}">
      <dgm:prSet/>
      <dgm:spPr/>
      <dgm:t>
        <a:bodyPr/>
        <a:lstStyle/>
        <a:p>
          <a:endParaRPr lang="en-US"/>
        </a:p>
      </dgm:t>
    </dgm:pt>
    <dgm:pt modelId="{CFF2C4F6-0D68-4812-83BA-C3ADDE14C241}" type="sibTrans" cxnId="{F5F6BB7A-6FDC-4433-814A-4B72D94EBF3E}">
      <dgm:prSet/>
      <dgm:spPr/>
      <dgm:t>
        <a:bodyPr/>
        <a:lstStyle/>
        <a:p>
          <a:endParaRPr lang="en-US"/>
        </a:p>
      </dgm:t>
    </dgm:pt>
    <dgm:pt modelId="{00E81978-BF65-490B-B946-4D1251256055}">
      <dgm:prSet/>
      <dgm:spPr/>
      <dgm:t>
        <a:bodyPr/>
        <a:lstStyle/>
        <a:p>
          <a:r>
            <a:rPr lang="en-US" b="0" i="0"/>
            <a:t>Moving Forward: Key Areas for Focus</a:t>
          </a:r>
          <a:endParaRPr lang="en-US"/>
        </a:p>
      </dgm:t>
    </dgm:pt>
    <dgm:pt modelId="{25845B6D-BC5C-4EAE-A2E4-4151613BE3BE}" type="parTrans" cxnId="{88058666-4654-40A8-A8FC-B24010747128}">
      <dgm:prSet/>
      <dgm:spPr/>
      <dgm:t>
        <a:bodyPr/>
        <a:lstStyle/>
        <a:p>
          <a:endParaRPr lang="en-US"/>
        </a:p>
      </dgm:t>
    </dgm:pt>
    <dgm:pt modelId="{8E15EA85-29A4-4FDC-9042-7968343E6425}" type="sibTrans" cxnId="{88058666-4654-40A8-A8FC-B24010747128}">
      <dgm:prSet/>
      <dgm:spPr/>
      <dgm:t>
        <a:bodyPr/>
        <a:lstStyle/>
        <a:p>
          <a:endParaRPr lang="en-US"/>
        </a:p>
      </dgm:t>
    </dgm:pt>
    <dgm:pt modelId="{82DA0A25-7FF1-E84B-952C-16366DC39A63}" type="pres">
      <dgm:prSet presAssocID="{CCF5A9A0-693B-4E49-9E25-13B1C8EDF629}" presName="Name0" presStyleCnt="0">
        <dgm:presLayoutVars>
          <dgm:dir/>
          <dgm:animLvl val="lvl"/>
          <dgm:resizeHandles val="exact"/>
        </dgm:presLayoutVars>
      </dgm:prSet>
      <dgm:spPr/>
    </dgm:pt>
    <dgm:pt modelId="{3A6BF6F8-D8E6-EC42-8C92-0C11C0DB2F24}" type="pres">
      <dgm:prSet presAssocID="{4A217804-2BB2-4B71-9477-6A80ABC821B0}" presName="linNode" presStyleCnt="0"/>
      <dgm:spPr/>
    </dgm:pt>
    <dgm:pt modelId="{45D93809-3D8E-9A4B-97D6-71DABF6FCA1E}" type="pres">
      <dgm:prSet presAssocID="{4A217804-2BB2-4B71-9477-6A80ABC821B0}" presName="parentText" presStyleLbl="node1" presStyleIdx="0" presStyleCnt="6">
        <dgm:presLayoutVars>
          <dgm:chMax val="1"/>
          <dgm:bulletEnabled val="1"/>
        </dgm:presLayoutVars>
      </dgm:prSet>
      <dgm:spPr/>
    </dgm:pt>
    <dgm:pt modelId="{9EB65F4B-1E1C-F54A-AA10-7CA6F09A4ED3}" type="pres">
      <dgm:prSet presAssocID="{F6E8A8F5-3064-4970-8DEA-3B4206EB5710}" presName="sp" presStyleCnt="0"/>
      <dgm:spPr/>
    </dgm:pt>
    <dgm:pt modelId="{8866A42D-480C-6245-905C-80CCC39B803C}" type="pres">
      <dgm:prSet presAssocID="{BA214D93-75ED-45F0-B41F-499A44954478}" presName="linNode" presStyleCnt="0"/>
      <dgm:spPr/>
    </dgm:pt>
    <dgm:pt modelId="{D60FAFC5-84CB-EF45-88C4-862D9AEA17CF}" type="pres">
      <dgm:prSet presAssocID="{BA214D93-75ED-45F0-B41F-499A44954478}" presName="parentText" presStyleLbl="node1" presStyleIdx="1" presStyleCnt="6">
        <dgm:presLayoutVars>
          <dgm:chMax val="1"/>
          <dgm:bulletEnabled val="1"/>
        </dgm:presLayoutVars>
      </dgm:prSet>
      <dgm:spPr/>
    </dgm:pt>
    <dgm:pt modelId="{81FC6E42-B437-B943-91B1-519B0AB268B7}" type="pres">
      <dgm:prSet presAssocID="{BA214D93-75ED-45F0-B41F-499A44954478}" presName="descendantText" presStyleLbl="alignAccFollowNode1" presStyleIdx="0" presStyleCnt="5">
        <dgm:presLayoutVars>
          <dgm:bulletEnabled val="1"/>
        </dgm:presLayoutVars>
      </dgm:prSet>
      <dgm:spPr/>
    </dgm:pt>
    <dgm:pt modelId="{7736EEB6-4144-DA4F-93DA-809E32CA844A}" type="pres">
      <dgm:prSet presAssocID="{35415756-2255-437F-9FC4-F6D669714228}" presName="sp" presStyleCnt="0"/>
      <dgm:spPr/>
    </dgm:pt>
    <dgm:pt modelId="{A2226D2F-E341-EE40-B990-07FC1B812E6F}" type="pres">
      <dgm:prSet presAssocID="{FD74F983-4B56-4183-AB9C-3D368B84CC2E}" presName="linNode" presStyleCnt="0"/>
      <dgm:spPr/>
    </dgm:pt>
    <dgm:pt modelId="{AE2596D6-1144-8647-B307-C759B23B9FD2}" type="pres">
      <dgm:prSet presAssocID="{FD74F983-4B56-4183-AB9C-3D368B84CC2E}" presName="parentText" presStyleLbl="node1" presStyleIdx="2" presStyleCnt="6">
        <dgm:presLayoutVars>
          <dgm:chMax val="1"/>
          <dgm:bulletEnabled val="1"/>
        </dgm:presLayoutVars>
      </dgm:prSet>
      <dgm:spPr/>
    </dgm:pt>
    <dgm:pt modelId="{EAF0221C-7DE7-D946-B390-E37F59C2F234}" type="pres">
      <dgm:prSet presAssocID="{FD74F983-4B56-4183-AB9C-3D368B84CC2E}" presName="descendantText" presStyleLbl="alignAccFollowNode1" presStyleIdx="1" presStyleCnt="5">
        <dgm:presLayoutVars>
          <dgm:bulletEnabled val="1"/>
        </dgm:presLayoutVars>
      </dgm:prSet>
      <dgm:spPr/>
    </dgm:pt>
    <dgm:pt modelId="{D2689916-078A-084B-B993-8007899D2236}" type="pres">
      <dgm:prSet presAssocID="{FE135C70-E4EB-4E98-A198-290507B02AF3}" presName="sp" presStyleCnt="0"/>
      <dgm:spPr/>
    </dgm:pt>
    <dgm:pt modelId="{D625473E-47EA-BE4B-B1D6-78944B9B4D9A}" type="pres">
      <dgm:prSet presAssocID="{E8C5B3F9-6342-4ABF-9BA1-924EDEEA8301}" presName="linNode" presStyleCnt="0"/>
      <dgm:spPr/>
    </dgm:pt>
    <dgm:pt modelId="{326ED0E5-D4B8-8244-B2D6-7673319354CF}" type="pres">
      <dgm:prSet presAssocID="{E8C5B3F9-6342-4ABF-9BA1-924EDEEA8301}" presName="parentText" presStyleLbl="node1" presStyleIdx="3" presStyleCnt="6">
        <dgm:presLayoutVars>
          <dgm:chMax val="1"/>
          <dgm:bulletEnabled val="1"/>
        </dgm:presLayoutVars>
      </dgm:prSet>
      <dgm:spPr/>
    </dgm:pt>
    <dgm:pt modelId="{CA7A507C-6F26-D64E-A5CC-3F64C392CFF5}" type="pres">
      <dgm:prSet presAssocID="{E8C5B3F9-6342-4ABF-9BA1-924EDEEA8301}" presName="descendantText" presStyleLbl="alignAccFollowNode1" presStyleIdx="2" presStyleCnt="5">
        <dgm:presLayoutVars>
          <dgm:bulletEnabled val="1"/>
        </dgm:presLayoutVars>
      </dgm:prSet>
      <dgm:spPr/>
    </dgm:pt>
    <dgm:pt modelId="{FC85D211-4DFF-864C-8E94-CC0130329CCB}" type="pres">
      <dgm:prSet presAssocID="{B2792D55-4C6A-453E-8803-A53C060EE064}" presName="sp" presStyleCnt="0"/>
      <dgm:spPr/>
    </dgm:pt>
    <dgm:pt modelId="{46F2ED7F-1482-A54F-BB3D-B93BE455769F}" type="pres">
      <dgm:prSet presAssocID="{46CBB9DC-5AC4-4DE7-A1C4-8F1E817AF322}" presName="linNode" presStyleCnt="0"/>
      <dgm:spPr/>
    </dgm:pt>
    <dgm:pt modelId="{312B935A-45F6-5649-932A-29D015C392C4}" type="pres">
      <dgm:prSet presAssocID="{46CBB9DC-5AC4-4DE7-A1C4-8F1E817AF322}" presName="parentText" presStyleLbl="node1" presStyleIdx="4" presStyleCnt="6">
        <dgm:presLayoutVars>
          <dgm:chMax val="1"/>
          <dgm:bulletEnabled val="1"/>
        </dgm:presLayoutVars>
      </dgm:prSet>
      <dgm:spPr/>
    </dgm:pt>
    <dgm:pt modelId="{74EB8942-C299-B14C-9FA6-AEDC076860AD}" type="pres">
      <dgm:prSet presAssocID="{46CBB9DC-5AC4-4DE7-A1C4-8F1E817AF322}" presName="descendantText" presStyleLbl="alignAccFollowNode1" presStyleIdx="3" presStyleCnt="5">
        <dgm:presLayoutVars>
          <dgm:bulletEnabled val="1"/>
        </dgm:presLayoutVars>
      </dgm:prSet>
      <dgm:spPr/>
    </dgm:pt>
    <dgm:pt modelId="{26157C43-5081-C448-BC15-2CC9C5742B64}" type="pres">
      <dgm:prSet presAssocID="{3ED21550-5CB3-4830-A5E1-A56231A4AAED}" presName="sp" presStyleCnt="0"/>
      <dgm:spPr/>
    </dgm:pt>
    <dgm:pt modelId="{C5C28126-F25F-374F-93D3-7CC2C485AFCC}" type="pres">
      <dgm:prSet presAssocID="{2F1E1911-8E7A-436E-9DF4-C905833ACA45}" presName="linNode" presStyleCnt="0"/>
      <dgm:spPr/>
    </dgm:pt>
    <dgm:pt modelId="{30F74314-535A-2F46-B471-D4BFDB15E36F}" type="pres">
      <dgm:prSet presAssocID="{2F1E1911-8E7A-436E-9DF4-C905833ACA45}" presName="parentText" presStyleLbl="node1" presStyleIdx="5" presStyleCnt="6">
        <dgm:presLayoutVars>
          <dgm:chMax val="1"/>
          <dgm:bulletEnabled val="1"/>
        </dgm:presLayoutVars>
      </dgm:prSet>
      <dgm:spPr/>
    </dgm:pt>
    <dgm:pt modelId="{40411081-74A1-4C4F-9992-AA3EC5818228}" type="pres">
      <dgm:prSet presAssocID="{2F1E1911-8E7A-436E-9DF4-C905833ACA45}" presName="descendantText" presStyleLbl="alignAccFollowNode1" presStyleIdx="4" presStyleCnt="5">
        <dgm:presLayoutVars>
          <dgm:bulletEnabled val="1"/>
        </dgm:presLayoutVars>
      </dgm:prSet>
      <dgm:spPr/>
    </dgm:pt>
  </dgm:ptLst>
  <dgm:cxnLst>
    <dgm:cxn modelId="{51BA4500-C27B-460A-AA3C-A039298F2F19}" srcId="{E8C5B3F9-6342-4ABF-9BA1-924EDEEA8301}" destId="{D3771FA2-A9D8-4A93-B853-8ABA96BDF90B}" srcOrd="0" destOrd="0" parTransId="{827EDA91-620E-4EC5-8400-05F01C50B1F8}" sibTransId="{3C25F713-98A8-43CA-99D4-07FDC59FAF30}"/>
    <dgm:cxn modelId="{AE3BC601-05EA-434C-B698-9DFBFEC4A1B1}" srcId="{46CBB9DC-5AC4-4DE7-A1C4-8F1E817AF322}" destId="{45EC9BF1-8813-43FB-8DD2-05DDFBA9B385}" srcOrd="3" destOrd="0" parTransId="{A6EB4D9F-E81A-480E-8047-20089EF65B8A}" sibTransId="{E5585355-08AA-4DCF-AE20-FEF9BEE17A47}"/>
    <dgm:cxn modelId="{3FA5E303-E260-3E4F-99A6-28FEF9E443A0}" type="presOf" srcId="{4677A01A-FB4C-43C3-BEB0-AD0E2CE2A47C}" destId="{EAF0221C-7DE7-D946-B390-E37F59C2F234}" srcOrd="0" destOrd="1" presId="urn:microsoft.com/office/officeart/2005/8/layout/vList5"/>
    <dgm:cxn modelId="{1012B908-134A-A448-8977-A61E3826C525}" type="presOf" srcId="{4A217804-2BB2-4B71-9477-6A80ABC821B0}" destId="{45D93809-3D8E-9A4B-97D6-71DABF6FCA1E}" srcOrd="0" destOrd="0" presId="urn:microsoft.com/office/officeart/2005/8/layout/vList5"/>
    <dgm:cxn modelId="{4B42B40A-73D3-EA45-A12D-6471BD464D86}" type="presOf" srcId="{45EC9BF1-8813-43FB-8DD2-05DDFBA9B385}" destId="{74EB8942-C299-B14C-9FA6-AEDC076860AD}" srcOrd="0" destOrd="3" presId="urn:microsoft.com/office/officeart/2005/8/layout/vList5"/>
    <dgm:cxn modelId="{E00C320D-8C58-4CB7-A397-C2FCADF7D02B}" srcId="{BA214D93-75ED-45F0-B41F-499A44954478}" destId="{12B95531-9D52-4BF3-B6BB-F20D039835F6}" srcOrd="0" destOrd="0" parTransId="{DBBC65D5-1495-4DA6-B8D5-6CE3F75D679D}" sibTransId="{F6B13CB4-0719-476E-81DA-2810620E166B}"/>
    <dgm:cxn modelId="{69859510-B283-FC43-871A-E9C2EB28C824}" type="presOf" srcId="{D3771FA2-A9D8-4A93-B853-8ABA96BDF90B}" destId="{CA7A507C-6F26-D64E-A5CC-3F64C392CFF5}" srcOrd="0" destOrd="0" presId="urn:microsoft.com/office/officeart/2005/8/layout/vList5"/>
    <dgm:cxn modelId="{36543415-8EC7-4080-93B9-CB6C969DE51D}" srcId="{BA214D93-75ED-45F0-B41F-499A44954478}" destId="{16FFAB59-2C0F-465E-92C3-4C81B540F69D}" srcOrd="4" destOrd="0" parTransId="{ECF45CC3-9B81-4024-AE75-D008F68BE26D}" sibTransId="{E9B70AA7-9F84-4803-97B5-0E98B5B83B77}"/>
    <dgm:cxn modelId="{7FF9301A-EBA8-4244-8A7C-716A822ED5DE}" srcId="{FD74F983-4B56-4183-AB9C-3D368B84CC2E}" destId="{27E8D267-AB22-4C99-92D0-DC5573958468}" srcOrd="0" destOrd="0" parTransId="{CBCC1E32-730C-4AEA-B0BC-A4307B4FB168}" sibTransId="{978164AD-61E4-4CBA-91B0-D785CF3D26E6}"/>
    <dgm:cxn modelId="{21FB511D-86E3-1E4A-996D-705B9A47429F}" type="presOf" srcId="{46CBB9DC-5AC4-4DE7-A1C4-8F1E817AF322}" destId="{312B935A-45F6-5649-932A-29D015C392C4}" srcOrd="0" destOrd="0" presId="urn:microsoft.com/office/officeart/2005/8/layout/vList5"/>
    <dgm:cxn modelId="{0BE6B51D-8CA8-564B-B3F6-102D1F6ACD99}" type="presOf" srcId="{191FD109-A7D3-486A-BCC6-16F4C0B03232}" destId="{EAF0221C-7DE7-D946-B390-E37F59C2F234}" srcOrd="0" destOrd="2" presId="urn:microsoft.com/office/officeart/2005/8/layout/vList5"/>
    <dgm:cxn modelId="{A2C41D2D-B114-4A42-9409-891A9471DC2F}" type="presOf" srcId="{FD74F983-4B56-4183-AB9C-3D368B84CC2E}" destId="{AE2596D6-1144-8647-B307-C759B23B9FD2}" srcOrd="0" destOrd="0" presId="urn:microsoft.com/office/officeart/2005/8/layout/vList5"/>
    <dgm:cxn modelId="{2F981233-0CD5-1342-BC9D-4B83D925406B}" type="presOf" srcId="{0EB19CE8-AAC8-4469-928E-FB720279373F}" destId="{40411081-74A1-4C4F-9992-AA3EC5818228}" srcOrd="0" destOrd="0" presId="urn:microsoft.com/office/officeart/2005/8/layout/vList5"/>
    <dgm:cxn modelId="{C3C1FA33-AE54-D040-9EB6-A588DD7AC183}" type="presOf" srcId="{0E1E5C84-946A-4B44-925E-BBD03FB33687}" destId="{74EB8942-C299-B14C-9FA6-AEDC076860AD}" srcOrd="0" destOrd="4" presId="urn:microsoft.com/office/officeart/2005/8/layout/vList5"/>
    <dgm:cxn modelId="{30344A38-E58A-4D67-917E-C43A337B3934}" srcId="{BA214D93-75ED-45F0-B41F-499A44954478}" destId="{F13827AF-60D7-4208-B4D0-8070ED024D37}" srcOrd="2" destOrd="0" parTransId="{A2503694-80C2-41DF-980E-27AB0E51A9EE}" sibTransId="{D25C2432-E13F-49B3-AD21-4097835CDBE9}"/>
    <dgm:cxn modelId="{5A381F44-DFC6-B142-9D9F-0D355FB39E83}" type="presOf" srcId="{A19BFE40-1E31-4EB2-A09C-F78FA3586183}" destId="{81FC6E42-B437-B943-91B1-519B0AB268B7}" srcOrd="0" destOrd="3" presId="urn:microsoft.com/office/officeart/2005/8/layout/vList5"/>
    <dgm:cxn modelId="{404A704D-8F60-3B44-A2F2-92E7AEE2C919}" type="presOf" srcId="{CCF5A9A0-693B-4E49-9E25-13B1C8EDF629}" destId="{82DA0A25-7FF1-E84B-952C-16366DC39A63}" srcOrd="0" destOrd="0" presId="urn:microsoft.com/office/officeart/2005/8/layout/vList5"/>
    <dgm:cxn modelId="{8E26854D-7D56-4C8B-AB69-2189239E12CC}" srcId="{E8C5B3F9-6342-4ABF-9BA1-924EDEEA8301}" destId="{A8F75FA9-F9A3-403D-9432-529B1CC5B301}" srcOrd="2" destOrd="0" parTransId="{73AEEF90-96BF-41BF-866D-DCBC14371388}" sibTransId="{C828B70F-61AD-4F8F-9CAC-E0E9993DF6EA}"/>
    <dgm:cxn modelId="{04602150-CA9F-E04B-AF8F-C833385F0A9B}" type="presOf" srcId="{497A6160-F8B6-42C4-A695-F789135BEF82}" destId="{74EB8942-C299-B14C-9FA6-AEDC076860AD}" srcOrd="0" destOrd="0" presId="urn:microsoft.com/office/officeart/2005/8/layout/vList5"/>
    <dgm:cxn modelId="{B8DD0557-6B1A-4C10-A36C-522019705D0B}" srcId="{46CBB9DC-5AC4-4DE7-A1C4-8F1E817AF322}" destId="{0506FE69-7C0B-40C4-A17F-EC0FD6E68D1F}" srcOrd="2" destOrd="0" parTransId="{6B6EF5E8-88CA-4EFC-99F0-9A0394258881}" sibTransId="{7C702DF1-1734-465E-B075-153EBF903FCA}"/>
    <dgm:cxn modelId="{5301635A-75F4-4D7A-8846-DE0F70C731AA}" srcId="{CCF5A9A0-693B-4E49-9E25-13B1C8EDF629}" destId="{46CBB9DC-5AC4-4DE7-A1C4-8F1E817AF322}" srcOrd="4" destOrd="0" parTransId="{A236C3E0-4393-4572-82D8-FFADDCD08C90}" sibTransId="{3ED21550-5CB3-4830-A5E1-A56231A4AAED}"/>
    <dgm:cxn modelId="{AED55366-AC28-4E1A-B5A8-3663E5F84A9D}" srcId="{FD74F983-4B56-4183-AB9C-3D368B84CC2E}" destId="{4677A01A-FB4C-43C3-BEB0-AD0E2CE2A47C}" srcOrd="1" destOrd="0" parTransId="{FE7C034B-DAC8-4B5C-B3AF-E6FE14C1A032}" sibTransId="{4C28D0ED-476B-448B-A2BE-2D2C05C8EC6C}"/>
    <dgm:cxn modelId="{88058666-4654-40A8-A8FC-B24010747128}" srcId="{2F1E1911-8E7A-436E-9DF4-C905833ACA45}" destId="{00E81978-BF65-490B-B946-4D1251256055}" srcOrd="1" destOrd="0" parTransId="{25845B6D-BC5C-4EAE-A2E4-4151613BE3BE}" sibTransId="{8E15EA85-29A4-4FDC-9042-7968343E6425}"/>
    <dgm:cxn modelId="{D2700568-F8E4-4FF7-A8B3-50F8C56C11F9}" srcId="{BA214D93-75ED-45F0-B41F-499A44954478}" destId="{D1D08FB2-4463-4590-B2E0-D63EF98C0240}" srcOrd="1" destOrd="0" parTransId="{A86DB8BC-2B4E-4BA3-BDF7-CF422B83E4F5}" sibTransId="{30933125-0E19-4BBD-BB28-9ED4C63D5365}"/>
    <dgm:cxn modelId="{750DAB70-7186-364D-A596-C31A14D447A9}" type="presOf" srcId="{F13827AF-60D7-4208-B4D0-8070ED024D37}" destId="{81FC6E42-B437-B943-91B1-519B0AB268B7}" srcOrd="0" destOrd="2" presId="urn:microsoft.com/office/officeart/2005/8/layout/vList5"/>
    <dgm:cxn modelId="{C4BA5671-A439-9442-A75E-8341A925BCD5}" type="presOf" srcId="{BA214D93-75ED-45F0-B41F-499A44954478}" destId="{D60FAFC5-84CB-EF45-88C4-862D9AEA17CF}" srcOrd="0" destOrd="0" presId="urn:microsoft.com/office/officeart/2005/8/layout/vList5"/>
    <dgm:cxn modelId="{ABE69579-F43B-4B38-8D52-15D534A47C32}" srcId="{46CBB9DC-5AC4-4DE7-A1C4-8F1E817AF322}" destId="{497A6160-F8B6-42C4-A695-F789135BEF82}" srcOrd="0" destOrd="0" parTransId="{DA2E98A3-43E5-45D5-8237-6F2D7D470B15}" sibTransId="{24EDFC1B-6561-47FC-A706-9263820BC243}"/>
    <dgm:cxn modelId="{5396857A-C88A-5342-BFC7-DE83B3ADCB8D}" type="presOf" srcId="{025177B2-0D07-4AA6-B5A0-BEE5365F6A49}" destId="{81FC6E42-B437-B943-91B1-519B0AB268B7}" srcOrd="0" destOrd="5" presId="urn:microsoft.com/office/officeart/2005/8/layout/vList5"/>
    <dgm:cxn modelId="{F5F6BB7A-6FDC-4433-814A-4B72D94EBF3E}" srcId="{2F1E1911-8E7A-436E-9DF4-C905833ACA45}" destId="{0EB19CE8-AAC8-4469-928E-FB720279373F}" srcOrd="0" destOrd="0" parTransId="{3AB1E541-D864-41A8-AE5E-E26508F71832}" sibTransId="{CFF2C4F6-0D68-4812-83BA-C3ADDE14C241}"/>
    <dgm:cxn modelId="{12E27689-C6F0-BF49-8886-B755F6578366}" type="presOf" srcId="{A8F75FA9-F9A3-403D-9432-529B1CC5B301}" destId="{CA7A507C-6F26-D64E-A5CC-3F64C392CFF5}" srcOrd="0" destOrd="2" presId="urn:microsoft.com/office/officeart/2005/8/layout/vList5"/>
    <dgm:cxn modelId="{634F9D8C-EF64-3343-A32B-34360CE12C00}" type="presOf" srcId="{D1D08FB2-4463-4590-B2E0-D63EF98C0240}" destId="{81FC6E42-B437-B943-91B1-519B0AB268B7}" srcOrd="0" destOrd="1" presId="urn:microsoft.com/office/officeart/2005/8/layout/vList5"/>
    <dgm:cxn modelId="{35C2DF8C-DD88-4756-8756-663A362CA21F}" srcId="{BA214D93-75ED-45F0-B41F-499A44954478}" destId="{025177B2-0D07-4AA6-B5A0-BEE5365F6A49}" srcOrd="5" destOrd="0" parTransId="{A4BDC6B0-5D2E-4092-9460-5D72DF41E8E9}" sibTransId="{FD3C9219-C03F-47D3-BE5D-7E8A8C69D7C4}"/>
    <dgm:cxn modelId="{DA0AC396-5507-4A01-A9D7-029C57CA187D}" srcId="{46CBB9DC-5AC4-4DE7-A1C4-8F1E817AF322}" destId="{0E1E5C84-946A-4B44-925E-BBD03FB33687}" srcOrd="4" destOrd="0" parTransId="{50C9B2AA-871F-4A59-98D4-62AFA2BAD155}" sibTransId="{5959BE8A-39C8-435C-8D19-DCD1CB6D5BD2}"/>
    <dgm:cxn modelId="{A7BA6399-E8CB-4197-80FD-095F462FB728}" srcId="{E8C5B3F9-6342-4ABF-9BA1-924EDEEA8301}" destId="{6AE4951B-507E-486A-8F60-72E233A448C1}" srcOrd="1" destOrd="0" parTransId="{32D29B2A-12DF-400E-8BEE-562D8E2BB3FF}" sibTransId="{66649931-4CD6-450A-BA63-A286C97158FB}"/>
    <dgm:cxn modelId="{D1D7EEA1-1C07-244F-95CB-201EB1DC6F7A}" type="presOf" srcId="{12B95531-9D52-4BF3-B6BB-F20D039835F6}" destId="{81FC6E42-B437-B943-91B1-519B0AB268B7}" srcOrd="0" destOrd="0" presId="urn:microsoft.com/office/officeart/2005/8/layout/vList5"/>
    <dgm:cxn modelId="{C8881CB4-AE01-4AA7-AB36-146BBAC4FD80}" srcId="{CCF5A9A0-693B-4E49-9E25-13B1C8EDF629}" destId="{4A217804-2BB2-4B71-9477-6A80ABC821B0}" srcOrd="0" destOrd="0" parTransId="{1FE76DA9-6FC9-4885-AAE7-4E3DFEDC68BE}" sibTransId="{F6E8A8F5-3064-4970-8DEA-3B4206EB5710}"/>
    <dgm:cxn modelId="{D36391B5-A951-49C6-9329-9C2FC6B2174C}" srcId="{BA214D93-75ED-45F0-B41F-499A44954478}" destId="{A19BFE40-1E31-4EB2-A09C-F78FA3586183}" srcOrd="3" destOrd="0" parTransId="{3CBE03A3-B5FB-4CA8-B6D4-524DAFA76FF5}" sibTransId="{CF996335-1EE8-43B9-B693-C06653C56704}"/>
    <dgm:cxn modelId="{99B056C4-117F-314A-971A-60012169493E}" type="presOf" srcId="{2F1E1911-8E7A-436E-9DF4-C905833ACA45}" destId="{30F74314-535A-2F46-B471-D4BFDB15E36F}" srcOrd="0" destOrd="0" presId="urn:microsoft.com/office/officeart/2005/8/layout/vList5"/>
    <dgm:cxn modelId="{1AD5E9D0-4A1D-F444-9DCF-21EAB549E9F7}" type="presOf" srcId="{16FFAB59-2C0F-465E-92C3-4C81B540F69D}" destId="{81FC6E42-B437-B943-91B1-519B0AB268B7}" srcOrd="0" destOrd="4" presId="urn:microsoft.com/office/officeart/2005/8/layout/vList5"/>
    <dgm:cxn modelId="{731A09D3-420E-45EC-9FAA-FF7663A526F8}" srcId="{FD74F983-4B56-4183-AB9C-3D368B84CC2E}" destId="{191FD109-A7D3-486A-BCC6-16F4C0B03232}" srcOrd="2" destOrd="0" parTransId="{A86281CB-9F4D-4335-A7B8-89111E464D5E}" sibTransId="{E45027DA-9734-4D3E-8E54-371D1FBE4466}"/>
    <dgm:cxn modelId="{578567D7-5198-AF42-8008-4198C1D473D3}" type="presOf" srcId="{27E8D267-AB22-4C99-92D0-DC5573958468}" destId="{EAF0221C-7DE7-D946-B390-E37F59C2F234}" srcOrd="0" destOrd="0" presId="urn:microsoft.com/office/officeart/2005/8/layout/vList5"/>
    <dgm:cxn modelId="{C5239DDC-0A3F-2842-8E37-C81847281A6F}" type="presOf" srcId="{6AE4951B-507E-486A-8F60-72E233A448C1}" destId="{CA7A507C-6F26-D64E-A5CC-3F64C392CFF5}" srcOrd="0" destOrd="1" presId="urn:microsoft.com/office/officeart/2005/8/layout/vList5"/>
    <dgm:cxn modelId="{3857CBDC-7B19-674F-B92C-48D1DD4371D6}" type="presOf" srcId="{00E81978-BF65-490B-B946-4D1251256055}" destId="{40411081-74A1-4C4F-9992-AA3EC5818228}" srcOrd="0" destOrd="1" presId="urn:microsoft.com/office/officeart/2005/8/layout/vList5"/>
    <dgm:cxn modelId="{1E6485DE-7B3A-4EA9-A320-7DF5C9CFC87F}" srcId="{CCF5A9A0-693B-4E49-9E25-13B1C8EDF629}" destId="{E8C5B3F9-6342-4ABF-9BA1-924EDEEA8301}" srcOrd="3" destOrd="0" parTransId="{E084547A-ED64-4808-BB0F-717320DB8BA6}" sibTransId="{B2792D55-4C6A-453E-8803-A53C060EE064}"/>
    <dgm:cxn modelId="{09AC64E1-2873-5442-975A-B4A9C27E950E}" type="presOf" srcId="{E8C5B3F9-6342-4ABF-9BA1-924EDEEA8301}" destId="{326ED0E5-D4B8-8244-B2D6-7673319354CF}" srcOrd="0" destOrd="0" presId="urn:microsoft.com/office/officeart/2005/8/layout/vList5"/>
    <dgm:cxn modelId="{1C5886E1-54E6-974A-A556-3B7AEB9F2718}" type="presOf" srcId="{ABC87EB1-A1BD-4D75-8A27-5104771F94E0}" destId="{74EB8942-C299-B14C-9FA6-AEDC076860AD}" srcOrd="0" destOrd="1" presId="urn:microsoft.com/office/officeart/2005/8/layout/vList5"/>
    <dgm:cxn modelId="{D80269EB-7681-4227-8720-038072E383B9}" srcId="{CCF5A9A0-693B-4E49-9E25-13B1C8EDF629}" destId="{2F1E1911-8E7A-436E-9DF4-C905833ACA45}" srcOrd="5" destOrd="0" parTransId="{38E34EAF-9CA6-49D3-A063-B73E0D257340}" sibTransId="{F4BD8956-43E9-41C2-BB58-D4A844BC10B3}"/>
    <dgm:cxn modelId="{1C1D6BEE-0D48-4F14-900F-C22BA886E75F}" srcId="{CCF5A9A0-693B-4E49-9E25-13B1C8EDF629}" destId="{BA214D93-75ED-45F0-B41F-499A44954478}" srcOrd="1" destOrd="0" parTransId="{4FE2743C-DB5F-4553-8015-909E47E35E65}" sibTransId="{35415756-2255-437F-9FC4-F6D669714228}"/>
    <dgm:cxn modelId="{4D44DDEF-F743-462D-A57B-26E6870497F6}" srcId="{CCF5A9A0-693B-4E49-9E25-13B1C8EDF629}" destId="{FD74F983-4B56-4183-AB9C-3D368B84CC2E}" srcOrd="2" destOrd="0" parTransId="{2EEEDC64-FC42-417E-96A8-2A4FF96DACCF}" sibTransId="{FE135C70-E4EB-4E98-A198-290507B02AF3}"/>
    <dgm:cxn modelId="{7FE907F5-C08A-4E2D-A9F7-35B5E08900B8}" srcId="{46CBB9DC-5AC4-4DE7-A1C4-8F1E817AF322}" destId="{ABC87EB1-A1BD-4D75-8A27-5104771F94E0}" srcOrd="1" destOrd="0" parTransId="{97BECC7F-9ED8-4ACC-8F23-E7C408BF2C5D}" sibTransId="{0DD96282-5B74-48D0-B9A0-8886A8609990}"/>
    <dgm:cxn modelId="{66DBABFE-80F0-6D43-8D49-89BD83BA0156}" type="presOf" srcId="{0506FE69-7C0B-40C4-A17F-EC0FD6E68D1F}" destId="{74EB8942-C299-B14C-9FA6-AEDC076860AD}" srcOrd="0" destOrd="2" presId="urn:microsoft.com/office/officeart/2005/8/layout/vList5"/>
    <dgm:cxn modelId="{BDB10B11-BE69-AA4C-86D0-388738133FC3}" type="presParOf" srcId="{82DA0A25-7FF1-E84B-952C-16366DC39A63}" destId="{3A6BF6F8-D8E6-EC42-8C92-0C11C0DB2F24}" srcOrd="0" destOrd="0" presId="urn:microsoft.com/office/officeart/2005/8/layout/vList5"/>
    <dgm:cxn modelId="{99D30C55-AB52-2642-93C3-B1F41DDCB20E}" type="presParOf" srcId="{3A6BF6F8-D8E6-EC42-8C92-0C11C0DB2F24}" destId="{45D93809-3D8E-9A4B-97D6-71DABF6FCA1E}" srcOrd="0" destOrd="0" presId="urn:microsoft.com/office/officeart/2005/8/layout/vList5"/>
    <dgm:cxn modelId="{11ACB15C-F352-B24F-A98E-68EDBEBD01AF}" type="presParOf" srcId="{82DA0A25-7FF1-E84B-952C-16366DC39A63}" destId="{9EB65F4B-1E1C-F54A-AA10-7CA6F09A4ED3}" srcOrd="1" destOrd="0" presId="urn:microsoft.com/office/officeart/2005/8/layout/vList5"/>
    <dgm:cxn modelId="{95595EB9-D195-5249-8010-AA9E75CDBBC2}" type="presParOf" srcId="{82DA0A25-7FF1-E84B-952C-16366DC39A63}" destId="{8866A42D-480C-6245-905C-80CCC39B803C}" srcOrd="2" destOrd="0" presId="urn:microsoft.com/office/officeart/2005/8/layout/vList5"/>
    <dgm:cxn modelId="{4C17F356-0C47-4740-9452-6B319568E2AB}" type="presParOf" srcId="{8866A42D-480C-6245-905C-80CCC39B803C}" destId="{D60FAFC5-84CB-EF45-88C4-862D9AEA17CF}" srcOrd="0" destOrd="0" presId="urn:microsoft.com/office/officeart/2005/8/layout/vList5"/>
    <dgm:cxn modelId="{B773887C-F0C7-2341-9957-3B42DC3733C1}" type="presParOf" srcId="{8866A42D-480C-6245-905C-80CCC39B803C}" destId="{81FC6E42-B437-B943-91B1-519B0AB268B7}" srcOrd="1" destOrd="0" presId="urn:microsoft.com/office/officeart/2005/8/layout/vList5"/>
    <dgm:cxn modelId="{B75F3A87-ADFF-1A46-96D2-D834485DBF33}" type="presParOf" srcId="{82DA0A25-7FF1-E84B-952C-16366DC39A63}" destId="{7736EEB6-4144-DA4F-93DA-809E32CA844A}" srcOrd="3" destOrd="0" presId="urn:microsoft.com/office/officeart/2005/8/layout/vList5"/>
    <dgm:cxn modelId="{DF6280E1-2E65-8343-AD31-43201B74DE4F}" type="presParOf" srcId="{82DA0A25-7FF1-E84B-952C-16366DC39A63}" destId="{A2226D2F-E341-EE40-B990-07FC1B812E6F}" srcOrd="4" destOrd="0" presId="urn:microsoft.com/office/officeart/2005/8/layout/vList5"/>
    <dgm:cxn modelId="{75670954-2023-D540-81ED-AE58E6A36B89}" type="presParOf" srcId="{A2226D2F-E341-EE40-B990-07FC1B812E6F}" destId="{AE2596D6-1144-8647-B307-C759B23B9FD2}" srcOrd="0" destOrd="0" presId="urn:microsoft.com/office/officeart/2005/8/layout/vList5"/>
    <dgm:cxn modelId="{1B09EDCB-C3A0-CC45-9AC9-9B3C55AF219B}" type="presParOf" srcId="{A2226D2F-E341-EE40-B990-07FC1B812E6F}" destId="{EAF0221C-7DE7-D946-B390-E37F59C2F234}" srcOrd="1" destOrd="0" presId="urn:microsoft.com/office/officeart/2005/8/layout/vList5"/>
    <dgm:cxn modelId="{CAC7E055-C112-8D4B-B650-7D9EC6B8AF3A}" type="presParOf" srcId="{82DA0A25-7FF1-E84B-952C-16366DC39A63}" destId="{D2689916-078A-084B-B993-8007899D2236}" srcOrd="5" destOrd="0" presId="urn:microsoft.com/office/officeart/2005/8/layout/vList5"/>
    <dgm:cxn modelId="{F41347A4-83FE-5B49-9291-ED66663E3AA9}" type="presParOf" srcId="{82DA0A25-7FF1-E84B-952C-16366DC39A63}" destId="{D625473E-47EA-BE4B-B1D6-78944B9B4D9A}" srcOrd="6" destOrd="0" presId="urn:microsoft.com/office/officeart/2005/8/layout/vList5"/>
    <dgm:cxn modelId="{F307E1B3-0071-C946-B769-949CAE8D7F88}" type="presParOf" srcId="{D625473E-47EA-BE4B-B1D6-78944B9B4D9A}" destId="{326ED0E5-D4B8-8244-B2D6-7673319354CF}" srcOrd="0" destOrd="0" presId="urn:microsoft.com/office/officeart/2005/8/layout/vList5"/>
    <dgm:cxn modelId="{2ED44199-4B2C-0448-93C9-9F9EFE09ED21}" type="presParOf" srcId="{D625473E-47EA-BE4B-B1D6-78944B9B4D9A}" destId="{CA7A507C-6F26-D64E-A5CC-3F64C392CFF5}" srcOrd="1" destOrd="0" presId="urn:microsoft.com/office/officeart/2005/8/layout/vList5"/>
    <dgm:cxn modelId="{FA0D701E-AD9C-BD4F-9FF4-47F1B1C01C72}" type="presParOf" srcId="{82DA0A25-7FF1-E84B-952C-16366DC39A63}" destId="{FC85D211-4DFF-864C-8E94-CC0130329CCB}" srcOrd="7" destOrd="0" presId="urn:microsoft.com/office/officeart/2005/8/layout/vList5"/>
    <dgm:cxn modelId="{2D03DEA0-B5B1-C54E-BB39-6E87C45C55EC}" type="presParOf" srcId="{82DA0A25-7FF1-E84B-952C-16366DC39A63}" destId="{46F2ED7F-1482-A54F-BB3D-B93BE455769F}" srcOrd="8" destOrd="0" presId="urn:microsoft.com/office/officeart/2005/8/layout/vList5"/>
    <dgm:cxn modelId="{4CA7F3FB-45EB-BB4B-9C92-B4C9B2E94F82}" type="presParOf" srcId="{46F2ED7F-1482-A54F-BB3D-B93BE455769F}" destId="{312B935A-45F6-5649-932A-29D015C392C4}" srcOrd="0" destOrd="0" presId="urn:microsoft.com/office/officeart/2005/8/layout/vList5"/>
    <dgm:cxn modelId="{736F3346-81BD-BF47-884A-9A5296EC4FB2}" type="presParOf" srcId="{46F2ED7F-1482-A54F-BB3D-B93BE455769F}" destId="{74EB8942-C299-B14C-9FA6-AEDC076860AD}" srcOrd="1" destOrd="0" presId="urn:microsoft.com/office/officeart/2005/8/layout/vList5"/>
    <dgm:cxn modelId="{AAF99502-CE12-344F-BA18-2D6C7E2E98AB}" type="presParOf" srcId="{82DA0A25-7FF1-E84B-952C-16366DC39A63}" destId="{26157C43-5081-C448-BC15-2CC9C5742B64}" srcOrd="9" destOrd="0" presId="urn:microsoft.com/office/officeart/2005/8/layout/vList5"/>
    <dgm:cxn modelId="{03E339F2-EE0C-1A40-8636-0E47466843D0}" type="presParOf" srcId="{82DA0A25-7FF1-E84B-952C-16366DC39A63}" destId="{C5C28126-F25F-374F-93D3-7CC2C485AFCC}" srcOrd="10" destOrd="0" presId="urn:microsoft.com/office/officeart/2005/8/layout/vList5"/>
    <dgm:cxn modelId="{790FBB91-C9C5-0740-8E7B-4AC1F5816A31}" type="presParOf" srcId="{C5C28126-F25F-374F-93D3-7CC2C485AFCC}" destId="{30F74314-535A-2F46-B471-D4BFDB15E36F}" srcOrd="0" destOrd="0" presId="urn:microsoft.com/office/officeart/2005/8/layout/vList5"/>
    <dgm:cxn modelId="{A6EE9012-0BF7-8545-81A9-2D21DDB4905E}" type="presParOf" srcId="{C5C28126-F25F-374F-93D3-7CC2C485AFCC}" destId="{40411081-74A1-4C4F-9992-AA3EC581822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0B6591-F019-4FF5-B973-E6F8B10318C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AA1628D-A03F-4549-9CE9-F4A4942FBD7C}">
      <dgm:prSet/>
      <dgm:spPr/>
      <dgm:t>
        <a:bodyPr/>
        <a:lstStyle/>
        <a:p>
          <a:r>
            <a:rPr lang="en-US" b="1" i="0" dirty="0"/>
            <a:t>Clear Role Definition</a:t>
          </a:r>
          <a:endParaRPr lang="en-US" dirty="0"/>
        </a:p>
      </dgm:t>
    </dgm:pt>
    <dgm:pt modelId="{B3AEE501-4B24-47EE-BC06-9788D0FD5243}" type="parTrans" cxnId="{B2252E00-79C9-4839-9AE1-B5A034D25162}">
      <dgm:prSet/>
      <dgm:spPr/>
      <dgm:t>
        <a:bodyPr/>
        <a:lstStyle/>
        <a:p>
          <a:endParaRPr lang="en-US"/>
        </a:p>
      </dgm:t>
    </dgm:pt>
    <dgm:pt modelId="{7BC5BF06-6E59-4DD2-A9D7-F5B1602781E3}" type="sibTrans" cxnId="{B2252E00-79C9-4839-9AE1-B5A034D25162}">
      <dgm:prSet/>
      <dgm:spPr/>
      <dgm:t>
        <a:bodyPr/>
        <a:lstStyle/>
        <a:p>
          <a:endParaRPr lang="en-US"/>
        </a:p>
      </dgm:t>
    </dgm:pt>
    <dgm:pt modelId="{059014AF-A9F4-4E80-9FEF-38559FC3723C}">
      <dgm:prSet/>
      <dgm:spPr/>
      <dgm:t>
        <a:bodyPr/>
        <a:lstStyle/>
        <a:p>
          <a:r>
            <a:rPr lang="en-US" b="0" i="0"/>
            <a:t>Roles were not always clearly defined between IT, business units, and the project management team. This led to confusion about responsibilities.</a:t>
          </a:r>
          <a:endParaRPr lang="en-US"/>
        </a:p>
      </dgm:t>
    </dgm:pt>
    <dgm:pt modelId="{C651D430-C6FE-4948-97D5-BCA21C2071A4}" type="parTrans" cxnId="{2EDBCAD7-9B9B-402D-BDFA-DBC2E594A2E5}">
      <dgm:prSet/>
      <dgm:spPr/>
      <dgm:t>
        <a:bodyPr/>
        <a:lstStyle/>
        <a:p>
          <a:endParaRPr lang="en-US"/>
        </a:p>
      </dgm:t>
    </dgm:pt>
    <dgm:pt modelId="{BEB7C4CD-0DF5-467D-B43B-29AD1A917F3B}" type="sibTrans" cxnId="{2EDBCAD7-9B9B-402D-BDFA-DBC2E594A2E5}">
      <dgm:prSet/>
      <dgm:spPr/>
      <dgm:t>
        <a:bodyPr/>
        <a:lstStyle/>
        <a:p>
          <a:endParaRPr lang="en-US"/>
        </a:p>
      </dgm:t>
    </dgm:pt>
    <dgm:pt modelId="{1E3DB471-931D-483B-89E7-6634AD740717}">
      <dgm:prSet/>
      <dgm:spPr/>
      <dgm:t>
        <a:bodyPr/>
        <a:lstStyle/>
        <a:p>
          <a:r>
            <a:rPr lang="en-US" b="1" i="0"/>
            <a:t>Solution</a:t>
          </a:r>
          <a:r>
            <a:rPr lang="en-US" b="0" i="0"/>
            <a:t>: Establish clearer roles and ownership, especially for cross-functional teams like business units and IT. Define clear escalation paths.</a:t>
          </a:r>
          <a:endParaRPr lang="en-US"/>
        </a:p>
      </dgm:t>
    </dgm:pt>
    <dgm:pt modelId="{5334F64B-3A4C-4A3F-B751-D04150586C6B}" type="parTrans" cxnId="{E230C40F-F137-4D3B-BFEB-A9928F1A2F07}">
      <dgm:prSet/>
      <dgm:spPr/>
      <dgm:t>
        <a:bodyPr/>
        <a:lstStyle/>
        <a:p>
          <a:endParaRPr lang="en-US"/>
        </a:p>
      </dgm:t>
    </dgm:pt>
    <dgm:pt modelId="{E4784517-4C9D-45DD-A375-29D57BF86902}" type="sibTrans" cxnId="{E230C40F-F137-4D3B-BFEB-A9928F1A2F07}">
      <dgm:prSet/>
      <dgm:spPr/>
      <dgm:t>
        <a:bodyPr/>
        <a:lstStyle/>
        <a:p>
          <a:endParaRPr lang="en-US"/>
        </a:p>
      </dgm:t>
    </dgm:pt>
    <dgm:pt modelId="{21E4E106-54E5-4C80-985F-51F4A697E423}">
      <dgm:prSet/>
      <dgm:spPr/>
      <dgm:t>
        <a:bodyPr/>
        <a:lstStyle/>
        <a:p>
          <a:r>
            <a:rPr lang="en-US" b="1" i="0" dirty="0"/>
            <a:t>Governance Structure</a:t>
          </a:r>
          <a:endParaRPr lang="en-US" dirty="0"/>
        </a:p>
      </dgm:t>
    </dgm:pt>
    <dgm:pt modelId="{F8742A6B-8415-4DF8-8393-50FB705F43CB}" type="parTrans" cxnId="{2A72505C-FCEB-4E61-9B6B-7F89376B295E}">
      <dgm:prSet/>
      <dgm:spPr/>
      <dgm:t>
        <a:bodyPr/>
        <a:lstStyle/>
        <a:p>
          <a:endParaRPr lang="en-US"/>
        </a:p>
      </dgm:t>
    </dgm:pt>
    <dgm:pt modelId="{2DFCA65F-4270-4ECE-9C36-879623CD07AA}" type="sibTrans" cxnId="{2A72505C-FCEB-4E61-9B6B-7F89376B295E}">
      <dgm:prSet/>
      <dgm:spPr/>
      <dgm:t>
        <a:bodyPr/>
        <a:lstStyle/>
        <a:p>
          <a:endParaRPr lang="en-US"/>
        </a:p>
      </dgm:t>
    </dgm:pt>
    <dgm:pt modelId="{B95C1EBC-8A1B-4F4F-8BC5-D7E2553794A5}">
      <dgm:prSet/>
      <dgm:spPr/>
      <dgm:t>
        <a:bodyPr/>
        <a:lstStyle/>
        <a:p>
          <a:r>
            <a:rPr lang="en-US" b="0" i="0"/>
            <a:t>There was no clear, structured governance for decision-making and approval processes, which could slow down progress when approvals were needed.</a:t>
          </a:r>
          <a:endParaRPr lang="en-US"/>
        </a:p>
      </dgm:t>
    </dgm:pt>
    <dgm:pt modelId="{150607D9-83AF-4377-BB05-69DEE3A96396}" type="parTrans" cxnId="{2664732E-08C9-4B1B-9381-C08FEDD72DE1}">
      <dgm:prSet/>
      <dgm:spPr/>
      <dgm:t>
        <a:bodyPr/>
        <a:lstStyle/>
        <a:p>
          <a:endParaRPr lang="en-US"/>
        </a:p>
      </dgm:t>
    </dgm:pt>
    <dgm:pt modelId="{BCB6F1D9-323E-4ACA-A01F-AAA1C7AE02F0}" type="sibTrans" cxnId="{2664732E-08C9-4B1B-9381-C08FEDD72DE1}">
      <dgm:prSet/>
      <dgm:spPr/>
      <dgm:t>
        <a:bodyPr/>
        <a:lstStyle/>
        <a:p>
          <a:endParaRPr lang="en-US"/>
        </a:p>
      </dgm:t>
    </dgm:pt>
    <dgm:pt modelId="{8FC72A4F-5A08-4CCF-B8DE-C18F64B1A9BA}">
      <dgm:prSet/>
      <dgm:spPr/>
      <dgm:t>
        <a:bodyPr/>
        <a:lstStyle/>
        <a:p>
          <a:r>
            <a:rPr lang="en-US" b="1" i="0"/>
            <a:t>Solution</a:t>
          </a:r>
          <a:r>
            <a:rPr lang="en-US" b="0" i="0"/>
            <a:t>: Implement a formal governance structure with defined decision-making roles and key approval points.</a:t>
          </a:r>
          <a:endParaRPr lang="en-US"/>
        </a:p>
      </dgm:t>
    </dgm:pt>
    <dgm:pt modelId="{8A0B65AB-4656-40D1-824A-69938BCA2814}" type="parTrans" cxnId="{4EA11A64-5F03-4802-BBC9-2A1E25827941}">
      <dgm:prSet/>
      <dgm:spPr/>
      <dgm:t>
        <a:bodyPr/>
        <a:lstStyle/>
        <a:p>
          <a:endParaRPr lang="en-US"/>
        </a:p>
      </dgm:t>
    </dgm:pt>
    <dgm:pt modelId="{97DFDB6B-0743-436D-942B-D8D062E05888}" type="sibTrans" cxnId="{4EA11A64-5F03-4802-BBC9-2A1E25827941}">
      <dgm:prSet/>
      <dgm:spPr/>
      <dgm:t>
        <a:bodyPr/>
        <a:lstStyle/>
        <a:p>
          <a:endParaRPr lang="en-US"/>
        </a:p>
      </dgm:t>
    </dgm:pt>
    <dgm:pt modelId="{29347EFC-3F95-464E-ACE2-7DE8760396CD}" type="pres">
      <dgm:prSet presAssocID="{330B6591-F019-4FF5-B973-E6F8B10318CA}" presName="hierChild1" presStyleCnt="0">
        <dgm:presLayoutVars>
          <dgm:chPref val="1"/>
          <dgm:dir/>
          <dgm:animOne val="branch"/>
          <dgm:animLvl val="lvl"/>
          <dgm:resizeHandles/>
        </dgm:presLayoutVars>
      </dgm:prSet>
      <dgm:spPr/>
    </dgm:pt>
    <dgm:pt modelId="{FC3D8E42-901A-1549-A73B-ECC46BD53BA6}" type="pres">
      <dgm:prSet presAssocID="{4AA1628D-A03F-4549-9CE9-F4A4942FBD7C}" presName="hierRoot1" presStyleCnt="0"/>
      <dgm:spPr/>
    </dgm:pt>
    <dgm:pt modelId="{E70FBEDF-392D-4843-BF71-1D7BE59054EC}" type="pres">
      <dgm:prSet presAssocID="{4AA1628D-A03F-4549-9CE9-F4A4942FBD7C}" presName="composite" presStyleCnt="0"/>
      <dgm:spPr/>
    </dgm:pt>
    <dgm:pt modelId="{5D9F6412-04A5-314C-9DF8-4F3FCC1A3732}" type="pres">
      <dgm:prSet presAssocID="{4AA1628D-A03F-4549-9CE9-F4A4942FBD7C}" presName="background" presStyleLbl="node0" presStyleIdx="0" presStyleCnt="4"/>
      <dgm:spPr/>
    </dgm:pt>
    <dgm:pt modelId="{2243D6B7-D107-284E-B83F-654B45F1417A}" type="pres">
      <dgm:prSet presAssocID="{4AA1628D-A03F-4549-9CE9-F4A4942FBD7C}" presName="text" presStyleLbl="fgAcc0" presStyleIdx="0" presStyleCnt="4">
        <dgm:presLayoutVars>
          <dgm:chPref val="3"/>
        </dgm:presLayoutVars>
      </dgm:prSet>
      <dgm:spPr/>
    </dgm:pt>
    <dgm:pt modelId="{10687953-E98B-7D46-86F9-FCD9F7279850}" type="pres">
      <dgm:prSet presAssocID="{4AA1628D-A03F-4549-9CE9-F4A4942FBD7C}" presName="hierChild2" presStyleCnt="0"/>
      <dgm:spPr/>
    </dgm:pt>
    <dgm:pt modelId="{89854470-EA3B-5E4F-96FD-6F1E29D19319}" type="pres">
      <dgm:prSet presAssocID="{059014AF-A9F4-4E80-9FEF-38559FC3723C}" presName="hierRoot1" presStyleCnt="0"/>
      <dgm:spPr/>
    </dgm:pt>
    <dgm:pt modelId="{C8B77524-6E1C-3844-81EF-8A764891D06E}" type="pres">
      <dgm:prSet presAssocID="{059014AF-A9F4-4E80-9FEF-38559FC3723C}" presName="composite" presStyleCnt="0"/>
      <dgm:spPr/>
    </dgm:pt>
    <dgm:pt modelId="{1639F7CA-8F44-8543-98DF-53454F619D5A}" type="pres">
      <dgm:prSet presAssocID="{059014AF-A9F4-4E80-9FEF-38559FC3723C}" presName="background" presStyleLbl="node0" presStyleIdx="1" presStyleCnt="4"/>
      <dgm:spPr/>
    </dgm:pt>
    <dgm:pt modelId="{7D9A824B-8678-5B4C-8A3C-FD0AC3BF3335}" type="pres">
      <dgm:prSet presAssocID="{059014AF-A9F4-4E80-9FEF-38559FC3723C}" presName="text" presStyleLbl="fgAcc0" presStyleIdx="1" presStyleCnt="4">
        <dgm:presLayoutVars>
          <dgm:chPref val="3"/>
        </dgm:presLayoutVars>
      </dgm:prSet>
      <dgm:spPr/>
    </dgm:pt>
    <dgm:pt modelId="{BBDDA4C0-15AE-D442-A89E-EAD87BFE559C}" type="pres">
      <dgm:prSet presAssocID="{059014AF-A9F4-4E80-9FEF-38559FC3723C}" presName="hierChild2" presStyleCnt="0"/>
      <dgm:spPr/>
    </dgm:pt>
    <dgm:pt modelId="{DDAD19AF-11E4-574A-918A-F0488738D3B9}" type="pres">
      <dgm:prSet presAssocID="{5334F64B-3A4C-4A3F-B751-D04150586C6B}" presName="Name10" presStyleLbl="parChTrans1D2" presStyleIdx="0" presStyleCnt="2"/>
      <dgm:spPr/>
    </dgm:pt>
    <dgm:pt modelId="{5263C7E0-61C1-D94E-A2B5-2832BAFD2D54}" type="pres">
      <dgm:prSet presAssocID="{1E3DB471-931D-483B-89E7-6634AD740717}" presName="hierRoot2" presStyleCnt="0"/>
      <dgm:spPr/>
    </dgm:pt>
    <dgm:pt modelId="{0D6BC461-78D0-9F4E-A51D-DCACE932F5E2}" type="pres">
      <dgm:prSet presAssocID="{1E3DB471-931D-483B-89E7-6634AD740717}" presName="composite2" presStyleCnt="0"/>
      <dgm:spPr/>
    </dgm:pt>
    <dgm:pt modelId="{B59049E7-8E65-0349-9095-EAC8B6FF9B9B}" type="pres">
      <dgm:prSet presAssocID="{1E3DB471-931D-483B-89E7-6634AD740717}" presName="background2" presStyleLbl="node2" presStyleIdx="0" presStyleCnt="2"/>
      <dgm:spPr/>
    </dgm:pt>
    <dgm:pt modelId="{E86B385D-224B-7B4F-9ED8-73FAFB7ADDB7}" type="pres">
      <dgm:prSet presAssocID="{1E3DB471-931D-483B-89E7-6634AD740717}" presName="text2" presStyleLbl="fgAcc2" presStyleIdx="0" presStyleCnt="2">
        <dgm:presLayoutVars>
          <dgm:chPref val="3"/>
        </dgm:presLayoutVars>
      </dgm:prSet>
      <dgm:spPr/>
    </dgm:pt>
    <dgm:pt modelId="{C84F290D-993F-994A-846A-D0766626E680}" type="pres">
      <dgm:prSet presAssocID="{1E3DB471-931D-483B-89E7-6634AD740717}" presName="hierChild3" presStyleCnt="0"/>
      <dgm:spPr/>
    </dgm:pt>
    <dgm:pt modelId="{D713C83E-E5F4-B14E-A7DD-C5BFFDFF5781}" type="pres">
      <dgm:prSet presAssocID="{21E4E106-54E5-4C80-985F-51F4A697E423}" presName="hierRoot1" presStyleCnt="0"/>
      <dgm:spPr/>
    </dgm:pt>
    <dgm:pt modelId="{C8159707-D823-3D46-827A-0F4FA1163958}" type="pres">
      <dgm:prSet presAssocID="{21E4E106-54E5-4C80-985F-51F4A697E423}" presName="composite" presStyleCnt="0"/>
      <dgm:spPr/>
    </dgm:pt>
    <dgm:pt modelId="{4932C786-E6CB-FA45-96ED-17537F5F1375}" type="pres">
      <dgm:prSet presAssocID="{21E4E106-54E5-4C80-985F-51F4A697E423}" presName="background" presStyleLbl="node0" presStyleIdx="2" presStyleCnt="4"/>
      <dgm:spPr/>
    </dgm:pt>
    <dgm:pt modelId="{A79B3071-87C1-6B4B-A1E7-3E2586392F96}" type="pres">
      <dgm:prSet presAssocID="{21E4E106-54E5-4C80-985F-51F4A697E423}" presName="text" presStyleLbl="fgAcc0" presStyleIdx="2" presStyleCnt="4">
        <dgm:presLayoutVars>
          <dgm:chPref val="3"/>
        </dgm:presLayoutVars>
      </dgm:prSet>
      <dgm:spPr/>
    </dgm:pt>
    <dgm:pt modelId="{B5F0B3E4-BD88-CD49-9612-2517CCC7FB6E}" type="pres">
      <dgm:prSet presAssocID="{21E4E106-54E5-4C80-985F-51F4A697E423}" presName="hierChild2" presStyleCnt="0"/>
      <dgm:spPr/>
    </dgm:pt>
    <dgm:pt modelId="{831B4DA3-BC52-134D-85BC-D4A0CE220AD5}" type="pres">
      <dgm:prSet presAssocID="{B95C1EBC-8A1B-4F4F-8BC5-D7E2553794A5}" presName="hierRoot1" presStyleCnt="0"/>
      <dgm:spPr/>
    </dgm:pt>
    <dgm:pt modelId="{DFE14CC9-62CA-F448-A6CF-0BFBE0EEC971}" type="pres">
      <dgm:prSet presAssocID="{B95C1EBC-8A1B-4F4F-8BC5-D7E2553794A5}" presName="composite" presStyleCnt="0"/>
      <dgm:spPr/>
    </dgm:pt>
    <dgm:pt modelId="{757A6074-289F-AC45-87AA-3683A8E9A944}" type="pres">
      <dgm:prSet presAssocID="{B95C1EBC-8A1B-4F4F-8BC5-D7E2553794A5}" presName="background" presStyleLbl="node0" presStyleIdx="3" presStyleCnt="4"/>
      <dgm:spPr/>
    </dgm:pt>
    <dgm:pt modelId="{325488FC-CFC4-534E-AB0E-9EC15552DFA2}" type="pres">
      <dgm:prSet presAssocID="{B95C1EBC-8A1B-4F4F-8BC5-D7E2553794A5}" presName="text" presStyleLbl="fgAcc0" presStyleIdx="3" presStyleCnt="4">
        <dgm:presLayoutVars>
          <dgm:chPref val="3"/>
        </dgm:presLayoutVars>
      </dgm:prSet>
      <dgm:spPr/>
    </dgm:pt>
    <dgm:pt modelId="{7CF66603-88FE-A74F-B41B-D85F1975C09C}" type="pres">
      <dgm:prSet presAssocID="{B95C1EBC-8A1B-4F4F-8BC5-D7E2553794A5}" presName="hierChild2" presStyleCnt="0"/>
      <dgm:spPr/>
    </dgm:pt>
    <dgm:pt modelId="{A127B7F6-DF06-3342-8434-EF3D12D84E6E}" type="pres">
      <dgm:prSet presAssocID="{8A0B65AB-4656-40D1-824A-69938BCA2814}" presName="Name10" presStyleLbl="parChTrans1D2" presStyleIdx="1" presStyleCnt="2"/>
      <dgm:spPr/>
    </dgm:pt>
    <dgm:pt modelId="{514AB017-F4DA-1644-A597-334C1019398C}" type="pres">
      <dgm:prSet presAssocID="{8FC72A4F-5A08-4CCF-B8DE-C18F64B1A9BA}" presName="hierRoot2" presStyleCnt="0"/>
      <dgm:spPr/>
    </dgm:pt>
    <dgm:pt modelId="{A2689BC1-E7B1-314A-9C18-581567691CF4}" type="pres">
      <dgm:prSet presAssocID="{8FC72A4F-5A08-4CCF-B8DE-C18F64B1A9BA}" presName="composite2" presStyleCnt="0"/>
      <dgm:spPr/>
    </dgm:pt>
    <dgm:pt modelId="{B7326818-6510-5148-AE1E-06F4B628ED6B}" type="pres">
      <dgm:prSet presAssocID="{8FC72A4F-5A08-4CCF-B8DE-C18F64B1A9BA}" presName="background2" presStyleLbl="node2" presStyleIdx="1" presStyleCnt="2"/>
      <dgm:spPr/>
    </dgm:pt>
    <dgm:pt modelId="{F2536840-2787-5C44-A7BB-E078216FB7AF}" type="pres">
      <dgm:prSet presAssocID="{8FC72A4F-5A08-4CCF-B8DE-C18F64B1A9BA}" presName="text2" presStyleLbl="fgAcc2" presStyleIdx="1" presStyleCnt="2">
        <dgm:presLayoutVars>
          <dgm:chPref val="3"/>
        </dgm:presLayoutVars>
      </dgm:prSet>
      <dgm:spPr/>
    </dgm:pt>
    <dgm:pt modelId="{99AD35B0-E574-4D4C-8A4B-41D8D85265B5}" type="pres">
      <dgm:prSet presAssocID="{8FC72A4F-5A08-4CCF-B8DE-C18F64B1A9BA}" presName="hierChild3" presStyleCnt="0"/>
      <dgm:spPr/>
    </dgm:pt>
  </dgm:ptLst>
  <dgm:cxnLst>
    <dgm:cxn modelId="{B2252E00-79C9-4839-9AE1-B5A034D25162}" srcId="{330B6591-F019-4FF5-B973-E6F8B10318CA}" destId="{4AA1628D-A03F-4549-9CE9-F4A4942FBD7C}" srcOrd="0" destOrd="0" parTransId="{B3AEE501-4B24-47EE-BC06-9788D0FD5243}" sibTransId="{7BC5BF06-6E59-4DD2-A9D7-F5B1602781E3}"/>
    <dgm:cxn modelId="{E230C40F-F137-4D3B-BFEB-A9928F1A2F07}" srcId="{059014AF-A9F4-4E80-9FEF-38559FC3723C}" destId="{1E3DB471-931D-483B-89E7-6634AD740717}" srcOrd="0" destOrd="0" parTransId="{5334F64B-3A4C-4A3F-B751-D04150586C6B}" sibTransId="{E4784517-4C9D-45DD-A375-29D57BF86902}"/>
    <dgm:cxn modelId="{6EB9A923-F9D1-2940-AC04-2526EEE1CD4F}" type="presOf" srcId="{330B6591-F019-4FF5-B973-E6F8B10318CA}" destId="{29347EFC-3F95-464E-ACE2-7DE8760396CD}" srcOrd="0" destOrd="0" presId="urn:microsoft.com/office/officeart/2005/8/layout/hierarchy1"/>
    <dgm:cxn modelId="{2664732E-08C9-4B1B-9381-C08FEDD72DE1}" srcId="{330B6591-F019-4FF5-B973-E6F8B10318CA}" destId="{B95C1EBC-8A1B-4F4F-8BC5-D7E2553794A5}" srcOrd="3" destOrd="0" parTransId="{150607D9-83AF-4377-BB05-69DEE3A96396}" sibTransId="{BCB6F1D9-323E-4ACA-A01F-AAA1C7AE02F0}"/>
    <dgm:cxn modelId="{27E0C944-2766-4148-89B5-FED942821105}" type="presOf" srcId="{B95C1EBC-8A1B-4F4F-8BC5-D7E2553794A5}" destId="{325488FC-CFC4-534E-AB0E-9EC15552DFA2}" srcOrd="0" destOrd="0" presId="urn:microsoft.com/office/officeart/2005/8/layout/hierarchy1"/>
    <dgm:cxn modelId="{2A72505C-FCEB-4E61-9B6B-7F89376B295E}" srcId="{330B6591-F019-4FF5-B973-E6F8B10318CA}" destId="{21E4E106-54E5-4C80-985F-51F4A697E423}" srcOrd="2" destOrd="0" parTransId="{F8742A6B-8415-4DF8-8393-50FB705F43CB}" sibTransId="{2DFCA65F-4270-4ECE-9C36-879623CD07AA}"/>
    <dgm:cxn modelId="{3D6C1A64-3C02-2545-9076-03F12D6200DB}" type="presOf" srcId="{059014AF-A9F4-4E80-9FEF-38559FC3723C}" destId="{7D9A824B-8678-5B4C-8A3C-FD0AC3BF3335}" srcOrd="0" destOrd="0" presId="urn:microsoft.com/office/officeart/2005/8/layout/hierarchy1"/>
    <dgm:cxn modelId="{4EA11A64-5F03-4802-BBC9-2A1E25827941}" srcId="{B95C1EBC-8A1B-4F4F-8BC5-D7E2553794A5}" destId="{8FC72A4F-5A08-4CCF-B8DE-C18F64B1A9BA}" srcOrd="0" destOrd="0" parTransId="{8A0B65AB-4656-40D1-824A-69938BCA2814}" sibTransId="{97DFDB6B-0743-436D-942B-D8D062E05888}"/>
    <dgm:cxn modelId="{670AB869-D6D8-CE43-AD83-F5FFBA2AB2AD}" type="presOf" srcId="{8FC72A4F-5A08-4CCF-B8DE-C18F64B1A9BA}" destId="{F2536840-2787-5C44-A7BB-E078216FB7AF}" srcOrd="0" destOrd="0" presId="urn:microsoft.com/office/officeart/2005/8/layout/hierarchy1"/>
    <dgm:cxn modelId="{B4AE1380-9EA7-5946-BCD8-CA33A538BDEB}" type="presOf" srcId="{8A0B65AB-4656-40D1-824A-69938BCA2814}" destId="{A127B7F6-DF06-3342-8434-EF3D12D84E6E}" srcOrd="0" destOrd="0" presId="urn:microsoft.com/office/officeart/2005/8/layout/hierarchy1"/>
    <dgm:cxn modelId="{5E4A8C9C-F689-AB4E-B3B6-02D6F5745071}" type="presOf" srcId="{4AA1628D-A03F-4549-9CE9-F4A4942FBD7C}" destId="{2243D6B7-D107-284E-B83F-654B45F1417A}" srcOrd="0" destOrd="0" presId="urn:microsoft.com/office/officeart/2005/8/layout/hierarchy1"/>
    <dgm:cxn modelId="{0CA9F0BE-482D-624E-AFB1-BC4FF4874DB3}" type="presOf" srcId="{1E3DB471-931D-483B-89E7-6634AD740717}" destId="{E86B385D-224B-7B4F-9ED8-73FAFB7ADDB7}" srcOrd="0" destOrd="0" presId="urn:microsoft.com/office/officeart/2005/8/layout/hierarchy1"/>
    <dgm:cxn modelId="{880C21D7-CF17-3641-91AB-B52AFE4CBEBC}" type="presOf" srcId="{21E4E106-54E5-4C80-985F-51F4A697E423}" destId="{A79B3071-87C1-6B4B-A1E7-3E2586392F96}" srcOrd="0" destOrd="0" presId="urn:microsoft.com/office/officeart/2005/8/layout/hierarchy1"/>
    <dgm:cxn modelId="{2EDBCAD7-9B9B-402D-BDFA-DBC2E594A2E5}" srcId="{330B6591-F019-4FF5-B973-E6F8B10318CA}" destId="{059014AF-A9F4-4E80-9FEF-38559FC3723C}" srcOrd="1" destOrd="0" parTransId="{C651D430-C6FE-4948-97D5-BCA21C2071A4}" sibTransId="{BEB7C4CD-0DF5-467D-B43B-29AD1A917F3B}"/>
    <dgm:cxn modelId="{A6B542FB-15B7-B340-97B8-A18A0E541B07}" type="presOf" srcId="{5334F64B-3A4C-4A3F-B751-D04150586C6B}" destId="{DDAD19AF-11E4-574A-918A-F0488738D3B9}" srcOrd="0" destOrd="0" presId="urn:microsoft.com/office/officeart/2005/8/layout/hierarchy1"/>
    <dgm:cxn modelId="{91075504-B94A-6843-B8C0-2A6F49BE09E9}" type="presParOf" srcId="{29347EFC-3F95-464E-ACE2-7DE8760396CD}" destId="{FC3D8E42-901A-1549-A73B-ECC46BD53BA6}" srcOrd="0" destOrd="0" presId="urn:microsoft.com/office/officeart/2005/8/layout/hierarchy1"/>
    <dgm:cxn modelId="{DEAB0CAF-9377-3D4C-9734-FA03AA665C05}" type="presParOf" srcId="{FC3D8E42-901A-1549-A73B-ECC46BD53BA6}" destId="{E70FBEDF-392D-4843-BF71-1D7BE59054EC}" srcOrd="0" destOrd="0" presId="urn:microsoft.com/office/officeart/2005/8/layout/hierarchy1"/>
    <dgm:cxn modelId="{03291271-DA7B-644F-A898-4FC62BB285B2}" type="presParOf" srcId="{E70FBEDF-392D-4843-BF71-1D7BE59054EC}" destId="{5D9F6412-04A5-314C-9DF8-4F3FCC1A3732}" srcOrd="0" destOrd="0" presId="urn:microsoft.com/office/officeart/2005/8/layout/hierarchy1"/>
    <dgm:cxn modelId="{D5293C17-AB4D-D14F-AB7D-5BDB7BD82C2C}" type="presParOf" srcId="{E70FBEDF-392D-4843-BF71-1D7BE59054EC}" destId="{2243D6B7-D107-284E-B83F-654B45F1417A}" srcOrd="1" destOrd="0" presId="urn:microsoft.com/office/officeart/2005/8/layout/hierarchy1"/>
    <dgm:cxn modelId="{93FDD283-8C2B-8F4C-AC2E-E963F48C12A5}" type="presParOf" srcId="{FC3D8E42-901A-1549-A73B-ECC46BD53BA6}" destId="{10687953-E98B-7D46-86F9-FCD9F7279850}" srcOrd="1" destOrd="0" presId="urn:microsoft.com/office/officeart/2005/8/layout/hierarchy1"/>
    <dgm:cxn modelId="{BFFF9DEB-566B-0F48-8893-7077396AFF2B}" type="presParOf" srcId="{29347EFC-3F95-464E-ACE2-7DE8760396CD}" destId="{89854470-EA3B-5E4F-96FD-6F1E29D19319}" srcOrd="1" destOrd="0" presId="urn:microsoft.com/office/officeart/2005/8/layout/hierarchy1"/>
    <dgm:cxn modelId="{16B0695D-C229-2740-A5EA-D13C7C6A5C02}" type="presParOf" srcId="{89854470-EA3B-5E4F-96FD-6F1E29D19319}" destId="{C8B77524-6E1C-3844-81EF-8A764891D06E}" srcOrd="0" destOrd="0" presId="urn:microsoft.com/office/officeart/2005/8/layout/hierarchy1"/>
    <dgm:cxn modelId="{8FAA4B65-C49F-E149-9D7B-C41E209C24CD}" type="presParOf" srcId="{C8B77524-6E1C-3844-81EF-8A764891D06E}" destId="{1639F7CA-8F44-8543-98DF-53454F619D5A}" srcOrd="0" destOrd="0" presId="urn:microsoft.com/office/officeart/2005/8/layout/hierarchy1"/>
    <dgm:cxn modelId="{2A27C94A-4A21-7B48-9EA3-15A6B279C2E9}" type="presParOf" srcId="{C8B77524-6E1C-3844-81EF-8A764891D06E}" destId="{7D9A824B-8678-5B4C-8A3C-FD0AC3BF3335}" srcOrd="1" destOrd="0" presId="urn:microsoft.com/office/officeart/2005/8/layout/hierarchy1"/>
    <dgm:cxn modelId="{FAF7004E-ACF5-FA40-B174-BF9C0891911C}" type="presParOf" srcId="{89854470-EA3B-5E4F-96FD-6F1E29D19319}" destId="{BBDDA4C0-15AE-D442-A89E-EAD87BFE559C}" srcOrd="1" destOrd="0" presId="urn:microsoft.com/office/officeart/2005/8/layout/hierarchy1"/>
    <dgm:cxn modelId="{8627FE3B-25CD-A54E-9E8E-BC903A6304D0}" type="presParOf" srcId="{BBDDA4C0-15AE-D442-A89E-EAD87BFE559C}" destId="{DDAD19AF-11E4-574A-918A-F0488738D3B9}" srcOrd="0" destOrd="0" presId="urn:microsoft.com/office/officeart/2005/8/layout/hierarchy1"/>
    <dgm:cxn modelId="{C1CFC4A4-35A2-E848-BE1E-54DC4214C1A5}" type="presParOf" srcId="{BBDDA4C0-15AE-D442-A89E-EAD87BFE559C}" destId="{5263C7E0-61C1-D94E-A2B5-2832BAFD2D54}" srcOrd="1" destOrd="0" presId="urn:microsoft.com/office/officeart/2005/8/layout/hierarchy1"/>
    <dgm:cxn modelId="{645E3050-52BA-AB41-8422-B60148DA3CD2}" type="presParOf" srcId="{5263C7E0-61C1-D94E-A2B5-2832BAFD2D54}" destId="{0D6BC461-78D0-9F4E-A51D-DCACE932F5E2}" srcOrd="0" destOrd="0" presId="urn:microsoft.com/office/officeart/2005/8/layout/hierarchy1"/>
    <dgm:cxn modelId="{D60E97E8-3D89-B947-AC30-575E798EBFCF}" type="presParOf" srcId="{0D6BC461-78D0-9F4E-A51D-DCACE932F5E2}" destId="{B59049E7-8E65-0349-9095-EAC8B6FF9B9B}" srcOrd="0" destOrd="0" presId="urn:microsoft.com/office/officeart/2005/8/layout/hierarchy1"/>
    <dgm:cxn modelId="{8F9F33A5-E1DF-2D48-8034-8CC1EC8815FD}" type="presParOf" srcId="{0D6BC461-78D0-9F4E-A51D-DCACE932F5E2}" destId="{E86B385D-224B-7B4F-9ED8-73FAFB7ADDB7}" srcOrd="1" destOrd="0" presId="urn:microsoft.com/office/officeart/2005/8/layout/hierarchy1"/>
    <dgm:cxn modelId="{F28AE692-3247-AA4D-8E1B-93CD0F113335}" type="presParOf" srcId="{5263C7E0-61C1-D94E-A2B5-2832BAFD2D54}" destId="{C84F290D-993F-994A-846A-D0766626E680}" srcOrd="1" destOrd="0" presId="urn:microsoft.com/office/officeart/2005/8/layout/hierarchy1"/>
    <dgm:cxn modelId="{3616741D-AC8B-BB44-A97E-1454E2C33CF0}" type="presParOf" srcId="{29347EFC-3F95-464E-ACE2-7DE8760396CD}" destId="{D713C83E-E5F4-B14E-A7DD-C5BFFDFF5781}" srcOrd="2" destOrd="0" presId="urn:microsoft.com/office/officeart/2005/8/layout/hierarchy1"/>
    <dgm:cxn modelId="{7CA398C4-7CAD-4343-AF47-86ECE167D34D}" type="presParOf" srcId="{D713C83E-E5F4-B14E-A7DD-C5BFFDFF5781}" destId="{C8159707-D823-3D46-827A-0F4FA1163958}" srcOrd="0" destOrd="0" presId="urn:microsoft.com/office/officeart/2005/8/layout/hierarchy1"/>
    <dgm:cxn modelId="{DEA8721B-0726-034D-8FC5-1A8D61B6AB38}" type="presParOf" srcId="{C8159707-D823-3D46-827A-0F4FA1163958}" destId="{4932C786-E6CB-FA45-96ED-17537F5F1375}" srcOrd="0" destOrd="0" presId="urn:microsoft.com/office/officeart/2005/8/layout/hierarchy1"/>
    <dgm:cxn modelId="{00E0CE27-575B-B742-8FB8-7B94313713F9}" type="presParOf" srcId="{C8159707-D823-3D46-827A-0F4FA1163958}" destId="{A79B3071-87C1-6B4B-A1E7-3E2586392F96}" srcOrd="1" destOrd="0" presId="urn:microsoft.com/office/officeart/2005/8/layout/hierarchy1"/>
    <dgm:cxn modelId="{BD930440-1A4A-3F47-B627-626DD6AE9E2C}" type="presParOf" srcId="{D713C83E-E5F4-B14E-A7DD-C5BFFDFF5781}" destId="{B5F0B3E4-BD88-CD49-9612-2517CCC7FB6E}" srcOrd="1" destOrd="0" presId="urn:microsoft.com/office/officeart/2005/8/layout/hierarchy1"/>
    <dgm:cxn modelId="{C86A80F0-F46E-7745-BCD1-F495DA3DE826}" type="presParOf" srcId="{29347EFC-3F95-464E-ACE2-7DE8760396CD}" destId="{831B4DA3-BC52-134D-85BC-D4A0CE220AD5}" srcOrd="3" destOrd="0" presId="urn:microsoft.com/office/officeart/2005/8/layout/hierarchy1"/>
    <dgm:cxn modelId="{972BEAE1-F16A-644E-A48B-4EBCCC6C41B6}" type="presParOf" srcId="{831B4DA3-BC52-134D-85BC-D4A0CE220AD5}" destId="{DFE14CC9-62CA-F448-A6CF-0BFBE0EEC971}" srcOrd="0" destOrd="0" presId="urn:microsoft.com/office/officeart/2005/8/layout/hierarchy1"/>
    <dgm:cxn modelId="{CFC4AADD-CA12-F549-8B0A-9710A1B30AE4}" type="presParOf" srcId="{DFE14CC9-62CA-F448-A6CF-0BFBE0EEC971}" destId="{757A6074-289F-AC45-87AA-3683A8E9A944}" srcOrd="0" destOrd="0" presId="urn:microsoft.com/office/officeart/2005/8/layout/hierarchy1"/>
    <dgm:cxn modelId="{D4207F5B-F786-7D4B-80E3-9870B0DD3785}" type="presParOf" srcId="{DFE14CC9-62CA-F448-A6CF-0BFBE0EEC971}" destId="{325488FC-CFC4-534E-AB0E-9EC15552DFA2}" srcOrd="1" destOrd="0" presId="urn:microsoft.com/office/officeart/2005/8/layout/hierarchy1"/>
    <dgm:cxn modelId="{A3840538-625E-8A40-91E4-41551A27A4A9}" type="presParOf" srcId="{831B4DA3-BC52-134D-85BC-D4A0CE220AD5}" destId="{7CF66603-88FE-A74F-B41B-D85F1975C09C}" srcOrd="1" destOrd="0" presId="urn:microsoft.com/office/officeart/2005/8/layout/hierarchy1"/>
    <dgm:cxn modelId="{891B8BFB-2C96-BB44-981E-571CFAF63E1A}" type="presParOf" srcId="{7CF66603-88FE-A74F-B41B-D85F1975C09C}" destId="{A127B7F6-DF06-3342-8434-EF3D12D84E6E}" srcOrd="0" destOrd="0" presId="urn:microsoft.com/office/officeart/2005/8/layout/hierarchy1"/>
    <dgm:cxn modelId="{DE73494B-8333-2B4C-A4E4-29B0DDB377C1}" type="presParOf" srcId="{7CF66603-88FE-A74F-B41B-D85F1975C09C}" destId="{514AB017-F4DA-1644-A597-334C1019398C}" srcOrd="1" destOrd="0" presId="urn:microsoft.com/office/officeart/2005/8/layout/hierarchy1"/>
    <dgm:cxn modelId="{20412E0F-7391-9F45-960C-F94B9A158263}" type="presParOf" srcId="{514AB017-F4DA-1644-A597-334C1019398C}" destId="{A2689BC1-E7B1-314A-9C18-581567691CF4}" srcOrd="0" destOrd="0" presId="urn:microsoft.com/office/officeart/2005/8/layout/hierarchy1"/>
    <dgm:cxn modelId="{83346B82-A516-DC45-96D1-9A043B93F9A0}" type="presParOf" srcId="{A2689BC1-E7B1-314A-9C18-581567691CF4}" destId="{B7326818-6510-5148-AE1E-06F4B628ED6B}" srcOrd="0" destOrd="0" presId="urn:microsoft.com/office/officeart/2005/8/layout/hierarchy1"/>
    <dgm:cxn modelId="{92B0BADE-E8CF-2F4E-A640-389D11456878}" type="presParOf" srcId="{A2689BC1-E7B1-314A-9C18-581567691CF4}" destId="{F2536840-2787-5C44-A7BB-E078216FB7AF}" srcOrd="1" destOrd="0" presId="urn:microsoft.com/office/officeart/2005/8/layout/hierarchy1"/>
    <dgm:cxn modelId="{698AD714-FB2A-F648-82D5-A1BBC9F1A904}" type="presParOf" srcId="{514AB017-F4DA-1644-A597-334C1019398C}" destId="{99AD35B0-E574-4D4C-8A4B-41D8D85265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A6520FD-7146-4DFC-8D13-B1CC601EE0F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BB52576-48E0-4602-96DE-FA29B51A83F7}">
      <dgm:prSet/>
      <dgm:spPr/>
      <dgm:t>
        <a:bodyPr/>
        <a:lstStyle/>
        <a:p>
          <a:pPr>
            <a:defRPr b="1"/>
          </a:pPr>
          <a:r>
            <a:rPr lang="en-US" b="1" i="0"/>
            <a:t>Forecast Team Resistance</a:t>
          </a:r>
          <a:endParaRPr lang="en-US"/>
        </a:p>
      </dgm:t>
    </dgm:pt>
    <dgm:pt modelId="{4E9A9AD8-BAC2-4519-8206-886C386E0BBA}" type="parTrans" cxnId="{251CED44-8B42-4072-A845-FE3BEBFBC247}">
      <dgm:prSet/>
      <dgm:spPr/>
      <dgm:t>
        <a:bodyPr/>
        <a:lstStyle/>
        <a:p>
          <a:endParaRPr lang="en-US"/>
        </a:p>
      </dgm:t>
    </dgm:pt>
    <dgm:pt modelId="{E33DEBE5-0B83-452A-83B1-1D89B6878BBB}" type="sibTrans" cxnId="{251CED44-8B42-4072-A845-FE3BEBFBC247}">
      <dgm:prSet/>
      <dgm:spPr/>
      <dgm:t>
        <a:bodyPr/>
        <a:lstStyle/>
        <a:p>
          <a:endParaRPr lang="en-US"/>
        </a:p>
      </dgm:t>
    </dgm:pt>
    <dgm:pt modelId="{7FB53D22-E654-4C2F-AA45-33D6E4637694}">
      <dgm:prSet/>
      <dgm:spPr/>
      <dgm:t>
        <a:bodyPr/>
        <a:lstStyle/>
        <a:p>
          <a:pPr>
            <a:defRPr b="1"/>
          </a:pPr>
          <a:r>
            <a:rPr lang="en-US" b="0" i="0"/>
            <a:t>The Forecast Teams’ resistance to AI adoption could delay project goals.</a:t>
          </a:r>
          <a:endParaRPr lang="en-US"/>
        </a:p>
      </dgm:t>
    </dgm:pt>
    <dgm:pt modelId="{39DCAE18-A058-47C4-A0BD-648B90F65E83}" type="parTrans" cxnId="{6CB4443E-4CE4-40A3-89BF-6D46B85F395D}">
      <dgm:prSet/>
      <dgm:spPr/>
      <dgm:t>
        <a:bodyPr/>
        <a:lstStyle/>
        <a:p>
          <a:endParaRPr lang="en-US"/>
        </a:p>
      </dgm:t>
    </dgm:pt>
    <dgm:pt modelId="{F5E725ED-F346-439C-B4D5-80D0692E37E5}" type="sibTrans" cxnId="{6CB4443E-4CE4-40A3-89BF-6D46B85F395D}">
      <dgm:prSet/>
      <dgm:spPr/>
      <dgm:t>
        <a:bodyPr/>
        <a:lstStyle/>
        <a:p>
          <a:endParaRPr lang="en-US"/>
        </a:p>
      </dgm:t>
    </dgm:pt>
    <dgm:pt modelId="{5453B484-7EF3-4365-A33F-7C575FDDB96C}">
      <dgm:prSet/>
      <dgm:spPr/>
      <dgm:t>
        <a:bodyPr/>
        <a:lstStyle/>
        <a:p>
          <a:r>
            <a:rPr lang="en-US" b="1" i="0"/>
            <a:t>Solution</a:t>
          </a:r>
          <a:r>
            <a:rPr lang="en-US" b="0" i="0"/>
            <a:t>: Early involvement and transparent communication about the benefits of the new tool could have reduced resistance. Including them in early-stage design and feedback loops would have eased the transition.</a:t>
          </a:r>
          <a:endParaRPr lang="en-US"/>
        </a:p>
      </dgm:t>
    </dgm:pt>
    <dgm:pt modelId="{FDC3FFE7-2A32-4CA6-9757-7160FDAF2201}" type="parTrans" cxnId="{CF06568F-B5AC-441E-91C1-86BEBBAD0AD0}">
      <dgm:prSet/>
      <dgm:spPr/>
      <dgm:t>
        <a:bodyPr/>
        <a:lstStyle/>
        <a:p>
          <a:endParaRPr lang="en-US"/>
        </a:p>
      </dgm:t>
    </dgm:pt>
    <dgm:pt modelId="{0F9726DA-FD15-4114-BBE3-CC6C88EAC675}" type="sibTrans" cxnId="{CF06568F-B5AC-441E-91C1-86BEBBAD0AD0}">
      <dgm:prSet/>
      <dgm:spPr/>
      <dgm:t>
        <a:bodyPr/>
        <a:lstStyle/>
        <a:p>
          <a:endParaRPr lang="en-US"/>
        </a:p>
      </dgm:t>
    </dgm:pt>
    <dgm:pt modelId="{10981F47-3D95-4E0A-A003-CB085CA9CCCC}">
      <dgm:prSet/>
      <dgm:spPr/>
      <dgm:t>
        <a:bodyPr/>
        <a:lstStyle/>
        <a:p>
          <a:pPr>
            <a:defRPr b="1"/>
          </a:pPr>
          <a:r>
            <a:rPr lang="en-US" b="1" i="0"/>
            <a:t>Wall Street Expectations</a:t>
          </a:r>
          <a:endParaRPr lang="en-US"/>
        </a:p>
      </dgm:t>
    </dgm:pt>
    <dgm:pt modelId="{CD82DBD8-98DA-4406-8A54-71D5B5B5E580}" type="parTrans" cxnId="{B15CFC52-3C84-4C36-9C40-D891060C73A2}">
      <dgm:prSet/>
      <dgm:spPr/>
      <dgm:t>
        <a:bodyPr/>
        <a:lstStyle/>
        <a:p>
          <a:endParaRPr lang="en-US"/>
        </a:p>
      </dgm:t>
    </dgm:pt>
    <dgm:pt modelId="{6180C4CF-5C64-4B1D-9B31-0D73F5A4B9F0}" type="sibTrans" cxnId="{B15CFC52-3C84-4C36-9C40-D891060C73A2}">
      <dgm:prSet/>
      <dgm:spPr/>
      <dgm:t>
        <a:bodyPr/>
        <a:lstStyle/>
        <a:p>
          <a:endParaRPr lang="en-US"/>
        </a:p>
      </dgm:t>
    </dgm:pt>
    <dgm:pt modelId="{EA2F631D-9CFD-4493-BF79-6E166B059A01}">
      <dgm:prSet/>
      <dgm:spPr/>
      <dgm:t>
        <a:bodyPr/>
        <a:lstStyle/>
        <a:p>
          <a:pPr>
            <a:defRPr b="1"/>
          </a:pPr>
          <a:r>
            <a:rPr lang="en-US" b="0" i="0"/>
            <a:t>The pressure to deliver a fully operational AI tool before the merger’s media announcement could impact quality and employee morale.</a:t>
          </a:r>
          <a:endParaRPr lang="en-US"/>
        </a:p>
      </dgm:t>
    </dgm:pt>
    <dgm:pt modelId="{60E70B62-FA65-4670-A118-3BFB9B93E8E9}" type="parTrans" cxnId="{1F764070-0259-4C62-BBF6-3473E9AC7759}">
      <dgm:prSet/>
      <dgm:spPr/>
      <dgm:t>
        <a:bodyPr/>
        <a:lstStyle/>
        <a:p>
          <a:endParaRPr lang="en-US"/>
        </a:p>
      </dgm:t>
    </dgm:pt>
    <dgm:pt modelId="{C86C49C4-F23B-486E-94AD-816812498CDC}" type="sibTrans" cxnId="{1F764070-0259-4C62-BBF6-3473E9AC7759}">
      <dgm:prSet/>
      <dgm:spPr/>
      <dgm:t>
        <a:bodyPr/>
        <a:lstStyle/>
        <a:p>
          <a:endParaRPr lang="en-US"/>
        </a:p>
      </dgm:t>
    </dgm:pt>
    <dgm:pt modelId="{17FCAAB9-77F5-4FCD-8D2C-77E4C49D27BB}">
      <dgm:prSet/>
      <dgm:spPr/>
      <dgm:t>
        <a:bodyPr/>
        <a:lstStyle/>
        <a:p>
          <a:r>
            <a:rPr lang="en-US" b="1" i="0"/>
            <a:t>Solution</a:t>
          </a:r>
          <a:r>
            <a:rPr lang="en-US" b="0" i="0"/>
            <a:t>: Align Wall Street expectations with realistic timelines and ensure that quality is not sacrificed for speed. A phased, public demonstration of AI capabilities could be a good approach.</a:t>
          </a:r>
          <a:endParaRPr lang="en-US"/>
        </a:p>
      </dgm:t>
    </dgm:pt>
    <dgm:pt modelId="{B4E6E4B0-9012-4889-8367-FC70120127D1}" type="parTrans" cxnId="{A09F5828-83D9-4F38-BD69-B2E2434D55E4}">
      <dgm:prSet/>
      <dgm:spPr/>
      <dgm:t>
        <a:bodyPr/>
        <a:lstStyle/>
        <a:p>
          <a:endParaRPr lang="en-US"/>
        </a:p>
      </dgm:t>
    </dgm:pt>
    <dgm:pt modelId="{58B5CA83-EFB9-4663-AB42-2CADB8DD762D}" type="sibTrans" cxnId="{A09F5828-83D9-4F38-BD69-B2E2434D55E4}">
      <dgm:prSet/>
      <dgm:spPr/>
      <dgm:t>
        <a:bodyPr/>
        <a:lstStyle/>
        <a:p>
          <a:endParaRPr lang="en-US"/>
        </a:p>
      </dgm:t>
    </dgm:pt>
    <dgm:pt modelId="{EBF7C0CB-FE4A-C34E-95B5-6450E963E025}" type="pres">
      <dgm:prSet presAssocID="{5A6520FD-7146-4DFC-8D13-B1CC601EE0F3}" presName="hierChild1" presStyleCnt="0">
        <dgm:presLayoutVars>
          <dgm:chPref val="1"/>
          <dgm:dir/>
          <dgm:animOne val="branch"/>
          <dgm:animLvl val="lvl"/>
          <dgm:resizeHandles/>
        </dgm:presLayoutVars>
      </dgm:prSet>
      <dgm:spPr/>
    </dgm:pt>
    <dgm:pt modelId="{8719BC6D-9B6B-354C-AD56-F831F0C7AB5E}" type="pres">
      <dgm:prSet presAssocID="{DBB52576-48E0-4602-96DE-FA29B51A83F7}" presName="hierRoot1" presStyleCnt="0"/>
      <dgm:spPr/>
    </dgm:pt>
    <dgm:pt modelId="{F7DC1063-2C5A-6945-A4DF-DA6588463A40}" type="pres">
      <dgm:prSet presAssocID="{DBB52576-48E0-4602-96DE-FA29B51A83F7}" presName="composite" presStyleCnt="0"/>
      <dgm:spPr/>
    </dgm:pt>
    <dgm:pt modelId="{9F03D153-38ED-B34A-96BB-7898B9E31142}" type="pres">
      <dgm:prSet presAssocID="{DBB52576-48E0-4602-96DE-FA29B51A83F7}" presName="background" presStyleLbl="node0" presStyleIdx="0" presStyleCnt="4"/>
      <dgm:spPr/>
    </dgm:pt>
    <dgm:pt modelId="{F86A2C6E-61F8-3843-B060-16D2E1BCBA9D}" type="pres">
      <dgm:prSet presAssocID="{DBB52576-48E0-4602-96DE-FA29B51A83F7}" presName="text" presStyleLbl="fgAcc0" presStyleIdx="0" presStyleCnt="4">
        <dgm:presLayoutVars>
          <dgm:chPref val="3"/>
        </dgm:presLayoutVars>
      </dgm:prSet>
      <dgm:spPr/>
    </dgm:pt>
    <dgm:pt modelId="{00C723EC-E8A3-164E-93B1-7F066575CF2E}" type="pres">
      <dgm:prSet presAssocID="{DBB52576-48E0-4602-96DE-FA29B51A83F7}" presName="hierChild2" presStyleCnt="0"/>
      <dgm:spPr/>
    </dgm:pt>
    <dgm:pt modelId="{F3E7AB99-10DB-3B45-9D99-3CCE6D30DE51}" type="pres">
      <dgm:prSet presAssocID="{7FB53D22-E654-4C2F-AA45-33D6E4637694}" presName="hierRoot1" presStyleCnt="0"/>
      <dgm:spPr/>
    </dgm:pt>
    <dgm:pt modelId="{27FECBE6-2F86-A541-BC9D-CBC47E333055}" type="pres">
      <dgm:prSet presAssocID="{7FB53D22-E654-4C2F-AA45-33D6E4637694}" presName="composite" presStyleCnt="0"/>
      <dgm:spPr/>
    </dgm:pt>
    <dgm:pt modelId="{C727CB34-6A4B-0C47-A57F-38F15C73B91D}" type="pres">
      <dgm:prSet presAssocID="{7FB53D22-E654-4C2F-AA45-33D6E4637694}" presName="background" presStyleLbl="node0" presStyleIdx="1" presStyleCnt="4"/>
      <dgm:spPr/>
    </dgm:pt>
    <dgm:pt modelId="{576B0C60-7738-FC4C-81BC-620009AF1D44}" type="pres">
      <dgm:prSet presAssocID="{7FB53D22-E654-4C2F-AA45-33D6E4637694}" presName="text" presStyleLbl="fgAcc0" presStyleIdx="1" presStyleCnt="4">
        <dgm:presLayoutVars>
          <dgm:chPref val="3"/>
        </dgm:presLayoutVars>
      </dgm:prSet>
      <dgm:spPr/>
    </dgm:pt>
    <dgm:pt modelId="{62DF2990-3C59-4D4B-848C-9D08D0059B89}" type="pres">
      <dgm:prSet presAssocID="{7FB53D22-E654-4C2F-AA45-33D6E4637694}" presName="hierChild2" presStyleCnt="0"/>
      <dgm:spPr/>
    </dgm:pt>
    <dgm:pt modelId="{D73F5BD0-99AB-224C-8714-273AB0E94C7E}" type="pres">
      <dgm:prSet presAssocID="{FDC3FFE7-2A32-4CA6-9757-7160FDAF2201}" presName="Name10" presStyleLbl="parChTrans1D2" presStyleIdx="0" presStyleCnt="2"/>
      <dgm:spPr/>
    </dgm:pt>
    <dgm:pt modelId="{4ECC8755-322C-E549-86F0-BDCB1441B6A1}" type="pres">
      <dgm:prSet presAssocID="{5453B484-7EF3-4365-A33F-7C575FDDB96C}" presName="hierRoot2" presStyleCnt="0"/>
      <dgm:spPr/>
    </dgm:pt>
    <dgm:pt modelId="{EA393E19-B860-0641-8F30-0F16964A6556}" type="pres">
      <dgm:prSet presAssocID="{5453B484-7EF3-4365-A33F-7C575FDDB96C}" presName="composite2" presStyleCnt="0"/>
      <dgm:spPr/>
    </dgm:pt>
    <dgm:pt modelId="{C417B588-C9DA-1A41-A460-37330850B69C}" type="pres">
      <dgm:prSet presAssocID="{5453B484-7EF3-4365-A33F-7C575FDDB96C}" presName="background2" presStyleLbl="node2" presStyleIdx="0" presStyleCnt="2"/>
      <dgm:spPr/>
    </dgm:pt>
    <dgm:pt modelId="{F28F800F-4B7C-7841-B940-92B38A729CB1}" type="pres">
      <dgm:prSet presAssocID="{5453B484-7EF3-4365-A33F-7C575FDDB96C}" presName="text2" presStyleLbl="fgAcc2" presStyleIdx="0" presStyleCnt="2">
        <dgm:presLayoutVars>
          <dgm:chPref val="3"/>
        </dgm:presLayoutVars>
      </dgm:prSet>
      <dgm:spPr/>
    </dgm:pt>
    <dgm:pt modelId="{73AF7A59-C874-B041-A5C0-0117DE1876BC}" type="pres">
      <dgm:prSet presAssocID="{5453B484-7EF3-4365-A33F-7C575FDDB96C}" presName="hierChild3" presStyleCnt="0"/>
      <dgm:spPr/>
    </dgm:pt>
    <dgm:pt modelId="{9E3F056F-0F5B-3D49-B07C-02E8AC12C609}" type="pres">
      <dgm:prSet presAssocID="{10981F47-3D95-4E0A-A003-CB085CA9CCCC}" presName="hierRoot1" presStyleCnt="0"/>
      <dgm:spPr/>
    </dgm:pt>
    <dgm:pt modelId="{4DE2A20F-78A9-CB41-94D9-9F373F49E492}" type="pres">
      <dgm:prSet presAssocID="{10981F47-3D95-4E0A-A003-CB085CA9CCCC}" presName="composite" presStyleCnt="0"/>
      <dgm:spPr/>
    </dgm:pt>
    <dgm:pt modelId="{21C7D6EE-5015-224F-9D7F-FF109B1FAD06}" type="pres">
      <dgm:prSet presAssocID="{10981F47-3D95-4E0A-A003-CB085CA9CCCC}" presName="background" presStyleLbl="node0" presStyleIdx="2" presStyleCnt="4"/>
      <dgm:spPr/>
    </dgm:pt>
    <dgm:pt modelId="{7120ED70-BD4D-7744-B710-83CA73201551}" type="pres">
      <dgm:prSet presAssocID="{10981F47-3D95-4E0A-A003-CB085CA9CCCC}" presName="text" presStyleLbl="fgAcc0" presStyleIdx="2" presStyleCnt="4">
        <dgm:presLayoutVars>
          <dgm:chPref val="3"/>
        </dgm:presLayoutVars>
      </dgm:prSet>
      <dgm:spPr/>
    </dgm:pt>
    <dgm:pt modelId="{F66FF1FC-8235-964A-BF4D-084E0BB84BC0}" type="pres">
      <dgm:prSet presAssocID="{10981F47-3D95-4E0A-A003-CB085CA9CCCC}" presName="hierChild2" presStyleCnt="0"/>
      <dgm:spPr/>
    </dgm:pt>
    <dgm:pt modelId="{FB469267-69B8-0B4C-943A-06DCC2BB94A6}" type="pres">
      <dgm:prSet presAssocID="{EA2F631D-9CFD-4493-BF79-6E166B059A01}" presName="hierRoot1" presStyleCnt="0"/>
      <dgm:spPr/>
    </dgm:pt>
    <dgm:pt modelId="{C2C69547-0ADC-0247-8794-1A4A8F6CD544}" type="pres">
      <dgm:prSet presAssocID="{EA2F631D-9CFD-4493-BF79-6E166B059A01}" presName="composite" presStyleCnt="0"/>
      <dgm:spPr/>
    </dgm:pt>
    <dgm:pt modelId="{C9B2CC0C-11F7-2D48-B334-C897DF17BCF2}" type="pres">
      <dgm:prSet presAssocID="{EA2F631D-9CFD-4493-BF79-6E166B059A01}" presName="background" presStyleLbl="node0" presStyleIdx="3" presStyleCnt="4"/>
      <dgm:spPr/>
    </dgm:pt>
    <dgm:pt modelId="{4EB9A2C8-200F-0244-AB62-5C4E4B45720C}" type="pres">
      <dgm:prSet presAssocID="{EA2F631D-9CFD-4493-BF79-6E166B059A01}" presName="text" presStyleLbl="fgAcc0" presStyleIdx="3" presStyleCnt="4">
        <dgm:presLayoutVars>
          <dgm:chPref val="3"/>
        </dgm:presLayoutVars>
      </dgm:prSet>
      <dgm:spPr/>
    </dgm:pt>
    <dgm:pt modelId="{37B7E8E3-FA51-4E43-AFBA-20156568D744}" type="pres">
      <dgm:prSet presAssocID="{EA2F631D-9CFD-4493-BF79-6E166B059A01}" presName="hierChild2" presStyleCnt="0"/>
      <dgm:spPr/>
    </dgm:pt>
    <dgm:pt modelId="{5F099A62-F533-304A-8409-BCBD63CA44A2}" type="pres">
      <dgm:prSet presAssocID="{B4E6E4B0-9012-4889-8367-FC70120127D1}" presName="Name10" presStyleLbl="parChTrans1D2" presStyleIdx="1" presStyleCnt="2"/>
      <dgm:spPr/>
    </dgm:pt>
    <dgm:pt modelId="{9A73739F-02B0-424C-B62E-C86ED666FD37}" type="pres">
      <dgm:prSet presAssocID="{17FCAAB9-77F5-4FCD-8D2C-77E4C49D27BB}" presName="hierRoot2" presStyleCnt="0"/>
      <dgm:spPr/>
    </dgm:pt>
    <dgm:pt modelId="{A72D6C69-7859-464B-8888-4BF337647766}" type="pres">
      <dgm:prSet presAssocID="{17FCAAB9-77F5-4FCD-8D2C-77E4C49D27BB}" presName="composite2" presStyleCnt="0"/>
      <dgm:spPr/>
    </dgm:pt>
    <dgm:pt modelId="{1E43EB8A-22D3-5247-8239-35582459EC03}" type="pres">
      <dgm:prSet presAssocID="{17FCAAB9-77F5-4FCD-8D2C-77E4C49D27BB}" presName="background2" presStyleLbl="node2" presStyleIdx="1" presStyleCnt="2"/>
      <dgm:spPr/>
    </dgm:pt>
    <dgm:pt modelId="{F9B59809-6A97-CA47-9AA2-3F31E5FF9130}" type="pres">
      <dgm:prSet presAssocID="{17FCAAB9-77F5-4FCD-8D2C-77E4C49D27BB}" presName="text2" presStyleLbl="fgAcc2" presStyleIdx="1" presStyleCnt="2">
        <dgm:presLayoutVars>
          <dgm:chPref val="3"/>
        </dgm:presLayoutVars>
      </dgm:prSet>
      <dgm:spPr/>
    </dgm:pt>
    <dgm:pt modelId="{92C3AD77-8207-CA4D-9E47-55523FFA5907}" type="pres">
      <dgm:prSet presAssocID="{17FCAAB9-77F5-4FCD-8D2C-77E4C49D27BB}" presName="hierChild3" presStyleCnt="0"/>
      <dgm:spPr/>
    </dgm:pt>
  </dgm:ptLst>
  <dgm:cxnLst>
    <dgm:cxn modelId="{5BC8650E-3CC9-6141-A76A-09569F238C59}" type="presOf" srcId="{5453B484-7EF3-4365-A33F-7C575FDDB96C}" destId="{F28F800F-4B7C-7841-B940-92B38A729CB1}" srcOrd="0" destOrd="0" presId="urn:microsoft.com/office/officeart/2005/8/layout/hierarchy1"/>
    <dgm:cxn modelId="{A09F5828-83D9-4F38-BD69-B2E2434D55E4}" srcId="{EA2F631D-9CFD-4493-BF79-6E166B059A01}" destId="{17FCAAB9-77F5-4FCD-8D2C-77E4C49D27BB}" srcOrd="0" destOrd="0" parTransId="{B4E6E4B0-9012-4889-8367-FC70120127D1}" sibTransId="{58B5CA83-EFB9-4663-AB42-2CADB8DD762D}"/>
    <dgm:cxn modelId="{6CB4443E-4CE4-40A3-89BF-6D46B85F395D}" srcId="{5A6520FD-7146-4DFC-8D13-B1CC601EE0F3}" destId="{7FB53D22-E654-4C2F-AA45-33D6E4637694}" srcOrd="1" destOrd="0" parTransId="{39DCAE18-A058-47C4-A0BD-648B90F65E83}" sibTransId="{F5E725ED-F346-439C-B4D5-80D0692E37E5}"/>
    <dgm:cxn modelId="{66E24E40-7C48-DD4C-8E43-194BAD744370}" type="presOf" srcId="{5A6520FD-7146-4DFC-8D13-B1CC601EE0F3}" destId="{EBF7C0CB-FE4A-C34E-95B5-6450E963E025}" srcOrd="0" destOrd="0" presId="urn:microsoft.com/office/officeart/2005/8/layout/hierarchy1"/>
    <dgm:cxn modelId="{251CED44-8B42-4072-A845-FE3BEBFBC247}" srcId="{5A6520FD-7146-4DFC-8D13-B1CC601EE0F3}" destId="{DBB52576-48E0-4602-96DE-FA29B51A83F7}" srcOrd="0" destOrd="0" parTransId="{4E9A9AD8-BAC2-4519-8206-886C386E0BBA}" sibTransId="{E33DEBE5-0B83-452A-83B1-1D89B6878BBB}"/>
    <dgm:cxn modelId="{B15CFC52-3C84-4C36-9C40-D891060C73A2}" srcId="{5A6520FD-7146-4DFC-8D13-B1CC601EE0F3}" destId="{10981F47-3D95-4E0A-A003-CB085CA9CCCC}" srcOrd="2" destOrd="0" parTransId="{CD82DBD8-98DA-4406-8A54-71D5B5B5E580}" sibTransId="{6180C4CF-5C64-4B1D-9B31-0D73F5A4B9F0}"/>
    <dgm:cxn modelId="{278AD569-DD59-E44E-8C5B-EF11972AE095}" type="presOf" srcId="{10981F47-3D95-4E0A-A003-CB085CA9CCCC}" destId="{7120ED70-BD4D-7744-B710-83CA73201551}" srcOrd="0" destOrd="0" presId="urn:microsoft.com/office/officeart/2005/8/layout/hierarchy1"/>
    <dgm:cxn modelId="{DEDA386B-CF2A-F549-B0A0-B74F29B0E170}" type="presOf" srcId="{17FCAAB9-77F5-4FCD-8D2C-77E4C49D27BB}" destId="{F9B59809-6A97-CA47-9AA2-3F31E5FF9130}" srcOrd="0" destOrd="0" presId="urn:microsoft.com/office/officeart/2005/8/layout/hierarchy1"/>
    <dgm:cxn modelId="{1F764070-0259-4C62-BBF6-3473E9AC7759}" srcId="{5A6520FD-7146-4DFC-8D13-B1CC601EE0F3}" destId="{EA2F631D-9CFD-4493-BF79-6E166B059A01}" srcOrd="3" destOrd="0" parTransId="{60E70B62-FA65-4670-A118-3BFB9B93E8E9}" sibTransId="{C86C49C4-F23B-486E-94AD-816812498CDC}"/>
    <dgm:cxn modelId="{259AD978-3783-2246-989F-FDB3032D1434}" type="presOf" srcId="{FDC3FFE7-2A32-4CA6-9757-7160FDAF2201}" destId="{D73F5BD0-99AB-224C-8714-273AB0E94C7E}" srcOrd="0" destOrd="0" presId="urn:microsoft.com/office/officeart/2005/8/layout/hierarchy1"/>
    <dgm:cxn modelId="{CF06568F-B5AC-441E-91C1-86BEBBAD0AD0}" srcId="{7FB53D22-E654-4C2F-AA45-33D6E4637694}" destId="{5453B484-7EF3-4365-A33F-7C575FDDB96C}" srcOrd="0" destOrd="0" parTransId="{FDC3FFE7-2A32-4CA6-9757-7160FDAF2201}" sibTransId="{0F9726DA-FD15-4114-BBE3-CC6C88EAC675}"/>
    <dgm:cxn modelId="{8E0A04A4-DDA9-004E-964B-5708FF68AF92}" type="presOf" srcId="{DBB52576-48E0-4602-96DE-FA29B51A83F7}" destId="{F86A2C6E-61F8-3843-B060-16D2E1BCBA9D}" srcOrd="0" destOrd="0" presId="urn:microsoft.com/office/officeart/2005/8/layout/hierarchy1"/>
    <dgm:cxn modelId="{D7D0DBB4-27A7-0F4F-AB20-4146126091ED}" type="presOf" srcId="{EA2F631D-9CFD-4493-BF79-6E166B059A01}" destId="{4EB9A2C8-200F-0244-AB62-5C4E4B45720C}" srcOrd="0" destOrd="0" presId="urn:microsoft.com/office/officeart/2005/8/layout/hierarchy1"/>
    <dgm:cxn modelId="{E0F757EB-F676-9D4C-A00A-8EC13C75BE8F}" type="presOf" srcId="{7FB53D22-E654-4C2F-AA45-33D6E4637694}" destId="{576B0C60-7738-FC4C-81BC-620009AF1D44}" srcOrd="0" destOrd="0" presId="urn:microsoft.com/office/officeart/2005/8/layout/hierarchy1"/>
    <dgm:cxn modelId="{1F0157F8-8B7D-304E-8E7A-B0EC30E4A925}" type="presOf" srcId="{B4E6E4B0-9012-4889-8367-FC70120127D1}" destId="{5F099A62-F533-304A-8409-BCBD63CA44A2}" srcOrd="0" destOrd="0" presId="urn:microsoft.com/office/officeart/2005/8/layout/hierarchy1"/>
    <dgm:cxn modelId="{26E6DA40-D5B0-B046-9938-476B71DEF10B}" type="presParOf" srcId="{EBF7C0CB-FE4A-C34E-95B5-6450E963E025}" destId="{8719BC6D-9B6B-354C-AD56-F831F0C7AB5E}" srcOrd="0" destOrd="0" presId="urn:microsoft.com/office/officeart/2005/8/layout/hierarchy1"/>
    <dgm:cxn modelId="{41AC2986-AA45-4F46-929D-D6F7E78DD803}" type="presParOf" srcId="{8719BC6D-9B6B-354C-AD56-F831F0C7AB5E}" destId="{F7DC1063-2C5A-6945-A4DF-DA6588463A40}" srcOrd="0" destOrd="0" presId="urn:microsoft.com/office/officeart/2005/8/layout/hierarchy1"/>
    <dgm:cxn modelId="{292B5F82-0DE6-374E-95DA-EA1D4FBCD3A7}" type="presParOf" srcId="{F7DC1063-2C5A-6945-A4DF-DA6588463A40}" destId="{9F03D153-38ED-B34A-96BB-7898B9E31142}" srcOrd="0" destOrd="0" presId="urn:microsoft.com/office/officeart/2005/8/layout/hierarchy1"/>
    <dgm:cxn modelId="{ACC9DD0F-321A-5244-860A-58F590479A69}" type="presParOf" srcId="{F7DC1063-2C5A-6945-A4DF-DA6588463A40}" destId="{F86A2C6E-61F8-3843-B060-16D2E1BCBA9D}" srcOrd="1" destOrd="0" presId="urn:microsoft.com/office/officeart/2005/8/layout/hierarchy1"/>
    <dgm:cxn modelId="{605134D4-CCF3-9F47-B88A-A57F04E88233}" type="presParOf" srcId="{8719BC6D-9B6B-354C-AD56-F831F0C7AB5E}" destId="{00C723EC-E8A3-164E-93B1-7F066575CF2E}" srcOrd="1" destOrd="0" presId="urn:microsoft.com/office/officeart/2005/8/layout/hierarchy1"/>
    <dgm:cxn modelId="{BB73048E-03F7-6F4F-89D4-02955DDD6660}" type="presParOf" srcId="{EBF7C0CB-FE4A-C34E-95B5-6450E963E025}" destId="{F3E7AB99-10DB-3B45-9D99-3CCE6D30DE51}" srcOrd="1" destOrd="0" presId="urn:microsoft.com/office/officeart/2005/8/layout/hierarchy1"/>
    <dgm:cxn modelId="{A3216537-C3CB-1A44-948E-B66A45AEE703}" type="presParOf" srcId="{F3E7AB99-10DB-3B45-9D99-3CCE6D30DE51}" destId="{27FECBE6-2F86-A541-BC9D-CBC47E333055}" srcOrd="0" destOrd="0" presId="urn:microsoft.com/office/officeart/2005/8/layout/hierarchy1"/>
    <dgm:cxn modelId="{29EB9CB6-4B7E-8F49-86BA-5EC60BF0240C}" type="presParOf" srcId="{27FECBE6-2F86-A541-BC9D-CBC47E333055}" destId="{C727CB34-6A4B-0C47-A57F-38F15C73B91D}" srcOrd="0" destOrd="0" presId="urn:microsoft.com/office/officeart/2005/8/layout/hierarchy1"/>
    <dgm:cxn modelId="{7CF15D9F-B241-E148-BE67-372A2B103863}" type="presParOf" srcId="{27FECBE6-2F86-A541-BC9D-CBC47E333055}" destId="{576B0C60-7738-FC4C-81BC-620009AF1D44}" srcOrd="1" destOrd="0" presId="urn:microsoft.com/office/officeart/2005/8/layout/hierarchy1"/>
    <dgm:cxn modelId="{09F8727C-F399-2644-933E-1E5BDA8DE44B}" type="presParOf" srcId="{F3E7AB99-10DB-3B45-9D99-3CCE6D30DE51}" destId="{62DF2990-3C59-4D4B-848C-9D08D0059B89}" srcOrd="1" destOrd="0" presId="urn:microsoft.com/office/officeart/2005/8/layout/hierarchy1"/>
    <dgm:cxn modelId="{B7F1CC62-C00B-854D-9319-CB6BE8CE8B11}" type="presParOf" srcId="{62DF2990-3C59-4D4B-848C-9D08D0059B89}" destId="{D73F5BD0-99AB-224C-8714-273AB0E94C7E}" srcOrd="0" destOrd="0" presId="urn:microsoft.com/office/officeart/2005/8/layout/hierarchy1"/>
    <dgm:cxn modelId="{41DA2F7C-C4ED-FC4B-AD12-58C12545E988}" type="presParOf" srcId="{62DF2990-3C59-4D4B-848C-9D08D0059B89}" destId="{4ECC8755-322C-E549-86F0-BDCB1441B6A1}" srcOrd="1" destOrd="0" presId="urn:microsoft.com/office/officeart/2005/8/layout/hierarchy1"/>
    <dgm:cxn modelId="{84FA928D-9C43-8447-AEB1-3C941A2995AC}" type="presParOf" srcId="{4ECC8755-322C-E549-86F0-BDCB1441B6A1}" destId="{EA393E19-B860-0641-8F30-0F16964A6556}" srcOrd="0" destOrd="0" presId="urn:microsoft.com/office/officeart/2005/8/layout/hierarchy1"/>
    <dgm:cxn modelId="{B4F06EEF-830E-AD4E-9928-5546784CC63B}" type="presParOf" srcId="{EA393E19-B860-0641-8F30-0F16964A6556}" destId="{C417B588-C9DA-1A41-A460-37330850B69C}" srcOrd="0" destOrd="0" presId="urn:microsoft.com/office/officeart/2005/8/layout/hierarchy1"/>
    <dgm:cxn modelId="{BEA162DD-BCEF-F64E-BB58-CBDFDF7D126A}" type="presParOf" srcId="{EA393E19-B860-0641-8F30-0F16964A6556}" destId="{F28F800F-4B7C-7841-B940-92B38A729CB1}" srcOrd="1" destOrd="0" presId="urn:microsoft.com/office/officeart/2005/8/layout/hierarchy1"/>
    <dgm:cxn modelId="{180F85D4-0407-8D4C-ADCD-03B5E98F99FF}" type="presParOf" srcId="{4ECC8755-322C-E549-86F0-BDCB1441B6A1}" destId="{73AF7A59-C874-B041-A5C0-0117DE1876BC}" srcOrd="1" destOrd="0" presId="urn:microsoft.com/office/officeart/2005/8/layout/hierarchy1"/>
    <dgm:cxn modelId="{25AF50F3-3890-E549-8573-F7BF9BDC62F5}" type="presParOf" srcId="{EBF7C0CB-FE4A-C34E-95B5-6450E963E025}" destId="{9E3F056F-0F5B-3D49-B07C-02E8AC12C609}" srcOrd="2" destOrd="0" presId="urn:microsoft.com/office/officeart/2005/8/layout/hierarchy1"/>
    <dgm:cxn modelId="{D84D27D1-8A9E-AA48-B8A5-27CED63F6062}" type="presParOf" srcId="{9E3F056F-0F5B-3D49-B07C-02E8AC12C609}" destId="{4DE2A20F-78A9-CB41-94D9-9F373F49E492}" srcOrd="0" destOrd="0" presId="urn:microsoft.com/office/officeart/2005/8/layout/hierarchy1"/>
    <dgm:cxn modelId="{2F659E17-15AD-7D44-96EA-DA9BCABDBD63}" type="presParOf" srcId="{4DE2A20F-78A9-CB41-94D9-9F373F49E492}" destId="{21C7D6EE-5015-224F-9D7F-FF109B1FAD06}" srcOrd="0" destOrd="0" presId="urn:microsoft.com/office/officeart/2005/8/layout/hierarchy1"/>
    <dgm:cxn modelId="{8C235B1B-9C67-D64D-B9EC-9200C619D0A6}" type="presParOf" srcId="{4DE2A20F-78A9-CB41-94D9-9F373F49E492}" destId="{7120ED70-BD4D-7744-B710-83CA73201551}" srcOrd="1" destOrd="0" presId="urn:microsoft.com/office/officeart/2005/8/layout/hierarchy1"/>
    <dgm:cxn modelId="{DC375F8C-7AA1-9A4F-B902-077B9B5A296B}" type="presParOf" srcId="{9E3F056F-0F5B-3D49-B07C-02E8AC12C609}" destId="{F66FF1FC-8235-964A-BF4D-084E0BB84BC0}" srcOrd="1" destOrd="0" presId="urn:microsoft.com/office/officeart/2005/8/layout/hierarchy1"/>
    <dgm:cxn modelId="{997A6A35-E943-C34C-B720-45EB2E15DE9D}" type="presParOf" srcId="{EBF7C0CB-FE4A-C34E-95B5-6450E963E025}" destId="{FB469267-69B8-0B4C-943A-06DCC2BB94A6}" srcOrd="3" destOrd="0" presId="urn:microsoft.com/office/officeart/2005/8/layout/hierarchy1"/>
    <dgm:cxn modelId="{49A3407C-6655-5741-A402-22DBBF28BA16}" type="presParOf" srcId="{FB469267-69B8-0B4C-943A-06DCC2BB94A6}" destId="{C2C69547-0ADC-0247-8794-1A4A8F6CD544}" srcOrd="0" destOrd="0" presId="urn:microsoft.com/office/officeart/2005/8/layout/hierarchy1"/>
    <dgm:cxn modelId="{6111B980-DD02-D947-8BF7-7F46A4820D5B}" type="presParOf" srcId="{C2C69547-0ADC-0247-8794-1A4A8F6CD544}" destId="{C9B2CC0C-11F7-2D48-B334-C897DF17BCF2}" srcOrd="0" destOrd="0" presId="urn:microsoft.com/office/officeart/2005/8/layout/hierarchy1"/>
    <dgm:cxn modelId="{F1FB07E1-13DA-F541-9965-D5C85332B2ED}" type="presParOf" srcId="{C2C69547-0ADC-0247-8794-1A4A8F6CD544}" destId="{4EB9A2C8-200F-0244-AB62-5C4E4B45720C}" srcOrd="1" destOrd="0" presId="urn:microsoft.com/office/officeart/2005/8/layout/hierarchy1"/>
    <dgm:cxn modelId="{D311F3FE-D5EB-914B-9DD0-98ED4CFA1FDE}" type="presParOf" srcId="{FB469267-69B8-0B4C-943A-06DCC2BB94A6}" destId="{37B7E8E3-FA51-4E43-AFBA-20156568D744}" srcOrd="1" destOrd="0" presId="urn:microsoft.com/office/officeart/2005/8/layout/hierarchy1"/>
    <dgm:cxn modelId="{C4F5C398-B2B6-DB4E-933A-8BD5CD74DB11}" type="presParOf" srcId="{37B7E8E3-FA51-4E43-AFBA-20156568D744}" destId="{5F099A62-F533-304A-8409-BCBD63CA44A2}" srcOrd="0" destOrd="0" presId="urn:microsoft.com/office/officeart/2005/8/layout/hierarchy1"/>
    <dgm:cxn modelId="{328AA3A3-7BCA-1F4C-8E0C-F59F1FCBE904}" type="presParOf" srcId="{37B7E8E3-FA51-4E43-AFBA-20156568D744}" destId="{9A73739F-02B0-424C-B62E-C86ED666FD37}" srcOrd="1" destOrd="0" presId="urn:microsoft.com/office/officeart/2005/8/layout/hierarchy1"/>
    <dgm:cxn modelId="{65B0DD37-EDA9-D54F-8E51-CEE7EF1C1667}" type="presParOf" srcId="{9A73739F-02B0-424C-B62E-C86ED666FD37}" destId="{A72D6C69-7859-464B-8888-4BF337647766}" srcOrd="0" destOrd="0" presId="urn:microsoft.com/office/officeart/2005/8/layout/hierarchy1"/>
    <dgm:cxn modelId="{B65FDE2C-366B-FA42-8E6B-2A50C459B907}" type="presParOf" srcId="{A72D6C69-7859-464B-8888-4BF337647766}" destId="{1E43EB8A-22D3-5247-8239-35582459EC03}" srcOrd="0" destOrd="0" presId="urn:microsoft.com/office/officeart/2005/8/layout/hierarchy1"/>
    <dgm:cxn modelId="{82CDA26A-3D96-AE43-BFBF-880B5A3BEF99}" type="presParOf" srcId="{A72D6C69-7859-464B-8888-4BF337647766}" destId="{F9B59809-6A97-CA47-9AA2-3F31E5FF9130}" srcOrd="1" destOrd="0" presId="urn:microsoft.com/office/officeart/2005/8/layout/hierarchy1"/>
    <dgm:cxn modelId="{CD66E31C-6E3F-E04C-85FB-9892EAD3AA13}" type="presParOf" srcId="{9A73739F-02B0-424C-B62E-C86ED666FD37}" destId="{92C3AD77-8207-CA4D-9E47-55523FFA59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2A92818-5996-4A33-A67D-ED5DF284657D}"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AC3843F-E8B9-4BFC-8046-5AE8392A35FB}">
      <dgm:prSet/>
      <dgm:spPr/>
      <dgm:t>
        <a:bodyPr/>
        <a:lstStyle/>
        <a:p>
          <a:pPr>
            <a:lnSpc>
              <a:spcPct val="100000"/>
            </a:lnSpc>
          </a:pPr>
          <a:r>
            <a:rPr lang="en-US" b="1" i="0"/>
            <a:t>Stakeholder Engagement</a:t>
          </a:r>
          <a:r>
            <a:rPr lang="en-US" b="0" i="0"/>
            <a:t>: Focus on continuous, open communication, and keep leadership engaged with regular project status updates.</a:t>
          </a:r>
          <a:endParaRPr lang="en-US"/>
        </a:p>
      </dgm:t>
    </dgm:pt>
    <dgm:pt modelId="{E3738F3D-9EE2-4FE5-80E0-168216ED013B}" type="parTrans" cxnId="{00BD1482-152F-4BB6-A98E-B9BB4C63A4B7}">
      <dgm:prSet/>
      <dgm:spPr/>
      <dgm:t>
        <a:bodyPr/>
        <a:lstStyle/>
        <a:p>
          <a:endParaRPr lang="en-US"/>
        </a:p>
      </dgm:t>
    </dgm:pt>
    <dgm:pt modelId="{9B3A2BA4-B68D-44AA-AC48-9C685F984B6B}" type="sibTrans" cxnId="{00BD1482-152F-4BB6-A98E-B9BB4C63A4B7}">
      <dgm:prSet/>
      <dgm:spPr/>
      <dgm:t>
        <a:bodyPr/>
        <a:lstStyle/>
        <a:p>
          <a:pPr>
            <a:lnSpc>
              <a:spcPct val="100000"/>
            </a:lnSpc>
          </a:pPr>
          <a:endParaRPr lang="en-US"/>
        </a:p>
      </dgm:t>
    </dgm:pt>
    <dgm:pt modelId="{4F5EDD05-CB4F-4813-9EC8-53AD5D2B93BF}">
      <dgm:prSet/>
      <dgm:spPr/>
      <dgm:t>
        <a:bodyPr/>
        <a:lstStyle/>
        <a:p>
          <a:pPr>
            <a:lnSpc>
              <a:spcPct val="100000"/>
            </a:lnSpc>
          </a:pPr>
          <a:r>
            <a:rPr lang="en-US" b="1" i="0"/>
            <a:t>Integration Planning</a:t>
          </a:r>
          <a:r>
            <a:rPr lang="en-US" b="0" i="0"/>
            <a:t>: Early technical assessments and the creation of a detailed integration roadmap will help mitigate risks.</a:t>
          </a:r>
          <a:endParaRPr lang="en-US"/>
        </a:p>
      </dgm:t>
    </dgm:pt>
    <dgm:pt modelId="{E44E2643-0BE0-4C6E-9089-53068C681FF6}" type="parTrans" cxnId="{5C9E39E6-B4A6-41B6-9376-50F0BDFAB566}">
      <dgm:prSet/>
      <dgm:spPr/>
      <dgm:t>
        <a:bodyPr/>
        <a:lstStyle/>
        <a:p>
          <a:endParaRPr lang="en-US"/>
        </a:p>
      </dgm:t>
    </dgm:pt>
    <dgm:pt modelId="{CCA34808-004B-412E-978C-C6B2430CC2A2}" type="sibTrans" cxnId="{5C9E39E6-B4A6-41B6-9376-50F0BDFAB566}">
      <dgm:prSet/>
      <dgm:spPr/>
      <dgm:t>
        <a:bodyPr/>
        <a:lstStyle/>
        <a:p>
          <a:pPr>
            <a:lnSpc>
              <a:spcPct val="100000"/>
            </a:lnSpc>
          </a:pPr>
          <a:endParaRPr lang="en-US"/>
        </a:p>
      </dgm:t>
    </dgm:pt>
    <dgm:pt modelId="{B0E9CF7A-622C-4E71-B9B9-1DCCF96D3C62}">
      <dgm:prSet/>
      <dgm:spPr/>
      <dgm:t>
        <a:bodyPr/>
        <a:lstStyle/>
        <a:p>
          <a:pPr>
            <a:lnSpc>
              <a:spcPct val="100000"/>
            </a:lnSpc>
          </a:pPr>
          <a:r>
            <a:rPr lang="en-US" b="1" i="0"/>
            <a:t>Change Management</a:t>
          </a:r>
          <a:r>
            <a:rPr lang="en-US" b="0" i="0"/>
            <a:t>: Strengthen change management efforts by addressing team concerns early and ensuring alignment with new processes.</a:t>
          </a:r>
          <a:endParaRPr lang="en-US"/>
        </a:p>
      </dgm:t>
    </dgm:pt>
    <dgm:pt modelId="{F1E5E5B7-F375-42CD-B0B7-1CC146151487}" type="parTrans" cxnId="{68482495-C9B4-4C62-A06E-AC0F26638E6E}">
      <dgm:prSet/>
      <dgm:spPr/>
      <dgm:t>
        <a:bodyPr/>
        <a:lstStyle/>
        <a:p>
          <a:endParaRPr lang="en-US"/>
        </a:p>
      </dgm:t>
    </dgm:pt>
    <dgm:pt modelId="{4BDC94A0-D132-4A8D-80DC-CDAAB432F02E}" type="sibTrans" cxnId="{68482495-C9B4-4C62-A06E-AC0F26638E6E}">
      <dgm:prSet/>
      <dgm:spPr/>
      <dgm:t>
        <a:bodyPr/>
        <a:lstStyle/>
        <a:p>
          <a:pPr>
            <a:lnSpc>
              <a:spcPct val="100000"/>
            </a:lnSpc>
          </a:pPr>
          <a:endParaRPr lang="en-US"/>
        </a:p>
      </dgm:t>
    </dgm:pt>
    <dgm:pt modelId="{6E95AB8B-6199-4825-94BD-6C4241B77710}">
      <dgm:prSet/>
      <dgm:spPr/>
      <dgm:t>
        <a:bodyPr/>
        <a:lstStyle/>
        <a:p>
          <a:pPr>
            <a:lnSpc>
              <a:spcPct val="100000"/>
            </a:lnSpc>
          </a:pPr>
          <a:r>
            <a:rPr lang="en-US" b="1" i="0"/>
            <a:t>Role Clarity</a:t>
          </a:r>
          <a:r>
            <a:rPr lang="en-US" b="0" i="0"/>
            <a:t>: Clarify roles at the start of the project and maintain a transparent governance structure.</a:t>
          </a:r>
          <a:endParaRPr lang="en-US"/>
        </a:p>
      </dgm:t>
    </dgm:pt>
    <dgm:pt modelId="{AA37BB8E-FC0A-4FFC-BD2E-F073354D993A}" type="parTrans" cxnId="{8A586A07-5FC9-4C24-B964-F8B449CB2465}">
      <dgm:prSet/>
      <dgm:spPr/>
      <dgm:t>
        <a:bodyPr/>
        <a:lstStyle/>
        <a:p>
          <a:endParaRPr lang="en-US"/>
        </a:p>
      </dgm:t>
    </dgm:pt>
    <dgm:pt modelId="{6C3748D8-4B43-44F6-9133-7D1BC541F1DA}" type="sibTrans" cxnId="{8A586A07-5FC9-4C24-B964-F8B449CB2465}">
      <dgm:prSet/>
      <dgm:spPr/>
      <dgm:t>
        <a:bodyPr/>
        <a:lstStyle/>
        <a:p>
          <a:pPr>
            <a:lnSpc>
              <a:spcPct val="100000"/>
            </a:lnSpc>
          </a:pPr>
          <a:endParaRPr lang="en-US"/>
        </a:p>
      </dgm:t>
    </dgm:pt>
    <dgm:pt modelId="{3A23C6A9-A4AC-41EF-A65A-9EFD540EA292}">
      <dgm:prSet/>
      <dgm:spPr/>
      <dgm:t>
        <a:bodyPr/>
        <a:lstStyle/>
        <a:p>
          <a:pPr>
            <a:lnSpc>
              <a:spcPct val="100000"/>
            </a:lnSpc>
          </a:pPr>
          <a:r>
            <a:rPr lang="en-US" b="1" i="0"/>
            <a:t>Contingency Planning</a:t>
          </a:r>
          <a:r>
            <a:rPr lang="en-US" b="0" i="0"/>
            <a:t>: Plan for contingencies, especially around layoffs and workforce transitions, ensuring financial and employee well-being.</a:t>
          </a:r>
          <a:endParaRPr lang="en-US"/>
        </a:p>
      </dgm:t>
    </dgm:pt>
    <dgm:pt modelId="{C2455F37-BB61-4528-9B2F-21D528EE588B}" type="parTrans" cxnId="{E6DE07FC-4DFB-4320-8E09-4CC4A92F3E09}">
      <dgm:prSet/>
      <dgm:spPr/>
      <dgm:t>
        <a:bodyPr/>
        <a:lstStyle/>
        <a:p>
          <a:endParaRPr lang="en-US"/>
        </a:p>
      </dgm:t>
    </dgm:pt>
    <dgm:pt modelId="{25A0D752-3526-4E00-A353-5CBE811DBF23}" type="sibTrans" cxnId="{E6DE07FC-4DFB-4320-8E09-4CC4A92F3E09}">
      <dgm:prSet/>
      <dgm:spPr/>
      <dgm:t>
        <a:bodyPr/>
        <a:lstStyle/>
        <a:p>
          <a:endParaRPr lang="en-US"/>
        </a:p>
      </dgm:t>
    </dgm:pt>
    <dgm:pt modelId="{CF6566F6-C17B-40EA-B1F9-D105A4597E4F}" type="pres">
      <dgm:prSet presAssocID="{72A92818-5996-4A33-A67D-ED5DF284657D}" presName="root" presStyleCnt="0">
        <dgm:presLayoutVars>
          <dgm:dir/>
          <dgm:resizeHandles val="exact"/>
        </dgm:presLayoutVars>
      </dgm:prSet>
      <dgm:spPr/>
    </dgm:pt>
    <dgm:pt modelId="{853BB1AB-DB9C-463F-B73B-922F206B6DA8}" type="pres">
      <dgm:prSet presAssocID="{72A92818-5996-4A33-A67D-ED5DF284657D}" presName="container" presStyleCnt="0">
        <dgm:presLayoutVars>
          <dgm:dir/>
          <dgm:resizeHandles val="exact"/>
        </dgm:presLayoutVars>
      </dgm:prSet>
      <dgm:spPr/>
    </dgm:pt>
    <dgm:pt modelId="{3ABB4D89-4D90-463C-B8F3-5C6B03A6CEDB}" type="pres">
      <dgm:prSet presAssocID="{0AC3843F-E8B9-4BFC-8046-5AE8392A35FB}" presName="compNode" presStyleCnt="0"/>
      <dgm:spPr/>
    </dgm:pt>
    <dgm:pt modelId="{FAD00ACF-9048-412F-BC89-7D2F4C11CA34}" type="pres">
      <dgm:prSet presAssocID="{0AC3843F-E8B9-4BFC-8046-5AE8392A35FB}" presName="iconBgRect" presStyleLbl="bgShp" presStyleIdx="0" presStyleCnt="5"/>
      <dgm:spPr/>
    </dgm:pt>
    <dgm:pt modelId="{082F4216-5153-469C-BB1E-A6493F995EE9}" type="pres">
      <dgm:prSet presAssocID="{0AC3843F-E8B9-4BFC-8046-5AE8392A35F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33E0578F-5E16-4B4C-A690-6B8D2D01BBD0}" type="pres">
      <dgm:prSet presAssocID="{0AC3843F-E8B9-4BFC-8046-5AE8392A35FB}" presName="spaceRect" presStyleCnt="0"/>
      <dgm:spPr/>
    </dgm:pt>
    <dgm:pt modelId="{BD8C573C-2C51-4BAE-BC8F-EDA08D76975A}" type="pres">
      <dgm:prSet presAssocID="{0AC3843F-E8B9-4BFC-8046-5AE8392A35FB}" presName="textRect" presStyleLbl="revTx" presStyleIdx="0" presStyleCnt="5">
        <dgm:presLayoutVars>
          <dgm:chMax val="1"/>
          <dgm:chPref val="1"/>
        </dgm:presLayoutVars>
      </dgm:prSet>
      <dgm:spPr/>
    </dgm:pt>
    <dgm:pt modelId="{41F9A93C-37AC-476F-B3CE-38B5D5BB6E5C}" type="pres">
      <dgm:prSet presAssocID="{9B3A2BA4-B68D-44AA-AC48-9C685F984B6B}" presName="sibTrans" presStyleLbl="sibTrans2D1" presStyleIdx="0" presStyleCnt="0"/>
      <dgm:spPr/>
    </dgm:pt>
    <dgm:pt modelId="{DBCEF8D5-FCC0-460B-B89A-FB3A6B7C1029}" type="pres">
      <dgm:prSet presAssocID="{4F5EDD05-CB4F-4813-9EC8-53AD5D2B93BF}" presName="compNode" presStyleCnt="0"/>
      <dgm:spPr/>
    </dgm:pt>
    <dgm:pt modelId="{6DF79343-0DED-4AF0-931A-368864D07A21}" type="pres">
      <dgm:prSet presAssocID="{4F5EDD05-CB4F-4813-9EC8-53AD5D2B93BF}" presName="iconBgRect" presStyleLbl="bgShp" presStyleIdx="1" presStyleCnt="5"/>
      <dgm:spPr/>
    </dgm:pt>
    <dgm:pt modelId="{2918F064-77CD-4BE0-BA52-884B6A57EA2E}" type="pres">
      <dgm:prSet presAssocID="{4F5EDD05-CB4F-4813-9EC8-53AD5D2B93B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0A097F77-9572-4BC9-85FC-A7D224423E86}" type="pres">
      <dgm:prSet presAssocID="{4F5EDD05-CB4F-4813-9EC8-53AD5D2B93BF}" presName="spaceRect" presStyleCnt="0"/>
      <dgm:spPr/>
    </dgm:pt>
    <dgm:pt modelId="{B6914D7C-D626-44BB-BE65-780FC44D98A3}" type="pres">
      <dgm:prSet presAssocID="{4F5EDD05-CB4F-4813-9EC8-53AD5D2B93BF}" presName="textRect" presStyleLbl="revTx" presStyleIdx="1" presStyleCnt="5">
        <dgm:presLayoutVars>
          <dgm:chMax val="1"/>
          <dgm:chPref val="1"/>
        </dgm:presLayoutVars>
      </dgm:prSet>
      <dgm:spPr/>
    </dgm:pt>
    <dgm:pt modelId="{5FC72089-9314-4D81-9A40-93F348E7A142}" type="pres">
      <dgm:prSet presAssocID="{CCA34808-004B-412E-978C-C6B2430CC2A2}" presName="sibTrans" presStyleLbl="sibTrans2D1" presStyleIdx="0" presStyleCnt="0"/>
      <dgm:spPr/>
    </dgm:pt>
    <dgm:pt modelId="{47C2A4B2-1FED-4460-9983-A647D1081294}" type="pres">
      <dgm:prSet presAssocID="{B0E9CF7A-622C-4E71-B9B9-1DCCF96D3C62}" presName="compNode" presStyleCnt="0"/>
      <dgm:spPr/>
    </dgm:pt>
    <dgm:pt modelId="{0ED32602-CF78-4F8F-817B-5FCFE2D0623E}" type="pres">
      <dgm:prSet presAssocID="{B0E9CF7A-622C-4E71-B9B9-1DCCF96D3C62}" presName="iconBgRect" presStyleLbl="bgShp" presStyleIdx="2" presStyleCnt="5"/>
      <dgm:spPr/>
    </dgm:pt>
    <dgm:pt modelId="{D121961E-91DE-4BB7-B497-A18EE9E043BD}" type="pres">
      <dgm:prSet presAssocID="{B0E9CF7A-622C-4E71-B9B9-1DCCF96D3C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7B8FB00A-B2AE-4AA5-9F7C-4DFC741DE236}" type="pres">
      <dgm:prSet presAssocID="{B0E9CF7A-622C-4E71-B9B9-1DCCF96D3C62}" presName="spaceRect" presStyleCnt="0"/>
      <dgm:spPr/>
    </dgm:pt>
    <dgm:pt modelId="{7FFF895D-E0DF-49C9-BC12-1A2BFC0CEBA1}" type="pres">
      <dgm:prSet presAssocID="{B0E9CF7A-622C-4E71-B9B9-1DCCF96D3C62}" presName="textRect" presStyleLbl="revTx" presStyleIdx="2" presStyleCnt="5">
        <dgm:presLayoutVars>
          <dgm:chMax val="1"/>
          <dgm:chPref val="1"/>
        </dgm:presLayoutVars>
      </dgm:prSet>
      <dgm:spPr/>
    </dgm:pt>
    <dgm:pt modelId="{2DB14080-FABF-46D8-AEEA-1376AFC153BC}" type="pres">
      <dgm:prSet presAssocID="{4BDC94A0-D132-4A8D-80DC-CDAAB432F02E}" presName="sibTrans" presStyleLbl="sibTrans2D1" presStyleIdx="0" presStyleCnt="0"/>
      <dgm:spPr/>
    </dgm:pt>
    <dgm:pt modelId="{EFCC30BB-7D7B-4A73-8D7A-BFA46A65EADD}" type="pres">
      <dgm:prSet presAssocID="{6E95AB8B-6199-4825-94BD-6C4241B77710}" presName="compNode" presStyleCnt="0"/>
      <dgm:spPr/>
    </dgm:pt>
    <dgm:pt modelId="{B9A4B184-978A-46E9-A614-7FD5F573DE85}" type="pres">
      <dgm:prSet presAssocID="{6E95AB8B-6199-4825-94BD-6C4241B77710}" presName="iconBgRect" presStyleLbl="bgShp" presStyleIdx="3" presStyleCnt="5"/>
      <dgm:spPr/>
    </dgm:pt>
    <dgm:pt modelId="{75F91985-33C9-49A3-BC46-BF1F893461AC}" type="pres">
      <dgm:prSet presAssocID="{6E95AB8B-6199-4825-94BD-6C4241B7771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A77BA2E6-597B-46A4-8172-91C0BE72E674}" type="pres">
      <dgm:prSet presAssocID="{6E95AB8B-6199-4825-94BD-6C4241B77710}" presName="spaceRect" presStyleCnt="0"/>
      <dgm:spPr/>
    </dgm:pt>
    <dgm:pt modelId="{9CBF96EC-6F37-465A-B663-C01AA7B3016F}" type="pres">
      <dgm:prSet presAssocID="{6E95AB8B-6199-4825-94BD-6C4241B77710}" presName="textRect" presStyleLbl="revTx" presStyleIdx="3" presStyleCnt="5">
        <dgm:presLayoutVars>
          <dgm:chMax val="1"/>
          <dgm:chPref val="1"/>
        </dgm:presLayoutVars>
      </dgm:prSet>
      <dgm:spPr/>
    </dgm:pt>
    <dgm:pt modelId="{07A442F3-985D-4E87-95D1-6B2323E91338}" type="pres">
      <dgm:prSet presAssocID="{6C3748D8-4B43-44F6-9133-7D1BC541F1DA}" presName="sibTrans" presStyleLbl="sibTrans2D1" presStyleIdx="0" presStyleCnt="0"/>
      <dgm:spPr/>
    </dgm:pt>
    <dgm:pt modelId="{7B075463-3F91-4738-B75B-03BD0E493D70}" type="pres">
      <dgm:prSet presAssocID="{3A23C6A9-A4AC-41EF-A65A-9EFD540EA292}" presName="compNode" presStyleCnt="0"/>
      <dgm:spPr/>
    </dgm:pt>
    <dgm:pt modelId="{42317FF0-F449-47DF-AFD9-B8B5C9A1E433}" type="pres">
      <dgm:prSet presAssocID="{3A23C6A9-A4AC-41EF-A65A-9EFD540EA292}" presName="iconBgRect" presStyleLbl="bgShp" presStyleIdx="4" presStyleCnt="5"/>
      <dgm:spPr/>
    </dgm:pt>
    <dgm:pt modelId="{7B9AA5FB-CE37-4C72-BF80-9F74F48BD685}" type="pres">
      <dgm:prSet presAssocID="{3A23C6A9-A4AC-41EF-A65A-9EFD540EA29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ffice Worker"/>
        </a:ext>
      </dgm:extLst>
    </dgm:pt>
    <dgm:pt modelId="{27C00DB3-0957-4503-8199-63FA1A44400D}" type="pres">
      <dgm:prSet presAssocID="{3A23C6A9-A4AC-41EF-A65A-9EFD540EA292}" presName="spaceRect" presStyleCnt="0"/>
      <dgm:spPr/>
    </dgm:pt>
    <dgm:pt modelId="{E97FB503-EB24-462C-8240-5EA7C91002E7}" type="pres">
      <dgm:prSet presAssocID="{3A23C6A9-A4AC-41EF-A65A-9EFD540EA292}" presName="textRect" presStyleLbl="revTx" presStyleIdx="4" presStyleCnt="5">
        <dgm:presLayoutVars>
          <dgm:chMax val="1"/>
          <dgm:chPref val="1"/>
        </dgm:presLayoutVars>
      </dgm:prSet>
      <dgm:spPr/>
    </dgm:pt>
  </dgm:ptLst>
  <dgm:cxnLst>
    <dgm:cxn modelId="{8A586A07-5FC9-4C24-B964-F8B449CB2465}" srcId="{72A92818-5996-4A33-A67D-ED5DF284657D}" destId="{6E95AB8B-6199-4825-94BD-6C4241B77710}" srcOrd="3" destOrd="0" parTransId="{AA37BB8E-FC0A-4FFC-BD2E-F073354D993A}" sibTransId="{6C3748D8-4B43-44F6-9133-7D1BC541F1DA}"/>
    <dgm:cxn modelId="{8EF51E09-F075-C54E-9F7C-DF2C7164E389}" type="presOf" srcId="{9B3A2BA4-B68D-44AA-AC48-9C685F984B6B}" destId="{41F9A93C-37AC-476F-B3CE-38B5D5BB6E5C}" srcOrd="0" destOrd="0" presId="urn:microsoft.com/office/officeart/2018/2/layout/IconCircleList"/>
    <dgm:cxn modelId="{88AA9110-1C8F-B44F-B98A-F0CA568E3C7C}" type="presOf" srcId="{72A92818-5996-4A33-A67D-ED5DF284657D}" destId="{CF6566F6-C17B-40EA-B1F9-D105A4597E4F}" srcOrd="0" destOrd="0" presId="urn:microsoft.com/office/officeart/2018/2/layout/IconCircleList"/>
    <dgm:cxn modelId="{34082D12-1C91-594D-9126-DFDE41409C18}" type="presOf" srcId="{4BDC94A0-D132-4A8D-80DC-CDAAB432F02E}" destId="{2DB14080-FABF-46D8-AEEA-1376AFC153BC}" srcOrd="0" destOrd="0" presId="urn:microsoft.com/office/officeart/2018/2/layout/IconCircleList"/>
    <dgm:cxn modelId="{F50F5632-44BC-B04E-B4AD-69EDA1D3C1CF}" type="presOf" srcId="{0AC3843F-E8B9-4BFC-8046-5AE8392A35FB}" destId="{BD8C573C-2C51-4BAE-BC8F-EDA08D76975A}" srcOrd="0" destOrd="0" presId="urn:microsoft.com/office/officeart/2018/2/layout/IconCircleList"/>
    <dgm:cxn modelId="{BCC06A42-0AB6-B24C-9F7F-56BC5246810A}" type="presOf" srcId="{4F5EDD05-CB4F-4813-9EC8-53AD5D2B93BF}" destId="{B6914D7C-D626-44BB-BE65-780FC44D98A3}" srcOrd="0" destOrd="0" presId="urn:microsoft.com/office/officeart/2018/2/layout/IconCircleList"/>
    <dgm:cxn modelId="{7368964E-D699-154D-A0FC-4BA7CDE6006B}" type="presOf" srcId="{CCA34808-004B-412E-978C-C6B2430CC2A2}" destId="{5FC72089-9314-4D81-9A40-93F348E7A142}" srcOrd="0" destOrd="0" presId="urn:microsoft.com/office/officeart/2018/2/layout/IconCircleList"/>
    <dgm:cxn modelId="{81447A60-AB3D-4B43-B191-0351676122A4}" type="presOf" srcId="{6E95AB8B-6199-4825-94BD-6C4241B77710}" destId="{9CBF96EC-6F37-465A-B663-C01AA7B3016F}" srcOrd="0" destOrd="0" presId="urn:microsoft.com/office/officeart/2018/2/layout/IconCircleList"/>
    <dgm:cxn modelId="{00BD1482-152F-4BB6-A98E-B9BB4C63A4B7}" srcId="{72A92818-5996-4A33-A67D-ED5DF284657D}" destId="{0AC3843F-E8B9-4BFC-8046-5AE8392A35FB}" srcOrd="0" destOrd="0" parTransId="{E3738F3D-9EE2-4FE5-80E0-168216ED013B}" sibTransId="{9B3A2BA4-B68D-44AA-AC48-9C685F984B6B}"/>
    <dgm:cxn modelId="{6EA6828E-F1E1-B640-8C74-BF9DC6C4EFE1}" type="presOf" srcId="{3A23C6A9-A4AC-41EF-A65A-9EFD540EA292}" destId="{E97FB503-EB24-462C-8240-5EA7C91002E7}" srcOrd="0" destOrd="0" presId="urn:microsoft.com/office/officeart/2018/2/layout/IconCircleList"/>
    <dgm:cxn modelId="{C35FD190-4673-0F4C-90BA-15787A4794C1}" type="presOf" srcId="{B0E9CF7A-622C-4E71-B9B9-1DCCF96D3C62}" destId="{7FFF895D-E0DF-49C9-BC12-1A2BFC0CEBA1}" srcOrd="0" destOrd="0" presId="urn:microsoft.com/office/officeart/2018/2/layout/IconCircleList"/>
    <dgm:cxn modelId="{68482495-C9B4-4C62-A06E-AC0F26638E6E}" srcId="{72A92818-5996-4A33-A67D-ED5DF284657D}" destId="{B0E9CF7A-622C-4E71-B9B9-1DCCF96D3C62}" srcOrd="2" destOrd="0" parTransId="{F1E5E5B7-F375-42CD-B0B7-1CC146151487}" sibTransId="{4BDC94A0-D132-4A8D-80DC-CDAAB432F02E}"/>
    <dgm:cxn modelId="{6FF397BB-898A-6249-A6A5-0CD64BDD8637}" type="presOf" srcId="{6C3748D8-4B43-44F6-9133-7D1BC541F1DA}" destId="{07A442F3-985D-4E87-95D1-6B2323E91338}" srcOrd="0" destOrd="0" presId="urn:microsoft.com/office/officeart/2018/2/layout/IconCircleList"/>
    <dgm:cxn modelId="{5C9E39E6-B4A6-41B6-9376-50F0BDFAB566}" srcId="{72A92818-5996-4A33-A67D-ED5DF284657D}" destId="{4F5EDD05-CB4F-4813-9EC8-53AD5D2B93BF}" srcOrd="1" destOrd="0" parTransId="{E44E2643-0BE0-4C6E-9089-53068C681FF6}" sibTransId="{CCA34808-004B-412E-978C-C6B2430CC2A2}"/>
    <dgm:cxn modelId="{E6DE07FC-4DFB-4320-8E09-4CC4A92F3E09}" srcId="{72A92818-5996-4A33-A67D-ED5DF284657D}" destId="{3A23C6A9-A4AC-41EF-A65A-9EFD540EA292}" srcOrd="4" destOrd="0" parTransId="{C2455F37-BB61-4528-9B2F-21D528EE588B}" sibTransId="{25A0D752-3526-4E00-A353-5CBE811DBF23}"/>
    <dgm:cxn modelId="{F1698457-660B-084B-BEFC-118AF992A796}" type="presParOf" srcId="{CF6566F6-C17B-40EA-B1F9-D105A4597E4F}" destId="{853BB1AB-DB9C-463F-B73B-922F206B6DA8}" srcOrd="0" destOrd="0" presId="urn:microsoft.com/office/officeart/2018/2/layout/IconCircleList"/>
    <dgm:cxn modelId="{9A498D8B-C30D-6540-97F8-40AFE51B4D91}" type="presParOf" srcId="{853BB1AB-DB9C-463F-B73B-922F206B6DA8}" destId="{3ABB4D89-4D90-463C-B8F3-5C6B03A6CEDB}" srcOrd="0" destOrd="0" presId="urn:microsoft.com/office/officeart/2018/2/layout/IconCircleList"/>
    <dgm:cxn modelId="{B2E8159D-49B9-F44A-B2B1-EBAB811BA5FB}" type="presParOf" srcId="{3ABB4D89-4D90-463C-B8F3-5C6B03A6CEDB}" destId="{FAD00ACF-9048-412F-BC89-7D2F4C11CA34}" srcOrd="0" destOrd="0" presId="urn:microsoft.com/office/officeart/2018/2/layout/IconCircleList"/>
    <dgm:cxn modelId="{69753E40-B49B-BD4D-9973-887B87093785}" type="presParOf" srcId="{3ABB4D89-4D90-463C-B8F3-5C6B03A6CEDB}" destId="{082F4216-5153-469C-BB1E-A6493F995EE9}" srcOrd="1" destOrd="0" presId="urn:microsoft.com/office/officeart/2018/2/layout/IconCircleList"/>
    <dgm:cxn modelId="{C5A7E7A4-BEC0-0E4D-A102-41402C73AF57}" type="presParOf" srcId="{3ABB4D89-4D90-463C-B8F3-5C6B03A6CEDB}" destId="{33E0578F-5E16-4B4C-A690-6B8D2D01BBD0}" srcOrd="2" destOrd="0" presId="urn:microsoft.com/office/officeart/2018/2/layout/IconCircleList"/>
    <dgm:cxn modelId="{3D0C68FD-5879-6F45-A192-4F972B2C1B78}" type="presParOf" srcId="{3ABB4D89-4D90-463C-B8F3-5C6B03A6CEDB}" destId="{BD8C573C-2C51-4BAE-BC8F-EDA08D76975A}" srcOrd="3" destOrd="0" presId="urn:microsoft.com/office/officeart/2018/2/layout/IconCircleList"/>
    <dgm:cxn modelId="{A853391D-95FE-0E45-B0EE-6224C582319D}" type="presParOf" srcId="{853BB1AB-DB9C-463F-B73B-922F206B6DA8}" destId="{41F9A93C-37AC-476F-B3CE-38B5D5BB6E5C}" srcOrd="1" destOrd="0" presId="urn:microsoft.com/office/officeart/2018/2/layout/IconCircleList"/>
    <dgm:cxn modelId="{237FF07B-FBC0-2444-9293-5B4867BE1935}" type="presParOf" srcId="{853BB1AB-DB9C-463F-B73B-922F206B6DA8}" destId="{DBCEF8D5-FCC0-460B-B89A-FB3A6B7C1029}" srcOrd="2" destOrd="0" presId="urn:microsoft.com/office/officeart/2018/2/layout/IconCircleList"/>
    <dgm:cxn modelId="{4C746D99-0EB0-7A43-9EA8-08C556102413}" type="presParOf" srcId="{DBCEF8D5-FCC0-460B-B89A-FB3A6B7C1029}" destId="{6DF79343-0DED-4AF0-931A-368864D07A21}" srcOrd="0" destOrd="0" presId="urn:microsoft.com/office/officeart/2018/2/layout/IconCircleList"/>
    <dgm:cxn modelId="{333908FD-E082-9341-9FD3-5A3D1D7B3F50}" type="presParOf" srcId="{DBCEF8D5-FCC0-460B-B89A-FB3A6B7C1029}" destId="{2918F064-77CD-4BE0-BA52-884B6A57EA2E}" srcOrd="1" destOrd="0" presId="urn:microsoft.com/office/officeart/2018/2/layout/IconCircleList"/>
    <dgm:cxn modelId="{93166E1D-4A19-B24D-A7A2-63BA33AEB91B}" type="presParOf" srcId="{DBCEF8D5-FCC0-460B-B89A-FB3A6B7C1029}" destId="{0A097F77-9572-4BC9-85FC-A7D224423E86}" srcOrd="2" destOrd="0" presId="urn:microsoft.com/office/officeart/2018/2/layout/IconCircleList"/>
    <dgm:cxn modelId="{47AA51D3-28EA-F341-BEA7-8B49FD563ED7}" type="presParOf" srcId="{DBCEF8D5-FCC0-460B-B89A-FB3A6B7C1029}" destId="{B6914D7C-D626-44BB-BE65-780FC44D98A3}" srcOrd="3" destOrd="0" presId="urn:microsoft.com/office/officeart/2018/2/layout/IconCircleList"/>
    <dgm:cxn modelId="{C1780E60-5580-B74B-A427-50112623B834}" type="presParOf" srcId="{853BB1AB-DB9C-463F-B73B-922F206B6DA8}" destId="{5FC72089-9314-4D81-9A40-93F348E7A142}" srcOrd="3" destOrd="0" presId="urn:microsoft.com/office/officeart/2018/2/layout/IconCircleList"/>
    <dgm:cxn modelId="{C32DB4D4-1093-3C4E-A2F3-A51B6B270BD3}" type="presParOf" srcId="{853BB1AB-DB9C-463F-B73B-922F206B6DA8}" destId="{47C2A4B2-1FED-4460-9983-A647D1081294}" srcOrd="4" destOrd="0" presId="urn:microsoft.com/office/officeart/2018/2/layout/IconCircleList"/>
    <dgm:cxn modelId="{F541F3C7-03A4-514B-9420-DD911C4E5F57}" type="presParOf" srcId="{47C2A4B2-1FED-4460-9983-A647D1081294}" destId="{0ED32602-CF78-4F8F-817B-5FCFE2D0623E}" srcOrd="0" destOrd="0" presId="urn:microsoft.com/office/officeart/2018/2/layout/IconCircleList"/>
    <dgm:cxn modelId="{C6ECE24C-580C-3C4C-B62E-264C90B1FE0E}" type="presParOf" srcId="{47C2A4B2-1FED-4460-9983-A647D1081294}" destId="{D121961E-91DE-4BB7-B497-A18EE9E043BD}" srcOrd="1" destOrd="0" presId="urn:microsoft.com/office/officeart/2018/2/layout/IconCircleList"/>
    <dgm:cxn modelId="{8B08D66C-697C-7C4A-A6BF-83148D8651B2}" type="presParOf" srcId="{47C2A4B2-1FED-4460-9983-A647D1081294}" destId="{7B8FB00A-B2AE-4AA5-9F7C-4DFC741DE236}" srcOrd="2" destOrd="0" presId="urn:microsoft.com/office/officeart/2018/2/layout/IconCircleList"/>
    <dgm:cxn modelId="{27F67836-862E-9949-AE11-97C137E574C7}" type="presParOf" srcId="{47C2A4B2-1FED-4460-9983-A647D1081294}" destId="{7FFF895D-E0DF-49C9-BC12-1A2BFC0CEBA1}" srcOrd="3" destOrd="0" presId="urn:microsoft.com/office/officeart/2018/2/layout/IconCircleList"/>
    <dgm:cxn modelId="{AB45FDA3-B2A4-704F-B24B-4B3641C10852}" type="presParOf" srcId="{853BB1AB-DB9C-463F-B73B-922F206B6DA8}" destId="{2DB14080-FABF-46D8-AEEA-1376AFC153BC}" srcOrd="5" destOrd="0" presId="urn:microsoft.com/office/officeart/2018/2/layout/IconCircleList"/>
    <dgm:cxn modelId="{A81C249B-169B-6544-BD73-4ABC329CB36F}" type="presParOf" srcId="{853BB1AB-DB9C-463F-B73B-922F206B6DA8}" destId="{EFCC30BB-7D7B-4A73-8D7A-BFA46A65EADD}" srcOrd="6" destOrd="0" presId="urn:microsoft.com/office/officeart/2018/2/layout/IconCircleList"/>
    <dgm:cxn modelId="{DEBE9538-0F73-074D-BDA3-8607DABD858B}" type="presParOf" srcId="{EFCC30BB-7D7B-4A73-8D7A-BFA46A65EADD}" destId="{B9A4B184-978A-46E9-A614-7FD5F573DE85}" srcOrd="0" destOrd="0" presId="urn:microsoft.com/office/officeart/2018/2/layout/IconCircleList"/>
    <dgm:cxn modelId="{8D643ECD-0F11-EC47-AB2B-3CB49556255D}" type="presParOf" srcId="{EFCC30BB-7D7B-4A73-8D7A-BFA46A65EADD}" destId="{75F91985-33C9-49A3-BC46-BF1F893461AC}" srcOrd="1" destOrd="0" presId="urn:microsoft.com/office/officeart/2018/2/layout/IconCircleList"/>
    <dgm:cxn modelId="{AAA8C5B5-6C50-FE40-A9D7-72C2B3BA90A3}" type="presParOf" srcId="{EFCC30BB-7D7B-4A73-8D7A-BFA46A65EADD}" destId="{A77BA2E6-597B-46A4-8172-91C0BE72E674}" srcOrd="2" destOrd="0" presId="urn:microsoft.com/office/officeart/2018/2/layout/IconCircleList"/>
    <dgm:cxn modelId="{BC48CF65-3B3D-CD41-9951-855F2B2E7F2A}" type="presParOf" srcId="{EFCC30BB-7D7B-4A73-8D7A-BFA46A65EADD}" destId="{9CBF96EC-6F37-465A-B663-C01AA7B3016F}" srcOrd="3" destOrd="0" presId="urn:microsoft.com/office/officeart/2018/2/layout/IconCircleList"/>
    <dgm:cxn modelId="{4F1ADF42-2426-6549-8663-197F97078C0F}" type="presParOf" srcId="{853BB1AB-DB9C-463F-B73B-922F206B6DA8}" destId="{07A442F3-985D-4E87-95D1-6B2323E91338}" srcOrd="7" destOrd="0" presId="urn:microsoft.com/office/officeart/2018/2/layout/IconCircleList"/>
    <dgm:cxn modelId="{882543FB-D990-164A-9C4A-8850D5C0661A}" type="presParOf" srcId="{853BB1AB-DB9C-463F-B73B-922F206B6DA8}" destId="{7B075463-3F91-4738-B75B-03BD0E493D70}" srcOrd="8" destOrd="0" presId="urn:microsoft.com/office/officeart/2018/2/layout/IconCircleList"/>
    <dgm:cxn modelId="{71898EFC-8275-E241-A71D-617B41493936}" type="presParOf" srcId="{7B075463-3F91-4738-B75B-03BD0E493D70}" destId="{42317FF0-F449-47DF-AFD9-B8B5C9A1E433}" srcOrd="0" destOrd="0" presId="urn:microsoft.com/office/officeart/2018/2/layout/IconCircleList"/>
    <dgm:cxn modelId="{F09E0765-2A64-F64A-A353-5EA86084CA08}" type="presParOf" srcId="{7B075463-3F91-4738-B75B-03BD0E493D70}" destId="{7B9AA5FB-CE37-4C72-BF80-9F74F48BD685}" srcOrd="1" destOrd="0" presId="urn:microsoft.com/office/officeart/2018/2/layout/IconCircleList"/>
    <dgm:cxn modelId="{FF54E0FF-A376-5346-85FA-5A56ACBFCCA3}" type="presParOf" srcId="{7B075463-3F91-4738-B75B-03BD0E493D70}" destId="{27C00DB3-0957-4503-8199-63FA1A44400D}" srcOrd="2" destOrd="0" presId="urn:microsoft.com/office/officeart/2018/2/layout/IconCircleList"/>
    <dgm:cxn modelId="{DAF5A693-DF0F-E34D-8F10-D4237DC9F451}" type="presParOf" srcId="{7B075463-3F91-4738-B75B-03BD0E493D70}" destId="{E97FB503-EB24-462C-8240-5EA7C91002E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D6CF2B-256F-45BA-826C-446E00451DF8}"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A95EFCDD-951E-45E4-9CB5-4B218B94D1FF}">
      <dgm:prSet/>
      <dgm:spPr/>
      <dgm:t>
        <a:bodyPr/>
        <a:lstStyle/>
        <a:p>
          <a:r>
            <a:rPr lang="en-US" dirty="0"/>
            <a:t>Driving Strategic Transformation and Operational Excellence</a:t>
          </a:r>
        </a:p>
      </dgm:t>
    </dgm:pt>
    <dgm:pt modelId="{D901364E-8572-4519-8EC8-304B6A691817}" type="parTrans" cxnId="{D8066A1D-1CFA-4E4D-BCE2-E090B57FE8DD}">
      <dgm:prSet/>
      <dgm:spPr/>
      <dgm:t>
        <a:bodyPr/>
        <a:lstStyle/>
        <a:p>
          <a:endParaRPr lang="en-US"/>
        </a:p>
      </dgm:t>
    </dgm:pt>
    <dgm:pt modelId="{2CCE28A9-F6F5-4A5C-974D-F78ADB4FEC73}" type="sibTrans" cxnId="{D8066A1D-1CFA-4E4D-BCE2-E090B57FE8DD}">
      <dgm:prSet/>
      <dgm:spPr/>
      <dgm:t>
        <a:bodyPr/>
        <a:lstStyle/>
        <a:p>
          <a:endParaRPr lang="en-US"/>
        </a:p>
      </dgm:t>
    </dgm:pt>
    <dgm:pt modelId="{4490CE66-880C-4776-BD8F-1BA49F46BA29}">
      <dgm:prSet custT="1"/>
      <dgm:spPr/>
      <dgm:t>
        <a:bodyPr anchor="b"/>
        <a:lstStyle/>
        <a:p>
          <a:pPr algn="r"/>
          <a:r>
            <a:rPr lang="en-US" sz="2400" b="1" i="0" dirty="0"/>
            <a:t>Project Sponsor</a:t>
          </a:r>
          <a:r>
            <a:rPr lang="en-US" sz="2400" b="0" i="0" dirty="0"/>
            <a:t>: CEO</a:t>
          </a:r>
          <a:br>
            <a:rPr lang="en-US" sz="2400" dirty="0"/>
          </a:br>
          <a:r>
            <a:rPr lang="en-US" sz="2400" b="1" i="0" dirty="0"/>
            <a:t>Project Manager</a:t>
          </a:r>
          <a:r>
            <a:rPr lang="en-US" sz="2400" b="0" i="0" dirty="0"/>
            <a:t>: Anand Gupta</a:t>
          </a:r>
          <a:br>
            <a:rPr lang="en-US" sz="2400" dirty="0"/>
          </a:br>
          <a:r>
            <a:rPr lang="en-US" sz="2400" b="1" i="0" dirty="0"/>
            <a:t>Approval Date</a:t>
          </a:r>
          <a:r>
            <a:rPr lang="en-US" sz="2400" b="0" i="0" dirty="0"/>
            <a:t>: December 3, 2024</a:t>
          </a:r>
          <a:endParaRPr lang="en-US" sz="2400" dirty="0"/>
        </a:p>
      </dgm:t>
    </dgm:pt>
    <dgm:pt modelId="{2D9BE519-2AA0-4AE6-B538-609A15267F5D}" type="parTrans" cxnId="{A77435C3-B1CF-441C-A445-205BE8550067}">
      <dgm:prSet/>
      <dgm:spPr/>
      <dgm:t>
        <a:bodyPr/>
        <a:lstStyle/>
        <a:p>
          <a:endParaRPr lang="en-US"/>
        </a:p>
      </dgm:t>
    </dgm:pt>
    <dgm:pt modelId="{1AC9DF12-F153-4B9B-83A2-A1CCE621E47F}" type="sibTrans" cxnId="{A77435C3-B1CF-441C-A445-205BE8550067}">
      <dgm:prSet/>
      <dgm:spPr/>
      <dgm:t>
        <a:bodyPr/>
        <a:lstStyle/>
        <a:p>
          <a:endParaRPr lang="en-US"/>
        </a:p>
      </dgm:t>
    </dgm:pt>
    <dgm:pt modelId="{545A57D8-86D4-6446-800D-7DDB7496EEC0}" type="pres">
      <dgm:prSet presAssocID="{48D6CF2B-256F-45BA-826C-446E00451DF8}" presName="vert0" presStyleCnt="0">
        <dgm:presLayoutVars>
          <dgm:dir/>
          <dgm:animOne val="branch"/>
          <dgm:animLvl val="lvl"/>
        </dgm:presLayoutVars>
      </dgm:prSet>
      <dgm:spPr/>
    </dgm:pt>
    <dgm:pt modelId="{7ACF7BEE-7DCC-8D4A-90C7-97071F306A45}" type="pres">
      <dgm:prSet presAssocID="{A95EFCDD-951E-45E4-9CB5-4B218B94D1FF}" presName="thickLine" presStyleLbl="alignNode1" presStyleIdx="0" presStyleCnt="2"/>
      <dgm:spPr/>
    </dgm:pt>
    <dgm:pt modelId="{7682F1A2-3B03-D249-97D4-DE5817E61E5A}" type="pres">
      <dgm:prSet presAssocID="{A95EFCDD-951E-45E4-9CB5-4B218B94D1FF}" presName="horz1" presStyleCnt="0"/>
      <dgm:spPr/>
    </dgm:pt>
    <dgm:pt modelId="{35A2FDBC-9D0C-AB47-A2DD-0117064BAC3C}" type="pres">
      <dgm:prSet presAssocID="{A95EFCDD-951E-45E4-9CB5-4B218B94D1FF}" presName="tx1" presStyleLbl="revTx" presStyleIdx="0" presStyleCnt="2"/>
      <dgm:spPr/>
    </dgm:pt>
    <dgm:pt modelId="{BFCE2777-B5E5-C240-BB31-3522F333718E}" type="pres">
      <dgm:prSet presAssocID="{A95EFCDD-951E-45E4-9CB5-4B218B94D1FF}" presName="vert1" presStyleCnt="0"/>
      <dgm:spPr/>
    </dgm:pt>
    <dgm:pt modelId="{B39C6D5D-D4D7-E146-9CD8-6EAF2020EBEB}" type="pres">
      <dgm:prSet presAssocID="{4490CE66-880C-4776-BD8F-1BA49F46BA29}" presName="thickLine" presStyleLbl="alignNode1" presStyleIdx="1" presStyleCnt="2"/>
      <dgm:spPr/>
    </dgm:pt>
    <dgm:pt modelId="{F949DC87-5D72-3443-8479-488B5B1CB1C0}" type="pres">
      <dgm:prSet presAssocID="{4490CE66-880C-4776-BD8F-1BA49F46BA29}" presName="horz1" presStyleCnt="0"/>
      <dgm:spPr/>
    </dgm:pt>
    <dgm:pt modelId="{237C4007-C19E-5C4D-8D3E-2A9E97ADDE3C}" type="pres">
      <dgm:prSet presAssocID="{4490CE66-880C-4776-BD8F-1BA49F46BA29}" presName="tx1" presStyleLbl="revTx" presStyleIdx="1" presStyleCnt="2"/>
      <dgm:spPr/>
    </dgm:pt>
    <dgm:pt modelId="{1BF0A21A-39FA-4E40-893B-ACFE45F9047E}" type="pres">
      <dgm:prSet presAssocID="{4490CE66-880C-4776-BD8F-1BA49F46BA29}" presName="vert1" presStyleCnt="0"/>
      <dgm:spPr/>
    </dgm:pt>
  </dgm:ptLst>
  <dgm:cxnLst>
    <dgm:cxn modelId="{D8066A1D-1CFA-4E4D-BCE2-E090B57FE8DD}" srcId="{48D6CF2B-256F-45BA-826C-446E00451DF8}" destId="{A95EFCDD-951E-45E4-9CB5-4B218B94D1FF}" srcOrd="0" destOrd="0" parTransId="{D901364E-8572-4519-8EC8-304B6A691817}" sibTransId="{2CCE28A9-F6F5-4A5C-974D-F78ADB4FEC73}"/>
    <dgm:cxn modelId="{CA82AD2B-D5E8-F04C-B860-9006FD09E3D5}" type="presOf" srcId="{48D6CF2B-256F-45BA-826C-446E00451DF8}" destId="{545A57D8-86D4-6446-800D-7DDB7496EEC0}" srcOrd="0" destOrd="0" presId="urn:microsoft.com/office/officeart/2008/layout/LinedList"/>
    <dgm:cxn modelId="{48F6F245-313A-6D48-AC20-7A4DB0B207CD}" type="presOf" srcId="{A95EFCDD-951E-45E4-9CB5-4B218B94D1FF}" destId="{35A2FDBC-9D0C-AB47-A2DD-0117064BAC3C}" srcOrd="0" destOrd="0" presId="urn:microsoft.com/office/officeart/2008/layout/LinedList"/>
    <dgm:cxn modelId="{368E6E8F-BD0A-2240-A0D2-E8A1074364C0}" type="presOf" srcId="{4490CE66-880C-4776-BD8F-1BA49F46BA29}" destId="{237C4007-C19E-5C4D-8D3E-2A9E97ADDE3C}" srcOrd="0" destOrd="0" presId="urn:microsoft.com/office/officeart/2008/layout/LinedList"/>
    <dgm:cxn modelId="{A77435C3-B1CF-441C-A445-205BE8550067}" srcId="{48D6CF2B-256F-45BA-826C-446E00451DF8}" destId="{4490CE66-880C-4776-BD8F-1BA49F46BA29}" srcOrd="1" destOrd="0" parTransId="{2D9BE519-2AA0-4AE6-B538-609A15267F5D}" sibTransId="{1AC9DF12-F153-4B9B-83A2-A1CCE621E47F}"/>
    <dgm:cxn modelId="{C5573845-D586-3D46-843A-07466326CA91}" type="presParOf" srcId="{545A57D8-86D4-6446-800D-7DDB7496EEC0}" destId="{7ACF7BEE-7DCC-8D4A-90C7-97071F306A45}" srcOrd="0" destOrd="0" presId="urn:microsoft.com/office/officeart/2008/layout/LinedList"/>
    <dgm:cxn modelId="{E126562D-416D-6D4E-BFF5-938AD22EC3D3}" type="presParOf" srcId="{545A57D8-86D4-6446-800D-7DDB7496EEC0}" destId="{7682F1A2-3B03-D249-97D4-DE5817E61E5A}" srcOrd="1" destOrd="0" presId="urn:microsoft.com/office/officeart/2008/layout/LinedList"/>
    <dgm:cxn modelId="{FFB806C8-4203-6248-A151-B859EB6903D2}" type="presParOf" srcId="{7682F1A2-3B03-D249-97D4-DE5817E61E5A}" destId="{35A2FDBC-9D0C-AB47-A2DD-0117064BAC3C}" srcOrd="0" destOrd="0" presId="urn:microsoft.com/office/officeart/2008/layout/LinedList"/>
    <dgm:cxn modelId="{73A82A8D-487A-9649-8AB5-280A126A49D3}" type="presParOf" srcId="{7682F1A2-3B03-D249-97D4-DE5817E61E5A}" destId="{BFCE2777-B5E5-C240-BB31-3522F333718E}" srcOrd="1" destOrd="0" presId="urn:microsoft.com/office/officeart/2008/layout/LinedList"/>
    <dgm:cxn modelId="{3BB2450D-8A3B-9B4B-9C74-4898A64DFDA1}" type="presParOf" srcId="{545A57D8-86D4-6446-800D-7DDB7496EEC0}" destId="{B39C6D5D-D4D7-E146-9CD8-6EAF2020EBEB}" srcOrd="2" destOrd="0" presId="urn:microsoft.com/office/officeart/2008/layout/LinedList"/>
    <dgm:cxn modelId="{7193312F-B959-D640-B728-E01D7C7293D7}" type="presParOf" srcId="{545A57D8-86D4-6446-800D-7DDB7496EEC0}" destId="{F949DC87-5D72-3443-8479-488B5B1CB1C0}" srcOrd="3" destOrd="0" presId="urn:microsoft.com/office/officeart/2008/layout/LinedList"/>
    <dgm:cxn modelId="{2A879900-E762-FC47-8A2D-275185B22797}" type="presParOf" srcId="{F949DC87-5D72-3443-8479-488B5B1CB1C0}" destId="{237C4007-C19E-5C4D-8D3E-2A9E97ADDE3C}" srcOrd="0" destOrd="0" presId="urn:microsoft.com/office/officeart/2008/layout/LinedList"/>
    <dgm:cxn modelId="{3D2B86BF-F949-0E47-B4B4-6A0865579A2A}" type="presParOf" srcId="{F949DC87-5D72-3443-8479-488B5B1CB1C0}" destId="{1BF0A21A-39FA-4E40-893B-ACFE45F9047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DC752-5836-4B33-A4A3-C6CB31BF2FA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2DC0ABF-1499-4462-A5D6-A7473B525892}">
      <dgm:prSet/>
      <dgm:spPr/>
      <dgm:t>
        <a:bodyPr/>
        <a:lstStyle/>
        <a:p>
          <a:pPr>
            <a:lnSpc>
              <a:spcPct val="100000"/>
            </a:lnSpc>
          </a:pPr>
          <a:r>
            <a:rPr lang="en-US" b="0" i="0" dirty="0"/>
            <a:t>Fully functional AI forecasting tool operational by December 1, 2025</a:t>
          </a:r>
          <a:endParaRPr lang="en-US" dirty="0"/>
        </a:p>
      </dgm:t>
    </dgm:pt>
    <dgm:pt modelId="{16C820CD-8813-43B2-AFC4-6DF0A3860C6A}" type="parTrans" cxnId="{C6E2EF31-3DA4-434E-AA12-F83F2D79BEBC}">
      <dgm:prSet/>
      <dgm:spPr/>
      <dgm:t>
        <a:bodyPr/>
        <a:lstStyle/>
        <a:p>
          <a:endParaRPr lang="en-US"/>
        </a:p>
      </dgm:t>
    </dgm:pt>
    <dgm:pt modelId="{FE9D546F-544B-4C60-A021-D23912DE7633}" type="sibTrans" cxnId="{C6E2EF31-3DA4-434E-AA12-F83F2D79BEBC}">
      <dgm:prSet/>
      <dgm:spPr/>
      <dgm:t>
        <a:bodyPr/>
        <a:lstStyle/>
        <a:p>
          <a:pPr>
            <a:lnSpc>
              <a:spcPct val="100000"/>
            </a:lnSpc>
          </a:pPr>
          <a:endParaRPr lang="en-US"/>
        </a:p>
      </dgm:t>
    </dgm:pt>
    <dgm:pt modelId="{C1EAA5E7-578C-4B27-9A81-D272D96A123A}">
      <dgm:prSet/>
      <dgm:spPr/>
      <dgm:t>
        <a:bodyPr/>
        <a:lstStyle/>
        <a:p>
          <a:pPr>
            <a:lnSpc>
              <a:spcPct val="100000"/>
            </a:lnSpc>
          </a:pPr>
          <a:r>
            <a:rPr lang="en-US" b="0" i="0" dirty="0"/>
            <a:t>Executive-ready dashboard for Wall Street demonstration by April 1, 2025</a:t>
          </a:r>
          <a:endParaRPr lang="en-US" dirty="0"/>
        </a:p>
      </dgm:t>
    </dgm:pt>
    <dgm:pt modelId="{6A3130FB-FD3C-4A21-AF75-644F4183A590}" type="parTrans" cxnId="{2BF3CB82-B6A7-4987-8A26-05162BEF6DC5}">
      <dgm:prSet/>
      <dgm:spPr/>
      <dgm:t>
        <a:bodyPr/>
        <a:lstStyle/>
        <a:p>
          <a:endParaRPr lang="en-US"/>
        </a:p>
      </dgm:t>
    </dgm:pt>
    <dgm:pt modelId="{F6B7B0F6-21A2-47BA-B720-E0E34CE7E18E}" type="sibTrans" cxnId="{2BF3CB82-B6A7-4987-8A26-05162BEF6DC5}">
      <dgm:prSet/>
      <dgm:spPr/>
      <dgm:t>
        <a:bodyPr/>
        <a:lstStyle/>
        <a:p>
          <a:pPr>
            <a:lnSpc>
              <a:spcPct val="100000"/>
            </a:lnSpc>
          </a:pPr>
          <a:endParaRPr lang="en-US"/>
        </a:p>
      </dgm:t>
    </dgm:pt>
    <dgm:pt modelId="{63CD2A2D-0312-4118-BDC3-D653842B3451}">
      <dgm:prSet/>
      <dgm:spPr/>
      <dgm:t>
        <a:bodyPr/>
        <a:lstStyle/>
        <a:p>
          <a:pPr>
            <a:lnSpc>
              <a:spcPct val="100000"/>
            </a:lnSpc>
          </a:pPr>
          <a:r>
            <a:rPr lang="en-US" b="0" i="0"/>
            <a:t>Comprehensive training programs for business units.</a:t>
          </a:r>
          <a:endParaRPr lang="en-US"/>
        </a:p>
      </dgm:t>
    </dgm:pt>
    <dgm:pt modelId="{786C77A1-276E-4058-8665-95F8EE9DE6FE}" type="parTrans" cxnId="{A1C24875-F951-45C5-A5A0-3623CC730D1F}">
      <dgm:prSet/>
      <dgm:spPr/>
      <dgm:t>
        <a:bodyPr/>
        <a:lstStyle/>
        <a:p>
          <a:endParaRPr lang="en-US"/>
        </a:p>
      </dgm:t>
    </dgm:pt>
    <dgm:pt modelId="{6078AF4D-4454-44B8-9AD8-9B741F7173C3}" type="sibTrans" cxnId="{A1C24875-F951-45C5-A5A0-3623CC730D1F}">
      <dgm:prSet/>
      <dgm:spPr/>
      <dgm:t>
        <a:bodyPr/>
        <a:lstStyle/>
        <a:p>
          <a:pPr>
            <a:lnSpc>
              <a:spcPct val="100000"/>
            </a:lnSpc>
          </a:pPr>
          <a:endParaRPr lang="en-US"/>
        </a:p>
      </dgm:t>
    </dgm:pt>
    <dgm:pt modelId="{9CABE902-13B1-4EDB-BE40-379938DFED1B}">
      <dgm:prSet/>
      <dgm:spPr/>
      <dgm:t>
        <a:bodyPr/>
        <a:lstStyle/>
        <a:p>
          <a:pPr>
            <a:lnSpc>
              <a:spcPct val="100000"/>
            </a:lnSpc>
          </a:pPr>
          <a:r>
            <a:rPr lang="en-US" b="0" i="0"/>
            <a:t>Detailed documentation of forecasting improvements and cost reductions.</a:t>
          </a:r>
          <a:endParaRPr lang="en-US"/>
        </a:p>
      </dgm:t>
    </dgm:pt>
    <dgm:pt modelId="{FA4061C4-FBE2-48A5-A076-CAF26CC1B95D}" type="parTrans" cxnId="{3984829C-8543-4D5A-86E1-B8A0E26D257C}">
      <dgm:prSet/>
      <dgm:spPr/>
      <dgm:t>
        <a:bodyPr/>
        <a:lstStyle/>
        <a:p>
          <a:endParaRPr lang="en-US"/>
        </a:p>
      </dgm:t>
    </dgm:pt>
    <dgm:pt modelId="{8F5DE061-286D-4B58-9666-06AC20053242}" type="sibTrans" cxnId="{3984829C-8543-4D5A-86E1-B8A0E26D257C}">
      <dgm:prSet/>
      <dgm:spPr/>
      <dgm:t>
        <a:bodyPr/>
        <a:lstStyle/>
        <a:p>
          <a:endParaRPr lang="en-US"/>
        </a:p>
      </dgm:t>
    </dgm:pt>
    <dgm:pt modelId="{65971981-B2DC-4735-8063-86EC93E56DC7}" type="pres">
      <dgm:prSet presAssocID="{EFCDC752-5836-4B33-A4A3-C6CB31BF2FA3}" presName="root" presStyleCnt="0">
        <dgm:presLayoutVars>
          <dgm:dir/>
          <dgm:resizeHandles val="exact"/>
        </dgm:presLayoutVars>
      </dgm:prSet>
      <dgm:spPr/>
    </dgm:pt>
    <dgm:pt modelId="{17C0BDC8-418F-47A2-AFE5-BF97B24DD18D}" type="pres">
      <dgm:prSet presAssocID="{02DC0ABF-1499-4462-A5D6-A7473B525892}" presName="compNode" presStyleCnt="0"/>
      <dgm:spPr/>
    </dgm:pt>
    <dgm:pt modelId="{CEB33BA3-4328-4EFE-A399-B06F09460D18}" type="pres">
      <dgm:prSet presAssocID="{02DC0ABF-1499-4462-A5D6-A7473B5258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D7736EEB-A04C-481A-A0E5-97FDF973C0F9}" type="pres">
      <dgm:prSet presAssocID="{02DC0ABF-1499-4462-A5D6-A7473B525892}" presName="spaceRect" presStyleCnt="0"/>
      <dgm:spPr/>
    </dgm:pt>
    <dgm:pt modelId="{540C2411-39CC-4EFE-A9D7-9FCF061ACFB8}" type="pres">
      <dgm:prSet presAssocID="{02DC0ABF-1499-4462-A5D6-A7473B525892}" presName="textRect" presStyleLbl="revTx" presStyleIdx="0" presStyleCnt="4" custScaleX="100292">
        <dgm:presLayoutVars>
          <dgm:chMax val="1"/>
          <dgm:chPref val="1"/>
        </dgm:presLayoutVars>
      </dgm:prSet>
      <dgm:spPr/>
    </dgm:pt>
    <dgm:pt modelId="{6E04B3FD-B705-40CE-A093-05B6C8BE29A0}" type="pres">
      <dgm:prSet presAssocID="{FE9D546F-544B-4C60-A021-D23912DE7633}" presName="sibTrans" presStyleCnt="0"/>
      <dgm:spPr/>
    </dgm:pt>
    <dgm:pt modelId="{F04EB5E6-FDBF-4DEE-B087-5EFBAC7DC2DD}" type="pres">
      <dgm:prSet presAssocID="{C1EAA5E7-578C-4B27-9A81-D272D96A123A}" presName="compNode" presStyleCnt="0"/>
      <dgm:spPr/>
    </dgm:pt>
    <dgm:pt modelId="{20EFF3E2-2398-4390-AA7D-5CEC6C7B7145}" type="pres">
      <dgm:prSet presAssocID="{C1EAA5E7-578C-4B27-9A81-D272D96A12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81006124-C730-48CD-AF97-70C71111EC0E}" type="pres">
      <dgm:prSet presAssocID="{C1EAA5E7-578C-4B27-9A81-D272D96A123A}" presName="spaceRect" presStyleCnt="0"/>
      <dgm:spPr/>
    </dgm:pt>
    <dgm:pt modelId="{586E45E5-9A82-4C17-9370-A8D58758AA59}" type="pres">
      <dgm:prSet presAssocID="{C1EAA5E7-578C-4B27-9A81-D272D96A123A}" presName="textRect" presStyleLbl="revTx" presStyleIdx="1" presStyleCnt="4">
        <dgm:presLayoutVars>
          <dgm:chMax val="1"/>
          <dgm:chPref val="1"/>
        </dgm:presLayoutVars>
      </dgm:prSet>
      <dgm:spPr/>
    </dgm:pt>
    <dgm:pt modelId="{CBDCB64F-1C88-42A9-BB4B-6786378213EF}" type="pres">
      <dgm:prSet presAssocID="{F6B7B0F6-21A2-47BA-B720-E0E34CE7E18E}" presName="sibTrans" presStyleCnt="0"/>
      <dgm:spPr/>
    </dgm:pt>
    <dgm:pt modelId="{6B00328A-02F2-41C4-A5BA-CAB223206577}" type="pres">
      <dgm:prSet presAssocID="{63CD2A2D-0312-4118-BDC3-D653842B3451}" presName="compNode" presStyleCnt="0"/>
      <dgm:spPr/>
    </dgm:pt>
    <dgm:pt modelId="{3C755C74-1D4D-4054-B383-9BBF1C86887D}" type="pres">
      <dgm:prSet presAssocID="{63CD2A2D-0312-4118-BDC3-D653842B34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ffice Worker"/>
        </a:ext>
      </dgm:extLst>
    </dgm:pt>
    <dgm:pt modelId="{ED72D3E8-BD90-47B4-BBFC-30CA1EFD3AE0}" type="pres">
      <dgm:prSet presAssocID="{63CD2A2D-0312-4118-BDC3-D653842B3451}" presName="spaceRect" presStyleCnt="0"/>
      <dgm:spPr/>
    </dgm:pt>
    <dgm:pt modelId="{4BB65BB0-5546-47FE-835C-F1CDF491C367}" type="pres">
      <dgm:prSet presAssocID="{63CD2A2D-0312-4118-BDC3-D653842B3451}" presName="textRect" presStyleLbl="revTx" presStyleIdx="2" presStyleCnt="4">
        <dgm:presLayoutVars>
          <dgm:chMax val="1"/>
          <dgm:chPref val="1"/>
        </dgm:presLayoutVars>
      </dgm:prSet>
      <dgm:spPr/>
    </dgm:pt>
    <dgm:pt modelId="{267050AD-A67E-4AAB-9F72-AEF2300DF1C9}" type="pres">
      <dgm:prSet presAssocID="{6078AF4D-4454-44B8-9AD8-9B741F7173C3}" presName="sibTrans" presStyleCnt="0"/>
      <dgm:spPr/>
    </dgm:pt>
    <dgm:pt modelId="{0667A288-3F32-41E5-9CF6-08D05B904E5C}" type="pres">
      <dgm:prSet presAssocID="{9CABE902-13B1-4EDB-BE40-379938DFED1B}" presName="compNode" presStyleCnt="0"/>
      <dgm:spPr/>
    </dgm:pt>
    <dgm:pt modelId="{7FDC4AA2-A18B-4FC2-A316-FC07ECE73831}" type="pres">
      <dgm:prSet presAssocID="{9CABE902-13B1-4EDB-BE40-379938DFED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9B150145-42DA-4245-A1CD-C838C2842DDD}" type="pres">
      <dgm:prSet presAssocID="{9CABE902-13B1-4EDB-BE40-379938DFED1B}" presName="spaceRect" presStyleCnt="0"/>
      <dgm:spPr/>
    </dgm:pt>
    <dgm:pt modelId="{FFCE2729-838B-40C0-9C00-EB3502A99760}" type="pres">
      <dgm:prSet presAssocID="{9CABE902-13B1-4EDB-BE40-379938DFED1B}" presName="textRect" presStyleLbl="revTx" presStyleIdx="3" presStyleCnt="4">
        <dgm:presLayoutVars>
          <dgm:chMax val="1"/>
          <dgm:chPref val="1"/>
        </dgm:presLayoutVars>
      </dgm:prSet>
      <dgm:spPr/>
    </dgm:pt>
  </dgm:ptLst>
  <dgm:cxnLst>
    <dgm:cxn modelId="{9117AD08-957D-354F-8646-31C46D723B73}" type="presOf" srcId="{9CABE902-13B1-4EDB-BE40-379938DFED1B}" destId="{FFCE2729-838B-40C0-9C00-EB3502A99760}" srcOrd="0" destOrd="0" presId="urn:microsoft.com/office/officeart/2018/2/layout/IconLabelList"/>
    <dgm:cxn modelId="{0F9B1F2C-D420-DE46-80BC-476096B327B3}" type="presOf" srcId="{02DC0ABF-1499-4462-A5D6-A7473B525892}" destId="{540C2411-39CC-4EFE-A9D7-9FCF061ACFB8}" srcOrd="0" destOrd="0" presId="urn:microsoft.com/office/officeart/2018/2/layout/IconLabelList"/>
    <dgm:cxn modelId="{B7E5C72D-88C7-324F-850C-B6FCF98C501F}" type="presOf" srcId="{C1EAA5E7-578C-4B27-9A81-D272D96A123A}" destId="{586E45E5-9A82-4C17-9370-A8D58758AA59}" srcOrd="0" destOrd="0" presId="urn:microsoft.com/office/officeart/2018/2/layout/IconLabelList"/>
    <dgm:cxn modelId="{C6E2EF31-3DA4-434E-AA12-F83F2D79BEBC}" srcId="{EFCDC752-5836-4B33-A4A3-C6CB31BF2FA3}" destId="{02DC0ABF-1499-4462-A5D6-A7473B525892}" srcOrd="0" destOrd="0" parTransId="{16C820CD-8813-43B2-AFC4-6DF0A3860C6A}" sibTransId="{FE9D546F-544B-4C60-A021-D23912DE7633}"/>
    <dgm:cxn modelId="{EA39064E-37A0-594C-A885-6CFDBD342938}" type="presOf" srcId="{63CD2A2D-0312-4118-BDC3-D653842B3451}" destId="{4BB65BB0-5546-47FE-835C-F1CDF491C367}" srcOrd="0" destOrd="0" presId="urn:microsoft.com/office/officeart/2018/2/layout/IconLabelList"/>
    <dgm:cxn modelId="{A1C24875-F951-45C5-A5A0-3623CC730D1F}" srcId="{EFCDC752-5836-4B33-A4A3-C6CB31BF2FA3}" destId="{63CD2A2D-0312-4118-BDC3-D653842B3451}" srcOrd="2" destOrd="0" parTransId="{786C77A1-276E-4058-8665-95F8EE9DE6FE}" sibTransId="{6078AF4D-4454-44B8-9AD8-9B741F7173C3}"/>
    <dgm:cxn modelId="{2BF3CB82-B6A7-4987-8A26-05162BEF6DC5}" srcId="{EFCDC752-5836-4B33-A4A3-C6CB31BF2FA3}" destId="{C1EAA5E7-578C-4B27-9A81-D272D96A123A}" srcOrd="1" destOrd="0" parTransId="{6A3130FB-FD3C-4A21-AF75-644F4183A590}" sibTransId="{F6B7B0F6-21A2-47BA-B720-E0E34CE7E18E}"/>
    <dgm:cxn modelId="{3984829C-8543-4D5A-86E1-B8A0E26D257C}" srcId="{EFCDC752-5836-4B33-A4A3-C6CB31BF2FA3}" destId="{9CABE902-13B1-4EDB-BE40-379938DFED1B}" srcOrd="3" destOrd="0" parTransId="{FA4061C4-FBE2-48A5-A076-CAF26CC1B95D}" sibTransId="{8F5DE061-286D-4B58-9666-06AC20053242}"/>
    <dgm:cxn modelId="{38F4BCD9-C0A8-FB4B-9B95-87F2F6C19D7F}" type="presOf" srcId="{EFCDC752-5836-4B33-A4A3-C6CB31BF2FA3}" destId="{65971981-B2DC-4735-8063-86EC93E56DC7}" srcOrd="0" destOrd="0" presId="urn:microsoft.com/office/officeart/2018/2/layout/IconLabelList"/>
    <dgm:cxn modelId="{92E95E27-C3AF-7B44-AB28-B08DDF6EEF2D}" type="presParOf" srcId="{65971981-B2DC-4735-8063-86EC93E56DC7}" destId="{17C0BDC8-418F-47A2-AFE5-BF97B24DD18D}" srcOrd="0" destOrd="0" presId="urn:microsoft.com/office/officeart/2018/2/layout/IconLabelList"/>
    <dgm:cxn modelId="{0FC6C61D-23D4-DC47-B766-9FA364E2207E}" type="presParOf" srcId="{17C0BDC8-418F-47A2-AFE5-BF97B24DD18D}" destId="{CEB33BA3-4328-4EFE-A399-B06F09460D18}" srcOrd="0" destOrd="0" presId="urn:microsoft.com/office/officeart/2018/2/layout/IconLabelList"/>
    <dgm:cxn modelId="{CF0B2036-3A11-E34E-B50C-0EAA6646E8D1}" type="presParOf" srcId="{17C0BDC8-418F-47A2-AFE5-BF97B24DD18D}" destId="{D7736EEB-A04C-481A-A0E5-97FDF973C0F9}" srcOrd="1" destOrd="0" presId="urn:microsoft.com/office/officeart/2018/2/layout/IconLabelList"/>
    <dgm:cxn modelId="{B8AF44BE-D176-8F40-8AA1-B75ED1112ED9}" type="presParOf" srcId="{17C0BDC8-418F-47A2-AFE5-BF97B24DD18D}" destId="{540C2411-39CC-4EFE-A9D7-9FCF061ACFB8}" srcOrd="2" destOrd="0" presId="urn:microsoft.com/office/officeart/2018/2/layout/IconLabelList"/>
    <dgm:cxn modelId="{17AC5917-5CA2-234D-90DE-EB90EF7F6D86}" type="presParOf" srcId="{65971981-B2DC-4735-8063-86EC93E56DC7}" destId="{6E04B3FD-B705-40CE-A093-05B6C8BE29A0}" srcOrd="1" destOrd="0" presId="urn:microsoft.com/office/officeart/2018/2/layout/IconLabelList"/>
    <dgm:cxn modelId="{76F13AA1-B0B7-894F-875A-70DDFACC5701}" type="presParOf" srcId="{65971981-B2DC-4735-8063-86EC93E56DC7}" destId="{F04EB5E6-FDBF-4DEE-B087-5EFBAC7DC2DD}" srcOrd="2" destOrd="0" presId="urn:microsoft.com/office/officeart/2018/2/layout/IconLabelList"/>
    <dgm:cxn modelId="{DC29200F-8B38-C34A-BF0E-DD609A27B269}" type="presParOf" srcId="{F04EB5E6-FDBF-4DEE-B087-5EFBAC7DC2DD}" destId="{20EFF3E2-2398-4390-AA7D-5CEC6C7B7145}" srcOrd="0" destOrd="0" presId="urn:microsoft.com/office/officeart/2018/2/layout/IconLabelList"/>
    <dgm:cxn modelId="{E7A5BC5E-3204-D143-8CEA-5589AE86544D}" type="presParOf" srcId="{F04EB5E6-FDBF-4DEE-B087-5EFBAC7DC2DD}" destId="{81006124-C730-48CD-AF97-70C71111EC0E}" srcOrd="1" destOrd="0" presId="urn:microsoft.com/office/officeart/2018/2/layout/IconLabelList"/>
    <dgm:cxn modelId="{2B52631D-18A4-974D-B102-A38D6609B82C}" type="presParOf" srcId="{F04EB5E6-FDBF-4DEE-B087-5EFBAC7DC2DD}" destId="{586E45E5-9A82-4C17-9370-A8D58758AA59}" srcOrd="2" destOrd="0" presId="urn:microsoft.com/office/officeart/2018/2/layout/IconLabelList"/>
    <dgm:cxn modelId="{C0FF6EFF-EAD9-F54B-96DA-D662AAB6A801}" type="presParOf" srcId="{65971981-B2DC-4735-8063-86EC93E56DC7}" destId="{CBDCB64F-1C88-42A9-BB4B-6786378213EF}" srcOrd="3" destOrd="0" presId="urn:microsoft.com/office/officeart/2018/2/layout/IconLabelList"/>
    <dgm:cxn modelId="{1E962B71-8598-8842-B216-5D1824A9AD0E}" type="presParOf" srcId="{65971981-B2DC-4735-8063-86EC93E56DC7}" destId="{6B00328A-02F2-41C4-A5BA-CAB223206577}" srcOrd="4" destOrd="0" presId="urn:microsoft.com/office/officeart/2018/2/layout/IconLabelList"/>
    <dgm:cxn modelId="{3BDCF333-45AB-3B42-8F4B-276FBC036545}" type="presParOf" srcId="{6B00328A-02F2-41C4-A5BA-CAB223206577}" destId="{3C755C74-1D4D-4054-B383-9BBF1C86887D}" srcOrd="0" destOrd="0" presId="urn:microsoft.com/office/officeart/2018/2/layout/IconLabelList"/>
    <dgm:cxn modelId="{BE6B88B6-3182-8144-8B57-ECF184038FEC}" type="presParOf" srcId="{6B00328A-02F2-41C4-A5BA-CAB223206577}" destId="{ED72D3E8-BD90-47B4-BBFC-30CA1EFD3AE0}" srcOrd="1" destOrd="0" presId="urn:microsoft.com/office/officeart/2018/2/layout/IconLabelList"/>
    <dgm:cxn modelId="{74DE68C1-78B5-0140-9651-F92798409F77}" type="presParOf" srcId="{6B00328A-02F2-41C4-A5BA-CAB223206577}" destId="{4BB65BB0-5546-47FE-835C-F1CDF491C367}" srcOrd="2" destOrd="0" presId="urn:microsoft.com/office/officeart/2018/2/layout/IconLabelList"/>
    <dgm:cxn modelId="{FC64024F-70EF-AB4E-BE92-65DD6E7F0439}" type="presParOf" srcId="{65971981-B2DC-4735-8063-86EC93E56DC7}" destId="{267050AD-A67E-4AAB-9F72-AEF2300DF1C9}" srcOrd="5" destOrd="0" presId="urn:microsoft.com/office/officeart/2018/2/layout/IconLabelList"/>
    <dgm:cxn modelId="{D57E20CC-9374-4043-B963-25B816E48064}" type="presParOf" srcId="{65971981-B2DC-4735-8063-86EC93E56DC7}" destId="{0667A288-3F32-41E5-9CF6-08D05B904E5C}" srcOrd="6" destOrd="0" presId="urn:microsoft.com/office/officeart/2018/2/layout/IconLabelList"/>
    <dgm:cxn modelId="{FAD885C8-8E93-E543-B979-F81F268F4CB6}" type="presParOf" srcId="{0667A288-3F32-41E5-9CF6-08D05B904E5C}" destId="{7FDC4AA2-A18B-4FC2-A316-FC07ECE73831}" srcOrd="0" destOrd="0" presId="urn:microsoft.com/office/officeart/2018/2/layout/IconLabelList"/>
    <dgm:cxn modelId="{81389C4E-2A9A-394A-9785-102214A6BB34}" type="presParOf" srcId="{0667A288-3F32-41E5-9CF6-08D05B904E5C}" destId="{9B150145-42DA-4245-A1CD-C838C2842DDD}" srcOrd="1" destOrd="0" presId="urn:microsoft.com/office/officeart/2018/2/layout/IconLabelList"/>
    <dgm:cxn modelId="{E63F77D7-726E-6E49-BF83-5D3CB7D73E23}" type="presParOf" srcId="{0667A288-3F32-41E5-9CF6-08D05B904E5C}" destId="{FFCE2729-838B-40C0-9C00-EB3502A99760}"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500E4C-CBC3-4082-AFA6-3AB48AC8B5B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60353FD-07EC-436F-A29A-58B4CFFCD038}">
      <dgm:prSet/>
      <dgm:spPr/>
      <dgm:t>
        <a:bodyPr/>
        <a:lstStyle/>
        <a:p>
          <a:r>
            <a:rPr lang="en-US" b="1" i="0"/>
            <a:t>Risks</a:t>
          </a:r>
          <a:endParaRPr lang="en-US"/>
        </a:p>
      </dgm:t>
    </dgm:pt>
    <dgm:pt modelId="{8E095C58-A46A-4B36-B8B5-72200A9429BB}" type="parTrans" cxnId="{B7EAA4CB-433E-4125-AFE7-10323008732A}">
      <dgm:prSet/>
      <dgm:spPr/>
      <dgm:t>
        <a:bodyPr/>
        <a:lstStyle/>
        <a:p>
          <a:endParaRPr lang="en-US"/>
        </a:p>
      </dgm:t>
    </dgm:pt>
    <dgm:pt modelId="{5D8AF0D7-37E6-48A5-81DC-AC74F1B9C451}" type="sibTrans" cxnId="{B7EAA4CB-433E-4125-AFE7-10323008732A}">
      <dgm:prSet/>
      <dgm:spPr/>
      <dgm:t>
        <a:bodyPr/>
        <a:lstStyle/>
        <a:p>
          <a:endParaRPr lang="en-US"/>
        </a:p>
      </dgm:t>
    </dgm:pt>
    <dgm:pt modelId="{BF566DA2-28F6-4CEB-A87C-8E5254B9383F}">
      <dgm:prSet/>
      <dgm:spPr/>
      <dgm:t>
        <a:bodyPr/>
        <a:lstStyle/>
        <a:p>
          <a:r>
            <a:rPr lang="en-US" b="0" i="0"/>
            <a:t>Stakeholder resistance and employee attrition.</a:t>
          </a:r>
          <a:endParaRPr lang="en-US"/>
        </a:p>
      </dgm:t>
    </dgm:pt>
    <dgm:pt modelId="{5D092765-8D2F-41C3-9C1A-0A54CD033979}" type="parTrans" cxnId="{76DE5DD8-9944-48E1-BBC2-420650A240DB}">
      <dgm:prSet/>
      <dgm:spPr/>
      <dgm:t>
        <a:bodyPr/>
        <a:lstStyle/>
        <a:p>
          <a:endParaRPr lang="en-US"/>
        </a:p>
      </dgm:t>
    </dgm:pt>
    <dgm:pt modelId="{6B3F30B4-E7A8-4D80-854B-542ADC554330}" type="sibTrans" cxnId="{76DE5DD8-9944-48E1-BBC2-420650A240DB}">
      <dgm:prSet/>
      <dgm:spPr/>
      <dgm:t>
        <a:bodyPr/>
        <a:lstStyle/>
        <a:p>
          <a:endParaRPr lang="en-US"/>
        </a:p>
      </dgm:t>
    </dgm:pt>
    <dgm:pt modelId="{ACCD068F-BBA1-491B-BDE5-E898BD2298D9}">
      <dgm:prSet/>
      <dgm:spPr/>
      <dgm:t>
        <a:bodyPr/>
        <a:lstStyle/>
        <a:p>
          <a:r>
            <a:rPr lang="en-US" b="0" i="0"/>
            <a:t>System integration challenges.</a:t>
          </a:r>
          <a:endParaRPr lang="en-US"/>
        </a:p>
      </dgm:t>
    </dgm:pt>
    <dgm:pt modelId="{55823848-A133-4BF5-BE80-CD92717D1414}" type="parTrans" cxnId="{A02C57FB-2385-4A70-9012-B8FCB16FC8D5}">
      <dgm:prSet/>
      <dgm:spPr/>
      <dgm:t>
        <a:bodyPr/>
        <a:lstStyle/>
        <a:p>
          <a:endParaRPr lang="en-US"/>
        </a:p>
      </dgm:t>
    </dgm:pt>
    <dgm:pt modelId="{3E3F385C-B2EE-4CAC-8BD2-108DB3C53BDF}" type="sibTrans" cxnId="{A02C57FB-2385-4A70-9012-B8FCB16FC8D5}">
      <dgm:prSet/>
      <dgm:spPr/>
      <dgm:t>
        <a:bodyPr/>
        <a:lstStyle/>
        <a:p>
          <a:endParaRPr lang="en-US"/>
        </a:p>
      </dgm:t>
    </dgm:pt>
    <dgm:pt modelId="{F6D5D386-F96F-424A-B468-41FF383C040E}">
      <dgm:prSet/>
      <dgm:spPr/>
      <dgm:t>
        <a:bodyPr/>
        <a:lstStyle/>
        <a:p>
          <a:r>
            <a:rPr lang="en-US" b="1" i="0"/>
            <a:t>Assumptions</a:t>
          </a:r>
          <a:endParaRPr lang="en-US"/>
        </a:p>
      </dgm:t>
    </dgm:pt>
    <dgm:pt modelId="{94CE2CAC-8638-440A-A514-B070BA0EEC58}" type="parTrans" cxnId="{37DDFB39-E23E-46F5-A49B-35C856863D2C}">
      <dgm:prSet/>
      <dgm:spPr/>
      <dgm:t>
        <a:bodyPr/>
        <a:lstStyle/>
        <a:p>
          <a:endParaRPr lang="en-US"/>
        </a:p>
      </dgm:t>
    </dgm:pt>
    <dgm:pt modelId="{384C5497-89A9-47F2-9B1B-1A66768F6061}" type="sibTrans" cxnId="{37DDFB39-E23E-46F5-A49B-35C856863D2C}">
      <dgm:prSet/>
      <dgm:spPr/>
      <dgm:t>
        <a:bodyPr/>
        <a:lstStyle/>
        <a:p>
          <a:endParaRPr lang="en-US"/>
        </a:p>
      </dgm:t>
    </dgm:pt>
    <dgm:pt modelId="{64C49453-8482-454B-86A9-22B2759A8609}">
      <dgm:prSet/>
      <dgm:spPr/>
      <dgm:t>
        <a:bodyPr/>
        <a:lstStyle/>
        <a:p>
          <a:r>
            <a:rPr lang="en-US" b="0" i="0"/>
            <a:t>Timely resource availability.</a:t>
          </a:r>
          <a:endParaRPr lang="en-US"/>
        </a:p>
      </dgm:t>
    </dgm:pt>
    <dgm:pt modelId="{E1D873C6-4726-422C-AD02-E5FCEFFB3C4B}" type="parTrans" cxnId="{223AFC17-E42C-4242-9911-34CD99B3B2BA}">
      <dgm:prSet/>
      <dgm:spPr/>
      <dgm:t>
        <a:bodyPr/>
        <a:lstStyle/>
        <a:p>
          <a:endParaRPr lang="en-US"/>
        </a:p>
      </dgm:t>
    </dgm:pt>
    <dgm:pt modelId="{8AC40B08-D148-4D13-B582-90A63F652B5E}" type="sibTrans" cxnId="{223AFC17-E42C-4242-9911-34CD99B3B2BA}">
      <dgm:prSet/>
      <dgm:spPr/>
      <dgm:t>
        <a:bodyPr/>
        <a:lstStyle/>
        <a:p>
          <a:endParaRPr lang="en-US"/>
        </a:p>
      </dgm:t>
    </dgm:pt>
    <dgm:pt modelId="{62AFEDE9-677F-44E0-BD2F-89CD44C7A54A}">
      <dgm:prSet/>
      <dgm:spPr/>
      <dgm:t>
        <a:bodyPr/>
        <a:lstStyle/>
        <a:p>
          <a:r>
            <a:rPr lang="en-US" b="0" i="0"/>
            <a:t>Effective collaboration with TPZ.</a:t>
          </a:r>
          <a:endParaRPr lang="en-US"/>
        </a:p>
      </dgm:t>
    </dgm:pt>
    <dgm:pt modelId="{83C5A319-5736-422F-AE4D-DE2042D27072}" type="parTrans" cxnId="{50EE57A9-9DCF-4C62-8869-3F16F696D8C0}">
      <dgm:prSet/>
      <dgm:spPr/>
      <dgm:t>
        <a:bodyPr/>
        <a:lstStyle/>
        <a:p>
          <a:endParaRPr lang="en-US"/>
        </a:p>
      </dgm:t>
    </dgm:pt>
    <dgm:pt modelId="{4386F772-2CF9-4FE2-9219-EF3FB6E2D2AE}" type="sibTrans" cxnId="{50EE57A9-9DCF-4C62-8869-3F16F696D8C0}">
      <dgm:prSet/>
      <dgm:spPr/>
      <dgm:t>
        <a:bodyPr/>
        <a:lstStyle/>
        <a:p>
          <a:endParaRPr lang="en-US"/>
        </a:p>
      </dgm:t>
    </dgm:pt>
    <dgm:pt modelId="{17520738-5FE4-40A9-A649-82E2D88C3998}">
      <dgm:prSet/>
      <dgm:spPr/>
      <dgm:t>
        <a:bodyPr/>
        <a:lstStyle/>
        <a:p>
          <a:r>
            <a:rPr lang="en-US" b="0" i="0"/>
            <a:t>Commitment from stakeholders.</a:t>
          </a:r>
          <a:endParaRPr lang="en-US"/>
        </a:p>
      </dgm:t>
    </dgm:pt>
    <dgm:pt modelId="{742B462D-8EC2-4783-9323-ACBEEA5479BE}" type="parTrans" cxnId="{AD970626-1951-4B3B-9790-011B07905339}">
      <dgm:prSet/>
      <dgm:spPr/>
      <dgm:t>
        <a:bodyPr/>
        <a:lstStyle/>
        <a:p>
          <a:endParaRPr lang="en-US"/>
        </a:p>
      </dgm:t>
    </dgm:pt>
    <dgm:pt modelId="{E9E0AD26-6923-4B0E-9406-D8DD9C48E362}" type="sibTrans" cxnId="{AD970626-1951-4B3B-9790-011B07905339}">
      <dgm:prSet/>
      <dgm:spPr/>
      <dgm:t>
        <a:bodyPr/>
        <a:lstStyle/>
        <a:p>
          <a:endParaRPr lang="en-US"/>
        </a:p>
      </dgm:t>
    </dgm:pt>
    <dgm:pt modelId="{00890AFC-EB28-4449-9897-D02162458AF8}">
      <dgm:prSet/>
      <dgm:spPr/>
      <dgm:t>
        <a:bodyPr/>
        <a:lstStyle/>
        <a:p>
          <a:r>
            <a:rPr lang="en-US" b="1" i="0"/>
            <a:t>Governance Framework</a:t>
          </a:r>
          <a:endParaRPr lang="en-US"/>
        </a:p>
      </dgm:t>
    </dgm:pt>
    <dgm:pt modelId="{89C3C161-E933-4BF8-AF57-346C62DD0EA1}" type="parTrans" cxnId="{9310B334-11E3-4B23-AE5D-1FB1888F05AB}">
      <dgm:prSet/>
      <dgm:spPr/>
      <dgm:t>
        <a:bodyPr/>
        <a:lstStyle/>
        <a:p>
          <a:endParaRPr lang="en-US"/>
        </a:p>
      </dgm:t>
    </dgm:pt>
    <dgm:pt modelId="{313E4299-F5CC-4402-BA9C-9A371279C7B6}" type="sibTrans" cxnId="{9310B334-11E3-4B23-AE5D-1FB1888F05AB}">
      <dgm:prSet/>
      <dgm:spPr/>
      <dgm:t>
        <a:bodyPr/>
        <a:lstStyle/>
        <a:p>
          <a:endParaRPr lang="en-US"/>
        </a:p>
      </dgm:t>
    </dgm:pt>
    <dgm:pt modelId="{D9F5CEA4-1FAF-4E0D-9B6D-ABAB20F91F31}">
      <dgm:prSet/>
      <dgm:spPr/>
      <dgm:t>
        <a:bodyPr/>
        <a:lstStyle/>
        <a:p>
          <a:r>
            <a:rPr lang="en-US" b="0" i="0"/>
            <a:t>Establish a Steering Committee with senior executives, IT leads, and key stakeholders.</a:t>
          </a:r>
          <a:endParaRPr lang="en-US"/>
        </a:p>
      </dgm:t>
    </dgm:pt>
    <dgm:pt modelId="{9251D3D4-9AA3-4183-9A99-DAC88DC00847}" type="parTrans" cxnId="{E0AE8073-3FF4-4533-8F09-BF69840A3645}">
      <dgm:prSet/>
      <dgm:spPr/>
      <dgm:t>
        <a:bodyPr/>
        <a:lstStyle/>
        <a:p>
          <a:endParaRPr lang="en-US"/>
        </a:p>
      </dgm:t>
    </dgm:pt>
    <dgm:pt modelId="{17129F72-BDE4-4208-8D68-FA9E59D026A2}" type="sibTrans" cxnId="{E0AE8073-3FF4-4533-8F09-BF69840A3645}">
      <dgm:prSet/>
      <dgm:spPr/>
      <dgm:t>
        <a:bodyPr/>
        <a:lstStyle/>
        <a:p>
          <a:endParaRPr lang="en-US"/>
        </a:p>
      </dgm:t>
    </dgm:pt>
    <dgm:pt modelId="{12ECB065-48E4-4463-B06F-11DD3A427415}">
      <dgm:prSet/>
      <dgm:spPr/>
      <dgm:t>
        <a:bodyPr/>
        <a:lstStyle/>
        <a:p>
          <a:r>
            <a:rPr lang="en-US" b="0" i="0"/>
            <a:t>Define decision points for approvals at critical milestones (e.g., prototype completion, training initiation).</a:t>
          </a:r>
          <a:endParaRPr lang="en-US"/>
        </a:p>
      </dgm:t>
    </dgm:pt>
    <dgm:pt modelId="{CE3708E3-9B1A-4923-9099-3C0DC41AB61D}" type="parTrans" cxnId="{2A9CD71A-97D8-4F18-9A58-B37752359F72}">
      <dgm:prSet/>
      <dgm:spPr/>
      <dgm:t>
        <a:bodyPr/>
        <a:lstStyle/>
        <a:p>
          <a:endParaRPr lang="en-US"/>
        </a:p>
      </dgm:t>
    </dgm:pt>
    <dgm:pt modelId="{A53679A9-1A41-4203-947B-3DA5444FE6D1}" type="sibTrans" cxnId="{2A9CD71A-97D8-4F18-9A58-B37752359F72}">
      <dgm:prSet/>
      <dgm:spPr/>
      <dgm:t>
        <a:bodyPr/>
        <a:lstStyle/>
        <a:p>
          <a:endParaRPr lang="en-US"/>
        </a:p>
      </dgm:t>
    </dgm:pt>
    <dgm:pt modelId="{151F439E-82F1-7B4C-BDDF-1BC962BDAEFE}" type="pres">
      <dgm:prSet presAssocID="{AD500E4C-CBC3-4082-AFA6-3AB48AC8B5BA}" presName="vert0" presStyleCnt="0">
        <dgm:presLayoutVars>
          <dgm:dir/>
          <dgm:animOne val="branch"/>
          <dgm:animLvl val="lvl"/>
        </dgm:presLayoutVars>
      </dgm:prSet>
      <dgm:spPr/>
    </dgm:pt>
    <dgm:pt modelId="{16439F85-4E56-934A-876F-EF669B590232}" type="pres">
      <dgm:prSet presAssocID="{A60353FD-07EC-436F-A29A-58B4CFFCD038}" presName="thickLine" presStyleLbl="alignNode1" presStyleIdx="0" presStyleCnt="3"/>
      <dgm:spPr/>
    </dgm:pt>
    <dgm:pt modelId="{DD9D2898-6012-EC48-AE29-45F7ACA3422F}" type="pres">
      <dgm:prSet presAssocID="{A60353FD-07EC-436F-A29A-58B4CFFCD038}" presName="horz1" presStyleCnt="0"/>
      <dgm:spPr/>
    </dgm:pt>
    <dgm:pt modelId="{F3C76C22-EE1C-C34A-9E8B-33C9CAADD3C2}" type="pres">
      <dgm:prSet presAssocID="{A60353FD-07EC-436F-A29A-58B4CFFCD038}" presName="tx1" presStyleLbl="revTx" presStyleIdx="0" presStyleCnt="10"/>
      <dgm:spPr/>
    </dgm:pt>
    <dgm:pt modelId="{DB6737F9-927B-DD4A-BD8D-CDEC795AE808}" type="pres">
      <dgm:prSet presAssocID="{A60353FD-07EC-436F-A29A-58B4CFFCD038}" presName="vert1" presStyleCnt="0"/>
      <dgm:spPr/>
    </dgm:pt>
    <dgm:pt modelId="{CF6CDF39-4F5F-6D4B-98A0-0F1AD69E48ED}" type="pres">
      <dgm:prSet presAssocID="{BF566DA2-28F6-4CEB-A87C-8E5254B9383F}" presName="vertSpace2a" presStyleCnt="0"/>
      <dgm:spPr/>
    </dgm:pt>
    <dgm:pt modelId="{C26E03C4-24FF-2B4D-AB49-92810FBFA351}" type="pres">
      <dgm:prSet presAssocID="{BF566DA2-28F6-4CEB-A87C-8E5254B9383F}" presName="horz2" presStyleCnt="0"/>
      <dgm:spPr/>
    </dgm:pt>
    <dgm:pt modelId="{BEA91432-D1CC-1842-9F07-2F8F55CDC8B8}" type="pres">
      <dgm:prSet presAssocID="{BF566DA2-28F6-4CEB-A87C-8E5254B9383F}" presName="horzSpace2" presStyleCnt="0"/>
      <dgm:spPr/>
    </dgm:pt>
    <dgm:pt modelId="{D5A8AEEC-2134-7542-80A5-D2E775780CE0}" type="pres">
      <dgm:prSet presAssocID="{BF566DA2-28F6-4CEB-A87C-8E5254B9383F}" presName="tx2" presStyleLbl="revTx" presStyleIdx="1" presStyleCnt="10"/>
      <dgm:spPr/>
    </dgm:pt>
    <dgm:pt modelId="{7CA35AC7-3F35-854C-B37B-E383BD2F9EA2}" type="pres">
      <dgm:prSet presAssocID="{BF566DA2-28F6-4CEB-A87C-8E5254B9383F}" presName="vert2" presStyleCnt="0"/>
      <dgm:spPr/>
    </dgm:pt>
    <dgm:pt modelId="{F9648C64-935D-4542-AE7A-67CC4E11F6D2}" type="pres">
      <dgm:prSet presAssocID="{BF566DA2-28F6-4CEB-A87C-8E5254B9383F}" presName="thinLine2b" presStyleLbl="callout" presStyleIdx="0" presStyleCnt="7"/>
      <dgm:spPr/>
    </dgm:pt>
    <dgm:pt modelId="{BF125CF9-0C3A-604A-96BD-9994002B047D}" type="pres">
      <dgm:prSet presAssocID="{BF566DA2-28F6-4CEB-A87C-8E5254B9383F}" presName="vertSpace2b" presStyleCnt="0"/>
      <dgm:spPr/>
    </dgm:pt>
    <dgm:pt modelId="{BF6ED467-4872-FA4A-A7D1-705129F33730}" type="pres">
      <dgm:prSet presAssocID="{ACCD068F-BBA1-491B-BDE5-E898BD2298D9}" presName="horz2" presStyleCnt="0"/>
      <dgm:spPr/>
    </dgm:pt>
    <dgm:pt modelId="{2372C6A8-0E55-2249-A371-74B3621D1C40}" type="pres">
      <dgm:prSet presAssocID="{ACCD068F-BBA1-491B-BDE5-E898BD2298D9}" presName="horzSpace2" presStyleCnt="0"/>
      <dgm:spPr/>
    </dgm:pt>
    <dgm:pt modelId="{4D5F9FFA-5620-914C-B957-EFF2AB6A8205}" type="pres">
      <dgm:prSet presAssocID="{ACCD068F-BBA1-491B-BDE5-E898BD2298D9}" presName="tx2" presStyleLbl="revTx" presStyleIdx="2" presStyleCnt="10"/>
      <dgm:spPr/>
    </dgm:pt>
    <dgm:pt modelId="{BE45DD9B-DEFA-7C44-A81D-F29F50D0B02B}" type="pres">
      <dgm:prSet presAssocID="{ACCD068F-BBA1-491B-BDE5-E898BD2298D9}" presName="vert2" presStyleCnt="0"/>
      <dgm:spPr/>
    </dgm:pt>
    <dgm:pt modelId="{2301E3B5-506F-334E-B851-CB789F70A6FF}" type="pres">
      <dgm:prSet presAssocID="{ACCD068F-BBA1-491B-BDE5-E898BD2298D9}" presName="thinLine2b" presStyleLbl="callout" presStyleIdx="1" presStyleCnt="7"/>
      <dgm:spPr/>
    </dgm:pt>
    <dgm:pt modelId="{A18580AE-CF5C-DC40-8FD2-282A0895D754}" type="pres">
      <dgm:prSet presAssocID="{ACCD068F-BBA1-491B-BDE5-E898BD2298D9}" presName="vertSpace2b" presStyleCnt="0"/>
      <dgm:spPr/>
    </dgm:pt>
    <dgm:pt modelId="{03D46EDB-1314-2045-B33D-333BAF383760}" type="pres">
      <dgm:prSet presAssocID="{F6D5D386-F96F-424A-B468-41FF383C040E}" presName="thickLine" presStyleLbl="alignNode1" presStyleIdx="1" presStyleCnt="3"/>
      <dgm:spPr/>
    </dgm:pt>
    <dgm:pt modelId="{B4663085-E09C-214A-B6E1-6390170E01C8}" type="pres">
      <dgm:prSet presAssocID="{F6D5D386-F96F-424A-B468-41FF383C040E}" presName="horz1" presStyleCnt="0"/>
      <dgm:spPr/>
    </dgm:pt>
    <dgm:pt modelId="{F6B93D0E-6D3D-EF45-96D5-9F93C7A4B4DD}" type="pres">
      <dgm:prSet presAssocID="{F6D5D386-F96F-424A-B468-41FF383C040E}" presName="tx1" presStyleLbl="revTx" presStyleIdx="3" presStyleCnt="10"/>
      <dgm:spPr/>
    </dgm:pt>
    <dgm:pt modelId="{D29E6FC3-2839-4046-9FA7-1AF7DF35CC23}" type="pres">
      <dgm:prSet presAssocID="{F6D5D386-F96F-424A-B468-41FF383C040E}" presName="vert1" presStyleCnt="0"/>
      <dgm:spPr/>
    </dgm:pt>
    <dgm:pt modelId="{1154D717-750B-E04A-9DD9-810358E04B3F}" type="pres">
      <dgm:prSet presAssocID="{64C49453-8482-454B-86A9-22B2759A8609}" presName="vertSpace2a" presStyleCnt="0"/>
      <dgm:spPr/>
    </dgm:pt>
    <dgm:pt modelId="{0663ED8D-3050-2642-8A92-851ABD855E70}" type="pres">
      <dgm:prSet presAssocID="{64C49453-8482-454B-86A9-22B2759A8609}" presName="horz2" presStyleCnt="0"/>
      <dgm:spPr/>
    </dgm:pt>
    <dgm:pt modelId="{CA5A2409-079A-EF40-A820-001B80A6ADD2}" type="pres">
      <dgm:prSet presAssocID="{64C49453-8482-454B-86A9-22B2759A8609}" presName="horzSpace2" presStyleCnt="0"/>
      <dgm:spPr/>
    </dgm:pt>
    <dgm:pt modelId="{748BD381-3B30-E94E-9242-7A0406C5E0EA}" type="pres">
      <dgm:prSet presAssocID="{64C49453-8482-454B-86A9-22B2759A8609}" presName="tx2" presStyleLbl="revTx" presStyleIdx="4" presStyleCnt="10"/>
      <dgm:spPr/>
    </dgm:pt>
    <dgm:pt modelId="{D1636E06-7FAA-FE49-A233-04502BC138A7}" type="pres">
      <dgm:prSet presAssocID="{64C49453-8482-454B-86A9-22B2759A8609}" presName="vert2" presStyleCnt="0"/>
      <dgm:spPr/>
    </dgm:pt>
    <dgm:pt modelId="{CD6D29A9-D184-9A48-A924-E53171459747}" type="pres">
      <dgm:prSet presAssocID="{64C49453-8482-454B-86A9-22B2759A8609}" presName="thinLine2b" presStyleLbl="callout" presStyleIdx="2" presStyleCnt="7"/>
      <dgm:spPr/>
    </dgm:pt>
    <dgm:pt modelId="{D23D1744-C060-D34D-A3CD-DC02F8CD34B9}" type="pres">
      <dgm:prSet presAssocID="{64C49453-8482-454B-86A9-22B2759A8609}" presName="vertSpace2b" presStyleCnt="0"/>
      <dgm:spPr/>
    </dgm:pt>
    <dgm:pt modelId="{819BEF7E-446F-3E49-8798-B9BDAF68E49F}" type="pres">
      <dgm:prSet presAssocID="{62AFEDE9-677F-44E0-BD2F-89CD44C7A54A}" presName="horz2" presStyleCnt="0"/>
      <dgm:spPr/>
    </dgm:pt>
    <dgm:pt modelId="{AD253831-28D4-3646-AFED-431757E9D057}" type="pres">
      <dgm:prSet presAssocID="{62AFEDE9-677F-44E0-BD2F-89CD44C7A54A}" presName="horzSpace2" presStyleCnt="0"/>
      <dgm:spPr/>
    </dgm:pt>
    <dgm:pt modelId="{85250A0A-2032-CA4E-91B8-61DCE3E8656E}" type="pres">
      <dgm:prSet presAssocID="{62AFEDE9-677F-44E0-BD2F-89CD44C7A54A}" presName="tx2" presStyleLbl="revTx" presStyleIdx="5" presStyleCnt="10"/>
      <dgm:spPr/>
    </dgm:pt>
    <dgm:pt modelId="{12276DF9-D4DD-E54A-AD1B-F4A0EC28A4C4}" type="pres">
      <dgm:prSet presAssocID="{62AFEDE9-677F-44E0-BD2F-89CD44C7A54A}" presName="vert2" presStyleCnt="0"/>
      <dgm:spPr/>
    </dgm:pt>
    <dgm:pt modelId="{B59F77EB-08E5-544A-A6D5-D8C7403FC7D2}" type="pres">
      <dgm:prSet presAssocID="{62AFEDE9-677F-44E0-BD2F-89CD44C7A54A}" presName="thinLine2b" presStyleLbl="callout" presStyleIdx="3" presStyleCnt="7"/>
      <dgm:spPr/>
    </dgm:pt>
    <dgm:pt modelId="{0277C274-CF19-6940-B0D2-EC316B1057D9}" type="pres">
      <dgm:prSet presAssocID="{62AFEDE9-677F-44E0-BD2F-89CD44C7A54A}" presName="vertSpace2b" presStyleCnt="0"/>
      <dgm:spPr/>
    </dgm:pt>
    <dgm:pt modelId="{46DB8514-6E9E-7048-91C0-0431EFA46E70}" type="pres">
      <dgm:prSet presAssocID="{17520738-5FE4-40A9-A649-82E2D88C3998}" presName="horz2" presStyleCnt="0"/>
      <dgm:spPr/>
    </dgm:pt>
    <dgm:pt modelId="{BC592E39-63C5-1546-9543-85A49C83B9EF}" type="pres">
      <dgm:prSet presAssocID="{17520738-5FE4-40A9-A649-82E2D88C3998}" presName="horzSpace2" presStyleCnt="0"/>
      <dgm:spPr/>
    </dgm:pt>
    <dgm:pt modelId="{77915803-BADC-B741-9DA4-3913439AED77}" type="pres">
      <dgm:prSet presAssocID="{17520738-5FE4-40A9-A649-82E2D88C3998}" presName="tx2" presStyleLbl="revTx" presStyleIdx="6" presStyleCnt="10"/>
      <dgm:spPr/>
    </dgm:pt>
    <dgm:pt modelId="{0C586CA8-20D5-1841-A127-87F34CDAFC89}" type="pres">
      <dgm:prSet presAssocID="{17520738-5FE4-40A9-A649-82E2D88C3998}" presName="vert2" presStyleCnt="0"/>
      <dgm:spPr/>
    </dgm:pt>
    <dgm:pt modelId="{FA310973-B717-F747-974D-53634BC8EA77}" type="pres">
      <dgm:prSet presAssocID="{17520738-5FE4-40A9-A649-82E2D88C3998}" presName="thinLine2b" presStyleLbl="callout" presStyleIdx="4" presStyleCnt="7"/>
      <dgm:spPr/>
    </dgm:pt>
    <dgm:pt modelId="{059B06CF-E8A0-5C45-AF47-920A2282DC9C}" type="pres">
      <dgm:prSet presAssocID="{17520738-5FE4-40A9-A649-82E2D88C3998}" presName="vertSpace2b" presStyleCnt="0"/>
      <dgm:spPr/>
    </dgm:pt>
    <dgm:pt modelId="{78AFCFB7-05AF-D34F-B68D-814DB0A4F847}" type="pres">
      <dgm:prSet presAssocID="{00890AFC-EB28-4449-9897-D02162458AF8}" presName="thickLine" presStyleLbl="alignNode1" presStyleIdx="2" presStyleCnt="3"/>
      <dgm:spPr/>
    </dgm:pt>
    <dgm:pt modelId="{DCFED87D-FA1F-E840-85B9-79CE71736890}" type="pres">
      <dgm:prSet presAssocID="{00890AFC-EB28-4449-9897-D02162458AF8}" presName="horz1" presStyleCnt="0"/>
      <dgm:spPr/>
    </dgm:pt>
    <dgm:pt modelId="{123B4A62-8CCD-F04C-AB45-CB62EB141290}" type="pres">
      <dgm:prSet presAssocID="{00890AFC-EB28-4449-9897-D02162458AF8}" presName="tx1" presStyleLbl="revTx" presStyleIdx="7" presStyleCnt="10"/>
      <dgm:spPr/>
    </dgm:pt>
    <dgm:pt modelId="{E4C65A2F-E45C-EC45-9366-604C3A5C2DC1}" type="pres">
      <dgm:prSet presAssocID="{00890AFC-EB28-4449-9897-D02162458AF8}" presName="vert1" presStyleCnt="0"/>
      <dgm:spPr/>
    </dgm:pt>
    <dgm:pt modelId="{E61797DF-7EFB-514E-B61B-1789305F41DA}" type="pres">
      <dgm:prSet presAssocID="{D9F5CEA4-1FAF-4E0D-9B6D-ABAB20F91F31}" presName="vertSpace2a" presStyleCnt="0"/>
      <dgm:spPr/>
    </dgm:pt>
    <dgm:pt modelId="{18991B53-1CC4-154C-AB06-D53CD4F25483}" type="pres">
      <dgm:prSet presAssocID="{D9F5CEA4-1FAF-4E0D-9B6D-ABAB20F91F31}" presName="horz2" presStyleCnt="0"/>
      <dgm:spPr/>
    </dgm:pt>
    <dgm:pt modelId="{A3384E79-EDB1-9341-8A23-F5A2C63C25A6}" type="pres">
      <dgm:prSet presAssocID="{D9F5CEA4-1FAF-4E0D-9B6D-ABAB20F91F31}" presName="horzSpace2" presStyleCnt="0"/>
      <dgm:spPr/>
    </dgm:pt>
    <dgm:pt modelId="{7B41A0F7-E5D9-0A4E-B761-D61F8DF9E9A0}" type="pres">
      <dgm:prSet presAssocID="{D9F5CEA4-1FAF-4E0D-9B6D-ABAB20F91F31}" presName="tx2" presStyleLbl="revTx" presStyleIdx="8" presStyleCnt="10"/>
      <dgm:spPr/>
    </dgm:pt>
    <dgm:pt modelId="{5697035E-656E-FB44-B246-725A6973F195}" type="pres">
      <dgm:prSet presAssocID="{D9F5CEA4-1FAF-4E0D-9B6D-ABAB20F91F31}" presName="vert2" presStyleCnt="0"/>
      <dgm:spPr/>
    </dgm:pt>
    <dgm:pt modelId="{2C9E8704-1402-7346-B487-5ED1478CB51F}" type="pres">
      <dgm:prSet presAssocID="{D9F5CEA4-1FAF-4E0D-9B6D-ABAB20F91F31}" presName="thinLine2b" presStyleLbl="callout" presStyleIdx="5" presStyleCnt="7"/>
      <dgm:spPr/>
    </dgm:pt>
    <dgm:pt modelId="{8CEC13F1-879F-1447-8F16-D783A88BCB15}" type="pres">
      <dgm:prSet presAssocID="{D9F5CEA4-1FAF-4E0D-9B6D-ABAB20F91F31}" presName="vertSpace2b" presStyleCnt="0"/>
      <dgm:spPr/>
    </dgm:pt>
    <dgm:pt modelId="{25BE9A41-157C-8D44-A8E5-285E57EA889D}" type="pres">
      <dgm:prSet presAssocID="{12ECB065-48E4-4463-B06F-11DD3A427415}" presName="horz2" presStyleCnt="0"/>
      <dgm:spPr/>
    </dgm:pt>
    <dgm:pt modelId="{2E67CD08-CA60-5B40-9B50-57ADAC967C4D}" type="pres">
      <dgm:prSet presAssocID="{12ECB065-48E4-4463-B06F-11DD3A427415}" presName="horzSpace2" presStyleCnt="0"/>
      <dgm:spPr/>
    </dgm:pt>
    <dgm:pt modelId="{25447158-04FF-6148-9FD0-3D61338DF6E2}" type="pres">
      <dgm:prSet presAssocID="{12ECB065-48E4-4463-B06F-11DD3A427415}" presName="tx2" presStyleLbl="revTx" presStyleIdx="9" presStyleCnt="10"/>
      <dgm:spPr/>
    </dgm:pt>
    <dgm:pt modelId="{8E5BAE20-99AA-CC40-8EB1-7525A4C80687}" type="pres">
      <dgm:prSet presAssocID="{12ECB065-48E4-4463-B06F-11DD3A427415}" presName="vert2" presStyleCnt="0"/>
      <dgm:spPr/>
    </dgm:pt>
    <dgm:pt modelId="{1B6A750C-ED4F-974C-847D-72C88B6D0DF2}" type="pres">
      <dgm:prSet presAssocID="{12ECB065-48E4-4463-B06F-11DD3A427415}" presName="thinLine2b" presStyleLbl="callout" presStyleIdx="6" presStyleCnt="7"/>
      <dgm:spPr/>
    </dgm:pt>
    <dgm:pt modelId="{64366F97-878A-D44D-B21A-3D1638F89930}" type="pres">
      <dgm:prSet presAssocID="{12ECB065-48E4-4463-B06F-11DD3A427415}" presName="vertSpace2b" presStyleCnt="0"/>
      <dgm:spPr/>
    </dgm:pt>
  </dgm:ptLst>
  <dgm:cxnLst>
    <dgm:cxn modelId="{4431B10B-E28A-8A4A-A6F8-B18B06F787DA}" type="presOf" srcId="{00890AFC-EB28-4449-9897-D02162458AF8}" destId="{123B4A62-8CCD-F04C-AB45-CB62EB141290}" srcOrd="0" destOrd="0" presId="urn:microsoft.com/office/officeart/2008/layout/LinedList"/>
    <dgm:cxn modelId="{223AFC17-E42C-4242-9911-34CD99B3B2BA}" srcId="{F6D5D386-F96F-424A-B468-41FF383C040E}" destId="{64C49453-8482-454B-86A9-22B2759A8609}" srcOrd="0" destOrd="0" parTransId="{E1D873C6-4726-422C-AD02-E5FCEFFB3C4B}" sibTransId="{8AC40B08-D148-4D13-B582-90A63F652B5E}"/>
    <dgm:cxn modelId="{2A9CD71A-97D8-4F18-9A58-B37752359F72}" srcId="{00890AFC-EB28-4449-9897-D02162458AF8}" destId="{12ECB065-48E4-4463-B06F-11DD3A427415}" srcOrd="1" destOrd="0" parTransId="{CE3708E3-9B1A-4923-9099-3C0DC41AB61D}" sibTransId="{A53679A9-1A41-4203-947B-3DA5444FE6D1}"/>
    <dgm:cxn modelId="{AD970626-1951-4B3B-9790-011B07905339}" srcId="{F6D5D386-F96F-424A-B468-41FF383C040E}" destId="{17520738-5FE4-40A9-A649-82E2D88C3998}" srcOrd="2" destOrd="0" parTransId="{742B462D-8EC2-4783-9323-ACBEEA5479BE}" sibTransId="{E9E0AD26-6923-4B0E-9406-D8DD9C48E362}"/>
    <dgm:cxn modelId="{9310B334-11E3-4B23-AE5D-1FB1888F05AB}" srcId="{AD500E4C-CBC3-4082-AFA6-3AB48AC8B5BA}" destId="{00890AFC-EB28-4449-9897-D02162458AF8}" srcOrd="2" destOrd="0" parTransId="{89C3C161-E933-4BF8-AF57-346C62DD0EA1}" sibTransId="{313E4299-F5CC-4402-BA9C-9A371279C7B6}"/>
    <dgm:cxn modelId="{903AE438-2048-6E43-9350-FB4C4213F1A8}" type="presOf" srcId="{F6D5D386-F96F-424A-B468-41FF383C040E}" destId="{F6B93D0E-6D3D-EF45-96D5-9F93C7A4B4DD}" srcOrd="0" destOrd="0" presId="urn:microsoft.com/office/officeart/2008/layout/LinedList"/>
    <dgm:cxn modelId="{37DDFB39-E23E-46F5-A49B-35C856863D2C}" srcId="{AD500E4C-CBC3-4082-AFA6-3AB48AC8B5BA}" destId="{F6D5D386-F96F-424A-B468-41FF383C040E}" srcOrd="1" destOrd="0" parTransId="{94CE2CAC-8638-440A-A514-B070BA0EEC58}" sibTransId="{384C5497-89A9-47F2-9B1B-1A66768F6061}"/>
    <dgm:cxn modelId="{9EE8BE48-4914-3F47-BC63-83FF938DDD40}" type="presOf" srcId="{ACCD068F-BBA1-491B-BDE5-E898BD2298D9}" destId="{4D5F9FFA-5620-914C-B957-EFF2AB6A8205}" srcOrd="0" destOrd="0" presId="urn:microsoft.com/office/officeart/2008/layout/LinedList"/>
    <dgm:cxn modelId="{D6457070-E8DD-A244-86DE-848D4890A3C2}" type="presOf" srcId="{64C49453-8482-454B-86A9-22B2759A8609}" destId="{748BD381-3B30-E94E-9242-7A0406C5E0EA}" srcOrd="0" destOrd="0" presId="urn:microsoft.com/office/officeart/2008/layout/LinedList"/>
    <dgm:cxn modelId="{E0AE8073-3FF4-4533-8F09-BF69840A3645}" srcId="{00890AFC-EB28-4449-9897-D02162458AF8}" destId="{D9F5CEA4-1FAF-4E0D-9B6D-ABAB20F91F31}" srcOrd="0" destOrd="0" parTransId="{9251D3D4-9AA3-4183-9A99-DAC88DC00847}" sibTransId="{17129F72-BDE4-4208-8D68-FA9E59D026A2}"/>
    <dgm:cxn modelId="{D376D579-3F30-374D-AF87-4D25F1CB267B}" type="presOf" srcId="{62AFEDE9-677F-44E0-BD2F-89CD44C7A54A}" destId="{85250A0A-2032-CA4E-91B8-61DCE3E8656E}" srcOrd="0" destOrd="0" presId="urn:microsoft.com/office/officeart/2008/layout/LinedList"/>
    <dgm:cxn modelId="{EED3E27F-19FA-F141-9908-AF375078F36A}" type="presOf" srcId="{AD500E4C-CBC3-4082-AFA6-3AB48AC8B5BA}" destId="{151F439E-82F1-7B4C-BDDF-1BC962BDAEFE}" srcOrd="0" destOrd="0" presId="urn:microsoft.com/office/officeart/2008/layout/LinedList"/>
    <dgm:cxn modelId="{7F9F5885-6EF8-EE48-836F-2F70C48ED8B4}" type="presOf" srcId="{17520738-5FE4-40A9-A649-82E2D88C3998}" destId="{77915803-BADC-B741-9DA4-3913439AED77}" srcOrd="0" destOrd="0" presId="urn:microsoft.com/office/officeart/2008/layout/LinedList"/>
    <dgm:cxn modelId="{AD822E88-8706-E346-B047-CC78D6113EEA}" type="presOf" srcId="{12ECB065-48E4-4463-B06F-11DD3A427415}" destId="{25447158-04FF-6148-9FD0-3D61338DF6E2}" srcOrd="0" destOrd="0" presId="urn:microsoft.com/office/officeart/2008/layout/LinedList"/>
    <dgm:cxn modelId="{8D0A8C95-2FF1-214A-9EFD-26E4AA7310EA}" type="presOf" srcId="{A60353FD-07EC-436F-A29A-58B4CFFCD038}" destId="{F3C76C22-EE1C-C34A-9E8B-33C9CAADD3C2}" srcOrd="0" destOrd="0" presId="urn:microsoft.com/office/officeart/2008/layout/LinedList"/>
    <dgm:cxn modelId="{50EE57A9-9DCF-4C62-8869-3F16F696D8C0}" srcId="{F6D5D386-F96F-424A-B468-41FF383C040E}" destId="{62AFEDE9-677F-44E0-BD2F-89CD44C7A54A}" srcOrd="1" destOrd="0" parTransId="{83C5A319-5736-422F-AE4D-DE2042D27072}" sibTransId="{4386F772-2CF9-4FE2-9219-EF3FB6E2D2AE}"/>
    <dgm:cxn modelId="{B7EAA4CB-433E-4125-AFE7-10323008732A}" srcId="{AD500E4C-CBC3-4082-AFA6-3AB48AC8B5BA}" destId="{A60353FD-07EC-436F-A29A-58B4CFFCD038}" srcOrd="0" destOrd="0" parTransId="{8E095C58-A46A-4B36-B8B5-72200A9429BB}" sibTransId="{5D8AF0D7-37E6-48A5-81DC-AC74F1B9C451}"/>
    <dgm:cxn modelId="{9EDE7CD3-FC80-B448-98BB-05B75E0FF4E5}" type="presOf" srcId="{BF566DA2-28F6-4CEB-A87C-8E5254B9383F}" destId="{D5A8AEEC-2134-7542-80A5-D2E775780CE0}" srcOrd="0" destOrd="0" presId="urn:microsoft.com/office/officeart/2008/layout/LinedList"/>
    <dgm:cxn modelId="{76DE5DD8-9944-48E1-BBC2-420650A240DB}" srcId="{A60353FD-07EC-436F-A29A-58B4CFFCD038}" destId="{BF566DA2-28F6-4CEB-A87C-8E5254B9383F}" srcOrd="0" destOrd="0" parTransId="{5D092765-8D2F-41C3-9C1A-0A54CD033979}" sibTransId="{6B3F30B4-E7A8-4D80-854B-542ADC554330}"/>
    <dgm:cxn modelId="{A02C57FB-2385-4A70-9012-B8FCB16FC8D5}" srcId="{A60353FD-07EC-436F-A29A-58B4CFFCD038}" destId="{ACCD068F-BBA1-491B-BDE5-E898BD2298D9}" srcOrd="1" destOrd="0" parTransId="{55823848-A133-4BF5-BE80-CD92717D1414}" sibTransId="{3E3F385C-B2EE-4CAC-8BD2-108DB3C53BDF}"/>
    <dgm:cxn modelId="{F0B680FE-EB9C-8441-9A8D-5DBB306645EA}" type="presOf" srcId="{D9F5CEA4-1FAF-4E0D-9B6D-ABAB20F91F31}" destId="{7B41A0F7-E5D9-0A4E-B761-D61F8DF9E9A0}" srcOrd="0" destOrd="0" presId="urn:microsoft.com/office/officeart/2008/layout/LinedList"/>
    <dgm:cxn modelId="{F83F15C5-61DB-B94A-8C0F-7B6EDD83B8DF}" type="presParOf" srcId="{151F439E-82F1-7B4C-BDDF-1BC962BDAEFE}" destId="{16439F85-4E56-934A-876F-EF669B590232}" srcOrd="0" destOrd="0" presId="urn:microsoft.com/office/officeart/2008/layout/LinedList"/>
    <dgm:cxn modelId="{27EFA0E7-3271-4440-8895-10F17D2F5B21}" type="presParOf" srcId="{151F439E-82F1-7B4C-BDDF-1BC962BDAEFE}" destId="{DD9D2898-6012-EC48-AE29-45F7ACA3422F}" srcOrd="1" destOrd="0" presId="urn:microsoft.com/office/officeart/2008/layout/LinedList"/>
    <dgm:cxn modelId="{9140D405-F4B0-B340-8747-BBAD62AC2D63}" type="presParOf" srcId="{DD9D2898-6012-EC48-AE29-45F7ACA3422F}" destId="{F3C76C22-EE1C-C34A-9E8B-33C9CAADD3C2}" srcOrd="0" destOrd="0" presId="urn:microsoft.com/office/officeart/2008/layout/LinedList"/>
    <dgm:cxn modelId="{084D53A6-9D3D-BD44-8242-53F70F3C2F57}" type="presParOf" srcId="{DD9D2898-6012-EC48-AE29-45F7ACA3422F}" destId="{DB6737F9-927B-DD4A-BD8D-CDEC795AE808}" srcOrd="1" destOrd="0" presId="urn:microsoft.com/office/officeart/2008/layout/LinedList"/>
    <dgm:cxn modelId="{057ADEA9-F6C6-3843-8462-A22B436DD386}" type="presParOf" srcId="{DB6737F9-927B-DD4A-BD8D-CDEC795AE808}" destId="{CF6CDF39-4F5F-6D4B-98A0-0F1AD69E48ED}" srcOrd="0" destOrd="0" presId="urn:microsoft.com/office/officeart/2008/layout/LinedList"/>
    <dgm:cxn modelId="{F3E08C94-6447-4D4A-BC50-0BB7B62DF3CE}" type="presParOf" srcId="{DB6737F9-927B-DD4A-BD8D-CDEC795AE808}" destId="{C26E03C4-24FF-2B4D-AB49-92810FBFA351}" srcOrd="1" destOrd="0" presId="urn:microsoft.com/office/officeart/2008/layout/LinedList"/>
    <dgm:cxn modelId="{221C880F-C538-6A41-BD32-A28164DAD6C6}" type="presParOf" srcId="{C26E03C4-24FF-2B4D-AB49-92810FBFA351}" destId="{BEA91432-D1CC-1842-9F07-2F8F55CDC8B8}" srcOrd="0" destOrd="0" presId="urn:microsoft.com/office/officeart/2008/layout/LinedList"/>
    <dgm:cxn modelId="{1C42CC13-FE31-1C49-A6AB-148F211666BD}" type="presParOf" srcId="{C26E03C4-24FF-2B4D-AB49-92810FBFA351}" destId="{D5A8AEEC-2134-7542-80A5-D2E775780CE0}" srcOrd="1" destOrd="0" presId="urn:microsoft.com/office/officeart/2008/layout/LinedList"/>
    <dgm:cxn modelId="{AA4E3C4F-BE57-1B4E-A438-7130178DB6DF}" type="presParOf" srcId="{C26E03C4-24FF-2B4D-AB49-92810FBFA351}" destId="{7CA35AC7-3F35-854C-B37B-E383BD2F9EA2}" srcOrd="2" destOrd="0" presId="urn:microsoft.com/office/officeart/2008/layout/LinedList"/>
    <dgm:cxn modelId="{1647D860-1F1E-964E-9D83-B9141FC0668C}" type="presParOf" srcId="{DB6737F9-927B-DD4A-BD8D-CDEC795AE808}" destId="{F9648C64-935D-4542-AE7A-67CC4E11F6D2}" srcOrd="2" destOrd="0" presId="urn:microsoft.com/office/officeart/2008/layout/LinedList"/>
    <dgm:cxn modelId="{D969FCC2-0149-3944-A54F-471D37B05AC0}" type="presParOf" srcId="{DB6737F9-927B-DD4A-BD8D-CDEC795AE808}" destId="{BF125CF9-0C3A-604A-96BD-9994002B047D}" srcOrd="3" destOrd="0" presId="urn:microsoft.com/office/officeart/2008/layout/LinedList"/>
    <dgm:cxn modelId="{D528522A-6DB9-7B4D-9B04-5719C9F76A6E}" type="presParOf" srcId="{DB6737F9-927B-DD4A-BD8D-CDEC795AE808}" destId="{BF6ED467-4872-FA4A-A7D1-705129F33730}" srcOrd="4" destOrd="0" presId="urn:microsoft.com/office/officeart/2008/layout/LinedList"/>
    <dgm:cxn modelId="{32A1C1CB-E184-6045-9D89-73E99F381F57}" type="presParOf" srcId="{BF6ED467-4872-FA4A-A7D1-705129F33730}" destId="{2372C6A8-0E55-2249-A371-74B3621D1C40}" srcOrd="0" destOrd="0" presId="urn:microsoft.com/office/officeart/2008/layout/LinedList"/>
    <dgm:cxn modelId="{BEAA9F97-F116-574F-9877-5004F942569A}" type="presParOf" srcId="{BF6ED467-4872-FA4A-A7D1-705129F33730}" destId="{4D5F9FFA-5620-914C-B957-EFF2AB6A8205}" srcOrd="1" destOrd="0" presId="urn:microsoft.com/office/officeart/2008/layout/LinedList"/>
    <dgm:cxn modelId="{63BE5D4C-0184-8944-8B69-0E38BED330A1}" type="presParOf" srcId="{BF6ED467-4872-FA4A-A7D1-705129F33730}" destId="{BE45DD9B-DEFA-7C44-A81D-F29F50D0B02B}" srcOrd="2" destOrd="0" presId="urn:microsoft.com/office/officeart/2008/layout/LinedList"/>
    <dgm:cxn modelId="{1D77B2A1-1461-C041-880B-CEF01A937A2D}" type="presParOf" srcId="{DB6737F9-927B-DD4A-BD8D-CDEC795AE808}" destId="{2301E3B5-506F-334E-B851-CB789F70A6FF}" srcOrd="5" destOrd="0" presId="urn:microsoft.com/office/officeart/2008/layout/LinedList"/>
    <dgm:cxn modelId="{52729618-9EDD-DA4F-8BF1-96E9EEF456BD}" type="presParOf" srcId="{DB6737F9-927B-DD4A-BD8D-CDEC795AE808}" destId="{A18580AE-CF5C-DC40-8FD2-282A0895D754}" srcOrd="6" destOrd="0" presId="urn:microsoft.com/office/officeart/2008/layout/LinedList"/>
    <dgm:cxn modelId="{56DF3ABC-995A-AE49-BCA3-76EF3CF96FFA}" type="presParOf" srcId="{151F439E-82F1-7B4C-BDDF-1BC962BDAEFE}" destId="{03D46EDB-1314-2045-B33D-333BAF383760}" srcOrd="2" destOrd="0" presId="urn:microsoft.com/office/officeart/2008/layout/LinedList"/>
    <dgm:cxn modelId="{8FA19856-77CF-0745-A164-C4B7B298570D}" type="presParOf" srcId="{151F439E-82F1-7B4C-BDDF-1BC962BDAEFE}" destId="{B4663085-E09C-214A-B6E1-6390170E01C8}" srcOrd="3" destOrd="0" presId="urn:microsoft.com/office/officeart/2008/layout/LinedList"/>
    <dgm:cxn modelId="{873F40F1-FA01-AC47-99E6-89AA88B9C03F}" type="presParOf" srcId="{B4663085-E09C-214A-B6E1-6390170E01C8}" destId="{F6B93D0E-6D3D-EF45-96D5-9F93C7A4B4DD}" srcOrd="0" destOrd="0" presId="urn:microsoft.com/office/officeart/2008/layout/LinedList"/>
    <dgm:cxn modelId="{E3E5CB4F-1308-7D44-A7CB-A473BFEE5CA6}" type="presParOf" srcId="{B4663085-E09C-214A-B6E1-6390170E01C8}" destId="{D29E6FC3-2839-4046-9FA7-1AF7DF35CC23}" srcOrd="1" destOrd="0" presId="urn:microsoft.com/office/officeart/2008/layout/LinedList"/>
    <dgm:cxn modelId="{C4410CE8-D721-6248-A0CC-71EC68A9DAA7}" type="presParOf" srcId="{D29E6FC3-2839-4046-9FA7-1AF7DF35CC23}" destId="{1154D717-750B-E04A-9DD9-810358E04B3F}" srcOrd="0" destOrd="0" presId="urn:microsoft.com/office/officeart/2008/layout/LinedList"/>
    <dgm:cxn modelId="{244F8FD8-93ED-6D48-A193-7DC09A993C81}" type="presParOf" srcId="{D29E6FC3-2839-4046-9FA7-1AF7DF35CC23}" destId="{0663ED8D-3050-2642-8A92-851ABD855E70}" srcOrd="1" destOrd="0" presId="urn:microsoft.com/office/officeart/2008/layout/LinedList"/>
    <dgm:cxn modelId="{368DF0F4-745D-AF48-8AEA-9AA99AFB106D}" type="presParOf" srcId="{0663ED8D-3050-2642-8A92-851ABD855E70}" destId="{CA5A2409-079A-EF40-A820-001B80A6ADD2}" srcOrd="0" destOrd="0" presId="urn:microsoft.com/office/officeart/2008/layout/LinedList"/>
    <dgm:cxn modelId="{CE27C9DA-0749-1B4B-8CA6-109F7C6B7220}" type="presParOf" srcId="{0663ED8D-3050-2642-8A92-851ABD855E70}" destId="{748BD381-3B30-E94E-9242-7A0406C5E0EA}" srcOrd="1" destOrd="0" presId="urn:microsoft.com/office/officeart/2008/layout/LinedList"/>
    <dgm:cxn modelId="{A5289479-B1FC-8A43-B77A-3C4A1CEC91DB}" type="presParOf" srcId="{0663ED8D-3050-2642-8A92-851ABD855E70}" destId="{D1636E06-7FAA-FE49-A233-04502BC138A7}" srcOrd="2" destOrd="0" presId="urn:microsoft.com/office/officeart/2008/layout/LinedList"/>
    <dgm:cxn modelId="{F407B6C2-EAF0-F645-825F-2D65A356F56C}" type="presParOf" srcId="{D29E6FC3-2839-4046-9FA7-1AF7DF35CC23}" destId="{CD6D29A9-D184-9A48-A924-E53171459747}" srcOrd="2" destOrd="0" presId="urn:microsoft.com/office/officeart/2008/layout/LinedList"/>
    <dgm:cxn modelId="{FC8A95DA-4642-9346-9DA5-E4EBBE25EAC8}" type="presParOf" srcId="{D29E6FC3-2839-4046-9FA7-1AF7DF35CC23}" destId="{D23D1744-C060-D34D-A3CD-DC02F8CD34B9}" srcOrd="3" destOrd="0" presId="urn:microsoft.com/office/officeart/2008/layout/LinedList"/>
    <dgm:cxn modelId="{4AF75F72-B94A-3642-9B82-B151F3CE7D0F}" type="presParOf" srcId="{D29E6FC3-2839-4046-9FA7-1AF7DF35CC23}" destId="{819BEF7E-446F-3E49-8798-B9BDAF68E49F}" srcOrd="4" destOrd="0" presId="urn:microsoft.com/office/officeart/2008/layout/LinedList"/>
    <dgm:cxn modelId="{316FC7FF-3855-614D-8C9B-3B7B9A8C83D6}" type="presParOf" srcId="{819BEF7E-446F-3E49-8798-B9BDAF68E49F}" destId="{AD253831-28D4-3646-AFED-431757E9D057}" srcOrd="0" destOrd="0" presId="urn:microsoft.com/office/officeart/2008/layout/LinedList"/>
    <dgm:cxn modelId="{EBFDE2CD-B8A3-E448-86AF-44C2885229D5}" type="presParOf" srcId="{819BEF7E-446F-3E49-8798-B9BDAF68E49F}" destId="{85250A0A-2032-CA4E-91B8-61DCE3E8656E}" srcOrd="1" destOrd="0" presId="urn:microsoft.com/office/officeart/2008/layout/LinedList"/>
    <dgm:cxn modelId="{4636B107-6AF8-514D-9149-05225169F5E4}" type="presParOf" srcId="{819BEF7E-446F-3E49-8798-B9BDAF68E49F}" destId="{12276DF9-D4DD-E54A-AD1B-F4A0EC28A4C4}" srcOrd="2" destOrd="0" presId="urn:microsoft.com/office/officeart/2008/layout/LinedList"/>
    <dgm:cxn modelId="{5421096B-12FF-2B4B-9E05-86275368ED58}" type="presParOf" srcId="{D29E6FC3-2839-4046-9FA7-1AF7DF35CC23}" destId="{B59F77EB-08E5-544A-A6D5-D8C7403FC7D2}" srcOrd="5" destOrd="0" presId="urn:microsoft.com/office/officeart/2008/layout/LinedList"/>
    <dgm:cxn modelId="{D7D82A94-4569-5547-95E2-D568130EE705}" type="presParOf" srcId="{D29E6FC3-2839-4046-9FA7-1AF7DF35CC23}" destId="{0277C274-CF19-6940-B0D2-EC316B1057D9}" srcOrd="6" destOrd="0" presId="urn:microsoft.com/office/officeart/2008/layout/LinedList"/>
    <dgm:cxn modelId="{3DB4848D-502C-504B-913D-956E0802F872}" type="presParOf" srcId="{D29E6FC3-2839-4046-9FA7-1AF7DF35CC23}" destId="{46DB8514-6E9E-7048-91C0-0431EFA46E70}" srcOrd="7" destOrd="0" presId="urn:microsoft.com/office/officeart/2008/layout/LinedList"/>
    <dgm:cxn modelId="{12F9A501-449D-934F-8C9B-FF4397041474}" type="presParOf" srcId="{46DB8514-6E9E-7048-91C0-0431EFA46E70}" destId="{BC592E39-63C5-1546-9543-85A49C83B9EF}" srcOrd="0" destOrd="0" presId="urn:microsoft.com/office/officeart/2008/layout/LinedList"/>
    <dgm:cxn modelId="{9C39C33C-2D27-F042-BF0B-2BCF93CDEBD1}" type="presParOf" srcId="{46DB8514-6E9E-7048-91C0-0431EFA46E70}" destId="{77915803-BADC-B741-9DA4-3913439AED77}" srcOrd="1" destOrd="0" presId="urn:microsoft.com/office/officeart/2008/layout/LinedList"/>
    <dgm:cxn modelId="{E5783A7B-432F-ED41-9E79-783F2AA4432B}" type="presParOf" srcId="{46DB8514-6E9E-7048-91C0-0431EFA46E70}" destId="{0C586CA8-20D5-1841-A127-87F34CDAFC89}" srcOrd="2" destOrd="0" presId="urn:microsoft.com/office/officeart/2008/layout/LinedList"/>
    <dgm:cxn modelId="{20E31CD5-74E3-5B46-B569-3756CB67B69C}" type="presParOf" srcId="{D29E6FC3-2839-4046-9FA7-1AF7DF35CC23}" destId="{FA310973-B717-F747-974D-53634BC8EA77}" srcOrd="8" destOrd="0" presId="urn:microsoft.com/office/officeart/2008/layout/LinedList"/>
    <dgm:cxn modelId="{DF634197-7650-8446-9E91-44B22BF00E1B}" type="presParOf" srcId="{D29E6FC3-2839-4046-9FA7-1AF7DF35CC23}" destId="{059B06CF-E8A0-5C45-AF47-920A2282DC9C}" srcOrd="9" destOrd="0" presId="urn:microsoft.com/office/officeart/2008/layout/LinedList"/>
    <dgm:cxn modelId="{A6C807D7-A486-EB4F-B72B-234E1EB98175}" type="presParOf" srcId="{151F439E-82F1-7B4C-BDDF-1BC962BDAEFE}" destId="{78AFCFB7-05AF-D34F-B68D-814DB0A4F847}" srcOrd="4" destOrd="0" presId="urn:microsoft.com/office/officeart/2008/layout/LinedList"/>
    <dgm:cxn modelId="{6AEADF6B-53B4-294A-ACFE-763FE61C9F50}" type="presParOf" srcId="{151F439E-82F1-7B4C-BDDF-1BC962BDAEFE}" destId="{DCFED87D-FA1F-E840-85B9-79CE71736890}" srcOrd="5" destOrd="0" presId="urn:microsoft.com/office/officeart/2008/layout/LinedList"/>
    <dgm:cxn modelId="{67EAD2A0-DEE2-2148-B714-498AC040F512}" type="presParOf" srcId="{DCFED87D-FA1F-E840-85B9-79CE71736890}" destId="{123B4A62-8CCD-F04C-AB45-CB62EB141290}" srcOrd="0" destOrd="0" presId="urn:microsoft.com/office/officeart/2008/layout/LinedList"/>
    <dgm:cxn modelId="{7BD10F82-B300-064D-B2AB-151385515E01}" type="presParOf" srcId="{DCFED87D-FA1F-E840-85B9-79CE71736890}" destId="{E4C65A2F-E45C-EC45-9366-604C3A5C2DC1}" srcOrd="1" destOrd="0" presId="urn:microsoft.com/office/officeart/2008/layout/LinedList"/>
    <dgm:cxn modelId="{E85D43F4-FBB4-124F-926F-08D33462A405}" type="presParOf" srcId="{E4C65A2F-E45C-EC45-9366-604C3A5C2DC1}" destId="{E61797DF-7EFB-514E-B61B-1789305F41DA}" srcOrd="0" destOrd="0" presId="urn:microsoft.com/office/officeart/2008/layout/LinedList"/>
    <dgm:cxn modelId="{D13D0CAE-CE49-8F4A-84A6-7BD68A3E0A15}" type="presParOf" srcId="{E4C65A2F-E45C-EC45-9366-604C3A5C2DC1}" destId="{18991B53-1CC4-154C-AB06-D53CD4F25483}" srcOrd="1" destOrd="0" presId="urn:microsoft.com/office/officeart/2008/layout/LinedList"/>
    <dgm:cxn modelId="{9DBCCD8A-C5B0-5E49-B3FA-A1A720A43568}" type="presParOf" srcId="{18991B53-1CC4-154C-AB06-D53CD4F25483}" destId="{A3384E79-EDB1-9341-8A23-F5A2C63C25A6}" srcOrd="0" destOrd="0" presId="urn:microsoft.com/office/officeart/2008/layout/LinedList"/>
    <dgm:cxn modelId="{EDEF93E7-589F-494F-BF85-6433DACB066F}" type="presParOf" srcId="{18991B53-1CC4-154C-AB06-D53CD4F25483}" destId="{7B41A0F7-E5D9-0A4E-B761-D61F8DF9E9A0}" srcOrd="1" destOrd="0" presId="urn:microsoft.com/office/officeart/2008/layout/LinedList"/>
    <dgm:cxn modelId="{C656C38E-1FCD-0A4C-BC74-8A883701D9CB}" type="presParOf" srcId="{18991B53-1CC4-154C-AB06-D53CD4F25483}" destId="{5697035E-656E-FB44-B246-725A6973F195}" srcOrd="2" destOrd="0" presId="urn:microsoft.com/office/officeart/2008/layout/LinedList"/>
    <dgm:cxn modelId="{284775A9-81C8-7041-835F-0CC8DAFD1C12}" type="presParOf" srcId="{E4C65A2F-E45C-EC45-9366-604C3A5C2DC1}" destId="{2C9E8704-1402-7346-B487-5ED1478CB51F}" srcOrd="2" destOrd="0" presId="urn:microsoft.com/office/officeart/2008/layout/LinedList"/>
    <dgm:cxn modelId="{05B8D84A-CAF1-184F-992A-0CE79D4F066A}" type="presParOf" srcId="{E4C65A2F-E45C-EC45-9366-604C3A5C2DC1}" destId="{8CEC13F1-879F-1447-8F16-D783A88BCB15}" srcOrd="3" destOrd="0" presId="urn:microsoft.com/office/officeart/2008/layout/LinedList"/>
    <dgm:cxn modelId="{E11D9E79-F875-A64A-9E4F-5BC8A637A2B9}" type="presParOf" srcId="{E4C65A2F-E45C-EC45-9366-604C3A5C2DC1}" destId="{25BE9A41-157C-8D44-A8E5-285E57EA889D}" srcOrd="4" destOrd="0" presId="urn:microsoft.com/office/officeart/2008/layout/LinedList"/>
    <dgm:cxn modelId="{0D521EF6-FC11-FE41-BAB3-39501334F428}" type="presParOf" srcId="{25BE9A41-157C-8D44-A8E5-285E57EA889D}" destId="{2E67CD08-CA60-5B40-9B50-57ADAC967C4D}" srcOrd="0" destOrd="0" presId="urn:microsoft.com/office/officeart/2008/layout/LinedList"/>
    <dgm:cxn modelId="{A5EB2A5B-6D74-A546-AE65-E1789E9F559D}" type="presParOf" srcId="{25BE9A41-157C-8D44-A8E5-285E57EA889D}" destId="{25447158-04FF-6148-9FD0-3D61338DF6E2}" srcOrd="1" destOrd="0" presId="urn:microsoft.com/office/officeart/2008/layout/LinedList"/>
    <dgm:cxn modelId="{2F244216-54A5-E24F-8BFA-A2E6CB2C9E15}" type="presParOf" srcId="{25BE9A41-157C-8D44-A8E5-285E57EA889D}" destId="{8E5BAE20-99AA-CC40-8EB1-7525A4C80687}" srcOrd="2" destOrd="0" presId="urn:microsoft.com/office/officeart/2008/layout/LinedList"/>
    <dgm:cxn modelId="{441E850B-8577-8041-8252-C7D27A81F273}" type="presParOf" srcId="{E4C65A2F-E45C-EC45-9366-604C3A5C2DC1}" destId="{1B6A750C-ED4F-974C-847D-72C88B6D0DF2}" srcOrd="5" destOrd="0" presId="urn:microsoft.com/office/officeart/2008/layout/LinedList"/>
    <dgm:cxn modelId="{8E230EB7-FFB8-F441-AEA9-B522FE31B288}" type="presParOf" srcId="{E4C65A2F-E45C-EC45-9366-604C3A5C2DC1}" destId="{64366F97-878A-D44D-B21A-3D1638F89930}"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19E8BF-051F-4F33-B21F-7B948C76CFEE}"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C74FEBD-75CE-4829-85E4-593CEA1E4CB5}">
      <dgm:prSet/>
      <dgm:spPr/>
      <dgm:t>
        <a:bodyPr/>
        <a:lstStyle/>
        <a:p>
          <a:pPr>
            <a:lnSpc>
              <a:spcPct val="100000"/>
            </a:lnSpc>
          </a:pPr>
          <a:r>
            <a:rPr lang="en-US" b="1" i="0"/>
            <a:t>Does the schedule work?</a:t>
          </a:r>
          <a:endParaRPr lang="en-US"/>
        </a:p>
      </dgm:t>
    </dgm:pt>
    <dgm:pt modelId="{06A6F617-2F17-4C07-A319-77F5F4B202D7}" type="parTrans" cxnId="{94C9386D-E724-4F74-B6F6-998B79EC54D8}">
      <dgm:prSet/>
      <dgm:spPr/>
      <dgm:t>
        <a:bodyPr/>
        <a:lstStyle/>
        <a:p>
          <a:endParaRPr lang="en-US"/>
        </a:p>
      </dgm:t>
    </dgm:pt>
    <dgm:pt modelId="{34F4AF1A-F7A6-4AF1-889D-6673CDC3DC30}" type="sibTrans" cxnId="{94C9386D-E724-4F74-B6F6-998B79EC54D8}">
      <dgm:prSet/>
      <dgm:spPr/>
      <dgm:t>
        <a:bodyPr/>
        <a:lstStyle/>
        <a:p>
          <a:endParaRPr lang="en-US"/>
        </a:p>
      </dgm:t>
    </dgm:pt>
    <dgm:pt modelId="{25C88A2E-8586-43D4-8B76-33AA6F6DAE4C}">
      <dgm:prSet/>
      <dgm:spPr/>
      <dgm:t>
        <a:bodyPr/>
        <a:lstStyle/>
        <a:p>
          <a:pPr>
            <a:lnSpc>
              <a:spcPct val="100000"/>
            </a:lnSpc>
            <a:buFont typeface="Arial" panose="020B0604020202020204" pitchFamily="34" charset="0"/>
            <a:buChar char="•"/>
          </a:pPr>
          <a:r>
            <a:rPr lang="en-US" b="0" i="0" dirty="0"/>
            <a:t>Early stakeholder alignment (by mid-January) is critical to avoid cascading delays.</a:t>
          </a:r>
          <a:endParaRPr lang="en-US" dirty="0"/>
        </a:p>
      </dgm:t>
    </dgm:pt>
    <dgm:pt modelId="{BC2067A0-C819-45BD-B221-678D2BE1A2E0}" type="parTrans" cxnId="{59BF7D21-48E1-4DE2-9DB3-91C2BC68F2C0}">
      <dgm:prSet/>
      <dgm:spPr/>
      <dgm:t>
        <a:bodyPr/>
        <a:lstStyle/>
        <a:p>
          <a:endParaRPr lang="en-US"/>
        </a:p>
      </dgm:t>
    </dgm:pt>
    <dgm:pt modelId="{40E15D31-3F90-450E-AEE7-043E91B63EE1}" type="sibTrans" cxnId="{59BF7D21-48E1-4DE2-9DB3-91C2BC68F2C0}">
      <dgm:prSet/>
      <dgm:spPr/>
      <dgm:t>
        <a:bodyPr/>
        <a:lstStyle/>
        <a:p>
          <a:endParaRPr lang="en-US"/>
        </a:p>
      </dgm:t>
    </dgm:pt>
    <dgm:pt modelId="{9C8B6036-82F0-4720-92FF-4234D8A762B8}">
      <dgm:prSet/>
      <dgm:spPr/>
      <dgm:t>
        <a:bodyPr/>
        <a:lstStyle/>
        <a:p>
          <a:pPr>
            <a:lnSpc>
              <a:spcPct val="100000"/>
            </a:lnSpc>
            <a:buFont typeface="Arial" panose="020B0604020202020204" pitchFamily="34" charset="0"/>
            <a:buChar char="•"/>
          </a:pPr>
          <a:r>
            <a:rPr lang="en-US" b="0" i="0" dirty="0"/>
            <a:t>Training programs require meticulous planning to fit within the broader timeline.</a:t>
          </a:r>
          <a:endParaRPr lang="en-US" dirty="0"/>
        </a:p>
      </dgm:t>
    </dgm:pt>
    <dgm:pt modelId="{7167F466-F7E0-4BBE-96AE-219FD91BBD05}" type="parTrans" cxnId="{1D353122-5F53-47A6-B3F3-25A3218CA914}">
      <dgm:prSet/>
      <dgm:spPr/>
      <dgm:t>
        <a:bodyPr/>
        <a:lstStyle/>
        <a:p>
          <a:endParaRPr lang="en-US"/>
        </a:p>
      </dgm:t>
    </dgm:pt>
    <dgm:pt modelId="{8B4C339A-8320-4618-A5F5-82D2944ADCFF}" type="sibTrans" cxnId="{1D353122-5F53-47A6-B3F3-25A3218CA914}">
      <dgm:prSet/>
      <dgm:spPr/>
      <dgm:t>
        <a:bodyPr/>
        <a:lstStyle/>
        <a:p>
          <a:endParaRPr lang="en-US"/>
        </a:p>
      </dgm:t>
    </dgm:pt>
    <dgm:pt modelId="{523E55BF-CB71-4684-BF7A-FA8B35A2986F}">
      <dgm:prSet/>
      <dgm:spPr/>
      <dgm:t>
        <a:bodyPr/>
        <a:lstStyle/>
        <a:p>
          <a:pPr>
            <a:lnSpc>
              <a:spcPct val="100000"/>
            </a:lnSpc>
            <a:buFont typeface="Arial" panose="020B0604020202020204" pitchFamily="34" charset="0"/>
            <a:buChar char="•"/>
          </a:pPr>
          <a:r>
            <a:rPr lang="en-US" b="0" i="0" dirty="0"/>
            <a:t>Risks, such as resistance or delays in integration testing, must be actively mitigated.</a:t>
          </a:r>
          <a:endParaRPr lang="en-US" dirty="0"/>
        </a:p>
      </dgm:t>
    </dgm:pt>
    <dgm:pt modelId="{4E337668-B307-4E4C-8F4A-131D85A7D5A6}" type="parTrans" cxnId="{F3FADE54-25FD-4F15-BBAA-4A4C070E0323}">
      <dgm:prSet/>
      <dgm:spPr/>
      <dgm:t>
        <a:bodyPr/>
        <a:lstStyle/>
        <a:p>
          <a:endParaRPr lang="en-US"/>
        </a:p>
      </dgm:t>
    </dgm:pt>
    <dgm:pt modelId="{54A20F89-8861-4501-A51A-C879AD43B8AE}" type="sibTrans" cxnId="{F3FADE54-25FD-4F15-BBAA-4A4C070E0323}">
      <dgm:prSet/>
      <dgm:spPr/>
      <dgm:t>
        <a:bodyPr/>
        <a:lstStyle/>
        <a:p>
          <a:endParaRPr lang="en-US"/>
        </a:p>
      </dgm:t>
    </dgm:pt>
    <dgm:pt modelId="{CC673840-ABCF-4D6A-8B74-0402F95B0344}">
      <dgm:prSet/>
      <dgm:spPr/>
      <dgm:t>
        <a:bodyPr/>
        <a:lstStyle/>
        <a:p>
          <a:pPr>
            <a:lnSpc>
              <a:spcPct val="100000"/>
            </a:lnSpc>
          </a:pPr>
          <a:r>
            <a:rPr lang="en-US" b="1" i="0"/>
            <a:t>Risk Mitigation</a:t>
          </a:r>
          <a:r>
            <a:rPr lang="en-US" b="0" i="0"/>
            <a:t>:</a:t>
          </a:r>
          <a:endParaRPr lang="en-US"/>
        </a:p>
      </dgm:t>
    </dgm:pt>
    <dgm:pt modelId="{A80CB435-C585-47CB-AE08-D25AD28E17A1}" type="parTrans" cxnId="{B3DB942A-197F-4B09-AD16-B73B3C9FE64F}">
      <dgm:prSet/>
      <dgm:spPr/>
      <dgm:t>
        <a:bodyPr/>
        <a:lstStyle/>
        <a:p>
          <a:endParaRPr lang="en-US"/>
        </a:p>
      </dgm:t>
    </dgm:pt>
    <dgm:pt modelId="{F2F564E0-CCE7-4D65-9BA4-B31EE853B639}" type="sibTrans" cxnId="{B3DB942A-197F-4B09-AD16-B73B3C9FE64F}">
      <dgm:prSet/>
      <dgm:spPr/>
      <dgm:t>
        <a:bodyPr/>
        <a:lstStyle/>
        <a:p>
          <a:endParaRPr lang="en-US"/>
        </a:p>
      </dgm:t>
    </dgm:pt>
    <dgm:pt modelId="{77CF94EE-D2FF-4782-8DF0-3B8E44087B1F}">
      <dgm:prSet/>
      <dgm:spPr/>
      <dgm:t>
        <a:bodyPr/>
        <a:lstStyle/>
        <a:p>
          <a:pPr>
            <a:lnSpc>
              <a:spcPct val="100000"/>
            </a:lnSpc>
          </a:pPr>
          <a:r>
            <a:rPr lang="en-US" b="0" i="0"/>
            <a:t>Add buffer time post-integration testing (June) to address unforeseen technical issues.</a:t>
          </a:r>
          <a:endParaRPr lang="en-US"/>
        </a:p>
      </dgm:t>
    </dgm:pt>
    <dgm:pt modelId="{C66C4D5E-1903-472B-B56F-93D73C2D2F37}" type="parTrans" cxnId="{F1C19C8E-0AAF-4476-91D1-1CDF3F3D51E4}">
      <dgm:prSet/>
      <dgm:spPr/>
      <dgm:t>
        <a:bodyPr/>
        <a:lstStyle/>
        <a:p>
          <a:endParaRPr lang="en-US"/>
        </a:p>
      </dgm:t>
    </dgm:pt>
    <dgm:pt modelId="{01A029B2-B02B-4506-BD96-8B4638D20826}" type="sibTrans" cxnId="{F1C19C8E-0AAF-4476-91D1-1CDF3F3D51E4}">
      <dgm:prSet/>
      <dgm:spPr/>
      <dgm:t>
        <a:bodyPr/>
        <a:lstStyle/>
        <a:p>
          <a:endParaRPr lang="en-US"/>
        </a:p>
      </dgm:t>
    </dgm:pt>
    <dgm:pt modelId="{3A5383E0-467E-4165-BEB1-76792D24BC0E}">
      <dgm:prSet/>
      <dgm:spPr/>
      <dgm:t>
        <a:bodyPr/>
        <a:lstStyle/>
        <a:p>
          <a:pPr>
            <a:lnSpc>
              <a:spcPct val="100000"/>
            </a:lnSpc>
          </a:pPr>
          <a:r>
            <a:rPr lang="en-US" b="0" i="0"/>
            <a:t>Employ continuous feedback loops to identify and resolve potential delays.</a:t>
          </a:r>
          <a:endParaRPr lang="en-US"/>
        </a:p>
      </dgm:t>
    </dgm:pt>
    <dgm:pt modelId="{D7382F35-4BE9-4C62-9E72-62FDA9200F13}" type="parTrans" cxnId="{229CE81A-3399-463D-940D-E1EDCF4127E9}">
      <dgm:prSet/>
      <dgm:spPr/>
      <dgm:t>
        <a:bodyPr/>
        <a:lstStyle/>
        <a:p>
          <a:endParaRPr lang="en-US"/>
        </a:p>
      </dgm:t>
    </dgm:pt>
    <dgm:pt modelId="{EF7E807E-87A4-48BC-9FDA-014175999FC7}" type="sibTrans" cxnId="{229CE81A-3399-463D-940D-E1EDCF4127E9}">
      <dgm:prSet/>
      <dgm:spPr/>
      <dgm:t>
        <a:bodyPr/>
        <a:lstStyle/>
        <a:p>
          <a:endParaRPr lang="en-US"/>
        </a:p>
      </dgm:t>
    </dgm:pt>
    <dgm:pt modelId="{03DF6814-6F2D-8F49-8784-B98033165208}">
      <dgm:prSet/>
      <dgm:spPr/>
      <dgm:t>
        <a:bodyPr/>
        <a:lstStyle/>
        <a:p>
          <a:pPr>
            <a:lnSpc>
              <a:spcPct val="100000"/>
            </a:lnSpc>
          </a:pPr>
          <a:r>
            <a:rPr lang="en-US" b="0" i="0" dirty="0"/>
            <a:t>The timeline aligns with the 270-day completion deadline, but:</a:t>
          </a:r>
          <a:endParaRPr lang="en-US" dirty="0"/>
        </a:p>
      </dgm:t>
    </dgm:pt>
    <dgm:pt modelId="{0428AD92-FE6D-364D-A3DB-11B501F8EE50}" type="parTrans" cxnId="{CAB20008-4444-E141-9124-5DB16E5D4221}">
      <dgm:prSet/>
      <dgm:spPr/>
      <dgm:t>
        <a:bodyPr/>
        <a:lstStyle/>
        <a:p>
          <a:endParaRPr lang="en-US"/>
        </a:p>
      </dgm:t>
    </dgm:pt>
    <dgm:pt modelId="{7DF5FF1E-1991-9D42-B5DA-7050E70116DA}" type="sibTrans" cxnId="{CAB20008-4444-E141-9124-5DB16E5D4221}">
      <dgm:prSet/>
      <dgm:spPr/>
    </dgm:pt>
    <dgm:pt modelId="{D3D98E87-CEC2-4AAF-99C1-980E35A02CB9}" type="pres">
      <dgm:prSet presAssocID="{0419E8BF-051F-4F33-B21F-7B948C76CFEE}" presName="root" presStyleCnt="0">
        <dgm:presLayoutVars>
          <dgm:dir/>
          <dgm:resizeHandles val="exact"/>
        </dgm:presLayoutVars>
      </dgm:prSet>
      <dgm:spPr/>
    </dgm:pt>
    <dgm:pt modelId="{D339C5F8-7B4D-4AF7-8850-7F59B827BFA4}" type="pres">
      <dgm:prSet presAssocID="{0C74FEBD-75CE-4829-85E4-593CEA1E4CB5}" presName="compNode" presStyleCnt="0"/>
      <dgm:spPr/>
    </dgm:pt>
    <dgm:pt modelId="{C3103426-32C6-47B4-8542-004486C9ADDE}" type="pres">
      <dgm:prSet presAssocID="{0C74FEBD-75CE-4829-85E4-593CEA1E4CB5}" presName="bgRect" presStyleLbl="bgShp" presStyleIdx="0" presStyleCnt="3"/>
      <dgm:spPr/>
    </dgm:pt>
    <dgm:pt modelId="{D5E57669-5D92-4C49-BDB1-EB99D1411D33}" type="pres">
      <dgm:prSet presAssocID="{0C74FEBD-75CE-4829-85E4-593CEA1E4C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71F88CD5-0445-4BF0-87CD-EB607730838F}" type="pres">
      <dgm:prSet presAssocID="{0C74FEBD-75CE-4829-85E4-593CEA1E4CB5}" presName="spaceRect" presStyleCnt="0"/>
      <dgm:spPr/>
    </dgm:pt>
    <dgm:pt modelId="{0383BEDC-0340-4D28-A904-74B77EFF57C2}" type="pres">
      <dgm:prSet presAssocID="{0C74FEBD-75CE-4829-85E4-593CEA1E4CB5}" presName="parTx" presStyleLbl="revTx" presStyleIdx="0" presStyleCnt="5">
        <dgm:presLayoutVars>
          <dgm:chMax val="0"/>
          <dgm:chPref val="0"/>
        </dgm:presLayoutVars>
      </dgm:prSet>
      <dgm:spPr/>
    </dgm:pt>
    <dgm:pt modelId="{3851BFC0-74BB-4ABF-8422-CEB6D7F0B14F}" type="pres">
      <dgm:prSet presAssocID="{34F4AF1A-F7A6-4AF1-889D-6673CDC3DC30}" presName="sibTrans" presStyleCnt="0"/>
      <dgm:spPr/>
    </dgm:pt>
    <dgm:pt modelId="{3A36CF3F-7EEF-406E-9997-2A9E98B626A7}" type="pres">
      <dgm:prSet presAssocID="{03DF6814-6F2D-8F49-8784-B98033165208}" presName="compNode" presStyleCnt="0"/>
      <dgm:spPr/>
    </dgm:pt>
    <dgm:pt modelId="{0C9955AF-A401-411E-AAD0-34A397E9395A}" type="pres">
      <dgm:prSet presAssocID="{03DF6814-6F2D-8F49-8784-B98033165208}" presName="bgRect" presStyleLbl="bgShp" presStyleIdx="1" presStyleCnt="3" custScaleY="162180"/>
      <dgm:spPr/>
    </dgm:pt>
    <dgm:pt modelId="{EC275152-0824-4FCE-A910-E8A7CA027C42}" type="pres">
      <dgm:prSet presAssocID="{03DF6814-6F2D-8F49-8784-B980331652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49FC1C32-6595-43DD-85ED-45E58E7B9423}" type="pres">
      <dgm:prSet presAssocID="{03DF6814-6F2D-8F49-8784-B98033165208}" presName="spaceRect" presStyleCnt="0"/>
      <dgm:spPr/>
    </dgm:pt>
    <dgm:pt modelId="{5AA4DA63-FF1A-4B3B-A43D-7C21A8408F68}" type="pres">
      <dgm:prSet presAssocID="{03DF6814-6F2D-8F49-8784-B98033165208}" presName="parTx" presStyleLbl="revTx" presStyleIdx="1" presStyleCnt="5">
        <dgm:presLayoutVars>
          <dgm:chMax val="0"/>
          <dgm:chPref val="0"/>
        </dgm:presLayoutVars>
      </dgm:prSet>
      <dgm:spPr/>
    </dgm:pt>
    <dgm:pt modelId="{D407778C-521B-4659-898B-096AEB156C81}" type="pres">
      <dgm:prSet presAssocID="{03DF6814-6F2D-8F49-8784-B98033165208}" presName="desTx" presStyleLbl="revTx" presStyleIdx="2" presStyleCnt="5" custScaleY="147220">
        <dgm:presLayoutVars/>
      </dgm:prSet>
      <dgm:spPr/>
    </dgm:pt>
    <dgm:pt modelId="{1C3398AB-CB0E-479C-BB99-978122B1C4E5}" type="pres">
      <dgm:prSet presAssocID="{7DF5FF1E-1991-9D42-B5DA-7050E70116DA}" presName="sibTrans" presStyleCnt="0"/>
      <dgm:spPr/>
    </dgm:pt>
    <dgm:pt modelId="{2E82457E-96A7-49C7-AF7A-E9B3532E8480}" type="pres">
      <dgm:prSet presAssocID="{CC673840-ABCF-4D6A-8B74-0402F95B0344}" presName="compNode" presStyleCnt="0"/>
      <dgm:spPr/>
    </dgm:pt>
    <dgm:pt modelId="{8AC04038-45A0-46F5-AA4B-35A0D5AFCE5C}" type="pres">
      <dgm:prSet presAssocID="{CC673840-ABCF-4D6A-8B74-0402F95B0344}" presName="bgRect" presStyleLbl="bgShp" presStyleIdx="2" presStyleCnt="3"/>
      <dgm:spPr/>
    </dgm:pt>
    <dgm:pt modelId="{2E4C42ED-FAA8-48AF-B1D7-9A4555A618C3}" type="pres">
      <dgm:prSet presAssocID="{CC673840-ABCF-4D6A-8B74-0402F95B03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5E3E40B5-A277-47DA-879A-3969B4D3B15D}" type="pres">
      <dgm:prSet presAssocID="{CC673840-ABCF-4D6A-8B74-0402F95B0344}" presName="spaceRect" presStyleCnt="0"/>
      <dgm:spPr/>
    </dgm:pt>
    <dgm:pt modelId="{F2D2489D-E668-44F6-A43C-F9859F4D01C0}" type="pres">
      <dgm:prSet presAssocID="{CC673840-ABCF-4D6A-8B74-0402F95B0344}" presName="parTx" presStyleLbl="revTx" presStyleIdx="3" presStyleCnt="5">
        <dgm:presLayoutVars>
          <dgm:chMax val="0"/>
          <dgm:chPref val="0"/>
        </dgm:presLayoutVars>
      </dgm:prSet>
      <dgm:spPr/>
    </dgm:pt>
    <dgm:pt modelId="{8689F1BD-8D0C-4390-B3D0-27CD6FA541B7}" type="pres">
      <dgm:prSet presAssocID="{CC673840-ABCF-4D6A-8B74-0402F95B0344}" presName="desTx" presStyleLbl="revTx" presStyleIdx="4" presStyleCnt="5">
        <dgm:presLayoutVars/>
      </dgm:prSet>
      <dgm:spPr/>
    </dgm:pt>
  </dgm:ptLst>
  <dgm:cxnLst>
    <dgm:cxn modelId="{CAB20008-4444-E141-9124-5DB16E5D4221}" srcId="{0419E8BF-051F-4F33-B21F-7B948C76CFEE}" destId="{03DF6814-6F2D-8F49-8784-B98033165208}" srcOrd="1" destOrd="0" parTransId="{0428AD92-FE6D-364D-A3DB-11B501F8EE50}" sibTransId="{7DF5FF1E-1991-9D42-B5DA-7050E70116DA}"/>
    <dgm:cxn modelId="{F772860A-CD16-BC41-88C4-5F23235D13A7}" type="presOf" srcId="{0C74FEBD-75CE-4829-85E4-593CEA1E4CB5}" destId="{0383BEDC-0340-4D28-A904-74B77EFF57C2}" srcOrd="0" destOrd="0" presId="urn:microsoft.com/office/officeart/2018/2/layout/IconVerticalSolidList"/>
    <dgm:cxn modelId="{229CE81A-3399-463D-940D-E1EDCF4127E9}" srcId="{CC673840-ABCF-4D6A-8B74-0402F95B0344}" destId="{3A5383E0-467E-4165-BEB1-76792D24BC0E}" srcOrd="1" destOrd="0" parTransId="{D7382F35-4BE9-4C62-9E72-62FDA9200F13}" sibTransId="{EF7E807E-87A4-48BC-9FDA-014175999FC7}"/>
    <dgm:cxn modelId="{59BF7D21-48E1-4DE2-9DB3-91C2BC68F2C0}" srcId="{03DF6814-6F2D-8F49-8784-B98033165208}" destId="{25C88A2E-8586-43D4-8B76-33AA6F6DAE4C}" srcOrd="0" destOrd="0" parTransId="{BC2067A0-C819-45BD-B221-678D2BE1A2E0}" sibTransId="{40E15D31-3F90-450E-AEE7-043E91B63EE1}"/>
    <dgm:cxn modelId="{1D353122-5F53-47A6-B3F3-25A3218CA914}" srcId="{03DF6814-6F2D-8F49-8784-B98033165208}" destId="{9C8B6036-82F0-4720-92FF-4234D8A762B8}" srcOrd="1" destOrd="0" parTransId="{7167F466-F7E0-4BBE-96AE-219FD91BBD05}" sibTransId="{8B4C339A-8320-4618-A5F5-82D2944ADCFF}"/>
    <dgm:cxn modelId="{EBCF6C24-754D-D440-945E-333E3F0A8925}" type="presOf" srcId="{523E55BF-CB71-4684-BF7A-FA8B35A2986F}" destId="{D407778C-521B-4659-898B-096AEB156C81}" srcOrd="0" destOrd="2" presId="urn:microsoft.com/office/officeart/2018/2/layout/IconVerticalSolidList"/>
    <dgm:cxn modelId="{7ABD7E25-0CA7-BD40-8E03-319BF06BB25C}" type="presOf" srcId="{0419E8BF-051F-4F33-B21F-7B948C76CFEE}" destId="{D3D98E87-CEC2-4AAF-99C1-980E35A02CB9}" srcOrd="0" destOrd="0" presId="urn:microsoft.com/office/officeart/2018/2/layout/IconVerticalSolidList"/>
    <dgm:cxn modelId="{B3DB942A-197F-4B09-AD16-B73B3C9FE64F}" srcId="{0419E8BF-051F-4F33-B21F-7B948C76CFEE}" destId="{CC673840-ABCF-4D6A-8B74-0402F95B0344}" srcOrd="2" destOrd="0" parTransId="{A80CB435-C585-47CB-AE08-D25AD28E17A1}" sibTransId="{F2F564E0-CCE7-4D65-9BA4-B31EE853B639}"/>
    <dgm:cxn modelId="{F59B2941-6217-1A48-A909-224FE5E92A01}" type="presOf" srcId="{CC673840-ABCF-4D6A-8B74-0402F95B0344}" destId="{F2D2489D-E668-44F6-A43C-F9859F4D01C0}" srcOrd="0" destOrd="0" presId="urn:microsoft.com/office/officeart/2018/2/layout/IconVerticalSolidList"/>
    <dgm:cxn modelId="{F3FADE54-25FD-4F15-BBAA-4A4C070E0323}" srcId="{03DF6814-6F2D-8F49-8784-B98033165208}" destId="{523E55BF-CB71-4684-BF7A-FA8B35A2986F}" srcOrd="2" destOrd="0" parTransId="{4E337668-B307-4E4C-8F4A-131D85A7D5A6}" sibTransId="{54A20F89-8861-4501-A51A-C879AD43B8AE}"/>
    <dgm:cxn modelId="{94C9386D-E724-4F74-B6F6-998B79EC54D8}" srcId="{0419E8BF-051F-4F33-B21F-7B948C76CFEE}" destId="{0C74FEBD-75CE-4829-85E4-593CEA1E4CB5}" srcOrd="0" destOrd="0" parTransId="{06A6F617-2F17-4C07-A319-77F5F4B202D7}" sibTransId="{34F4AF1A-F7A6-4AF1-889D-6673CDC3DC30}"/>
    <dgm:cxn modelId="{CE8F2982-E817-244A-B31C-8E790C3AE70C}" type="presOf" srcId="{3A5383E0-467E-4165-BEB1-76792D24BC0E}" destId="{8689F1BD-8D0C-4390-B3D0-27CD6FA541B7}" srcOrd="0" destOrd="1" presId="urn:microsoft.com/office/officeart/2018/2/layout/IconVerticalSolidList"/>
    <dgm:cxn modelId="{F1C19C8E-0AAF-4476-91D1-1CDF3F3D51E4}" srcId="{CC673840-ABCF-4D6A-8B74-0402F95B0344}" destId="{77CF94EE-D2FF-4782-8DF0-3B8E44087B1F}" srcOrd="0" destOrd="0" parTransId="{C66C4D5E-1903-472B-B56F-93D73C2D2F37}" sibTransId="{01A029B2-B02B-4506-BD96-8B4638D20826}"/>
    <dgm:cxn modelId="{E2292998-A652-E04E-A9CF-E0F0898785DA}" type="presOf" srcId="{77CF94EE-D2FF-4782-8DF0-3B8E44087B1F}" destId="{8689F1BD-8D0C-4390-B3D0-27CD6FA541B7}" srcOrd="0" destOrd="0" presId="urn:microsoft.com/office/officeart/2018/2/layout/IconVerticalSolidList"/>
    <dgm:cxn modelId="{1F07FAB5-9F3F-5F44-A979-EF3E783C8292}" type="presOf" srcId="{03DF6814-6F2D-8F49-8784-B98033165208}" destId="{5AA4DA63-FF1A-4B3B-A43D-7C21A8408F68}" srcOrd="0" destOrd="0" presId="urn:microsoft.com/office/officeart/2018/2/layout/IconVerticalSolidList"/>
    <dgm:cxn modelId="{A4DDDEDA-FB2F-CA4E-9204-9896FA4DDFC1}" type="presOf" srcId="{25C88A2E-8586-43D4-8B76-33AA6F6DAE4C}" destId="{D407778C-521B-4659-898B-096AEB156C81}" srcOrd="0" destOrd="0" presId="urn:microsoft.com/office/officeart/2018/2/layout/IconVerticalSolidList"/>
    <dgm:cxn modelId="{D512B3ED-48B7-274F-B62D-DB928ED8DF04}" type="presOf" srcId="{9C8B6036-82F0-4720-92FF-4234D8A762B8}" destId="{D407778C-521B-4659-898B-096AEB156C81}" srcOrd="0" destOrd="1" presId="urn:microsoft.com/office/officeart/2018/2/layout/IconVerticalSolidList"/>
    <dgm:cxn modelId="{2DF6066C-80EA-8B4D-B9DF-9A94576EAD90}" type="presParOf" srcId="{D3D98E87-CEC2-4AAF-99C1-980E35A02CB9}" destId="{D339C5F8-7B4D-4AF7-8850-7F59B827BFA4}" srcOrd="0" destOrd="0" presId="urn:microsoft.com/office/officeart/2018/2/layout/IconVerticalSolidList"/>
    <dgm:cxn modelId="{2E73AF71-4A4A-3347-AA0A-064903C45FB4}" type="presParOf" srcId="{D339C5F8-7B4D-4AF7-8850-7F59B827BFA4}" destId="{C3103426-32C6-47B4-8542-004486C9ADDE}" srcOrd="0" destOrd="0" presId="urn:microsoft.com/office/officeart/2018/2/layout/IconVerticalSolidList"/>
    <dgm:cxn modelId="{D4AF32F9-86BD-AB42-BAE9-E478E2EEDFC0}" type="presParOf" srcId="{D339C5F8-7B4D-4AF7-8850-7F59B827BFA4}" destId="{D5E57669-5D92-4C49-BDB1-EB99D1411D33}" srcOrd="1" destOrd="0" presId="urn:microsoft.com/office/officeart/2018/2/layout/IconVerticalSolidList"/>
    <dgm:cxn modelId="{7647A3E6-8E55-354A-9238-03D05C89341E}" type="presParOf" srcId="{D339C5F8-7B4D-4AF7-8850-7F59B827BFA4}" destId="{71F88CD5-0445-4BF0-87CD-EB607730838F}" srcOrd="2" destOrd="0" presId="urn:microsoft.com/office/officeart/2018/2/layout/IconVerticalSolidList"/>
    <dgm:cxn modelId="{4CAB0F5E-7704-2040-B53D-FB1B3A1C2698}" type="presParOf" srcId="{D339C5F8-7B4D-4AF7-8850-7F59B827BFA4}" destId="{0383BEDC-0340-4D28-A904-74B77EFF57C2}" srcOrd="3" destOrd="0" presId="urn:microsoft.com/office/officeart/2018/2/layout/IconVerticalSolidList"/>
    <dgm:cxn modelId="{6EB697AC-2B1F-434D-A3C1-D8D3F78BEBB5}" type="presParOf" srcId="{D3D98E87-CEC2-4AAF-99C1-980E35A02CB9}" destId="{3851BFC0-74BB-4ABF-8422-CEB6D7F0B14F}" srcOrd="1" destOrd="0" presId="urn:microsoft.com/office/officeart/2018/2/layout/IconVerticalSolidList"/>
    <dgm:cxn modelId="{8C8E2F1E-236D-4648-8A2C-D14DDC864671}" type="presParOf" srcId="{D3D98E87-CEC2-4AAF-99C1-980E35A02CB9}" destId="{3A36CF3F-7EEF-406E-9997-2A9E98B626A7}" srcOrd="2" destOrd="0" presId="urn:microsoft.com/office/officeart/2018/2/layout/IconVerticalSolidList"/>
    <dgm:cxn modelId="{814808DD-C179-B446-93AB-AA1670DBB359}" type="presParOf" srcId="{3A36CF3F-7EEF-406E-9997-2A9E98B626A7}" destId="{0C9955AF-A401-411E-AAD0-34A397E9395A}" srcOrd="0" destOrd="0" presId="urn:microsoft.com/office/officeart/2018/2/layout/IconVerticalSolidList"/>
    <dgm:cxn modelId="{0F0B8898-420C-194E-B78F-6AE76A03B9F7}" type="presParOf" srcId="{3A36CF3F-7EEF-406E-9997-2A9E98B626A7}" destId="{EC275152-0824-4FCE-A910-E8A7CA027C42}" srcOrd="1" destOrd="0" presId="urn:microsoft.com/office/officeart/2018/2/layout/IconVerticalSolidList"/>
    <dgm:cxn modelId="{938C0F1C-0D9C-0548-9209-78BF346B455D}" type="presParOf" srcId="{3A36CF3F-7EEF-406E-9997-2A9E98B626A7}" destId="{49FC1C32-6595-43DD-85ED-45E58E7B9423}" srcOrd="2" destOrd="0" presId="urn:microsoft.com/office/officeart/2018/2/layout/IconVerticalSolidList"/>
    <dgm:cxn modelId="{F2754B09-B76F-954C-8DA0-73A4F5E72FDF}" type="presParOf" srcId="{3A36CF3F-7EEF-406E-9997-2A9E98B626A7}" destId="{5AA4DA63-FF1A-4B3B-A43D-7C21A8408F68}" srcOrd="3" destOrd="0" presId="urn:microsoft.com/office/officeart/2018/2/layout/IconVerticalSolidList"/>
    <dgm:cxn modelId="{CE1EA069-7A09-E94B-8230-6A86116B9546}" type="presParOf" srcId="{3A36CF3F-7EEF-406E-9997-2A9E98B626A7}" destId="{D407778C-521B-4659-898B-096AEB156C81}" srcOrd="4" destOrd="0" presId="urn:microsoft.com/office/officeart/2018/2/layout/IconVerticalSolidList"/>
    <dgm:cxn modelId="{B7FDA4CE-8350-1B4D-B0DE-87CF163A43B6}" type="presParOf" srcId="{D3D98E87-CEC2-4AAF-99C1-980E35A02CB9}" destId="{1C3398AB-CB0E-479C-BB99-978122B1C4E5}" srcOrd="3" destOrd="0" presId="urn:microsoft.com/office/officeart/2018/2/layout/IconVerticalSolidList"/>
    <dgm:cxn modelId="{F63D2B84-6DCF-0947-AECD-6109C1EF923A}" type="presParOf" srcId="{D3D98E87-CEC2-4AAF-99C1-980E35A02CB9}" destId="{2E82457E-96A7-49C7-AF7A-E9B3532E8480}" srcOrd="4" destOrd="0" presId="urn:microsoft.com/office/officeart/2018/2/layout/IconVerticalSolidList"/>
    <dgm:cxn modelId="{56F336DC-2AB5-5044-9947-1E5C9844153F}" type="presParOf" srcId="{2E82457E-96A7-49C7-AF7A-E9B3532E8480}" destId="{8AC04038-45A0-46F5-AA4B-35A0D5AFCE5C}" srcOrd="0" destOrd="0" presId="urn:microsoft.com/office/officeart/2018/2/layout/IconVerticalSolidList"/>
    <dgm:cxn modelId="{ED6AB9BA-70F4-A44C-94AC-2E92D1503C61}" type="presParOf" srcId="{2E82457E-96A7-49C7-AF7A-E9B3532E8480}" destId="{2E4C42ED-FAA8-48AF-B1D7-9A4555A618C3}" srcOrd="1" destOrd="0" presId="urn:microsoft.com/office/officeart/2018/2/layout/IconVerticalSolidList"/>
    <dgm:cxn modelId="{59D5CC1C-1961-974C-9611-1F693EDBE8D0}" type="presParOf" srcId="{2E82457E-96A7-49C7-AF7A-E9B3532E8480}" destId="{5E3E40B5-A277-47DA-879A-3969B4D3B15D}" srcOrd="2" destOrd="0" presId="urn:microsoft.com/office/officeart/2018/2/layout/IconVerticalSolidList"/>
    <dgm:cxn modelId="{D9C77F0F-4965-4547-BFED-B64CB2DEB56D}" type="presParOf" srcId="{2E82457E-96A7-49C7-AF7A-E9B3532E8480}" destId="{F2D2489D-E668-44F6-A43C-F9859F4D01C0}" srcOrd="3" destOrd="0" presId="urn:microsoft.com/office/officeart/2018/2/layout/IconVerticalSolidList"/>
    <dgm:cxn modelId="{52B8B598-2C32-8B42-B8D2-BB16ADB7901D}" type="presParOf" srcId="{2E82457E-96A7-49C7-AF7A-E9B3532E8480}" destId="{8689F1BD-8D0C-4390-B3D0-27CD6FA541B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2C9A51-CBEC-4BD0-AB23-F21C3E14EAE9}"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66E4BEA9-6EDF-472B-A81B-FBC68BBB78CE}">
      <dgm:prSet/>
      <dgm:spPr/>
      <dgm:t>
        <a:bodyPr/>
        <a:lstStyle/>
        <a:p>
          <a:r>
            <a:rPr lang="en-US" b="1" i="0"/>
            <a:t>Base Fee</a:t>
          </a:r>
          <a:r>
            <a:rPr lang="en-US" b="0" i="0"/>
            <a:t>: $450,000</a:t>
          </a:r>
          <a:br>
            <a:rPr lang="en-US" b="0" i="0"/>
          </a:br>
          <a:r>
            <a:rPr lang="en-US" b="1" i="0"/>
            <a:t>Incentive Bonus</a:t>
          </a:r>
          <a:r>
            <a:rPr lang="en-US" b="0" i="0"/>
            <a:t>: $50,000 (allocated as follows):</a:t>
          </a:r>
          <a:endParaRPr lang="en-US"/>
        </a:p>
      </dgm:t>
    </dgm:pt>
    <dgm:pt modelId="{B0304B4C-4F37-43DD-AB87-8E63BD783D1A}" type="parTrans" cxnId="{866CCEBB-A6F6-467A-BDA2-6A5E2EFD5ED9}">
      <dgm:prSet/>
      <dgm:spPr/>
      <dgm:t>
        <a:bodyPr/>
        <a:lstStyle/>
        <a:p>
          <a:endParaRPr lang="en-US"/>
        </a:p>
      </dgm:t>
    </dgm:pt>
    <dgm:pt modelId="{42ACD7F3-3737-4EB8-AD81-F32E96948EA6}" type="sibTrans" cxnId="{866CCEBB-A6F6-467A-BDA2-6A5E2EFD5ED9}">
      <dgm:prSet/>
      <dgm:spPr/>
      <dgm:t>
        <a:bodyPr/>
        <a:lstStyle/>
        <a:p>
          <a:endParaRPr lang="en-US"/>
        </a:p>
      </dgm:t>
    </dgm:pt>
    <dgm:pt modelId="{A3134CF3-4260-41B9-B64E-50C7077A44BF}">
      <dgm:prSet/>
      <dgm:spPr/>
      <dgm:t>
        <a:bodyPr/>
        <a:lstStyle/>
        <a:p>
          <a:r>
            <a:rPr lang="en-US" b="1" i="0"/>
            <a:t>AI Readiness for Media Announcement</a:t>
          </a:r>
          <a:r>
            <a:rPr lang="en-US" b="0" i="0"/>
            <a:t>: $15,000</a:t>
          </a:r>
          <a:endParaRPr lang="en-US"/>
        </a:p>
      </dgm:t>
    </dgm:pt>
    <dgm:pt modelId="{43E7E057-D011-41FD-AA12-62D64A0DF519}" type="parTrans" cxnId="{8AF34503-7EFF-4F49-ABAC-33F4BE5E60A4}">
      <dgm:prSet/>
      <dgm:spPr/>
      <dgm:t>
        <a:bodyPr/>
        <a:lstStyle/>
        <a:p>
          <a:endParaRPr lang="en-US"/>
        </a:p>
      </dgm:t>
    </dgm:pt>
    <dgm:pt modelId="{7DD8D1B0-2EC4-414B-920E-A2CC7A240248}" type="sibTrans" cxnId="{8AF34503-7EFF-4F49-ABAC-33F4BE5E60A4}">
      <dgm:prSet/>
      <dgm:spPr/>
      <dgm:t>
        <a:bodyPr/>
        <a:lstStyle/>
        <a:p>
          <a:endParaRPr lang="en-US"/>
        </a:p>
      </dgm:t>
    </dgm:pt>
    <dgm:pt modelId="{3626446E-DDEE-406A-947B-7C3AF5DBA54A}">
      <dgm:prSet/>
      <dgm:spPr/>
      <dgm:t>
        <a:bodyPr/>
        <a:lstStyle/>
        <a:p>
          <a:r>
            <a:rPr lang="en-US" b="1" i="0"/>
            <a:t>Stakeholder Alignment (&gt;90%)</a:t>
          </a:r>
          <a:r>
            <a:rPr lang="en-US" b="0" i="0"/>
            <a:t>: $20,000</a:t>
          </a:r>
          <a:endParaRPr lang="en-US"/>
        </a:p>
      </dgm:t>
    </dgm:pt>
    <dgm:pt modelId="{758829F7-6995-441D-8404-F36535822134}" type="parTrans" cxnId="{37DB9473-1F75-43E7-B694-562823CD61B9}">
      <dgm:prSet/>
      <dgm:spPr/>
      <dgm:t>
        <a:bodyPr/>
        <a:lstStyle/>
        <a:p>
          <a:endParaRPr lang="en-US"/>
        </a:p>
      </dgm:t>
    </dgm:pt>
    <dgm:pt modelId="{2910766A-0707-4985-9A06-59EC4F263F06}" type="sibTrans" cxnId="{37DB9473-1F75-43E7-B694-562823CD61B9}">
      <dgm:prSet/>
      <dgm:spPr/>
      <dgm:t>
        <a:bodyPr/>
        <a:lstStyle/>
        <a:p>
          <a:endParaRPr lang="en-US"/>
        </a:p>
      </dgm:t>
    </dgm:pt>
    <dgm:pt modelId="{46710BFC-E463-46FF-AF8F-7D3509EA7C2E}">
      <dgm:prSet/>
      <dgm:spPr/>
      <dgm:t>
        <a:bodyPr/>
        <a:lstStyle/>
        <a:p>
          <a:r>
            <a:rPr lang="en-US" b="1" i="0"/>
            <a:t>90% Training Completion</a:t>
          </a:r>
          <a:r>
            <a:rPr lang="en-US" b="0" i="0"/>
            <a:t>: $15,000</a:t>
          </a:r>
          <a:endParaRPr lang="en-US"/>
        </a:p>
      </dgm:t>
    </dgm:pt>
    <dgm:pt modelId="{69F931EB-01EC-46E0-A293-71945FD1A2DA}" type="parTrans" cxnId="{28CB3555-6F1E-4FA3-A734-7ED17F46280D}">
      <dgm:prSet/>
      <dgm:spPr/>
      <dgm:t>
        <a:bodyPr/>
        <a:lstStyle/>
        <a:p>
          <a:endParaRPr lang="en-US"/>
        </a:p>
      </dgm:t>
    </dgm:pt>
    <dgm:pt modelId="{240873FD-5CD0-4B1C-93D9-298A8B6D27A7}" type="sibTrans" cxnId="{28CB3555-6F1E-4FA3-A734-7ED17F46280D}">
      <dgm:prSet/>
      <dgm:spPr/>
      <dgm:t>
        <a:bodyPr/>
        <a:lstStyle/>
        <a:p>
          <a:endParaRPr lang="en-US"/>
        </a:p>
      </dgm:t>
    </dgm:pt>
    <dgm:pt modelId="{EDD13650-E3EE-9940-95E2-61427E51AC82}" type="pres">
      <dgm:prSet presAssocID="{D82C9A51-CBEC-4BD0-AB23-F21C3E14EAE9}" presName="matrix" presStyleCnt="0">
        <dgm:presLayoutVars>
          <dgm:chMax val="1"/>
          <dgm:dir/>
          <dgm:resizeHandles val="exact"/>
        </dgm:presLayoutVars>
      </dgm:prSet>
      <dgm:spPr/>
    </dgm:pt>
    <dgm:pt modelId="{84B006A7-E1A4-8C44-8D85-50C72023B5CE}" type="pres">
      <dgm:prSet presAssocID="{D82C9A51-CBEC-4BD0-AB23-F21C3E14EAE9}" presName="diamond" presStyleLbl="bgShp" presStyleIdx="0" presStyleCnt="1"/>
      <dgm:spPr/>
    </dgm:pt>
    <dgm:pt modelId="{03064E65-BD63-3A4E-A6A5-89CF3E1C7486}" type="pres">
      <dgm:prSet presAssocID="{D82C9A51-CBEC-4BD0-AB23-F21C3E14EAE9}" presName="quad1" presStyleLbl="node1" presStyleIdx="0" presStyleCnt="4">
        <dgm:presLayoutVars>
          <dgm:chMax val="0"/>
          <dgm:chPref val="0"/>
          <dgm:bulletEnabled val="1"/>
        </dgm:presLayoutVars>
      </dgm:prSet>
      <dgm:spPr/>
    </dgm:pt>
    <dgm:pt modelId="{837F67FE-6E66-9B4E-9AF6-4D6165E95041}" type="pres">
      <dgm:prSet presAssocID="{D82C9A51-CBEC-4BD0-AB23-F21C3E14EAE9}" presName="quad2" presStyleLbl="node1" presStyleIdx="1" presStyleCnt="4">
        <dgm:presLayoutVars>
          <dgm:chMax val="0"/>
          <dgm:chPref val="0"/>
          <dgm:bulletEnabled val="1"/>
        </dgm:presLayoutVars>
      </dgm:prSet>
      <dgm:spPr/>
    </dgm:pt>
    <dgm:pt modelId="{47605E8B-3AA8-7149-9F66-76B0BF476B68}" type="pres">
      <dgm:prSet presAssocID="{D82C9A51-CBEC-4BD0-AB23-F21C3E14EAE9}" presName="quad3" presStyleLbl="node1" presStyleIdx="2" presStyleCnt="4">
        <dgm:presLayoutVars>
          <dgm:chMax val="0"/>
          <dgm:chPref val="0"/>
          <dgm:bulletEnabled val="1"/>
        </dgm:presLayoutVars>
      </dgm:prSet>
      <dgm:spPr/>
    </dgm:pt>
    <dgm:pt modelId="{F9EEDA2D-68FB-8948-9F20-90920F405660}" type="pres">
      <dgm:prSet presAssocID="{D82C9A51-CBEC-4BD0-AB23-F21C3E14EAE9}" presName="quad4" presStyleLbl="node1" presStyleIdx="3" presStyleCnt="4">
        <dgm:presLayoutVars>
          <dgm:chMax val="0"/>
          <dgm:chPref val="0"/>
          <dgm:bulletEnabled val="1"/>
        </dgm:presLayoutVars>
      </dgm:prSet>
      <dgm:spPr/>
    </dgm:pt>
  </dgm:ptLst>
  <dgm:cxnLst>
    <dgm:cxn modelId="{8AF34503-7EFF-4F49-ABAC-33F4BE5E60A4}" srcId="{D82C9A51-CBEC-4BD0-AB23-F21C3E14EAE9}" destId="{A3134CF3-4260-41B9-B64E-50C7077A44BF}" srcOrd="1" destOrd="0" parTransId="{43E7E057-D011-41FD-AA12-62D64A0DF519}" sibTransId="{7DD8D1B0-2EC4-414B-920E-A2CC7A240248}"/>
    <dgm:cxn modelId="{3AE0B623-890E-744B-A5A5-65A7726BCA1E}" type="presOf" srcId="{3626446E-DDEE-406A-947B-7C3AF5DBA54A}" destId="{47605E8B-3AA8-7149-9F66-76B0BF476B68}" srcOrd="0" destOrd="0" presId="urn:microsoft.com/office/officeart/2005/8/layout/matrix3"/>
    <dgm:cxn modelId="{90D4D230-F19D-6544-8098-60598842CA17}" type="presOf" srcId="{46710BFC-E463-46FF-AF8F-7D3509EA7C2E}" destId="{F9EEDA2D-68FB-8948-9F20-90920F405660}" srcOrd="0" destOrd="0" presId="urn:microsoft.com/office/officeart/2005/8/layout/matrix3"/>
    <dgm:cxn modelId="{F1C3F13C-E7D4-9E4B-B64C-8BFDF91ADAAD}" type="presOf" srcId="{A3134CF3-4260-41B9-B64E-50C7077A44BF}" destId="{837F67FE-6E66-9B4E-9AF6-4D6165E95041}" srcOrd="0" destOrd="0" presId="urn:microsoft.com/office/officeart/2005/8/layout/matrix3"/>
    <dgm:cxn modelId="{28CB3555-6F1E-4FA3-A734-7ED17F46280D}" srcId="{D82C9A51-CBEC-4BD0-AB23-F21C3E14EAE9}" destId="{46710BFC-E463-46FF-AF8F-7D3509EA7C2E}" srcOrd="3" destOrd="0" parTransId="{69F931EB-01EC-46E0-A293-71945FD1A2DA}" sibTransId="{240873FD-5CD0-4B1C-93D9-298A8B6D27A7}"/>
    <dgm:cxn modelId="{37DB9473-1F75-43E7-B694-562823CD61B9}" srcId="{D82C9A51-CBEC-4BD0-AB23-F21C3E14EAE9}" destId="{3626446E-DDEE-406A-947B-7C3AF5DBA54A}" srcOrd="2" destOrd="0" parTransId="{758829F7-6995-441D-8404-F36535822134}" sibTransId="{2910766A-0707-4985-9A06-59EC4F263F06}"/>
    <dgm:cxn modelId="{A5B4088D-0646-1345-8125-420710661FC8}" type="presOf" srcId="{66E4BEA9-6EDF-472B-A81B-FBC68BBB78CE}" destId="{03064E65-BD63-3A4E-A6A5-89CF3E1C7486}" srcOrd="0" destOrd="0" presId="urn:microsoft.com/office/officeart/2005/8/layout/matrix3"/>
    <dgm:cxn modelId="{866CCEBB-A6F6-467A-BDA2-6A5E2EFD5ED9}" srcId="{D82C9A51-CBEC-4BD0-AB23-F21C3E14EAE9}" destId="{66E4BEA9-6EDF-472B-A81B-FBC68BBB78CE}" srcOrd="0" destOrd="0" parTransId="{B0304B4C-4F37-43DD-AB87-8E63BD783D1A}" sibTransId="{42ACD7F3-3737-4EB8-AD81-F32E96948EA6}"/>
    <dgm:cxn modelId="{81AEA9CF-8FE2-6043-9D3F-DC79EE53ED2E}" type="presOf" srcId="{D82C9A51-CBEC-4BD0-AB23-F21C3E14EAE9}" destId="{EDD13650-E3EE-9940-95E2-61427E51AC82}" srcOrd="0" destOrd="0" presId="urn:microsoft.com/office/officeart/2005/8/layout/matrix3"/>
    <dgm:cxn modelId="{78DCB29B-8131-2242-86E2-2112C365FCB1}" type="presParOf" srcId="{EDD13650-E3EE-9940-95E2-61427E51AC82}" destId="{84B006A7-E1A4-8C44-8D85-50C72023B5CE}" srcOrd="0" destOrd="0" presId="urn:microsoft.com/office/officeart/2005/8/layout/matrix3"/>
    <dgm:cxn modelId="{83332C11-3718-4044-93A7-B89885994B02}" type="presParOf" srcId="{EDD13650-E3EE-9940-95E2-61427E51AC82}" destId="{03064E65-BD63-3A4E-A6A5-89CF3E1C7486}" srcOrd="1" destOrd="0" presId="urn:microsoft.com/office/officeart/2005/8/layout/matrix3"/>
    <dgm:cxn modelId="{5AC7B843-9E7E-324C-9C0A-47F8627C3573}" type="presParOf" srcId="{EDD13650-E3EE-9940-95E2-61427E51AC82}" destId="{837F67FE-6E66-9B4E-9AF6-4D6165E95041}" srcOrd="2" destOrd="0" presId="urn:microsoft.com/office/officeart/2005/8/layout/matrix3"/>
    <dgm:cxn modelId="{F65749C2-2E1C-CE4C-8D14-80A1536F8A53}" type="presParOf" srcId="{EDD13650-E3EE-9940-95E2-61427E51AC82}" destId="{47605E8B-3AA8-7149-9F66-76B0BF476B68}" srcOrd="3" destOrd="0" presId="urn:microsoft.com/office/officeart/2005/8/layout/matrix3"/>
    <dgm:cxn modelId="{06FD6B57-3742-2E4F-8456-03005FA9A9C0}" type="presParOf" srcId="{EDD13650-E3EE-9940-95E2-61427E51AC82}" destId="{F9EEDA2D-68FB-8948-9F20-90920F405660}"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58D4F0-55E7-48E9-B130-A749080F7E9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532F8A3-E4EE-4D5A-A9BE-1AE63441EFEE}">
      <dgm:prSet/>
      <dgm:spPr/>
      <dgm:t>
        <a:bodyPr/>
        <a:lstStyle/>
        <a:p>
          <a:r>
            <a:rPr lang="en-US" b="1" i="0"/>
            <a:t>Is $500,000 Sufficient?</a:t>
          </a:r>
          <a:endParaRPr lang="en-US"/>
        </a:p>
      </dgm:t>
    </dgm:pt>
    <dgm:pt modelId="{ECB62A71-2EFA-4FE3-8743-29E2A5BC9EDC}" type="parTrans" cxnId="{F84499BE-A86C-4654-A0B2-8AF051B199B5}">
      <dgm:prSet/>
      <dgm:spPr/>
      <dgm:t>
        <a:bodyPr/>
        <a:lstStyle/>
        <a:p>
          <a:endParaRPr lang="en-US"/>
        </a:p>
      </dgm:t>
    </dgm:pt>
    <dgm:pt modelId="{A6F8652C-5427-44D1-BB25-B468AEF5BE0A}" type="sibTrans" cxnId="{F84499BE-A86C-4654-A0B2-8AF051B199B5}">
      <dgm:prSet/>
      <dgm:spPr/>
      <dgm:t>
        <a:bodyPr/>
        <a:lstStyle/>
        <a:p>
          <a:endParaRPr lang="en-US"/>
        </a:p>
      </dgm:t>
    </dgm:pt>
    <dgm:pt modelId="{4139F7D1-16A3-4E01-9BBC-9C4716A8757B}">
      <dgm:prSet/>
      <dgm:spPr/>
      <dgm:t>
        <a:bodyPr/>
        <a:lstStyle/>
        <a:p>
          <a:pPr>
            <a:buFont typeface="Arial" panose="020B0604020202020204" pitchFamily="34" charset="0"/>
            <a:buChar char="•"/>
          </a:pPr>
          <a:r>
            <a:rPr lang="en-US" b="0" i="0" dirty="0"/>
            <a:t>Current budget allocation is feasible within the provided cap.</a:t>
          </a:r>
          <a:endParaRPr lang="en-US" dirty="0"/>
        </a:p>
      </dgm:t>
    </dgm:pt>
    <dgm:pt modelId="{72A7BBA1-5223-4F9A-98C9-CAE5793E7694}" type="parTrans" cxnId="{825EC5CD-23E6-498F-8DDE-C8F74D192BAE}">
      <dgm:prSet/>
      <dgm:spPr/>
      <dgm:t>
        <a:bodyPr/>
        <a:lstStyle/>
        <a:p>
          <a:endParaRPr lang="en-US"/>
        </a:p>
      </dgm:t>
    </dgm:pt>
    <dgm:pt modelId="{EFE40FA8-08F3-43BF-B7F5-C9C8A35FE50C}" type="sibTrans" cxnId="{825EC5CD-23E6-498F-8DDE-C8F74D192BAE}">
      <dgm:prSet/>
      <dgm:spPr/>
      <dgm:t>
        <a:bodyPr/>
        <a:lstStyle/>
        <a:p>
          <a:endParaRPr lang="en-US"/>
        </a:p>
      </dgm:t>
    </dgm:pt>
    <dgm:pt modelId="{3DDA9ED2-2212-4C97-9B50-C3E4262701D7}">
      <dgm:prSet/>
      <dgm:spPr/>
      <dgm:t>
        <a:bodyPr/>
        <a:lstStyle/>
        <a:p>
          <a:pPr>
            <a:buFont typeface="Arial" panose="020B0604020202020204" pitchFamily="34" charset="0"/>
            <a:buChar char="•"/>
          </a:pPr>
          <a:r>
            <a:rPr lang="en-US" b="0" i="0" dirty="0"/>
            <a:t>Contingency fund covers unexpected resource needs or delays.</a:t>
          </a:r>
          <a:endParaRPr lang="en-US" dirty="0"/>
        </a:p>
      </dgm:t>
    </dgm:pt>
    <dgm:pt modelId="{3B35DE51-1FF1-41E2-B2E8-3021ACC4E99E}" type="parTrans" cxnId="{B625E88D-4929-40F4-AEFC-E198723AA7CA}">
      <dgm:prSet/>
      <dgm:spPr/>
      <dgm:t>
        <a:bodyPr/>
        <a:lstStyle/>
        <a:p>
          <a:endParaRPr lang="en-US"/>
        </a:p>
      </dgm:t>
    </dgm:pt>
    <dgm:pt modelId="{926E6200-FC18-4161-84A8-FBF84DA010BC}" type="sibTrans" cxnId="{B625E88D-4929-40F4-AEFC-E198723AA7CA}">
      <dgm:prSet/>
      <dgm:spPr/>
      <dgm:t>
        <a:bodyPr/>
        <a:lstStyle/>
        <a:p>
          <a:endParaRPr lang="en-US"/>
        </a:p>
      </dgm:t>
    </dgm:pt>
    <dgm:pt modelId="{72964F9B-E30B-46C3-9A55-33C337C42A45}">
      <dgm:prSet/>
      <dgm:spPr/>
      <dgm:t>
        <a:bodyPr/>
        <a:lstStyle/>
        <a:p>
          <a:r>
            <a:rPr lang="en-US" b="1" i="0" dirty="0"/>
            <a:t>Should I Ask for More?</a:t>
          </a:r>
          <a:endParaRPr lang="en-US" dirty="0"/>
        </a:p>
      </dgm:t>
    </dgm:pt>
    <dgm:pt modelId="{E7BB1310-F250-4961-B634-AF65257FFCD8}" type="parTrans" cxnId="{1BEC7957-4FFB-4A20-B43A-F1DC36682197}">
      <dgm:prSet/>
      <dgm:spPr/>
      <dgm:t>
        <a:bodyPr/>
        <a:lstStyle/>
        <a:p>
          <a:endParaRPr lang="en-US"/>
        </a:p>
      </dgm:t>
    </dgm:pt>
    <dgm:pt modelId="{A2C15ACF-7B3F-4D33-AA6E-BC7810D0114B}" type="sibTrans" cxnId="{1BEC7957-4FFB-4A20-B43A-F1DC36682197}">
      <dgm:prSet/>
      <dgm:spPr/>
      <dgm:t>
        <a:bodyPr/>
        <a:lstStyle/>
        <a:p>
          <a:endParaRPr lang="en-US"/>
        </a:p>
      </dgm:t>
    </dgm:pt>
    <dgm:pt modelId="{B1584787-B173-4597-BA30-44A90159648B}">
      <dgm:prSet/>
      <dgm:spPr/>
      <dgm:t>
        <a:bodyPr/>
        <a:lstStyle/>
        <a:p>
          <a:r>
            <a:rPr lang="en-US" b="0" i="0"/>
            <a:t>Recommend an increase to $550,000 for additional flexibility in case of unforeseen challenges.</a:t>
          </a:r>
          <a:endParaRPr lang="en-US"/>
        </a:p>
      </dgm:t>
    </dgm:pt>
    <dgm:pt modelId="{481335AA-6B1E-48B0-BE04-978958DE7C6B}" type="parTrans" cxnId="{5F5E4C26-23DF-4E76-907D-14692B5262EE}">
      <dgm:prSet/>
      <dgm:spPr/>
      <dgm:t>
        <a:bodyPr/>
        <a:lstStyle/>
        <a:p>
          <a:endParaRPr lang="en-US"/>
        </a:p>
      </dgm:t>
    </dgm:pt>
    <dgm:pt modelId="{529894DD-3A1E-4191-92AF-9375CCDE082F}" type="sibTrans" cxnId="{5F5E4C26-23DF-4E76-907D-14692B5262EE}">
      <dgm:prSet/>
      <dgm:spPr/>
      <dgm:t>
        <a:bodyPr/>
        <a:lstStyle/>
        <a:p>
          <a:endParaRPr lang="en-US"/>
        </a:p>
      </dgm:t>
    </dgm:pt>
    <dgm:pt modelId="{D8C9CAE1-81C8-43F4-AD95-2AF144E63CD1}">
      <dgm:prSet/>
      <dgm:spPr/>
      <dgm:t>
        <a:bodyPr/>
        <a:lstStyle/>
        <a:p>
          <a:r>
            <a:rPr lang="en-US" b="0" i="0" dirty="0"/>
            <a:t>Allocation of additional funds to expand training resources if resistance from Forecast Teams grows.</a:t>
          </a:r>
        </a:p>
        <a:p>
          <a:r>
            <a:rPr lang="en-US" b="0" i="0" dirty="0"/>
            <a:t>Budget requirement for Pre-Merger and Post-Merger Training</a:t>
          </a:r>
        </a:p>
        <a:p>
          <a:r>
            <a:rPr lang="en-US" b="0" i="0" dirty="0"/>
            <a:t>In case of Layoffs, budget requirement for Severance Pay</a:t>
          </a:r>
          <a:endParaRPr lang="en-US" dirty="0"/>
        </a:p>
      </dgm:t>
    </dgm:pt>
    <dgm:pt modelId="{83622B76-42A9-41EB-8746-4141129D92AF}" type="parTrans" cxnId="{D4A5C254-2389-44C1-82BB-11FEAA79DFCB}">
      <dgm:prSet/>
      <dgm:spPr/>
      <dgm:t>
        <a:bodyPr/>
        <a:lstStyle/>
        <a:p>
          <a:endParaRPr lang="en-US"/>
        </a:p>
      </dgm:t>
    </dgm:pt>
    <dgm:pt modelId="{13348197-DCA0-499E-A9AD-50AC68A9CB97}" type="sibTrans" cxnId="{D4A5C254-2389-44C1-82BB-11FEAA79DFCB}">
      <dgm:prSet/>
      <dgm:spPr/>
      <dgm:t>
        <a:bodyPr/>
        <a:lstStyle/>
        <a:p>
          <a:endParaRPr lang="en-US"/>
        </a:p>
      </dgm:t>
    </dgm:pt>
    <dgm:pt modelId="{828F65FF-8C92-401C-97BA-E0ED3797E89A}" type="pres">
      <dgm:prSet presAssocID="{DB58D4F0-55E7-48E9-B130-A749080F7E95}" presName="root" presStyleCnt="0">
        <dgm:presLayoutVars>
          <dgm:dir/>
          <dgm:resizeHandles val="exact"/>
        </dgm:presLayoutVars>
      </dgm:prSet>
      <dgm:spPr/>
    </dgm:pt>
    <dgm:pt modelId="{37FA4724-0504-481B-94F6-B2734ABACD10}" type="pres">
      <dgm:prSet presAssocID="{1532F8A3-E4EE-4D5A-A9BE-1AE63441EFEE}" presName="compNode" presStyleCnt="0"/>
      <dgm:spPr/>
    </dgm:pt>
    <dgm:pt modelId="{1780239D-B435-4E70-8216-914E828FD4CA}" type="pres">
      <dgm:prSet presAssocID="{1532F8A3-E4EE-4D5A-A9BE-1AE63441EFEE}" presName="bgRect" presStyleLbl="bgShp" presStyleIdx="0" presStyleCnt="2"/>
      <dgm:spPr/>
    </dgm:pt>
    <dgm:pt modelId="{2216FC74-843B-4CE4-AACA-F0F135BFA412}" type="pres">
      <dgm:prSet presAssocID="{1532F8A3-E4EE-4D5A-A9BE-1AE63441EF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F7817AE1-697E-4B11-9C96-2A323FC58DA6}" type="pres">
      <dgm:prSet presAssocID="{1532F8A3-E4EE-4D5A-A9BE-1AE63441EFEE}" presName="spaceRect" presStyleCnt="0"/>
      <dgm:spPr/>
    </dgm:pt>
    <dgm:pt modelId="{D88D7E24-4EF4-4C44-82B8-198258F48D6C}" type="pres">
      <dgm:prSet presAssocID="{1532F8A3-E4EE-4D5A-A9BE-1AE63441EFEE}" presName="parTx" presStyleLbl="revTx" presStyleIdx="0" presStyleCnt="4">
        <dgm:presLayoutVars>
          <dgm:chMax val="0"/>
          <dgm:chPref val="0"/>
        </dgm:presLayoutVars>
      </dgm:prSet>
      <dgm:spPr/>
    </dgm:pt>
    <dgm:pt modelId="{7902869E-E342-423B-9B47-2E1B2BE0F55E}" type="pres">
      <dgm:prSet presAssocID="{1532F8A3-E4EE-4D5A-A9BE-1AE63441EFEE}" presName="desTx" presStyleLbl="revTx" presStyleIdx="1" presStyleCnt="4">
        <dgm:presLayoutVars/>
      </dgm:prSet>
      <dgm:spPr/>
    </dgm:pt>
    <dgm:pt modelId="{BBCFCB12-BCBF-443B-8C33-0995EA4098EA}" type="pres">
      <dgm:prSet presAssocID="{A6F8652C-5427-44D1-BB25-B468AEF5BE0A}" presName="sibTrans" presStyleCnt="0"/>
      <dgm:spPr/>
    </dgm:pt>
    <dgm:pt modelId="{E7C87B1E-EED6-400B-9317-0710B412C7C7}" type="pres">
      <dgm:prSet presAssocID="{72964F9B-E30B-46C3-9A55-33C337C42A45}" presName="compNode" presStyleCnt="0"/>
      <dgm:spPr/>
    </dgm:pt>
    <dgm:pt modelId="{2F24E6FC-D11E-4489-AB01-1EB8AB50EF52}" type="pres">
      <dgm:prSet presAssocID="{72964F9B-E30B-46C3-9A55-33C337C42A45}" presName="bgRect" presStyleLbl="bgShp" presStyleIdx="1" presStyleCnt="2" custScaleY="135418"/>
      <dgm:spPr/>
    </dgm:pt>
    <dgm:pt modelId="{8C5CDDA9-F2B8-4F94-8902-ADF120E7FD78}" type="pres">
      <dgm:prSet presAssocID="{72964F9B-E30B-46C3-9A55-33C337C42A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C66BB198-9E5C-46FF-A907-9717F315F4DA}" type="pres">
      <dgm:prSet presAssocID="{72964F9B-E30B-46C3-9A55-33C337C42A45}" presName="spaceRect" presStyleCnt="0"/>
      <dgm:spPr/>
    </dgm:pt>
    <dgm:pt modelId="{FDAB0DEE-38EC-4D68-AF1F-CEEFFFAFEBAA}" type="pres">
      <dgm:prSet presAssocID="{72964F9B-E30B-46C3-9A55-33C337C42A45}" presName="parTx" presStyleLbl="revTx" presStyleIdx="2" presStyleCnt="4">
        <dgm:presLayoutVars>
          <dgm:chMax val="0"/>
          <dgm:chPref val="0"/>
        </dgm:presLayoutVars>
      </dgm:prSet>
      <dgm:spPr/>
    </dgm:pt>
    <dgm:pt modelId="{2FE7B7C1-420D-4B19-8408-DFB235226246}" type="pres">
      <dgm:prSet presAssocID="{72964F9B-E30B-46C3-9A55-33C337C42A45}" presName="desTx" presStyleLbl="revTx" presStyleIdx="3" presStyleCnt="4" custScaleY="130826">
        <dgm:presLayoutVars/>
      </dgm:prSet>
      <dgm:spPr/>
    </dgm:pt>
  </dgm:ptLst>
  <dgm:cxnLst>
    <dgm:cxn modelId="{6E516C00-B4A7-45FF-A7D5-1252AF9544EF}" type="presOf" srcId="{72964F9B-E30B-46C3-9A55-33C337C42A45}" destId="{FDAB0DEE-38EC-4D68-AF1F-CEEFFFAFEBAA}" srcOrd="0" destOrd="0" presId="urn:microsoft.com/office/officeart/2018/2/layout/IconVerticalSolidList"/>
    <dgm:cxn modelId="{14580D11-410D-40FE-B1DC-04E125E0E639}" type="presOf" srcId="{B1584787-B173-4597-BA30-44A90159648B}" destId="{2FE7B7C1-420D-4B19-8408-DFB235226246}" srcOrd="0" destOrd="0" presId="urn:microsoft.com/office/officeart/2018/2/layout/IconVerticalSolidList"/>
    <dgm:cxn modelId="{5F5E4C26-23DF-4E76-907D-14692B5262EE}" srcId="{72964F9B-E30B-46C3-9A55-33C337C42A45}" destId="{B1584787-B173-4597-BA30-44A90159648B}" srcOrd="0" destOrd="0" parTransId="{481335AA-6B1E-48B0-BE04-978958DE7C6B}" sibTransId="{529894DD-3A1E-4191-92AF-9375CCDE082F}"/>
    <dgm:cxn modelId="{5544CF2C-22C5-4BC3-ADD9-9C066A0005DD}" type="presOf" srcId="{1532F8A3-E4EE-4D5A-A9BE-1AE63441EFEE}" destId="{D88D7E24-4EF4-4C44-82B8-198258F48D6C}" srcOrd="0" destOrd="0" presId="urn:microsoft.com/office/officeart/2018/2/layout/IconVerticalSolidList"/>
    <dgm:cxn modelId="{ED48D02C-7EC9-441B-857E-F7E64B287F25}" type="presOf" srcId="{D8C9CAE1-81C8-43F4-AD95-2AF144E63CD1}" destId="{2FE7B7C1-420D-4B19-8408-DFB235226246}" srcOrd="0" destOrd="1" presId="urn:microsoft.com/office/officeart/2018/2/layout/IconVerticalSolidList"/>
    <dgm:cxn modelId="{B8628645-CDD8-4874-9FF1-FAB4C3B59DEA}" type="presOf" srcId="{3DDA9ED2-2212-4C97-9B50-C3E4262701D7}" destId="{7902869E-E342-423B-9B47-2E1B2BE0F55E}" srcOrd="0" destOrd="1" presId="urn:microsoft.com/office/officeart/2018/2/layout/IconVerticalSolidList"/>
    <dgm:cxn modelId="{0C88B149-F0FD-4C75-8EF2-3533839BF263}" type="presOf" srcId="{DB58D4F0-55E7-48E9-B130-A749080F7E95}" destId="{828F65FF-8C92-401C-97BA-E0ED3797E89A}" srcOrd="0" destOrd="0" presId="urn:microsoft.com/office/officeart/2018/2/layout/IconVerticalSolidList"/>
    <dgm:cxn modelId="{D4A5C254-2389-44C1-82BB-11FEAA79DFCB}" srcId="{72964F9B-E30B-46C3-9A55-33C337C42A45}" destId="{D8C9CAE1-81C8-43F4-AD95-2AF144E63CD1}" srcOrd="1" destOrd="0" parTransId="{83622B76-42A9-41EB-8746-4141129D92AF}" sibTransId="{13348197-DCA0-499E-A9AD-50AC68A9CB97}"/>
    <dgm:cxn modelId="{1BEC7957-4FFB-4A20-B43A-F1DC36682197}" srcId="{DB58D4F0-55E7-48E9-B130-A749080F7E95}" destId="{72964F9B-E30B-46C3-9A55-33C337C42A45}" srcOrd="1" destOrd="0" parTransId="{E7BB1310-F250-4961-B634-AF65257FFCD8}" sibTransId="{A2C15ACF-7B3F-4D33-AA6E-BC7810D0114B}"/>
    <dgm:cxn modelId="{B625E88D-4929-40F4-AEFC-E198723AA7CA}" srcId="{1532F8A3-E4EE-4D5A-A9BE-1AE63441EFEE}" destId="{3DDA9ED2-2212-4C97-9B50-C3E4262701D7}" srcOrd="1" destOrd="0" parTransId="{3B35DE51-1FF1-41E2-B2E8-3021ACC4E99E}" sibTransId="{926E6200-FC18-4161-84A8-FBF84DA010BC}"/>
    <dgm:cxn modelId="{BD2398A6-15EF-4E93-B005-9C1F1580D2C3}" type="presOf" srcId="{4139F7D1-16A3-4E01-9BBC-9C4716A8757B}" destId="{7902869E-E342-423B-9B47-2E1B2BE0F55E}" srcOrd="0" destOrd="0" presId="urn:microsoft.com/office/officeart/2018/2/layout/IconVerticalSolidList"/>
    <dgm:cxn modelId="{F84499BE-A86C-4654-A0B2-8AF051B199B5}" srcId="{DB58D4F0-55E7-48E9-B130-A749080F7E95}" destId="{1532F8A3-E4EE-4D5A-A9BE-1AE63441EFEE}" srcOrd="0" destOrd="0" parTransId="{ECB62A71-2EFA-4FE3-8743-29E2A5BC9EDC}" sibTransId="{A6F8652C-5427-44D1-BB25-B468AEF5BE0A}"/>
    <dgm:cxn modelId="{825EC5CD-23E6-498F-8DDE-C8F74D192BAE}" srcId="{1532F8A3-E4EE-4D5A-A9BE-1AE63441EFEE}" destId="{4139F7D1-16A3-4E01-9BBC-9C4716A8757B}" srcOrd="0" destOrd="0" parTransId="{72A7BBA1-5223-4F9A-98C9-CAE5793E7694}" sibTransId="{EFE40FA8-08F3-43BF-B7F5-C9C8A35FE50C}"/>
    <dgm:cxn modelId="{84CED097-4FBC-4D33-90F7-902D8DE9E0EA}" type="presParOf" srcId="{828F65FF-8C92-401C-97BA-E0ED3797E89A}" destId="{37FA4724-0504-481B-94F6-B2734ABACD10}" srcOrd="0" destOrd="0" presId="urn:microsoft.com/office/officeart/2018/2/layout/IconVerticalSolidList"/>
    <dgm:cxn modelId="{653B9AAA-7648-4909-A832-759C148CD1B2}" type="presParOf" srcId="{37FA4724-0504-481B-94F6-B2734ABACD10}" destId="{1780239D-B435-4E70-8216-914E828FD4CA}" srcOrd="0" destOrd="0" presId="urn:microsoft.com/office/officeart/2018/2/layout/IconVerticalSolidList"/>
    <dgm:cxn modelId="{EC59D7A4-66C3-4318-9CF8-1A595C6DD167}" type="presParOf" srcId="{37FA4724-0504-481B-94F6-B2734ABACD10}" destId="{2216FC74-843B-4CE4-AACA-F0F135BFA412}" srcOrd="1" destOrd="0" presId="urn:microsoft.com/office/officeart/2018/2/layout/IconVerticalSolidList"/>
    <dgm:cxn modelId="{E6DCEDEF-41B7-4DA4-9B44-FCC71626DD1B}" type="presParOf" srcId="{37FA4724-0504-481B-94F6-B2734ABACD10}" destId="{F7817AE1-697E-4B11-9C96-2A323FC58DA6}" srcOrd="2" destOrd="0" presId="urn:microsoft.com/office/officeart/2018/2/layout/IconVerticalSolidList"/>
    <dgm:cxn modelId="{824168C6-2CED-40B4-8969-BFC97038DBCC}" type="presParOf" srcId="{37FA4724-0504-481B-94F6-B2734ABACD10}" destId="{D88D7E24-4EF4-4C44-82B8-198258F48D6C}" srcOrd="3" destOrd="0" presId="urn:microsoft.com/office/officeart/2018/2/layout/IconVerticalSolidList"/>
    <dgm:cxn modelId="{74D41D9A-FA35-45B2-AE55-AAB28C57CB93}" type="presParOf" srcId="{37FA4724-0504-481B-94F6-B2734ABACD10}" destId="{7902869E-E342-423B-9B47-2E1B2BE0F55E}" srcOrd="4" destOrd="0" presId="urn:microsoft.com/office/officeart/2018/2/layout/IconVerticalSolidList"/>
    <dgm:cxn modelId="{718FBC04-F48C-4599-8A75-CAAA7245F3AF}" type="presParOf" srcId="{828F65FF-8C92-401C-97BA-E0ED3797E89A}" destId="{BBCFCB12-BCBF-443B-8C33-0995EA4098EA}" srcOrd="1" destOrd="0" presId="urn:microsoft.com/office/officeart/2018/2/layout/IconVerticalSolidList"/>
    <dgm:cxn modelId="{CF02F268-2F34-4910-8540-B3A1A7D3F2EC}" type="presParOf" srcId="{828F65FF-8C92-401C-97BA-E0ED3797E89A}" destId="{E7C87B1E-EED6-400B-9317-0710B412C7C7}" srcOrd="2" destOrd="0" presId="urn:microsoft.com/office/officeart/2018/2/layout/IconVerticalSolidList"/>
    <dgm:cxn modelId="{204DBC93-F998-4C9E-96E0-8B291D60D60D}" type="presParOf" srcId="{E7C87B1E-EED6-400B-9317-0710B412C7C7}" destId="{2F24E6FC-D11E-4489-AB01-1EB8AB50EF52}" srcOrd="0" destOrd="0" presId="urn:microsoft.com/office/officeart/2018/2/layout/IconVerticalSolidList"/>
    <dgm:cxn modelId="{A7346783-700C-49CB-BB59-F3F4BEFAAE64}" type="presParOf" srcId="{E7C87B1E-EED6-400B-9317-0710B412C7C7}" destId="{8C5CDDA9-F2B8-4F94-8902-ADF120E7FD78}" srcOrd="1" destOrd="0" presId="urn:microsoft.com/office/officeart/2018/2/layout/IconVerticalSolidList"/>
    <dgm:cxn modelId="{9DB0C6DF-482E-4FB8-A2A5-44E2986BC864}" type="presParOf" srcId="{E7C87B1E-EED6-400B-9317-0710B412C7C7}" destId="{C66BB198-9E5C-46FF-A907-9717F315F4DA}" srcOrd="2" destOrd="0" presId="urn:microsoft.com/office/officeart/2018/2/layout/IconVerticalSolidList"/>
    <dgm:cxn modelId="{D0CE8031-813F-42F3-A452-02258279D7E2}" type="presParOf" srcId="{E7C87B1E-EED6-400B-9317-0710B412C7C7}" destId="{FDAB0DEE-38EC-4D68-AF1F-CEEFFFAFEBAA}" srcOrd="3" destOrd="0" presId="urn:microsoft.com/office/officeart/2018/2/layout/IconVerticalSolidList"/>
    <dgm:cxn modelId="{41E3D895-0A33-4175-A0C7-FEE1E2A7A532}" type="presParOf" srcId="{E7C87B1E-EED6-400B-9317-0710B412C7C7}" destId="{2FE7B7C1-420D-4B19-8408-DFB23522624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DAC2F2-FAF3-450D-9946-25FC64C753FA}"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1D5533DA-BAA3-49FC-930B-5728D4113DD2}">
      <dgm:prSet/>
      <dgm:spPr/>
      <dgm:t>
        <a:bodyPr/>
        <a:lstStyle/>
        <a:p>
          <a:r>
            <a:rPr lang="en-US" b="1" i="0"/>
            <a:t>Information Gaps</a:t>
          </a:r>
          <a:endParaRPr lang="en-US"/>
        </a:p>
      </dgm:t>
    </dgm:pt>
    <dgm:pt modelId="{C22E3E02-0302-4A25-AEE0-4CF2F4864DEA}" type="parTrans" cxnId="{70C01ADA-8A1B-46CB-A415-9F4C13CDDE17}">
      <dgm:prSet/>
      <dgm:spPr/>
      <dgm:t>
        <a:bodyPr/>
        <a:lstStyle/>
        <a:p>
          <a:endParaRPr lang="en-US"/>
        </a:p>
      </dgm:t>
    </dgm:pt>
    <dgm:pt modelId="{04E87B9E-0E95-48AA-827C-B7F6AAD771D3}" type="sibTrans" cxnId="{70C01ADA-8A1B-46CB-A415-9F4C13CDDE17}">
      <dgm:prSet/>
      <dgm:spPr/>
      <dgm:t>
        <a:bodyPr/>
        <a:lstStyle/>
        <a:p>
          <a:endParaRPr lang="en-US"/>
        </a:p>
      </dgm:t>
    </dgm:pt>
    <dgm:pt modelId="{4BEDDB86-0C6F-4325-8FF2-B2B7810CE5ED}">
      <dgm:prSet/>
      <dgm:spPr/>
      <dgm:t>
        <a:bodyPr/>
        <a:lstStyle/>
        <a:p>
          <a:r>
            <a:rPr lang="en-US" b="1" i="0"/>
            <a:t>Stakeholder Alignment</a:t>
          </a:r>
          <a:r>
            <a:rPr lang="en-US" b="0" i="0"/>
            <a:t>: Initial buy-in from business unit leaders was unclear. Without proper engagement, the project risks misaligned priorities.</a:t>
          </a:r>
          <a:endParaRPr lang="en-US"/>
        </a:p>
      </dgm:t>
    </dgm:pt>
    <dgm:pt modelId="{555CBA15-8929-4431-AD13-3CB23F304D9F}" type="parTrans" cxnId="{DA9EC73A-24FC-47FD-B4C0-CF3CC6EE065B}">
      <dgm:prSet/>
      <dgm:spPr/>
      <dgm:t>
        <a:bodyPr/>
        <a:lstStyle/>
        <a:p>
          <a:endParaRPr lang="en-US"/>
        </a:p>
      </dgm:t>
    </dgm:pt>
    <dgm:pt modelId="{4CD854E0-C144-4545-8050-83A18C3B2E48}" type="sibTrans" cxnId="{DA9EC73A-24FC-47FD-B4C0-CF3CC6EE065B}">
      <dgm:prSet/>
      <dgm:spPr/>
      <dgm:t>
        <a:bodyPr/>
        <a:lstStyle/>
        <a:p>
          <a:endParaRPr lang="en-US"/>
        </a:p>
      </dgm:t>
    </dgm:pt>
    <dgm:pt modelId="{727CE079-DEB7-4438-9ADC-9517C58CECC4}">
      <dgm:prSet/>
      <dgm:spPr/>
      <dgm:t>
        <a:bodyPr/>
        <a:lstStyle/>
        <a:p>
          <a:r>
            <a:rPr lang="en-US" b="1" i="0"/>
            <a:t>Solution</a:t>
          </a:r>
          <a:r>
            <a:rPr lang="en-US" b="0" i="0"/>
            <a:t>: Conduct regular workshops and feedback sessions to keep stakeholders aligned with evolving goals.</a:t>
          </a:r>
          <a:endParaRPr lang="en-US"/>
        </a:p>
      </dgm:t>
    </dgm:pt>
    <dgm:pt modelId="{D3D5CEF5-9AA2-4FE1-845B-D375E2A007F2}" type="parTrans" cxnId="{06C515B6-9AE2-4AEF-9B14-567267454D47}">
      <dgm:prSet/>
      <dgm:spPr/>
      <dgm:t>
        <a:bodyPr/>
        <a:lstStyle/>
        <a:p>
          <a:endParaRPr lang="en-US"/>
        </a:p>
      </dgm:t>
    </dgm:pt>
    <dgm:pt modelId="{F3FA8C1D-A085-4467-BAC0-22244BC156C7}" type="sibTrans" cxnId="{06C515B6-9AE2-4AEF-9B14-567267454D47}">
      <dgm:prSet/>
      <dgm:spPr/>
      <dgm:t>
        <a:bodyPr/>
        <a:lstStyle/>
        <a:p>
          <a:endParaRPr lang="en-US"/>
        </a:p>
      </dgm:t>
    </dgm:pt>
    <dgm:pt modelId="{C13D8F46-AAC1-4112-ACE6-99CD04A71578}">
      <dgm:prSet/>
      <dgm:spPr/>
      <dgm:t>
        <a:bodyPr/>
        <a:lstStyle/>
        <a:p>
          <a:r>
            <a:rPr lang="en-US" b="1" i="0"/>
            <a:t>Integration Details</a:t>
          </a:r>
          <a:r>
            <a:rPr lang="en-US" b="0" i="0"/>
            <a:t>: Insufficient clarity on the technical compatibility between AI 2025 and legacy systems from both business units and the competitor.</a:t>
          </a:r>
          <a:endParaRPr lang="en-US"/>
        </a:p>
      </dgm:t>
    </dgm:pt>
    <dgm:pt modelId="{A42A6AAA-D361-4941-B590-D48CA3B1C6B4}" type="parTrans" cxnId="{32D9EE23-E0E1-46EC-9A27-A3884A232989}">
      <dgm:prSet/>
      <dgm:spPr/>
      <dgm:t>
        <a:bodyPr/>
        <a:lstStyle/>
        <a:p>
          <a:endParaRPr lang="en-US"/>
        </a:p>
      </dgm:t>
    </dgm:pt>
    <dgm:pt modelId="{6ED6CF09-602C-4B27-B00D-D5DB99BA2158}" type="sibTrans" cxnId="{32D9EE23-E0E1-46EC-9A27-A3884A232989}">
      <dgm:prSet/>
      <dgm:spPr/>
      <dgm:t>
        <a:bodyPr/>
        <a:lstStyle/>
        <a:p>
          <a:endParaRPr lang="en-US"/>
        </a:p>
      </dgm:t>
    </dgm:pt>
    <dgm:pt modelId="{EA6837CE-AE71-427C-80F4-59B48CF9C723}">
      <dgm:prSet/>
      <dgm:spPr/>
      <dgm:t>
        <a:bodyPr/>
        <a:lstStyle/>
        <a:p>
          <a:r>
            <a:rPr lang="en-US" b="1" i="0"/>
            <a:t>Solution</a:t>
          </a:r>
          <a:r>
            <a:rPr lang="en-US" b="0" i="0"/>
            <a:t>: A detailed assessment of existing systems and their alignment with AI 2025 should have been completed early on, along with a phased integration plan.</a:t>
          </a:r>
          <a:endParaRPr lang="en-US"/>
        </a:p>
      </dgm:t>
    </dgm:pt>
    <dgm:pt modelId="{B9052585-658C-4FA8-BDC0-85E44C6FC389}" type="parTrans" cxnId="{EC688943-EB34-42FA-9691-1937F3B59CC6}">
      <dgm:prSet/>
      <dgm:spPr/>
      <dgm:t>
        <a:bodyPr/>
        <a:lstStyle/>
        <a:p>
          <a:endParaRPr lang="en-US"/>
        </a:p>
      </dgm:t>
    </dgm:pt>
    <dgm:pt modelId="{DAEC2DCA-E7EE-4102-9AB0-9A243DF668AC}" type="sibTrans" cxnId="{EC688943-EB34-42FA-9691-1937F3B59CC6}">
      <dgm:prSet/>
      <dgm:spPr/>
      <dgm:t>
        <a:bodyPr/>
        <a:lstStyle/>
        <a:p>
          <a:endParaRPr lang="en-US"/>
        </a:p>
      </dgm:t>
    </dgm:pt>
    <dgm:pt modelId="{8EBE278F-1607-4A96-91F0-E5A91421429D}">
      <dgm:prSet/>
      <dgm:spPr/>
      <dgm:t>
        <a:bodyPr/>
        <a:lstStyle/>
        <a:p>
          <a:r>
            <a:rPr lang="en-US" b="1" i="0"/>
            <a:t>Change Management</a:t>
          </a:r>
          <a:r>
            <a:rPr lang="en-US" b="0" i="0"/>
            <a:t>: Limited focus on training and managing the transition for Forecast Teams.</a:t>
          </a:r>
          <a:endParaRPr lang="en-US"/>
        </a:p>
      </dgm:t>
    </dgm:pt>
    <dgm:pt modelId="{BD1332C3-A95E-4E71-89F7-0341B2A10D0D}" type="parTrans" cxnId="{078F1859-426C-4EE2-AA2E-517742506FA2}">
      <dgm:prSet/>
      <dgm:spPr/>
      <dgm:t>
        <a:bodyPr/>
        <a:lstStyle/>
        <a:p>
          <a:endParaRPr lang="en-US"/>
        </a:p>
      </dgm:t>
    </dgm:pt>
    <dgm:pt modelId="{BD5BCFAB-3517-4F9E-90BC-2542647B5846}" type="sibTrans" cxnId="{078F1859-426C-4EE2-AA2E-517742506FA2}">
      <dgm:prSet/>
      <dgm:spPr/>
      <dgm:t>
        <a:bodyPr/>
        <a:lstStyle/>
        <a:p>
          <a:endParaRPr lang="en-US"/>
        </a:p>
      </dgm:t>
    </dgm:pt>
    <dgm:pt modelId="{B5B3263B-09E3-48FD-8238-D6804DE5FC0B}">
      <dgm:prSet/>
      <dgm:spPr/>
      <dgm:t>
        <a:bodyPr/>
        <a:lstStyle/>
        <a:p>
          <a:r>
            <a:rPr lang="en-US" b="1" i="0"/>
            <a:t>Solution</a:t>
          </a:r>
          <a:r>
            <a:rPr lang="en-US" b="0" i="0"/>
            <a:t>: Develop a more comprehensive change management strategy to address concerns about job loss and ensure smooth training adoption.</a:t>
          </a:r>
          <a:endParaRPr lang="en-US"/>
        </a:p>
      </dgm:t>
    </dgm:pt>
    <dgm:pt modelId="{E42FA9BB-21BF-40A3-B4C5-B5CE4CA04B19}" type="parTrans" cxnId="{D596A85C-F866-4D5B-AEAD-601FA147220D}">
      <dgm:prSet/>
      <dgm:spPr/>
      <dgm:t>
        <a:bodyPr/>
        <a:lstStyle/>
        <a:p>
          <a:endParaRPr lang="en-US"/>
        </a:p>
      </dgm:t>
    </dgm:pt>
    <dgm:pt modelId="{452DFECA-DAB6-41EC-94CA-C6321951C674}" type="sibTrans" cxnId="{D596A85C-F866-4D5B-AEAD-601FA147220D}">
      <dgm:prSet/>
      <dgm:spPr/>
      <dgm:t>
        <a:bodyPr/>
        <a:lstStyle/>
        <a:p>
          <a:endParaRPr lang="en-US"/>
        </a:p>
      </dgm:t>
    </dgm:pt>
    <dgm:pt modelId="{C55566F5-032E-40D2-85B6-E301E4BF5948}">
      <dgm:prSet/>
      <dgm:spPr/>
      <dgm:t>
        <a:bodyPr/>
        <a:lstStyle/>
        <a:p>
          <a:r>
            <a:rPr lang="en-US" b="1" i="0"/>
            <a:t>Severance Costs</a:t>
          </a:r>
          <a:r>
            <a:rPr lang="en-US" b="0" i="0"/>
            <a:t>: Uncertainty surrounding the financial impact of layoffs due to AI implementation.</a:t>
          </a:r>
          <a:endParaRPr lang="en-US"/>
        </a:p>
      </dgm:t>
    </dgm:pt>
    <dgm:pt modelId="{389775F9-55B7-4EF7-97F9-B0CC8A19DF49}" type="parTrans" cxnId="{FE762ADE-11E8-432C-B5F6-DDCF448DA791}">
      <dgm:prSet/>
      <dgm:spPr/>
      <dgm:t>
        <a:bodyPr/>
        <a:lstStyle/>
        <a:p>
          <a:endParaRPr lang="en-US"/>
        </a:p>
      </dgm:t>
    </dgm:pt>
    <dgm:pt modelId="{F0B41039-44EA-456C-8B16-6299AD682509}" type="sibTrans" cxnId="{FE762ADE-11E8-432C-B5F6-DDCF448DA791}">
      <dgm:prSet/>
      <dgm:spPr/>
      <dgm:t>
        <a:bodyPr/>
        <a:lstStyle/>
        <a:p>
          <a:endParaRPr lang="en-US"/>
        </a:p>
      </dgm:t>
    </dgm:pt>
    <dgm:pt modelId="{1CE1F926-E18E-40A4-AD6A-E87EE12A5FCD}">
      <dgm:prSet/>
      <dgm:spPr/>
      <dgm:t>
        <a:bodyPr/>
        <a:lstStyle/>
        <a:p>
          <a:r>
            <a:rPr lang="en-US" b="1" i="0"/>
            <a:t>Solution</a:t>
          </a:r>
          <a:r>
            <a:rPr lang="en-US" b="0" i="0"/>
            <a:t>: Define severance policies early to avoid unexpected financial burdens and smooth employee transitions.</a:t>
          </a:r>
          <a:endParaRPr lang="en-US"/>
        </a:p>
      </dgm:t>
    </dgm:pt>
    <dgm:pt modelId="{C5E1428E-4BF1-4597-8D4C-B3BD25574CD3}" type="parTrans" cxnId="{3EA00D2F-10EC-49C3-9B56-6C80B73D3D7B}">
      <dgm:prSet/>
      <dgm:spPr/>
      <dgm:t>
        <a:bodyPr/>
        <a:lstStyle/>
        <a:p>
          <a:endParaRPr lang="en-US"/>
        </a:p>
      </dgm:t>
    </dgm:pt>
    <dgm:pt modelId="{107C2F0A-4141-4236-9B6E-72364B9E7A95}" type="sibTrans" cxnId="{3EA00D2F-10EC-49C3-9B56-6C80B73D3D7B}">
      <dgm:prSet/>
      <dgm:spPr/>
      <dgm:t>
        <a:bodyPr/>
        <a:lstStyle/>
        <a:p>
          <a:endParaRPr lang="en-US"/>
        </a:p>
      </dgm:t>
    </dgm:pt>
    <dgm:pt modelId="{85BAB67B-02C5-6A4B-A7CD-8EA8DABFD1A0}" type="pres">
      <dgm:prSet presAssocID="{79DAC2F2-FAF3-450D-9946-25FC64C753FA}" presName="hierChild1" presStyleCnt="0">
        <dgm:presLayoutVars>
          <dgm:chPref val="1"/>
          <dgm:dir/>
          <dgm:animOne val="branch"/>
          <dgm:animLvl val="lvl"/>
          <dgm:resizeHandles/>
        </dgm:presLayoutVars>
      </dgm:prSet>
      <dgm:spPr/>
    </dgm:pt>
    <dgm:pt modelId="{FBDD9332-A558-3C41-8E7B-3D01C94BE24B}" type="pres">
      <dgm:prSet presAssocID="{1D5533DA-BAA3-49FC-930B-5728D4113DD2}" presName="hierRoot1" presStyleCnt="0"/>
      <dgm:spPr/>
    </dgm:pt>
    <dgm:pt modelId="{A461D743-DDE3-144E-B9F1-4EABD64A316E}" type="pres">
      <dgm:prSet presAssocID="{1D5533DA-BAA3-49FC-930B-5728D4113DD2}" presName="composite" presStyleCnt="0"/>
      <dgm:spPr/>
    </dgm:pt>
    <dgm:pt modelId="{8FACA7B5-BB21-894E-8DBC-0ED60E4869F2}" type="pres">
      <dgm:prSet presAssocID="{1D5533DA-BAA3-49FC-930B-5728D4113DD2}" presName="background" presStyleLbl="node0" presStyleIdx="0" presStyleCnt="5"/>
      <dgm:spPr/>
    </dgm:pt>
    <dgm:pt modelId="{4E3F7477-DDDF-4943-8412-889AAED44C79}" type="pres">
      <dgm:prSet presAssocID="{1D5533DA-BAA3-49FC-930B-5728D4113DD2}" presName="text" presStyleLbl="fgAcc0" presStyleIdx="0" presStyleCnt="5">
        <dgm:presLayoutVars>
          <dgm:chPref val="3"/>
        </dgm:presLayoutVars>
      </dgm:prSet>
      <dgm:spPr/>
    </dgm:pt>
    <dgm:pt modelId="{1DFD839E-35B7-8244-8DA0-6E9CFFED2776}" type="pres">
      <dgm:prSet presAssocID="{1D5533DA-BAA3-49FC-930B-5728D4113DD2}" presName="hierChild2" presStyleCnt="0"/>
      <dgm:spPr/>
    </dgm:pt>
    <dgm:pt modelId="{4D73906E-F14D-EE4D-BF43-D440A1FA5307}" type="pres">
      <dgm:prSet presAssocID="{4BEDDB86-0C6F-4325-8FF2-B2B7810CE5ED}" presName="hierRoot1" presStyleCnt="0"/>
      <dgm:spPr/>
    </dgm:pt>
    <dgm:pt modelId="{7B27C2A7-26C5-5F4A-9255-A7CCCF32093F}" type="pres">
      <dgm:prSet presAssocID="{4BEDDB86-0C6F-4325-8FF2-B2B7810CE5ED}" presName="composite" presStyleCnt="0"/>
      <dgm:spPr/>
    </dgm:pt>
    <dgm:pt modelId="{B35F7470-AEF3-CF40-9E99-65A8DFCA7E83}" type="pres">
      <dgm:prSet presAssocID="{4BEDDB86-0C6F-4325-8FF2-B2B7810CE5ED}" presName="background" presStyleLbl="node0" presStyleIdx="1" presStyleCnt="5"/>
      <dgm:spPr/>
    </dgm:pt>
    <dgm:pt modelId="{8DE12DB9-632E-AB45-91F4-18B064BCD89C}" type="pres">
      <dgm:prSet presAssocID="{4BEDDB86-0C6F-4325-8FF2-B2B7810CE5ED}" presName="text" presStyleLbl="fgAcc0" presStyleIdx="1" presStyleCnt="5">
        <dgm:presLayoutVars>
          <dgm:chPref val="3"/>
        </dgm:presLayoutVars>
      </dgm:prSet>
      <dgm:spPr/>
    </dgm:pt>
    <dgm:pt modelId="{93CBB345-ED98-CC4F-8BCA-F0012813664B}" type="pres">
      <dgm:prSet presAssocID="{4BEDDB86-0C6F-4325-8FF2-B2B7810CE5ED}" presName="hierChild2" presStyleCnt="0"/>
      <dgm:spPr/>
    </dgm:pt>
    <dgm:pt modelId="{C16E5B73-3F48-0342-8EE0-4027D69F4E78}" type="pres">
      <dgm:prSet presAssocID="{D3D5CEF5-9AA2-4FE1-845B-D375E2A007F2}" presName="Name10" presStyleLbl="parChTrans1D2" presStyleIdx="0" presStyleCnt="4"/>
      <dgm:spPr/>
    </dgm:pt>
    <dgm:pt modelId="{DBCD3016-BD21-9547-ADBF-02DAD1523C56}" type="pres">
      <dgm:prSet presAssocID="{727CE079-DEB7-4438-9ADC-9517C58CECC4}" presName="hierRoot2" presStyleCnt="0"/>
      <dgm:spPr/>
    </dgm:pt>
    <dgm:pt modelId="{D81F2E59-DBD6-BB4A-A09D-497C28B2B5AA}" type="pres">
      <dgm:prSet presAssocID="{727CE079-DEB7-4438-9ADC-9517C58CECC4}" presName="composite2" presStyleCnt="0"/>
      <dgm:spPr/>
    </dgm:pt>
    <dgm:pt modelId="{A7583A9A-2CB3-A344-B80D-9AAA2D46E9B2}" type="pres">
      <dgm:prSet presAssocID="{727CE079-DEB7-4438-9ADC-9517C58CECC4}" presName="background2" presStyleLbl="node2" presStyleIdx="0" presStyleCnt="4"/>
      <dgm:spPr/>
    </dgm:pt>
    <dgm:pt modelId="{AE697649-D04E-F24D-97AA-04D84BAF547F}" type="pres">
      <dgm:prSet presAssocID="{727CE079-DEB7-4438-9ADC-9517C58CECC4}" presName="text2" presStyleLbl="fgAcc2" presStyleIdx="0" presStyleCnt="4">
        <dgm:presLayoutVars>
          <dgm:chPref val="3"/>
        </dgm:presLayoutVars>
      </dgm:prSet>
      <dgm:spPr/>
    </dgm:pt>
    <dgm:pt modelId="{E2330EEB-74A8-984D-8E67-5025EB8F7DF6}" type="pres">
      <dgm:prSet presAssocID="{727CE079-DEB7-4438-9ADC-9517C58CECC4}" presName="hierChild3" presStyleCnt="0"/>
      <dgm:spPr/>
    </dgm:pt>
    <dgm:pt modelId="{6D9900CD-3A9D-9E43-8665-6601A5E05116}" type="pres">
      <dgm:prSet presAssocID="{C13D8F46-AAC1-4112-ACE6-99CD04A71578}" presName="hierRoot1" presStyleCnt="0"/>
      <dgm:spPr/>
    </dgm:pt>
    <dgm:pt modelId="{C47729D0-9E80-9341-98D4-66D537333F68}" type="pres">
      <dgm:prSet presAssocID="{C13D8F46-AAC1-4112-ACE6-99CD04A71578}" presName="composite" presStyleCnt="0"/>
      <dgm:spPr/>
    </dgm:pt>
    <dgm:pt modelId="{2128F50E-0839-074A-B504-9528853EA1C4}" type="pres">
      <dgm:prSet presAssocID="{C13D8F46-AAC1-4112-ACE6-99CD04A71578}" presName="background" presStyleLbl="node0" presStyleIdx="2" presStyleCnt="5"/>
      <dgm:spPr/>
    </dgm:pt>
    <dgm:pt modelId="{2D24B9B0-79C3-4448-95E3-437772C2B189}" type="pres">
      <dgm:prSet presAssocID="{C13D8F46-AAC1-4112-ACE6-99CD04A71578}" presName="text" presStyleLbl="fgAcc0" presStyleIdx="2" presStyleCnt="5">
        <dgm:presLayoutVars>
          <dgm:chPref val="3"/>
        </dgm:presLayoutVars>
      </dgm:prSet>
      <dgm:spPr/>
    </dgm:pt>
    <dgm:pt modelId="{E8B29B9D-399F-2A4F-8448-F92C6D44A201}" type="pres">
      <dgm:prSet presAssocID="{C13D8F46-AAC1-4112-ACE6-99CD04A71578}" presName="hierChild2" presStyleCnt="0"/>
      <dgm:spPr/>
    </dgm:pt>
    <dgm:pt modelId="{5245307B-3F88-4745-BE31-306FD2E70898}" type="pres">
      <dgm:prSet presAssocID="{B9052585-658C-4FA8-BDC0-85E44C6FC389}" presName="Name10" presStyleLbl="parChTrans1D2" presStyleIdx="1" presStyleCnt="4"/>
      <dgm:spPr/>
    </dgm:pt>
    <dgm:pt modelId="{D144E9AD-8334-2D41-848B-0120498C2D0A}" type="pres">
      <dgm:prSet presAssocID="{EA6837CE-AE71-427C-80F4-59B48CF9C723}" presName="hierRoot2" presStyleCnt="0"/>
      <dgm:spPr/>
    </dgm:pt>
    <dgm:pt modelId="{EFDD25DA-CF73-CA42-B2B0-F358B1353AE4}" type="pres">
      <dgm:prSet presAssocID="{EA6837CE-AE71-427C-80F4-59B48CF9C723}" presName="composite2" presStyleCnt="0"/>
      <dgm:spPr/>
    </dgm:pt>
    <dgm:pt modelId="{5EAE5709-EF20-BB44-8819-6C4B5786961C}" type="pres">
      <dgm:prSet presAssocID="{EA6837CE-AE71-427C-80F4-59B48CF9C723}" presName="background2" presStyleLbl="node2" presStyleIdx="1" presStyleCnt="4"/>
      <dgm:spPr/>
    </dgm:pt>
    <dgm:pt modelId="{865A1A12-E2F1-FA45-9375-6818060DA40B}" type="pres">
      <dgm:prSet presAssocID="{EA6837CE-AE71-427C-80F4-59B48CF9C723}" presName="text2" presStyleLbl="fgAcc2" presStyleIdx="1" presStyleCnt="4">
        <dgm:presLayoutVars>
          <dgm:chPref val="3"/>
        </dgm:presLayoutVars>
      </dgm:prSet>
      <dgm:spPr/>
    </dgm:pt>
    <dgm:pt modelId="{556C922F-C341-E649-8A3D-4FAAE69F1976}" type="pres">
      <dgm:prSet presAssocID="{EA6837CE-AE71-427C-80F4-59B48CF9C723}" presName="hierChild3" presStyleCnt="0"/>
      <dgm:spPr/>
    </dgm:pt>
    <dgm:pt modelId="{0B39BBD5-FDE0-2444-B3D6-A61801ACC789}" type="pres">
      <dgm:prSet presAssocID="{8EBE278F-1607-4A96-91F0-E5A91421429D}" presName="hierRoot1" presStyleCnt="0"/>
      <dgm:spPr/>
    </dgm:pt>
    <dgm:pt modelId="{F2C2B35E-A12A-B042-A015-D59DF4CC9572}" type="pres">
      <dgm:prSet presAssocID="{8EBE278F-1607-4A96-91F0-E5A91421429D}" presName="composite" presStyleCnt="0"/>
      <dgm:spPr/>
    </dgm:pt>
    <dgm:pt modelId="{9F8E03B3-1AA2-634D-B795-8BD1CEB17A6F}" type="pres">
      <dgm:prSet presAssocID="{8EBE278F-1607-4A96-91F0-E5A91421429D}" presName="background" presStyleLbl="node0" presStyleIdx="3" presStyleCnt="5"/>
      <dgm:spPr/>
    </dgm:pt>
    <dgm:pt modelId="{CFED40DD-90A9-3A4E-9FEF-2C5FD72E7ABB}" type="pres">
      <dgm:prSet presAssocID="{8EBE278F-1607-4A96-91F0-E5A91421429D}" presName="text" presStyleLbl="fgAcc0" presStyleIdx="3" presStyleCnt="5">
        <dgm:presLayoutVars>
          <dgm:chPref val="3"/>
        </dgm:presLayoutVars>
      </dgm:prSet>
      <dgm:spPr/>
    </dgm:pt>
    <dgm:pt modelId="{A12781F8-F0C5-A740-BCC1-41BB849714A8}" type="pres">
      <dgm:prSet presAssocID="{8EBE278F-1607-4A96-91F0-E5A91421429D}" presName="hierChild2" presStyleCnt="0"/>
      <dgm:spPr/>
    </dgm:pt>
    <dgm:pt modelId="{179B339F-D9A9-6945-ABC5-291F7B6E6F50}" type="pres">
      <dgm:prSet presAssocID="{E42FA9BB-21BF-40A3-B4C5-B5CE4CA04B19}" presName="Name10" presStyleLbl="parChTrans1D2" presStyleIdx="2" presStyleCnt="4"/>
      <dgm:spPr/>
    </dgm:pt>
    <dgm:pt modelId="{AE61F5DA-2B3D-6448-B099-712FB5C3C4B7}" type="pres">
      <dgm:prSet presAssocID="{B5B3263B-09E3-48FD-8238-D6804DE5FC0B}" presName="hierRoot2" presStyleCnt="0"/>
      <dgm:spPr/>
    </dgm:pt>
    <dgm:pt modelId="{7C84034E-3DA1-904E-9E58-03976CF99D31}" type="pres">
      <dgm:prSet presAssocID="{B5B3263B-09E3-48FD-8238-D6804DE5FC0B}" presName="composite2" presStyleCnt="0"/>
      <dgm:spPr/>
    </dgm:pt>
    <dgm:pt modelId="{41C8C321-4073-004A-9126-617BED57A819}" type="pres">
      <dgm:prSet presAssocID="{B5B3263B-09E3-48FD-8238-D6804DE5FC0B}" presName="background2" presStyleLbl="node2" presStyleIdx="2" presStyleCnt="4"/>
      <dgm:spPr/>
    </dgm:pt>
    <dgm:pt modelId="{A24C80E5-A7B9-D141-B3B1-DAFD6ACCA1EA}" type="pres">
      <dgm:prSet presAssocID="{B5B3263B-09E3-48FD-8238-D6804DE5FC0B}" presName="text2" presStyleLbl="fgAcc2" presStyleIdx="2" presStyleCnt="4">
        <dgm:presLayoutVars>
          <dgm:chPref val="3"/>
        </dgm:presLayoutVars>
      </dgm:prSet>
      <dgm:spPr/>
    </dgm:pt>
    <dgm:pt modelId="{B3B99419-AAA3-544A-A9F0-E915AEF67CD7}" type="pres">
      <dgm:prSet presAssocID="{B5B3263B-09E3-48FD-8238-D6804DE5FC0B}" presName="hierChild3" presStyleCnt="0"/>
      <dgm:spPr/>
    </dgm:pt>
    <dgm:pt modelId="{20191FDB-2E51-314E-8622-C499FCE669CC}" type="pres">
      <dgm:prSet presAssocID="{C55566F5-032E-40D2-85B6-E301E4BF5948}" presName="hierRoot1" presStyleCnt="0"/>
      <dgm:spPr/>
    </dgm:pt>
    <dgm:pt modelId="{766F8039-C631-724B-90C7-1EF520937F1A}" type="pres">
      <dgm:prSet presAssocID="{C55566F5-032E-40D2-85B6-E301E4BF5948}" presName="composite" presStyleCnt="0"/>
      <dgm:spPr/>
    </dgm:pt>
    <dgm:pt modelId="{B9A51518-EA89-544B-81C2-9482ED527999}" type="pres">
      <dgm:prSet presAssocID="{C55566F5-032E-40D2-85B6-E301E4BF5948}" presName="background" presStyleLbl="node0" presStyleIdx="4" presStyleCnt="5"/>
      <dgm:spPr/>
    </dgm:pt>
    <dgm:pt modelId="{9D6284EA-4ED4-AD4C-B522-2B313BE79EE1}" type="pres">
      <dgm:prSet presAssocID="{C55566F5-032E-40D2-85B6-E301E4BF5948}" presName="text" presStyleLbl="fgAcc0" presStyleIdx="4" presStyleCnt="5">
        <dgm:presLayoutVars>
          <dgm:chPref val="3"/>
        </dgm:presLayoutVars>
      </dgm:prSet>
      <dgm:spPr/>
    </dgm:pt>
    <dgm:pt modelId="{FB9E5731-88E0-BD41-88F9-87DCBE5692B1}" type="pres">
      <dgm:prSet presAssocID="{C55566F5-032E-40D2-85B6-E301E4BF5948}" presName="hierChild2" presStyleCnt="0"/>
      <dgm:spPr/>
    </dgm:pt>
    <dgm:pt modelId="{F4DE321D-2341-AC4E-B106-5DD211BC3273}" type="pres">
      <dgm:prSet presAssocID="{C5E1428E-4BF1-4597-8D4C-B3BD25574CD3}" presName="Name10" presStyleLbl="parChTrans1D2" presStyleIdx="3" presStyleCnt="4"/>
      <dgm:spPr/>
    </dgm:pt>
    <dgm:pt modelId="{B4D638C4-C812-4E40-B8B0-1116E7684B55}" type="pres">
      <dgm:prSet presAssocID="{1CE1F926-E18E-40A4-AD6A-E87EE12A5FCD}" presName="hierRoot2" presStyleCnt="0"/>
      <dgm:spPr/>
    </dgm:pt>
    <dgm:pt modelId="{7BBCAD43-D0AE-4143-90BF-8FEA2A9BE9E9}" type="pres">
      <dgm:prSet presAssocID="{1CE1F926-E18E-40A4-AD6A-E87EE12A5FCD}" presName="composite2" presStyleCnt="0"/>
      <dgm:spPr/>
    </dgm:pt>
    <dgm:pt modelId="{5BFFCA5D-5B53-E042-ABA5-226509D6CCDD}" type="pres">
      <dgm:prSet presAssocID="{1CE1F926-E18E-40A4-AD6A-E87EE12A5FCD}" presName="background2" presStyleLbl="node2" presStyleIdx="3" presStyleCnt="4"/>
      <dgm:spPr/>
    </dgm:pt>
    <dgm:pt modelId="{9846B0BB-410F-984F-A34B-97170191AF2F}" type="pres">
      <dgm:prSet presAssocID="{1CE1F926-E18E-40A4-AD6A-E87EE12A5FCD}" presName="text2" presStyleLbl="fgAcc2" presStyleIdx="3" presStyleCnt="4">
        <dgm:presLayoutVars>
          <dgm:chPref val="3"/>
        </dgm:presLayoutVars>
      </dgm:prSet>
      <dgm:spPr/>
    </dgm:pt>
    <dgm:pt modelId="{453C1FBA-2313-2747-A4D7-67AA0194B9E8}" type="pres">
      <dgm:prSet presAssocID="{1CE1F926-E18E-40A4-AD6A-E87EE12A5FCD}" presName="hierChild3" presStyleCnt="0"/>
      <dgm:spPr/>
    </dgm:pt>
  </dgm:ptLst>
  <dgm:cxnLst>
    <dgm:cxn modelId="{3FF10A00-0C99-4C47-A24F-3F8A6E5B5606}" type="presOf" srcId="{1CE1F926-E18E-40A4-AD6A-E87EE12A5FCD}" destId="{9846B0BB-410F-984F-A34B-97170191AF2F}" srcOrd="0" destOrd="0" presId="urn:microsoft.com/office/officeart/2005/8/layout/hierarchy1"/>
    <dgm:cxn modelId="{1A27A50A-BDF8-1A42-8705-E58A9E2ACEE5}" type="presOf" srcId="{8EBE278F-1607-4A96-91F0-E5A91421429D}" destId="{CFED40DD-90A9-3A4E-9FEF-2C5FD72E7ABB}" srcOrd="0" destOrd="0" presId="urn:microsoft.com/office/officeart/2005/8/layout/hierarchy1"/>
    <dgm:cxn modelId="{419D1A10-4718-6F43-89EB-44823C7298A6}" type="presOf" srcId="{B5B3263B-09E3-48FD-8238-D6804DE5FC0B}" destId="{A24C80E5-A7B9-D141-B3B1-DAFD6ACCA1EA}" srcOrd="0" destOrd="0" presId="urn:microsoft.com/office/officeart/2005/8/layout/hierarchy1"/>
    <dgm:cxn modelId="{5E5EB011-F206-3A4F-8A97-ABE7BFC55CB2}" type="presOf" srcId="{C55566F5-032E-40D2-85B6-E301E4BF5948}" destId="{9D6284EA-4ED4-AD4C-B522-2B313BE79EE1}" srcOrd="0" destOrd="0" presId="urn:microsoft.com/office/officeart/2005/8/layout/hierarchy1"/>
    <dgm:cxn modelId="{681C1814-62F9-C846-AFA0-513E69EBBC7C}" type="presOf" srcId="{C5E1428E-4BF1-4597-8D4C-B3BD25574CD3}" destId="{F4DE321D-2341-AC4E-B106-5DD211BC3273}" srcOrd="0" destOrd="0" presId="urn:microsoft.com/office/officeart/2005/8/layout/hierarchy1"/>
    <dgm:cxn modelId="{E50C6C15-8AEF-BE4B-84D8-C2EF5D2B3275}" type="presOf" srcId="{E42FA9BB-21BF-40A3-B4C5-B5CE4CA04B19}" destId="{179B339F-D9A9-6945-ABC5-291F7B6E6F50}" srcOrd="0" destOrd="0" presId="urn:microsoft.com/office/officeart/2005/8/layout/hierarchy1"/>
    <dgm:cxn modelId="{76B4B81C-AEB9-F84F-9EB9-336395048CB0}" type="presOf" srcId="{1D5533DA-BAA3-49FC-930B-5728D4113DD2}" destId="{4E3F7477-DDDF-4943-8412-889AAED44C79}" srcOrd="0" destOrd="0" presId="urn:microsoft.com/office/officeart/2005/8/layout/hierarchy1"/>
    <dgm:cxn modelId="{175D0023-73C6-FA4B-8362-77CA9FB2286F}" type="presOf" srcId="{B9052585-658C-4FA8-BDC0-85E44C6FC389}" destId="{5245307B-3F88-4745-BE31-306FD2E70898}" srcOrd="0" destOrd="0" presId="urn:microsoft.com/office/officeart/2005/8/layout/hierarchy1"/>
    <dgm:cxn modelId="{32D9EE23-E0E1-46EC-9A27-A3884A232989}" srcId="{79DAC2F2-FAF3-450D-9946-25FC64C753FA}" destId="{C13D8F46-AAC1-4112-ACE6-99CD04A71578}" srcOrd="2" destOrd="0" parTransId="{A42A6AAA-D361-4941-B590-D48CA3B1C6B4}" sibTransId="{6ED6CF09-602C-4B27-B00D-D5DB99BA2158}"/>
    <dgm:cxn modelId="{3EA00D2F-10EC-49C3-9B56-6C80B73D3D7B}" srcId="{C55566F5-032E-40D2-85B6-E301E4BF5948}" destId="{1CE1F926-E18E-40A4-AD6A-E87EE12A5FCD}" srcOrd="0" destOrd="0" parTransId="{C5E1428E-4BF1-4597-8D4C-B3BD25574CD3}" sibTransId="{107C2F0A-4141-4236-9B6E-72364B9E7A95}"/>
    <dgm:cxn modelId="{DA9EC73A-24FC-47FD-B4C0-CF3CC6EE065B}" srcId="{79DAC2F2-FAF3-450D-9946-25FC64C753FA}" destId="{4BEDDB86-0C6F-4325-8FF2-B2B7810CE5ED}" srcOrd="1" destOrd="0" parTransId="{555CBA15-8929-4431-AD13-3CB23F304D9F}" sibTransId="{4CD854E0-C144-4545-8050-83A18C3B2E48}"/>
    <dgm:cxn modelId="{EC688943-EB34-42FA-9691-1937F3B59CC6}" srcId="{C13D8F46-AAC1-4112-ACE6-99CD04A71578}" destId="{EA6837CE-AE71-427C-80F4-59B48CF9C723}" srcOrd="0" destOrd="0" parTransId="{B9052585-658C-4FA8-BDC0-85E44C6FC389}" sibTransId="{DAEC2DCA-E7EE-4102-9AB0-9A243DF668AC}"/>
    <dgm:cxn modelId="{078F1859-426C-4EE2-AA2E-517742506FA2}" srcId="{79DAC2F2-FAF3-450D-9946-25FC64C753FA}" destId="{8EBE278F-1607-4A96-91F0-E5A91421429D}" srcOrd="3" destOrd="0" parTransId="{BD1332C3-A95E-4E71-89F7-0341B2A10D0D}" sibTransId="{BD5BCFAB-3517-4F9E-90BC-2542647B5846}"/>
    <dgm:cxn modelId="{D596A85C-F866-4D5B-AEAD-601FA147220D}" srcId="{8EBE278F-1607-4A96-91F0-E5A91421429D}" destId="{B5B3263B-09E3-48FD-8238-D6804DE5FC0B}" srcOrd="0" destOrd="0" parTransId="{E42FA9BB-21BF-40A3-B4C5-B5CE4CA04B19}" sibTransId="{452DFECA-DAB6-41EC-94CA-C6321951C674}"/>
    <dgm:cxn modelId="{E6D74F72-BA72-CB47-A7F9-E6D2C3B36A63}" type="presOf" srcId="{4BEDDB86-0C6F-4325-8FF2-B2B7810CE5ED}" destId="{8DE12DB9-632E-AB45-91F4-18B064BCD89C}" srcOrd="0" destOrd="0" presId="urn:microsoft.com/office/officeart/2005/8/layout/hierarchy1"/>
    <dgm:cxn modelId="{32E1DCA5-E0D8-A64F-ACA0-E213F1147B37}" type="presOf" srcId="{727CE079-DEB7-4438-9ADC-9517C58CECC4}" destId="{AE697649-D04E-F24D-97AA-04D84BAF547F}" srcOrd="0" destOrd="0" presId="urn:microsoft.com/office/officeart/2005/8/layout/hierarchy1"/>
    <dgm:cxn modelId="{06C515B6-9AE2-4AEF-9B14-567267454D47}" srcId="{4BEDDB86-0C6F-4325-8FF2-B2B7810CE5ED}" destId="{727CE079-DEB7-4438-9ADC-9517C58CECC4}" srcOrd="0" destOrd="0" parTransId="{D3D5CEF5-9AA2-4FE1-845B-D375E2A007F2}" sibTransId="{F3FA8C1D-A085-4467-BAC0-22244BC156C7}"/>
    <dgm:cxn modelId="{9E644CCF-B085-A449-9891-E1CC6DFA36BD}" type="presOf" srcId="{C13D8F46-AAC1-4112-ACE6-99CD04A71578}" destId="{2D24B9B0-79C3-4448-95E3-437772C2B189}" srcOrd="0" destOrd="0" presId="urn:microsoft.com/office/officeart/2005/8/layout/hierarchy1"/>
    <dgm:cxn modelId="{4A1A47D0-2B91-D54B-B5DE-96CC8C52D0B9}" type="presOf" srcId="{79DAC2F2-FAF3-450D-9946-25FC64C753FA}" destId="{85BAB67B-02C5-6A4B-A7CD-8EA8DABFD1A0}" srcOrd="0" destOrd="0" presId="urn:microsoft.com/office/officeart/2005/8/layout/hierarchy1"/>
    <dgm:cxn modelId="{7C4CF6D4-D8E4-F34C-BAD7-0F546DC089A2}" type="presOf" srcId="{D3D5CEF5-9AA2-4FE1-845B-D375E2A007F2}" destId="{C16E5B73-3F48-0342-8EE0-4027D69F4E78}" srcOrd="0" destOrd="0" presId="urn:microsoft.com/office/officeart/2005/8/layout/hierarchy1"/>
    <dgm:cxn modelId="{70C01ADA-8A1B-46CB-A415-9F4C13CDDE17}" srcId="{79DAC2F2-FAF3-450D-9946-25FC64C753FA}" destId="{1D5533DA-BAA3-49FC-930B-5728D4113DD2}" srcOrd="0" destOrd="0" parTransId="{C22E3E02-0302-4A25-AEE0-4CF2F4864DEA}" sibTransId="{04E87B9E-0E95-48AA-827C-B7F6AAD771D3}"/>
    <dgm:cxn modelId="{FE762ADE-11E8-432C-B5F6-DDCF448DA791}" srcId="{79DAC2F2-FAF3-450D-9946-25FC64C753FA}" destId="{C55566F5-032E-40D2-85B6-E301E4BF5948}" srcOrd="4" destOrd="0" parTransId="{389775F9-55B7-4EF7-97F9-B0CC8A19DF49}" sibTransId="{F0B41039-44EA-456C-8B16-6299AD682509}"/>
    <dgm:cxn modelId="{3F614BF2-074F-BD42-9C7F-CE1B7213AA16}" type="presOf" srcId="{EA6837CE-AE71-427C-80F4-59B48CF9C723}" destId="{865A1A12-E2F1-FA45-9375-6818060DA40B}" srcOrd="0" destOrd="0" presId="urn:microsoft.com/office/officeart/2005/8/layout/hierarchy1"/>
    <dgm:cxn modelId="{CF525F01-21AC-C249-9D77-FFBAF3DF25E6}" type="presParOf" srcId="{85BAB67B-02C5-6A4B-A7CD-8EA8DABFD1A0}" destId="{FBDD9332-A558-3C41-8E7B-3D01C94BE24B}" srcOrd="0" destOrd="0" presId="urn:microsoft.com/office/officeart/2005/8/layout/hierarchy1"/>
    <dgm:cxn modelId="{68ABBCB1-F36A-5C43-973F-94916785E376}" type="presParOf" srcId="{FBDD9332-A558-3C41-8E7B-3D01C94BE24B}" destId="{A461D743-DDE3-144E-B9F1-4EABD64A316E}" srcOrd="0" destOrd="0" presId="urn:microsoft.com/office/officeart/2005/8/layout/hierarchy1"/>
    <dgm:cxn modelId="{0F961BB7-AFAA-D344-B326-44740F1F8EA1}" type="presParOf" srcId="{A461D743-DDE3-144E-B9F1-4EABD64A316E}" destId="{8FACA7B5-BB21-894E-8DBC-0ED60E4869F2}" srcOrd="0" destOrd="0" presId="urn:microsoft.com/office/officeart/2005/8/layout/hierarchy1"/>
    <dgm:cxn modelId="{A563EB59-A19A-1B4A-9E4F-58264B4622CD}" type="presParOf" srcId="{A461D743-DDE3-144E-B9F1-4EABD64A316E}" destId="{4E3F7477-DDDF-4943-8412-889AAED44C79}" srcOrd="1" destOrd="0" presId="urn:microsoft.com/office/officeart/2005/8/layout/hierarchy1"/>
    <dgm:cxn modelId="{08FB692E-DC6F-E24C-BF96-DCD30562FCDD}" type="presParOf" srcId="{FBDD9332-A558-3C41-8E7B-3D01C94BE24B}" destId="{1DFD839E-35B7-8244-8DA0-6E9CFFED2776}" srcOrd="1" destOrd="0" presId="urn:microsoft.com/office/officeart/2005/8/layout/hierarchy1"/>
    <dgm:cxn modelId="{F1F491DA-4775-024F-A046-30A9AAF1F544}" type="presParOf" srcId="{85BAB67B-02C5-6A4B-A7CD-8EA8DABFD1A0}" destId="{4D73906E-F14D-EE4D-BF43-D440A1FA5307}" srcOrd="1" destOrd="0" presId="urn:microsoft.com/office/officeart/2005/8/layout/hierarchy1"/>
    <dgm:cxn modelId="{6CEB101B-3BC8-0248-B90F-7C51C70C0010}" type="presParOf" srcId="{4D73906E-F14D-EE4D-BF43-D440A1FA5307}" destId="{7B27C2A7-26C5-5F4A-9255-A7CCCF32093F}" srcOrd="0" destOrd="0" presId="urn:microsoft.com/office/officeart/2005/8/layout/hierarchy1"/>
    <dgm:cxn modelId="{9A27DD31-6219-B048-B3BF-D92070E7B92C}" type="presParOf" srcId="{7B27C2A7-26C5-5F4A-9255-A7CCCF32093F}" destId="{B35F7470-AEF3-CF40-9E99-65A8DFCA7E83}" srcOrd="0" destOrd="0" presId="urn:microsoft.com/office/officeart/2005/8/layout/hierarchy1"/>
    <dgm:cxn modelId="{0591D655-92B0-8440-8497-3A8310F2D93D}" type="presParOf" srcId="{7B27C2A7-26C5-5F4A-9255-A7CCCF32093F}" destId="{8DE12DB9-632E-AB45-91F4-18B064BCD89C}" srcOrd="1" destOrd="0" presId="urn:microsoft.com/office/officeart/2005/8/layout/hierarchy1"/>
    <dgm:cxn modelId="{A7338AF1-308F-9A4B-B13D-4A793F419EEC}" type="presParOf" srcId="{4D73906E-F14D-EE4D-BF43-D440A1FA5307}" destId="{93CBB345-ED98-CC4F-8BCA-F0012813664B}" srcOrd="1" destOrd="0" presId="urn:microsoft.com/office/officeart/2005/8/layout/hierarchy1"/>
    <dgm:cxn modelId="{D74E3B5B-A017-7441-AA7B-4D9C769D0864}" type="presParOf" srcId="{93CBB345-ED98-CC4F-8BCA-F0012813664B}" destId="{C16E5B73-3F48-0342-8EE0-4027D69F4E78}" srcOrd="0" destOrd="0" presId="urn:microsoft.com/office/officeart/2005/8/layout/hierarchy1"/>
    <dgm:cxn modelId="{59431A8C-4BCF-3949-937C-1025B1697DA5}" type="presParOf" srcId="{93CBB345-ED98-CC4F-8BCA-F0012813664B}" destId="{DBCD3016-BD21-9547-ADBF-02DAD1523C56}" srcOrd="1" destOrd="0" presId="urn:microsoft.com/office/officeart/2005/8/layout/hierarchy1"/>
    <dgm:cxn modelId="{6D008A83-3C69-544E-87E7-7274B7EC458D}" type="presParOf" srcId="{DBCD3016-BD21-9547-ADBF-02DAD1523C56}" destId="{D81F2E59-DBD6-BB4A-A09D-497C28B2B5AA}" srcOrd="0" destOrd="0" presId="urn:microsoft.com/office/officeart/2005/8/layout/hierarchy1"/>
    <dgm:cxn modelId="{AFCD319B-4E2E-374E-8740-B5141663906C}" type="presParOf" srcId="{D81F2E59-DBD6-BB4A-A09D-497C28B2B5AA}" destId="{A7583A9A-2CB3-A344-B80D-9AAA2D46E9B2}" srcOrd="0" destOrd="0" presId="urn:microsoft.com/office/officeart/2005/8/layout/hierarchy1"/>
    <dgm:cxn modelId="{AB9E64A1-4FAF-6845-9A56-71482F5E9705}" type="presParOf" srcId="{D81F2E59-DBD6-BB4A-A09D-497C28B2B5AA}" destId="{AE697649-D04E-F24D-97AA-04D84BAF547F}" srcOrd="1" destOrd="0" presId="urn:microsoft.com/office/officeart/2005/8/layout/hierarchy1"/>
    <dgm:cxn modelId="{841EB098-7CDA-BA49-941E-39A248D7EC8C}" type="presParOf" srcId="{DBCD3016-BD21-9547-ADBF-02DAD1523C56}" destId="{E2330EEB-74A8-984D-8E67-5025EB8F7DF6}" srcOrd="1" destOrd="0" presId="urn:microsoft.com/office/officeart/2005/8/layout/hierarchy1"/>
    <dgm:cxn modelId="{0C42C153-707A-304C-A332-94075A8912E4}" type="presParOf" srcId="{85BAB67B-02C5-6A4B-A7CD-8EA8DABFD1A0}" destId="{6D9900CD-3A9D-9E43-8665-6601A5E05116}" srcOrd="2" destOrd="0" presId="urn:microsoft.com/office/officeart/2005/8/layout/hierarchy1"/>
    <dgm:cxn modelId="{E81F3910-D3AF-0A4E-BE4F-7AAF4D808D69}" type="presParOf" srcId="{6D9900CD-3A9D-9E43-8665-6601A5E05116}" destId="{C47729D0-9E80-9341-98D4-66D537333F68}" srcOrd="0" destOrd="0" presId="urn:microsoft.com/office/officeart/2005/8/layout/hierarchy1"/>
    <dgm:cxn modelId="{D07371EC-9EA4-4449-B8C0-F6B7314338B9}" type="presParOf" srcId="{C47729D0-9E80-9341-98D4-66D537333F68}" destId="{2128F50E-0839-074A-B504-9528853EA1C4}" srcOrd="0" destOrd="0" presId="urn:microsoft.com/office/officeart/2005/8/layout/hierarchy1"/>
    <dgm:cxn modelId="{42B762A7-BA7B-734E-9FD0-10F474005837}" type="presParOf" srcId="{C47729D0-9E80-9341-98D4-66D537333F68}" destId="{2D24B9B0-79C3-4448-95E3-437772C2B189}" srcOrd="1" destOrd="0" presId="urn:microsoft.com/office/officeart/2005/8/layout/hierarchy1"/>
    <dgm:cxn modelId="{E66C40B2-1D52-8A41-93DF-3CFE2B4C01A5}" type="presParOf" srcId="{6D9900CD-3A9D-9E43-8665-6601A5E05116}" destId="{E8B29B9D-399F-2A4F-8448-F92C6D44A201}" srcOrd="1" destOrd="0" presId="urn:microsoft.com/office/officeart/2005/8/layout/hierarchy1"/>
    <dgm:cxn modelId="{6C2ECC98-AB9F-1B4C-AC4A-171DB7B9AABB}" type="presParOf" srcId="{E8B29B9D-399F-2A4F-8448-F92C6D44A201}" destId="{5245307B-3F88-4745-BE31-306FD2E70898}" srcOrd="0" destOrd="0" presId="urn:microsoft.com/office/officeart/2005/8/layout/hierarchy1"/>
    <dgm:cxn modelId="{7B6D8E3E-0CBB-5245-9056-36B7CAEC6764}" type="presParOf" srcId="{E8B29B9D-399F-2A4F-8448-F92C6D44A201}" destId="{D144E9AD-8334-2D41-848B-0120498C2D0A}" srcOrd="1" destOrd="0" presId="urn:microsoft.com/office/officeart/2005/8/layout/hierarchy1"/>
    <dgm:cxn modelId="{BC5B4618-434C-7D47-AB4D-35CC1A09AE9B}" type="presParOf" srcId="{D144E9AD-8334-2D41-848B-0120498C2D0A}" destId="{EFDD25DA-CF73-CA42-B2B0-F358B1353AE4}" srcOrd="0" destOrd="0" presId="urn:microsoft.com/office/officeart/2005/8/layout/hierarchy1"/>
    <dgm:cxn modelId="{0EFD8931-CE39-354E-AE0A-3587746BE13F}" type="presParOf" srcId="{EFDD25DA-CF73-CA42-B2B0-F358B1353AE4}" destId="{5EAE5709-EF20-BB44-8819-6C4B5786961C}" srcOrd="0" destOrd="0" presId="urn:microsoft.com/office/officeart/2005/8/layout/hierarchy1"/>
    <dgm:cxn modelId="{EE38F1B9-B0E5-004F-AEFE-48E872F36155}" type="presParOf" srcId="{EFDD25DA-CF73-CA42-B2B0-F358B1353AE4}" destId="{865A1A12-E2F1-FA45-9375-6818060DA40B}" srcOrd="1" destOrd="0" presId="urn:microsoft.com/office/officeart/2005/8/layout/hierarchy1"/>
    <dgm:cxn modelId="{AC66178F-68A0-7647-A88C-DA0A55499F28}" type="presParOf" srcId="{D144E9AD-8334-2D41-848B-0120498C2D0A}" destId="{556C922F-C341-E649-8A3D-4FAAE69F1976}" srcOrd="1" destOrd="0" presId="urn:microsoft.com/office/officeart/2005/8/layout/hierarchy1"/>
    <dgm:cxn modelId="{C16D1D7A-0C3A-704E-AF47-0E9398D2DB9F}" type="presParOf" srcId="{85BAB67B-02C5-6A4B-A7CD-8EA8DABFD1A0}" destId="{0B39BBD5-FDE0-2444-B3D6-A61801ACC789}" srcOrd="3" destOrd="0" presId="urn:microsoft.com/office/officeart/2005/8/layout/hierarchy1"/>
    <dgm:cxn modelId="{F13EDA35-6E04-974A-8229-67E6972D2B4C}" type="presParOf" srcId="{0B39BBD5-FDE0-2444-B3D6-A61801ACC789}" destId="{F2C2B35E-A12A-B042-A015-D59DF4CC9572}" srcOrd="0" destOrd="0" presId="urn:microsoft.com/office/officeart/2005/8/layout/hierarchy1"/>
    <dgm:cxn modelId="{BC3334BE-EECB-1042-AF7E-75A617507F75}" type="presParOf" srcId="{F2C2B35E-A12A-B042-A015-D59DF4CC9572}" destId="{9F8E03B3-1AA2-634D-B795-8BD1CEB17A6F}" srcOrd="0" destOrd="0" presId="urn:microsoft.com/office/officeart/2005/8/layout/hierarchy1"/>
    <dgm:cxn modelId="{2F3F2F8E-CB1E-7F44-8182-561A2F93221D}" type="presParOf" srcId="{F2C2B35E-A12A-B042-A015-D59DF4CC9572}" destId="{CFED40DD-90A9-3A4E-9FEF-2C5FD72E7ABB}" srcOrd="1" destOrd="0" presId="urn:microsoft.com/office/officeart/2005/8/layout/hierarchy1"/>
    <dgm:cxn modelId="{88971DA2-D19A-4340-BA64-CBC4BF373215}" type="presParOf" srcId="{0B39BBD5-FDE0-2444-B3D6-A61801ACC789}" destId="{A12781F8-F0C5-A740-BCC1-41BB849714A8}" srcOrd="1" destOrd="0" presId="urn:microsoft.com/office/officeart/2005/8/layout/hierarchy1"/>
    <dgm:cxn modelId="{B086D66D-07E7-0345-B2E0-1CB7DEDF1AA7}" type="presParOf" srcId="{A12781F8-F0C5-A740-BCC1-41BB849714A8}" destId="{179B339F-D9A9-6945-ABC5-291F7B6E6F50}" srcOrd="0" destOrd="0" presId="urn:microsoft.com/office/officeart/2005/8/layout/hierarchy1"/>
    <dgm:cxn modelId="{2EE0C7E0-DE0E-5142-8249-2D7647E149B5}" type="presParOf" srcId="{A12781F8-F0C5-A740-BCC1-41BB849714A8}" destId="{AE61F5DA-2B3D-6448-B099-712FB5C3C4B7}" srcOrd="1" destOrd="0" presId="urn:microsoft.com/office/officeart/2005/8/layout/hierarchy1"/>
    <dgm:cxn modelId="{F9648081-AD64-DA4E-BE90-4A3E0946DD23}" type="presParOf" srcId="{AE61F5DA-2B3D-6448-B099-712FB5C3C4B7}" destId="{7C84034E-3DA1-904E-9E58-03976CF99D31}" srcOrd="0" destOrd="0" presId="urn:microsoft.com/office/officeart/2005/8/layout/hierarchy1"/>
    <dgm:cxn modelId="{6BD92404-44AF-6B4F-A8A9-CF432528F6F3}" type="presParOf" srcId="{7C84034E-3DA1-904E-9E58-03976CF99D31}" destId="{41C8C321-4073-004A-9126-617BED57A819}" srcOrd="0" destOrd="0" presId="urn:microsoft.com/office/officeart/2005/8/layout/hierarchy1"/>
    <dgm:cxn modelId="{F2B91867-61E2-0745-8EEA-30018A22DBEC}" type="presParOf" srcId="{7C84034E-3DA1-904E-9E58-03976CF99D31}" destId="{A24C80E5-A7B9-D141-B3B1-DAFD6ACCA1EA}" srcOrd="1" destOrd="0" presId="urn:microsoft.com/office/officeart/2005/8/layout/hierarchy1"/>
    <dgm:cxn modelId="{4956E84E-8F7B-BB4F-8E14-3250AACC223B}" type="presParOf" srcId="{AE61F5DA-2B3D-6448-B099-712FB5C3C4B7}" destId="{B3B99419-AAA3-544A-A9F0-E915AEF67CD7}" srcOrd="1" destOrd="0" presId="urn:microsoft.com/office/officeart/2005/8/layout/hierarchy1"/>
    <dgm:cxn modelId="{ADC8D33D-C9DA-D640-B0F2-B4C7AFFBDCA1}" type="presParOf" srcId="{85BAB67B-02C5-6A4B-A7CD-8EA8DABFD1A0}" destId="{20191FDB-2E51-314E-8622-C499FCE669CC}" srcOrd="4" destOrd="0" presId="urn:microsoft.com/office/officeart/2005/8/layout/hierarchy1"/>
    <dgm:cxn modelId="{E2FE5605-C0CF-0D48-A432-045F5EE4FE44}" type="presParOf" srcId="{20191FDB-2E51-314E-8622-C499FCE669CC}" destId="{766F8039-C631-724B-90C7-1EF520937F1A}" srcOrd="0" destOrd="0" presId="urn:microsoft.com/office/officeart/2005/8/layout/hierarchy1"/>
    <dgm:cxn modelId="{F019C494-0CD5-E04F-9B7F-AA6E80ADB000}" type="presParOf" srcId="{766F8039-C631-724B-90C7-1EF520937F1A}" destId="{B9A51518-EA89-544B-81C2-9482ED527999}" srcOrd="0" destOrd="0" presId="urn:microsoft.com/office/officeart/2005/8/layout/hierarchy1"/>
    <dgm:cxn modelId="{8779F9B1-0962-7C49-8F1D-EC341FF0D39C}" type="presParOf" srcId="{766F8039-C631-724B-90C7-1EF520937F1A}" destId="{9D6284EA-4ED4-AD4C-B522-2B313BE79EE1}" srcOrd="1" destOrd="0" presId="urn:microsoft.com/office/officeart/2005/8/layout/hierarchy1"/>
    <dgm:cxn modelId="{35F540F2-1A41-9448-B902-C4339E7E7C99}" type="presParOf" srcId="{20191FDB-2E51-314E-8622-C499FCE669CC}" destId="{FB9E5731-88E0-BD41-88F9-87DCBE5692B1}" srcOrd="1" destOrd="0" presId="urn:microsoft.com/office/officeart/2005/8/layout/hierarchy1"/>
    <dgm:cxn modelId="{BF95F861-C3E4-F449-865D-83D4FA998175}" type="presParOf" srcId="{FB9E5731-88E0-BD41-88F9-87DCBE5692B1}" destId="{F4DE321D-2341-AC4E-B106-5DD211BC3273}" srcOrd="0" destOrd="0" presId="urn:microsoft.com/office/officeart/2005/8/layout/hierarchy1"/>
    <dgm:cxn modelId="{8E4A2A26-8EB1-1B40-ACC9-8D0BCC855B03}" type="presParOf" srcId="{FB9E5731-88E0-BD41-88F9-87DCBE5692B1}" destId="{B4D638C4-C812-4E40-B8B0-1116E7684B55}" srcOrd="1" destOrd="0" presId="urn:microsoft.com/office/officeart/2005/8/layout/hierarchy1"/>
    <dgm:cxn modelId="{C93B4E80-F96A-7842-A696-67B19A3CF749}" type="presParOf" srcId="{B4D638C4-C812-4E40-B8B0-1116E7684B55}" destId="{7BBCAD43-D0AE-4143-90BF-8FEA2A9BE9E9}" srcOrd="0" destOrd="0" presId="urn:microsoft.com/office/officeart/2005/8/layout/hierarchy1"/>
    <dgm:cxn modelId="{A029C9A8-9052-8F4F-BF5D-62E9D5FE163C}" type="presParOf" srcId="{7BBCAD43-D0AE-4143-90BF-8FEA2A9BE9E9}" destId="{5BFFCA5D-5B53-E042-ABA5-226509D6CCDD}" srcOrd="0" destOrd="0" presId="urn:microsoft.com/office/officeart/2005/8/layout/hierarchy1"/>
    <dgm:cxn modelId="{E1BD6454-3F3B-5448-AB0A-95CF337D78AE}" type="presParOf" srcId="{7BBCAD43-D0AE-4143-90BF-8FEA2A9BE9E9}" destId="{9846B0BB-410F-984F-A34B-97170191AF2F}" srcOrd="1" destOrd="0" presId="urn:microsoft.com/office/officeart/2005/8/layout/hierarchy1"/>
    <dgm:cxn modelId="{E06526E0-0E89-EA4F-9A0A-9DE4D376DC4F}" type="presParOf" srcId="{B4D638C4-C812-4E40-B8B0-1116E7684B55}" destId="{453C1FBA-2313-2747-A4D7-67AA0194B9E8}"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8F10DA-FE31-435B-9322-090F70F7422F}"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0E46E085-87F9-4F36-B7E7-3556B30E392E}">
      <dgm:prSet/>
      <dgm:spPr/>
      <dgm:t>
        <a:bodyPr/>
        <a:lstStyle/>
        <a:p>
          <a:r>
            <a:rPr lang="en-US" b="1" i="0" dirty="0"/>
            <a:t>Murat's Leadership Style</a:t>
          </a:r>
          <a:endParaRPr lang="en-US" dirty="0"/>
        </a:p>
      </dgm:t>
    </dgm:pt>
    <dgm:pt modelId="{836C36C9-0119-460D-B356-694EBB1DE3DB}" type="parTrans" cxnId="{893E4EA7-9AAE-4BD7-BB5A-CCEE8242F574}">
      <dgm:prSet/>
      <dgm:spPr/>
      <dgm:t>
        <a:bodyPr/>
        <a:lstStyle/>
        <a:p>
          <a:endParaRPr lang="en-US"/>
        </a:p>
      </dgm:t>
    </dgm:pt>
    <dgm:pt modelId="{22B7265C-73DB-4BC4-905A-972ED3A5C203}" type="sibTrans" cxnId="{893E4EA7-9AAE-4BD7-BB5A-CCEE8242F574}">
      <dgm:prSet/>
      <dgm:spPr/>
      <dgm:t>
        <a:bodyPr/>
        <a:lstStyle/>
        <a:p>
          <a:endParaRPr lang="en-US"/>
        </a:p>
      </dgm:t>
    </dgm:pt>
    <dgm:pt modelId="{097F6CD6-04BC-4B0E-BBF3-1507E69FE0F2}">
      <dgm:prSet/>
      <dgm:spPr/>
      <dgm:t>
        <a:bodyPr/>
        <a:lstStyle/>
        <a:p>
          <a:r>
            <a:rPr lang="en-US" b="0" i="0"/>
            <a:t>Murat’s direct and decisive approach has been effective in driving decision-making but may not always foster the level of collaboration needed with other stakeholders.</a:t>
          </a:r>
          <a:endParaRPr lang="en-US"/>
        </a:p>
      </dgm:t>
    </dgm:pt>
    <dgm:pt modelId="{CB163E4D-E682-4ADA-AFF4-A342316A8118}" type="parTrans" cxnId="{4369EA96-CB0F-47A0-B2BC-33D3A2E4A879}">
      <dgm:prSet/>
      <dgm:spPr/>
      <dgm:t>
        <a:bodyPr/>
        <a:lstStyle/>
        <a:p>
          <a:endParaRPr lang="en-US"/>
        </a:p>
      </dgm:t>
    </dgm:pt>
    <dgm:pt modelId="{495B3B23-5A76-474E-829D-06B156DF37CC}" type="sibTrans" cxnId="{4369EA96-CB0F-47A0-B2BC-33D3A2E4A879}">
      <dgm:prSet/>
      <dgm:spPr/>
      <dgm:t>
        <a:bodyPr/>
        <a:lstStyle/>
        <a:p>
          <a:endParaRPr lang="en-US"/>
        </a:p>
      </dgm:t>
    </dgm:pt>
    <dgm:pt modelId="{B3FE9B0E-2A97-412A-A9B9-9E9D70D3C88B}">
      <dgm:prSet/>
      <dgm:spPr/>
      <dgm:t>
        <a:bodyPr/>
        <a:lstStyle/>
        <a:p>
          <a:r>
            <a:rPr lang="en-US" b="1" i="0"/>
            <a:t>Solution</a:t>
          </a:r>
          <a:r>
            <a:rPr lang="en-US" b="0" i="0"/>
            <a:t>: Establish a balance between Murat’s decisiveness and a more consultative approach with business units and technical teams. Create space for feedback loops while maintaining executive alignment.</a:t>
          </a:r>
          <a:endParaRPr lang="en-US"/>
        </a:p>
      </dgm:t>
    </dgm:pt>
    <dgm:pt modelId="{0DDFAE24-3953-4EAB-8608-9D4BD6929CC9}" type="parTrans" cxnId="{D52921F6-2A66-4107-BE9E-415FAE22EEC7}">
      <dgm:prSet/>
      <dgm:spPr/>
      <dgm:t>
        <a:bodyPr/>
        <a:lstStyle/>
        <a:p>
          <a:endParaRPr lang="en-US"/>
        </a:p>
      </dgm:t>
    </dgm:pt>
    <dgm:pt modelId="{C3DA949A-A1DB-45DF-85DF-B6D6C8747532}" type="sibTrans" cxnId="{D52921F6-2A66-4107-BE9E-415FAE22EEC7}">
      <dgm:prSet/>
      <dgm:spPr/>
      <dgm:t>
        <a:bodyPr/>
        <a:lstStyle/>
        <a:p>
          <a:endParaRPr lang="en-US"/>
        </a:p>
      </dgm:t>
    </dgm:pt>
    <dgm:pt modelId="{6F459A72-864A-4C30-BD90-42B72AC825EE}">
      <dgm:prSet/>
      <dgm:spPr/>
      <dgm:t>
        <a:bodyPr/>
        <a:lstStyle/>
        <a:p>
          <a:r>
            <a:rPr lang="en-US" b="1" i="0" dirty="0"/>
            <a:t>Helen's Limited Engagement</a:t>
          </a:r>
          <a:endParaRPr lang="en-US" dirty="0"/>
        </a:p>
      </dgm:t>
    </dgm:pt>
    <dgm:pt modelId="{49EA6E0C-3951-4832-9523-2C58F16C277C}" type="parTrans" cxnId="{D4044857-60C9-41C7-A71C-645B8CE27571}">
      <dgm:prSet/>
      <dgm:spPr/>
      <dgm:t>
        <a:bodyPr/>
        <a:lstStyle/>
        <a:p>
          <a:endParaRPr lang="en-US"/>
        </a:p>
      </dgm:t>
    </dgm:pt>
    <dgm:pt modelId="{D9EE3449-D0E5-49B7-99C4-64B952EC223B}" type="sibTrans" cxnId="{D4044857-60C9-41C7-A71C-645B8CE27571}">
      <dgm:prSet/>
      <dgm:spPr/>
      <dgm:t>
        <a:bodyPr/>
        <a:lstStyle/>
        <a:p>
          <a:endParaRPr lang="en-US"/>
        </a:p>
      </dgm:t>
    </dgm:pt>
    <dgm:pt modelId="{4D48BA67-3E01-4813-B437-3A966C46D7FE}">
      <dgm:prSet/>
      <dgm:spPr/>
      <dgm:t>
        <a:bodyPr/>
        <a:lstStyle/>
        <a:p>
          <a:r>
            <a:rPr lang="en-US" b="0" i="0"/>
            <a:t>Helen’s departure and the lack of clarity on her responsibilities left gaps in leadership. Her limited focus on change management and stakeholder engagement caused some friction.</a:t>
          </a:r>
          <a:endParaRPr lang="en-US"/>
        </a:p>
      </dgm:t>
    </dgm:pt>
    <dgm:pt modelId="{A9798A4C-D1DE-4316-BC67-3414E79F1F09}" type="parTrans" cxnId="{1051E842-6990-4092-9D03-A512B87197E8}">
      <dgm:prSet/>
      <dgm:spPr/>
      <dgm:t>
        <a:bodyPr/>
        <a:lstStyle/>
        <a:p>
          <a:endParaRPr lang="en-US"/>
        </a:p>
      </dgm:t>
    </dgm:pt>
    <dgm:pt modelId="{1B88B641-C154-491D-A0A6-F6CF21EB4B66}" type="sibTrans" cxnId="{1051E842-6990-4092-9D03-A512B87197E8}">
      <dgm:prSet/>
      <dgm:spPr/>
      <dgm:t>
        <a:bodyPr/>
        <a:lstStyle/>
        <a:p>
          <a:endParaRPr lang="en-US"/>
        </a:p>
      </dgm:t>
    </dgm:pt>
    <dgm:pt modelId="{5898F7F2-0114-43C6-8EA3-A1BC676571DF}">
      <dgm:prSet/>
      <dgm:spPr/>
      <dgm:t>
        <a:bodyPr/>
        <a:lstStyle/>
        <a:p>
          <a:r>
            <a:rPr lang="en-US" b="1" i="0"/>
            <a:t>Solution</a:t>
          </a:r>
          <a:r>
            <a:rPr lang="en-US" b="0" i="0"/>
            <a:t>: Ensure that future project transitions include clear handovers and establish robust leadership structures from the outset.</a:t>
          </a:r>
          <a:endParaRPr lang="en-US"/>
        </a:p>
      </dgm:t>
    </dgm:pt>
    <dgm:pt modelId="{02F8247C-EE21-4138-A693-5FE0262E53D8}" type="parTrans" cxnId="{E0C821DA-8DAE-42EA-A7C8-1AFD1F4ADAB1}">
      <dgm:prSet/>
      <dgm:spPr/>
      <dgm:t>
        <a:bodyPr/>
        <a:lstStyle/>
        <a:p>
          <a:endParaRPr lang="en-US"/>
        </a:p>
      </dgm:t>
    </dgm:pt>
    <dgm:pt modelId="{F693CFFE-E6A7-4973-B31D-3FCD26BE22E0}" type="sibTrans" cxnId="{E0C821DA-8DAE-42EA-A7C8-1AFD1F4ADAB1}">
      <dgm:prSet/>
      <dgm:spPr/>
      <dgm:t>
        <a:bodyPr/>
        <a:lstStyle/>
        <a:p>
          <a:endParaRPr lang="en-US"/>
        </a:p>
      </dgm:t>
    </dgm:pt>
    <dgm:pt modelId="{371B87B6-52C6-9443-B1B0-C09F5CBC55BE}" type="pres">
      <dgm:prSet presAssocID="{FE8F10DA-FE31-435B-9322-090F70F7422F}" presName="hierChild1" presStyleCnt="0">
        <dgm:presLayoutVars>
          <dgm:chPref val="1"/>
          <dgm:dir/>
          <dgm:animOne val="branch"/>
          <dgm:animLvl val="lvl"/>
          <dgm:resizeHandles/>
        </dgm:presLayoutVars>
      </dgm:prSet>
      <dgm:spPr/>
    </dgm:pt>
    <dgm:pt modelId="{070A2B85-97E5-084C-AA8B-78A8D10C3DE4}" type="pres">
      <dgm:prSet presAssocID="{0E46E085-87F9-4F36-B7E7-3556B30E392E}" presName="hierRoot1" presStyleCnt="0"/>
      <dgm:spPr/>
    </dgm:pt>
    <dgm:pt modelId="{50E3CC9A-AA39-9D41-A3DA-651EF0D018BE}" type="pres">
      <dgm:prSet presAssocID="{0E46E085-87F9-4F36-B7E7-3556B30E392E}" presName="composite" presStyleCnt="0"/>
      <dgm:spPr/>
    </dgm:pt>
    <dgm:pt modelId="{DE403F49-10EF-3C4D-95F6-CBDD934A62EC}" type="pres">
      <dgm:prSet presAssocID="{0E46E085-87F9-4F36-B7E7-3556B30E392E}" presName="background" presStyleLbl="node0" presStyleIdx="0" presStyleCnt="4"/>
      <dgm:spPr/>
    </dgm:pt>
    <dgm:pt modelId="{9ABB9FA8-0BA3-7A48-AF69-E0F7121A87ED}" type="pres">
      <dgm:prSet presAssocID="{0E46E085-87F9-4F36-B7E7-3556B30E392E}" presName="text" presStyleLbl="fgAcc0" presStyleIdx="0" presStyleCnt="4">
        <dgm:presLayoutVars>
          <dgm:chPref val="3"/>
        </dgm:presLayoutVars>
      </dgm:prSet>
      <dgm:spPr/>
    </dgm:pt>
    <dgm:pt modelId="{E672A80A-89C1-7A48-BFAE-2E20848392EF}" type="pres">
      <dgm:prSet presAssocID="{0E46E085-87F9-4F36-B7E7-3556B30E392E}" presName="hierChild2" presStyleCnt="0"/>
      <dgm:spPr/>
    </dgm:pt>
    <dgm:pt modelId="{698E4D83-BD3E-B54E-8F72-18FDFD5FCA60}" type="pres">
      <dgm:prSet presAssocID="{097F6CD6-04BC-4B0E-BBF3-1507E69FE0F2}" presName="hierRoot1" presStyleCnt="0"/>
      <dgm:spPr/>
    </dgm:pt>
    <dgm:pt modelId="{9D883A6E-1BE1-FB47-9B96-B40142FEC587}" type="pres">
      <dgm:prSet presAssocID="{097F6CD6-04BC-4B0E-BBF3-1507E69FE0F2}" presName="composite" presStyleCnt="0"/>
      <dgm:spPr/>
    </dgm:pt>
    <dgm:pt modelId="{6322A42F-6689-7445-87AB-5D2C62F1CDE5}" type="pres">
      <dgm:prSet presAssocID="{097F6CD6-04BC-4B0E-BBF3-1507E69FE0F2}" presName="background" presStyleLbl="node0" presStyleIdx="1" presStyleCnt="4"/>
      <dgm:spPr/>
    </dgm:pt>
    <dgm:pt modelId="{6FBCBF66-1FC0-9647-AAA0-0C2BE134759E}" type="pres">
      <dgm:prSet presAssocID="{097F6CD6-04BC-4B0E-BBF3-1507E69FE0F2}" presName="text" presStyleLbl="fgAcc0" presStyleIdx="1" presStyleCnt="4">
        <dgm:presLayoutVars>
          <dgm:chPref val="3"/>
        </dgm:presLayoutVars>
      </dgm:prSet>
      <dgm:spPr/>
    </dgm:pt>
    <dgm:pt modelId="{BC8534AC-0FDA-E341-90F4-B3C4AC17E7EA}" type="pres">
      <dgm:prSet presAssocID="{097F6CD6-04BC-4B0E-BBF3-1507E69FE0F2}" presName="hierChild2" presStyleCnt="0"/>
      <dgm:spPr/>
    </dgm:pt>
    <dgm:pt modelId="{744C6E31-55A2-8C4D-BCDC-9039259AD942}" type="pres">
      <dgm:prSet presAssocID="{0DDFAE24-3953-4EAB-8608-9D4BD6929CC9}" presName="Name10" presStyleLbl="parChTrans1D2" presStyleIdx="0" presStyleCnt="2"/>
      <dgm:spPr/>
    </dgm:pt>
    <dgm:pt modelId="{3DE15A6E-606B-904E-89BE-04A4FF5B1FAE}" type="pres">
      <dgm:prSet presAssocID="{B3FE9B0E-2A97-412A-A9B9-9E9D70D3C88B}" presName="hierRoot2" presStyleCnt="0"/>
      <dgm:spPr/>
    </dgm:pt>
    <dgm:pt modelId="{1265D7FD-09EF-3D47-AF56-33D3B250BF2F}" type="pres">
      <dgm:prSet presAssocID="{B3FE9B0E-2A97-412A-A9B9-9E9D70D3C88B}" presName="composite2" presStyleCnt="0"/>
      <dgm:spPr/>
    </dgm:pt>
    <dgm:pt modelId="{0739A60B-7A14-AE48-8666-33242B0177B5}" type="pres">
      <dgm:prSet presAssocID="{B3FE9B0E-2A97-412A-A9B9-9E9D70D3C88B}" presName="background2" presStyleLbl="node2" presStyleIdx="0" presStyleCnt="2"/>
      <dgm:spPr/>
    </dgm:pt>
    <dgm:pt modelId="{53D1FAFF-E5D6-134A-9DED-16CA74C635CE}" type="pres">
      <dgm:prSet presAssocID="{B3FE9B0E-2A97-412A-A9B9-9E9D70D3C88B}" presName="text2" presStyleLbl="fgAcc2" presStyleIdx="0" presStyleCnt="2">
        <dgm:presLayoutVars>
          <dgm:chPref val="3"/>
        </dgm:presLayoutVars>
      </dgm:prSet>
      <dgm:spPr/>
    </dgm:pt>
    <dgm:pt modelId="{7922D003-6AD9-1B42-86D4-AAB00A2DDB7D}" type="pres">
      <dgm:prSet presAssocID="{B3FE9B0E-2A97-412A-A9B9-9E9D70D3C88B}" presName="hierChild3" presStyleCnt="0"/>
      <dgm:spPr/>
    </dgm:pt>
    <dgm:pt modelId="{1CBBA398-DCBE-1749-BE8E-17C4A9319B26}" type="pres">
      <dgm:prSet presAssocID="{6F459A72-864A-4C30-BD90-42B72AC825EE}" presName="hierRoot1" presStyleCnt="0"/>
      <dgm:spPr/>
    </dgm:pt>
    <dgm:pt modelId="{C6C31DEB-2C1C-2F41-9442-4AC4E865DE27}" type="pres">
      <dgm:prSet presAssocID="{6F459A72-864A-4C30-BD90-42B72AC825EE}" presName="composite" presStyleCnt="0"/>
      <dgm:spPr/>
    </dgm:pt>
    <dgm:pt modelId="{C59F73D7-B162-A244-B253-4BFBE2E9653A}" type="pres">
      <dgm:prSet presAssocID="{6F459A72-864A-4C30-BD90-42B72AC825EE}" presName="background" presStyleLbl="node0" presStyleIdx="2" presStyleCnt="4"/>
      <dgm:spPr/>
    </dgm:pt>
    <dgm:pt modelId="{6D240BD9-1E54-3143-8D16-6E095074A689}" type="pres">
      <dgm:prSet presAssocID="{6F459A72-864A-4C30-BD90-42B72AC825EE}" presName="text" presStyleLbl="fgAcc0" presStyleIdx="2" presStyleCnt="4">
        <dgm:presLayoutVars>
          <dgm:chPref val="3"/>
        </dgm:presLayoutVars>
      </dgm:prSet>
      <dgm:spPr/>
    </dgm:pt>
    <dgm:pt modelId="{8BA1A7B3-7767-714C-97D8-EB7F510EA440}" type="pres">
      <dgm:prSet presAssocID="{6F459A72-864A-4C30-BD90-42B72AC825EE}" presName="hierChild2" presStyleCnt="0"/>
      <dgm:spPr/>
    </dgm:pt>
    <dgm:pt modelId="{A5B8B600-DEB0-1844-8BCA-2271CFD8F3AC}" type="pres">
      <dgm:prSet presAssocID="{4D48BA67-3E01-4813-B437-3A966C46D7FE}" presName="hierRoot1" presStyleCnt="0"/>
      <dgm:spPr/>
    </dgm:pt>
    <dgm:pt modelId="{8F561275-0A44-B245-9DA9-D47504E9E99B}" type="pres">
      <dgm:prSet presAssocID="{4D48BA67-3E01-4813-B437-3A966C46D7FE}" presName="composite" presStyleCnt="0"/>
      <dgm:spPr/>
    </dgm:pt>
    <dgm:pt modelId="{6A21608B-5375-044E-BA0E-F933425A06D5}" type="pres">
      <dgm:prSet presAssocID="{4D48BA67-3E01-4813-B437-3A966C46D7FE}" presName="background" presStyleLbl="node0" presStyleIdx="3" presStyleCnt="4"/>
      <dgm:spPr/>
    </dgm:pt>
    <dgm:pt modelId="{9B839B6D-BC5C-5F40-AFE1-D943427D483F}" type="pres">
      <dgm:prSet presAssocID="{4D48BA67-3E01-4813-B437-3A966C46D7FE}" presName="text" presStyleLbl="fgAcc0" presStyleIdx="3" presStyleCnt="4">
        <dgm:presLayoutVars>
          <dgm:chPref val="3"/>
        </dgm:presLayoutVars>
      </dgm:prSet>
      <dgm:spPr/>
    </dgm:pt>
    <dgm:pt modelId="{A74AE742-1B5A-344D-AC2A-F816A15F5763}" type="pres">
      <dgm:prSet presAssocID="{4D48BA67-3E01-4813-B437-3A966C46D7FE}" presName="hierChild2" presStyleCnt="0"/>
      <dgm:spPr/>
    </dgm:pt>
    <dgm:pt modelId="{6B69C878-BF85-C146-976B-D24076AD0E4E}" type="pres">
      <dgm:prSet presAssocID="{02F8247C-EE21-4138-A693-5FE0262E53D8}" presName="Name10" presStyleLbl="parChTrans1D2" presStyleIdx="1" presStyleCnt="2"/>
      <dgm:spPr/>
    </dgm:pt>
    <dgm:pt modelId="{704A0FCA-3F8D-C84B-9520-3A0E820DF8CD}" type="pres">
      <dgm:prSet presAssocID="{5898F7F2-0114-43C6-8EA3-A1BC676571DF}" presName="hierRoot2" presStyleCnt="0"/>
      <dgm:spPr/>
    </dgm:pt>
    <dgm:pt modelId="{F4BF5941-96FC-BF45-9425-0604090194DC}" type="pres">
      <dgm:prSet presAssocID="{5898F7F2-0114-43C6-8EA3-A1BC676571DF}" presName="composite2" presStyleCnt="0"/>
      <dgm:spPr/>
    </dgm:pt>
    <dgm:pt modelId="{59EF91EF-1E2D-4E4D-9E5D-E429CCEC5CDC}" type="pres">
      <dgm:prSet presAssocID="{5898F7F2-0114-43C6-8EA3-A1BC676571DF}" presName="background2" presStyleLbl="node2" presStyleIdx="1" presStyleCnt="2"/>
      <dgm:spPr/>
    </dgm:pt>
    <dgm:pt modelId="{00141132-27D0-0245-BF36-8F43DE7CF8DB}" type="pres">
      <dgm:prSet presAssocID="{5898F7F2-0114-43C6-8EA3-A1BC676571DF}" presName="text2" presStyleLbl="fgAcc2" presStyleIdx="1" presStyleCnt="2">
        <dgm:presLayoutVars>
          <dgm:chPref val="3"/>
        </dgm:presLayoutVars>
      </dgm:prSet>
      <dgm:spPr/>
    </dgm:pt>
    <dgm:pt modelId="{B16A0BE8-A272-4C41-AEA7-1E8B7D05283E}" type="pres">
      <dgm:prSet presAssocID="{5898F7F2-0114-43C6-8EA3-A1BC676571DF}" presName="hierChild3" presStyleCnt="0"/>
      <dgm:spPr/>
    </dgm:pt>
  </dgm:ptLst>
  <dgm:cxnLst>
    <dgm:cxn modelId="{D0E61835-5D26-4046-90DC-A5A6D64AE940}" type="presOf" srcId="{FE8F10DA-FE31-435B-9322-090F70F7422F}" destId="{371B87B6-52C6-9443-B1B0-C09F5CBC55BE}" srcOrd="0" destOrd="0" presId="urn:microsoft.com/office/officeart/2005/8/layout/hierarchy1"/>
    <dgm:cxn modelId="{ABCBDD39-7D1C-6041-9502-83B171EE26E5}" type="presOf" srcId="{4D48BA67-3E01-4813-B437-3A966C46D7FE}" destId="{9B839B6D-BC5C-5F40-AFE1-D943427D483F}" srcOrd="0" destOrd="0" presId="urn:microsoft.com/office/officeart/2005/8/layout/hierarchy1"/>
    <dgm:cxn modelId="{1051E842-6990-4092-9D03-A512B87197E8}" srcId="{FE8F10DA-FE31-435B-9322-090F70F7422F}" destId="{4D48BA67-3E01-4813-B437-3A966C46D7FE}" srcOrd="3" destOrd="0" parTransId="{A9798A4C-D1DE-4316-BC67-3414E79F1F09}" sibTransId="{1B88B641-C154-491D-A0A6-F6CF21EB4B66}"/>
    <dgm:cxn modelId="{82D8F648-DF49-6C4C-B3C5-81BE0C2F2843}" type="presOf" srcId="{6F459A72-864A-4C30-BD90-42B72AC825EE}" destId="{6D240BD9-1E54-3143-8D16-6E095074A689}" srcOrd="0" destOrd="0" presId="urn:microsoft.com/office/officeart/2005/8/layout/hierarchy1"/>
    <dgm:cxn modelId="{2D54C34D-61B2-4143-B742-802AB55112AA}" type="presOf" srcId="{0DDFAE24-3953-4EAB-8608-9D4BD6929CC9}" destId="{744C6E31-55A2-8C4D-BCDC-9039259AD942}" srcOrd="0" destOrd="0" presId="urn:microsoft.com/office/officeart/2005/8/layout/hierarchy1"/>
    <dgm:cxn modelId="{D4044857-60C9-41C7-A71C-645B8CE27571}" srcId="{FE8F10DA-FE31-435B-9322-090F70F7422F}" destId="{6F459A72-864A-4C30-BD90-42B72AC825EE}" srcOrd="2" destOrd="0" parTransId="{49EA6E0C-3951-4832-9523-2C58F16C277C}" sibTransId="{D9EE3449-D0E5-49B7-99C4-64B952EC223B}"/>
    <dgm:cxn modelId="{B309DB7E-9645-FB4D-881D-EE3495235A25}" type="presOf" srcId="{0E46E085-87F9-4F36-B7E7-3556B30E392E}" destId="{9ABB9FA8-0BA3-7A48-AF69-E0F7121A87ED}" srcOrd="0" destOrd="0" presId="urn:microsoft.com/office/officeart/2005/8/layout/hierarchy1"/>
    <dgm:cxn modelId="{03E5DD86-152A-364B-8EC8-A0CA81D463B0}" type="presOf" srcId="{097F6CD6-04BC-4B0E-BBF3-1507E69FE0F2}" destId="{6FBCBF66-1FC0-9647-AAA0-0C2BE134759E}" srcOrd="0" destOrd="0" presId="urn:microsoft.com/office/officeart/2005/8/layout/hierarchy1"/>
    <dgm:cxn modelId="{4369EA96-CB0F-47A0-B2BC-33D3A2E4A879}" srcId="{FE8F10DA-FE31-435B-9322-090F70F7422F}" destId="{097F6CD6-04BC-4B0E-BBF3-1507E69FE0F2}" srcOrd="1" destOrd="0" parTransId="{CB163E4D-E682-4ADA-AFF4-A342316A8118}" sibTransId="{495B3B23-5A76-474E-829D-06B156DF37CC}"/>
    <dgm:cxn modelId="{3B85F798-33C9-C24A-A97D-8B3E13DFFEF0}" type="presOf" srcId="{B3FE9B0E-2A97-412A-A9B9-9E9D70D3C88B}" destId="{53D1FAFF-E5D6-134A-9DED-16CA74C635CE}" srcOrd="0" destOrd="0" presId="urn:microsoft.com/office/officeart/2005/8/layout/hierarchy1"/>
    <dgm:cxn modelId="{893E4EA7-9AAE-4BD7-BB5A-CCEE8242F574}" srcId="{FE8F10DA-FE31-435B-9322-090F70F7422F}" destId="{0E46E085-87F9-4F36-B7E7-3556B30E392E}" srcOrd="0" destOrd="0" parTransId="{836C36C9-0119-460D-B356-694EBB1DE3DB}" sibTransId="{22B7265C-73DB-4BC4-905A-972ED3A5C203}"/>
    <dgm:cxn modelId="{E0C821DA-8DAE-42EA-A7C8-1AFD1F4ADAB1}" srcId="{4D48BA67-3E01-4813-B437-3A966C46D7FE}" destId="{5898F7F2-0114-43C6-8EA3-A1BC676571DF}" srcOrd="0" destOrd="0" parTransId="{02F8247C-EE21-4138-A693-5FE0262E53D8}" sibTransId="{F693CFFE-E6A7-4973-B31D-3FCD26BE22E0}"/>
    <dgm:cxn modelId="{65FCD7EA-85AF-364D-9059-4C6F9F2C75DD}" type="presOf" srcId="{02F8247C-EE21-4138-A693-5FE0262E53D8}" destId="{6B69C878-BF85-C146-976B-D24076AD0E4E}" srcOrd="0" destOrd="0" presId="urn:microsoft.com/office/officeart/2005/8/layout/hierarchy1"/>
    <dgm:cxn modelId="{4918E8EF-4ADB-B940-974F-500232102C17}" type="presOf" srcId="{5898F7F2-0114-43C6-8EA3-A1BC676571DF}" destId="{00141132-27D0-0245-BF36-8F43DE7CF8DB}" srcOrd="0" destOrd="0" presId="urn:microsoft.com/office/officeart/2005/8/layout/hierarchy1"/>
    <dgm:cxn modelId="{D52921F6-2A66-4107-BE9E-415FAE22EEC7}" srcId="{097F6CD6-04BC-4B0E-BBF3-1507E69FE0F2}" destId="{B3FE9B0E-2A97-412A-A9B9-9E9D70D3C88B}" srcOrd="0" destOrd="0" parTransId="{0DDFAE24-3953-4EAB-8608-9D4BD6929CC9}" sibTransId="{C3DA949A-A1DB-45DF-85DF-B6D6C8747532}"/>
    <dgm:cxn modelId="{E46CBCEB-F000-5943-8213-E377F357F8A4}" type="presParOf" srcId="{371B87B6-52C6-9443-B1B0-C09F5CBC55BE}" destId="{070A2B85-97E5-084C-AA8B-78A8D10C3DE4}" srcOrd="0" destOrd="0" presId="urn:microsoft.com/office/officeart/2005/8/layout/hierarchy1"/>
    <dgm:cxn modelId="{B8850EFF-DD5F-9D46-BB1B-BAE314CDE31B}" type="presParOf" srcId="{070A2B85-97E5-084C-AA8B-78A8D10C3DE4}" destId="{50E3CC9A-AA39-9D41-A3DA-651EF0D018BE}" srcOrd="0" destOrd="0" presId="urn:microsoft.com/office/officeart/2005/8/layout/hierarchy1"/>
    <dgm:cxn modelId="{4AA11556-9013-C04E-9BCB-F19C2748917D}" type="presParOf" srcId="{50E3CC9A-AA39-9D41-A3DA-651EF0D018BE}" destId="{DE403F49-10EF-3C4D-95F6-CBDD934A62EC}" srcOrd="0" destOrd="0" presId="urn:microsoft.com/office/officeart/2005/8/layout/hierarchy1"/>
    <dgm:cxn modelId="{BFA1BB39-212F-3A40-B0CF-D37F417542A0}" type="presParOf" srcId="{50E3CC9A-AA39-9D41-A3DA-651EF0D018BE}" destId="{9ABB9FA8-0BA3-7A48-AF69-E0F7121A87ED}" srcOrd="1" destOrd="0" presId="urn:microsoft.com/office/officeart/2005/8/layout/hierarchy1"/>
    <dgm:cxn modelId="{A553B288-F9DC-2440-8ECD-6B224C2F1C1F}" type="presParOf" srcId="{070A2B85-97E5-084C-AA8B-78A8D10C3DE4}" destId="{E672A80A-89C1-7A48-BFAE-2E20848392EF}" srcOrd="1" destOrd="0" presId="urn:microsoft.com/office/officeart/2005/8/layout/hierarchy1"/>
    <dgm:cxn modelId="{E5E8E424-6CA9-0B4B-AA57-07167F038E19}" type="presParOf" srcId="{371B87B6-52C6-9443-B1B0-C09F5CBC55BE}" destId="{698E4D83-BD3E-B54E-8F72-18FDFD5FCA60}" srcOrd="1" destOrd="0" presId="urn:microsoft.com/office/officeart/2005/8/layout/hierarchy1"/>
    <dgm:cxn modelId="{DEF69202-BE39-DD4E-9C15-1DA76E3B4E57}" type="presParOf" srcId="{698E4D83-BD3E-B54E-8F72-18FDFD5FCA60}" destId="{9D883A6E-1BE1-FB47-9B96-B40142FEC587}" srcOrd="0" destOrd="0" presId="urn:microsoft.com/office/officeart/2005/8/layout/hierarchy1"/>
    <dgm:cxn modelId="{ED98142C-BB77-D447-977C-1A2F321F7DD1}" type="presParOf" srcId="{9D883A6E-1BE1-FB47-9B96-B40142FEC587}" destId="{6322A42F-6689-7445-87AB-5D2C62F1CDE5}" srcOrd="0" destOrd="0" presId="urn:microsoft.com/office/officeart/2005/8/layout/hierarchy1"/>
    <dgm:cxn modelId="{9C547EE3-0E91-DE46-90EE-F73D7B609436}" type="presParOf" srcId="{9D883A6E-1BE1-FB47-9B96-B40142FEC587}" destId="{6FBCBF66-1FC0-9647-AAA0-0C2BE134759E}" srcOrd="1" destOrd="0" presId="urn:microsoft.com/office/officeart/2005/8/layout/hierarchy1"/>
    <dgm:cxn modelId="{1ADDCD20-5257-7941-BE54-3E9B3617423D}" type="presParOf" srcId="{698E4D83-BD3E-B54E-8F72-18FDFD5FCA60}" destId="{BC8534AC-0FDA-E341-90F4-B3C4AC17E7EA}" srcOrd="1" destOrd="0" presId="urn:microsoft.com/office/officeart/2005/8/layout/hierarchy1"/>
    <dgm:cxn modelId="{7D3D669E-C8B4-2C4C-BDAD-2F1050758CE9}" type="presParOf" srcId="{BC8534AC-0FDA-E341-90F4-B3C4AC17E7EA}" destId="{744C6E31-55A2-8C4D-BCDC-9039259AD942}" srcOrd="0" destOrd="0" presId="urn:microsoft.com/office/officeart/2005/8/layout/hierarchy1"/>
    <dgm:cxn modelId="{401EF480-73B1-024E-A183-469B0FB03171}" type="presParOf" srcId="{BC8534AC-0FDA-E341-90F4-B3C4AC17E7EA}" destId="{3DE15A6E-606B-904E-89BE-04A4FF5B1FAE}" srcOrd="1" destOrd="0" presId="urn:microsoft.com/office/officeart/2005/8/layout/hierarchy1"/>
    <dgm:cxn modelId="{A196C180-3DC9-E44A-8B00-85CE125DA3AD}" type="presParOf" srcId="{3DE15A6E-606B-904E-89BE-04A4FF5B1FAE}" destId="{1265D7FD-09EF-3D47-AF56-33D3B250BF2F}" srcOrd="0" destOrd="0" presId="urn:microsoft.com/office/officeart/2005/8/layout/hierarchy1"/>
    <dgm:cxn modelId="{19E8F3D3-F73A-E342-920B-1EEAE6533CBC}" type="presParOf" srcId="{1265D7FD-09EF-3D47-AF56-33D3B250BF2F}" destId="{0739A60B-7A14-AE48-8666-33242B0177B5}" srcOrd="0" destOrd="0" presId="urn:microsoft.com/office/officeart/2005/8/layout/hierarchy1"/>
    <dgm:cxn modelId="{2270387E-F79E-8340-8AB6-E3A276A12C2D}" type="presParOf" srcId="{1265D7FD-09EF-3D47-AF56-33D3B250BF2F}" destId="{53D1FAFF-E5D6-134A-9DED-16CA74C635CE}" srcOrd="1" destOrd="0" presId="urn:microsoft.com/office/officeart/2005/8/layout/hierarchy1"/>
    <dgm:cxn modelId="{4E6DBE2B-C5BA-0A47-9D4B-731970188526}" type="presParOf" srcId="{3DE15A6E-606B-904E-89BE-04A4FF5B1FAE}" destId="{7922D003-6AD9-1B42-86D4-AAB00A2DDB7D}" srcOrd="1" destOrd="0" presId="urn:microsoft.com/office/officeart/2005/8/layout/hierarchy1"/>
    <dgm:cxn modelId="{9407213E-F87A-444A-933D-FD27B9EEF64D}" type="presParOf" srcId="{371B87B6-52C6-9443-B1B0-C09F5CBC55BE}" destId="{1CBBA398-DCBE-1749-BE8E-17C4A9319B26}" srcOrd="2" destOrd="0" presId="urn:microsoft.com/office/officeart/2005/8/layout/hierarchy1"/>
    <dgm:cxn modelId="{69E9E46B-C89E-0E44-AEC8-8B5A0B5B9748}" type="presParOf" srcId="{1CBBA398-DCBE-1749-BE8E-17C4A9319B26}" destId="{C6C31DEB-2C1C-2F41-9442-4AC4E865DE27}" srcOrd="0" destOrd="0" presId="urn:microsoft.com/office/officeart/2005/8/layout/hierarchy1"/>
    <dgm:cxn modelId="{82538B92-AC3B-144C-A1BB-C201A531F85F}" type="presParOf" srcId="{C6C31DEB-2C1C-2F41-9442-4AC4E865DE27}" destId="{C59F73D7-B162-A244-B253-4BFBE2E9653A}" srcOrd="0" destOrd="0" presId="urn:microsoft.com/office/officeart/2005/8/layout/hierarchy1"/>
    <dgm:cxn modelId="{8685B301-B056-114E-ABFD-4A96CD041A06}" type="presParOf" srcId="{C6C31DEB-2C1C-2F41-9442-4AC4E865DE27}" destId="{6D240BD9-1E54-3143-8D16-6E095074A689}" srcOrd="1" destOrd="0" presId="urn:microsoft.com/office/officeart/2005/8/layout/hierarchy1"/>
    <dgm:cxn modelId="{88D30EB8-5555-AD49-BEC1-A47B3A9B5994}" type="presParOf" srcId="{1CBBA398-DCBE-1749-BE8E-17C4A9319B26}" destId="{8BA1A7B3-7767-714C-97D8-EB7F510EA440}" srcOrd="1" destOrd="0" presId="urn:microsoft.com/office/officeart/2005/8/layout/hierarchy1"/>
    <dgm:cxn modelId="{D7BD3DF3-C26B-1A42-9811-214E3BD1FE00}" type="presParOf" srcId="{371B87B6-52C6-9443-B1B0-C09F5CBC55BE}" destId="{A5B8B600-DEB0-1844-8BCA-2271CFD8F3AC}" srcOrd="3" destOrd="0" presId="urn:microsoft.com/office/officeart/2005/8/layout/hierarchy1"/>
    <dgm:cxn modelId="{94D8A91E-33E6-1247-A537-4135691E51A5}" type="presParOf" srcId="{A5B8B600-DEB0-1844-8BCA-2271CFD8F3AC}" destId="{8F561275-0A44-B245-9DA9-D47504E9E99B}" srcOrd="0" destOrd="0" presId="urn:microsoft.com/office/officeart/2005/8/layout/hierarchy1"/>
    <dgm:cxn modelId="{5BCAA921-12D4-704D-94AC-AC2058B3D4EE}" type="presParOf" srcId="{8F561275-0A44-B245-9DA9-D47504E9E99B}" destId="{6A21608B-5375-044E-BA0E-F933425A06D5}" srcOrd="0" destOrd="0" presId="urn:microsoft.com/office/officeart/2005/8/layout/hierarchy1"/>
    <dgm:cxn modelId="{470AB1B1-4786-5940-9783-3D7FF3CA4992}" type="presParOf" srcId="{8F561275-0A44-B245-9DA9-D47504E9E99B}" destId="{9B839B6D-BC5C-5F40-AFE1-D943427D483F}" srcOrd="1" destOrd="0" presId="urn:microsoft.com/office/officeart/2005/8/layout/hierarchy1"/>
    <dgm:cxn modelId="{6B244096-2BBB-0147-BDBF-6444E7C95868}" type="presParOf" srcId="{A5B8B600-DEB0-1844-8BCA-2271CFD8F3AC}" destId="{A74AE742-1B5A-344D-AC2A-F816A15F5763}" srcOrd="1" destOrd="0" presId="urn:microsoft.com/office/officeart/2005/8/layout/hierarchy1"/>
    <dgm:cxn modelId="{54D84848-D498-E746-A0B2-8B00DD872639}" type="presParOf" srcId="{A74AE742-1B5A-344D-AC2A-F816A15F5763}" destId="{6B69C878-BF85-C146-976B-D24076AD0E4E}" srcOrd="0" destOrd="0" presId="urn:microsoft.com/office/officeart/2005/8/layout/hierarchy1"/>
    <dgm:cxn modelId="{05232FF7-7C80-B644-8748-8F015000A555}" type="presParOf" srcId="{A74AE742-1B5A-344D-AC2A-F816A15F5763}" destId="{704A0FCA-3F8D-C84B-9520-3A0E820DF8CD}" srcOrd="1" destOrd="0" presId="urn:microsoft.com/office/officeart/2005/8/layout/hierarchy1"/>
    <dgm:cxn modelId="{6F02FEC3-4560-1444-BF58-124AECB34A56}" type="presParOf" srcId="{704A0FCA-3F8D-C84B-9520-3A0E820DF8CD}" destId="{F4BF5941-96FC-BF45-9425-0604090194DC}" srcOrd="0" destOrd="0" presId="urn:microsoft.com/office/officeart/2005/8/layout/hierarchy1"/>
    <dgm:cxn modelId="{112F01AE-F6EA-D644-9C8C-70212BF394A3}" type="presParOf" srcId="{F4BF5941-96FC-BF45-9425-0604090194DC}" destId="{59EF91EF-1E2D-4E4D-9E5D-E429CCEC5CDC}" srcOrd="0" destOrd="0" presId="urn:microsoft.com/office/officeart/2005/8/layout/hierarchy1"/>
    <dgm:cxn modelId="{2842C654-A281-7745-99F8-38C90C382DB3}" type="presParOf" srcId="{F4BF5941-96FC-BF45-9425-0604090194DC}" destId="{00141132-27D0-0245-BF36-8F43DE7CF8DB}" srcOrd="1" destOrd="0" presId="urn:microsoft.com/office/officeart/2005/8/layout/hierarchy1"/>
    <dgm:cxn modelId="{FFF14BB2-8462-AF48-B25F-161B1A327A8D}" type="presParOf" srcId="{704A0FCA-3F8D-C84B-9520-3A0E820DF8CD}" destId="{B16A0BE8-A272-4C41-AEA7-1E8B7D05283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93809-3D8E-9A4B-97D6-71DABF6FCA1E}">
      <dsp:nvSpPr>
        <dsp:cNvPr id="0" name=""/>
        <dsp:cNvSpPr/>
      </dsp:nvSpPr>
      <dsp:spPr>
        <a:xfrm>
          <a:off x="0" y="1776"/>
          <a:ext cx="2253996" cy="1034441"/>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This presentation provides a comprehensive overview of the </a:t>
          </a:r>
          <a:r>
            <a:rPr lang="en-US" sz="1000" b="1" i="0" kern="1200"/>
            <a:t>AI 2025 Project</a:t>
          </a:r>
          <a:r>
            <a:rPr lang="en-US" sz="1000" b="0" i="0" kern="1200"/>
            <a:t>, covering key aspects of its planning, execution, and interim progress. The following topics are addressed:</a:t>
          </a:r>
          <a:endParaRPr lang="en-US" sz="1000" kern="1200"/>
        </a:p>
      </dsp:txBody>
      <dsp:txXfrm>
        <a:off x="50497" y="52273"/>
        <a:ext cx="2153002" cy="933447"/>
      </dsp:txXfrm>
    </dsp:sp>
    <dsp:sp modelId="{81FC6E42-B437-B943-91B1-519B0AB268B7}">
      <dsp:nvSpPr>
        <dsp:cNvPr id="0" name=""/>
        <dsp:cNvSpPr/>
      </dsp:nvSpPr>
      <dsp:spPr>
        <a:xfrm rot="5400000">
          <a:off x="3843771" y="-398391"/>
          <a:ext cx="827553" cy="4007104"/>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Project Purpose &amp; Justification</a:t>
          </a:r>
          <a:endParaRPr lang="en-US" sz="700" kern="1200"/>
        </a:p>
        <a:p>
          <a:pPr marL="57150" lvl="1" indent="-57150" algn="l" defTabSz="311150">
            <a:lnSpc>
              <a:spcPct val="90000"/>
            </a:lnSpc>
            <a:spcBef>
              <a:spcPct val="0"/>
            </a:spcBef>
            <a:spcAft>
              <a:spcPct val="15000"/>
            </a:spcAft>
            <a:buChar char="•"/>
          </a:pPr>
          <a:r>
            <a:rPr lang="en-US" sz="700" b="0" i="0" kern="1200"/>
            <a:t>Roles and Responsibilities</a:t>
          </a:r>
          <a:endParaRPr lang="en-US" sz="700" kern="1200"/>
        </a:p>
        <a:p>
          <a:pPr marL="57150" lvl="1" indent="-57150" algn="l" defTabSz="311150">
            <a:lnSpc>
              <a:spcPct val="90000"/>
            </a:lnSpc>
            <a:spcBef>
              <a:spcPct val="0"/>
            </a:spcBef>
            <a:spcAft>
              <a:spcPct val="15000"/>
            </a:spcAft>
            <a:buChar char="•"/>
          </a:pPr>
          <a:r>
            <a:rPr lang="en-US" sz="700" b="0" i="0" kern="1200"/>
            <a:t>Success Metrics (KPIs)</a:t>
          </a:r>
          <a:endParaRPr lang="en-US" sz="700" kern="1200"/>
        </a:p>
        <a:p>
          <a:pPr marL="57150" lvl="1" indent="-57150" algn="l" defTabSz="311150">
            <a:lnSpc>
              <a:spcPct val="90000"/>
            </a:lnSpc>
            <a:spcBef>
              <a:spcPct val="0"/>
            </a:spcBef>
            <a:spcAft>
              <a:spcPct val="15000"/>
            </a:spcAft>
            <a:buChar char="•"/>
          </a:pPr>
          <a:r>
            <a:rPr lang="en-US" sz="700" b="0" i="0" kern="1200"/>
            <a:t>Key Deliverables</a:t>
          </a:r>
          <a:endParaRPr lang="en-US" sz="700" kern="1200"/>
        </a:p>
        <a:p>
          <a:pPr marL="57150" lvl="1" indent="-57150" algn="l" defTabSz="311150">
            <a:lnSpc>
              <a:spcPct val="90000"/>
            </a:lnSpc>
            <a:spcBef>
              <a:spcPct val="0"/>
            </a:spcBef>
            <a:spcAft>
              <a:spcPct val="15000"/>
            </a:spcAft>
            <a:buChar char="•"/>
          </a:pPr>
          <a:r>
            <a:rPr lang="en-US" sz="700" b="0" i="0" kern="1200"/>
            <a:t>Fee Structure &amp; Incentives</a:t>
          </a:r>
          <a:endParaRPr lang="en-US" sz="700" kern="1200"/>
        </a:p>
        <a:p>
          <a:pPr marL="57150" lvl="1" indent="-57150" algn="l" defTabSz="311150">
            <a:lnSpc>
              <a:spcPct val="90000"/>
            </a:lnSpc>
            <a:spcBef>
              <a:spcPct val="0"/>
            </a:spcBef>
            <a:spcAft>
              <a:spcPct val="15000"/>
            </a:spcAft>
            <a:buChar char="•"/>
          </a:pPr>
          <a:r>
            <a:rPr lang="en-US" sz="700" b="0" i="0" kern="1200"/>
            <a:t>Risks and Assumptions</a:t>
          </a:r>
          <a:endParaRPr lang="en-US" sz="700" kern="1200"/>
        </a:p>
      </dsp:txBody>
      <dsp:txXfrm rot="-5400000">
        <a:off x="2253996" y="1231782"/>
        <a:ext cx="3966706" cy="746757"/>
      </dsp:txXfrm>
    </dsp:sp>
    <dsp:sp modelId="{D60FAFC5-84CB-EF45-88C4-862D9AEA17CF}">
      <dsp:nvSpPr>
        <dsp:cNvPr id="0" name=""/>
        <dsp:cNvSpPr/>
      </dsp:nvSpPr>
      <dsp:spPr>
        <a:xfrm>
          <a:off x="0" y="1087940"/>
          <a:ext cx="2253996" cy="1034441"/>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a:t>Project Charter</a:t>
          </a:r>
          <a:endParaRPr lang="en-US" sz="1000" kern="1200"/>
        </a:p>
      </dsp:txBody>
      <dsp:txXfrm>
        <a:off x="50497" y="1138437"/>
        <a:ext cx="2153002" cy="933447"/>
      </dsp:txXfrm>
    </dsp:sp>
    <dsp:sp modelId="{EAF0221C-7DE7-D946-B390-E37F59C2F234}">
      <dsp:nvSpPr>
        <dsp:cNvPr id="0" name=""/>
        <dsp:cNvSpPr/>
      </dsp:nvSpPr>
      <dsp:spPr>
        <a:xfrm rot="5400000">
          <a:off x="3843771" y="687772"/>
          <a:ext cx="827553" cy="4007104"/>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Key Milestones and Dates</a:t>
          </a:r>
          <a:endParaRPr lang="en-US" sz="700" kern="1200"/>
        </a:p>
        <a:p>
          <a:pPr marL="57150" lvl="1" indent="-57150" algn="l" defTabSz="311150">
            <a:lnSpc>
              <a:spcPct val="90000"/>
            </a:lnSpc>
            <a:spcBef>
              <a:spcPct val="0"/>
            </a:spcBef>
            <a:spcAft>
              <a:spcPct val="15000"/>
            </a:spcAft>
            <a:buChar char="•"/>
          </a:pPr>
          <a:r>
            <a:rPr lang="en-US" sz="700" b="0" i="0" kern="1200"/>
            <a:t>Alignment with Strategic Goals and Wall Street Expectations</a:t>
          </a:r>
          <a:endParaRPr lang="en-US" sz="700" kern="1200"/>
        </a:p>
        <a:p>
          <a:pPr marL="57150" lvl="1" indent="-57150" algn="l" defTabSz="311150">
            <a:lnSpc>
              <a:spcPct val="90000"/>
            </a:lnSpc>
            <a:spcBef>
              <a:spcPct val="0"/>
            </a:spcBef>
            <a:spcAft>
              <a:spcPct val="15000"/>
            </a:spcAft>
            <a:buChar char="•"/>
          </a:pPr>
          <a:r>
            <a:rPr lang="en-US" sz="700" b="0" i="0" kern="1200"/>
            <a:t>Schedule Feasibility and Risk Mitigation</a:t>
          </a:r>
          <a:endParaRPr lang="en-US" sz="700" kern="1200"/>
        </a:p>
      </dsp:txBody>
      <dsp:txXfrm rot="-5400000">
        <a:off x="2253996" y="2317945"/>
        <a:ext cx="3966706" cy="746757"/>
      </dsp:txXfrm>
    </dsp:sp>
    <dsp:sp modelId="{AE2596D6-1144-8647-B307-C759B23B9FD2}">
      <dsp:nvSpPr>
        <dsp:cNvPr id="0" name=""/>
        <dsp:cNvSpPr/>
      </dsp:nvSpPr>
      <dsp:spPr>
        <a:xfrm>
          <a:off x="0" y="2174103"/>
          <a:ext cx="2253996" cy="1034441"/>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a:t>Project Schedule</a:t>
          </a:r>
          <a:endParaRPr lang="en-US" sz="1000" kern="1200"/>
        </a:p>
      </dsp:txBody>
      <dsp:txXfrm>
        <a:off x="50497" y="2224600"/>
        <a:ext cx="2153002" cy="933447"/>
      </dsp:txXfrm>
    </dsp:sp>
    <dsp:sp modelId="{CA7A507C-6F26-D64E-A5CC-3F64C392CFF5}">
      <dsp:nvSpPr>
        <dsp:cNvPr id="0" name=""/>
        <dsp:cNvSpPr/>
      </dsp:nvSpPr>
      <dsp:spPr>
        <a:xfrm rot="5400000">
          <a:off x="3843771" y="1773935"/>
          <a:ext cx="827553" cy="4007104"/>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Resource Allocation and Costs</a:t>
          </a:r>
          <a:endParaRPr lang="en-US" sz="700" kern="1200"/>
        </a:p>
        <a:p>
          <a:pPr marL="57150" lvl="1" indent="-57150" algn="l" defTabSz="311150">
            <a:lnSpc>
              <a:spcPct val="90000"/>
            </a:lnSpc>
            <a:spcBef>
              <a:spcPct val="0"/>
            </a:spcBef>
            <a:spcAft>
              <a:spcPct val="15000"/>
            </a:spcAft>
            <a:buChar char="•"/>
          </a:pPr>
          <a:r>
            <a:rPr lang="en-US" sz="700" b="0" i="0" kern="1200"/>
            <a:t>Incentive Structure and KPIs</a:t>
          </a:r>
          <a:endParaRPr lang="en-US" sz="700" kern="1200"/>
        </a:p>
        <a:p>
          <a:pPr marL="57150" lvl="1" indent="-57150" algn="l" defTabSz="311150">
            <a:lnSpc>
              <a:spcPct val="90000"/>
            </a:lnSpc>
            <a:spcBef>
              <a:spcPct val="0"/>
            </a:spcBef>
            <a:spcAft>
              <a:spcPct val="15000"/>
            </a:spcAft>
            <a:buChar char="•"/>
          </a:pPr>
          <a:r>
            <a:rPr lang="en-US" sz="700" b="0" i="0" kern="1200"/>
            <a:t>Budget Feasibility and Recommendations</a:t>
          </a:r>
          <a:endParaRPr lang="en-US" sz="700" kern="1200"/>
        </a:p>
      </dsp:txBody>
      <dsp:txXfrm rot="-5400000">
        <a:off x="2253996" y="3404108"/>
        <a:ext cx="3966706" cy="746757"/>
      </dsp:txXfrm>
    </dsp:sp>
    <dsp:sp modelId="{326ED0E5-D4B8-8244-B2D6-7673319354CF}">
      <dsp:nvSpPr>
        <dsp:cNvPr id="0" name=""/>
        <dsp:cNvSpPr/>
      </dsp:nvSpPr>
      <dsp:spPr>
        <a:xfrm>
          <a:off x="0" y="3260267"/>
          <a:ext cx="2253996" cy="1034441"/>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a:t>Budget Overview</a:t>
          </a:r>
          <a:endParaRPr lang="en-US" sz="1000" kern="1200"/>
        </a:p>
      </dsp:txBody>
      <dsp:txXfrm>
        <a:off x="50497" y="3310764"/>
        <a:ext cx="2153002" cy="933447"/>
      </dsp:txXfrm>
    </dsp:sp>
    <dsp:sp modelId="{74EB8942-C299-B14C-9FA6-AEDC076860AD}">
      <dsp:nvSpPr>
        <dsp:cNvPr id="0" name=""/>
        <dsp:cNvSpPr/>
      </dsp:nvSpPr>
      <dsp:spPr>
        <a:xfrm rot="5400000">
          <a:off x="3843771" y="2860099"/>
          <a:ext cx="827553" cy="4007104"/>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Information Gaps and Mitigation Strategies</a:t>
          </a:r>
          <a:endParaRPr lang="en-US" sz="700" kern="1200"/>
        </a:p>
        <a:p>
          <a:pPr marL="57150" lvl="1" indent="-57150" algn="l" defTabSz="311150">
            <a:lnSpc>
              <a:spcPct val="90000"/>
            </a:lnSpc>
            <a:spcBef>
              <a:spcPct val="0"/>
            </a:spcBef>
            <a:spcAft>
              <a:spcPct val="15000"/>
            </a:spcAft>
            <a:buChar char="•"/>
          </a:pPr>
          <a:r>
            <a:rPr lang="en-US" sz="700" b="0" i="0" kern="1200"/>
            <a:t>Stakeholder Engagement and Integration Challenges</a:t>
          </a:r>
          <a:endParaRPr lang="en-US" sz="700" kern="1200"/>
        </a:p>
        <a:p>
          <a:pPr marL="57150" lvl="1" indent="-57150" algn="l" defTabSz="311150">
            <a:lnSpc>
              <a:spcPct val="90000"/>
            </a:lnSpc>
            <a:spcBef>
              <a:spcPct val="0"/>
            </a:spcBef>
            <a:spcAft>
              <a:spcPct val="15000"/>
            </a:spcAft>
            <a:buChar char="•"/>
          </a:pPr>
          <a:r>
            <a:rPr lang="en-US" sz="700" b="0" i="0" kern="1200"/>
            <a:t>Change Management and Workforce Transition</a:t>
          </a:r>
          <a:endParaRPr lang="en-US" sz="700" kern="1200"/>
        </a:p>
        <a:p>
          <a:pPr marL="57150" lvl="1" indent="-57150" algn="l" defTabSz="311150">
            <a:lnSpc>
              <a:spcPct val="90000"/>
            </a:lnSpc>
            <a:spcBef>
              <a:spcPct val="0"/>
            </a:spcBef>
            <a:spcAft>
              <a:spcPct val="15000"/>
            </a:spcAft>
            <a:buChar char="•"/>
          </a:pPr>
          <a:r>
            <a:rPr lang="en-US" sz="700" b="0" i="0" kern="1200"/>
            <a:t>Governance and Role Clarity</a:t>
          </a:r>
          <a:endParaRPr lang="en-US" sz="700" kern="1200"/>
        </a:p>
        <a:p>
          <a:pPr marL="57150" lvl="1" indent="-57150" algn="l" defTabSz="311150">
            <a:lnSpc>
              <a:spcPct val="90000"/>
            </a:lnSpc>
            <a:spcBef>
              <a:spcPct val="0"/>
            </a:spcBef>
            <a:spcAft>
              <a:spcPct val="15000"/>
            </a:spcAft>
            <a:buChar char="•"/>
          </a:pPr>
          <a:r>
            <a:rPr lang="en-US" sz="700" b="0" i="0" kern="1200"/>
            <a:t>Recommendations for Improvement</a:t>
          </a:r>
          <a:endParaRPr lang="en-US" sz="700" kern="1200"/>
        </a:p>
      </dsp:txBody>
      <dsp:txXfrm rot="-5400000">
        <a:off x="2253996" y="4490272"/>
        <a:ext cx="3966706" cy="746757"/>
      </dsp:txXfrm>
    </dsp:sp>
    <dsp:sp modelId="{312B935A-45F6-5649-932A-29D015C392C4}">
      <dsp:nvSpPr>
        <dsp:cNvPr id="0" name=""/>
        <dsp:cNvSpPr/>
      </dsp:nvSpPr>
      <dsp:spPr>
        <a:xfrm>
          <a:off x="0" y="4346430"/>
          <a:ext cx="2253996" cy="1034441"/>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a:t>Interim Lessons Learned</a:t>
          </a:r>
          <a:endParaRPr lang="en-US" sz="1000" kern="1200"/>
        </a:p>
      </dsp:txBody>
      <dsp:txXfrm>
        <a:off x="50497" y="4396927"/>
        <a:ext cx="2153002" cy="933447"/>
      </dsp:txXfrm>
    </dsp:sp>
    <dsp:sp modelId="{40411081-74A1-4C4F-9992-AA3EC5818228}">
      <dsp:nvSpPr>
        <dsp:cNvPr id="0" name=""/>
        <dsp:cNvSpPr/>
      </dsp:nvSpPr>
      <dsp:spPr>
        <a:xfrm rot="5400000">
          <a:off x="3843771" y="3946262"/>
          <a:ext cx="827553" cy="4007104"/>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n-US" sz="700" b="0" i="0" kern="1200"/>
            <a:t>Project Progress and Strategic Alignment</a:t>
          </a:r>
          <a:endParaRPr lang="en-US" sz="700" kern="1200"/>
        </a:p>
        <a:p>
          <a:pPr marL="57150" lvl="1" indent="-57150" algn="l" defTabSz="311150">
            <a:lnSpc>
              <a:spcPct val="90000"/>
            </a:lnSpc>
            <a:spcBef>
              <a:spcPct val="0"/>
            </a:spcBef>
            <a:spcAft>
              <a:spcPct val="15000"/>
            </a:spcAft>
            <a:buChar char="•"/>
          </a:pPr>
          <a:r>
            <a:rPr lang="en-US" sz="700" b="0" i="0" kern="1200"/>
            <a:t>Moving Forward: Key Areas for Focus</a:t>
          </a:r>
          <a:endParaRPr lang="en-US" sz="700" kern="1200"/>
        </a:p>
      </dsp:txBody>
      <dsp:txXfrm rot="-5400000">
        <a:off x="2253996" y="5576435"/>
        <a:ext cx="3966706" cy="746757"/>
      </dsp:txXfrm>
    </dsp:sp>
    <dsp:sp modelId="{30F74314-535A-2F46-B471-D4BFDB15E36F}">
      <dsp:nvSpPr>
        <dsp:cNvPr id="0" name=""/>
        <dsp:cNvSpPr/>
      </dsp:nvSpPr>
      <dsp:spPr>
        <a:xfrm>
          <a:off x="0" y="5432593"/>
          <a:ext cx="2253996" cy="1034441"/>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a:t>Conclusion &amp; Next Steps</a:t>
          </a:r>
          <a:endParaRPr lang="en-US" sz="1000" kern="1200"/>
        </a:p>
      </dsp:txBody>
      <dsp:txXfrm>
        <a:off x="50497" y="5483090"/>
        <a:ext cx="2153002" cy="9334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7B7F6-DF06-3342-8434-EF3D12D84E6E}">
      <dsp:nvSpPr>
        <dsp:cNvPr id="0" name=""/>
        <dsp:cNvSpPr/>
      </dsp:nvSpPr>
      <dsp:spPr>
        <a:xfrm>
          <a:off x="9206862" y="1371636"/>
          <a:ext cx="91440" cy="627752"/>
        </a:xfrm>
        <a:custGeom>
          <a:avLst/>
          <a:gdLst/>
          <a:ahLst/>
          <a:cxnLst/>
          <a:rect l="0" t="0" r="0" b="0"/>
          <a:pathLst>
            <a:path>
              <a:moveTo>
                <a:pt x="45720" y="0"/>
              </a:moveTo>
              <a:lnTo>
                <a:pt x="45720" y="62775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AD19AF-11E4-574A-918A-F0488738D3B9}">
      <dsp:nvSpPr>
        <dsp:cNvPr id="0" name=""/>
        <dsp:cNvSpPr/>
      </dsp:nvSpPr>
      <dsp:spPr>
        <a:xfrm>
          <a:off x="3930627" y="1371636"/>
          <a:ext cx="91440" cy="627752"/>
        </a:xfrm>
        <a:custGeom>
          <a:avLst/>
          <a:gdLst/>
          <a:ahLst/>
          <a:cxnLst/>
          <a:rect l="0" t="0" r="0" b="0"/>
          <a:pathLst>
            <a:path>
              <a:moveTo>
                <a:pt x="45720" y="0"/>
              </a:moveTo>
              <a:lnTo>
                <a:pt x="45720" y="62775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F6412-04A5-314C-9DF8-4F3FCC1A3732}">
      <dsp:nvSpPr>
        <dsp:cNvPr id="0" name=""/>
        <dsp:cNvSpPr/>
      </dsp:nvSpPr>
      <dsp:spPr>
        <a:xfrm>
          <a:off x="258999"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43D6B7-D107-284E-B83F-654B45F1417A}">
      <dsp:nvSpPr>
        <dsp:cNvPr id="0" name=""/>
        <dsp:cNvSpPr/>
      </dsp:nvSpPr>
      <dsp:spPr>
        <a:xfrm>
          <a:off x="498828"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Clear Role Definition</a:t>
          </a:r>
          <a:endParaRPr lang="en-US" sz="1200" kern="1200" dirty="0"/>
        </a:p>
      </dsp:txBody>
      <dsp:txXfrm>
        <a:off x="538972" y="268996"/>
        <a:ext cx="2078172" cy="1290334"/>
      </dsp:txXfrm>
    </dsp:sp>
    <dsp:sp modelId="{1639F7CA-8F44-8543-98DF-53454F619D5A}">
      <dsp:nvSpPr>
        <dsp:cNvPr id="0" name=""/>
        <dsp:cNvSpPr/>
      </dsp:nvSpPr>
      <dsp:spPr>
        <a:xfrm>
          <a:off x="2897117"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9A824B-8678-5B4C-8A3C-FD0AC3BF3335}">
      <dsp:nvSpPr>
        <dsp:cNvPr id="0" name=""/>
        <dsp:cNvSpPr/>
      </dsp:nvSpPr>
      <dsp:spPr>
        <a:xfrm>
          <a:off x="3136946"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Roles were not always clearly defined between IT, business units, and the project management team. This led to confusion about responsibilities.</a:t>
          </a:r>
          <a:endParaRPr lang="en-US" sz="1200" kern="1200"/>
        </a:p>
      </dsp:txBody>
      <dsp:txXfrm>
        <a:off x="3177090" y="268996"/>
        <a:ext cx="2078172" cy="1290334"/>
      </dsp:txXfrm>
    </dsp:sp>
    <dsp:sp modelId="{B59049E7-8E65-0349-9095-EAC8B6FF9B9B}">
      <dsp:nvSpPr>
        <dsp:cNvPr id="0" name=""/>
        <dsp:cNvSpPr/>
      </dsp:nvSpPr>
      <dsp:spPr>
        <a:xfrm>
          <a:off x="2897117" y="1999388"/>
          <a:ext cx="2158460" cy="13706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6B385D-224B-7B4F-9ED8-73FAFB7ADDB7}">
      <dsp:nvSpPr>
        <dsp:cNvPr id="0" name=""/>
        <dsp:cNvSpPr/>
      </dsp:nvSpPr>
      <dsp:spPr>
        <a:xfrm>
          <a:off x="3136946" y="2227226"/>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Solution</a:t>
          </a:r>
          <a:r>
            <a:rPr lang="en-US" sz="1200" b="0" i="0" kern="1200"/>
            <a:t>: Establish clearer roles and ownership, especially for cross-functional teams like business units and IT. Define clear escalation paths.</a:t>
          </a:r>
          <a:endParaRPr lang="en-US" sz="1200" kern="1200"/>
        </a:p>
      </dsp:txBody>
      <dsp:txXfrm>
        <a:off x="3177090" y="2267370"/>
        <a:ext cx="2078172" cy="1290334"/>
      </dsp:txXfrm>
    </dsp:sp>
    <dsp:sp modelId="{4932C786-E6CB-FA45-96ED-17537F5F1375}">
      <dsp:nvSpPr>
        <dsp:cNvPr id="0" name=""/>
        <dsp:cNvSpPr/>
      </dsp:nvSpPr>
      <dsp:spPr>
        <a:xfrm>
          <a:off x="5535234"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9B3071-87C1-6B4B-A1E7-3E2586392F96}">
      <dsp:nvSpPr>
        <dsp:cNvPr id="0" name=""/>
        <dsp:cNvSpPr/>
      </dsp:nvSpPr>
      <dsp:spPr>
        <a:xfrm>
          <a:off x="5775063"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dirty="0"/>
            <a:t>Governance Structure</a:t>
          </a:r>
          <a:endParaRPr lang="en-US" sz="1200" kern="1200" dirty="0"/>
        </a:p>
      </dsp:txBody>
      <dsp:txXfrm>
        <a:off x="5815207" y="268996"/>
        <a:ext cx="2078172" cy="1290334"/>
      </dsp:txXfrm>
    </dsp:sp>
    <dsp:sp modelId="{757A6074-289F-AC45-87AA-3683A8E9A944}">
      <dsp:nvSpPr>
        <dsp:cNvPr id="0" name=""/>
        <dsp:cNvSpPr/>
      </dsp:nvSpPr>
      <dsp:spPr>
        <a:xfrm>
          <a:off x="8173352"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5488FC-CFC4-534E-AB0E-9EC15552DFA2}">
      <dsp:nvSpPr>
        <dsp:cNvPr id="0" name=""/>
        <dsp:cNvSpPr/>
      </dsp:nvSpPr>
      <dsp:spPr>
        <a:xfrm>
          <a:off x="8413181"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There was no clear, structured governance for decision-making and approval processes, which could slow down progress when approvals were needed.</a:t>
          </a:r>
          <a:endParaRPr lang="en-US" sz="1200" kern="1200"/>
        </a:p>
      </dsp:txBody>
      <dsp:txXfrm>
        <a:off x="8453325" y="268996"/>
        <a:ext cx="2078172" cy="1290334"/>
      </dsp:txXfrm>
    </dsp:sp>
    <dsp:sp modelId="{B7326818-6510-5148-AE1E-06F4B628ED6B}">
      <dsp:nvSpPr>
        <dsp:cNvPr id="0" name=""/>
        <dsp:cNvSpPr/>
      </dsp:nvSpPr>
      <dsp:spPr>
        <a:xfrm>
          <a:off x="8173352" y="1999388"/>
          <a:ext cx="2158460" cy="13706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36840-2787-5C44-A7BB-E078216FB7AF}">
      <dsp:nvSpPr>
        <dsp:cNvPr id="0" name=""/>
        <dsp:cNvSpPr/>
      </dsp:nvSpPr>
      <dsp:spPr>
        <a:xfrm>
          <a:off x="8413181" y="2227226"/>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a:t>Solution</a:t>
          </a:r>
          <a:r>
            <a:rPr lang="en-US" sz="1200" b="0" i="0" kern="1200"/>
            <a:t>: Implement a formal governance structure with defined decision-making roles and key approval points.</a:t>
          </a:r>
          <a:endParaRPr lang="en-US" sz="1200" kern="1200"/>
        </a:p>
      </dsp:txBody>
      <dsp:txXfrm>
        <a:off x="8453325" y="2267370"/>
        <a:ext cx="2078172" cy="12903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99A62-F533-304A-8409-BCBD63CA44A2}">
      <dsp:nvSpPr>
        <dsp:cNvPr id="0" name=""/>
        <dsp:cNvSpPr/>
      </dsp:nvSpPr>
      <dsp:spPr>
        <a:xfrm>
          <a:off x="9206862" y="1371636"/>
          <a:ext cx="91440" cy="627752"/>
        </a:xfrm>
        <a:custGeom>
          <a:avLst/>
          <a:gdLst/>
          <a:ahLst/>
          <a:cxnLst/>
          <a:rect l="0" t="0" r="0" b="0"/>
          <a:pathLst>
            <a:path>
              <a:moveTo>
                <a:pt x="45720" y="0"/>
              </a:moveTo>
              <a:lnTo>
                <a:pt x="45720" y="62775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3F5BD0-99AB-224C-8714-273AB0E94C7E}">
      <dsp:nvSpPr>
        <dsp:cNvPr id="0" name=""/>
        <dsp:cNvSpPr/>
      </dsp:nvSpPr>
      <dsp:spPr>
        <a:xfrm>
          <a:off x="3930627" y="1371636"/>
          <a:ext cx="91440" cy="627752"/>
        </a:xfrm>
        <a:custGeom>
          <a:avLst/>
          <a:gdLst/>
          <a:ahLst/>
          <a:cxnLst/>
          <a:rect l="0" t="0" r="0" b="0"/>
          <a:pathLst>
            <a:path>
              <a:moveTo>
                <a:pt x="45720" y="0"/>
              </a:moveTo>
              <a:lnTo>
                <a:pt x="45720" y="62775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3D153-38ED-B34A-96BB-7898B9E31142}">
      <dsp:nvSpPr>
        <dsp:cNvPr id="0" name=""/>
        <dsp:cNvSpPr/>
      </dsp:nvSpPr>
      <dsp:spPr>
        <a:xfrm>
          <a:off x="258999"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6A2C6E-61F8-3843-B060-16D2E1BCBA9D}">
      <dsp:nvSpPr>
        <dsp:cNvPr id="0" name=""/>
        <dsp:cNvSpPr/>
      </dsp:nvSpPr>
      <dsp:spPr>
        <a:xfrm>
          <a:off x="498828"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b="1"/>
          </a:pPr>
          <a:r>
            <a:rPr lang="en-US" sz="1000" b="1" i="0" kern="1200"/>
            <a:t>Forecast Team Resistance</a:t>
          </a:r>
          <a:endParaRPr lang="en-US" sz="1000" kern="1200"/>
        </a:p>
      </dsp:txBody>
      <dsp:txXfrm>
        <a:off x="538972" y="268996"/>
        <a:ext cx="2078172" cy="1290334"/>
      </dsp:txXfrm>
    </dsp:sp>
    <dsp:sp modelId="{C727CB34-6A4B-0C47-A57F-38F15C73B91D}">
      <dsp:nvSpPr>
        <dsp:cNvPr id="0" name=""/>
        <dsp:cNvSpPr/>
      </dsp:nvSpPr>
      <dsp:spPr>
        <a:xfrm>
          <a:off x="2897117"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6B0C60-7738-FC4C-81BC-620009AF1D44}">
      <dsp:nvSpPr>
        <dsp:cNvPr id="0" name=""/>
        <dsp:cNvSpPr/>
      </dsp:nvSpPr>
      <dsp:spPr>
        <a:xfrm>
          <a:off x="3136946"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b="1"/>
          </a:pPr>
          <a:r>
            <a:rPr lang="en-US" sz="1000" b="0" i="0" kern="1200"/>
            <a:t>The Forecast Teams’ resistance to AI adoption could delay project goals.</a:t>
          </a:r>
          <a:endParaRPr lang="en-US" sz="1000" kern="1200"/>
        </a:p>
      </dsp:txBody>
      <dsp:txXfrm>
        <a:off x="3177090" y="268996"/>
        <a:ext cx="2078172" cy="1290334"/>
      </dsp:txXfrm>
    </dsp:sp>
    <dsp:sp modelId="{C417B588-C9DA-1A41-A460-37330850B69C}">
      <dsp:nvSpPr>
        <dsp:cNvPr id="0" name=""/>
        <dsp:cNvSpPr/>
      </dsp:nvSpPr>
      <dsp:spPr>
        <a:xfrm>
          <a:off x="2897117" y="1999388"/>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F800F-4B7C-7841-B940-92B38A729CB1}">
      <dsp:nvSpPr>
        <dsp:cNvPr id="0" name=""/>
        <dsp:cNvSpPr/>
      </dsp:nvSpPr>
      <dsp:spPr>
        <a:xfrm>
          <a:off x="3136946" y="2227226"/>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a:t>Solution</a:t>
          </a:r>
          <a:r>
            <a:rPr lang="en-US" sz="1000" b="0" i="0" kern="1200"/>
            <a:t>: Early involvement and transparent communication about the benefits of the new tool could have reduced resistance. Including them in early-stage design and feedback loops would have eased the transition.</a:t>
          </a:r>
          <a:endParaRPr lang="en-US" sz="1000" kern="1200"/>
        </a:p>
      </dsp:txBody>
      <dsp:txXfrm>
        <a:off x="3177090" y="2267370"/>
        <a:ext cx="2078172" cy="1290334"/>
      </dsp:txXfrm>
    </dsp:sp>
    <dsp:sp modelId="{21C7D6EE-5015-224F-9D7F-FF109B1FAD06}">
      <dsp:nvSpPr>
        <dsp:cNvPr id="0" name=""/>
        <dsp:cNvSpPr/>
      </dsp:nvSpPr>
      <dsp:spPr>
        <a:xfrm>
          <a:off x="5535234"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0ED70-BD4D-7744-B710-83CA73201551}">
      <dsp:nvSpPr>
        <dsp:cNvPr id="0" name=""/>
        <dsp:cNvSpPr/>
      </dsp:nvSpPr>
      <dsp:spPr>
        <a:xfrm>
          <a:off x="5775063"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b="1"/>
          </a:pPr>
          <a:r>
            <a:rPr lang="en-US" sz="1000" b="1" i="0" kern="1200"/>
            <a:t>Wall Street Expectations</a:t>
          </a:r>
          <a:endParaRPr lang="en-US" sz="1000" kern="1200"/>
        </a:p>
      </dsp:txBody>
      <dsp:txXfrm>
        <a:off x="5815207" y="268996"/>
        <a:ext cx="2078172" cy="1290334"/>
      </dsp:txXfrm>
    </dsp:sp>
    <dsp:sp modelId="{C9B2CC0C-11F7-2D48-B334-C897DF17BCF2}">
      <dsp:nvSpPr>
        <dsp:cNvPr id="0" name=""/>
        <dsp:cNvSpPr/>
      </dsp:nvSpPr>
      <dsp:spPr>
        <a:xfrm>
          <a:off x="8173352"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B9A2C8-200F-0244-AB62-5C4E4B45720C}">
      <dsp:nvSpPr>
        <dsp:cNvPr id="0" name=""/>
        <dsp:cNvSpPr/>
      </dsp:nvSpPr>
      <dsp:spPr>
        <a:xfrm>
          <a:off x="8413181"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b="1"/>
          </a:pPr>
          <a:r>
            <a:rPr lang="en-US" sz="1000" b="0" i="0" kern="1200"/>
            <a:t>The pressure to deliver a fully operational AI tool before the merger’s media announcement could impact quality and employee morale.</a:t>
          </a:r>
          <a:endParaRPr lang="en-US" sz="1000" kern="1200"/>
        </a:p>
      </dsp:txBody>
      <dsp:txXfrm>
        <a:off x="8453325" y="268996"/>
        <a:ext cx="2078172" cy="1290334"/>
      </dsp:txXfrm>
    </dsp:sp>
    <dsp:sp modelId="{1E43EB8A-22D3-5247-8239-35582459EC03}">
      <dsp:nvSpPr>
        <dsp:cNvPr id="0" name=""/>
        <dsp:cNvSpPr/>
      </dsp:nvSpPr>
      <dsp:spPr>
        <a:xfrm>
          <a:off x="8173352" y="1999388"/>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B59809-6A97-CA47-9AA2-3F31E5FF9130}">
      <dsp:nvSpPr>
        <dsp:cNvPr id="0" name=""/>
        <dsp:cNvSpPr/>
      </dsp:nvSpPr>
      <dsp:spPr>
        <a:xfrm>
          <a:off x="8413181" y="2227226"/>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a:t>Solution</a:t>
          </a:r>
          <a:r>
            <a:rPr lang="en-US" sz="1000" b="0" i="0" kern="1200"/>
            <a:t>: Align Wall Street expectations with realistic timelines and ensure that quality is not sacrificed for speed. A phased, public demonstration of AI capabilities could be a good approach.</a:t>
          </a:r>
          <a:endParaRPr lang="en-US" sz="1000" kern="1200"/>
        </a:p>
      </dsp:txBody>
      <dsp:txXfrm>
        <a:off x="8453325" y="2267370"/>
        <a:ext cx="2078172" cy="12903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00ACF-9048-412F-BC89-7D2F4C11CA34}">
      <dsp:nvSpPr>
        <dsp:cNvPr id="0" name=""/>
        <dsp:cNvSpPr/>
      </dsp:nvSpPr>
      <dsp:spPr>
        <a:xfrm>
          <a:off x="176534" y="585255"/>
          <a:ext cx="908272" cy="90827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F4216-5153-469C-BB1E-A6493F995EE9}">
      <dsp:nvSpPr>
        <dsp:cNvPr id="0" name=""/>
        <dsp:cNvSpPr/>
      </dsp:nvSpPr>
      <dsp:spPr>
        <a:xfrm>
          <a:off x="367272" y="775992"/>
          <a:ext cx="526798" cy="526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8C573C-2C51-4BAE-BC8F-EDA08D76975A}">
      <dsp:nvSpPr>
        <dsp:cNvPr id="0" name=""/>
        <dsp:cNvSpPr/>
      </dsp:nvSpPr>
      <dsp:spPr>
        <a:xfrm>
          <a:off x="1279437"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Stakeholder Engagement</a:t>
          </a:r>
          <a:r>
            <a:rPr lang="en-US" sz="1100" b="0" i="0" kern="1200"/>
            <a:t>: Focus on continuous, open communication, and keep leadership engaged with regular project status updates.</a:t>
          </a:r>
          <a:endParaRPr lang="en-US" sz="1100" kern="1200"/>
        </a:p>
      </dsp:txBody>
      <dsp:txXfrm>
        <a:off x="1279437" y="585255"/>
        <a:ext cx="2140927" cy="908272"/>
      </dsp:txXfrm>
    </dsp:sp>
    <dsp:sp modelId="{6DF79343-0DED-4AF0-931A-368864D07A21}">
      <dsp:nvSpPr>
        <dsp:cNvPr id="0" name=""/>
        <dsp:cNvSpPr/>
      </dsp:nvSpPr>
      <dsp:spPr>
        <a:xfrm>
          <a:off x="3793405" y="585255"/>
          <a:ext cx="908272" cy="90827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8F064-77CD-4BE0-BA52-884B6A57EA2E}">
      <dsp:nvSpPr>
        <dsp:cNvPr id="0" name=""/>
        <dsp:cNvSpPr/>
      </dsp:nvSpPr>
      <dsp:spPr>
        <a:xfrm>
          <a:off x="3984142" y="775992"/>
          <a:ext cx="526798" cy="526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14D7C-D626-44BB-BE65-780FC44D98A3}">
      <dsp:nvSpPr>
        <dsp:cNvPr id="0" name=""/>
        <dsp:cNvSpPr/>
      </dsp:nvSpPr>
      <dsp:spPr>
        <a:xfrm>
          <a:off x="4896307"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Integration Planning</a:t>
          </a:r>
          <a:r>
            <a:rPr lang="en-US" sz="1100" b="0" i="0" kern="1200"/>
            <a:t>: Early technical assessments and the creation of a detailed integration roadmap will help mitigate risks.</a:t>
          </a:r>
          <a:endParaRPr lang="en-US" sz="1100" kern="1200"/>
        </a:p>
      </dsp:txBody>
      <dsp:txXfrm>
        <a:off x="4896307" y="585255"/>
        <a:ext cx="2140927" cy="908272"/>
      </dsp:txXfrm>
    </dsp:sp>
    <dsp:sp modelId="{0ED32602-CF78-4F8F-817B-5FCFE2D0623E}">
      <dsp:nvSpPr>
        <dsp:cNvPr id="0" name=""/>
        <dsp:cNvSpPr/>
      </dsp:nvSpPr>
      <dsp:spPr>
        <a:xfrm>
          <a:off x="7410276" y="585255"/>
          <a:ext cx="908272" cy="90827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21961E-91DE-4BB7-B497-A18EE9E043BD}">
      <dsp:nvSpPr>
        <dsp:cNvPr id="0" name=""/>
        <dsp:cNvSpPr/>
      </dsp:nvSpPr>
      <dsp:spPr>
        <a:xfrm>
          <a:off x="7601013" y="775992"/>
          <a:ext cx="526798" cy="526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F895D-E0DF-49C9-BC12-1A2BFC0CEBA1}">
      <dsp:nvSpPr>
        <dsp:cNvPr id="0" name=""/>
        <dsp:cNvSpPr/>
      </dsp:nvSpPr>
      <dsp:spPr>
        <a:xfrm>
          <a:off x="8513178"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Change Management</a:t>
          </a:r>
          <a:r>
            <a:rPr lang="en-US" sz="1100" b="0" i="0" kern="1200"/>
            <a:t>: Strengthen change management efforts by addressing team concerns early and ensuring alignment with new processes.</a:t>
          </a:r>
          <a:endParaRPr lang="en-US" sz="1100" kern="1200"/>
        </a:p>
      </dsp:txBody>
      <dsp:txXfrm>
        <a:off x="8513178" y="585255"/>
        <a:ext cx="2140927" cy="908272"/>
      </dsp:txXfrm>
    </dsp:sp>
    <dsp:sp modelId="{B9A4B184-978A-46E9-A614-7FD5F573DE85}">
      <dsp:nvSpPr>
        <dsp:cNvPr id="0" name=""/>
        <dsp:cNvSpPr/>
      </dsp:nvSpPr>
      <dsp:spPr>
        <a:xfrm>
          <a:off x="176534" y="2105334"/>
          <a:ext cx="908272" cy="90827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F91985-33C9-49A3-BC46-BF1F893461AC}">
      <dsp:nvSpPr>
        <dsp:cNvPr id="0" name=""/>
        <dsp:cNvSpPr/>
      </dsp:nvSpPr>
      <dsp:spPr>
        <a:xfrm>
          <a:off x="367272" y="2296072"/>
          <a:ext cx="526798" cy="526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F96EC-6F37-465A-B663-C01AA7B3016F}">
      <dsp:nvSpPr>
        <dsp:cNvPr id="0" name=""/>
        <dsp:cNvSpPr/>
      </dsp:nvSpPr>
      <dsp:spPr>
        <a:xfrm>
          <a:off x="1279437" y="2105334"/>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Role Clarity</a:t>
          </a:r>
          <a:r>
            <a:rPr lang="en-US" sz="1100" b="0" i="0" kern="1200"/>
            <a:t>: Clarify roles at the start of the project and maintain a transparent governance structure.</a:t>
          </a:r>
          <a:endParaRPr lang="en-US" sz="1100" kern="1200"/>
        </a:p>
      </dsp:txBody>
      <dsp:txXfrm>
        <a:off x="1279437" y="2105334"/>
        <a:ext cx="2140927" cy="908272"/>
      </dsp:txXfrm>
    </dsp:sp>
    <dsp:sp modelId="{42317FF0-F449-47DF-AFD9-B8B5C9A1E433}">
      <dsp:nvSpPr>
        <dsp:cNvPr id="0" name=""/>
        <dsp:cNvSpPr/>
      </dsp:nvSpPr>
      <dsp:spPr>
        <a:xfrm>
          <a:off x="3793405" y="2105334"/>
          <a:ext cx="908272" cy="90827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AA5FB-CE37-4C72-BF80-9F74F48BD685}">
      <dsp:nvSpPr>
        <dsp:cNvPr id="0" name=""/>
        <dsp:cNvSpPr/>
      </dsp:nvSpPr>
      <dsp:spPr>
        <a:xfrm>
          <a:off x="3984142" y="2296072"/>
          <a:ext cx="526798" cy="5267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2">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7FB503-EB24-462C-8240-5EA7C91002E7}">
      <dsp:nvSpPr>
        <dsp:cNvPr id="0" name=""/>
        <dsp:cNvSpPr/>
      </dsp:nvSpPr>
      <dsp:spPr>
        <a:xfrm>
          <a:off x="4896307" y="2105334"/>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Contingency Planning</a:t>
          </a:r>
          <a:r>
            <a:rPr lang="en-US" sz="1100" b="0" i="0" kern="1200"/>
            <a:t>: Plan for contingencies, especially around layoffs and workforce transitions, ensuring financial and employee well-being.</a:t>
          </a:r>
          <a:endParaRPr lang="en-US" sz="1100" kern="1200"/>
        </a:p>
      </dsp:txBody>
      <dsp:txXfrm>
        <a:off x="4896307" y="2105334"/>
        <a:ext cx="2140927" cy="9082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F7BEE-7DCC-8D4A-90C7-97071F306A45}">
      <dsp:nvSpPr>
        <dsp:cNvPr id="0" name=""/>
        <dsp:cNvSpPr/>
      </dsp:nvSpPr>
      <dsp:spPr>
        <a:xfrm>
          <a:off x="0" y="0"/>
          <a:ext cx="6261100"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5A2FDBC-9D0C-AB47-A2DD-0117064BAC3C}">
      <dsp:nvSpPr>
        <dsp:cNvPr id="0" name=""/>
        <dsp:cNvSpPr/>
      </dsp:nvSpPr>
      <dsp:spPr>
        <a:xfrm>
          <a:off x="0" y="0"/>
          <a:ext cx="6261100" cy="178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t>Driving Strategic Transformation and Operational Excellence</a:t>
          </a:r>
        </a:p>
      </dsp:txBody>
      <dsp:txXfrm>
        <a:off x="0" y="0"/>
        <a:ext cx="6261100" cy="1786639"/>
      </dsp:txXfrm>
    </dsp:sp>
    <dsp:sp modelId="{B39C6D5D-D4D7-E146-9CD8-6EAF2020EBEB}">
      <dsp:nvSpPr>
        <dsp:cNvPr id="0" name=""/>
        <dsp:cNvSpPr/>
      </dsp:nvSpPr>
      <dsp:spPr>
        <a:xfrm>
          <a:off x="0" y="1786639"/>
          <a:ext cx="6261100"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37C4007-C19E-5C4D-8D3E-2A9E97ADDE3C}">
      <dsp:nvSpPr>
        <dsp:cNvPr id="0" name=""/>
        <dsp:cNvSpPr/>
      </dsp:nvSpPr>
      <dsp:spPr>
        <a:xfrm>
          <a:off x="0" y="1786639"/>
          <a:ext cx="6261100" cy="1786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r" defTabSz="1066800">
            <a:lnSpc>
              <a:spcPct val="90000"/>
            </a:lnSpc>
            <a:spcBef>
              <a:spcPct val="0"/>
            </a:spcBef>
            <a:spcAft>
              <a:spcPct val="35000"/>
            </a:spcAft>
            <a:buNone/>
          </a:pPr>
          <a:r>
            <a:rPr lang="en-US" sz="2400" b="1" i="0" kern="1200" dirty="0"/>
            <a:t>Project Sponsor</a:t>
          </a:r>
          <a:r>
            <a:rPr lang="en-US" sz="2400" b="0" i="0" kern="1200" dirty="0"/>
            <a:t>: CEO</a:t>
          </a:r>
          <a:br>
            <a:rPr lang="en-US" sz="2400" kern="1200" dirty="0"/>
          </a:br>
          <a:r>
            <a:rPr lang="en-US" sz="2400" b="1" i="0" kern="1200" dirty="0"/>
            <a:t>Project Manager</a:t>
          </a:r>
          <a:r>
            <a:rPr lang="en-US" sz="2400" b="0" i="0" kern="1200" dirty="0"/>
            <a:t>: Anand Gupta</a:t>
          </a:r>
          <a:br>
            <a:rPr lang="en-US" sz="2400" kern="1200" dirty="0"/>
          </a:br>
          <a:r>
            <a:rPr lang="en-US" sz="2400" b="1" i="0" kern="1200" dirty="0"/>
            <a:t>Approval Date</a:t>
          </a:r>
          <a:r>
            <a:rPr lang="en-US" sz="2400" b="0" i="0" kern="1200" dirty="0"/>
            <a:t>: December 3, 2024</a:t>
          </a:r>
          <a:endParaRPr lang="en-US" sz="2400" kern="1200" dirty="0"/>
        </a:p>
      </dsp:txBody>
      <dsp:txXfrm>
        <a:off x="0" y="1786639"/>
        <a:ext cx="6261100" cy="1786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33BA3-4328-4EFE-A399-B06F09460D18}">
      <dsp:nvSpPr>
        <dsp:cNvPr id="0" name=""/>
        <dsp:cNvSpPr/>
      </dsp:nvSpPr>
      <dsp:spPr>
        <a:xfrm>
          <a:off x="969221" y="728556"/>
          <a:ext cx="927111" cy="927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0C2411-39CC-4EFE-A9D7-9FCF061ACFB8}">
      <dsp:nvSpPr>
        <dsp:cNvPr id="0" name=""/>
        <dsp:cNvSpPr/>
      </dsp:nvSpPr>
      <dsp:spPr>
        <a:xfrm>
          <a:off x="399645" y="1946503"/>
          <a:ext cx="206626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t>Fully functional AI forecasting tool operational by December 1, 2025</a:t>
          </a:r>
          <a:endParaRPr lang="en-US" sz="1200" kern="1200" dirty="0"/>
        </a:p>
      </dsp:txBody>
      <dsp:txXfrm>
        <a:off x="399645" y="1946503"/>
        <a:ext cx="2066263" cy="720000"/>
      </dsp:txXfrm>
    </dsp:sp>
    <dsp:sp modelId="{20EFF3E2-2398-4390-AA7D-5CEC6C7B7145}">
      <dsp:nvSpPr>
        <dsp:cNvPr id="0" name=""/>
        <dsp:cNvSpPr/>
      </dsp:nvSpPr>
      <dsp:spPr>
        <a:xfrm>
          <a:off x="3393020" y="728556"/>
          <a:ext cx="927111" cy="927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E45E5-9A82-4C17-9370-A8D58758AA59}">
      <dsp:nvSpPr>
        <dsp:cNvPr id="0" name=""/>
        <dsp:cNvSpPr/>
      </dsp:nvSpPr>
      <dsp:spPr>
        <a:xfrm>
          <a:off x="2826452" y="1946503"/>
          <a:ext cx="206024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dirty="0"/>
            <a:t>Executive-ready dashboard for Wall Street demonstration by April 1, 2025</a:t>
          </a:r>
          <a:endParaRPr lang="en-US" sz="1200" kern="1200" dirty="0"/>
        </a:p>
      </dsp:txBody>
      <dsp:txXfrm>
        <a:off x="2826452" y="1946503"/>
        <a:ext cx="2060247" cy="720000"/>
      </dsp:txXfrm>
    </dsp:sp>
    <dsp:sp modelId="{3C755C74-1D4D-4054-B383-9BBF1C86887D}">
      <dsp:nvSpPr>
        <dsp:cNvPr id="0" name=""/>
        <dsp:cNvSpPr/>
      </dsp:nvSpPr>
      <dsp:spPr>
        <a:xfrm>
          <a:off x="5813811" y="728556"/>
          <a:ext cx="927111" cy="927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65BB0-5546-47FE-835C-F1CDF491C367}">
      <dsp:nvSpPr>
        <dsp:cNvPr id="0" name=""/>
        <dsp:cNvSpPr/>
      </dsp:nvSpPr>
      <dsp:spPr>
        <a:xfrm>
          <a:off x="5247243" y="1946503"/>
          <a:ext cx="206024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Comprehensive training programs for business units.</a:t>
          </a:r>
          <a:endParaRPr lang="en-US" sz="1200" kern="1200"/>
        </a:p>
      </dsp:txBody>
      <dsp:txXfrm>
        <a:off x="5247243" y="1946503"/>
        <a:ext cx="2060247" cy="720000"/>
      </dsp:txXfrm>
    </dsp:sp>
    <dsp:sp modelId="{7FDC4AA2-A18B-4FC2-A316-FC07ECE73831}">
      <dsp:nvSpPr>
        <dsp:cNvPr id="0" name=""/>
        <dsp:cNvSpPr/>
      </dsp:nvSpPr>
      <dsp:spPr>
        <a:xfrm>
          <a:off x="8234602" y="728556"/>
          <a:ext cx="927111" cy="9271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CE2729-838B-40C0-9C00-EB3502A99760}">
      <dsp:nvSpPr>
        <dsp:cNvPr id="0" name=""/>
        <dsp:cNvSpPr/>
      </dsp:nvSpPr>
      <dsp:spPr>
        <a:xfrm>
          <a:off x="7668034" y="1946503"/>
          <a:ext cx="206024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Detailed documentation of forecasting improvements and cost reductions.</a:t>
          </a:r>
          <a:endParaRPr lang="en-US" sz="1200" kern="1200"/>
        </a:p>
      </dsp:txBody>
      <dsp:txXfrm>
        <a:off x="7668034" y="1946503"/>
        <a:ext cx="206024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39F85-4E56-934A-876F-EF669B590232}">
      <dsp:nvSpPr>
        <dsp:cNvPr id="0" name=""/>
        <dsp:cNvSpPr/>
      </dsp:nvSpPr>
      <dsp:spPr>
        <a:xfrm>
          <a:off x="0" y="1757"/>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C76C22-EE1C-C34A-9E8B-33C9CAADD3C2}">
      <dsp:nvSpPr>
        <dsp:cNvPr id="0" name=""/>
        <dsp:cNvSpPr/>
      </dsp:nvSpPr>
      <dsp:spPr>
        <a:xfrm>
          <a:off x="0" y="1757"/>
          <a:ext cx="1922772" cy="11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a:t>Risks</a:t>
          </a:r>
          <a:endParaRPr lang="en-US" sz="2300" kern="1200"/>
        </a:p>
      </dsp:txBody>
      <dsp:txXfrm>
        <a:off x="0" y="1757"/>
        <a:ext cx="1922772" cy="1198600"/>
      </dsp:txXfrm>
    </dsp:sp>
    <dsp:sp modelId="{D5A8AEEC-2134-7542-80A5-D2E775780CE0}">
      <dsp:nvSpPr>
        <dsp:cNvPr id="0" name=""/>
        <dsp:cNvSpPr/>
      </dsp:nvSpPr>
      <dsp:spPr>
        <a:xfrm>
          <a:off x="2066980" y="29615"/>
          <a:ext cx="7546880" cy="557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Stakeholder resistance and employee attrition.</a:t>
          </a:r>
          <a:endParaRPr lang="en-US" sz="1600" kern="1200"/>
        </a:p>
      </dsp:txBody>
      <dsp:txXfrm>
        <a:off x="2066980" y="29615"/>
        <a:ext cx="7546880" cy="557161"/>
      </dsp:txXfrm>
    </dsp:sp>
    <dsp:sp modelId="{F9648C64-935D-4542-AE7A-67CC4E11F6D2}">
      <dsp:nvSpPr>
        <dsp:cNvPr id="0" name=""/>
        <dsp:cNvSpPr/>
      </dsp:nvSpPr>
      <dsp:spPr>
        <a:xfrm>
          <a:off x="1922772" y="586777"/>
          <a:ext cx="76910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5F9FFA-5620-914C-B957-EFF2AB6A8205}">
      <dsp:nvSpPr>
        <dsp:cNvPr id="0" name=""/>
        <dsp:cNvSpPr/>
      </dsp:nvSpPr>
      <dsp:spPr>
        <a:xfrm>
          <a:off x="2066980" y="614635"/>
          <a:ext cx="7546880" cy="557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System integration challenges.</a:t>
          </a:r>
          <a:endParaRPr lang="en-US" sz="1600" kern="1200"/>
        </a:p>
      </dsp:txBody>
      <dsp:txXfrm>
        <a:off x="2066980" y="614635"/>
        <a:ext cx="7546880" cy="557161"/>
      </dsp:txXfrm>
    </dsp:sp>
    <dsp:sp modelId="{2301E3B5-506F-334E-B851-CB789F70A6FF}">
      <dsp:nvSpPr>
        <dsp:cNvPr id="0" name=""/>
        <dsp:cNvSpPr/>
      </dsp:nvSpPr>
      <dsp:spPr>
        <a:xfrm>
          <a:off x="1922772" y="1171797"/>
          <a:ext cx="76910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D46EDB-1314-2045-B33D-333BAF383760}">
      <dsp:nvSpPr>
        <dsp:cNvPr id="0" name=""/>
        <dsp:cNvSpPr/>
      </dsp:nvSpPr>
      <dsp:spPr>
        <a:xfrm>
          <a:off x="0" y="1200357"/>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93D0E-6D3D-EF45-96D5-9F93C7A4B4DD}">
      <dsp:nvSpPr>
        <dsp:cNvPr id="0" name=""/>
        <dsp:cNvSpPr/>
      </dsp:nvSpPr>
      <dsp:spPr>
        <a:xfrm>
          <a:off x="0" y="1200357"/>
          <a:ext cx="1922772" cy="11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a:t>Assumptions</a:t>
          </a:r>
          <a:endParaRPr lang="en-US" sz="2300" kern="1200"/>
        </a:p>
      </dsp:txBody>
      <dsp:txXfrm>
        <a:off x="0" y="1200357"/>
        <a:ext cx="1922772" cy="1198600"/>
      </dsp:txXfrm>
    </dsp:sp>
    <dsp:sp modelId="{748BD381-3B30-E94E-9242-7A0406C5E0EA}">
      <dsp:nvSpPr>
        <dsp:cNvPr id="0" name=""/>
        <dsp:cNvSpPr/>
      </dsp:nvSpPr>
      <dsp:spPr>
        <a:xfrm>
          <a:off x="2066980" y="1219085"/>
          <a:ext cx="7546880" cy="37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Timely resource availability.</a:t>
          </a:r>
          <a:endParaRPr lang="en-US" sz="1600" kern="1200"/>
        </a:p>
      </dsp:txBody>
      <dsp:txXfrm>
        <a:off x="2066980" y="1219085"/>
        <a:ext cx="7546880" cy="374562"/>
      </dsp:txXfrm>
    </dsp:sp>
    <dsp:sp modelId="{CD6D29A9-D184-9A48-A924-E53171459747}">
      <dsp:nvSpPr>
        <dsp:cNvPr id="0" name=""/>
        <dsp:cNvSpPr/>
      </dsp:nvSpPr>
      <dsp:spPr>
        <a:xfrm>
          <a:off x="1922772" y="1593648"/>
          <a:ext cx="76910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250A0A-2032-CA4E-91B8-61DCE3E8656E}">
      <dsp:nvSpPr>
        <dsp:cNvPr id="0" name=""/>
        <dsp:cNvSpPr/>
      </dsp:nvSpPr>
      <dsp:spPr>
        <a:xfrm>
          <a:off x="2066980" y="1612376"/>
          <a:ext cx="7546880" cy="37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Effective collaboration with TPZ.</a:t>
          </a:r>
          <a:endParaRPr lang="en-US" sz="1600" kern="1200"/>
        </a:p>
      </dsp:txBody>
      <dsp:txXfrm>
        <a:off x="2066980" y="1612376"/>
        <a:ext cx="7546880" cy="374562"/>
      </dsp:txXfrm>
    </dsp:sp>
    <dsp:sp modelId="{B59F77EB-08E5-544A-A6D5-D8C7403FC7D2}">
      <dsp:nvSpPr>
        <dsp:cNvPr id="0" name=""/>
        <dsp:cNvSpPr/>
      </dsp:nvSpPr>
      <dsp:spPr>
        <a:xfrm>
          <a:off x="1922772" y="1986939"/>
          <a:ext cx="76910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915803-BADC-B741-9DA4-3913439AED77}">
      <dsp:nvSpPr>
        <dsp:cNvPr id="0" name=""/>
        <dsp:cNvSpPr/>
      </dsp:nvSpPr>
      <dsp:spPr>
        <a:xfrm>
          <a:off x="2066980" y="2005667"/>
          <a:ext cx="7546880" cy="374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Commitment from stakeholders.</a:t>
          </a:r>
          <a:endParaRPr lang="en-US" sz="1600" kern="1200"/>
        </a:p>
      </dsp:txBody>
      <dsp:txXfrm>
        <a:off x="2066980" y="2005667"/>
        <a:ext cx="7546880" cy="374562"/>
      </dsp:txXfrm>
    </dsp:sp>
    <dsp:sp modelId="{FA310973-B717-F747-974D-53634BC8EA77}">
      <dsp:nvSpPr>
        <dsp:cNvPr id="0" name=""/>
        <dsp:cNvSpPr/>
      </dsp:nvSpPr>
      <dsp:spPr>
        <a:xfrm>
          <a:off x="1922772" y="2380230"/>
          <a:ext cx="76910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AFCFB7-05AF-D34F-B68D-814DB0A4F847}">
      <dsp:nvSpPr>
        <dsp:cNvPr id="0" name=""/>
        <dsp:cNvSpPr/>
      </dsp:nvSpPr>
      <dsp:spPr>
        <a:xfrm>
          <a:off x="0" y="2398958"/>
          <a:ext cx="96138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B4A62-8CCD-F04C-AB45-CB62EB141290}">
      <dsp:nvSpPr>
        <dsp:cNvPr id="0" name=""/>
        <dsp:cNvSpPr/>
      </dsp:nvSpPr>
      <dsp:spPr>
        <a:xfrm>
          <a:off x="0" y="2398958"/>
          <a:ext cx="1922772" cy="119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a:t>Governance Framework</a:t>
          </a:r>
          <a:endParaRPr lang="en-US" sz="2300" kern="1200"/>
        </a:p>
      </dsp:txBody>
      <dsp:txXfrm>
        <a:off x="0" y="2398958"/>
        <a:ext cx="1922772" cy="1198600"/>
      </dsp:txXfrm>
    </dsp:sp>
    <dsp:sp modelId="{7B41A0F7-E5D9-0A4E-B761-D61F8DF9E9A0}">
      <dsp:nvSpPr>
        <dsp:cNvPr id="0" name=""/>
        <dsp:cNvSpPr/>
      </dsp:nvSpPr>
      <dsp:spPr>
        <a:xfrm>
          <a:off x="2066980" y="2426816"/>
          <a:ext cx="7546880" cy="557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Establish a Steering Committee with senior executives, IT leads, and key stakeholders.</a:t>
          </a:r>
          <a:endParaRPr lang="en-US" sz="1600" kern="1200"/>
        </a:p>
      </dsp:txBody>
      <dsp:txXfrm>
        <a:off x="2066980" y="2426816"/>
        <a:ext cx="7546880" cy="557161"/>
      </dsp:txXfrm>
    </dsp:sp>
    <dsp:sp modelId="{2C9E8704-1402-7346-B487-5ED1478CB51F}">
      <dsp:nvSpPr>
        <dsp:cNvPr id="0" name=""/>
        <dsp:cNvSpPr/>
      </dsp:nvSpPr>
      <dsp:spPr>
        <a:xfrm>
          <a:off x="1922772" y="2983978"/>
          <a:ext cx="76910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447158-04FF-6148-9FD0-3D61338DF6E2}">
      <dsp:nvSpPr>
        <dsp:cNvPr id="0" name=""/>
        <dsp:cNvSpPr/>
      </dsp:nvSpPr>
      <dsp:spPr>
        <a:xfrm>
          <a:off x="2066980" y="3011836"/>
          <a:ext cx="7546880" cy="557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Define decision points for approvals at critical milestones (e.g., prototype completion, training initiation).</a:t>
          </a:r>
          <a:endParaRPr lang="en-US" sz="1600" kern="1200"/>
        </a:p>
      </dsp:txBody>
      <dsp:txXfrm>
        <a:off x="2066980" y="3011836"/>
        <a:ext cx="7546880" cy="557161"/>
      </dsp:txXfrm>
    </dsp:sp>
    <dsp:sp modelId="{1B6A750C-ED4F-974C-847D-72C88B6D0DF2}">
      <dsp:nvSpPr>
        <dsp:cNvPr id="0" name=""/>
        <dsp:cNvSpPr/>
      </dsp:nvSpPr>
      <dsp:spPr>
        <a:xfrm>
          <a:off x="1922772" y="3568998"/>
          <a:ext cx="769108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03426-32C6-47B4-8542-004486C9ADDE}">
      <dsp:nvSpPr>
        <dsp:cNvPr id="0" name=""/>
        <dsp:cNvSpPr/>
      </dsp:nvSpPr>
      <dsp:spPr>
        <a:xfrm>
          <a:off x="0" y="2011"/>
          <a:ext cx="10830641" cy="8721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E57669-5D92-4C49-BDB1-EB99D1411D33}">
      <dsp:nvSpPr>
        <dsp:cNvPr id="0" name=""/>
        <dsp:cNvSpPr/>
      </dsp:nvSpPr>
      <dsp:spPr>
        <a:xfrm>
          <a:off x="263826" y="198246"/>
          <a:ext cx="479684" cy="4796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83BEDC-0340-4D28-A904-74B77EFF57C2}">
      <dsp:nvSpPr>
        <dsp:cNvPr id="0" name=""/>
        <dsp:cNvSpPr/>
      </dsp:nvSpPr>
      <dsp:spPr>
        <a:xfrm>
          <a:off x="1007336" y="2011"/>
          <a:ext cx="9822319" cy="872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03" tIns="92303" rIns="92303" bIns="92303" numCol="1" spcCol="1270" anchor="ctr" anchorCtr="0">
          <a:noAutofit/>
        </a:bodyPr>
        <a:lstStyle/>
        <a:p>
          <a:pPr marL="0" lvl="0" indent="0" algn="l" defTabSz="1022350">
            <a:lnSpc>
              <a:spcPct val="100000"/>
            </a:lnSpc>
            <a:spcBef>
              <a:spcPct val="0"/>
            </a:spcBef>
            <a:spcAft>
              <a:spcPct val="35000"/>
            </a:spcAft>
            <a:buNone/>
          </a:pPr>
          <a:r>
            <a:rPr lang="en-US" sz="2300" b="1" i="0" kern="1200"/>
            <a:t>Does the schedule work?</a:t>
          </a:r>
          <a:endParaRPr lang="en-US" sz="2300" kern="1200"/>
        </a:p>
      </dsp:txBody>
      <dsp:txXfrm>
        <a:off x="1007336" y="2011"/>
        <a:ext cx="9822319" cy="872152"/>
      </dsp:txXfrm>
    </dsp:sp>
    <dsp:sp modelId="{0C9955AF-A401-411E-AAD0-34A397E9395A}">
      <dsp:nvSpPr>
        <dsp:cNvPr id="0" name=""/>
        <dsp:cNvSpPr/>
      </dsp:nvSpPr>
      <dsp:spPr>
        <a:xfrm>
          <a:off x="0" y="1092202"/>
          <a:ext cx="10830641" cy="1414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75152-0824-4FCE-A910-E8A7CA027C42}">
      <dsp:nvSpPr>
        <dsp:cNvPr id="0" name=""/>
        <dsp:cNvSpPr/>
      </dsp:nvSpPr>
      <dsp:spPr>
        <a:xfrm>
          <a:off x="263826" y="1559589"/>
          <a:ext cx="479684" cy="4796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A4DA63-FF1A-4B3B-A43D-7C21A8408F68}">
      <dsp:nvSpPr>
        <dsp:cNvPr id="0" name=""/>
        <dsp:cNvSpPr/>
      </dsp:nvSpPr>
      <dsp:spPr>
        <a:xfrm>
          <a:off x="1007336" y="1363355"/>
          <a:ext cx="4873788" cy="872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03" tIns="92303" rIns="92303" bIns="92303" numCol="1" spcCol="1270" anchor="ctr" anchorCtr="0">
          <a:noAutofit/>
        </a:bodyPr>
        <a:lstStyle/>
        <a:p>
          <a:pPr marL="0" lvl="0" indent="0" algn="l" defTabSz="1022350">
            <a:lnSpc>
              <a:spcPct val="100000"/>
            </a:lnSpc>
            <a:spcBef>
              <a:spcPct val="0"/>
            </a:spcBef>
            <a:spcAft>
              <a:spcPct val="35000"/>
            </a:spcAft>
            <a:buNone/>
          </a:pPr>
          <a:r>
            <a:rPr lang="en-US" sz="2300" b="0" i="0" kern="1200" dirty="0"/>
            <a:t>The timeline aligns with the 270-day completion deadline, but:</a:t>
          </a:r>
          <a:endParaRPr lang="en-US" sz="2300" kern="1200" dirty="0"/>
        </a:p>
      </dsp:txBody>
      <dsp:txXfrm>
        <a:off x="1007336" y="1363355"/>
        <a:ext cx="4873788" cy="872152"/>
      </dsp:txXfrm>
    </dsp:sp>
    <dsp:sp modelId="{D407778C-521B-4659-898B-096AEB156C81}">
      <dsp:nvSpPr>
        <dsp:cNvPr id="0" name=""/>
        <dsp:cNvSpPr/>
      </dsp:nvSpPr>
      <dsp:spPr>
        <a:xfrm>
          <a:off x="5881125" y="1157439"/>
          <a:ext cx="4948531" cy="1283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03" tIns="92303" rIns="92303" bIns="92303" numCol="1" spcCol="1270" anchor="ctr"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US" sz="1100" b="0" i="0" kern="1200" dirty="0"/>
            <a:t>Early stakeholder alignment (by mid-January) is critical to avoid cascading delays.</a:t>
          </a:r>
          <a:endParaRPr lang="en-US" sz="1100" kern="1200" dirty="0"/>
        </a:p>
        <a:p>
          <a:pPr marL="0" lvl="0" indent="0" algn="l" defTabSz="488950">
            <a:lnSpc>
              <a:spcPct val="100000"/>
            </a:lnSpc>
            <a:spcBef>
              <a:spcPct val="0"/>
            </a:spcBef>
            <a:spcAft>
              <a:spcPct val="35000"/>
            </a:spcAft>
            <a:buFont typeface="Arial" panose="020B0604020202020204" pitchFamily="34" charset="0"/>
            <a:buNone/>
          </a:pPr>
          <a:r>
            <a:rPr lang="en-US" sz="1100" b="0" i="0" kern="1200" dirty="0"/>
            <a:t>Training programs require meticulous planning to fit within the broader timeline.</a:t>
          </a:r>
          <a:endParaRPr lang="en-US" sz="1100" kern="1200" dirty="0"/>
        </a:p>
        <a:p>
          <a:pPr marL="0" lvl="0" indent="0" algn="l" defTabSz="488950">
            <a:lnSpc>
              <a:spcPct val="100000"/>
            </a:lnSpc>
            <a:spcBef>
              <a:spcPct val="0"/>
            </a:spcBef>
            <a:spcAft>
              <a:spcPct val="35000"/>
            </a:spcAft>
            <a:buFont typeface="Arial" panose="020B0604020202020204" pitchFamily="34" charset="0"/>
            <a:buNone/>
          </a:pPr>
          <a:r>
            <a:rPr lang="en-US" sz="1100" b="0" i="0" kern="1200" dirty="0"/>
            <a:t>Risks, such as resistance or delays in integration testing, must be actively mitigated.</a:t>
          </a:r>
          <a:endParaRPr lang="en-US" sz="1100" kern="1200" dirty="0"/>
        </a:p>
      </dsp:txBody>
      <dsp:txXfrm>
        <a:off x="5881125" y="1157439"/>
        <a:ext cx="4948531" cy="1283983"/>
      </dsp:txXfrm>
    </dsp:sp>
    <dsp:sp modelId="{8AC04038-45A0-46F5-AA4B-35A0D5AFCE5C}">
      <dsp:nvSpPr>
        <dsp:cNvPr id="0" name=""/>
        <dsp:cNvSpPr/>
      </dsp:nvSpPr>
      <dsp:spPr>
        <a:xfrm>
          <a:off x="0" y="2724698"/>
          <a:ext cx="10830641" cy="8721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C42ED-FAA8-48AF-B1D7-9A4555A618C3}">
      <dsp:nvSpPr>
        <dsp:cNvPr id="0" name=""/>
        <dsp:cNvSpPr/>
      </dsp:nvSpPr>
      <dsp:spPr>
        <a:xfrm>
          <a:off x="263826" y="2920932"/>
          <a:ext cx="479684" cy="4796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2489D-E668-44F6-A43C-F9859F4D01C0}">
      <dsp:nvSpPr>
        <dsp:cNvPr id="0" name=""/>
        <dsp:cNvSpPr/>
      </dsp:nvSpPr>
      <dsp:spPr>
        <a:xfrm>
          <a:off x="1007336" y="2724698"/>
          <a:ext cx="4873788" cy="872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03" tIns="92303" rIns="92303" bIns="92303" numCol="1" spcCol="1270" anchor="ctr" anchorCtr="0">
          <a:noAutofit/>
        </a:bodyPr>
        <a:lstStyle/>
        <a:p>
          <a:pPr marL="0" lvl="0" indent="0" algn="l" defTabSz="1022350">
            <a:lnSpc>
              <a:spcPct val="100000"/>
            </a:lnSpc>
            <a:spcBef>
              <a:spcPct val="0"/>
            </a:spcBef>
            <a:spcAft>
              <a:spcPct val="35000"/>
            </a:spcAft>
            <a:buNone/>
          </a:pPr>
          <a:r>
            <a:rPr lang="en-US" sz="2300" b="1" i="0" kern="1200"/>
            <a:t>Risk Mitigation</a:t>
          </a:r>
          <a:r>
            <a:rPr lang="en-US" sz="2300" b="0" i="0" kern="1200"/>
            <a:t>:</a:t>
          </a:r>
          <a:endParaRPr lang="en-US" sz="2300" kern="1200"/>
        </a:p>
      </dsp:txBody>
      <dsp:txXfrm>
        <a:off x="1007336" y="2724698"/>
        <a:ext cx="4873788" cy="872152"/>
      </dsp:txXfrm>
    </dsp:sp>
    <dsp:sp modelId="{8689F1BD-8D0C-4390-B3D0-27CD6FA541B7}">
      <dsp:nvSpPr>
        <dsp:cNvPr id="0" name=""/>
        <dsp:cNvSpPr/>
      </dsp:nvSpPr>
      <dsp:spPr>
        <a:xfrm>
          <a:off x="5881125" y="2724698"/>
          <a:ext cx="4948531" cy="872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03" tIns="92303" rIns="92303" bIns="92303" numCol="1" spcCol="1270" anchor="ctr" anchorCtr="0">
          <a:noAutofit/>
        </a:bodyPr>
        <a:lstStyle/>
        <a:p>
          <a:pPr marL="0" lvl="0" indent="0" algn="l" defTabSz="488950">
            <a:lnSpc>
              <a:spcPct val="100000"/>
            </a:lnSpc>
            <a:spcBef>
              <a:spcPct val="0"/>
            </a:spcBef>
            <a:spcAft>
              <a:spcPct val="35000"/>
            </a:spcAft>
            <a:buNone/>
          </a:pPr>
          <a:r>
            <a:rPr lang="en-US" sz="1100" b="0" i="0" kern="1200"/>
            <a:t>Add buffer time post-integration testing (June) to address unforeseen technical issues.</a:t>
          </a:r>
          <a:endParaRPr lang="en-US" sz="1100" kern="1200"/>
        </a:p>
        <a:p>
          <a:pPr marL="0" lvl="0" indent="0" algn="l" defTabSz="488950">
            <a:lnSpc>
              <a:spcPct val="100000"/>
            </a:lnSpc>
            <a:spcBef>
              <a:spcPct val="0"/>
            </a:spcBef>
            <a:spcAft>
              <a:spcPct val="35000"/>
            </a:spcAft>
            <a:buNone/>
          </a:pPr>
          <a:r>
            <a:rPr lang="en-US" sz="1100" b="0" i="0" kern="1200"/>
            <a:t>Employ continuous feedback loops to identify and resolve potential delays.</a:t>
          </a:r>
          <a:endParaRPr lang="en-US" sz="1100" kern="1200"/>
        </a:p>
      </dsp:txBody>
      <dsp:txXfrm>
        <a:off x="5881125" y="2724698"/>
        <a:ext cx="4948531" cy="872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006A7-E1A4-8C44-8D85-50C72023B5CE}">
      <dsp:nvSpPr>
        <dsp:cNvPr id="0" name=""/>
        <dsp:cNvSpPr/>
      </dsp:nvSpPr>
      <dsp:spPr>
        <a:xfrm>
          <a:off x="285152" y="0"/>
          <a:ext cx="5385354" cy="538535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3064E65-BD63-3A4E-A6A5-89CF3E1C7486}">
      <dsp:nvSpPr>
        <dsp:cNvPr id="0" name=""/>
        <dsp:cNvSpPr/>
      </dsp:nvSpPr>
      <dsp:spPr>
        <a:xfrm>
          <a:off x="796760" y="511608"/>
          <a:ext cx="2100288" cy="2100288"/>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Base Fee</a:t>
          </a:r>
          <a:r>
            <a:rPr lang="en-US" sz="1800" b="0" i="0" kern="1200"/>
            <a:t>: $450,000</a:t>
          </a:r>
          <a:br>
            <a:rPr lang="en-US" sz="1800" b="0" i="0" kern="1200"/>
          </a:br>
          <a:r>
            <a:rPr lang="en-US" sz="1800" b="1" i="0" kern="1200"/>
            <a:t>Incentive Bonus</a:t>
          </a:r>
          <a:r>
            <a:rPr lang="en-US" sz="1800" b="0" i="0" kern="1200"/>
            <a:t>: $50,000 (allocated as follows):</a:t>
          </a:r>
          <a:endParaRPr lang="en-US" sz="1800" kern="1200"/>
        </a:p>
      </dsp:txBody>
      <dsp:txXfrm>
        <a:off x="899288" y="614136"/>
        <a:ext cx="1895232" cy="1895232"/>
      </dsp:txXfrm>
    </dsp:sp>
    <dsp:sp modelId="{837F67FE-6E66-9B4E-9AF6-4D6165E95041}">
      <dsp:nvSpPr>
        <dsp:cNvPr id="0" name=""/>
        <dsp:cNvSpPr/>
      </dsp:nvSpPr>
      <dsp:spPr>
        <a:xfrm>
          <a:off x="3058609" y="511608"/>
          <a:ext cx="2100288" cy="2100288"/>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AI Readiness for Media Announcement</a:t>
          </a:r>
          <a:r>
            <a:rPr lang="en-US" sz="1800" b="0" i="0" kern="1200"/>
            <a:t>: $15,000</a:t>
          </a:r>
          <a:endParaRPr lang="en-US" sz="1800" kern="1200"/>
        </a:p>
      </dsp:txBody>
      <dsp:txXfrm>
        <a:off x="3161137" y="614136"/>
        <a:ext cx="1895232" cy="1895232"/>
      </dsp:txXfrm>
    </dsp:sp>
    <dsp:sp modelId="{47605E8B-3AA8-7149-9F66-76B0BF476B68}">
      <dsp:nvSpPr>
        <dsp:cNvPr id="0" name=""/>
        <dsp:cNvSpPr/>
      </dsp:nvSpPr>
      <dsp:spPr>
        <a:xfrm>
          <a:off x="796760" y="2773457"/>
          <a:ext cx="2100288" cy="2100288"/>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Stakeholder Alignment (&gt;90%)</a:t>
          </a:r>
          <a:r>
            <a:rPr lang="en-US" sz="1800" b="0" i="0" kern="1200"/>
            <a:t>: $20,000</a:t>
          </a:r>
          <a:endParaRPr lang="en-US" sz="1800" kern="1200"/>
        </a:p>
      </dsp:txBody>
      <dsp:txXfrm>
        <a:off x="899288" y="2875985"/>
        <a:ext cx="1895232" cy="1895232"/>
      </dsp:txXfrm>
    </dsp:sp>
    <dsp:sp modelId="{F9EEDA2D-68FB-8948-9F20-90920F405660}">
      <dsp:nvSpPr>
        <dsp:cNvPr id="0" name=""/>
        <dsp:cNvSpPr/>
      </dsp:nvSpPr>
      <dsp:spPr>
        <a:xfrm>
          <a:off x="3058609" y="2773457"/>
          <a:ext cx="2100288" cy="2100288"/>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90% Training Completion</a:t>
          </a:r>
          <a:r>
            <a:rPr lang="en-US" sz="1800" b="0" i="0" kern="1200"/>
            <a:t>: $15,000</a:t>
          </a:r>
          <a:endParaRPr lang="en-US" sz="1800" kern="1200"/>
        </a:p>
      </dsp:txBody>
      <dsp:txXfrm>
        <a:off x="3161137" y="2875985"/>
        <a:ext cx="1895232" cy="18952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0239D-B435-4E70-8216-914E828FD4CA}">
      <dsp:nvSpPr>
        <dsp:cNvPr id="0" name=""/>
        <dsp:cNvSpPr/>
      </dsp:nvSpPr>
      <dsp:spPr>
        <a:xfrm>
          <a:off x="0" y="393618"/>
          <a:ext cx="10830641" cy="10796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16FC74-843B-4CE4-AACA-F0F135BFA412}">
      <dsp:nvSpPr>
        <dsp:cNvPr id="0" name=""/>
        <dsp:cNvSpPr/>
      </dsp:nvSpPr>
      <dsp:spPr>
        <a:xfrm>
          <a:off x="326596" y="636541"/>
          <a:ext cx="593812" cy="593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8D7E24-4EF4-4C44-82B8-198258F48D6C}">
      <dsp:nvSpPr>
        <dsp:cNvPr id="0" name=""/>
        <dsp:cNvSpPr/>
      </dsp:nvSpPr>
      <dsp:spPr>
        <a:xfrm>
          <a:off x="1247006" y="393618"/>
          <a:ext cx="4873788" cy="10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4" tIns="114264" rIns="114264" bIns="114264" numCol="1" spcCol="1270" anchor="ctr" anchorCtr="0">
          <a:noAutofit/>
        </a:bodyPr>
        <a:lstStyle/>
        <a:p>
          <a:pPr marL="0" lvl="0" indent="0" algn="l" defTabSz="1111250">
            <a:lnSpc>
              <a:spcPct val="90000"/>
            </a:lnSpc>
            <a:spcBef>
              <a:spcPct val="0"/>
            </a:spcBef>
            <a:spcAft>
              <a:spcPct val="35000"/>
            </a:spcAft>
            <a:buNone/>
          </a:pPr>
          <a:r>
            <a:rPr lang="en-US" sz="2500" b="1" i="0" kern="1200"/>
            <a:t>Is $500,000 Sufficient?</a:t>
          </a:r>
          <a:endParaRPr lang="en-US" sz="2500" kern="1200"/>
        </a:p>
      </dsp:txBody>
      <dsp:txXfrm>
        <a:off x="1247006" y="393618"/>
        <a:ext cx="4873788" cy="1079658"/>
      </dsp:txXfrm>
    </dsp:sp>
    <dsp:sp modelId="{7902869E-E342-423B-9B47-2E1B2BE0F55E}">
      <dsp:nvSpPr>
        <dsp:cNvPr id="0" name=""/>
        <dsp:cNvSpPr/>
      </dsp:nvSpPr>
      <dsp:spPr>
        <a:xfrm>
          <a:off x="6120794" y="393618"/>
          <a:ext cx="4709846" cy="10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4" tIns="114264" rIns="114264" bIns="11426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US" sz="1200" b="0" i="0" kern="1200" dirty="0"/>
            <a:t>Current budget allocation is feasible within the provided cap.</a:t>
          </a:r>
          <a:endParaRPr lang="en-US" sz="1200" kern="1200" dirty="0"/>
        </a:p>
        <a:p>
          <a:pPr marL="0" lvl="0" indent="0" algn="l" defTabSz="533400">
            <a:lnSpc>
              <a:spcPct val="90000"/>
            </a:lnSpc>
            <a:spcBef>
              <a:spcPct val="0"/>
            </a:spcBef>
            <a:spcAft>
              <a:spcPct val="35000"/>
            </a:spcAft>
            <a:buFont typeface="Arial" panose="020B0604020202020204" pitchFamily="34" charset="0"/>
            <a:buNone/>
          </a:pPr>
          <a:r>
            <a:rPr lang="en-US" sz="1200" b="0" i="0" kern="1200" dirty="0"/>
            <a:t>Contingency fund covers unexpected resource needs or delays.</a:t>
          </a:r>
          <a:endParaRPr lang="en-US" sz="1200" kern="1200" dirty="0"/>
        </a:p>
      </dsp:txBody>
      <dsp:txXfrm>
        <a:off x="6120794" y="393618"/>
        <a:ext cx="4709846" cy="1079658"/>
      </dsp:txXfrm>
    </dsp:sp>
    <dsp:sp modelId="{2F24E6FC-D11E-4489-AB01-1EB8AB50EF52}">
      <dsp:nvSpPr>
        <dsp:cNvPr id="0" name=""/>
        <dsp:cNvSpPr/>
      </dsp:nvSpPr>
      <dsp:spPr>
        <a:xfrm>
          <a:off x="0" y="1743192"/>
          <a:ext cx="10830641" cy="146205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CDDA9-F2B8-4F94-8902-ADF120E7FD78}">
      <dsp:nvSpPr>
        <dsp:cNvPr id="0" name=""/>
        <dsp:cNvSpPr/>
      </dsp:nvSpPr>
      <dsp:spPr>
        <a:xfrm>
          <a:off x="326596" y="2177312"/>
          <a:ext cx="593812" cy="593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AB0DEE-38EC-4D68-AF1F-CEEFFFAFEBAA}">
      <dsp:nvSpPr>
        <dsp:cNvPr id="0" name=""/>
        <dsp:cNvSpPr/>
      </dsp:nvSpPr>
      <dsp:spPr>
        <a:xfrm>
          <a:off x="1247006" y="1934388"/>
          <a:ext cx="4873788" cy="10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4" tIns="114264" rIns="114264" bIns="114264" numCol="1" spcCol="1270" anchor="ctr" anchorCtr="0">
          <a:noAutofit/>
        </a:bodyPr>
        <a:lstStyle/>
        <a:p>
          <a:pPr marL="0" lvl="0" indent="0" algn="l" defTabSz="1111250">
            <a:lnSpc>
              <a:spcPct val="90000"/>
            </a:lnSpc>
            <a:spcBef>
              <a:spcPct val="0"/>
            </a:spcBef>
            <a:spcAft>
              <a:spcPct val="35000"/>
            </a:spcAft>
            <a:buNone/>
          </a:pPr>
          <a:r>
            <a:rPr lang="en-US" sz="2500" b="1" i="0" kern="1200" dirty="0"/>
            <a:t>Should I Ask for More?</a:t>
          </a:r>
          <a:endParaRPr lang="en-US" sz="2500" kern="1200" dirty="0"/>
        </a:p>
      </dsp:txBody>
      <dsp:txXfrm>
        <a:off x="1247006" y="1934388"/>
        <a:ext cx="4873788" cy="1079658"/>
      </dsp:txXfrm>
    </dsp:sp>
    <dsp:sp modelId="{2FE7B7C1-420D-4B19-8408-DFB235226246}">
      <dsp:nvSpPr>
        <dsp:cNvPr id="0" name=""/>
        <dsp:cNvSpPr/>
      </dsp:nvSpPr>
      <dsp:spPr>
        <a:xfrm>
          <a:off x="6120794" y="1767981"/>
          <a:ext cx="4709846" cy="1412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64" tIns="114264" rIns="114264" bIns="114264" numCol="1" spcCol="1270" anchor="ctr" anchorCtr="0">
          <a:noAutofit/>
        </a:bodyPr>
        <a:lstStyle/>
        <a:p>
          <a:pPr marL="0" lvl="0" indent="0" algn="l" defTabSz="533400">
            <a:lnSpc>
              <a:spcPct val="90000"/>
            </a:lnSpc>
            <a:spcBef>
              <a:spcPct val="0"/>
            </a:spcBef>
            <a:spcAft>
              <a:spcPct val="35000"/>
            </a:spcAft>
            <a:buNone/>
          </a:pPr>
          <a:r>
            <a:rPr lang="en-US" sz="1200" b="0" i="0" kern="1200"/>
            <a:t>Recommend an increase to $550,000 for additional flexibility in case of unforeseen challenges.</a:t>
          </a:r>
          <a:endParaRPr lang="en-US" sz="1200" kern="1200"/>
        </a:p>
        <a:p>
          <a:pPr marL="0" lvl="0" indent="0" algn="l" defTabSz="533400">
            <a:lnSpc>
              <a:spcPct val="90000"/>
            </a:lnSpc>
            <a:spcBef>
              <a:spcPct val="0"/>
            </a:spcBef>
            <a:spcAft>
              <a:spcPct val="35000"/>
            </a:spcAft>
            <a:buNone/>
          </a:pPr>
          <a:r>
            <a:rPr lang="en-US" sz="1200" b="0" i="0" kern="1200" dirty="0"/>
            <a:t>Allocation of additional funds to expand training resources if resistance from Forecast Teams grows.</a:t>
          </a:r>
        </a:p>
        <a:p>
          <a:pPr marL="0" lvl="0" indent="0" algn="l" defTabSz="533400">
            <a:lnSpc>
              <a:spcPct val="90000"/>
            </a:lnSpc>
            <a:spcBef>
              <a:spcPct val="0"/>
            </a:spcBef>
            <a:spcAft>
              <a:spcPct val="35000"/>
            </a:spcAft>
            <a:buNone/>
          </a:pPr>
          <a:r>
            <a:rPr lang="en-US" sz="1200" b="0" i="0" kern="1200" dirty="0"/>
            <a:t>Budget requirement for Pre-Merger and Post-Merger Training</a:t>
          </a:r>
        </a:p>
        <a:p>
          <a:pPr marL="0" lvl="0" indent="0" algn="l" defTabSz="533400">
            <a:lnSpc>
              <a:spcPct val="90000"/>
            </a:lnSpc>
            <a:spcBef>
              <a:spcPct val="0"/>
            </a:spcBef>
            <a:spcAft>
              <a:spcPct val="35000"/>
            </a:spcAft>
            <a:buNone/>
          </a:pPr>
          <a:r>
            <a:rPr lang="en-US" sz="1200" b="0" i="0" kern="1200" dirty="0"/>
            <a:t>In case of Layoffs, budget requirement for Severance Pay</a:t>
          </a:r>
          <a:endParaRPr lang="en-US" sz="1200" kern="1200" dirty="0"/>
        </a:p>
      </dsp:txBody>
      <dsp:txXfrm>
        <a:off x="6120794" y="1767981"/>
        <a:ext cx="4709846" cy="14124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321D-2341-AC4E-B106-5DD211BC3273}">
      <dsp:nvSpPr>
        <dsp:cNvPr id="0" name=""/>
        <dsp:cNvSpPr/>
      </dsp:nvSpPr>
      <dsp:spPr>
        <a:xfrm>
          <a:off x="8424350" y="1268933"/>
          <a:ext cx="91440" cy="456947"/>
        </a:xfrm>
        <a:custGeom>
          <a:avLst/>
          <a:gdLst/>
          <a:ahLst/>
          <a:cxnLst/>
          <a:rect l="0" t="0" r="0" b="0"/>
          <a:pathLst>
            <a:path>
              <a:moveTo>
                <a:pt x="45720" y="0"/>
              </a:moveTo>
              <a:lnTo>
                <a:pt x="45720" y="456947"/>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9B339F-D9A9-6945-ABC5-291F7B6E6F50}">
      <dsp:nvSpPr>
        <dsp:cNvPr id="0" name=""/>
        <dsp:cNvSpPr/>
      </dsp:nvSpPr>
      <dsp:spPr>
        <a:xfrm>
          <a:off x="6504035" y="1268933"/>
          <a:ext cx="91440" cy="456947"/>
        </a:xfrm>
        <a:custGeom>
          <a:avLst/>
          <a:gdLst/>
          <a:ahLst/>
          <a:cxnLst/>
          <a:rect l="0" t="0" r="0" b="0"/>
          <a:pathLst>
            <a:path>
              <a:moveTo>
                <a:pt x="45720" y="0"/>
              </a:moveTo>
              <a:lnTo>
                <a:pt x="45720" y="456947"/>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45307B-3F88-4745-BE31-306FD2E70898}">
      <dsp:nvSpPr>
        <dsp:cNvPr id="0" name=""/>
        <dsp:cNvSpPr/>
      </dsp:nvSpPr>
      <dsp:spPr>
        <a:xfrm>
          <a:off x="4583719" y="1268933"/>
          <a:ext cx="91440" cy="456947"/>
        </a:xfrm>
        <a:custGeom>
          <a:avLst/>
          <a:gdLst/>
          <a:ahLst/>
          <a:cxnLst/>
          <a:rect l="0" t="0" r="0" b="0"/>
          <a:pathLst>
            <a:path>
              <a:moveTo>
                <a:pt x="45720" y="0"/>
              </a:moveTo>
              <a:lnTo>
                <a:pt x="45720" y="456947"/>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E5B73-3F48-0342-8EE0-4027D69F4E78}">
      <dsp:nvSpPr>
        <dsp:cNvPr id="0" name=""/>
        <dsp:cNvSpPr/>
      </dsp:nvSpPr>
      <dsp:spPr>
        <a:xfrm>
          <a:off x="2663403" y="1268933"/>
          <a:ext cx="91440" cy="456947"/>
        </a:xfrm>
        <a:custGeom>
          <a:avLst/>
          <a:gdLst/>
          <a:ahLst/>
          <a:cxnLst/>
          <a:rect l="0" t="0" r="0" b="0"/>
          <a:pathLst>
            <a:path>
              <a:moveTo>
                <a:pt x="45720" y="0"/>
              </a:moveTo>
              <a:lnTo>
                <a:pt x="45720" y="456947"/>
              </a:lnTo>
            </a:path>
          </a:pathLst>
        </a:custGeom>
        <a:noFill/>
        <a:ln w="127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ACA7B5-BB21-894E-8DBC-0ED60E4869F2}">
      <dsp:nvSpPr>
        <dsp:cNvPr id="0" name=""/>
        <dsp:cNvSpPr/>
      </dsp:nvSpPr>
      <dsp:spPr>
        <a:xfrm>
          <a:off x="3224" y="271242"/>
          <a:ext cx="1571167" cy="9976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3F7477-DDDF-4943-8412-889AAED44C79}">
      <dsp:nvSpPr>
        <dsp:cNvPr id="0" name=""/>
        <dsp:cNvSpPr/>
      </dsp:nvSpPr>
      <dsp:spPr>
        <a:xfrm>
          <a:off x="177798" y="437088"/>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Information Gaps</a:t>
          </a:r>
          <a:endParaRPr lang="en-US" sz="800" kern="1200"/>
        </a:p>
      </dsp:txBody>
      <dsp:txXfrm>
        <a:off x="207019" y="466309"/>
        <a:ext cx="1512725" cy="939249"/>
      </dsp:txXfrm>
    </dsp:sp>
    <dsp:sp modelId="{B35F7470-AEF3-CF40-9E99-65A8DFCA7E83}">
      <dsp:nvSpPr>
        <dsp:cNvPr id="0" name=""/>
        <dsp:cNvSpPr/>
      </dsp:nvSpPr>
      <dsp:spPr>
        <a:xfrm>
          <a:off x="1923540" y="271242"/>
          <a:ext cx="1571167" cy="9976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E12DB9-632E-AB45-91F4-18B064BCD89C}">
      <dsp:nvSpPr>
        <dsp:cNvPr id="0" name=""/>
        <dsp:cNvSpPr/>
      </dsp:nvSpPr>
      <dsp:spPr>
        <a:xfrm>
          <a:off x="2098114" y="437088"/>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Stakeholder Alignment</a:t>
          </a:r>
          <a:r>
            <a:rPr lang="en-US" sz="800" b="0" i="0" kern="1200"/>
            <a:t>: Initial buy-in from business unit leaders was unclear. Without proper engagement, the project risks misaligned priorities.</a:t>
          </a:r>
          <a:endParaRPr lang="en-US" sz="800" kern="1200"/>
        </a:p>
      </dsp:txBody>
      <dsp:txXfrm>
        <a:off x="2127335" y="466309"/>
        <a:ext cx="1512725" cy="939249"/>
      </dsp:txXfrm>
    </dsp:sp>
    <dsp:sp modelId="{A7583A9A-2CB3-A344-B80D-9AAA2D46E9B2}">
      <dsp:nvSpPr>
        <dsp:cNvPr id="0" name=""/>
        <dsp:cNvSpPr/>
      </dsp:nvSpPr>
      <dsp:spPr>
        <a:xfrm>
          <a:off x="1923540" y="1725881"/>
          <a:ext cx="1571167" cy="99769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697649-D04E-F24D-97AA-04D84BAF547F}">
      <dsp:nvSpPr>
        <dsp:cNvPr id="0" name=""/>
        <dsp:cNvSpPr/>
      </dsp:nvSpPr>
      <dsp:spPr>
        <a:xfrm>
          <a:off x="2098114" y="1891727"/>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Solution</a:t>
          </a:r>
          <a:r>
            <a:rPr lang="en-US" sz="800" b="0" i="0" kern="1200"/>
            <a:t>: Conduct regular workshops and feedback sessions to keep stakeholders aligned with evolving goals.</a:t>
          </a:r>
          <a:endParaRPr lang="en-US" sz="800" kern="1200"/>
        </a:p>
      </dsp:txBody>
      <dsp:txXfrm>
        <a:off x="2127335" y="1920948"/>
        <a:ext cx="1512725" cy="939249"/>
      </dsp:txXfrm>
    </dsp:sp>
    <dsp:sp modelId="{2128F50E-0839-074A-B504-9528853EA1C4}">
      <dsp:nvSpPr>
        <dsp:cNvPr id="0" name=""/>
        <dsp:cNvSpPr/>
      </dsp:nvSpPr>
      <dsp:spPr>
        <a:xfrm>
          <a:off x="3843855" y="271242"/>
          <a:ext cx="1571167" cy="9976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4B9B0-79C3-4448-95E3-437772C2B189}">
      <dsp:nvSpPr>
        <dsp:cNvPr id="0" name=""/>
        <dsp:cNvSpPr/>
      </dsp:nvSpPr>
      <dsp:spPr>
        <a:xfrm>
          <a:off x="4018429" y="437088"/>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Integration Details</a:t>
          </a:r>
          <a:r>
            <a:rPr lang="en-US" sz="800" b="0" i="0" kern="1200"/>
            <a:t>: Insufficient clarity on the technical compatibility between AI 2025 and legacy systems from both business units and the competitor.</a:t>
          </a:r>
          <a:endParaRPr lang="en-US" sz="800" kern="1200"/>
        </a:p>
      </dsp:txBody>
      <dsp:txXfrm>
        <a:off x="4047650" y="466309"/>
        <a:ext cx="1512725" cy="939249"/>
      </dsp:txXfrm>
    </dsp:sp>
    <dsp:sp modelId="{5EAE5709-EF20-BB44-8819-6C4B5786961C}">
      <dsp:nvSpPr>
        <dsp:cNvPr id="0" name=""/>
        <dsp:cNvSpPr/>
      </dsp:nvSpPr>
      <dsp:spPr>
        <a:xfrm>
          <a:off x="3843855" y="1725881"/>
          <a:ext cx="1571167" cy="99769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5A1A12-E2F1-FA45-9375-6818060DA40B}">
      <dsp:nvSpPr>
        <dsp:cNvPr id="0" name=""/>
        <dsp:cNvSpPr/>
      </dsp:nvSpPr>
      <dsp:spPr>
        <a:xfrm>
          <a:off x="4018429" y="1891727"/>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Solution</a:t>
          </a:r>
          <a:r>
            <a:rPr lang="en-US" sz="800" b="0" i="0" kern="1200"/>
            <a:t>: A detailed assessment of existing systems and their alignment with AI 2025 should have been completed early on, along with a phased integration plan.</a:t>
          </a:r>
          <a:endParaRPr lang="en-US" sz="800" kern="1200"/>
        </a:p>
      </dsp:txBody>
      <dsp:txXfrm>
        <a:off x="4047650" y="1920948"/>
        <a:ext cx="1512725" cy="939249"/>
      </dsp:txXfrm>
    </dsp:sp>
    <dsp:sp modelId="{9F8E03B3-1AA2-634D-B795-8BD1CEB17A6F}">
      <dsp:nvSpPr>
        <dsp:cNvPr id="0" name=""/>
        <dsp:cNvSpPr/>
      </dsp:nvSpPr>
      <dsp:spPr>
        <a:xfrm>
          <a:off x="5764171" y="271242"/>
          <a:ext cx="1571167" cy="9976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D40DD-90A9-3A4E-9FEF-2C5FD72E7ABB}">
      <dsp:nvSpPr>
        <dsp:cNvPr id="0" name=""/>
        <dsp:cNvSpPr/>
      </dsp:nvSpPr>
      <dsp:spPr>
        <a:xfrm>
          <a:off x="5938745" y="437088"/>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Change Management</a:t>
          </a:r>
          <a:r>
            <a:rPr lang="en-US" sz="800" b="0" i="0" kern="1200"/>
            <a:t>: Limited focus on training and managing the transition for Forecast Teams.</a:t>
          </a:r>
          <a:endParaRPr lang="en-US" sz="800" kern="1200"/>
        </a:p>
      </dsp:txBody>
      <dsp:txXfrm>
        <a:off x="5967966" y="466309"/>
        <a:ext cx="1512725" cy="939249"/>
      </dsp:txXfrm>
    </dsp:sp>
    <dsp:sp modelId="{41C8C321-4073-004A-9126-617BED57A819}">
      <dsp:nvSpPr>
        <dsp:cNvPr id="0" name=""/>
        <dsp:cNvSpPr/>
      </dsp:nvSpPr>
      <dsp:spPr>
        <a:xfrm>
          <a:off x="5764171" y="1725881"/>
          <a:ext cx="1571167" cy="99769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4C80E5-A7B9-D141-B3B1-DAFD6ACCA1EA}">
      <dsp:nvSpPr>
        <dsp:cNvPr id="0" name=""/>
        <dsp:cNvSpPr/>
      </dsp:nvSpPr>
      <dsp:spPr>
        <a:xfrm>
          <a:off x="5938745" y="1891727"/>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Solution</a:t>
          </a:r>
          <a:r>
            <a:rPr lang="en-US" sz="800" b="0" i="0" kern="1200"/>
            <a:t>: Develop a more comprehensive change management strategy to address concerns about job loss and ensure smooth training adoption.</a:t>
          </a:r>
          <a:endParaRPr lang="en-US" sz="800" kern="1200"/>
        </a:p>
      </dsp:txBody>
      <dsp:txXfrm>
        <a:off x="5967966" y="1920948"/>
        <a:ext cx="1512725" cy="939249"/>
      </dsp:txXfrm>
    </dsp:sp>
    <dsp:sp modelId="{B9A51518-EA89-544B-81C2-9482ED527999}">
      <dsp:nvSpPr>
        <dsp:cNvPr id="0" name=""/>
        <dsp:cNvSpPr/>
      </dsp:nvSpPr>
      <dsp:spPr>
        <a:xfrm>
          <a:off x="7684487" y="271242"/>
          <a:ext cx="1571167" cy="99769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284EA-4ED4-AD4C-B522-2B313BE79EE1}">
      <dsp:nvSpPr>
        <dsp:cNvPr id="0" name=""/>
        <dsp:cNvSpPr/>
      </dsp:nvSpPr>
      <dsp:spPr>
        <a:xfrm>
          <a:off x="7859061" y="437088"/>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Severance Costs</a:t>
          </a:r>
          <a:r>
            <a:rPr lang="en-US" sz="800" b="0" i="0" kern="1200"/>
            <a:t>: Uncertainty surrounding the financial impact of layoffs due to AI implementation.</a:t>
          </a:r>
          <a:endParaRPr lang="en-US" sz="800" kern="1200"/>
        </a:p>
      </dsp:txBody>
      <dsp:txXfrm>
        <a:off x="7888282" y="466309"/>
        <a:ext cx="1512725" cy="939249"/>
      </dsp:txXfrm>
    </dsp:sp>
    <dsp:sp modelId="{5BFFCA5D-5B53-E042-ABA5-226509D6CCDD}">
      <dsp:nvSpPr>
        <dsp:cNvPr id="0" name=""/>
        <dsp:cNvSpPr/>
      </dsp:nvSpPr>
      <dsp:spPr>
        <a:xfrm>
          <a:off x="7684487" y="1725881"/>
          <a:ext cx="1571167" cy="997691"/>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6B0BB-410F-984F-A34B-97170191AF2F}">
      <dsp:nvSpPr>
        <dsp:cNvPr id="0" name=""/>
        <dsp:cNvSpPr/>
      </dsp:nvSpPr>
      <dsp:spPr>
        <a:xfrm>
          <a:off x="7859061" y="1891727"/>
          <a:ext cx="1571167" cy="997691"/>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i="0" kern="1200"/>
            <a:t>Solution</a:t>
          </a:r>
          <a:r>
            <a:rPr lang="en-US" sz="800" b="0" i="0" kern="1200"/>
            <a:t>: Define severance policies early to avoid unexpected financial burdens and smooth employee transitions.</a:t>
          </a:r>
          <a:endParaRPr lang="en-US" sz="800" kern="1200"/>
        </a:p>
      </dsp:txBody>
      <dsp:txXfrm>
        <a:off x="7888282" y="1920948"/>
        <a:ext cx="1512725" cy="9392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9C878-BF85-C146-976B-D24076AD0E4E}">
      <dsp:nvSpPr>
        <dsp:cNvPr id="0" name=""/>
        <dsp:cNvSpPr/>
      </dsp:nvSpPr>
      <dsp:spPr>
        <a:xfrm>
          <a:off x="9206862" y="1371636"/>
          <a:ext cx="91440" cy="627752"/>
        </a:xfrm>
        <a:custGeom>
          <a:avLst/>
          <a:gdLst/>
          <a:ahLst/>
          <a:cxnLst/>
          <a:rect l="0" t="0" r="0" b="0"/>
          <a:pathLst>
            <a:path>
              <a:moveTo>
                <a:pt x="45720" y="0"/>
              </a:moveTo>
              <a:lnTo>
                <a:pt x="45720" y="62775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4C6E31-55A2-8C4D-BCDC-9039259AD942}">
      <dsp:nvSpPr>
        <dsp:cNvPr id="0" name=""/>
        <dsp:cNvSpPr/>
      </dsp:nvSpPr>
      <dsp:spPr>
        <a:xfrm>
          <a:off x="3930627" y="1371636"/>
          <a:ext cx="91440" cy="627752"/>
        </a:xfrm>
        <a:custGeom>
          <a:avLst/>
          <a:gdLst/>
          <a:ahLst/>
          <a:cxnLst/>
          <a:rect l="0" t="0" r="0" b="0"/>
          <a:pathLst>
            <a:path>
              <a:moveTo>
                <a:pt x="45720" y="0"/>
              </a:moveTo>
              <a:lnTo>
                <a:pt x="45720" y="62775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403F49-10EF-3C4D-95F6-CBDD934A62EC}">
      <dsp:nvSpPr>
        <dsp:cNvPr id="0" name=""/>
        <dsp:cNvSpPr/>
      </dsp:nvSpPr>
      <dsp:spPr>
        <a:xfrm>
          <a:off x="258999"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BB9FA8-0BA3-7A48-AF69-E0F7121A87ED}">
      <dsp:nvSpPr>
        <dsp:cNvPr id="0" name=""/>
        <dsp:cNvSpPr/>
      </dsp:nvSpPr>
      <dsp:spPr>
        <a:xfrm>
          <a:off x="498828"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dirty="0"/>
            <a:t>Murat's Leadership Style</a:t>
          </a:r>
          <a:endParaRPr lang="en-US" sz="1100" kern="1200" dirty="0"/>
        </a:p>
      </dsp:txBody>
      <dsp:txXfrm>
        <a:off x="538972" y="268996"/>
        <a:ext cx="2078172" cy="1290334"/>
      </dsp:txXfrm>
    </dsp:sp>
    <dsp:sp modelId="{6322A42F-6689-7445-87AB-5D2C62F1CDE5}">
      <dsp:nvSpPr>
        <dsp:cNvPr id="0" name=""/>
        <dsp:cNvSpPr/>
      </dsp:nvSpPr>
      <dsp:spPr>
        <a:xfrm>
          <a:off x="2897117"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BCBF66-1FC0-9647-AAA0-0C2BE134759E}">
      <dsp:nvSpPr>
        <dsp:cNvPr id="0" name=""/>
        <dsp:cNvSpPr/>
      </dsp:nvSpPr>
      <dsp:spPr>
        <a:xfrm>
          <a:off x="3136946"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Murat’s direct and decisive approach has been effective in driving decision-making but may not always foster the level of collaboration needed with other stakeholders.</a:t>
          </a:r>
          <a:endParaRPr lang="en-US" sz="1100" kern="1200"/>
        </a:p>
      </dsp:txBody>
      <dsp:txXfrm>
        <a:off x="3177090" y="268996"/>
        <a:ext cx="2078172" cy="1290334"/>
      </dsp:txXfrm>
    </dsp:sp>
    <dsp:sp modelId="{0739A60B-7A14-AE48-8666-33242B0177B5}">
      <dsp:nvSpPr>
        <dsp:cNvPr id="0" name=""/>
        <dsp:cNvSpPr/>
      </dsp:nvSpPr>
      <dsp:spPr>
        <a:xfrm>
          <a:off x="2897117" y="1999388"/>
          <a:ext cx="2158460" cy="13706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D1FAFF-E5D6-134A-9DED-16CA74C635CE}">
      <dsp:nvSpPr>
        <dsp:cNvPr id="0" name=""/>
        <dsp:cNvSpPr/>
      </dsp:nvSpPr>
      <dsp:spPr>
        <a:xfrm>
          <a:off x="3136946" y="2227226"/>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Solution</a:t>
          </a:r>
          <a:r>
            <a:rPr lang="en-US" sz="1100" b="0" i="0" kern="1200"/>
            <a:t>: Establish a balance between Murat’s decisiveness and a more consultative approach with business units and technical teams. Create space for feedback loops while maintaining executive alignment.</a:t>
          </a:r>
          <a:endParaRPr lang="en-US" sz="1100" kern="1200"/>
        </a:p>
      </dsp:txBody>
      <dsp:txXfrm>
        <a:off x="3177090" y="2267370"/>
        <a:ext cx="2078172" cy="1290334"/>
      </dsp:txXfrm>
    </dsp:sp>
    <dsp:sp modelId="{C59F73D7-B162-A244-B253-4BFBE2E9653A}">
      <dsp:nvSpPr>
        <dsp:cNvPr id="0" name=""/>
        <dsp:cNvSpPr/>
      </dsp:nvSpPr>
      <dsp:spPr>
        <a:xfrm>
          <a:off x="5535234"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240BD9-1E54-3143-8D16-6E095074A689}">
      <dsp:nvSpPr>
        <dsp:cNvPr id="0" name=""/>
        <dsp:cNvSpPr/>
      </dsp:nvSpPr>
      <dsp:spPr>
        <a:xfrm>
          <a:off x="5775063"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dirty="0"/>
            <a:t>Helen's Limited Engagement</a:t>
          </a:r>
          <a:endParaRPr lang="en-US" sz="1100" kern="1200" dirty="0"/>
        </a:p>
      </dsp:txBody>
      <dsp:txXfrm>
        <a:off x="5815207" y="268996"/>
        <a:ext cx="2078172" cy="1290334"/>
      </dsp:txXfrm>
    </dsp:sp>
    <dsp:sp modelId="{6A21608B-5375-044E-BA0E-F933425A06D5}">
      <dsp:nvSpPr>
        <dsp:cNvPr id="0" name=""/>
        <dsp:cNvSpPr/>
      </dsp:nvSpPr>
      <dsp:spPr>
        <a:xfrm>
          <a:off x="8173352" y="1014"/>
          <a:ext cx="2158460" cy="13706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839B6D-BC5C-5F40-AFE1-D943427D483F}">
      <dsp:nvSpPr>
        <dsp:cNvPr id="0" name=""/>
        <dsp:cNvSpPr/>
      </dsp:nvSpPr>
      <dsp:spPr>
        <a:xfrm>
          <a:off x="8413181" y="228852"/>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Helen’s departure and the lack of clarity on her responsibilities left gaps in leadership. Her limited focus on change management and stakeholder engagement caused some friction.</a:t>
          </a:r>
          <a:endParaRPr lang="en-US" sz="1100" kern="1200"/>
        </a:p>
      </dsp:txBody>
      <dsp:txXfrm>
        <a:off x="8453325" y="268996"/>
        <a:ext cx="2078172" cy="1290334"/>
      </dsp:txXfrm>
    </dsp:sp>
    <dsp:sp modelId="{59EF91EF-1E2D-4E4D-9E5D-E429CCEC5CDC}">
      <dsp:nvSpPr>
        <dsp:cNvPr id="0" name=""/>
        <dsp:cNvSpPr/>
      </dsp:nvSpPr>
      <dsp:spPr>
        <a:xfrm>
          <a:off x="8173352" y="1999388"/>
          <a:ext cx="2158460" cy="13706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141132-27D0-0245-BF36-8F43DE7CF8DB}">
      <dsp:nvSpPr>
        <dsp:cNvPr id="0" name=""/>
        <dsp:cNvSpPr/>
      </dsp:nvSpPr>
      <dsp:spPr>
        <a:xfrm>
          <a:off x="8413181" y="2227226"/>
          <a:ext cx="2158460" cy="137062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Solution</a:t>
          </a:r>
          <a:r>
            <a:rPr lang="en-US" sz="1100" b="0" i="0" kern="1200"/>
            <a:t>: Ensure that future project transitions include clear handovers and establish robust leadership structures from the outset.</a:t>
          </a:r>
          <a:endParaRPr lang="en-US" sz="1100" kern="1200"/>
        </a:p>
      </dsp:txBody>
      <dsp:txXfrm>
        <a:off x="8453325" y="2267370"/>
        <a:ext cx="2078172" cy="12903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pPr/>
              <a:t>12/3/24</a:t>
            </a:fld>
            <a:endParaRPr lang="en-US" sz="140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1621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371780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315283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86BB3423-611C-6944-BA94-F2572F362413}"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89876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3407748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C3BD54-29B9-3D42-B178-776ED395AA85}" type="datetimeFigureOut">
              <a:rPr lang="en-US" smtClean="0"/>
              <a:pPr/>
              <a:t>12/3/24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450004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C3BD54-29B9-3D42-B178-776ED395AA85}" type="datetimeFigureOut">
              <a:rPr lang="en-US" smtClean="0"/>
              <a:pPr/>
              <a:t>12/3/24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BB3423-611C-6944-BA94-F2572F362413}" type="slidenum">
              <a:rPr lang="en-US" smtClean="0"/>
              <a:pPr/>
              <a:t>‹#›</a:t>
            </a:fld>
            <a:endParaRPr lang="en-US"/>
          </a:p>
        </p:txBody>
      </p:sp>
    </p:spTree>
    <p:extLst>
      <p:ext uri="{BB962C8B-B14F-4D97-AF65-F5344CB8AC3E}">
        <p14:creationId xmlns:p14="http://schemas.microsoft.com/office/powerpoint/2010/main" val="2469902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44368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3C3BD54-29B9-3D42-B178-776ED395AA85}" type="datetimeFigureOut">
              <a:rPr lang="en-US" smtClean="0"/>
              <a:t>12/3/24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6BB3423-611C-6944-BA94-F2572F362413}" type="slidenum">
              <a:rPr lang="en-US" smtClean="0"/>
              <a:t>‹#›</a:t>
            </a:fld>
            <a:endParaRPr lang="en-US"/>
          </a:p>
        </p:txBody>
      </p:sp>
    </p:spTree>
    <p:extLst>
      <p:ext uri="{BB962C8B-B14F-4D97-AF65-F5344CB8AC3E}">
        <p14:creationId xmlns:p14="http://schemas.microsoft.com/office/powerpoint/2010/main" val="241341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3BD54-29B9-3D42-B178-776ED395AA8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8881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3BD54-29B9-3D42-B178-776ED395AA8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95411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C3BD54-29B9-3D42-B178-776ED395AA85}"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0152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3BD54-29B9-3D42-B178-776ED395AA85}" type="datetimeFigureOut">
              <a:rPr lang="en-US" smtClean="0"/>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1455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C3BD54-29B9-3D42-B178-776ED395AA85}"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26074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3C3BD54-29B9-3D42-B178-776ED395AA85}" type="datetimeFigureOut">
              <a:rPr lang="en-US" smtClean="0"/>
              <a:t>12/3/24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5594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6428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3BD54-29B9-3D42-B178-776ED395AA85}"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02742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C3BD54-29B9-3D42-B178-776ED395AA85}" type="datetimeFigureOut">
              <a:rPr lang="en-US" smtClean="0"/>
              <a:pPr/>
              <a:t>12/3/24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693756630"/>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2.png"/><Relationship Id="rId7" Type="http://schemas.openxmlformats.org/officeDocument/2006/relationships/diagramQuickStyle" Target="../diagrams/quickStyle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png"/><Relationship Id="rId9" Type="http://schemas.microsoft.com/office/2007/relationships/diagramDrawing" Target="../diagrams/drawing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3.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Picture 3" descr="Robot hands and technology">
            <a:extLst>
              <a:ext uri="{FF2B5EF4-FFF2-40B4-BE49-F238E27FC236}">
                <a16:creationId xmlns:a16="http://schemas.microsoft.com/office/drawing/2014/main" id="{1BBAD91F-5E1E-E8E5-9B0C-462E640843AE}"/>
              </a:ext>
            </a:extLst>
          </p:cNvPr>
          <p:cNvPicPr>
            <a:picLocks noChangeAspect="1"/>
          </p:cNvPicPr>
          <p:nvPr/>
        </p:nvPicPr>
        <p:blipFill>
          <a:blip r:embed="rId2"/>
          <a:srcRect l="17800" r="15542"/>
          <a:stretch/>
        </p:blipFill>
        <p:spPr>
          <a:xfrm>
            <a:off x="6093556" y="10"/>
            <a:ext cx="6095267" cy="6857990"/>
          </a:xfrm>
          <a:prstGeom prst="rect">
            <a:avLst/>
          </a:prstGeom>
          <a:ln>
            <a:noFill/>
          </a:ln>
          <a:effectLst/>
        </p:spPr>
      </p:pic>
      <p:pic>
        <p:nvPicPr>
          <p:cNvPr id="46" name="Picture 45">
            <a:extLst>
              <a:ext uri="{FF2B5EF4-FFF2-40B4-BE49-F238E27FC236}">
                <a16:creationId xmlns:a16="http://schemas.microsoft.com/office/drawing/2014/main" id="{0A59D270-32B9-42B3-935F-106B212414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36" name="Rectangle 35">
            <a:extLst>
              <a:ext uri="{FF2B5EF4-FFF2-40B4-BE49-F238E27FC236}">
                <a16:creationId xmlns:a16="http://schemas.microsoft.com/office/drawing/2014/main" id="{1D369348-41FF-46AE-8D88-31B1A1C4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FB0A67-0B98-F76F-AF8C-21A33B9FF4C6}"/>
              </a:ext>
            </a:extLst>
          </p:cNvPr>
          <p:cNvSpPr>
            <a:spLocks noGrp="1"/>
          </p:cNvSpPr>
          <p:nvPr>
            <p:ph type="ctrTitle"/>
          </p:nvPr>
        </p:nvSpPr>
        <p:spPr>
          <a:xfrm>
            <a:off x="680322" y="2403231"/>
            <a:ext cx="5192940" cy="2133600"/>
          </a:xfrm>
        </p:spPr>
        <p:txBody>
          <a:bodyPr vert="horz" lIns="91440" tIns="45720" rIns="91440" bIns="45720" rtlCol="0" anchor="ctr">
            <a:normAutofit/>
          </a:bodyPr>
          <a:lstStyle/>
          <a:p>
            <a:r>
              <a:rPr lang="en-US" sz="3800" dirty="0"/>
              <a:t>AI 2025: Transforming Forecasting for a Competitive Future</a:t>
            </a:r>
          </a:p>
        </p:txBody>
      </p:sp>
      <p:sp>
        <p:nvSpPr>
          <p:cNvPr id="5" name="TextBox 4">
            <a:extLst>
              <a:ext uri="{FF2B5EF4-FFF2-40B4-BE49-F238E27FC236}">
                <a16:creationId xmlns:a16="http://schemas.microsoft.com/office/drawing/2014/main" id="{8D380743-1C3A-7EB9-FB11-DF768B991EB1}"/>
              </a:ext>
            </a:extLst>
          </p:cNvPr>
          <p:cNvSpPr txBox="1"/>
          <p:nvPr/>
        </p:nvSpPr>
        <p:spPr>
          <a:xfrm>
            <a:off x="680323" y="4831173"/>
            <a:ext cx="5192940" cy="1117687"/>
          </a:xfrm>
          <a:prstGeom prst="rect">
            <a:avLst/>
          </a:prstGeom>
        </p:spPr>
        <p:txBody>
          <a:bodyPr vert="horz" lIns="91440" tIns="45720" rIns="91440" bIns="45720" rtlCol="0">
            <a:normAutofit/>
          </a:bodyPr>
          <a:lstStyle/>
          <a:p>
            <a:pPr algn="r" defTabSz="914400">
              <a:lnSpc>
                <a:spcPct val="90000"/>
              </a:lnSpc>
              <a:spcBef>
                <a:spcPts val="1000"/>
              </a:spcBef>
            </a:pPr>
            <a:r>
              <a:rPr lang="en-US" sz="2000"/>
              <a:t>Presented by: Anand Gupta</a:t>
            </a:r>
          </a:p>
        </p:txBody>
      </p:sp>
    </p:spTree>
    <p:extLst>
      <p:ext uri="{BB962C8B-B14F-4D97-AF65-F5344CB8AC3E}">
        <p14:creationId xmlns:p14="http://schemas.microsoft.com/office/powerpoint/2010/main" val="424685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A7F28853-B74B-87B7-6E39-D74AFE0CB718}"/>
              </a:ext>
            </a:extLst>
          </p:cNvPr>
          <p:cNvSpPr>
            <a:spLocks noGrp="1"/>
          </p:cNvSpPr>
          <p:nvPr>
            <p:ph idx="1"/>
          </p:nvPr>
        </p:nvSpPr>
        <p:spPr>
          <a:xfrm>
            <a:off x="680322" y="2336872"/>
            <a:ext cx="5041628" cy="4314939"/>
          </a:xfrm>
        </p:spPr>
        <p:txBody>
          <a:bodyPr>
            <a:normAutofit/>
          </a:bodyPr>
          <a:lstStyle/>
          <a:p>
            <a:pPr marL="0" indent="0">
              <a:buNone/>
            </a:pPr>
            <a:r>
              <a:rPr lang="en-US" sz="2000" b="1" i="0" u="none" strike="noStrike" dirty="0">
                <a:effectLst/>
              </a:rPr>
              <a:t>Base Fee</a:t>
            </a:r>
            <a:r>
              <a:rPr lang="en-US" sz="2000" b="0" i="0" u="none" strike="noStrike" dirty="0">
                <a:effectLst/>
              </a:rPr>
              <a:t>: $450,000 for project management and oversight.</a:t>
            </a:r>
          </a:p>
          <a:p>
            <a:pPr marL="0" indent="0">
              <a:buNone/>
            </a:pPr>
            <a:br>
              <a:rPr lang="en-US" sz="2000" b="0" i="0" u="none" strike="noStrike" dirty="0">
                <a:effectLst/>
              </a:rPr>
            </a:br>
            <a:r>
              <a:rPr lang="en-US" sz="2000" b="1" i="0" u="none" strike="noStrike" dirty="0">
                <a:effectLst/>
              </a:rPr>
              <a:t>Incentive Fee</a:t>
            </a:r>
            <a:r>
              <a:rPr lang="en-US" sz="2000" b="0" i="0" u="none" strike="noStrike" dirty="0">
                <a:effectLst/>
              </a:rPr>
              <a:t>: $50,000 tied to achieving:</a:t>
            </a:r>
          </a:p>
          <a:p>
            <a:pPr lvl="1"/>
            <a:r>
              <a:rPr lang="en-US" sz="1600" b="0" i="0" u="none" strike="noStrike" dirty="0">
                <a:effectLst/>
              </a:rPr>
              <a:t>AI readiness for media announcement.</a:t>
            </a:r>
          </a:p>
          <a:p>
            <a:pPr lvl="1"/>
            <a:r>
              <a:rPr lang="en-US" sz="1600" b="0" i="0" u="none" strike="noStrike" dirty="0">
                <a:effectLst/>
              </a:rPr>
              <a:t>Stakeholder alignment score &gt;90%.</a:t>
            </a:r>
          </a:p>
          <a:p>
            <a:pPr lvl="1"/>
            <a:r>
              <a:rPr lang="en-US" sz="1600" b="0" i="0" u="none" strike="noStrike" dirty="0">
                <a:effectLst/>
              </a:rPr>
              <a:t>90% completion of training programs.</a:t>
            </a:r>
          </a:p>
          <a:p>
            <a:pPr marL="0" indent="0">
              <a:buNone/>
            </a:pPr>
            <a:endParaRPr lang="en-US" sz="2000" b="1" i="0" u="none" strike="noStrike" dirty="0">
              <a:effectLst/>
            </a:endParaRPr>
          </a:p>
          <a:p>
            <a:pPr marL="0" indent="0">
              <a:buNone/>
            </a:pPr>
            <a:r>
              <a:rPr lang="en-US" sz="2000" b="1" i="0" u="none" strike="noStrike" dirty="0">
                <a:effectLst/>
              </a:rPr>
              <a:t>Transparency</a:t>
            </a:r>
            <a:endParaRPr lang="en-US" sz="2000" b="0" i="0" u="none" strike="noStrike" dirty="0">
              <a:effectLst/>
            </a:endParaRPr>
          </a:p>
          <a:p>
            <a:pPr lvl="1"/>
            <a:r>
              <a:rPr lang="en-US" sz="1600" b="0" i="0" u="none" strike="noStrike" dirty="0">
                <a:effectLst/>
              </a:rPr>
              <a:t>Regular reporting on resource utilization and budget adherence.</a:t>
            </a:r>
          </a:p>
          <a:p>
            <a:pPr lvl="1"/>
            <a:r>
              <a:rPr lang="en-US" sz="1600" dirty="0"/>
              <a:t>Regular updates on Project Schedule and Timeline adherence.</a:t>
            </a:r>
            <a:endParaRPr lang="en-US" sz="1600" b="0" i="0" u="none" strike="noStrike" dirty="0">
              <a:effectLst/>
            </a:endParaRPr>
          </a:p>
          <a:p>
            <a:endParaRPr lang="en-US" sz="2000" dirty="0"/>
          </a:p>
        </p:txBody>
      </p:sp>
      <p:pic>
        <p:nvPicPr>
          <p:cNvPr id="5" name="Picture 4" descr="Graph">
            <a:extLst>
              <a:ext uri="{FF2B5EF4-FFF2-40B4-BE49-F238E27FC236}">
                <a16:creationId xmlns:a16="http://schemas.microsoft.com/office/drawing/2014/main" id="{0F5562F3-0D3E-F6E7-A7E6-061E79E84111}"/>
              </a:ext>
            </a:extLst>
          </p:cNvPr>
          <p:cNvPicPr>
            <a:picLocks noChangeAspect="1"/>
          </p:cNvPicPr>
          <p:nvPr/>
        </p:nvPicPr>
        <p:blipFill>
          <a:blip r:embed="rId3"/>
          <a:srcRect l="16597" r="27862" b="-1"/>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786CBF3-CB92-1D63-2133-0EBE01A40A11}"/>
              </a:ext>
            </a:extLst>
          </p:cNvPr>
          <p:cNvSpPr>
            <a:spLocks noGrp="1"/>
          </p:cNvSpPr>
          <p:nvPr>
            <p:ph type="title"/>
          </p:nvPr>
        </p:nvSpPr>
        <p:spPr>
          <a:xfrm>
            <a:off x="680321" y="753228"/>
            <a:ext cx="5041629" cy="1080938"/>
          </a:xfrm>
        </p:spPr>
        <p:txBody>
          <a:bodyPr>
            <a:normAutofit/>
          </a:bodyPr>
          <a:lstStyle/>
          <a:p>
            <a:r>
              <a:rPr lang="en-US" dirty="0"/>
              <a:t>Fee Structure and Incentives</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162457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7608-ABCB-1554-1167-2198427E3DAB}"/>
              </a:ext>
            </a:extLst>
          </p:cNvPr>
          <p:cNvSpPr>
            <a:spLocks noGrp="1"/>
          </p:cNvSpPr>
          <p:nvPr>
            <p:ph type="title"/>
          </p:nvPr>
        </p:nvSpPr>
        <p:spPr/>
        <p:txBody>
          <a:bodyPr/>
          <a:lstStyle/>
          <a:p>
            <a:r>
              <a:rPr lang="en-US" dirty="0"/>
              <a:t>Risks, Assumptions, and Governance</a:t>
            </a:r>
          </a:p>
        </p:txBody>
      </p:sp>
      <p:graphicFrame>
        <p:nvGraphicFramePr>
          <p:cNvPr id="5" name="Content Placeholder 2">
            <a:extLst>
              <a:ext uri="{FF2B5EF4-FFF2-40B4-BE49-F238E27FC236}">
                <a16:creationId xmlns:a16="http://schemas.microsoft.com/office/drawing/2014/main" id="{7F0F5882-8F0B-3F7A-323B-56C067B50C9E}"/>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60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7" name="Rectangle 36">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0AA6C-D5D9-0F42-A7A2-7EBC331EAFBB}"/>
              </a:ext>
            </a:extLst>
          </p:cNvPr>
          <p:cNvSpPr>
            <a:spLocks noGrp="1"/>
          </p:cNvSpPr>
          <p:nvPr>
            <p:ph type="title"/>
          </p:nvPr>
        </p:nvSpPr>
        <p:spPr>
          <a:xfrm>
            <a:off x="6770849" y="643466"/>
            <a:ext cx="3846292" cy="5205943"/>
          </a:xfrm>
        </p:spPr>
        <p:txBody>
          <a:bodyPr anchor="b">
            <a:normAutofit/>
          </a:bodyPr>
          <a:lstStyle/>
          <a:p>
            <a:pPr algn="r"/>
            <a:r>
              <a:rPr lang="en-US" sz="4800">
                <a:solidFill>
                  <a:schemeClr val="accent1"/>
                </a:solidFill>
              </a:rPr>
              <a:t>Project Schedule Overview</a:t>
            </a:r>
          </a:p>
        </p:txBody>
      </p:sp>
      <p:sp>
        <p:nvSpPr>
          <p:cNvPr id="3" name="Content Placeholder 2">
            <a:extLst>
              <a:ext uri="{FF2B5EF4-FFF2-40B4-BE49-F238E27FC236}">
                <a16:creationId xmlns:a16="http://schemas.microsoft.com/office/drawing/2014/main" id="{540066FE-D30E-B2C5-5788-0195D12C29D3}"/>
              </a:ext>
            </a:extLst>
          </p:cNvPr>
          <p:cNvSpPr>
            <a:spLocks noGrp="1"/>
          </p:cNvSpPr>
          <p:nvPr>
            <p:ph idx="1"/>
          </p:nvPr>
        </p:nvSpPr>
        <p:spPr>
          <a:xfrm>
            <a:off x="680321" y="965200"/>
            <a:ext cx="5410207" cy="4884209"/>
          </a:xfrm>
        </p:spPr>
        <p:txBody>
          <a:bodyPr anchor="ctr">
            <a:normAutofit/>
          </a:bodyPr>
          <a:lstStyle/>
          <a:p>
            <a:pPr marL="0" indent="0">
              <a:buNone/>
            </a:pPr>
            <a:r>
              <a:rPr lang="en-US" sz="2000" b="1" i="0" u="none" strike="noStrike">
                <a:effectLst/>
              </a:rPr>
              <a:t>Objective</a:t>
            </a:r>
            <a:r>
              <a:rPr lang="en-US" sz="2000" b="0" i="0" u="none" strike="noStrike">
                <a:effectLst/>
                <a:latin typeface="-webkit-standard"/>
              </a:rPr>
              <a:t>: To provide a high-level schedule that encompasses technical, operational, and strategic goals, including media events, layoffs, and integration milestones.</a:t>
            </a:r>
            <a:endParaRPr lang="en-US" sz="2000"/>
          </a:p>
        </p:txBody>
      </p:sp>
    </p:spTree>
    <p:extLst>
      <p:ext uri="{BB962C8B-B14F-4D97-AF65-F5344CB8AC3E}">
        <p14:creationId xmlns:p14="http://schemas.microsoft.com/office/powerpoint/2010/main" val="237953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6000"/>
                <a:shade val="100000"/>
                <a:hueMod val="270000"/>
                <a:satMod val="200000"/>
                <a:lumMod val="46000"/>
                <a:lumOff val="54000"/>
              </a:schemeClr>
            </a:gs>
            <a:gs pos="32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88F0-F8DD-9124-2F98-9617AB9FEFC8}"/>
              </a:ext>
            </a:extLst>
          </p:cNvPr>
          <p:cNvSpPr>
            <a:spLocks noGrp="1"/>
          </p:cNvSpPr>
          <p:nvPr>
            <p:ph type="title"/>
          </p:nvPr>
        </p:nvSpPr>
        <p:spPr/>
        <p:txBody>
          <a:bodyPr/>
          <a:lstStyle/>
          <a:p>
            <a:r>
              <a:rPr lang="en-US" dirty="0"/>
              <a:t>Project Timeline and Milestones</a:t>
            </a:r>
          </a:p>
        </p:txBody>
      </p:sp>
      <p:pic>
        <p:nvPicPr>
          <p:cNvPr id="4" name="Content Placeholder 3">
            <a:extLst>
              <a:ext uri="{FF2B5EF4-FFF2-40B4-BE49-F238E27FC236}">
                <a16:creationId xmlns:a16="http://schemas.microsoft.com/office/drawing/2014/main" id="{CEDFF878-D4E8-D4A5-42C5-A49BDBF10ABA}"/>
              </a:ext>
            </a:extLst>
          </p:cNvPr>
          <p:cNvPicPr>
            <a:picLocks noGrp="1" noChangeAspect="1"/>
          </p:cNvPicPr>
          <p:nvPr>
            <p:ph idx="1"/>
          </p:nvPr>
        </p:nvPicPr>
        <p:blipFill>
          <a:blip r:embed="rId2" cstate="print">
            <a:alphaModFix/>
            <a:lum/>
            <a:extLst>
              <a:ext uri="{28A0092B-C50C-407E-A947-70E740481C1C}">
                <a14:useLocalDpi xmlns:a14="http://schemas.microsoft.com/office/drawing/2010/main" val="0"/>
              </a:ext>
            </a:extLst>
          </a:blip>
          <a:srcRect/>
          <a:stretch>
            <a:fillRect/>
          </a:stretch>
        </p:blipFill>
        <p:spPr bwMode="auto">
          <a:xfrm>
            <a:off x="249383" y="2087418"/>
            <a:ext cx="11674762" cy="4692073"/>
          </a:xfrm>
          <a:prstGeom prst="rect">
            <a:avLst/>
          </a:prstGeom>
          <a:blipFill>
            <a:blip r:embed="rId3"/>
            <a:tile tx="0" ty="0" sx="100000" sy="100000" flip="none" algn="tl"/>
          </a:blipFill>
          <a:ln>
            <a:noFill/>
          </a:ln>
        </p:spPr>
      </p:pic>
    </p:spTree>
    <p:extLst>
      <p:ext uri="{BB962C8B-B14F-4D97-AF65-F5344CB8AC3E}">
        <p14:creationId xmlns:p14="http://schemas.microsoft.com/office/powerpoint/2010/main" val="62677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Digital financial graph">
            <a:extLst>
              <a:ext uri="{FF2B5EF4-FFF2-40B4-BE49-F238E27FC236}">
                <a16:creationId xmlns:a16="http://schemas.microsoft.com/office/drawing/2014/main" id="{1C22A9A7-4E49-74AD-401B-8988F332A7DF}"/>
              </a:ext>
            </a:extLst>
          </p:cNvPr>
          <p:cNvPicPr>
            <a:picLocks noChangeAspect="1"/>
          </p:cNvPicPr>
          <p:nvPr/>
        </p:nvPicPr>
        <p:blipFill>
          <a:blip r:embed="rId3"/>
          <a:srcRect l="26662" r="11373" b="-2"/>
          <a:stretch/>
        </p:blipFill>
        <p:spPr>
          <a:xfrm>
            <a:off x="4636008" y="10"/>
            <a:ext cx="7552815" cy="6856310"/>
          </a:xfrm>
          <a:prstGeom prst="rect">
            <a:avLst/>
          </a:prstGeom>
          <a:ln>
            <a:noFill/>
          </a:ln>
          <a:effectLst/>
        </p:spPr>
      </p:pic>
      <p:sp>
        <p:nvSpPr>
          <p:cNvPr id="13" name="Rectangle 12">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6995670-7FCB-9E25-A174-7B8F31001C14}"/>
              </a:ext>
            </a:extLst>
          </p:cNvPr>
          <p:cNvSpPr>
            <a:spLocks noGrp="1"/>
          </p:cNvSpPr>
          <p:nvPr>
            <p:ph type="title"/>
          </p:nvPr>
        </p:nvSpPr>
        <p:spPr>
          <a:xfrm>
            <a:off x="680322" y="753228"/>
            <a:ext cx="3679028" cy="1080938"/>
          </a:xfrm>
        </p:spPr>
        <p:txBody>
          <a:bodyPr>
            <a:normAutofit/>
          </a:bodyPr>
          <a:lstStyle/>
          <a:p>
            <a:r>
              <a:rPr lang="en-US" sz="3200"/>
              <a:t>Broader View</a:t>
            </a:r>
          </a:p>
        </p:txBody>
      </p:sp>
      <p:pic>
        <p:nvPicPr>
          <p:cNvPr id="15" name="Picture 14">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5AF3F45C-AB85-0AD4-844B-8CDD9FDA59AA}"/>
              </a:ext>
            </a:extLst>
          </p:cNvPr>
          <p:cNvSpPr>
            <a:spLocks noGrp="1"/>
          </p:cNvSpPr>
          <p:nvPr>
            <p:ph idx="1"/>
          </p:nvPr>
        </p:nvSpPr>
        <p:spPr>
          <a:xfrm>
            <a:off x="272054" y="2336873"/>
            <a:ext cx="3989904" cy="3599316"/>
          </a:xfrm>
        </p:spPr>
        <p:txBody>
          <a:bodyPr>
            <a:normAutofit/>
          </a:bodyPr>
          <a:lstStyle/>
          <a:p>
            <a:pPr marL="0" indent="0">
              <a:buNone/>
            </a:pPr>
            <a:r>
              <a:rPr lang="en-US" sz="1600" b="0" i="0" u="none" strike="noStrike" dirty="0">
                <a:effectLst/>
              </a:rPr>
              <a:t>The schedule includes critical non-technical activities:</a:t>
            </a:r>
          </a:p>
          <a:p>
            <a:pPr>
              <a:buFont typeface="Arial" panose="020B0604020202020204" pitchFamily="34" charset="0"/>
              <a:buChar char="•"/>
            </a:pPr>
            <a:r>
              <a:rPr lang="en-US" sz="1600" b="1" i="0" u="none" strike="noStrike" dirty="0">
                <a:effectLst/>
              </a:rPr>
              <a:t>Wall Street Perception</a:t>
            </a:r>
            <a:r>
              <a:rPr lang="en-US" sz="1600" b="0" i="0" u="none" strike="noStrike" dirty="0">
                <a:effectLst/>
              </a:rPr>
              <a:t>: Delivering a functional dashboard prototype for the April 1 media announcement.</a:t>
            </a:r>
          </a:p>
          <a:p>
            <a:pPr>
              <a:buFont typeface="Arial" panose="020B0604020202020204" pitchFamily="34" charset="0"/>
              <a:buChar char="•"/>
            </a:pPr>
            <a:r>
              <a:rPr lang="en-US" sz="1600" b="1" i="0" u="none" strike="noStrike" dirty="0">
                <a:effectLst/>
              </a:rPr>
              <a:t>Workforce Transition</a:t>
            </a:r>
            <a:r>
              <a:rPr lang="en-US" sz="1600" b="0" i="0" u="none" strike="noStrike" dirty="0">
                <a:effectLst/>
              </a:rPr>
              <a:t>: Managing layoffs while ensuring operational continuity.</a:t>
            </a:r>
          </a:p>
          <a:p>
            <a:pPr>
              <a:buFont typeface="Arial" panose="020B0604020202020204" pitchFamily="34" charset="0"/>
              <a:buChar char="•"/>
            </a:pPr>
            <a:r>
              <a:rPr lang="en-US" sz="1600" b="1" i="0" u="none" strike="noStrike" dirty="0">
                <a:effectLst/>
              </a:rPr>
              <a:t>Post-Merger Planning</a:t>
            </a:r>
            <a:r>
              <a:rPr lang="en-US" sz="1600" b="0" i="0" u="none" strike="noStrike" dirty="0">
                <a:effectLst/>
              </a:rPr>
              <a:t>: Ensuring AI is ready to scale for integration with the acquired company.</a:t>
            </a:r>
          </a:p>
          <a:p>
            <a:endParaRPr lang="en-US" sz="1600" dirty="0"/>
          </a:p>
        </p:txBody>
      </p:sp>
    </p:spTree>
    <p:extLst>
      <p:ext uri="{BB962C8B-B14F-4D97-AF65-F5344CB8AC3E}">
        <p14:creationId xmlns:p14="http://schemas.microsoft.com/office/powerpoint/2010/main" val="127334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Drawings on colorful paper">
            <a:extLst>
              <a:ext uri="{FF2B5EF4-FFF2-40B4-BE49-F238E27FC236}">
                <a16:creationId xmlns:a16="http://schemas.microsoft.com/office/drawing/2014/main" id="{6FBF1602-A103-4294-394B-026EE32DD4D7}"/>
              </a:ext>
            </a:extLst>
          </p:cNvPr>
          <p:cNvPicPr>
            <a:picLocks noChangeAspect="1"/>
          </p:cNvPicPr>
          <p:nvPr/>
        </p:nvPicPr>
        <p:blipFill>
          <a:blip r:embed="rId3"/>
          <a:srcRect l="17280" r="37537"/>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A81757C-4702-6606-97FC-FD22E95433F7}"/>
              </a:ext>
            </a:extLst>
          </p:cNvPr>
          <p:cNvSpPr>
            <a:spLocks noGrp="1"/>
          </p:cNvSpPr>
          <p:nvPr>
            <p:ph type="title"/>
          </p:nvPr>
        </p:nvSpPr>
        <p:spPr>
          <a:xfrm>
            <a:off x="680321" y="753228"/>
            <a:ext cx="7087552" cy="1080938"/>
          </a:xfrm>
        </p:spPr>
        <p:txBody>
          <a:bodyPr>
            <a:normAutofit/>
          </a:bodyPr>
          <a:lstStyle/>
          <a:p>
            <a:r>
              <a:rPr lang="en-US" dirty="0"/>
              <a:t>Schedule Alignment with Agile</a:t>
            </a:r>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AF32D782-4485-4A40-D489-B6129038EAD5}"/>
              </a:ext>
            </a:extLst>
          </p:cNvPr>
          <p:cNvSpPr>
            <a:spLocks noGrp="1"/>
          </p:cNvSpPr>
          <p:nvPr>
            <p:ph idx="1"/>
          </p:nvPr>
        </p:nvSpPr>
        <p:spPr>
          <a:xfrm>
            <a:off x="680321" y="2336873"/>
            <a:ext cx="6423211" cy="3599316"/>
          </a:xfrm>
        </p:spPr>
        <p:txBody>
          <a:bodyPr>
            <a:normAutofit lnSpcReduction="10000"/>
          </a:bodyPr>
          <a:lstStyle/>
          <a:p>
            <a:endParaRPr lang="en-US" sz="1600" b="1" i="0" u="none" strike="noStrike" dirty="0">
              <a:effectLst/>
            </a:endParaRPr>
          </a:p>
          <a:p>
            <a:pPr marL="0" indent="0">
              <a:buNone/>
            </a:pPr>
            <a:r>
              <a:rPr lang="en-US" sz="1600" b="1" i="0" u="none" strike="noStrike" dirty="0">
                <a:effectLst/>
              </a:rPr>
              <a:t>Iterative Development</a:t>
            </a:r>
            <a:r>
              <a:rPr lang="en-US" sz="1600" b="0" i="0" u="none" strike="noStrike" dirty="0">
                <a:effectLst/>
              </a:rPr>
              <a:t>:</a:t>
            </a:r>
          </a:p>
          <a:p>
            <a:pPr marL="742950" lvl="1" indent="-285750">
              <a:buFont typeface="+mj-lt"/>
              <a:buAutoNum type="arabicPeriod"/>
            </a:pPr>
            <a:r>
              <a:rPr lang="en-US" sz="1600" b="0" i="0" u="none" strike="noStrike" dirty="0">
                <a:effectLst/>
              </a:rPr>
              <a:t>Conduct sprints every four weeks for iterative review and stakeholder feedback.</a:t>
            </a:r>
          </a:p>
          <a:p>
            <a:pPr marL="742950" lvl="1" indent="-285750">
              <a:buFont typeface="+mj-lt"/>
              <a:buAutoNum type="arabicPeriod"/>
            </a:pPr>
            <a:r>
              <a:rPr lang="en-US" sz="1600" b="0" i="0" u="none" strike="noStrike" dirty="0">
                <a:effectLst/>
              </a:rPr>
              <a:t>Ensure alignment with Agile principles for flexibility and adaptability.</a:t>
            </a:r>
          </a:p>
          <a:p>
            <a:pPr marL="0" indent="0">
              <a:buNone/>
            </a:pPr>
            <a:r>
              <a:rPr lang="en-US" sz="1600" b="1" i="0" u="none" strike="noStrike" dirty="0">
                <a:effectLst/>
              </a:rPr>
              <a:t>Key Sprint Objectives</a:t>
            </a:r>
            <a:r>
              <a:rPr lang="en-US" sz="1600" b="0" i="0" u="none" strike="noStrike" dirty="0">
                <a:effectLst/>
              </a:rPr>
              <a:t>:</a:t>
            </a:r>
          </a:p>
          <a:p>
            <a:pPr marL="742950" lvl="1" indent="-285750">
              <a:buFont typeface="+mj-lt"/>
              <a:buAutoNum type="arabicPeriod"/>
            </a:pPr>
            <a:r>
              <a:rPr lang="en-US" sz="1600" b="0" i="0" u="none" strike="noStrike" dirty="0">
                <a:effectLst/>
              </a:rPr>
              <a:t>January-February: Stakeholder engagement and requirement gathering.</a:t>
            </a:r>
          </a:p>
          <a:p>
            <a:pPr marL="742950" lvl="1" indent="-285750">
              <a:buFont typeface="+mj-lt"/>
              <a:buAutoNum type="arabicPeriod"/>
            </a:pPr>
            <a:r>
              <a:rPr lang="en-US" sz="1600" b="0" i="0" u="none" strike="noStrike" dirty="0">
                <a:effectLst/>
              </a:rPr>
              <a:t>February-March: Prototype development and validation.</a:t>
            </a:r>
          </a:p>
          <a:p>
            <a:pPr marL="742950" lvl="1" indent="-285750">
              <a:buFont typeface="+mj-lt"/>
              <a:buAutoNum type="arabicPeriod"/>
            </a:pPr>
            <a:r>
              <a:rPr lang="en-US" sz="1600" dirty="0"/>
              <a:t>April</a:t>
            </a:r>
            <a:r>
              <a:rPr lang="en-US" sz="1600" b="0" i="0" u="none" strike="noStrike" dirty="0">
                <a:effectLst/>
              </a:rPr>
              <a:t>-August: Integration testing and training program design.</a:t>
            </a:r>
          </a:p>
          <a:p>
            <a:pPr marL="742950" lvl="1" indent="-285750">
              <a:buFont typeface="+mj-lt"/>
              <a:buAutoNum type="arabicPeriod"/>
            </a:pPr>
            <a:r>
              <a:rPr lang="en-US" sz="1600" b="0" i="0" u="none" strike="noStrike" dirty="0">
                <a:effectLst/>
              </a:rPr>
              <a:t>June-August: Full deployment and change management activities.</a:t>
            </a:r>
          </a:p>
          <a:p>
            <a:endParaRPr lang="en-US" sz="1600" dirty="0"/>
          </a:p>
        </p:txBody>
      </p:sp>
    </p:spTree>
    <p:extLst>
      <p:ext uri="{BB962C8B-B14F-4D97-AF65-F5344CB8AC3E}">
        <p14:creationId xmlns:p14="http://schemas.microsoft.com/office/powerpoint/2010/main" val="86004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7BBB-D397-FFC7-8908-6E571776F3C0}"/>
              </a:ext>
            </a:extLst>
          </p:cNvPr>
          <p:cNvSpPr>
            <a:spLocks noGrp="1"/>
          </p:cNvSpPr>
          <p:nvPr>
            <p:ph type="title"/>
          </p:nvPr>
        </p:nvSpPr>
        <p:spPr>
          <a:xfrm>
            <a:off x="680321" y="753228"/>
            <a:ext cx="9613861" cy="1080938"/>
          </a:xfrm>
        </p:spPr>
        <p:txBody>
          <a:bodyPr>
            <a:normAutofit/>
          </a:bodyPr>
          <a:lstStyle/>
          <a:p>
            <a:r>
              <a:rPr lang="en-US"/>
              <a:t>Schedule Feasibility</a:t>
            </a:r>
          </a:p>
        </p:txBody>
      </p:sp>
      <p:graphicFrame>
        <p:nvGraphicFramePr>
          <p:cNvPr id="5" name="Content Placeholder 2">
            <a:extLst>
              <a:ext uri="{FF2B5EF4-FFF2-40B4-BE49-F238E27FC236}">
                <a16:creationId xmlns:a16="http://schemas.microsoft.com/office/drawing/2014/main" id="{2D9B05D0-FBE7-BF77-BD51-303427D34DFA}"/>
              </a:ext>
            </a:extLst>
          </p:cNvPr>
          <p:cNvGraphicFramePr>
            <a:graphicFrameLocks noGrp="1"/>
          </p:cNvGraphicFramePr>
          <p:nvPr>
            <p:ph idx="1"/>
            <p:extLst>
              <p:ext uri="{D42A27DB-BD31-4B8C-83A1-F6EECF244321}">
                <p14:modId xmlns:p14="http://schemas.microsoft.com/office/powerpoint/2010/main" val="250567812"/>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390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5" name="Picture 54">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7" name="Rectangle 56">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C3338-D23D-CCF5-B674-C07909727A6E}"/>
              </a:ext>
            </a:extLst>
          </p:cNvPr>
          <p:cNvSpPr>
            <a:spLocks noGrp="1"/>
          </p:cNvSpPr>
          <p:nvPr>
            <p:ph type="title"/>
          </p:nvPr>
        </p:nvSpPr>
        <p:spPr>
          <a:xfrm>
            <a:off x="7029467" y="1652057"/>
            <a:ext cx="3846292" cy="5205943"/>
          </a:xfrm>
        </p:spPr>
        <p:txBody>
          <a:bodyPr vert="horz" lIns="91440" tIns="45720" rIns="91440" bIns="45720" rtlCol="0" anchor="b">
            <a:normAutofit/>
          </a:bodyPr>
          <a:lstStyle/>
          <a:p>
            <a:pPr algn="r"/>
            <a:r>
              <a:rPr lang="en-US" sz="4800" dirty="0">
                <a:solidFill>
                  <a:schemeClr val="accent1"/>
                </a:solidFill>
              </a:rPr>
              <a:t>Project Budget Overview</a:t>
            </a:r>
            <a:br>
              <a:rPr lang="en-US" sz="4800" dirty="0">
                <a:solidFill>
                  <a:schemeClr val="accent1"/>
                </a:solidFill>
              </a:rPr>
            </a:br>
            <a:endParaRPr lang="en-US" sz="4800" dirty="0">
              <a:solidFill>
                <a:schemeClr val="accent1"/>
              </a:solidFill>
            </a:endParaRPr>
          </a:p>
        </p:txBody>
      </p:sp>
      <p:sp>
        <p:nvSpPr>
          <p:cNvPr id="3" name="Content Placeholder 2">
            <a:extLst>
              <a:ext uri="{FF2B5EF4-FFF2-40B4-BE49-F238E27FC236}">
                <a16:creationId xmlns:a16="http://schemas.microsoft.com/office/drawing/2014/main" id="{ECCBEBC0-9D2C-95AB-18DB-8A00F77ED45D}"/>
              </a:ext>
            </a:extLst>
          </p:cNvPr>
          <p:cNvSpPr>
            <a:spLocks noGrp="1"/>
          </p:cNvSpPr>
          <p:nvPr>
            <p:ph idx="1"/>
          </p:nvPr>
        </p:nvSpPr>
        <p:spPr>
          <a:xfrm>
            <a:off x="680321" y="965200"/>
            <a:ext cx="5410207" cy="4884209"/>
          </a:xfrm>
        </p:spPr>
        <p:txBody>
          <a:bodyPr vert="horz" lIns="91440" tIns="45720" rIns="91440" bIns="45720" rtlCol="0" anchor="ctr">
            <a:normAutofit/>
          </a:bodyPr>
          <a:lstStyle/>
          <a:p>
            <a:pPr marL="0" indent="0">
              <a:buNone/>
            </a:pPr>
            <a:r>
              <a:rPr lang="en-US" sz="2000" b="1" i="0" u="none" strike="noStrike">
                <a:effectLst/>
              </a:rPr>
              <a:t>Objective</a:t>
            </a:r>
            <a:r>
              <a:rPr lang="en-US" sz="2000" b="0" i="0" u="none" strike="noStrike">
                <a:effectLst/>
              </a:rPr>
              <a:t>: Align the budget with project goals, fee structure, and resource allocation.</a:t>
            </a:r>
            <a:endParaRPr lang="en-US" sz="2000"/>
          </a:p>
        </p:txBody>
      </p:sp>
    </p:spTree>
    <p:extLst>
      <p:ext uri="{BB962C8B-B14F-4D97-AF65-F5344CB8AC3E}">
        <p14:creationId xmlns:p14="http://schemas.microsoft.com/office/powerpoint/2010/main" val="160758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3A1F-2AFD-03B1-161D-321FB85A2D1E}"/>
              </a:ext>
            </a:extLst>
          </p:cNvPr>
          <p:cNvSpPr>
            <a:spLocks noGrp="1"/>
          </p:cNvSpPr>
          <p:nvPr>
            <p:ph type="title"/>
          </p:nvPr>
        </p:nvSpPr>
        <p:spPr>
          <a:xfrm>
            <a:off x="680321" y="753228"/>
            <a:ext cx="9613861" cy="1080938"/>
          </a:xfrm>
        </p:spPr>
        <p:txBody>
          <a:bodyPr>
            <a:normAutofit/>
          </a:bodyPr>
          <a:lstStyle/>
          <a:p>
            <a:r>
              <a:rPr lang="en-US" dirty="0"/>
              <a:t>Resource Allocation and Costs</a:t>
            </a:r>
          </a:p>
        </p:txBody>
      </p:sp>
      <p:graphicFrame>
        <p:nvGraphicFramePr>
          <p:cNvPr id="4" name="Content Placeholder 3">
            <a:extLst>
              <a:ext uri="{FF2B5EF4-FFF2-40B4-BE49-F238E27FC236}">
                <a16:creationId xmlns:a16="http://schemas.microsoft.com/office/drawing/2014/main" id="{81EAE93F-2ED3-F970-AD05-F269E73EBADE}"/>
              </a:ext>
            </a:extLst>
          </p:cNvPr>
          <p:cNvGraphicFramePr>
            <a:graphicFrameLocks noGrp="1"/>
          </p:cNvGraphicFramePr>
          <p:nvPr>
            <p:ph idx="1"/>
            <p:extLst>
              <p:ext uri="{D42A27DB-BD31-4B8C-83A1-F6EECF244321}">
                <p14:modId xmlns:p14="http://schemas.microsoft.com/office/powerpoint/2010/main" val="448121451"/>
              </p:ext>
            </p:extLst>
          </p:nvPr>
        </p:nvGraphicFramePr>
        <p:xfrm>
          <a:off x="680321" y="2370348"/>
          <a:ext cx="10831358" cy="3924656"/>
        </p:xfrm>
        <a:graphic>
          <a:graphicData uri="http://schemas.openxmlformats.org/drawingml/2006/table">
            <a:tbl>
              <a:tblPr firstRow="1" bandRow="1">
                <a:tableStyleId>{3C2FFA5D-87B4-456A-9821-1D502468CF0F}</a:tableStyleId>
              </a:tblPr>
              <a:tblGrid>
                <a:gridCol w="4087271">
                  <a:extLst>
                    <a:ext uri="{9D8B030D-6E8A-4147-A177-3AD203B41FA5}">
                      <a16:colId xmlns:a16="http://schemas.microsoft.com/office/drawing/2014/main" val="2086808614"/>
                    </a:ext>
                  </a:extLst>
                </a:gridCol>
                <a:gridCol w="2057376">
                  <a:extLst>
                    <a:ext uri="{9D8B030D-6E8A-4147-A177-3AD203B41FA5}">
                      <a16:colId xmlns:a16="http://schemas.microsoft.com/office/drawing/2014/main" val="518896086"/>
                    </a:ext>
                  </a:extLst>
                </a:gridCol>
                <a:gridCol w="3159054">
                  <a:extLst>
                    <a:ext uri="{9D8B030D-6E8A-4147-A177-3AD203B41FA5}">
                      <a16:colId xmlns:a16="http://schemas.microsoft.com/office/drawing/2014/main" val="1821787604"/>
                    </a:ext>
                  </a:extLst>
                </a:gridCol>
                <a:gridCol w="1527657">
                  <a:extLst>
                    <a:ext uri="{9D8B030D-6E8A-4147-A177-3AD203B41FA5}">
                      <a16:colId xmlns:a16="http://schemas.microsoft.com/office/drawing/2014/main" val="3828563195"/>
                    </a:ext>
                  </a:extLst>
                </a:gridCol>
              </a:tblGrid>
              <a:tr h="490582">
                <a:tc>
                  <a:txBody>
                    <a:bodyPr/>
                    <a:lstStyle/>
                    <a:p>
                      <a:pPr algn="ctr" fontAlgn="t"/>
                      <a:r>
                        <a:rPr lang="en-US" sz="2300" u="none" strike="noStrike">
                          <a:effectLst/>
                        </a:rPr>
                        <a:t>Resource</a:t>
                      </a:r>
                      <a:endParaRPr lang="en-US" sz="2300" b="1" i="0" u="none" strike="noStrike">
                        <a:solidFill>
                          <a:srgbClr val="000000"/>
                        </a:solidFill>
                        <a:effectLst/>
                        <a:latin typeface="Calibri" panose="020F0502020204030204" pitchFamily="34" charset="0"/>
                      </a:endParaRPr>
                    </a:p>
                  </a:txBody>
                  <a:tcPr marL="19673" marR="19673" marT="19673" marB="0"/>
                </a:tc>
                <a:tc>
                  <a:txBody>
                    <a:bodyPr/>
                    <a:lstStyle/>
                    <a:p>
                      <a:pPr algn="ctr" fontAlgn="t"/>
                      <a:r>
                        <a:rPr lang="en-US" sz="2300" u="none" strike="noStrike">
                          <a:effectLst/>
                        </a:rPr>
                        <a:t>Daily Rate</a:t>
                      </a:r>
                      <a:endParaRPr lang="en-US" sz="2300" b="1" i="0" u="none" strike="noStrike">
                        <a:solidFill>
                          <a:srgbClr val="000000"/>
                        </a:solidFill>
                        <a:effectLst/>
                        <a:latin typeface="Calibri" panose="020F0502020204030204" pitchFamily="34" charset="0"/>
                      </a:endParaRPr>
                    </a:p>
                  </a:txBody>
                  <a:tcPr marL="19673" marR="19673" marT="19673" marB="0"/>
                </a:tc>
                <a:tc>
                  <a:txBody>
                    <a:bodyPr/>
                    <a:lstStyle/>
                    <a:p>
                      <a:pPr algn="ctr" fontAlgn="t"/>
                      <a:r>
                        <a:rPr lang="en-US" sz="2300" u="none" strike="noStrike">
                          <a:effectLst/>
                        </a:rPr>
                        <a:t>Duration (Days)</a:t>
                      </a:r>
                      <a:endParaRPr lang="en-US" sz="2300" b="1" i="0" u="none" strike="noStrike">
                        <a:solidFill>
                          <a:srgbClr val="000000"/>
                        </a:solidFill>
                        <a:effectLst/>
                        <a:latin typeface="Calibri" panose="020F0502020204030204" pitchFamily="34" charset="0"/>
                      </a:endParaRPr>
                    </a:p>
                  </a:txBody>
                  <a:tcPr marL="19673" marR="19673" marT="19673" marB="0"/>
                </a:tc>
                <a:tc>
                  <a:txBody>
                    <a:bodyPr/>
                    <a:lstStyle/>
                    <a:p>
                      <a:pPr algn="ctr" fontAlgn="t"/>
                      <a:r>
                        <a:rPr lang="en-US" sz="2300" u="none" strike="noStrike">
                          <a:effectLst/>
                        </a:rPr>
                        <a:t>Cost</a:t>
                      </a:r>
                      <a:endParaRPr lang="en-US" sz="2300" b="1" i="0" u="none" strike="noStrike">
                        <a:solidFill>
                          <a:srgbClr val="000000"/>
                        </a:solidFill>
                        <a:effectLst/>
                        <a:latin typeface="Calibri" panose="020F0502020204030204" pitchFamily="34" charset="0"/>
                      </a:endParaRPr>
                    </a:p>
                  </a:txBody>
                  <a:tcPr marL="19673" marR="19673" marT="19673" marB="0"/>
                </a:tc>
                <a:extLst>
                  <a:ext uri="{0D108BD9-81ED-4DB2-BD59-A6C34878D82A}">
                    <a16:rowId xmlns:a16="http://schemas.microsoft.com/office/drawing/2014/main" val="547649358"/>
                  </a:ext>
                </a:extLst>
              </a:tr>
              <a:tr h="490582">
                <a:tc>
                  <a:txBody>
                    <a:bodyPr/>
                    <a:lstStyle/>
                    <a:p>
                      <a:pPr algn="l" fontAlgn="b"/>
                      <a:r>
                        <a:rPr lang="en-US" sz="2300" u="none" strike="noStrike" dirty="0">
                          <a:effectLst/>
                        </a:rPr>
                        <a:t>Project Manager (Me)</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1000</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120 (FT) + 75 (25%)</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157500</a:t>
                      </a:r>
                      <a:endParaRPr lang="en-US" sz="2300" b="0" i="0" u="none" strike="noStrike">
                        <a:solidFill>
                          <a:srgbClr val="000000"/>
                        </a:solidFill>
                        <a:effectLst/>
                        <a:latin typeface="Calibri" panose="020F0502020204030204" pitchFamily="34" charset="0"/>
                      </a:endParaRPr>
                    </a:p>
                  </a:txBody>
                  <a:tcPr marL="19673" marR="19673" marT="19673" marB="0" anchor="b"/>
                </a:tc>
                <a:extLst>
                  <a:ext uri="{0D108BD9-81ED-4DB2-BD59-A6C34878D82A}">
                    <a16:rowId xmlns:a16="http://schemas.microsoft.com/office/drawing/2014/main" val="2592269393"/>
                  </a:ext>
                </a:extLst>
              </a:tr>
              <a:tr h="490582">
                <a:tc>
                  <a:txBody>
                    <a:bodyPr/>
                    <a:lstStyle/>
                    <a:p>
                      <a:pPr algn="l" fontAlgn="b"/>
                      <a:r>
                        <a:rPr lang="en-US" sz="2300" u="none" strike="noStrike">
                          <a:effectLst/>
                        </a:rPr>
                        <a:t>Senior Project Manager</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720</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75</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54000</a:t>
                      </a:r>
                      <a:endParaRPr lang="en-US" sz="2300" b="0" i="0" u="none" strike="noStrike">
                        <a:solidFill>
                          <a:srgbClr val="000000"/>
                        </a:solidFill>
                        <a:effectLst/>
                        <a:latin typeface="Calibri" panose="020F0502020204030204" pitchFamily="34" charset="0"/>
                      </a:endParaRPr>
                    </a:p>
                  </a:txBody>
                  <a:tcPr marL="19673" marR="19673" marT="19673" marB="0" anchor="b"/>
                </a:tc>
                <a:extLst>
                  <a:ext uri="{0D108BD9-81ED-4DB2-BD59-A6C34878D82A}">
                    <a16:rowId xmlns:a16="http://schemas.microsoft.com/office/drawing/2014/main" val="3773575493"/>
                  </a:ext>
                </a:extLst>
              </a:tr>
              <a:tr h="490582">
                <a:tc>
                  <a:txBody>
                    <a:bodyPr/>
                    <a:lstStyle/>
                    <a:p>
                      <a:pPr algn="l" fontAlgn="b"/>
                      <a:r>
                        <a:rPr lang="en-US" sz="2300" u="none" strike="noStrike" dirty="0">
                          <a:effectLst/>
                        </a:rPr>
                        <a:t>Junior Project Manager</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600</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75 (50%)</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22500</a:t>
                      </a:r>
                      <a:endParaRPr lang="en-US" sz="2300" b="0" i="0" u="none" strike="noStrike">
                        <a:solidFill>
                          <a:srgbClr val="000000"/>
                        </a:solidFill>
                        <a:effectLst/>
                        <a:latin typeface="Calibri" panose="020F0502020204030204" pitchFamily="34" charset="0"/>
                      </a:endParaRPr>
                    </a:p>
                  </a:txBody>
                  <a:tcPr marL="19673" marR="19673" marT="19673" marB="0" anchor="b"/>
                </a:tc>
                <a:extLst>
                  <a:ext uri="{0D108BD9-81ED-4DB2-BD59-A6C34878D82A}">
                    <a16:rowId xmlns:a16="http://schemas.microsoft.com/office/drawing/2014/main" val="4074477320"/>
                  </a:ext>
                </a:extLst>
              </a:tr>
              <a:tr h="490582">
                <a:tc>
                  <a:txBody>
                    <a:bodyPr/>
                    <a:lstStyle/>
                    <a:p>
                      <a:pPr algn="l" fontAlgn="b"/>
                      <a:r>
                        <a:rPr lang="en-US" sz="2300" u="none" strike="noStrike">
                          <a:effectLst/>
                        </a:rPr>
                        <a:t>Project Coordinator</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175</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270</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47250</a:t>
                      </a:r>
                      <a:endParaRPr lang="en-US" sz="2300" b="0" i="0" u="none" strike="noStrike">
                        <a:solidFill>
                          <a:srgbClr val="000000"/>
                        </a:solidFill>
                        <a:effectLst/>
                        <a:latin typeface="Calibri" panose="020F0502020204030204" pitchFamily="34" charset="0"/>
                      </a:endParaRPr>
                    </a:p>
                  </a:txBody>
                  <a:tcPr marL="19673" marR="19673" marT="19673" marB="0" anchor="b"/>
                </a:tc>
                <a:extLst>
                  <a:ext uri="{0D108BD9-81ED-4DB2-BD59-A6C34878D82A}">
                    <a16:rowId xmlns:a16="http://schemas.microsoft.com/office/drawing/2014/main" val="3117216904"/>
                  </a:ext>
                </a:extLst>
              </a:tr>
              <a:tr h="490582">
                <a:tc>
                  <a:txBody>
                    <a:bodyPr/>
                    <a:lstStyle/>
                    <a:p>
                      <a:pPr algn="l" fontAlgn="b"/>
                      <a:r>
                        <a:rPr lang="en-US" sz="2300" u="none" strike="noStrike">
                          <a:effectLst/>
                        </a:rPr>
                        <a:t>Incentive Bonus</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50000</a:t>
                      </a:r>
                      <a:endParaRPr lang="en-US" sz="2300" b="0" i="0" u="none" strike="noStrike" dirty="0">
                        <a:solidFill>
                          <a:srgbClr val="000000"/>
                        </a:solidFill>
                        <a:effectLst/>
                        <a:latin typeface="Calibri" panose="020F0502020204030204" pitchFamily="34" charset="0"/>
                      </a:endParaRPr>
                    </a:p>
                  </a:txBody>
                  <a:tcPr marL="19673" marR="19673" marT="19673" marB="0" anchor="b"/>
                </a:tc>
                <a:extLst>
                  <a:ext uri="{0D108BD9-81ED-4DB2-BD59-A6C34878D82A}">
                    <a16:rowId xmlns:a16="http://schemas.microsoft.com/office/drawing/2014/main" val="2549583460"/>
                  </a:ext>
                </a:extLst>
              </a:tr>
              <a:tr h="490582">
                <a:tc>
                  <a:txBody>
                    <a:bodyPr/>
                    <a:lstStyle/>
                    <a:p>
                      <a:pPr algn="l" fontAlgn="b"/>
                      <a:r>
                        <a:rPr lang="en-US" sz="2300" u="none" strike="noStrike" dirty="0">
                          <a:effectLst/>
                        </a:rPr>
                        <a:t>Contingency Fund</a:t>
                      </a:r>
                      <a:endParaRPr lang="en-US" sz="2300" b="0" i="0" u="none" strike="noStrike" dirty="0">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18750</a:t>
                      </a:r>
                      <a:endParaRPr lang="en-US" sz="2300" b="0" i="0" u="none" strike="noStrike" dirty="0">
                        <a:solidFill>
                          <a:srgbClr val="000000"/>
                        </a:solidFill>
                        <a:effectLst/>
                        <a:latin typeface="Calibri" panose="020F0502020204030204" pitchFamily="34" charset="0"/>
                      </a:endParaRPr>
                    </a:p>
                  </a:txBody>
                  <a:tcPr marL="19673" marR="19673" marT="19673" marB="0" anchor="b"/>
                </a:tc>
                <a:extLst>
                  <a:ext uri="{0D108BD9-81ED-4DB2-BD59-A6C34878D82A}">
                    <a16:rowId xmlns:a16="http://schemas.microsoft.com/office/drawing/2014/main" val="4277950331"/>
                  </a:ext>
                </a:extLst>
              </a:tr>
              <a:tr h="490582">
                <a:tc>
                  <a:txBody>
                    <a:bodyPr/>
                    <a:lstStyle/>
                    <a:p>
                      <a:pPr algn="l" fontAlgn="b"/>
                      <a:r>
                        <a:rPr lang="en-US" sz="2300" u="none" strike="noStrike">
                          <a:effectLst/>
                        </a:rPr>
                        <a:t>Total Budget</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a:effectLst/>
                        </a:rPr>
                        <a:t>-</a:t>
                      </a:r>
                      <a:endParaRPr lang="en-US" sz="2300" b="0" i="0" u="none" strike="noStrike">
                        <a:solidFill>
                          <a:srgbClr val="000000"/>
                        </a:solidFill>
                        <a:effectLst/>
                        <a:latin typeface="Calibri" panose="020F0502020204030204" pitchFamily="34" charset="0"/>
                      </a:endParaRPr>
                    </a:p>
                  </a:txBody>
                  <a:tcPr marL="19673" marR="19673" marT="19673" marB="0" anchor="b"/>
                </a:tc>
                <a:tc>
                  <a:txBody>
                    <a:bodyPr/>
                    <a:lstStyle/>
                    <a:p>
                      <a:pPr algn="ctr" fontAlgn="b"/>
                      <a:r>
                        <a:rPr lang="en-US" sz="2300" u="none" strike="noStrike" dirty="0">
                          <a:effectLst/>
                        </a:rPr>
                        <a:t>450000</a:t>
                      </a:r>
                      <a:endParaRPr lang="en-US" sz="2300" b="0" i="0" u="none" strike="noStrike" dirty="0">
                        <a:solidFill>
                          <a:srgbClr val="000000"/>
                        </a:solidFill>
                        <a:effectLst/>
                        <a:latin typeface="Calibri" panose="020F0502020204030204" pitchFamily="34" charset="0"/>
                      </a:endParaRPr>
                    </a:p>
                  </a:txBody>
                  <a:tcPr marL="19673" marR="19673" marT="19673" marB="0" anchor="b"/>
                </a:tc>
                <a:extLst>
                  <a:ext uri="{0D108BD9-81ED-4DB2-BD59-A6C34878D82A}">
                    <a16:rowId xmlns:a16="http://schemas.microsoft.com/office/drawing/2014/main" val="1085607888"/>
                  </a:ext>
                </a:extLst>
              </a:tr>
            </a:tbl>
          </a:graphicData>
        </a:graphic>
      </p:graphicFrame>
    </p:spTree>
    <p:extLst>
      <p:ext uri="{BB962C8B-B14F-4D97-AF65-F5344CB8AC3E}">
        <p14:creationId xmlns:p14="http://schemas.microsoft.com/office/powerpoint/2010/main" val="2932781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B6EEE10-9276-D183-6894-AF3EBC50B890}"/>
              </a:ext>
            </a:extLst>
          </p:cNvPr>
          <p:cNvSpPr>
            <a:spLocks noGrp="1"/>
          </p:cNvSpPr>
          <p:nvPr>
            <p:ph type="title"/>
          </p:nvPr>
        </p:nvSpPr>
        <p:spPr>
          <a:xfrm>
            <a:off x="680321" y="2063262"/>
            <a:ext cx="3739279" cy="2661052"/>
          </a:xfrm>
        </p:spPr>
        <p:txBody>
          <a:bodyPr>
            <a:normAutofit/>
          </a:bodyPr>
          <a:lstStyle/>
          <a:p>
            <a:pPr algn="r"/>
            <a:r>
              <a:rPr lang="en-US" sz="4400"/>
              <a:t>Incentive Structure</a:t>
            </a:r>
          </a:p>
        </p:txBody>
      </p:sp>
      <p:graphicFrame>
        <p:nvGraphicFramePr>
          <p:cNvPr id="5" name="Content Placeholder 2">
            <a:extLst>
              <a:ext uri="{FF2B5EF4-FFF2-40B4-BE49-F238E27FC236}">
                <a16:creationId xmlns:a16="http://schemas.microsoft.com/office/drawing/2014/main" id="{1BFB2AE0-47E8-6328-B116-48D2174E1928}"/>
              </a:ext>
            </a:extLst>
          </p:cNvPr>
          <p:cNvGraphicFramePr>
            <a:graphicFrameLocks noGrp="1"/>
          </p:cNvGraphicFramePr>
          <p:nvPr>
            <p:ph idx="1"/>
            <p:extLst>
              <p:ext uri="{D42A27DB-BD31-4B8C-83A1-F6EECF244321}">
                <p14:modId xmlns:p14="http://schemas.microsoft.com/office/powerpoint/2010/main" val="754575109"/>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357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4A5AA27-A600-86F3-305D-B99A8A8F9A9A}"/>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Introduction</a:t>
            </a:r>
          </a:p>
        </p:txBody>
      </p:sp>
      <p:sp>
        <p:nvSpPr>
          <p:cNvPr id="3" name="Content Placeholder 2">
            <a:extLst>
              <a:ext uri="{FF2B5EF4-FFF2-40B4-BE49-F238E27FC236}">
                <a16:creationId xmlns:a16="http://schemas.microsoft.com/office/drawing/2014/main" id="{CA20DBAA-4980-E0DF-BBFE-198848976AFF}"/>
              </a:ext>
            </a:extLst>
          </p:cNvPr>
          <p:cNvSpPr>
            <a:spLocks noGrp="1"/>
          </p:cNvSpPr>
          <p:nvPr>
            <p:ph idx="1"/>
          </p:nvPr>
        </p:nvSpPr>
        <p:spPr>
          <a:xfrm>
            <a:off x="5287995" y="661106"/>
            <a:ext cx="6257362" cy="5503101"/>
          </a:xfrm>
        </p:spPr>
        <p:txBody>
          <a:bodyPr anchor="ctr">
            <a:normAutofit/>
          </a:bodyPr>
          <a:lstStyle/>
          <a:p>
            <a:pPr marL="0" indent="0" algn="just">
              <a:buNone/>
            </a:pPr>
            <a:r>
              <a:rPr lang="en-US" sz="1400" b="1" i="0" u="none" strike="noStrike" dirty="0">
                <a:solidFill>
                  <a:srgbClr val="FFFFFF"/>
                </a:solidFill>
                <a:effectLst/>
              </a:rPr>
              <a:t>AI 2025 Project: Strategy, Execution, and Interim Lessons Learned</a:t>
            </a:r>
            <a:br>
              <a:rPr lang="en-US" sz="1400" b="0" i="0" u="none" strike="noStrike" dirty="0">
                <a:solidFill>
                  <a:srgbClr val="FFFFFF"/>
                </a:solidFill>
                <a:effectLst/>
              </a:rPr>
            </a:br>
            <a:r>
              <a:rPr lang="en-US" sz="1400" b="0" i="0" u="none" strike="noStrike" dirty="0">
                <a:solidFill>
                  <a:srgbClr val="FFFFFF"/>
                </a:solidFill>
                <a:effectLst/>
              </a:rPr>
              <a:t>The </a:t>
            </a:r>
            <a:r>
              <a:rPr lang="en-US" sz="1400" b="1" i="0" u="none" strike="noStrike" dirty="0">
                <a:solidFill>
                  <a:srgbClr val="FFFFFF"/>
                </a:solidFill>
                <a:effectLst/>
              </a:rPr>
              <a:t>AI 2025</a:t>
            </a:r>
            <a:r>
              <a:rPr lang="en-US" sz="1400" b="0" i="0" u="none" strike="noStrike" dirty="0">
                <a:solidFill>
                  <a:srgbClr val="FFFFFF"/>
                </a:solidFill>
                <a:effectLst/>
              </a:rPr>
              <a:t> initiative is a strategic project aimed at revolutionizing the Company’s forecasting and operational capabilities through the integration of AI-driven tools. As the Company prepares for a significant merger with its largest competitor, AI 2025 is crucial for streamlining demand forecasting processes, enhancing decision-making, and reducing operational inefficiencies across both business units.</a:t>
            </a:r>
          </a:p>
          <a:p>
            <a:pPr marL="0" indent="0" algn="just">
              <a:buNone/>
            </a:pPr>
            <a:r>
              <a:rPr lang="en-US" sz="1400" b="0" i="0" u="none" strike="noStrike" dirty="0">
                <a:solidFill>
                  <a:srgbClr val="FFFFFF"/>
                </a:solidFill>
                <a:effectLst/>
              </a:rPr>
              <a:t>This project requires effective collaboration between IT, business units, and external vendors to deliver a fully operational AI tool on time and within budget, all while navigating the complexities of stakeholder alignment, change management, and resource planning.</a:t>
            </a:r>
          </a:p>
          <a:p>
            <a:pPr marL="0" indent="0" algn="just">
              <a:buNone/>
            </a:pPr>
            <a:r>
              <a:rPr lang="en-US" sz="1400" b="0" i="0" u="none" strike="noStrike" dirty="0">
                <a:solidFill>
                  <a:srgbClr val="FFFFFF"/>
                </a:solidFill>
                <a:effectLst/>
              </a:rPr>
              <a:t>In this presentation, we will cover:</a:t>
            </a:r>
          </a:p>
          <a:p>
            <a:pPr algn="just">
              <a:buFont typeface="Arial" panose="020B0604020202020204" pitchFamily="34" charset="0"/>
              <a:buChar char="•"/>
            </a:pPr>
            <a:r>
              <a:rPr lang="en-US" sz="1400" b="0" i="0" u="none" strike="noStrike" dirty="0">
                <a:solidFill>
                  <a:srgbClr val="FFFFFF"/>
                </a:solidFill>
                <a:effectLst/>
              </a:rPr>
              <a:t>The </a:t>
            </a:r>
            <a:r>
              <a:rPr lang="en-US" sz="1400" b="1" i="0" u="none" strike="noStrike" dirty="0">
                <a:solidFill>
                  <a:srgbClr val="FFFFFF"/>
                </a:solidFill>
                <a:effectLst/>
              </a:rPr>
              <a:t>Project Charter</a:t>
            </a:r>
            <a:r>
              <a:rPr lang="en-US" sz="1400" b="0" i="0" u="none" strike="noStrike" dirty="0">
                <a:solidFill>
                  <a:srgbClr val="FFFFFF"/>
                </a:solidFill>
                <a:effectLst/>
              </a:rPr>
              <a:t> and its strategic goals, roles, and deliverables.</a:t>
            </a:r>
          </a:p>
          <a:p>
            <a:pPr algn="just">
              <a:buFont typeface="Arial" panose="020B0604020202020204" pitchFamily="34" charset="0"/>
              <a:buChar char="•"/>
            </a:pPr>
            <a:r>
              <a:rPr lang="en-US" sz="1400" b="0" i="0" u="none" strike="noStrike" dirty="0">
                <a:solidFill>
                  <a:srgbClr val="FFFFFF"/>
                </a:solidFill>
                <a:effectLst/>
              </a:rPr>
              <a:t>The </a:t>
            </a:r>
            <a:r>
              <a:rPr lang="en-US" sz="1400" b="1" i="0" u="none" strike="noStrike" dirty="0">
                <a:solidFill>
                  <a:srgbClr val="FFFFFF"/>
                </a:solidFill>
                <a:effectLst/>
              </a:rPr>
              <a:t>Project Schedule</a:t>
            </a:r>
            <a:r>
              <a:rPr lang="en-US" sz="1400" b="0" i="0" u="none" strike="noStrike" dirty="0">
                <a:solidFill>
                  <a:srgbClr val="FFFFFF"/>
                </a:solidFill>
                <a:effectLst/>
              </a:rPr>
              <a:t>, including key milestones and their alignment with organizational priorities.</a:t>
            </a:r>
          </a:p>
          <a:p>
            <a:pPr algn="just">
              <a:buFont typeface="Arial" panose="020B0604020202020204" pitchFamily="34" charset="0"/>
              <a:buChar char="•"/>
            </a:pPr>
            <a:r>
              <a:rPr lang="en-US" sz="1400" b="0" i="0" u="none" strike="noStrike" dirty="0">
                <a:solidFill>
                  <a:srgbClr val="FFFFFF"/>
                </a:solidFill>
                <a:effectLst/>
              </a:rPr>
              <a:t>The </a:t>
            </a:r>
            <a:r>
              <a:rPr lang="en-US" sz="1400" b="1" i="0" u="none" strike="noStrike" dirty="0">
                <a:solidFill>
                  <a:srgbClr val="FFFFFF"/>
                </a:solidFill>
                <a:effectLst/>
              </a:rPr>
              <a:t>Budget</a:t>
            </a:r>
            <a:r>
              <a:rPr lang="en-US" sz="1400" b="0" i="0" u="none" strike="noStrike" dirty="0">
                <a:solidFill>
                  <a:srgbClr val="FFFFFF"/>
                </a:solidFill>
                <a:effectLst/>
              </a:rPr>
              <a:t>, ensuring cost-effective execution while maintaining flexibility to address unforeseen challenges.</a:t>
            </a:r>
          </a:p>
          <a:p>
            <a:pPr algn="just">
              <a:buFont typeface="Arial" panose="020B0604020202020204" pitchFamily="34" charset="0"/>
              <a:buChar char="•"/>
            </a:pPr>
            <a:r>
              <a:rPr lang="en-US" sz="1400" b="1" i="0" u="none" strike="noStrike" dirty="0">
                <a:solidFill>
                  <a:srgbClr val="FFFFFF"/>
                </a:solidFill>
                <a:effectLst/>
              </a:rPr>
              <a:t>Interim Lessons Learned</a:t>
            </a:r>
            <a:r>
              <a:rPr lang="en-US" sz="1400" b="0" i="0" u="none" strike="noStrike" dirty="0">
                <a:solidFill>
                  <a:srgbClr val="FFFFFF"/>
                </a:solidFill>
                <a:effectLst/>
              </a:rPr>
              <a:t>, reflecting on the project’s progress so far, identifying gaps, and proposing solutions for continued success.</a:t>
            </a:r>
          </a:p>
          <a:p>
            <a:pPr marL="0" indent="0" algn="just">
              <a:buNone/>
            </a:pPr>
            <a:r>
              <a:rPr lang="en-US" sz="1400" b="0" i="0" u="none" strike="noStrike" dirty="0">
                <a:solidFill>
                  <a:srgbClr val="FFFFFF"/>
                </a:solidFill>
                <a:effectLst/>
              </a:rPr>
              <a:t>This comprehensive approach ensures that AI 2025 aligns with the Company’s broader strategic objectives, delivers measurable outcomes, and prepares for a seamless post-merger integration.</a:t>
            </a:r>
          </a:p>
          <a:p>
            <a:pPr algn="just"/>
            <a:endParaRPr lang="en-US" sz="1400" dirty="0">
              <a:solidFill>
                <a:srgbClr val="FFFFFF"/>
              </a:solidFill>
            </a:endParaRPr>
          </a:p>
        </p:txBody>
      </p:sp>
    </p:spTree>
    <p:extLst>
      <p:ext uri="{BB962C8B-B14F-4D97-AF65-F5344CB8AC3E}">
        <p14:creationId xmlns:p14="http://schemas.microsoft.com/office/powerpoint/2010/main" val="3567380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D6D62-FB79-C8CE-14A7-42625452D43A}"/>
              </a:ext>
            </a:extLst>
          </p:cNvPr>
          <p:cNvSpPr>
            <a:spLocks noGrp="1"/>
          </p:cNvSpPr>
          <p:nvPr>
            <p:ph type="title"/>
          </p:nvPr>
        </p:nvSpPr>
        <p:spPr>
          <a:xfrm>
            <a:off x="680321" y="753228"/>
            <a:ext cx="9613861" cy="1080938"/>
          </a:xfrm>
        </p:spPr>
        <p:txBody>
          <a:bodyPr>
            <a:normAutofit/>
          </a:bodyPr>
          <a:lstStyle/>
          <a:p>
            <a:r>
              <a:rPr lang="en-US" dirty="0"/>
              <a:t>Budget Feasibility and Recommendations</a:t>
            </a:r>
          </a:p>
        </p:txBody>
      </p:sp>
      <p:graphicFrame>
        <p:nvGraphicFramePr>
          <p:cNvPr id="5" name="Content Placeholder 2">
            <a:extLst>
              <a:ext uri="{FF2B5EF4-FFF2-40B4-BE49-F238E27FC236}">
                <a16:creationId xmlns:a16="http://schemas.microsoft.com/office/drawing/2014/main" id="{58EDFBC9-4561-71E2-FC56-60BB9A1207BA}"/>
              </a:ext>
            </a:extLst>
          </p:cNvPr>
          <p:cNvGraphicFramePr>
            <a:graphicFrameLocks noGrp="1"/>
          </p:cNvGraphicFramePr>
          <p:nvPr>
            <p:ph idx="1"/>
            <p:extLst>
              <p:ext uri="{D42A27DB-BD31-4B8C-83A1-F6EECF244321}">
                <p14:modId xmlns:p14="http://schemas.microsoft.com/office/powerpoint/2010/main" val="76017531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628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 name="Picture 11">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4" name="Rectangle 13">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Pen placed on top of a signature line">
            <a:extLst>
              <a:ext uri="{FF2B5EF4-FFF2-40B4-BE49-F238E27FC236}">
                <a16:creationId xmlns:a16="http://schemas.microsoft.com/office/drawing/2014/main" id="{384968DA-8F34-8D1D-8D02-649BDB4CE8A5}"/>
              </a:ext>
            </a:extLst>
          </p:cNvPr>
          <p:cNvPicPr>
            <a:picLocks noChangeAspect="1"/>
          </p:cNvPicPr>
          <p:nvPr/>
        </p:nvPicPr>
        <p:blipFill>
          <a:blip r:embed="rId5"/>
          <a:srcRect t="5090" b="10640"/>
          <a:stretch/>
        </p:blipFill>
        <p:spPr>
          <a:xfrm>
            <a:off x="-3176" y="10"/>
            <a:ext cx="12192000" cy="6857991"/>
          </a:xfrm>
          <a:prstGeom prst="rect">
            <a:avLst/>
          </a:prstGeom>
        </p:spPr>
      </p:pic>
      <p:sp>
        <p:nvSpPr>
          <p:cNvPr id="18" name="Rectangle 17">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A9F2747-444D-397F-1E02-29752C720AC6}"/>
              </a:ext>
            </a:extLst>
          </p:cNvPr>
          <p:cNvSpPr>
            <a:spLocks noGrp="1"/>
          </p:cNvSpPr>
          <p:nvPr>
            <p:ph type="title"/>
          </p:nvPr>
        </p:nvSpPr>
        <p:spPr>
          <a:xfrm>
            <a:off x="680322" y="4402667"/>
            <a:ext cx="8133478" cy="940240"/>
          </a:xfrm>
        </p:spPr>
        <p:txBody>
          <a:bodyPr vert="horz" lIns="91440" tIns="45720" rIns="91440" bIns="45720" rtlCol="0" anchor="b">
            <a:normAutofit/>
          </a:bodyPr>
          <a:lstStyle/>
          <a:p>
            <a:pPr algn="r"/>
            <a:r>
              <a:rPr lang="en-US" sz="3000"/>
              <a:t>Closeout (Interim) Lessons Learned Report</a:t>
            </a:r>
          </a:p>
        </p:txBody>
      </p:sp>
      <p:sp>
        <p:nvSpPr>
          <p:cNvPr id="20" name="Rectangle 19">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1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9E11123-3F8F-DEF5-F5AC-17E154B603D8}"/>
              </a:ext>
            </a:extLst>
          </p:cNvPr>
          <p:cNvSpPr>
            <a:spLocks noGrp="1"/>
          </p:cNvSpPr>
          <p:nvPr>
            <p:ph type="title"/>
          </p:nvPr>
        </p:nvSpPr>
        <p:spPr>
          <a:xfrm>
            <a:off x="680321" y="753228"/>
            <a:ext cx="9613861" cy="1080938"/>
          </a:xfrm>
        </p:spPr>
        <p:txBody>
          <a:bodyPr>
            <a:normAutofit/>
          </a:bodyPr>
          <a:lstStyle/>
          <a:p>
            <a:r>
              <a:rPr lang="en-US" dirty="0"/>
              <a:t>Lessons Learned</a:t>
            </a:r>
          </a:p>
        </p:txBody>
      </p:sp>
      <p:sp>
        <p:nvSpPr>
          <p:cNvPr id="15" name="Rectangle 14">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1" name="Picture 20">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5" name="Content Placeholder 2">
            <a:extLst>
              <a:ext uri="{FF2B5EF4-FFF2-40B4-BE49-F238E27FC236}">
                <a16:creationId xmlns:a16="http://schemas.microsoft.com/office/drawing/2014/main" id="{DC2A04F1-D823-D818-76C6-60BE89A57442}"/>
              </a:ext>
            </a:extLst>
          </p:cNvPr>
          <p:cNvGraphicFramePr>
            <a:graphicFrameLocks noGrp="1"/>
          </p:cNvGraphicFramePr>
          <p:nvPr>
            <p:ph idx="1"/>
            <p:extLst>
              <p:ext uri="{D42A27DB-BD31-4B8C-83A1-F6EECF244321}">
                <p14:modId xmlns:p14="http://schemas.microsoft.com/office/powerpoint/2010/main" val="1053519591"/>
              </p:ext>
            </p:extLst>
          </p:nvPr>
        </p:nvGraphicFramePr>
        <p:xfrm>
          <a:off x="681038" y="2427478"/>
          <a:ext cx="9433453" cy="31606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1132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F0BE-DFC5-2A04-3D33-53090E568F22}"/>
              </a:ext>
            </a:extLst>
          </p:cNvPr>
          <p:cNvSpPr>
            <a:spLocks noGrp="1"/>
          </p:cNvSpPr>
          <p:nvPr>
            <p:ph type="title"/>
          </p:nvPr>
        </p:nvSpPr>
        <p:spPr>
          <a:xfrm>
            <a:off x="680321" y="753228"/>
            <a:ext cx="9613861" cy="1080938"/>
          </a:xfrm>
        </p:spPr>
        <p:txBody>
          <a:bodyPr>
            <a:normAutofit/>
          </a:bodyPr>
          <a:lstStyle/>
          <a:p>
            <a:r>
              <a:rPr lang="en-US" dirty="0"/>
              <a:t>Personalities and Conflicts</a:t>
            </a:r>
          </a:p>
        </p:txBody>
      </p:sp>
      <p:graphicFrame>
        <p:nvGraphicFramePr>
          <p:cNvPr id="5" name="Content Placeholder 2">
            <a:extLst>
              <a:ext uri="{FF2B5EF4-FFF2-40B4-BE49-F238E27FC236}">
                <a16:creationId xmlns:a16="http://schemas.microsoft.com/office/drawing/2014/main" id="{CE0C64ED-48FA-6E08-81CA-E9F438F1CFC4}"/>
              </a:ext>
            </a:extLst>
          </p:cNvPr>
          <p:cNvGraphicFramePr>
            <a:graphicFrameLocks noGrp="1"/>
          </p:cNvGraphicFramePr>
          <p:nvPr>
            <p:ph idx="1"/>
            <p:extLst>
              <p:ext uri="{D42A27DB-BD31-4B8C-83A1-F6EECF244321}">
                <p14:modId xmlns:p14="http://schemas.microsoft.com/office/powerpoint/2010/main" val="2044141554"/>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51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FD2C-514B-B893-A568-5049E2FEDD62}"/>
              </a:ext>
            </a:extLst>
          </p:cNvPr>
          <p:cNvSpPr>
            <a:spLocks noGrp="1"/>
          </p:cNvSpPr>
          <p:nvPr>
            <p:ph type="title"/>
          </p:nvPr>
        </p:nvSpPr>
        <p:spPr>
          <a:xfrm>
            <a:off x="680321" y="753228"/>
            <a:ext cx="9613861" cy="1080938"/>
          </a:xfrm>
        </p:spPr>
        <p:txBody>
          <a:bodyPr>
            <a:normAutofit/>
          </a:bodyPr>
          <a:lstStyle/>
          <a:p>
            <a:r>
              <a:rPr lang="en-US"/>
              <a:t>Roles, Organizational Structure, and Governance</a:t>
            </a:r>
          </a:p>
        </p:txBody>
      </p:sp>
      <p:graphicFrame>
        <p:nvGraphicFramePr>
          <p:cNvPr id="24" name="Content Placeholder 2">
            <a:extLst>
              <a:ext uri="{FF2B5EF4-FFF2-40B4-BE49-F238E27FC236}">
                <a16:creationId xmlns:a16="http://schemas.microsoft.com/office/drawing/2014/main" id="{535ADAC1-C74E-9905-F192-FAFA792247BC}"/>
              </a:ext>
            </a:extLst>
          </p:cNvPr>
          <p:cNvGraphicFramePr>
            <a:graphicFrameLocks noGrp="1"/>
          </p:cNvGraphicFramePr>
          <p:nvPr>
            <p:ph idx="1"/>
            <p:extLst>
              <p:ext uri="{D42A27DB-BD31-4B8C-83A1-F6EECF244321}">
                <p14:modId xmlns:p14="http://schemas.microsoft.com/office/powerpoint/2010/main" val="1742754019"/>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84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0A40-A332-53DE-F867-025A1E0B2BCD}"/>
              </a:ext>
            </a:extLst>
          </p:cNvPr>
          <p:cNvSpPr>
            <a:spLocks noGrp="1"/>
          </p:cNvSpPr>
          <p:nvPr>
            <p:ph type="title"/>
          </p:nvPr>
        </p:nvSpPr>
        <p:spPr>
          <a:xfrm>
            <a:off x="680321" y="753228"/>
            <a:ext cx="9613861" cy="1080938"/>
          </a:xfrm>
        </p:spPr>
        <p:txBody>
          <a:bodyPr>
            <a:normAutofit/>
          </a:bodyPr>
          <a:lstStyle/>
          <a:p>
            <a:r>
              <a:rPr lang="en-US"/>
              <a:t>Engagement Issues</a:t>
            </a:r>
            <a:endParaRPr lang="en-US" dirty="0"/>
          </a:p>
        </p:txBody>
      </p:sp>
      <p:graphicFrame>
        <p:nvGraphicFramePr>
          <p:cNvPr id="5" name="Content Placeholder 2">
            <a:extLst>
              <a:ext uri="{FF2B5EF4-FFF2-40B4-BE49-F238E27FC236}">
                <a16:creationId xmlns:a16="http://schemas.microsoft.com/office/drawing/2014/main" id="{B0F7E7FD-11AC-B856-CCE1-6EA95B5453EB}"/>
              </a:ext>
            </a:extLst>
          </p:cNvPr>
          <p:cNvGraphicFramePr>
            <a:graphicFrameLocks noGrp="1"/>
          </p:cNvGraphicFramePr>
          <p:nvPr>
            <p:ph idx="1"/>
            <p:extLst>
              <p:ext uri="{D42A27DB-BD31-4B8C-83A1-F6EECF244321}">
                <p14:modId xmlns:p14="http://schemas.microsoft.com/office/powerpoint/2010/main" val="180694708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33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7346-4ADB-A721-E6DF-75C09FA16407}"/>
              </a:ext>
            </a:extLst>
          </p:cNvPr>
          <p:cNvSpPr>
            <a:spLocks noGrp="1"/>
          </p:cNvSpPr>
          <p:nvPr>
            <p:ph type="title"/>
          </p:nvPr>
        </p:nvSpPr>
        <p:spPr>
          <a:xfrm>
            <a:off x="680321" y="753228"/>
            <a:ext cx="9613861" cy="1080938"/>
          </a:xfrm>
        </p:spPr>
        <p:txBody>
          <a:bodyPr>
            <a:normAutofit/>
          </a:bodyPr>
          <a:lstStyle/>
          <a:p>
            <a:r>
              <a:rPr lang="en-US" dirty="0"/>
              <a:t>Recommendations for Improvement</a:t>
            </a:r>
          </a:p>
        </p:txBody>
      </p:sp>
      <p:graphicFrame>
        <p:nvGraphicFramePr>
          <p:cNvPr id="5" name="Content Placeholder 2">
            <a:extLst>
              <a:ext uri="{FF2B5EF4-FFF2-40B4-BE49-F238E27FC236}">
                <a16:creationId xmlns:a16="http://schemas.microsoft.com/office/drawing/2014/main" id="{CF8FB6AE-C5B7-74A0-1909-E2977BD8DF9E}"/>
              </a:ext>
            </a:extLst>
          </p:cNvPr>
          <p:cNvGraphicFramePr>
            <a:graphicFrameLocks noGrp="1"/>
          </p:cNvGraphicFramePr>
          <p:nvPr>
            <p:ph idx="1"/>
            <p:extLst>
              <p:ext uri="{D42A27DB-BD31-4B8C-83A1-F6EECF244321}">
                <p14:modId xmlns:p14="http://schemas.microsoft.com/office/powerpoint/2010/main" val="309301669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034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3E8A9A-DA4B-4F12-9331-219EBE52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1C4DCE7A-0E46-404B-9E0D-E93DC7B2A8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ADD673B7-F6B7-43EE-936B-D09F3A33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B57B2-C933-4F39-CA40-5318F903F33C}"/>
              </a:ext>
            </a:extLst>
          </p:cNvPr>
          <p:cNvSpPr>
            <a:spLocks noGrp="1"/>
          </p:cNvSpPr>
          <p:nvPr>
            <p:ph type="title"/>
          </p:nvPr>
        </p:nvSpPr>
        <p:spPr>
          <a:xfrm>
            <a:off x="6770849" y="643466"/>
            <a:ext cx="3846292" cy="5205943"/>
          </a:xfrm>
        </p:spPr>
        <p:txBody>
          <a:bodyPr anchor="b">
            <a:normAutofit/>
          </a:bodyPr>
          <a:lstStyle/>
          <a:p>
            <a:pPr algn="r"/>
            <a:r>
              <a:rPr lang="en-US" sz="4800">
                <a:solidFill>
                  <a:schemeClr val="accent1"/>
                </a:solidFill>
              </a:rPr>
              <a:t>Conclusion</a:t>
            </a:r>
          </a:p>
        </p:txBody>
      </p:sp>
      <p:sp>
        <p:nvSpPr>
          <p:cNvPr id="3" name="Content Placeholder 2">
            <a:extLst>
              <a:ext uri="{FF2B5EF4-FFF2-40B4-BE49-F238E27FC236}">
                <a16:creationId xmlns:a16="http://schemas.microsoft.com/office/drawing/2014/main" id="{BFC18A48-CF69-FBA8-1A57-E39B694BDE73}"/>
              </a:ext>
            </a:extLst>
          </p:cNvPr>
          <p:cNvSpPr>
            <a:spLocks noGrp="1"/>
          </p:cNvSpPr>
          <p:nvPr>
            <p:ph idx="1"/>
          </p:nvPr>
        </p:nvSpPr>
        <p:spPr>
          <a:xfrm>
            <a:off x="680321" y="965200"/>
            <a:ext cx="5410207" cy="4884209"/>
          </a:xfrm>
        </p:spPr>
        <p:txBody>
          <a:bodyPr anchor="ctr">
            <a:normAutofit/>
          </a:bodyPr>
          <a:lstStyle/>
          <a:p>
            <a:pPr marL="0" indent="0">
              <a:buNone/>
            </a:pPr>
            <a:r>
              <a:rPr lang="en-US" sz="2000" b="0" i="0" u="none" strike="noStrike">
                <a:effectLst/>
                <a:latin typeface="-webkit-standard"/>
              </a:rPr>
              <a:t>The AI 2025 project is on track but requires more structured planning in areas like stakeholder engagement, integration, and change management. Addressing these early challenges will ensure the project remains aligned with its strategic goals and will set the stage for a smoother, successful launch.</a:t>
            </a:r>
            <a:endParaRPr lang="en-US" sz="2000"/>
          </a:p>
        </p:txBody>
      </p:sp>
    </p:spTree>
    <p:extLst>
      <p:ext uri="{BB962C8B-B14F-4D97-AF65-F5344CB8AC3E}">
        <p14:creationId xmlns:p14="http://schemas.microsoft.com/office/powerpoint/2010/main" val="354327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3D0973-FC32-0E10-0E05-731518278FEA}"/>
              </a:ext>
            </a:extLst>
          </p:cNvPr>
          <p:cNvSpPr>
            <a:spLocks noGrp="1"/>
          </p:cNvSpPr>
          <p:nvPr>
            <p:ph type="title"/>
          </p:nvPr>
        </p:nvSpPr>
        <p:spPr>
          <a:xfrm>
            <a:off x="680321" y="2063262"/>
            <a:ext cx="3739279" cy="2661052"/>
          </a:xfrm>
        </p:spPr>
        <p:txBody>
          <a:bodyPr>
            <a:normAutofit/>
          </a:bodyPr>
          <a:lstStyle/>
          <a:p>
            <a:pPr algn="r"/>
            <a:r>
              <a:rPr lang="en-US" sz="4400"/>
              <a:t>Topics Covered</a:t>
            </a:r>
          </a:p>
        </p:txBody>
      </p:sp>
      <p:graphicFrame>
        <p:nvGraphicFramePr>
          <p:cNvPr id="5" name="Content Placeholder 2">
            <a:extLst>
              <a:ext uri="{FF2B5EF4-FFF2-40B4-BE49-F238E27FC236}">
                <a16:creationId xmlns:a16="http://schemas.microsoft.com/office/drawing/2014/main" id="{D7BB9A2D-81F0-8AFB-D6C3-54401FF595EF}"/>
              </a:ext>
            </a:extLst>
          </p:cNvPr>
          <p:cNvGraphicFramePr>
            <a:graphicFrameLocks noGrp="1"/>
          </p:cNvGraphicFramePr>
          <p:nvPr>
            <p:ph idx="1"/>
            <p:extLst>
              <p:ext uri="{D42A27DB-BD31-4B8C-83A1-F6EECF244321}">
                <p14:modId xmlns:p14="http://schemas.microsoft.com/office/powerpoint/2010/main" val="114745711"/>
              </p:ext>
            </p:extLst>
          </p:nvPr>
        </p:nvGraphicFramePr>
        <p:xfrm>
          <a:off x="5284788" y="249383"/>
          <a:ext cx="6261100" cy="6468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579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4" name="Rectangle 33">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D426C5B-F000-6D34-27C6-8589E3F27371}"/>
              </a:ext>
            </a:extLst>
          </p:cNvPr>
          <p:cNvSpPr>
            <a:spLocks noGrp="1"/>
          </p:cNvSpPr>
          <p:nvPr>
            <p:ph type="title"/>
          </p:nvPr>
        </p:nvSpPr>
        <p:spPr>
          <a:xfrm>
            <a:off x="680321" y="2063262"/>
            <a:ext cx="3739279" cy="2661052"/>
          </a:xfrm>
        </p:spPr>
        <p:txBody>
          <a:bodyPr vert="horz" lIns="91440" tIns="45720" rIns="91440" bIns="45720" rtlCol="0">
            <a:normAutofit/>
          </a:bodyPr>
          <a:lstStyle/>
          <a:p>
            <a:pPr algn="r"/>
            <a:r>
              <a:rPr lang="en-US" sz="4400"/>
              <a:t>AI 2025: New Project Charter</a:t>
            </a:r>
          </a:p>
        </p:txBody>
      </p:sp>
      <p:graphicFrame>
        <p:nvGraphicFramePr>
          <p:cNvPr id="5" name="Content Placeholder 2">
            <a:extLst>
              <a:ext uri="{FF2B5EF4-FFF2-40B4-BE49-F238E27FC236}">
                <a16:creationId xmlns:a16="http://schemas.microsoft.com/office/drawing/2014/main" id="{CF49779F-6A8F-072C-A9B4-E0F3159A1859}"/>
              </a:ext>
            </a:extLst>
          </p:cNvPr>
          <p:cNvGraphicFramePr>
            <a:graphicFrameLocks noGrp="1"/>
          </p:cNvGraphicFramePr>
          <p:nvPr>
            <p:ph idx="1"/>
            <p:extLst>
              <p:ext uri="{D42A27DB-BD31-4B8C-83A1-F6EECF244321}">
                <p14:modId xmlns:p14="http://schemas.microsoft.com/office/powerpoint/2010/main" val="2540840824"/>
              </p:ext>
            </p:extLst>
          </p:nvPr>
        </p:nvGraphicFramePr>
        <p:xfrm>
          <a:off x="5284788" y="2644959"/>
          <a:ext cx="6261100" cy="35732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087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Desk with productivity items">
            <a:extLst>
              <a:ext uri="{FF2B5EF4-FFF2-40B4-BE49-F238E27FC236}">
                <a16:creationId xmlns:a16="http://schemas.microsoft.com/office/drawing/2014/main" id="{017FBA78-8D71-6A17-30AC-B45582A0C063}"/>
              </a:ext>
            </a:extLst>
          </p:cNvPr>
          <p:cNvPicPr>
            <a:picLocks noChangeAspect="1"/>
          </p:cNvPicPr>
          <p:nvPr/>
        </p:nvPicPr>
        <p:blipFill>
          <a:blip r:embed="rId3"/>
          <a:srcRect l="20859" r="5610"/>
          <a:stretch/>
        </p:blipFill>
        <p:spPr>
          <a:xfrm>
            <a:off x="4636008" y="10"/>
            <a:ext cx="7552815" cy="6856310"/>
          </a:xfrm>
          <a:prstGeom prst="rect">
            <a:avLst/>
          </a:prstGeom>
          <a:ln>
            <a:noFill/>
          </a:ln>
          <a:effectLst/>
        </p:spPr>
      </p:pic>
      <p:sp>
        <p:nvSpPr>
          <p:cNvPr id="13" name="Rectangle 12">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8C809C-C13B-6BE6-6CA4-35A96773F644}"/>
              </a:ext>
            </a:extLst>
          </p:cNvPr>
          <p:cNvSpPr>
            <a:spLocks noGrp="1"/>
          </p:cNvSpPr>
          <p:nvPr>
            <p:ph type="title"/>
          </p:nvPr>
        </p:nvSpPr>
        <p:spPr>
          <a:xfrm>
            <a:off x="680322" y="753228"/>
            <a:ext cx="3679028" cy="1080938"/>
          </a:xfrm>
        </p:spPr>
        <p:txBody>
          <a:bodyPr>
            <a:normAutofit/>
          </a:bodyPr>
          <a:lstStyle/>
          <a:p>
            <a:r>
              <a:rPr lang="en-US" sz="3200"/>
              <a:t>Project Overview and Purpose</a:t>
            </a:r>
          </a:p>
        </p:txBody>
      </p:sp>
      <p:pic>
        <p:nvPicPr>
          <p:cNvPr id="15" name="Picture 14">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Content Placeholder 2">
            <a:extLst>
              <a:ext uri="{FF2B5EF4-FFF2-40B4-BE49-F238E27FC236}">
                <a16:creationId xmlns:a16="http://schemas.microsoft.com/office/drawing/2014/main" id="{6EC34932-C286-A027-0BE7-115505A631C1}"/>
              </a:ext>
            </a:extLst>
          </p:cNvPr>
          <p:cNvSpPr>
            <a:spLocks noGrp="1"/>
          </p:cNvSpPr>
          <p:nvPr>
            <p:ph idx="1"/>
          </p:nvPr>
        </p:nvSpPr>
        <p:spPr>
          <a:xfrm>
            <a:off x="264496" y="2336873"/>
            <a:ext cx="3997461" cy="3599316"/>
          </a:xfrm>
        </p:spPr>
        <p:txBody>
          <a:bodyPr>
            <a:normAutofit/>
          </a:bodyPr>
          <a:lstStyle/>
          <a:p>
            <a:pPr marL="0" indent="0">
              <a:buNone/>
            </a:pPr>
            <a:r>
              <a:rPr lang="en-US" sz="1200" b="1" i="0" u="none" strike="noStrike" dirty="0">
                <a:effectLst/>
              </a:rPr>
              <a:t>Project Overview</a:t>
            </a:r>
            <a:br>
              <a:rPr lang="en-US" sz="1200" b="0" i="0" u="none" strike="noStrike" dirty="0">
                <a:effectLst/>
              </a:rPr>
            </a:br>
            <a:endParaRPr lang="en-US" sz="1200" b="0" i="0" u="none" strike="noStrike" dirty="0">
              <a:effectLst/>
            </a:endParaRPr>
          </a:p>
          <a:p>
            <a:pPr marL="0" indent="0" algn="just">
              <a:buNone/>
            </a:pPr>
            <a:r>
              <a:rPr lang="en-US" sz="1200" b="0" i="0" u="none" strike="noStrike" dirty="0">
                <a:effectLst/>
              </a:rPr>
              <a:t>AI 2025 is a transformative initiative to integrate AI-driven forecasting tools, enhance decision-making, and support strategic goals ahead of the Q3 merger.</a:t>
            </a:r>
          </a:p>
          <a:p>
            <a:pPr marL="0" indent="0">
              <a:buNone/>
            </a:pPr>
            <a:endParaRPr lang="en-US" sz="1200" b="0" i="0" u="none" strike="noStrike" dirty="0">
              <a:effectLst/>
            </a:endParaRPr>
          </a:p>
          <a:p>
            <a:pPr marL="0" indent="0">
              <a:buNone/>
            </a:pPr>
            <a:r>
              <a:rPr lang="en-US" sz="1200" b="1" i="0" u="none" strike="noStrike" dirty="0">
                <a:effectLst/>
              </a:rPr>
              <a:t>Purpose and Justification</a:t>
            </a:r>
            <a:endParaRPr lang="en-US" sz="1200" b="0" i="0" u="none" strike="noStrike" dirty="0">
              <a:effectLst/>
            </a:endParaRPr>
          </a:p>
          <a:p>
            <a:pPr>
              <a:buFont typeface="Arial" panose="020B0604020202020204" pitchFamily="34" charset="0"/>
              <a:buChar char="•"/>
            </a:pPr>
            <a:r>
              <a:rPr lang="en-US" sz="1200" b="0" i="0" u="none" strike="noStrike" dirty="0">
                <a:effectLst/>
              </a:rPr>
              <a:t>Enhance forecasting accuracy (&gt;10% improvement).</a:t>
            </a:r>
          </a:p>
          <a:p>
            <a:pPr>
              <a:buFont typeface="Arial" panose="020B0604020202020204" pitchFamily="34" charset="0"/>
              <a:buChar char="•"/>
            </a:pPr>
            <a:r>
              <a:rPr lang="en-US" sz="1200" b="0" i="0" u="none" strike="noStrike" dirty="0">
                <a:effectLst/>
              </a:rPr>
              <a:t>Streamline operations, achieving $10M in payroll savings annually.</a:t>
            </a:r>
          </a:p>
          <a:p>
            <a:pPr>
              <a:buFont typeface="Arial" panose="020B0604020202020204" pitchFamily="34" charset="0"/>
              <a:buChar char="•"/>
            </a:pPr>
            <a:r>
              <a:rPr lang="en-US" sz="1200" b="0" i="0" u="none" strike="noStrike" dirty="0">
                <a:effectLst/>
              </a:rPr>
              <a:t>Strengthen market perception by demonstrating technological leadership.</a:t>
            </a:r>
          </a:p>
          <a:p>
            <a:pPr>
              <a:buFont typeface="Arial" panose="020B0604020202020204" pitchFamily="34" charset="0"/>
              <a:buChar char="•"/>
            </a:pPr>
            <a:r>
              <a:rPr lang="en-US" sz="1200" b="0" i="0" u="none" strike="noStrike" dirty="0">
                <a:effectLst/>
              </a:rPr>
              <a:t>Ensure seamless post-merger integration with unified AI capabilities.</a:t>
            </a:r>
          </a:p>
          <a:p>
            <a:endParaRPr lang="en-US" sz="1200" dirty="0"/>
          </a:p>
        </p:txBody>
      </p:sp>
    </p:spTree>
    <p:extLst>
      <p:ext uri="{BB962C8B-B14F-4D97-AF65-F5344CB8AC3E}">
        <p14:creationId xmlns:p14="http://schemas.microsoft.com/office/powerpoint/2010/main" val="114362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97CA6B-1416-483C-021B-2FB4B1818F79}"/>
              </a:ext>
            </a:extLst>
          </p:cNvPr>
          <p:cNvSpPr>
            <a:spLocks noGrp="1"/>
          </p:cNvSpPr>
          <p:nvPr>
            <p:ph type="title"/>
          </p:nvPr>
        </p:nvSpPr>
        <p:spPr>
          <a:xfrm>
            <a:off x="680321" y="2063262"/>
            <a:ext cx="3739279" cy="2661052"/>
          </a:xfrm>
        </p:spPr>
        <p:txBody>
          <a:bodyPr>
            <a:normAutofit/>
          </a:bodyPr>
          <a:lstStyle/>
          <a:p>
            <a:pPr algn="r"/>
            <a:r>
              <a:rPr lang="en-US" sz="3700">
                <a:solidFill>
                  <a:srgbClr val="FFFFFF"/>
                </a:solidFill>
              </a:rPr>
              <a:t>Roles and Responsibilities</a:t>
            </a:r>
          </a:p>
        </p:txBody>
      </p:sp>
      <p:sp>
        <p:nvSpPr>
          <p:cNvPr id="3" name="Content Placeholder 2">
            <a:extLst>
              <a:ext uri="{FF2B5EF4-FFF2-40B4-BE49-F238E27FC236}">
                <a16:creationId xmlns:a16="http://schemas.microsoft.com/office/drawing/2014/main" id="{E4D0A290-42B8-565E-B900-2145C4CB2275}"/>
              </a:ext>
            </a:extLst>
          </p:cNvPr>
          <p:cNvSpPr>
            <a:spLocks noGrp="1"/>
          </p:cNvSpPr>
          <p:nvPr>
            <p:ph idx="1"/>
          </p:nvPr>
        </p:nvSpPr>
        <p:spPr>
          <a:xfrm>
            <a:off x="5287995" y="661106"/>
            <a:ext cx="6257362" cy="5503101"/>
          </a:xfrm>
        </p:spPr>
        <p:txBody>
          <a:bodyPr anchor="ctr">
            <a:normAutofit/>
          </a:bodyPr>
          <a:lstStyle/>
          <a:p>
            <a:pPr marL="0" indent="0">
              <a:buNone/>
            </a:pPr>
            <a:r>
              <a:rPr lang="en-US" sz="2000" b="1" i="0" u="none" strike="noStrike" dirty="0">
                <a:solidFill>
                  <a:srgbClr val="FFFFFF"/>
                </a:solidFill>
                <a:effectLst/>
              </a:rPr>
              <a:t>IT Group’s Role</a:t>
            </a:r>
            <a:endParaRPr lang="en-US" sz="2000" b="0" i="0" u="none" strike="noStrike" dirty="0">
              <a:solidFill>
                <a:srgbClr val="FFFFFF"/>
              </a:solidFill>
              <a:effectLst/>
            </a:endParaRPr>
          </a:p>
          <a:p>
            <a:pPr>
              <a:buFont typeface="Arial" panose="020B0604020202020204" pitchFamily="34" charset="0"/>
              <a:buChar char="•"/>
            </a:pPr>
            <a:r>
              <a:rPr lang="en-US" sz="2000" b="0" i="0" u="none" strike="noStrike" dirty="0">
                <a:solidFill>
                  <a:srgbClr val="FFFFFF"/>
                </a:solidFill>
                <a:effectLst/>
              </a:rPr>
              <a:t>Oversee technical integration and collaboration with TPZ.</a:t>
            </a:r>
          </a:p>
          <a:p>
            <a:pPr>
              <a:buFont typeface="Arial" panose="020B0604020202020204" pitchFamily="34" charset="0"/>
              <a:buChar char="•"/>
            </a:pPr>
            <a:r>
              <a:rPr lang="en-US" sz="2000" b="0" i="0" u="none" strike="noStrike" dirty="0">
                <a:solidFill>
                  <a:srgbClr val="FFFFFF"/>
                </a:solidFill>
                <a:effectLst/>
              </a:rPr>
              <a:t>Lead training and onboarding processes for AI adoption.</a:t>
            </a:r>
          </a:p>
          <a:p>
            <a:pPr>
              <a:buFont typeface="Arial" panose="020B0604020202020204" pitchFamily="34" charset="0"/>
              <a:buChar char="•"/>
            </a:pPr>
            <a:r>
              <a:rPr lang="en-US" sz="2000" b="0" i="0" u="none" strike="noStrike" dirty="0">
                <a:solidFill>
                  <a:srgbClr val="FFFFFF"/>
                </a:solidFill>
                <a:effectLst/>
              </a:rPr>
              <a:t>Ensure system compatibility with existing operations.</a:t>
            </a:r>
          </a:p>
          <a:p>
            <a:pPr marL="0" indent="0">
              <a:buNone/>
            </a:pPr>
            <a:r>
              <a:rPr lang="en-US" sz="2000" b="1" i="0" u="none" strike="noStrike" dirty="0">
                <a:solidFill>
                  <a:srgbClr val="FFFFFF"/>
                </a:solidFill>
                <a:effectLst/>
              </a:rPr>
              <a:t>Project Manager’s Role (Me)</a:t>
            </a:r>
            <a:endParaRPr lang="en-US" sz="2000" b="0" i="0" u="none" strike="noStrike" dirty="0">
              <a:solidFill>
                <a:srgbClr val="FFFFFF"/>
              </a:solidFill>
              <a:effectLst/>
            </a:endParaRPr>
          </a:p>
          <a:p>
            <a:pPr>
              <a:buFont typeface="Arial" panose="020B0604020202020204" pitchFamily="34" charset="0"/>
              <a:buChar char="•"/>
            </a:pPr>
            <a:r>
              <a:rPr lang="en-US" sz="2000" b="0" i="0" u="none" strike="noStrike" dirty="0">
                <a:solidFill>
                  <a:srgbClr val="FFFFFF"/>
                </a:solidFill>
                <a:effectLst/>
              </a:rPr>
              <a:t>Act as the central leader and point of accountability.</a:t>
            </a:r>
          </a:p>
          <a:p>
            <a:pPr>
              <a:buFont typeface="Arial" panose="020B0604020202020204" pitchFamily="34" charset="0"/>
              <a:buChar char="•"/>
            </a:pPr>
            <a:r>
              <a:rPr lang="en-US" sz="2000" b="0" i="0" u="none" strike="noStrike" dirty="0">
                <a:solidFill>
                  <a:srgbClr val="FFFFFF"/>
                </a:solidFill>
                <a:effectLst/>
              </a:rPr>
              <a:t>Bridge gaps between stakeholders, business units, and technical teams.</a:t>
            </a:r>
          </a:p>
          <a:p>
            <a:pPr>
              <a:buFont typeface="Arial" panose="020B0604020202020204" pitchFamily="34" charset="0"/>
              <a:buChar char="•"/>
            </a:pPr>
            <a:r>
              <a:rPr lang="en-US" sz="2000" b="0" i="0" u="none" strike="noStrike" dirty="0">
                <a:solidFill>
                  <a:srgbClr val="FFFFFF"/>
                </a:solidFill>
                <a:effectLst/>
              </a:rPr>
              <a:t>Deliver the project on time, within budget, and aligned with strategic goals.</a:t>
            </a:r>
          </a:p>
          <a:p>
            <a:pPr>
              <a:buFont typeface="Arial" panose="020B0604020202020204" pitchFamily="34" charset="0"/>
              <a:buChar char="•"/>
            </a:pPr>
            <a:r>
              <a:rPr lang="en-US" sz="2000" b="0" i="0" u="none" strike="noStrike" dirty="0">
                <a:solidFill>
                  <a:srgbClr val="FFFFFF"/>
                </a:solidFill>
                <a:effectLst/>
              </a:rPr>
              <a:t>Provide oversight during planning and tactical guidance during execution.</a:t>
            </a:r>
          </a:p>
          <a:p>
            <a:endParaRPr lang="en-US" sz="2000" dirty="0">
              <a:solidFill>
                <a:srgbClr val="FFFFFF"/>
              </a:solidFill>
            </a:endParaRPr>
          </a:p>
        </p:txBody>
      </p:sp>
    </p:spTree>
    <p:extLst>
      <p:ext uri="{BB962C8B-B14F-4D97-AF65-F5344CB8AC3E}">
        <p14:creationId xmlns:p14="http://schemas.microsoft.com/office/powerpoint/2010/main" val="217467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76E39869-526B-FC39-F500-703610E29B8F}"/>
              </a:ext>
            </a:extLst>
          </p:cNvPr>
          <p:cNvSpPr>
            <a:spLocks noGrp="1"/>
          </p:cNvSpPr>
          <p:nvPr>
            <p:ph idx="1"/>
          </p:nvPr>
        </p:nvSpPr>
        <p:spPr>
          <a:xfrm>
            <a:off x="680322" y="2336873"/>
            <a:ext cx="5041628" cy="3599316"/>
          </a:xfrm>
        </p:spPr>
        <p:txBody>
          <a:bodyPr>
            <a:normAutofit/>
          </a:bodyPr>
          <a:lstStyle/>
          <a:p>
            <a:pPr marL="0" indent="0">
              <a:buNone/>
            </a:pPr>
            <a:r>
              <a:rPr lang="en-US" sz="1300" b="1" i="0" u="none" strike="noStrike">
                <a:effectLst/>
              </a:rPr>
              <a:t>Technical KPIs</a:t>
            </a:r>
            <a:endParaRPr lang="en-US" sz="1300" b="0" i="0" u="none" strike="noStrike">
              <a:effectLst/>
            </a:endParaRPr>
          </a:p>
          <a:p>
            <a:pPr>
              <a:buFont typeface="Arial" panose="020B0604020202020204" pitchFamily="34" charset="0"/>
              <a:buChar char="•"/>
            </a:pPr>
            <a:r>
              <a:rPr lang="en-US" sz="1300" b="0" i="0" u="none" strike="noStrike">
                <a:effectLst/>
              </a:rPr>
              <a:t>Functional AI readiness by April 1 (media announcement).</a:t>
            </a:r>
          </a:p>
          <a:p>
            <a:pPr>
              <a:buFont typeface="Arial" panose="020B0604020202020204" pitchFamily="34" charset="0"/>
              <a:buChar char="•"/>
            </a:pPr>
            <a:r>
              <a:rPr lang="en-US" sz="1300" b="0" i="0" u="none" strike="noStrike">
                <a:effectLst/>
              </a:rPr>
              <a:t>Tool operational with &gt;95% uptime by Q3 merger deadline.</a:t>
            </a:r>
          </a:p>
          <a:p>
            <a:pPr marL="0" indent="0">
              <a:buNone/>
            </a:pPr>
            <a:r>
              <a:rPr lang="en-US" sz="1300" b="1" i="0" u="none" strike="noStrike">
                <a:effectLst/>
              </a:rPr>
              <a:t>Financial KPIs</a:t>
            </a:r>
            <a:endParaRPr lang="en-US" sz="1300" b="0" i="0" u="none" strike="noStrike">
              <a:effectLst/>
            </a:endParaRPr>
          </a:p>
          <a:p>
            <a:pPr>
              <a:buFont typeface="Arial" panose="020B0604020202020204" pitchFamily="34" charset="0"/>
              <a:buChar char="•"/>
            </a:pPr>
            <a:r>
              <a:rPr lang="en-US" sz="1300" b="0" i="0" u="none" strike="noStrike">
                <a:effectLst/>
              </a:rPr>
              <a:t>Achieve &gt;$10M in payroll savings.</a:t>
            </a:r>
          </a:p>
          <a:p>
            <a:pPr>
              <a:buFont typeface="Arial" panose="020B0604020202020204" pitchFamily="34" charset="0"/>
              <a:buChar char="•"/>
            </a:pPr>
            <a:r>
              <a:rPr lang="en-US" sz="1300" b="0" i="0" u="none" strike="noStrike">
                <a:effectLst/>
              </a:rPr>
              <a:t>Minimize severance costs to &lt;$4M.</a:t>
            </a:r>
          </a:p>
          <a:p>
            <a:pPr marL="0" indent="0">
              <a:buNone/>
            </a:pPr>
            <a:r>
              <a:rPr lang="en-US" sz="1300" b="1" i="0" u="none" strike="noStrike">
                <a:effectLst/>
              </a:rPr>
              <a:t>Operational KPIs</a:t>
            </a:r>
            <a:endParaRPr lang="en-US" sz="1300" b="0" i="0" u="none" strike="noStrike">
              <a:effectLst/>
            </a:endParaRPr>
          </a:p>
          <a:p>
            <a:pPr>
              <a:buFont typeface="Arial" panose="020B0604020202020204" pitchFamily="34" charset="0"/>
              <a:buChar char="•"/>
            </a:pPr>
            <a:r>
              <a:rPr lang="en-US" sz="1300" b="0" i="0" u="none" strike="noStrike">
                <a:effectLst/>
              </a:rPr>
              <a:t>Complete 90% of training programs before full implementation.</a:t>
            </a:r>
          </a:p>
          <a:p>
            <a:pPr>
              <a:buFont typeface="Arial" panose="020B0604020202020204" pitchFamily="34" charset="0"/>
              <a:buChar char="•"/>
            </a:pPr>
            <a:r>
              <a:rPr lang="en-US" sz="1300" b="0" i="0" u="none" strike="noStrike">
                <a:effectLst/>
              </a:rPr>
              <a:t>Achieve &lt;3% deviation in forecast accuracy during rollout.</a:t>
            </a:r>
          </a:p>
          <a:p>
            <a:pPr marL="0" indent="0">
              <a:buNone/>
            </a:pPr>
            <a:r>
              <a:rPr lang="en-US" sz="1300" b="1" i="0" u="none" strike="noStrike">
                <a:effectLst/>
              </a:rPr>
              <a:t>Stakeholder KPIs</a:t>
            </a:r>
            <a:endParaRPr lang="en-US" sz="1300" b="0" i="0" u="none" strike="noStrike">
              <a:effectLst/>
            </a:endParaRPr>
          </a:p>
          <a:p>
            <a:pPr>
              <a:buFont typeface="Arial" panose="020B0604020202020204" pitchFamily="34" charset="0"/>
              <a:buChar char="•"/>
            </a:pPr>
            <a:r>
              <a:rPr lang="en-US" sz="1300" b="0" i="0" u="none" strike="noStrike">
                <a:effectLst/>
              </a:rPr>
              <a:t>90% alignment score from business unit leaders by Q2.</a:t>
            </a:r>
          </a:p>
          <a:p>
            <a:endParaRPr lang="en-US" sz="1300"/>
          </a:p>
        </p:txBody>
      </p:sp>
      <p:pic>
        <p:nvPicPr>
          <p:cNvPr id="5" name="Picture 4" descr="Calculator, pen, compass, money and a paper with graphs printed on it">
            <a:extLst>
              <a:ext uri="{FF2B5EF4-FFF2-40B4-BE49-F238E27FC236}">
                <a16:creationId xmlns:a16="http://schemas.microsoft.com/office/drawing/2014/main" id="{A70E7D80-A2C2-9F33-BC7A-98B3415E0872}"/>
              </a:ext>
            </a:extLst>
          </p:cNvPr>
          <p:cNvPicPr>
            <a:picLocks noChangeAspect="1"/>
          </p:cNvPicPr>
          <p:nvPr/>
        </p:nvPicPr>
        <p:blipFill>
          <a:blip r:embed="rId3"/>
          <a:srcRect l="25341" r="21118" b="-1"/>
          <a:stretch/>
        </p:blipFill>
        <p:spPr>
          <a:xfrm>
            <a:off x="6096000" y="10"/>
            <a:ext cx="6092823" cy="6856310"/>
          </a:xfrm>
          <a:prstGeom prst="rect">
            <a:avLst/>
          </a:prstGeom>
          <a:ln>
            <a:noFill/>
          </a:ln>
          <a:effectLst/>
        </p:spPr>
      </p:pic>
      <p:sp>
        <p:nvSpPr>
          <p:cNvPr id="13" name="Rectangle 12">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A749E6-02FC-6F26-EFB9-4BEA21B6583B}"/>
              </a:ext>
            </a:extLst>
          </p:cNvPr>
          <p:cNvSpPr>
            <a:spLocks noGrp="1"/>
          </p:cNvSpPr>
          <p:nvPr>
            <p:ph type="title"/>
          </p:nvPr>
        </p:nvSpPr>
        <p:spPr>
          <a:xfrm>
            <a:off x="680321" y="753228"/>
            <a:ext cx="5041629" cy="1080938"/>
          </a:xfrm>
        </p:spPr>
        <p:txBody>
          <a:bodyPr>
            <a:normAutofit/>
          </a:bodyPr>
          <a:lstStyle/>
          <a:p>
            <a:r>
              <a:rPr lang="en-US" dirty="0"/>
              <a:t>Success Metrics (KPIs)</a:t>
            </a:r>
          </a:p>
        </p:txBody>
      </p:sp>
      <p:pic>
        <p:nvPicPr>
          <p:cNvPr id="15" name="Picture 14">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272886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DA2021B4-DE47-079F-C8CA-4D80423A5139}"/>
              </a:ext>
            </a:extLst>
          </p:cNvPr>
          <p:cNvPicPr>
            <a:picLocks noChangeAspect="1"/>
          </p:cNvPicPr>
          <p:nvPr/>
        </p:nvPicPr>
        <p:blipFill>
          <a:blip r:embed="rId2"/>
          <a:srcRect b="15730"/>
          <a:stretch/>
        </p:blipFill>
        <p:spPr>
          <a:xfrm>
            <a:off x="20" y="-1"/>
            <a:ext cx="12191980" cy="6858001"/>
          </a:xfrm>
          <a:prstGeom prst="rect">
            <a:avLst/>
          </a:prstGeom>
        </p:spPr>
      </p:pic>
      <p:sp>
        <p:nvSpPr>
          <p:cNvPr id="22" name="Rectangle 21">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26" name="Rectangle 25">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C3D69FB-F84F-01AC-10D8-11340CB3EC46}"/>
              </a:ext>
            </a:extLst>
          </p:cNvPr>
          <p:cNvSpPr>
            <a:spLocks noGrp="1"/>
          </p:cNvSpPr>
          <p:nvPr>
            <p:ph type="title"/>
          </p:nvPr>
        </p:nvSpPr>
        <p:spPr>
          <a:xfrm>
            <a:off x="680321" y="753228"/>
            <a:ext cx="9613861" cy="1080938"/>
          </a:xfrm>
        </p:spPr>
        <p:txBody>
          <a:bodyPr>
            <a:normAutofit/>
          </a:bodyPr>
          <a:lstStyle/>
          <a:p>
            <a:r>
              <a:rPr lang="en-US"/>
              <a:t>Key Deliverables</a:t>
            </a:r>
          </a:p>
        </p:txBody>
      </p:sp>
      <p:pic>
        <p:nvPicPr>
          <p:cNvPr id="28" name="Picture 27">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0" name="Rectangle 29">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2" name="Content Placeholder 2">
            <a:extLst>
              <a:ext uri="{FF2B5EF4-FFF2-40B4-BE49-F238E27FC236}">
                <a16:creationId xmlns:a16="http://schemas.microsoft.com/office/drawing/2014/main" id="{4542B57C-BFF8-2133-1896-E57BDF961325}"/>
              </a:ext>
            </a:extLst>
          </p:cNvPr>
          <p:cNvGraphicFramePr>
            <a:graphicFrameLocks noGrp="1"/>
          </p:cNvGraphicFramePr>
          <p:nvPr>
            <p:ph idx="1"/>
            <p:extLst>
              <p:ext uri="{D42A27DB-BD31-4B8C-83A1-F6EECF244321}">
                <p14:modId xmlns:p14="http://schemas.microsoft.com/office/powerpoint/2010/main" val="91617402"/>
              </p:ext>
            </p:extLst>
          </p:nvPr>
        </p:nvGraphicFramePr>
        <p:xfrm>
          <a:off x="166255" y="2336873"/>
          <a:ext cx="10127927" cy="33950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5742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Pins pinned on a white surface and connecting a black thread">
            <a:extLst>
              <a:ext uri="{FF2B5EF4-FFF2-40B4-BE49-F238E27FC236}">
                <a16:creationId xmlns:a16="http://schemas.microsoft.com/office/drawing/2014/main" id="{E8AB3756-326A-580B-9B4E-099A64E5E938}"/>
              </a:ext>
            </a:extLst>
          </p:cNvPr>
          <p:cNvPicPr>
            <a:picLocks noChangeAspect="1"/>
          </p:cNvPicPr>
          <p:nvPr/>
        </p:nvPicPr>
        <p:blipFill>
          <a:blip r:embed="rId3"/>
          <a:srcRect l="12450" r="42367"/>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60F5881-9021-8A44-776D-85BE6B242901}"/>
              </a:ext>
            </a:extLst>
          </p:cNvPr>
          <p:cNvSpPr>
            <a:spLocks noGrp="1"/>
          </p:cNvSpPr>
          <p:nvPr>
            <p:ph type="title"/>
          </p:nvPr>
        </p:nvSpPr>
        <p:spPr>
          <a:xfrm>
            <a:off x="680321" y="753228"/>
            <a:ext cx="7087552" cy="1080938"/>
          </a:xfrm>
        </p:spPr>
        <p:txBody>
          <a:bodyPr>
            <a:normAutofit/>
          </a:bodyPr>
          <a:lstStyle/>
          <a:p>
            <a:r>
              <a:rPr lang="en-US" dirty="0"/>
              <a:t>Information Gaps and Mitigation Strategies</a:t>
            </a:r>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7B26F961-2E86-BBAD-7E10-618F34E395EB}"/>
              </a:ext>
            </a:extLst>
          </p:cNvPr>
          <p:cNvSpPr>
            <a:spLocks noGrp="1"/>
          </p:cNvSpPr>
          <p:nvPr>
            <p:ph idx="1"/>
          </p:nvPr>
        </p:nvSpPr>
        <p:spPr>
          <a:xfrm>
            <a:off x="680321" y="2336873"/>
            <a:ext cx="6423211" cy="3599316"/>
          </a:xfrm>
        </p:spPr>
        <p:txBody>
          <a:bodyPr>
            <a:normAutofit/>
          </a:bodyPr>
          <a:lstStyle/>
          <a:p>
            <a:pPr marL="0" indent="0">
              <a:buNone/>
            </a:pPr>
            <a:r>
              <a:rPr lang="en-US" sz="1400" b="1" i="0" u="none" strike="noStrike" dirty="0">
                <a:effectLst/>
              </a:rPr>
              <a:t>Identified Gaps</a:t>
            </a:r>
            <a:endParaRPr lang="en-US" sz="1400" b="0" i="0" u="none" strike="noStrike" dirty="0">
              <a:effectLst/>
            </a:endParaRPr>
          </a:p>
          <a:p>
            <a:pPr>
              <a:buFont typeface="Arial" panose="020B0604020202020204" pitchFamily="34" charset="0"/>
              <a:buChar char="•"/>
            </a:pPr>
            <a:r>
              <a:rPr lang="en-US" sz="1400" b="0" i="0" u="none" strike="noStrike" dirty="0">
                <a:effectLst/>
              </a:rPr>
              <a:t>Stakeholder buy-in from business unit leaders.</a:t>
            </a:r>
          </a:p>
          <a:p>
            <a:pPr>
              <a:buFont typeface="Arial" panose="020B0604020202020204" pitchFamily="34" charset="0"/>
              <a:buChar char="•"/>
            </a:pPr>
            <a:r>
              <a:rPr lang="en-US" sz="1400" b="0" i="0" u="none" strike="noStrike" dirty="0">
                <a:effectLst/>
              </a:rPr>
              <a:t>Integration details with competitor systems.</a:t>
            </a:r>
          </a:p>
          <a:p>
            <a:pPr>
              <a:buFont typeface="Arial" panose="020B0604020202020204" pitchFamily="34" charset="0"/>
              <a:buChar char="•"/>
            </a:pPr>
            <a:r>
              <a:rPr lang="en-US" sz="1400" b="0" i="0" u="none" strike="noStrike" dirty="0">
                <a:effectLst/>
              </a:rPr>
              <a:t>Change management strategies for workforce transitions.</a:t>
            </a:r>
          </a:p>
          <a:p>
            <a:pPr>
              <a:buFont typeface="Arial" panose="020B0604020202020204" pitchFamily="34" charset="0"/>
              <a:buChar char="•"/>
            </a:pPr>
            <a:r>
              <a:rPr lang="en-US" sz="1400" b="0" i="0" u="none" strike="noStrike" dirty="0">
                <a:effectLst/>
              </a:rPr>
              <a:t>Clarity on severance policies.</a:t>
            </a:r>
          </a:p>
          <a:p>
            <a:pPr marL="0" indent="0">
              <a:buNone/>
            </a:pPr>
            <a:endParaRPr lang="en-US" sz="1400" b="1" i="0" u="none" strike="noStrike" dirty="0">
              <a:effectLst/>
            </a:endParaRPr>
          </a:p>
          <a:p>
            <a:pPr marL="0" indent="0">
              <a:buNone/>
            </a:pPr>
            <a:r>
              <a:rPr lang="en-US" sz="1400" b="1" i="0" u="none" strike="noStrike" dirty="0">
                <a:effectLst/>
              </a:rPr>
              <a:t>Mitigation Strategies</a:t>
            </a:r>
            <a:endParaRPr lang="en-US" sz="1400" b="0" i="0" u="none" strike="noStrike" dirty="0">
              <a:effectLst/>
            </a:endParaRPr>
          </a:p>
          <a:p>
            <a:pPr>
              <a:buFont typeface="Arial" panose="020B0604020202020204" pitchFamily="34" charset="0"/>
              <a:buChar char="•"/>
            </a:pPr>
            <a:r>
              <a:rPr lang="en-US" sz="1400" b="0" i="0" u="none" strike="noStrike" dirty="0">
                <a:effectLst/>
              </a:rPr>
              <a:t>Conduct workshops with business units to align objectives.</a:t>
            </a:r>
          </a:p>
          <a:p>
            <a:pPr>
              <a:buFont typeface="Arial" panose="020B0604020202020204" pitchFamily="34" charset="0"/>
              <a:buChar char="•"/>
            </a:pPr>
            <a:r>
              <a:rPr lang="en-US" sz="1400" b="0" i="0" u="none" strike="noStrike" dirty="0">
                <a:effectLst/>
              </a:rPr>
              <a:t>Perform a detailed assessment of system compatibility.</a:t>
            </a:r>
          </a:p>
          <a:p>
            <a:pPr>
              <a:buFont typeface="Arial" panose="020B0604020202020204" pitchFamily="34" charset="0"/>
              <a:buChar char="•"/>
            </a:pPr>
            <a:r>
              <a:rPr lang="en-US" sz="1400" b="0" i="0" u="none" strike="noStrike" dirty="0">
                <a:effectLst/>
              </a:rPr>
              <a:t>Develop robust communication and training plans.</a:t>
            </a:r>
          </a:p>
          <a:p>
            <a:pPr>
              <a:buFont typeface="Arial" panose="020B0604020202020204" pitchFamily="34" charset="0"/>
              <a:buChar char="•"/>
            </a:pPr>
            <a:r>
              <a:rPr lang="en-US" sz="1400" b="0" i="0" u="none" strike="noStrike" dirty="0">
                <a:effectLst/>
              </a:rPr>
              <a:t>Collaborate with HR to manage financial and morale implications.</a:t>
            </a:r>
          </a:p>
          <a:p>
            <a:endParaRPr lang="en-US" sz="1400" dirty="0"/>
          </a:p>
        </p:txBody>
      </p:sp>
    </p:spTree>
    <p:extLst>
      <p:ext uri="{BB962C8B-B14F-4D97-AF65-F5344CB8AC3E}">
        <p14:creationId xmlns:p14="http://schemas.microsoft.com/office/powerpoint/2010/main" val="300759549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406</TotalTime>
  <Words>1939</Words>
  <Application>Microsoft Macintosh PowerPoint</Application>
  <PresentationFormat>Widescreen</PresentationFormat>
  <Paragraphs>225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-webkit-standard</vt:lpstr>
      <vt:lpstr>Arial</vt:lpstr>
      <vt:lpstr>Calibri</vt:lpstr>
      <vt:lpstr>Trebuchet MS</vt:lpstr>
      <vt:lpstr>Berlin</vt:lpstr>
      <vt:lpstr>AI 2025: Transforming Forecasting for a Competitive Future</vt:lpstr>
      <vt:lpstr>Introduction</vt:lpstr>
      <vt:lpstr>Topics Covered</vt:lpstr>
      <vt:lpstr>AI 2025: New Project Charter</vt:lpstr>
      <vt:lpstr>Project Overview and Purpose</vt:lpstr>
      <vt:lpstr>Roles and Responsibilities</vt:lpstr>
      <vt:lpstr>Success Metrics (KPIs)</vt:lpstr>
      <vt:lpstr>Key Deliverables</vt:lpstr>
      <vt:lpstr>Information Gaps and Mitigation Strategies</vt:lpstr>
      <vt:lpstr>Fee Structure and Incentives</vt:lpstr>
      <vt:lpstr>Risks, Assumptions, and Governance</vt:lpstr>
      <vt:lpstr>Project Schedule Overview</vt:lpstr>
      <vt:lpstr>Project Timeline and Milestones</vt:lpstr>
      <vt:lpstr>Broader View</vt:lpstr>
      <vt:lpstr>Schedule Alignment with Agile</vt:lpstr>
      <vt:lpstr>Schedule Feasibility</vt:lpstr>
      <vt:lpstr>Project Budget Overview </vt:lpstr>
      <vt:lpstr>Resource Allocation and Costs</vt:lpstr>
      <vt:lpstr>Incentive Structure</vt:lpstr>
      <vt:lpstr>Budget Feasibility and Recommendations</vt:lpstr>
      <vt:lpstr>Closeout (Interim) Lessons Learned Report</vt:lpstr>
      <vt:lpstr>Lessons Learned</vt:lpstr>
      <vt:lpstr>Personalities and Conflicts</vt:lpstr>
      <vt:lpstr>Roles, Organizational Structure, and Governance</vt:lpstr>
      <vt:lpstr>Engagement Issues</vt:lpstr>
      <vt:lpstr>Recommendations for Improvement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Gupta</dc:creator>
  <cp:lastModifiedBy>Anand Gupta</cp:lastModifiedBy>
  <cp:revision>10</cp:revision>
  <dcterms:created xsi:type="dcterms:W3CDTF">2024-12-03T11:49:05Z</dcterms:created>
  <dcterms:modified xsi:type="dcterms:W3CDTF">2024-12-03T18:39:02Z</dcterms:modified>
</cp:coreProperties>
</file>