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28"/>
  </p:notesMasterIdLst>
  <p:sldIdLst>
    <p:sldId id="256" r:id="rId2"/>
    <p:sldId id="282" r:id="rId3"/>
    <p:sldId id="257" r:id="rId4"/>
    <p:sldId id="266" r:id="rId5"/>
    <p:sldId id="259" r:id="rId6"/>
    <p:sldId id="260" r:id="rId7"/>
    <p:sldId id="261" r:id="rId8"/>
    <p:sldId id="267" r:id="rId9"/>
    <p:sldId id="268" r:id="rId10"/>
    <p:sldId id="262" r:id="rId11"/>
    <p:sldId id="269" r:id="rId12"/>
    <p:sldId id="270" r:id="rId13"/>
    <p:sldId id="271" r:id="rId14"/>
    <p:sldId id="272" r:id="rId15"/>
    <p:sldId id="273" r:id="rId16"/>
    <p:sldId id="274" r:id="rId17"/>
    <p:sldId id="263" r:id="rId18"/>
    <p:sldId id="276" r:id="rId19"/>
    <p:sldId id="277" r:id="rId20"/>
    <p:sldId id="264" r:id="rId21"/>
    <p:sldId id="278" r:id="rId22"/>
    <p:sldId id="279" r:id="rId23"/>
    <p:sldId id="265" r:id="rId24"/>
    <p:sldId id="280" r:id="rId25"/>
    <p:sldId id="281"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9"/>
    <p:restoredTop sz="94709"/>
  </p:normalViewPr>
  <p:slideViewPr>
    <p:cSldViewPr snapToGrid="0">
      <p:cViewPr varScale="1">
        <p:scale>
          <a:sx n="173" d="100"/>
          <a:sy n="173"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CF80B-ACB6-402E-B091-E493F187A12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4869B30-49DE-458B-A97D-3DCE728C3138}">
      <dgm:prSet/>
      <dgm:spPr/>
      <dgm:t>
        <a:bodyPr/>
        <a:lstStyle/>
        <a:p>
          <a:pPr algn="just"/>
          <a:r>
            <a:rPr lang="en-US" b="1" dirty="0"/>
            <a:t>Why is flexibility crucial for AI 2025?</a:t>
          </a:r>
          <a:endParaRPr lang="en-US" dirty="0"/>
        </a:p>
      </dgm:t>
    </dgm:pt>
    <dgm:pt modelId="{7041FE31-276A-4542-B8A0-ABB1A75D8E54}" type="parTrans" cxnId="{D23B738C-B393-4123-807A-95A1E0CA50DD}">
      <dgm:prSet/>
      <dgm:spPr/>
      <dgm:t>
        <a:bodyPr/>
        <a:lstStyle/>
        <a:p>
          <a:pPr algn="just"/>
          <a:endParaRPr lang="en-US"/>
        </a:p>
      </dgm:t>
    </dgm:pt>
    <dgm:pt modelId="{47C48A9F-FC11-433C-9FFB-0D68A5570721}" type="sibTrans" cxnId="{D23B738C-B393-4123-807A-95A1E0CA50DD}">
      <dgm:prSet/>
      <dgm:spPr/>
      <dgm:t>
        <a:bodyPr/>
        <a:lstStyle/>
        <a:p>
          <a:pPr algn="just"/>
          <a:endParaRPr lang="en-US"/>
        </a:p>
      </dgm:t>
    </dgm:pt>
    <dgm:pt modelId="{62C8772C-3E4B-4081-A096-2B1815B94B43}">
      <dgm:prSet/>
      <dgm:spPr/>
      <dgm:t>
        <a:bodyPr/>
        <a:lstStyle/>
        <a:p>
          <a:pPr algn="just"/>
          <a:r>
            <a:rPr lang="en-US" dirty="0"/>
            <a:t>The project involves integrating tools across diverse business units with competing interests. Agile allows adjustments based on evolving stakeholder needs and feedback, reducing resistance.</a:t>
          </a:r>
        </a:p>
      </dgm:t>
    </dgm:pt>
    <dgm:pt modelId="{6EE55776-EEE8-4B97-9125-B976935D9D30}" type="parTrans" cxnId="{A285524D-3889-4D65-9718-6A5EE96EB576}">
      <dgm:prSet/>
      <dgm:spPr/>
      <dgm:t>
        <a:bodyPr/>
        <a:lstStyle/>
        <a:p>
          <a:pPr algn="just"/>
          <a:endParaRPr lang="en-US"/>
        </a:p>
      </dgm:t>
    </dgm:pt>
    <dgm:pt modelId="{4884CE50-D405-4F5B-B0D7-DD24CB537099}" type="sibTrans" cxnId="{A285524D-3889-4D65-9718-6A5EE96EB576}">
      <dgm:prSet/>
      <dgm:spPr/>
      <dgm:t>
        <a:bodyPr/>
        <a:lstStyle/>
        <a:p>
          <a:pPr algn="just"/>
          <a:endParaRPr lang="en-US"/>
        </a:p>
      </dgm:t>
    </dgm:pt>
    <dgm:pt modelId="{FE44FCCC-3255-4ABC-BB64-645FCFF2F9AF}">
      <dgm:prSet/>
      <dgm:spPr/>
      <dgm:t>
        <a:bodyPr/>
        <a:lstStyle/>
        <a:p>
          <a:pPr algn="just"/>
          <a:r>
            <a:rPr lang="en-US" b="1"/>
            <a:t>Why does stakeholder involvement matter?</a:t>
          </a:r>
          <a:endParaRPr lang="en-US"/>
        </a:p>
      </dgm:t>
    </dgm:pt>
    <dgm:pt modelId="{C3A7DBF5-0350-4940-83C4-D53A88898B60}" type="parTrans" cxnId="{4B75B022-6AC8-4177-9887-C55AFB10515B}">
      <dgm:prSet/>
      <dgm:spPr/>
      <dgm:t>
        <a:bodyPr/>
        <a:lstStyle/>
        <a:p>
          <a:pPr algn="just"/>
          <a:endParaRPr lang="en-US"/>
        </a:p>
      </dgm:t>
    </dgm:pt>
    <dgm:pt modelId="{C514F1C8-599D-410D-9131-055D856F54D3}" type="sibTrans" cxnId="{4B75B022-6AC8-4177-9887-C55AFB10515B}">
      <dgm:prSet/>
      <dgm:spPr/>
      <dgm:t>
        <a:bodyPr/>
        <a:lstStyle/>
        <a:p>
          <a:pPr algn="just"/>
          <a:endParaRPr lang="en-US"/>
        </a:p>
      </dgm:t>
    </dgm:pt>
    <dgm:pt modelId="{82E0F745-EA75-4245-B66B-31D8E0B0EE0E}">
      <dgm:prSet/>
      <dgm:spPr/>
      <dgm:t>
        <a:bodyPr/>
        <a:lstStyle/>
        <a:p>
          <a:pPr algn="just"/>
          <a:r>
            <a:rPr lang="en-US"/>
            <a:t>Business unit leaders have historically been proud of their tools. Agile emphasizes stakeholder engagement, fostering collaboration and minimizing resistance to change.</a:t>
          </a:r>
        </a:p>
      </dgm:t>
    </dgm:pt>
    <dgm:pt modelId="{F90B81E8-18E1-4206-85A5-6DAF4E4B3380}" type="parTrans" cxnId="{B3527072-029F-41BF-88DE-33D13A2DB7FC}">
      <dgm:prSet/>
      <dgm:spPr/>
      <dgm:t>
        <a:bodyPr/>
        <a:lstStyle/>
        <a:p>
          <a:pPr algn="just"/>
          <a:endParaRPr lang="en-US"/>
        </a:p>
      </dgm:t>
    </dgm:pt>
    <dgm:pt modelId="{AADD8E17-D0E9-4A2A-A747-253F667DB70E}" type="sibTrans" cxnId="{B3527072-029F-41BF-88DE-33D13A2DB7FC}">
      <dgm:prSet/>
      <dgm:spPr/>
      <dgm:t>
        <a:bodyPr/>
        <a:lstStyle/>
        <a:p>
          <a:pPr algn="just"/>
          <a:endParaRPr lang="en-US"/>
        </a:p>
      </dgm:t>
    </dgm:pt>
    <dgm:pt modelId="{68940B70-562A-4AE6-B4A9-AE31F7C5C302}">
      <dgm:prSet/>
      <dgm:spPr/>
      <dgm:t>
        <a:bodyPr/>
        <a:lstStyle/>
        <a:p>
          <a:pPr algn="just"/>
          <a:r>
            <a:rPr lang="en-US" b="1"/>
            <a:t>Why is iterative development needed?</a:t>
          </a:r>
          <a:endParaRPr lang="en-US"/>
        </a:p>
      </dgm:t>
    </dgm:pt>
    <dgm:pt modelId="{0F3B025E-C07D-413F-8A90-03C3D33B936C}" type="parTrans" cxnId="{FC2DB354-086B-46CB-A609-EE67EB0D3D06}">
      <dgm:prSet/>
      <dgm:spPr/>
      <dgm:t>
        <a:bodyPr/>
        <a:lstStyle/>
        <a:p>
          <a:pPr algn="just"/>
          <a:endParaRPr lang="en-US"/>
        </a:p>
      </dgm:t>
    </dgm:pt>
    <dgm:pt modelId="{281D07C3-45B7-4E49-8FA7-F2B0ACFF91AE}" type="sibTrans" cxnId="{FC2DB354-086B-46CB-A609-EE67EB0D3D06}">
      <dgm:prSet/>
      <dgm:spPr/>
      <dgm:t>
        <a:bodyPr/>
        <a:lstStyle/>
        <a:p>
          <a:pPr algn="just"/>
          <a:endParaRPr lang="en-US"/>
        </a:p>
      </dgm:t>
    </dgm:pt>
    <dgm:pt modelId="{70882EDF-F9DE-43FB-8CAD-3B499CC22C8D}">
      <dgm:prSet/>
      <dgm:spPr/>
      <dgm:t>
        <a:bodyPr/>
        <a:lstStyle/>
        <a:p>
          <a:pPr algn="just"/>
          <a:r>
            <a:rPr lang="en-US"/>
            <a:t>TPZ is known for delivering standardized schedules. Agile enables iterative reviews, ensuring client requirements are integrated, and outputs align with the Company’s needs.</a:t>
          </a:r>
        </a:p>
      </dgm:t>
    </dgm:pt>
    <dgm:pt modelId="{AA5E743B-8206-4AE1-856D-3F3B3F5BE2FA}" type="parTrans" cxnId="{A61C6470-A6AE-4E48-8C05-909490547E97}">
      <dgm:prSet/>
      <dgm:spPr/>
      <dgm:t>
        <a:bodyPr/>
        <a:lstStyle/>
        <a:p>
          <a:pPr algn="just"/>
          <a:endParaRPr lang="en-US"/>
        </a:p>
      </dgm:t>
    </dgm:pt>
    <dgm:pt modelId="{87AA00DD-6224-4E32-8010-8F2F35277F31}" type="sibTrans" cxnId="{A61C6470-A6AE-4E48-8C05-909490547E97}">
      <dgm:prSet/>
      <dgm:spPr/>
      <dgm:t>
        <a:bodyPr/>
        <a:lstStyle/>
        <a:p>
          <a:pPr algn="just"/>
          <a:endParaRPr lang="en-US"/>
        </a:p>
      </dgm:t>
    </dgm:pt>
    <dgm:pt modelId="{25E8F0B8-C006-40BF-9B1D-C1B0C9D22C5C}">
      <dgm:prSet/>
      <dgm:spPr/>
      <dgm:t>
        <a:bodyPr/>
        <a:lstStyle/>
        <a:p>
          <a:pPr algn="just"/>
          <a:r>
            <a:rPr lang="en-US" b="1"/>
            <a:t>Why is managing uncertainty important?</a:t>
          </a:r>
          <a:endParaRPr lang="en-US"/>
        </a:p>
      </dgm:t>
    </dgm:pt>
    <dgm:pt modelId="{AA66AE6A-9A11-4FCA-83E1-769EED755DEA}" type="parTrans" cxnId="{7E369C77-E343-4A8F-B924-513F7EA6D13B}">
      <dgm:prSet/>
      <dgm:spPr/>
      <dgm:t>
        <a:bodyPr/>
        <a:lstStyle/>
        <a:p>
          <a:pPr algn="just"/>
          <a:endParaRPr lang="en-US"/>
        </a:p>
      </dgm:t>
    </dgm:pt>
    <dgm:pt modelId="{44F9B28E-D398-43E8-B8E7-1A26DEB711F0}" type="sibTrans" cxnId="{7E369C77-E343-4A8F-B924-513F7EA6D13B}">
      <dgm:prSet/>
      <dgm:spPr/>
      <dgm:t>
        <a:bodyPr/>
        <a:lstStyle/>
        <a:p>
          <a:pPr algn="just"/>
          <a:endParaRPr lang="en-US"/>
        </a:p>
      </dgm:t>
    </dgm:pt>
    <dgm:pt modelId="{CDC27611-B557-4DA4-8EE0-2B08404BFD03}">
      <dgm:prSet/>
      <dgm:spPr/>
      <dgm:t>
        <a:bodyPr/>
        <a:lstStyle/>
        <a:p>
          <a:pPr algn="just"/>
          <a:r>
            <a:rPr lang="en-US"/>
            <a:t>With upcoming layoffs and potential friction, Agile’s adaptive nature helps handle unforeseen challenges and ensures a smooth transition during organizational restructuring.</a:t>
          </a:r>
        </a:p>
      </dgm:t>
    </dgm:pt>
    <dgm:pt modelId="{A6323367-FEAC-4E2E-BCA8-EE6CB08E4B94}" type="parTrans" cxnId="{576D7FDE-B023-482B-82EE-AB94F2FCC9F2}">
      <dgm:prSet/>
      <dgm:spPr/>
      <dgm:t>
        <a:bodyPr/>
        <a:lstStyle/>
        <a:p>
          <a:pPr algn="just"/>
          <a:endParaRPr lang="en-US"/>
        </a:p>
      </dgm:t>
    </dgm:pt>
    <dgm:pt modelId="{D838CC12-2D7E-4B20-BDDA-43087537F23F}" type="sibTrans" cxnId="{576D7FDE-B023-482B-82EE-AB94F2FCC9F2}">
      <dgm:prSet/>
      <dgm:spPr/>
      <dgm:t>
        <a:bodyPr/>
        <a:lstStyle/>
        <a:p>
          <a:pPr algn="just"/>
          <a:endParaRPr lang="en-US"/>
        </a:p>
      </dgm:t>
    </dgm:pt>
    <dgm:pt modelId="{64BE5ECD-896C-42EF-A040-AFE40EA99800}">
      <dgm:prSet/>
      <dgm:spPr/>
      <dgm:t>
        <a:bodyPr/>
        <a:lstStyle/>
        <a:p>
          <a:pPr algn="just"/>
          <a:r>
            <a:rPr lang="en-US" b="1"/>
            <a:t>Why prioritize deliverables that impress stakeholders?</a:t>
          </a:r>
          <a:endParaRPr lang="en-US"/>
        </a:p>
      </dgm:t>
    </dgm:pt>
    <dgm:pt modelId="{BD4A179E-2B0C-4D73-9CD2-8C5601788E5C}" type="parTrans" cxnId="{B7F12A90-B002-42B2-A1EF-C99F4A5706B5}">
      <dgm:prSet/>
      <dgm:spPr/>
      <dgm:t>
        <a:bodyPr/>
        <a:lstStyle/>
        <a:p>
          <a:pPr algn="just"/>
          <a:endParaRPr lang="en-US"/>
        </a:p>
      </dgm:t>
    </dgm:pt>
    <dgm:pt modelId="{F6CC29B8-BADD-4493-830F-4D57CDB8CBB3}" type="sibTrans" cxnId="{B7F12A90-B002-42B2-A1EF-C99F4A5706B5}">
      <dgm:prSet/>
      <dgm:spPr/>
      <dgm:t>
        <a:bodyPr/>
        <a:lstStyle/>
        <a:p>
          <a:pPr algn="just"/>
          <a:endParaRPr lang="en-US"/>
        </a:p>
      </dgm:t>
    </dgm:pt>
    <dgm:pt modelId="{EAA1361D-751E-4F32-9237-DCEF965AEF1F}">
      <dgm:prSet/>
      <dgm:spPr/>
      <dgm:t>
        <a:bodyPr/>
        <a:lstStyle/>
        <a:p>
          <a:pPr algn="just"/>
          <a:r>
            <a:rPr lang="en-US"/>
            <a:t>AI 2025’s dashboard must appeal to executives and Wall Street. Agile’s focus on delivering value early allows showcasing incremental results, building confidence and momentum.</a:t>
          </a:r>
        </a:p>
      </dgm:t>
    </dgm:pt>
    <dgm:pt modelId="{2CE018FD-6949-45D5-8BC9-880DE3303EB3}" type="parTrans" cxnId="{022FD16E-6646-456A-A7D1-56B04007B917}">
      <dgm:prSet/>
      <dgm:spPr/>
      <dgm:t>
        <a:bodyPr/>
        <a:lstStyle/>
        <a:p>
          <a:pPr algn="just"/>
          <a:endParaRPr lang="en-US"/>
        </a:p>
      </dgm:t>
    </dgm:pt>
    <dgm:pt modelId="{F4D956B7-853C-4513-B90E-D0E954234599}" type="sibTrans" cxnId="{022FD16E-6646-456A-A7D1-56B04007B917}">
      <dgm:prSet/>
      <dgm:spPr/>
      <dgm:t>
        <a:bodyPr/>
        <a:lstStyle/>
        <a:p>
          <a:pPr algn="just"/>
          <a:endParaRPr lang="en-US"/>
        </a:p>
      </dgm:t>
    </dgm:pt>
    <dgm:pt modelId="{5A84890E-CF4D-3D45-9FD7-8F13B6D56811}">
      <dgm:prSet/>
      <dgm:spPr/>
      <dgm:t>
        <a:bodyPr/>
        <a:lstStyle/>
        <a:p>
          <a:pPr algn="just">
            <a:buFont typeface="+mj-lt"/>
            <a:buAutoNum type="arabicPeriod"/>
          </a:pPr>
          <a:r>
            <a:rPr lang="en-US" b="1" i="1" u="none" strike="noStrike" dirty="0">
              <a:solidFill>
                <a:srgbClr val="000000"/>
              </a:solidFill>
              <a:effectLst/>
            </a:rPr>
            <a:t>"Adopting Agile principles can accelerate AI development, but it’s critical to maintain executive alignment to avoid strategic drift." </a:t>
          </a:r>
          <a:r>
            <a:rPr lang="en-US" b="0" i="1" u="none" strike="noStrike" dirty="0">
              <a:solidFill>
                <a:srgbClr val="000000"/>
              </a:solidFill>
              <a:effectLst/>
            </a:rPr>
            <a:t>- </a:t>
          </a:r>
          <a:r>
            <a:rPr lang="en-US" b="0" i="0" u="none" strike="noStrike" dirty="0">
              <a:solidFill>
                <a:srgbClr val="000000"/>
              </a:solidFill>
              <a:effectLst/>
            </a:rPr>
            <a:t>Dan Montagna</a:t>
          </a:r>
          <a:endParaRPr lang="en-US" b="0" dirty="0"/>
        </a:p>
      </dgm:t>
    </dgm:pt>
    <dgm:pt modelId="{6695A6A0-0AB4-EF40-BFD3-3BD7D0FE2F27}" type="parTrans" cxnId="{5B21B1E9-A7CC-9841-B442-0FC68E2549B3}">
      <dgm:prSet/>
      <dgm:spPr/>
      <dgm:t>
        <a:bodyPr/>
        <a:lstStyle/>
        <a:p>
          <a:pPr algn="just"/>
          <a:endParaRPr lang="en-US"/>
        </a:p>
      </dgm:t>
    </dgm:pt>
    <dgm:pt modelId="{5EFB96C4-C4BA-CC4B-B0BF-BEBA90FE4574}" type="sibTrans" cxnId="{5B21B1E9-A7CC-9841-B442-0FC68E2549B3}">
      <dgm:prSet/>
      <dgm:spPr/>
      <dgm:t>
        <a:bodyPr/>
        <a:lstStyle/>
        <a:p>
          <a:pPr algn="just"/>
          <a:endParaRPr lang="en-US"/>
        </a:p>
      </dgm:t>
    </dgm:pt>
    <dgm:pt modelId="{5CF2C4EF-DD1F-6B42-B341-86BEDF3FAC2A}">
      <dgm:prSet/>
      <dgm:spPr/>
      <dgm:t>
        <a:bodyPr/>
        <a:lstStyle/>
        <a:p>
          <a:pPr algn="just">
            <a:buFont typeface="+mj-lt"/>
            <a:buAutoNum type="arabicPeriod"/>
          </a:pPr>
          <a:endParaRPr lang="en-US" dirty="0"/>
        </a:p>
      </dgm:t>
    </dgm:pt>
    <dgm:pt modelId="{A4160E6F-BAFA-FC41-9B1E-5A6B81789EDC}" type="parTrans" cxnId="{53340F35-226A-244F-BFD1-2966779A4344}">
      <dgm:prSet/>
      <dgm:spPr/>
      <dgm:t>
        <a:bodyPr/>
        <a:lstStyle/>
        <a:p>
          <a:pPr algn="just"/>
          <a:endParaRPr lang="en-US"/>
        </a:p>
      </dgm:t>
    </dgm:pt>
    <dgm:pt modelId="{691576C0-187F-474A-8EA2-68CAC3E7926D}" type="sibTrans" cxnId="{53340F35-226A-244F-BFD1-2966779A4344}">
      <dgm:prSet/>
      <dgm:spPr/>
      <dgm:t>
        <a:bodyPr/>
        <a:lstStyle/>
        <a:p>
          <a:pPr algn="just"/>
          <a:endParaRPr lang="en-US"/>
        </a:p>
      </dgm:t>
    </dgm:pt>
    <dgm:pt modelId="{D5BC2D9E-A11A-4B4C-819A-B485ABADC325}" type="pres">
      <dgm:prSet presAssocID="{BB3CF80B-ACB6-402E-B091-E493F187A127}" presName="vert0" presStyleCnt="0">
        <dgm:presLayoutVars>
          <dgm:dir/>
          <dgm:animOne val="branch"/>
          <dgm:animLvl val="lvl"/>
        </dgm:presLayoutVars>
      </dgm:prSet>
      <dgm:spPr/>
    </dgm:pt>
    <dgm:pt modelId="{BB171E25-D500-C343-9A83-FF8566BC976A}" type="pres">
      <dgm:prSet presAssocID="{5A84890E-CF4D-3D45-9FD7-8F13B6D56811}" presName="thickLine" presStyleLbl="alignNode1" presStyleIdx="0" presStyleCnt="12"/>
      <dgm:spPr/>
    </dgm:pt>
    <dgm:pt modelId="{4BA017DC-1EC1-1342-BF08-9259C7F8B926}" type="pres">
      <dgm:prSet presAssocID="{5A84890E-CF4D-3D45-9FD7-8F13B6D56811}" presName="horz1" presStyleCnt="0"/>
      <dgm:spPr/>
    </dgm:pt>
    <dgm:pt modelId="{281BEF33-3BCA-B245-8246-6F16538BDF43}" type="pres">
      <dgm:prSet presAssocID="{5A84890E-CF4D-3D45-9FD7-8F13B6D56811}" presName="tx1" presStyleLbl="revTx" presStyleIdx="0" presStyleCnt="12"/>
      <dgm:spPr/>
    </dgm:pt>
    <dgm:pt modelId="{B442290D-40DA-F440-92E5-8962F0CA5766}" type="pres">
      <dgm:prSet presAssocID="{5A84890E-CF4D-3D45-9FD7-8F13B6D56811}" presName="vert1" presStyleCnt="0"/>
      <dgm:spPr/>
    </dgm:pt>
    <dgm:pt modelId="{1EFA7794-C626-6E43-9C6E-9EB26420F3F7}" type="pres">
      <dgm:prSet presAssocID="{5CF2C4EF-DD1F-6B42-B341-86BEDF3FAC2A}" presName="thickLine" presStyleLbl="alignNode1" presStyleIdx="1" presStyleCnt="12"/>
      <dgm:spPr/>
    </dgm:pt>
    <dgm:pt modelId="{AB0309D1-279F-6A4E-8406-6948BBD117A0}" type="pres">
      <dgm:prSet presAssocID="{5CF2C4EF-DD1F-6B42-B341-86BEDF3FAC2A}" presName="horz1" presStyleCnt="0"/>
      <dgm:spPr/>
    </dgm:pt>
    <dgm:pt modelId="{3BAD4458-5CC9-3048-83D2-C6A458C29D36}" type="pres">
      <dgm:prSet presAssocID="{5CF2C4EF-DD1F-6B42-B341-86BEDF3FAC2A}" presName="tx1" presStyleLbl="revTx" presStyleIdx="1" presStyleCnt="12"/>
      <dgm:spPr/>
    </dgm:pt>
    <dgm:pt modelId="{2C5788B8-3E9E-8D42-A4BA-089694B014EA}" type="pres">
      <dgm:prSet presAssocID="{5CF2C4EF-DD1F-6B42-B341-86BEDF3FAC2A}" presName="vert1" presStyleCnt="0"/>
      <dgm:spPr/>
    </dgm:pt>
    <dgm:pt modelId="{942FA6BE-F4D1-B84E-875A-3DC79BFD9B4C}" type="pres">
      <dgm:prSet presAssocID="{34869B30-49DE-458B-A97D-3DCE728C3138}" presName="thickLine" presStyleLbl="alignNode1" presStyleIdx="2" presStyleCnt="12"/>
      <dgm:spPr/>
    </dgm:pt>
    <dgm:pt modelId="{FCBE9044-C7DD-1143-949F-A4E4400AD076}" type="pres">
      <dgm:prSet presAssocID="{34869B30-49DE-458B-A97D-3DCE728C3138}" presName="horz1" presStyleCnt="0"/>
      <dgm:spPr/>
    </dgm:pt>
    <dgm:pt modelId="{1013E86E-6561-794E-B365-5393B914A684}" type="pres">
      <dgm:prSet presAssocID="{34869B30-49DE-458B-A97D-3DCE728C3138}" presName="tx1" presStyleLbl="revTx" presStyleIdx="2" presStyleCnt="12"/>
      <dgm:spPr/>
    </dgm:pt>
    <dgm:pt modelId="{06D88373-73B8-8B42-9D33-8488D86A84EF}" type="pres">
      <dgm:prSet presAssocID="{34869B30-49DE-458B-A97D-3DCE728C3138}" presName="vert1" presStyleCnt="0"/>
      <dgm:spPr/>
    </dgm:pt>
    <dgm:pt modelId="{82D493FB-942F-3C47-A886-481F5FABD972}" type="pres">
      <dgm:prSet presAssocID="{62C8772C-3E4B-4081-A096-2B1815B94B43}" presName="thickLine" presStyleLbl="alignNode1" presStyleIdx="3" presStyleCnt="12"/>
      <dgm:spPr/>
    </dgm:pt>
    <dgm:pt modelId="{4F10AC77-7BF8-4A4B-8F4F-176A208EBDEF}" type="pres">
      <dgm:prSet presAssocID="{62C8772C-3E4B-4081-A096-2B1815B94B43}" presName="horz1" presStyleCnt="0"/>
      <dgm:spPr/>
    </dgm:pt>
    <dgm:pt modelId="{83CBF76F-5D7D-B444-80AE-7EE8FE75016F}" type="pres">
      <dgm:prSet presAssocID="{62C8772C-3E4B-4081-A096-2B1815B94B43}" presName="tx1" presStyleLbl="revTx" presStyleIdx="3" presStyleCnt="12"/>
      <dgm:spPr/>
    </dgm:pt>
    <dgm:pt modelId="{34834049-161D-C14B-BA48-A1D01E31C0D2}" type="pres">
      <dgm:prSet presAssocID="{62C8772C-3E4B-4081-A096-2B1815B94B43}" presName="vert1" presStyleCnt="0"/>
      <dgm:spPr/>
    </dgm:pt>
    <dgm:pt modelId="{F9D77041-D85E-1749-848C-9C336348B7F8}" type="pres">
      <dgm:prSet presAssocID="{FE44FCCC-3255-4ABC-BB64-645FCFF2F9AF}" presName="thickLine" presStyleLbl="alignNode1" presStyleIdx="4" presStyleCnt="12"/>
      <dgm:spPr/>
    </dgm:pt>
    <dgm:pt modelId="{E8EE406E-0CA9-0D4C-B229-B0C1C9161ABC}" type="pres">
      <dgm:prSet presAssocID="{FE44FCCC-3255-4ABC-BB64-645FCFF2F9AF}" presName="horz1" presStyleCnt="0"/>
      <dgm:spPr/>
    </dgm:pt>
    <dgm:pt modelId="{A2ABDC76-097D-494A-9371-2696837A7AD0}" type="pres">
      <dgm:prSet presAssocID="{FE44FCCC-3255-4ABC-BB64-645FCFF2F9AF}" presName="tx1" presStyleLbl="revTx" presStyleIdx="4" presStyleCnt="12"/>
      <dgm:spPr/>
    </dgm:pt>
    <dgm:pt modelId="{F04AA610-350A-2A42-8313-5E6FA4D5877E}" type="pres">
      <dgm:prSet presAssocID="{FE44FCCC-3255-4ABC-BB64-645FCFF2F9AF}" presName="vert1" presStyleCnt="0"/>
      <dgm:spPr/>
    </dgm:pt>
    <dgm:pt modelId="{0427FFBF-99DE-224A-BE09-E5377D7B61B1}" type="pres">
      <dgm:prSet presAssocID="{82E0F745-EA75-4245-B66B-31D8E0B0EE0E}" presName="thickLine" presStyleLbl="alignNode1" presStyleIdx="5" presStyleCnt="12"/>
      <dgm:spPr/>
    </dgm:pt>
    <dgm:pt modelId="{205FE989-81C0-A240-8ED8-73E60D109D4F}" type="pres">
      <dgm:prSet presAssocID="{82E0F745-EA75-4245-B66B-31D8E0B0EE0E}" presName="horz1" presStyleCnt="0"/>
      <dgm:spPr/>
    </dgm:pt>
    <dgm:pt modelId="{CC8AC9EF-C20D-F041-A9EA-F6480A40F2F2}" type="pres">
      <dgm:prSet presAssocID="{82E0F745-EA75-4245-B66B-31D8E0B0EE0E}" presName="tx1" presStyleLbl="revTx" presStyleIdx="5" presStyleCnt="12"/>
      <dgm:spPr/>
    </dgm:pt>
    <dgm:pt modelId="{771E02EB-0DC7-C34B-84A9-AD18C85F3CD2}" type="pres">
      <dgm:prSet presAssocID="{82E0F745-EA75-4245-B66B-31D8E0B0EE0E}" presName="vert1" presStyleCnt="0"/>
      <dgm:spPr/>
    </dgm:pt>
    <dgm:pt modelId="{38DE7584-E4CB-9742-9A00-B43E06BAEDA4}" type="pres">
      <dgm:prSet presAssocID="{68940B70-562A-4AE6-B4A9-AE31F7C5C302}" presName="thickLine" presStyleLbl="alignNode1" presStyleIdx="6" presStyleCnt="12"/>
      <dgm:spPr/>
    </dgm:pt>
    <dgm:pt modelId="{9AE16B5C-E0C1-6547-A384-55B5D8098815}" type="pres">
      <dgm:prSet presAssocID="{68940B70-562A-4AE6-B4A9-AE31F7C5C302}" presName="horz1" presStyleCnt="0"/>
      <dgm:spPr/>
    </dgm:pt>
    <dgm:pt modelId="{26AC4681-ACDE-034B-9F04-4EA8459B4D4A}" type="pres">
      <dgm:prSet presAssocID="{68940B70-562A-4AE6-B4A9-AE31F7C5C302}" presName="tx1" presStyleLbl="revTx" presStyleIdx="6" presStyleCnt="12"/>
      <dgm:spPr/>
    </dgm:pt>
    <dgm:pt modelId="{66189D6C-44B4-6444-8E26-3848FC0D67A5}" type="pres">
      <dgm:prSet presAssocID="{68940B70-562A-4AE6-B4A9-AE31F7C5C302}" presName="vert1" presStyleCnt="0"/>
      <dgm:spPr/>
    </dgm:pt>
    <dgm:pt modelId="{7BBD01C5-FEC6-A044-B38B-BE245960D21E}" type="pres">
      <dgm:prSet presAssocID="{70882EDF-F9DE-43FB-8CAD-3B499CC22C8D}" presName="thickLine" presStyleLbl="alignNode1" presStyleIdx="7" presStyleCnt="12"/>
      <dgm:spPr/>
    </dgm:pt>
    <dgm:pt modelId="{7F47DB87-A896-CF4A-9305-0B56137019F7}" type="pres">
      <dgm:prSet presAssocID="{70882EDF-F9DE-43FB-8CAD-3B499CC22C8D}" presName="horz1" presStyleCnt="0"/>
      <dgm:spPr/>
    </dgm:pt>
    <dgm:pt modelId="{882F7412-7F70-884E-A8CB-6A042BA73919}" type="pres">
      <dgm:prSet presAssocID="{70882EDF-F9DE-43FB-8CAD-3B499CC22C8D}" presName="tx1" presStyleLbl="revTx" presStyleIdx="7" presStyleCnt="12"/>
      <dgm:spPr/>
    </dgm:pt>
    <dgm:pt modelId="{90E3BF11-756F-4247-9CCA-00ED21E6E5F8}" type="pres">
      <dgm:prSet presAssocID="{70882EDF-F9DE-43FB-8CAD-3B499CC22C8D}" presName="vert1" presStyleCnt="0"/>
      <dgm:spPr/>
    </dgm:pt>
    <dgm:pt modelId="{014C0F16-7523-194C-A6D7-67F5AEC704F6}" type="pres">
      <dgm:prSet presAssocID="{25E8F0B8-C006-40BF-9B1D-C1B0C9D22C5C}" presName="thickLine" presStyleLbl="alignNode1" presStyleIdx="8" presStyleCnt="12"/>
      <dgm:spPr/>
    </dgm:pt>
    <dgm:pt modelId="{A933F39B-5D3C-D047-9E24-E91A6B9655BF}" type="pres">
      <dgm:prSet presAssocID="{25E8F0B8-C006-40BF-9B1D-C1B0C9D22C5C}" presName="horz1" presStyleCnt="0"/>
      <dgm:spPr/>
    </dgm:pt>
    <dgm:pt modelId="{2D809BAA-E42A-CE4B-B0FD-93FC5729681B}" type="pres">
      <dgm:prSet presAssocID="{25E8F0B8-C006-40BF-9B1D-C1B0C9D22C5C}" presName="tx1" presStyleLbl="revTx" presStyleIdx="8" presStyleCnt="12"/>
      <dgm:spPr/>
    </dgm:pt>
    <dgm:pt modelId="{56426020-B523-9A48-8FEE-A83FCC07EB19}" type="pres">
      <dgm:prSet presAssocID="{25E8F0B8-C006-40BF-9B1D-C1B0C9D22C5C}" presName="vert1" presStyleCnt="0"/>
      <dgm:spPr/>
    </dgm:pt>
    <dgm:pt modelId="{4100611B-0EDF-D74B-AADD-1FA295FB3861}" type="pres">
      <dgm:prSet presAssocID="{CDC27611-B557-4DA4-8EE0-2B08404BFD03}" presName="thickLine" presStyleLbl="alignNode1" presStyleIdx="9" presStyleCnt="12"/>
      <dgm:spPr/>
    </dgm:pt>
    <dgm:pt modelId="{0AFE1FC7-4AD6-084B-8F92-D382B6AB9468}" type="pres">
      <dgm:prSet presAssocID="{CDC27611-B557-4DA4-8EE0-2B08404BFD03}" presName="horz1" presStyleCnt="0"/>
      <dgm:spPr/>
    </dgm:pt>
    <dgm:pt modelId="{2EBBE3A8-8C5B-8D4D-AF2B-556E937DE756}" type="pres">
      <dgm:prSet presAssocID="{CDC27611-B557-4DA4-8EE0-2B08404BFD03}" presName="tx1" presStyleLbl="revTx" presStyleIdx="9" presStyleCnt="12"/>
      <dgm:spPr/>
    </dgm:pt>
    <dgm:pt modelId="{B20C4029-678A-424E-B6D7-3E8315AD02DD}" type="pres">
      <dgm:prSet presAssocID="{CDC27611-B557-4DA4-8EE0-2B08404BFD03}" presName="vert1" presStyleCnt="0"/>
      <dgm:spPr/>
    </dgm:pt>
    <dgm:pt modelId="{F6AAF37B-D2E4-AD46-9222-05B41E99B8A8}" type="pres">
      <dgm:prSet presAssocID="{64BE5ECD-896C-42EF-A040-AFE40EA99800}" presName="thickLine" presStyleLbl="alignNode1" presStyleIdx="10" presStyleCnt="12"/>
      <dgm:spPr/>
    </dgm:pt>
    <dgm:pt modelId="{4F917566-9871-A640-9FE3-CF6E28894F0E}" type="pres">
      <dgm:prSet presAssocID="{64BE5ECD-896C-42EF-A040-AFE40EA99800}" presName="horz1" presStyleCnt="0"/>
      <dgm:spPr/>
    </dgm:pt>
    <dgm:pt modelId="{8C92E5A9-D9C6-C54C-AC59-0065E533953B}" type="pres">
      <dgm:prSet presAssocID="{64BE5ECD-896C-42EF-A040-AFE40EA99800}" presName="tx1" presStyleLbl="revTx" presStyleIdx="10" presStyleCnt="12"/>
      <dgm:spPr/>
    </dgm:pt>
    <dgm:pt modelId="{8FFCB30F-F48C-FE4A-BA2F-6CD783AAFA67}" type="pres">
      <dgm:prSet presAssocID="{64BE5ECD-896C-42EF-A040-AFE40EA99800}" presName="vert1" presStyleCnt="0"/>
      <dgm:spPr/>
    </dgm:pt>
    <dgm:pt modelId="{A377DC3A-C281-984D-85EF-C0F0CD62EF8E}" type="pres">
      <dgm:prSet presAssocID="{EAA1361D-751E-4F32-9237-DCEF965AEF1F}" presName="thickLine" presStyleLbl="alignNode1" presStyleIdx="11" presStyleCnt="12"/>
      <dgm:spPr/>
    </dgm:pt>
    <dgm:pt modelId="{17FA7B7F-4A41-9B4B-AC0A-5C4AD022FA87}" type="pres">
      <dgm:prSet presAssocID="{EAA1361D-751E-4F32-9237-DCEF965AEF1F}" presName="horz1" presStyleCnt="0"/>
      <dgm:spPr/>
    </dgm:pt>
    <dgm:pt modelId="{6C8CD160-0454-0A47-A3E2-516B1FB29C12}" type="pres">
      <dgm:prSet presAssocID="{EAA1361D-751E-4F32-9237-DCEF965AEF1F}" presName="tx1" presStyleLbl="revTx" presStyleIdx="11" presStyleCnt="12"/>
      <dgm:spPr/>
    </dgm:pt>
    <dgm:pt modelId="{E5D038FF-572D-804D-AD62-5951178F26B5}" type="pres">
      <dgm:prSet presAssocID="{EAA1361D-751E-4F32-9237-DCEF965AEF1F}" presName="vert1" presStyleCnt="0"/>
      <dgm:spPr/>
    </dgm:pt>
  </dgm:ptLst>
  <dgm:cxnLst>
    <dgm:cxn modelId="{0905671C-40D8-1E4E-B128-34D3A168D0D4}" type="presOf" srcId="{CDC27611-B557-4DA4-8EE0-2B08404BFD03}" destId="{2EBBE3A8-8C5B-8D4D-AF2B-556E937DE756}" srcOrd="0" destOrd="0" presId="urn:microsoft.com/office/officeart/2008/layout/LinedList"/>
    <dgm:cxn modelId="{4B75B022-6AC8-4177-9887-C55AFB10515B}" srcId="{BB3CF80B-ACB6-402E-B091-E493F187A127}" destId="{FE44FCCC-3255-4ABC-BB64-645FCFF2F9AF}" srcOrd="4" destOrd="0" parTransId="{C3A7DBF5-0350-4940-83C4-D53A88898B60}" sibTransId="{C514F1C8-599D-410D-9131-055D856F54D3}"/>
    <dgm:cxn modelId="{345CAE2A-579D-2847-842D-E53FDF01A57B}" type="presOf" srcId="{68940B70-562A-4AE6-B4A9-AE31F7C5C302}" destId="{26AC4681-ACDE-034B-9F04-4EA8459B4D4A}" srcOrd="0" destOrd="0" presId="urn:microsoft.com/office/officeart/2008/layout/LinedList"/>
    <dgm:cxn modelId="{53340F35-226A-244F-BFD1-2966779A4344}" srcId="{BB3CF80B-ACB6-402E-B091-E493F187A127}" destId="{5CF2C4EF-DD1F-6B42-B341-86BEDF3FAC2A}" srcOrd="1" destOrd="0" parTransId="{A4160E6F-BAFA-FC41-9B1E-5A6B81789EDC}" sibTransId="{691576C0-187F-474A-8EA2-68CAC3E7926D}"/>
    <dgm:cxn modelId="{6CE01147-1AB2-6642-91F2-FA37F4D04845}" type="presOf" srcId="{82E0F745-EA75-4245-B66B-31D8E0B0EE0E}" destId="{CC8AC9EF-C20D-F041-A9EA-F6480A40F2F2}" srcOrd="0" destOrd="0" presId="urn:microsoft.com/office/officeart/2008/layout/LinedList"/>
    <dgm:cxn modelId="{A285524D-3889-4D65-9718-6A5EE96EB576}" srcId="{BB3CF80B-ACB6-402E-B091-E493F187A127}" destId="{62C8772C-3E4B-4081-A096-2B1815B94B43}" srcOrd="3" destOrd="0" parTransId="{6EE55776-EEE8-4B97-9125-B976935D9D30}" sibTransId="{4884CE50-D405-4F5B-B0D7-DD24CB537099}"/>
    <dgm:cxn modelId="{FC2DB354-086B-46CB-A609-EE67EB0D3D06}" srcId="{BB3CF80B-ACB6-402E-B091-E493F187A127}" destId="{68940B70-562A-4AE6-B4A9-AE31F7C5C302}" srcOrd="6" destOrd="0" parTransId="{0F3B025E-C07D-413F-8A90-03C3D33B936C}" sibTransId="{281D07C3-45B7-4E49-8FA7-F2B0ACFF91AE}"/>
    <dgm:cxn modelId="{77561969-8F73-5940-9BB7-3DAF086E59AF}" type="presOf" srcId="{EAA1361D-751E-4F32-9237-DCEF965AEF1F}" destId="{6C8CD160-0454-0A47-A3E2-516B1FB29C12}" srcOrd="0" destOrd="0" presId="urn:microsoft.com/office/officeart/2008/layout/LinedList"/>
    <dgm:cxn modelId="{022FD16E-6646-456A-A7D1-56B04007B917}" srcId="{BB3CF80B-ACB6-402E-B091-E493F187A127}" destId="{EAA1361D-751E-4F32-9237-DCEF965AEF1F}" srcOrd="11" destOrd="0" parTransId="{2CE018FD-6949-45D5-8BC9-880DE3303EB3}" sibTransId="{F4D956B7-853C-4513-B90E-D0E954234599}"/>
    <dgm:cxn modelId="{A61C6470-A6AE-4E48-8C05-909490547E97}" srcId="{BB3CF80B-ACB6-402E-B091-E493F187A127}" destId="{70882EDF-F9DE-43FB-8CAD-3B499CC22C8D}" srcOrd="7" destOrd="0" parTransId="{AA5E743B-8206-4AE1-856D-3F3B3F5BE2FA}" sibTransId="{87AA00DD-6224-4E32-8010-8F2F35277F31}"/>
    <dgm:cxn modelId="{B3527072-029F-41BF-88DE-33D13A2DB7FC}" srcId="{BB3CF80B-ACB6-402E-B091-E493F187A127}" destId="{82E0F745-EA75-4245-B66B-31D8E0B0EE0E}" srcOrd="5" destOrd="0" parTransId="{F90B81E8-18E1-4206-85A5-6DAF4E4B3380}" sibTransId="{AADD8E17-D0E9-4A2A-A747-253F667DB70E}"/>
    <dgm:cxn modelId="{7E369C77-E343-4A8F-B924-513F7EA6D13B}" srcId="{BB3CF80B-ACB6-402E-B091-E493F187A127}" destId="{25E8F0B8-C006-40BF-9B1D-C1B0C9D22C5C}" srcOrd="8" destOrd="0" parTransId="{AA66AE6A-9A11-4FCA-83E1-769EED755DEA}" sibTransId="{44F9B28E-D398-43E8-B8E7-1A26DEB711F0}"/>
    <dgm:cxn modelId="{D23B738C-B393-4123-807A-95A1E0CA50DD}" srcId="{BB3CF80B-ACB6-402E-B091-E493F187A127}" destId="{34869B30-49DE-458B-A97D-3DCE728C3138}" srcOrd="2" destOrd="0" parTransId="{7041FE31-276A-4542-B8A0-ABB1A75D8E54}" sibTransId="{47C48A9F-FC11-433C-9FFB-0D68A5570721}"/>
    <dgm:cxn modelId="{B7F12A90-B002-42B2-A1EF-C99F4A5706B5}" srcId="{BB3CF80B-ACB6-402E-B091-E493F187A127}" destId="{64BE5ECD-896C-42EF-A040-AFE40EA99800}" srcOrd="10" destOrd="0" parTransId="{BD4A179E-2B0C-4D73-9CD2-8C5601788E5C}" sibTransId="{F6CC29B8-BADD-4493-830F-4D57CDB8CBB3}"/>
    <dgm:cxn modelId="{DCB0F3B4-55DD-F142-A78A-38F4EE0803C0}" type="presOf" srcId="{FE44FCCC-3255-4ABC-BB64-645FCFF2F9AF}" destId="{A2ABDC76-097D-494A-9371-2696837A7AD0}" srcOrd="0" destOrd="0" presId="urn:microsoft.com/office/officeart/2008/layout/LinedList"/>
    <dgm:cxn modelId="{7BF834BC-6E7C-6E4D-BF6A-DB7ED437AE9A}" type="presOf" srcId="{25E8F0B8-C006-40BF-9B1D-C1B0C9D22C5C}" destId="{2D809BAA-E42A-CE4B-B0FD-93FC5729681B}" srcOrd="0" destOrd="0" presId="urn:microsoft.com/office/officeart/2008/layout/LinedList"/>
    <dgm:cxn modelId="{E7875FBD-3A9A-0A49-80CE-D5DAE58662CC}" type="presOf" srcId="{5CF2C4EF-DD1F-6B42-B341-86BEDF3FAC2A}" destId="{3BAD4458-5CC9-3048-83D2-C6A458C29D36}" srcOrd="0" destOrd="0" presId="urn:microsoft.com/office/officeart/2008/layout/LinedList"/>
    <dgm:cxn modelId="{EF20E9BD-B1F3-FA42-AE09-E3EF86DB7664}" type="presOf" srcId="{BB3CF80B-ACB6-402E-B091-E493F187A127}" destId="{D5BC2D9E-A11A-4B4C-819A-B485ABADC325}" srcOrd="0" destOrd="0" presId="urn:microsoft.com/office/officeart/2008/layout/LinedList"/>
    <dgm:cxn modelId="{14EC9CDB-DC87-4145-A53D-F0769816BFC3}" type="presOf" srcId="{34869B30-49DE-458B-A97D-3DCE728C3138}" destId="{1013E86E-6561-794E-B365-5393B914A684}" srcOrd="0" destOrd="0" presId="urn:microsoft.com/office/officeart/2008/layout/LinedList"/>
    <dgm:cxn modelId="{576D7FDE-B023-482B-82EE-AB94F2FCC9F2}" srcId="{BB3CF80B-ACB6-402E-B091-E493F187A127}" destId="{CDC27611-B557-4DA4-8EE0-2B08404BFD03}" srcOrd="9" destOrd="0" parTransId="{A6323367-FEAC-4E2E-BCA8-EE6CB08E4B94}" sibTransId="{D838CC12-2D7E-4B20-BDDA-43087537F23F}"/>
    <dgm:cxn modelId="{5B21B1E9-A7CC-9841-B442-0FC68E2549B3}" srcId="{BB3CF80B-ACB6-402E-B091-E493F187A127}" destId="{5A84890E-CF4D-3D45-9FD7-8F13B6D56811}" srcOrd="0" destOrd="0" parTransId="{6695A6A0-0AB4-EF40-BFD3-3BD7D0FE2F27}" sibTransId="{5EFB96C4-C4BA-CC4B-B0BF-BEBA90FE4574}"/>
    <dgm:cxn modelId="{B1E799EA-7456-F542-A9DB-0C917BD818F3}" type="presOf" srcId="{70882EDF-F9DE-43FB-8CAD-3B499CC22C8D}" destId="{882F7412-7F70-884E-A8CB-6A042BA73919}" srcOrd="0" destOrd="0" presId="urn:microsoft.com/office/officeart/2008/layout/LinedList"/>
    <dgm:cxn modelId="{7055DBEC-D06D-0745-A018-4AA88533E4A0}" type="presOf" srcId="{62C8772C-3E4B-4081-A096-2B1815B94B43}" destId="{83CBF76F-5D7D-B444-80AE-7EE8FE75016F}" srcOrd="0" destOrd="0" presId="urn:microsoft.com/office/officeart/2008/layout/LinedList"/>
    <dgm:cxn modelId="{8BC624ED-FCF5-FF4F-9A96-D5F702BB9856}" type="presOf" srcId="{64BE5ECD-896C-42EF-A040-AFE40EA99800}" destId="{8C92E5A9-D9C6-C54C-AC59-0065E533953B}" srcOrd="0" destOrd="0" presId="urn:microsoft.com/office/officeart/2008/layout/LinedList"/>
    <dgm:cxn modelId="{E1BACDF2-4E0D-FD48-9F22-FF0987F7AABE}" type="presOf" srcId="{5A84890E-CF4D-3D45-9FD7-8F13B6D56811}" destId="{281BEF33-3BCA-B245-8246-6F16538BDF43}" srcOrd="0" destOrd="0" presId="urn:microsoft.com/office/officeart/2008/layout/LinedList"/>
    <dgm:cxn modelId="{59BF4F69-8C74-2E49-861E-4940095984AA}" type="presParOf" srcId="{D5BC2D9E-A11A-4B4C-819A-B485ABADC325}" destId="{BB171E25-D500-C343-9A83-FF8566BC976A}" srcOrd="0" destOrd="0" presId="urn:microsoft.com/office/officeart/2008/layout/LinedList"/>
    <dgm:cxn modelId="{6CC30D41-7BE0-9346-B97D-37E54977D4F0}" type="presParOf" srcId="{D5BC2D9E-A11A-4B4C-819A-B485ABADC325}" destId="{4BA017DC-1EC1-1342-BF08-9259C7F8B926}" srcOrd="1" destOrd="0" presId="urn:microsoft.com/office/officeart/2008/layout/LinedList"/>
    <dgm:cxn modelId="{4B646BFA-352D-2D47-A299-645D78855BC8}" type="presParOf" srcId="{4BA017DC-1EC1-1342-BF08-9259C7F8B926}" destId="{281BEF33-3BCA-B245-8246-6F16538BDF43}" srcOrd="0" destOrd="0" presId="urn:microsoft.com/office/officeart/2008/layout/LinedList"/>
    <dgm:cxn modelId="{72584496-E4E8-F540-B255-AE456BB6E15A}" type="presParOf" srcId="{4BA017DC-1EC1-1342-BF08-9259C7F8B926}" destId="{B442290D-40DA-F440-92E5-8962F0CA5766}" srcOrd="1" destOrd="0" presId="urn:microsoft.com/office/officeart/2008/layout/LinedList"/>
    <dgm:cxn modelId="{4C5C5C90-E6BE-D243-A76A-E1ED9444B3F4}" type="presParOf" srcId="{D5BC2D9E-A11A-4B4C-819A-B485ABADC325}" destId="{1EFA7794-C626-6E43-9C6E-9EB26420F3F7}" srcOrd="2" destOrd="0" presId="urn:microsoft.com/office/officeart/2008/layout/LinedList"/>
    <dgm:cxn modelId="{53112B9C-4A80-274E-905A-82FDD48400C0}" type="presParOf" srcId="{D5BC2D9E-A11A-4B4C-819A-B485ABADC325}" destId="{AB0309D1-279F-6A4E-8406-6948BBD117A0}" srcOrd="3" destOrd="0" presId="urn:microsoft.com/office/officeart/2008/layout/LinedList"/>
    <dgm:cxn modelId="{3BD92EA8-A71B-8645-BE44-E1D5261ABF61}" type="presParOf" srcId="{AB0309D1-279F-6A4E-8406-6948BBD117A0}" destId="{3BAD4458-5CC9-3048-83D2-C6A458C29D36}" srcOrd="0" destOrd="0" presId="urn:microsoft.com/office/officeart/2008/layout/LinedList"/>
    <dgm:cxn modelId="{579142A1-2771-154A-9E86-70DCFEBA2698}" type="presParOf" srcId="{AB0309D1-279F-6A4E-8406-6948BBD117A0}" destId="{2C5788B8-3E9E-8D42-A4BA-089694B014EA}" srcOrd="1" destOrd="0" presId="urn:microsoft.com/office/officeart/2008/layout/LinedList"/>
    <dgm:cxn modelId="{53113696-91E0-854D-8CAB-D92B28924B74}" type="presParOf" srcId="{D5BC2D9E-A11A-4B4C-819A-B485ABADC325}" destId="{942FA6BE-F4D1-B84E-875A-3DC79BFD9B4C}" srcOrd="4" destOrd="0" presId="urn:microsoft.com/office/officeart/2008/layout/LinedList"/>
    <dgm:cxn modelId="{4B22B622-D461-944E-9406-139F6C3EA119}" type="presParOf" srcId="{D5BC2D9E-A11A-4B4C-819A-B485ABADC325}" destId="{FCBE9044-C7DD-1143-949F-A4E4400AD076}" srcOrd="5" destOrd="0" presId="urn:microsoft.com/office/officeart/2008/layout/LinedList"/>
    <dgm:cxn modelId="{D8E138D2-3716-4345-A3CB-7C8C1D88B41A}" type="presParOf" srcId="{FCBE9044-C7DD-1143-949F-A4E4400AD076}" destId="{1013E86E-6561-794E-B365-5393B914A684}" srcOrd="0" destOrd="0" presId="urn:microsoft.com/office/officeart/2008/layout/LinedList"/>
    <dgm:cxn modelId="{A7B9FDDE-9C4D-1A4D-A9F3-AA9D19BDEBC0}" type="presParOf" srcId="{FCBE9044-C7DD-1143-949F-A4E4400AD076}" destId="{06D88373-73B8-8B42-9D33-8488D86A84EF}" srcOrd="1" destOrd="0" presId="urn:microsoft.com/office/officeart/2008/layout/LinedList"/>
    <dgm:cxn modelId="{0635E0CE-A615-C849-9D40-B9E03128DA3B}" type="presParOf" srcId="{D5BC2D9E-A11A-4B4C-819A-B485ABADC325}" destId="{82D493FB-942F-3C47-A886-481F5FABD972}" srcOrd="6" destOrd="0" presId="urn:microsoft.com/office/officeart/2008/layout/LinedList"/>
    <dgm:cxn modelId="{EECE5318-363D-BC4F-BD3D-35982360987F}" type="presParOf" srcId="{D5BC2D9E-A11A-4B4C-819A-B485ABADC325}" destId="{4F10AC77-7BF8-4A4B-8F4F-176A208EBDEF}" srcOrd="7" destOrd="0" presId="urn:microsoft.com/office/officeart/2008/layout/LinedList"/>
    <dgm:cxn modelId="{D32747D6-F9E4-6748-95DD-5CD2D01EF58A}" type="presParOf" srcId="{4F10AC77-7BF8-4A4B-8F4F-176A208EBDEF}" destId="{83CBF76F-5D7D-B444-80AE-7EE8FE75016F}" srcOrd="0" destOrd="0" presId="urn:microsoft.com/office/officeart/2008/layout/LinedList"/>
    <dgm:cxn modelId="{42215DB0-9375-7D44-A92A-BB4291037C03}" type="presParOf" srcId="{4F10AC77-7BF8-4A4B-8F4F-176A208EBDEF}" destId="{34834049-161D-C14B-BA48-A1D01E31C0D2}" srcOrd="1" destOrd="0" presId="urn:microsoft.com/office/officeart/2008/layout/LinedList"/>
    <dgm:cxn modelId="{27BA23A2-2D24-8E48-8A67-EF1AD75EA21B}" type="presParOf" srcId="{D5BC2D9E-A11A-4B4C-819A-B485ABADC325}" destId="{F9D77041-D85E-1749-848C-9C336348B7F8}" srcOrd="8" destOrd="0" presId="urn:microsoft.com/office/officeart/2008/layout/LinedList"/>
    <dgm:cxn modelId="{911C357E-7DCB-8F49-ABED-0581434DF855}" type="presParOf" srcId="{D5BC2D9E-A11A-4B4C-819A-B485ABADC325}" destId="{E8EE406E-0CA9-0D4C-B229-B0C1C9161ABC}" srcOrd="9" destOrd="0" presId="urn:microsoft.com/office/officeart/2008/layout/LinedList"/>
    <dgm:cxn modelId="{1BAA285D-6E6E-CD48-B3B9-BB475FF3B388}" type="presParOf" srcId="{E8EE406E-0CA9-0D4C-B229-B0C1C9161ABC}" destId="{A2ABDC76-097D-494A-9371-2696837A7AD0}" srcOrd="0" destOrd="0" presId="urn:microsoft.com/office/officeart/2008/layout/LinedList"/>
    <dgm:cxn modelId="{7A56DC1A-4031-4846-8A87-FBD2ECDC6C95}" type="presParOf" srcId="{E8EE406E-0CA9-0D4C-B229-B0C1C9161ABC}" destId="{F04AA610-350A-2A42-8313-5E6FA4D5877E}" srcOrd="1" destOrd="0" presId="urn:microsoft.com/office/officeart/2008/layout/LinedList"/>
    <dgm:cxn modelId="{129ED6EE-C6BF-D343-8345-E386F542C2E1}" type="presParOf" srcId="{D5BC2D9E-A11A-4B4C-819A-B485ABADC325}" destId="{0427FFBF-99DE-224A-BE09-E5377D7B61B1}" srcOrd="10" destOrd="0" presId="urn:microsoft.com/office/officeart/2008/layout/LinedList"/>
    <dgm:cxn modelId="{5E457129-E9D4-3240-9CA0-5E08E30511AE}" type="presParOf" srcId="{D5BC2D9E-A11A-4B4C-819A-B485ABADC325}" destId="{205FE989-81C0-A240-8ED8-73E60D109D4F}" srcOrd="11" destOrd="0" presId="urn:microsoft.com/office/officeart/2008/layout/LinedList"/>
    <dgm:cxn modelId="{F8648DE3-619B-2B48-9288-6396DC9B1F9D}" type="presParOf" srcId="{205FE989-81C0-A240-8ED8-73E60D109D4F}" destId="{CC8AC9EF-C20D-F041-A9EA-F6480A40F2F2}" srcOrd="0" destOrd="0" presId="urn:microsoft.com/office/officeart/2008/layout/LinedList"/>
    <dgm:cxn modelId="{800C9324-0CA7-E34F-ADEA-9A082132B0E2}" type="presParOf" srcId="{205FE989-81C0-A240-8ED8-73E60D109D4F}" destId="{771E02EB-0DC7-C34B-84A9-AD18C85F3CD2}" srcOrd="1" destOrd="0" presId="urn:microsoft.com/office/officeart/2008/layout/LinedList"/>
    <dgm:cxn modelId="{56BD61F1-13BE-3846-9FE5-548A23B1645B}" type="presParOf" srcId="{D5BC2D9E-A11A-4B4C-819A-B485ABADC325}" destId="{38DE7584-E4CB-9742-9A00-B43E06BAEDA4}" srcOrd="12" destOrd="0" presId="urn:microsoft.com/office/officeart/2008/layout/LinedList"/>
    <dgm:cxn modelId="{0FAFD0BA-E0CD-934E-9477-E6E39CEA85EB}" type="presParOf" srcId="{D5BC2D9E-A11A-4B4C-819A-B485ABADC325}" destId="{9AE16B5C-E0C1-6547-A384-55B5D8098815}" srcOrd="13" destOrd="0" presId="urn:microsoft.com/office/officeart/2008/layout/LinedList"/>
    <dgm:cxn modelId="{7029E7F8-7BF5-F545-B120-E361CDC4643C}" type="presParOf" srcId="{9AE16B5C-E0C1-6547-A384-55B5D8098815}" destId="{26AC4681-ACDE-034B-9F04-4EA8459B4D4A}" srcOrd="0" destOrd="0" presId="urn:microsoft.com/office/officeart/2008/layout/LinedList"/>
    <dgm:cxn modelId="{7139316C-148C-E64A-84A0-F7523A55A0F3}" type="presParOf" srcId="{9AE16B5C-E0C1-6547-A384-55B5D8098815}" destId="{66189D6C-44B4-6444-8E26-3848FC0D67A5}" srcOrd="1" destOrd="0" presId="urn:microsoft.com/office/officeart/2008/layout/LinedList"/>
    <dgm:cxn modelId="{8A991473-21C8-8E48-9FBD-AEE7D87933A7}" type="presParOf" srcId="{D5BC2D9E-A11A-4B4C-819A-B485ABADC325}" destId="{7BBD01C5-FEC6-A044-B38B-BE245960D21E}" srcOrd="14" destOrd="0" presId="urn:microsoft.com/office/officeart/2008/layout/LinedList"/>
    <dgm:cxn modelId="{1FF5D49B-F036-AF40-A779-4DECC72FCB52}" type="presParOf" srcId="{D5BC2D9E-A11A-4B4C-819A-B485ABADC325}" destId="{7F47DB87-A896-CF4A-9305-0B56137019F7}" srcOrd="15" destOrd="0" presId="urn:microsoft.com/office/officeart/2008/layout/LinedList"/>
    <dgm:cxn modelId="{86C159C0-C501-674A-BCB5-D2ECAFDE9E41}" type="presParOf" srcId="{7F47DB87-A896-CF4A-9305-0B56137019F7}" destId="{882F7412-7F70-884E-A8CB-6A042BA73919}" srcOrd="0" destOrd="0" presId="urn:microsoft.com/office/officeart/2008/layout/LinedList"/>
    <dgm:cxn modelId="{A74FBA8C-58A9-6946-9809-3B85ECB306E4}" type="presParOf" srcId="{7F47DB87-A896-CF4A-9305-0B56137019F7}" destId="{90E3BF11-756F-4247-9CCA-00ED21E6E5F8}" srcOrd="1" destOrd="0" presId="urn:microsoft.com/office/officeart/2008/layout/LinedList"/>
    <dgm:cxn modelId="{CBF8CE5B-D1FD-3647-85AF-234C03B26D87}" type="presParOf" srcId="{D5BC2D9E-A11A-4B4C-819A-B485ABADC325}" destId="{014C0F16-7523-194C-A6D7-67F5AEC704F6}" srcOrd="16" destOrd="0" presId="urn:microsoft.com/office/officeart/2008/layout/LinedList"/>
    <dgm:cxn modelId="{272A9315-8DC0-8D4D-BB9B-004A42147103}" type="presParOf" srcId="{D5BC2D9E-A11A-4B4C-819A-B485ABADC325}" destId="{A933F39B-5D3C-D047-9E24-E91A6B9655BF}" srcOrd="17" destOrd="0" presId="urn:microsoft.com/office/officeart/2008/layout/LinedList"/>
    <dgm:cxn modelId="{5D2F2C91-F905-7B45-8052-9C5AD15251F4}" type="presParOf" srcId="{A933F39B-5D3C-D047-9E24-E91A6B9655BF}" destId="{2D809BAA-E42A-CE4B-B0FD-93FC5729681B}" srcOrd="0" destOrd="0" presId="urn:microsoft.com/office/officeart/2008/layout/LinedList"/>
    <dgm:cxn modelId="{EBC207F9-AB20-DE42-B575-13A06F4A80C7}" type="presParOf" srcId="{A933F39B-5D3C-D047-9E24-E91A6B9655BF}" destId="{56426020-B523-9A48-8FEE-A83FCC07EB19}" srcOrd="1" destOrd="0" presId="urn:microsoft.com/office/officeart/2008/layout/LinedList"/>
    <dgm:cxn modelId="{E9BA1AAA-931C-ED48-B4FB-6CAD58114FBA}" type="presParOf" srcId="{D5BC2D9E-A11A-4B4C-819A-B485ABADC325}" destId="{4100611B-0EDF-D74B-AADD-1FA295FB3861}" srcOrd="18" destOrd="0" presId="urn:microsoft.com/office/officeart/2008/layout/LinedList"/>
    <dgm:cxn modelId="{33732F16-812C-724A-9B92-A288DE884E41}" type="presParOf" srcId="{D5BC2D9E-A11A-4B4C-819A-B485ABADC325}" destId="{0AFE1FC7-4AD6-084B-8F92-D382B6AB9468}" srcOrd="19" destOrd="0" presId="urn:microsoft.com/office/officeart/2008/layout/LinedList"/>
    <dgm:cxn modelId="{43F3F3B6-FB14-E44B-8C46-21A8B3F226EF}" type="presParOf" srcId="{0AFE1FC7-4AD6-084B-8F92-D382B6AB9468}" destId="{2EBBE3A8-8C5B-8D4D-AF2B-556E937DE756}" srcOrd="0" destOrd="0" presId="urn:microsoft.com/office/officeart/2008/layout/LinedList"/>
    <dgm:cxn modelId="{9F7E1407-B8EB-484F-A07A-D863FDC8FCC2}" type="presParOf" srcId="{0AFE1FC7-4AD6-084B-8F92-D382B6AB9468}" destId="{B20C4029-678A-424E-B6D7-3E8315AD02DD}" srcOrd="1" destOrd="0" presId="urn:microsoft.com/office/officeart/2008/layout/LinedList"/>
    <dgm:cxn modelId="{CEEA829D-6688-7248-AEE3-05C0753E55DD}" type="presParOf" srcId="{D5BC2D9E-A11A-4B4C-819A-B485ABADC325}" destId="{F6AAF37B-D2E4-AD46-9222-05B41E99B8A8}" srcOrd="20" destOrd="0" presId="urn:microsoft.com/office/officeart/2008/layout/LinedList"/>
    <dgm:cxn modelId="{DA8DC790-5285-A14E-95B6-33FD4AA5EE16}" type="presParOf" srcId="{D5BC2D9E-A11A-4B4C-819A-B485ABADC325}" destId="{4F917566-9871-A640-9FE3-CF6E28894F0E}" srcOrd="21" destOrd="0" presId="urn:microsoft.com/office/officeart/2008/layout/LinedList"/>
    <dgm:cxn modelId="{1923BF96-407E-294B-B9A2-6067A15AC1A8}" type="presParOf" srcId="{4F917566-9871-A640-9FE3-CF6E28894F0E}" destId="{8C92E5A9-D9C6-C54C-AC59-0065E533953B}" srcOrd="0" destOrd="0" presId="urn:microsoft.com/office/officeart/2008/layout/LinedList"/>
    <dgm:cxn modelId="{E233225C-F961-D945-ABD6-CF3A809315F2}" type="presParOf" srcId="{4F917566-9871-A640-9FE3-CF6E28894F0E}" destId="{8FFCB30F-F48C-FE4A-BA2F-6CD783AAFA67}" srcOrd="1" destOrd="0" presId="urn:microsoft.com/office/officeart/2008/layout/LinedList"/>
    <dgm:cxn modelId="{50165BF1-E90E-4C4B-8F23-FA34ED60B6E0}" type="presParOf" srcId="{D5BC2D9E-A11A-4B4C-819A-B485ABADC325}" destId="{A377DC3A-C281-984D-85EF-C0F0CD62EF8E}" srcOrd="22" destOrd="0" presId="urn:microsoft.com/office/officeart/2008/layout/LinedList"/>
    <dgm:cxn modelId="{D4FFB918-F7B2-EB41-9F79-DB29E955D5AC}" type="presParOf" srcId="{D5BC2D9E-A11A-4B4C-819A-B485ABADC325}" destId="{17FA7B7F-4A41-9B4B-AC0A-5C4AD022FA87}" srcOrd="23" destOrd="0" presId="urn:microsoft.com/office/officeart/2008/layout/LinedList"/>
    <dgm:cxn modelId="{6BB2297C-2ED8-954D-AA95-CACC9C7900E8}" type="presParOf" srcId="{17FA7B7F-4A41-9B4B-AC0A-5C4AD022FA87}" destId="{6C8CD160-0454-0A47-A3E2-516B1FB29C12}" srcOrd="0" destOrd="0" presId="urn:microsoft.com/office/officeart/2008/layout/LinedList"/>
    <dgm:cxn modelId="{B0FC7F5F-E145-AD42-906E-C844A34EB1A2}" type="presParOf" srcId="{17FA7B7F-4A41-9B4B-AC0A-5C4AD022FA87}" destId="{E5D038FF-572D-804D-AD62-5951178F26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9AC219-4D6D-4382-84ED-4BBCC46C3D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DBE21442-AC22-4ECF-A536-83D534579354}">
      <dgm:prSet/>
      <dgm:spPr/>
      <dgm:t>
        <a:bodyPr/>
        <a:lstStyle/>
        <a:p>
          <a:pPr algn="l">
            <a:defRPr b="1"/>
          </a:pPr>
          <a:r>
            <a:rPr lang="en-US" b="1" i="0"/>
            <a:t>1. Pre-Merger Impact KPIs</a:t>
          </a:r>
          <a:endParaRPr lang="en-US"/>
        </a:p>
      </dgm:t>
    </dgm:pt>
    <dgm:pt modelId="{95B580A8-A903-4FA1-82A1-322EFD77C7BF}" type="parTrans" cxnId="{5C8B0BAC-E811-44EE-A08D-9181A365D87C}">
      <dgm:prSet/>
      <dgm:spPr/>
      <dgm:t>
        <a:bodyPr/>
        <a:lstStyle/>
        <a:p>
          <a:pPr algn="l"/>
          <a:endParaRPr lang="en-US"/>
        </a:p>
      </dgm:t>
    </dgm:pt>
    <dgm:pt modelId="{093EF956-7548-4E09-9474-EDD5E42537EE}" type="sibTrans" cxnId="{5C8B0BAC-E811-44EE-A08D-9181A365D87C}">
      <dgm:prSet/>
      <dgm:spPr/>
      <dgm:t>
        <a:bodyPr/>
        <a:lstStyle/>
        <a:p>
          <a:pPr algn="l"/>
          <a:endParaRPr lang="en-US"/>
        </a:p>
      </dgm:t>
    </dgm:pt>
    <dgm:pt modelId="{1A3FC5EC-852F-4244-82DF-D138E07F2D1D}">
      <dgm:prSet/>
      <dgm:spPr/>
      <dgm:t>
        <a:bodyPr/>
        <a:lstStyle/>
        <a:p>
          <a:pPr algn="l"/>
          <a:r>
            <a:rPr lang="en-US" b="1" i="0"/>
            <a:t>Integration Readiness Score</a:t>
          </a:r>
          <a:r>
            <a:rPr lang="en-US" b="0" i="0"/>
            <a:t>: Assesses the preparedness of AI 2025 to consolidate demand forecasting across both business units, ensuring a unified system is in place before Q3.</a:t>
          </a:r>
          <a:endParaRPr lang="en-US"/>
        </a:p>
      </dgm:t>
    </dgm:pt>
    <dgm:pt modelId="{66B922DC-52B3-40C5-B1FB-C7E6181BC469}" type="parTrans" cxnId="{2C861670-7A9B-4670-841F-154EE006312E}">
      <dgm:prSet/>
      <dgm:spPr/>
      <dgm:t>
        <a:bodyPr/>
        <a:lstStyle/>
        <a:p>
          <a:pPr algn="l"/>
          <a:endParaRPr lang="en-US"/>
        </a:p>
      </dgm:t>
    </dgm:pt>
    <dgm:pt modelId="{DD7600A5-5B6A-40F2-8DF6-003CCEDF7701}" type="sibTrans" cxnId="{2C861670-7A9B-4670-841F-154EE006312E}">
      <dgm:prSet/>
      <dgm:spPr/>
      <dgm:t>
        <a:bodyPr/>
        <a:lstStyle/>
        <a:p>
          <a:pPr algn="l"/>
          <a:endParaRPr lang="en-US"/>
        </a:p>
      </dgm:t>
    </dgm:pt>
    <dgm:pt modelId="{32CC36FE-DE7B-45F9-B83D-9E60FFDD045D}">
      <dgm:prSet/>
      <dgm:spPr/>
      <dgm:t>
        <a:bodyPr/>
        <a:lstStyle/>
        <a:p>
          <a:pPr algn="l"/>
          <a:r>
            <a:rPr lang="en-US" b="1" i="0"/>
            <a:t>Forecast Accuracy Alignment</a:t>
          </a:r>
          <a:r>
            <a:rPr lang="en-US" b="0" i="0"/>
            <a:t>: Monitors the synchronization of forecasting methods and results between the current and competitor’s tools (target: &lt;3% deviation).</a:t>
          </a:r>
          <a:endParaRPr lang="en-US"/>
        </a:p>
      </dgm:t>
    </dgm:pt>
    <dgm:pt modelId="{4E805D02-7888-4C07-86A1-4DBFD27D4094}" type="parTrans" cxnId="{D6321EE1-CE45-45D2-B194-AA35027E521F}">
      <dgm:prSet/>
      <dgm:spPr/>
      <dgm:t>
        <a:bodyPr/>
        <a:lstStyle/>
        <a:p>
          <a:pPr algn="l"/>
          <a:endParaRPr lang="en-US"/>
        </a:p>
      </dgm:t>
    </dgm:pt>
    <dgm:pt modelId="{C29F5A7B-057B-4972-822D-0BBD8944121D}" type="sibTrans" cxnId="{D6321EE1-CE45-45D2-B194-AA35027E521F}">
      <dgm:prSet/>
      <dgm:spPr/>
      <dgm:t>
        <a:bodyPr/>
        <a:lstStyle/>
        <a:p>
          <a:pPr algn="l"/>
          <a:endParaRPr lang="en-US"/>
        </a:p>
      </dgm:t>
    </dgm:pt>
    <dgm:pt modelId="{C4C1B38F-5B50-4412-8EB1-1F00995A973E}">
      <dgm:prSet/>
      <dgm:spPr/>
      <dgm:t>
        <a:bodyPr/>
        <a:lstStyle/>
        <a:p>
          <a:pPr algn="l"/>
          <a:r>
            <a:rPr lang="en-US" b="1" i="0"/>
            <a:t>Executive Dashboard Showcase Readiness</a:t>
          </a:r>
          <a:r>
            <a:rPr lang="en-US" b="0" i="0"/>
            <a:t>: Tracks the readiness of the executive dashboard for use in merger discussions to demonstrate technological superiority.</a:t>
          </a:r>
          <a:endParaRPr lang="en-US"/>
        </a:p>
      </dgm:t>
    </dgm:pt>
    <dgm:pt modelId="{AFEE0D3A-29D7-4926-9774-A8DA146980CE}" type="parTrans" cxnId="{F6B3638A-0125-444A-83DA-5E55E93D78BD}">
      <dgm:prSet/>
      <dgm:spPr/>
      <dgm:t>
        <a:bodyPr/>
        <a:lstStyle/>
        <a:p>
          <a:pPr algn="l"/>
          <a:endParaRPr lang="en-US"/>
        </a:p>
      </dgm:t>
    </dgm:pt>
    <dgm:pt modelId="{F968C23A-02CF-4845-8380-C16916ADD1B2}" type="sibTrans" cxnId="{F6B3638A-0125-444A-83DA-5E55E93D78BD}">
      <dgm:prSet/>
      <dgm:spPr/>
      <dgm:t>
        <a:bodyPr/>
        <a:lstStyle/>
        <a:p>
          <a:pPr algn="l"/>
          <a:endParaRPr lang="en-US"/>
        </a:p>
      </dgm:t>
    </dgm:pt>
    <dgm:pt modelId="{8054C1A5-F855-4803-A474-A7C293AD191C}">
      <dgm:prSet/>
      <dgm:spPr/>
      <dgm:t>
        <a:bodyPr/>
        <a:lstStyle/>
        <a:p>
          <a:pPr algn="l">
            <a:defRPr b="1"/>
          </a:pPr>
          <a:r>
            <a:rPr lang="en-US" b="1" i="0"/>
            <a:t>2. Financial and Operational Synergy KPIs</a:t>
          </a:r>
          <a:endParaRPr lang="en-US"/>
        </a:p>
      </dgm:t>
    </dgm:pt>
    <dgm:pt modelId="{784A7BD9-0EB6-4E69-AA29-ECFDC143B5DE}" type="parTrans" cxnId="{EC9872F9-89E2-43C2-BD51-51C5D1B4B507}">
      <dgm:prSet/>
      <dgm:spPr/>
      <dgm:t>
        <a:bodyPr/>
        <a:lstStyle/>
        <a:p>
          <a:pPr algn="l"/>
          <a:endParaRPr lang="en-US"/>
        </a:p>
      </dgm:t>
    </dgm:pt>
    <dgm:pt modelId="{04683A10-549A-4C0C-AEDF-EC0A8EBA1265}" type="sibTrans" cxnId="{EC9872F9-89E2-43C2-BD51-51C5D1B4B507}">
      <dgm:prSet/>
      <dgm:spPr/>
      <dgm:t>
        <a:bodyPr/>
        <a:lstStyle/>
        <a:p>
          <a:pPr algn="l"/>
          <a:endParaRPr lang="en-US"/>
        </a:p>
      </dgm:t>
    </dgm:pt>
    <dgm:pt modelId="{C7ADC42F-B6D8-4373-B9E3-4931679E7A6C}">
      <dgm:prSet/>
      <dgm:spPr/>
      <dgm:t>
        <a:bodyPr/>
        <a:lstStyle/>
        <a:p>
          <a:pPr algn="l"/>
          <a:r>
            <a:rPr lang="en-US" b="1" i="0"/>
            <a:t>Cost Reductions Achieved Pre-Merger</a:t>
          </a:r>
          <a:r>
            <a:rPr lang="en-US" b="0" i="0"/>
            <a:t>: Tracks realized savings from layoffs and operational efficiency prior to Q3, showcasing immediate financial benefits of AI 2025.</a:t>
          </a:r>
          <a:endParaRPr lang="en-US"/>
        </a:p>
      </dgm:t>
    </dgm:pt>
    <dgm:pt modelId="{2B295B28-90F6-45D2-8D88-B1C984955BB0}" type="parTrans" cxnId="{5959874D-0DEF-4961-B045-5A3385EE7448}">
      <dgm:prSet/>
      <dgm:spPr/>
      <dgm:t>
        <a:bodyPr/>
        <a:lstStyle/>
        <a:p>
          <a:pPr algn="l"/>
          <a:endParaRPr lang="en-US"/>
        </a:p>
      </dgm:t>
    </dgm:pt>
    <dgm:pt modelId="{BAFF4170-47D4-4CFC-B723-0E9A97E259E8}" type="sibTrans" cxnId="{5959874D-0DEF-4961-B045-5A3385EE7448}">
      <dgm:prSet/>
      <dgm:spPr/>
      <dgm:t>
        <a:bodyPr/>
        <a:lstStyle/>
        <a:p>
          <a:pPr algn="l"/>
          <a:endParaRPr lang="en-US"/>
        </a:p>
      </dgm:t>
    </dgm:pt>
    <dgm:pt modelId="{75E6C901-87BC-4E54-AECD-16F4B9885931}">
      <dgm:prSet/>
      <dgm:spPr/>
      <dgm:t>
        <a:bodyPr/>
        <a:lstStyle/>
        <a:p>
          <a:pPr algn="l"/>
          <a:r>
            <a:rPr lang="en-US" b="1" i="0"/>
            <a:t>Consolidation Savings Rate</a:t>
          </a:r>
          <a:r>
            <a:rPr lang="en-US" b="0" i="0"/>
            <a:t>: Measures cost efficiencies from eliminating redundant tools and processes in both business units.</a:t>
          </a:r>
          <a:endParaRPr lang="en-US"/>
        </a:p>
      </dgm:t>
    </dgm:pt>
    <dgm:pt modelId="{51680617-15F6-4670-AE44-88E95D78F12A}" type="parTrans" cxnId="{D9444845-8680-44D5-97DF-B012799201BF}">
      <dgm:prSet/>
      <dgm:spPr/>
      <dgm:t>
        <a:bodyPr/>
        <a:lstStyle/>
        <a:p>
          <a:pPr algn="l"/>
          <a:endParaRPr lang="en-US"/>
        </a:p>
      </dgm:t>
    </dgm:pt>
    <dgm:pt modelId="{3A4CB9E0-D693-47A2-B754-3D5D2C738002}" type="sibTrans" cxnId="{D9444845-8680-44D5-97DF-B012799201BF}">
      <dgm:prSet/>
      <dgm:spPr/>
      <dgm:t>
        <a:bodyPr/>
        <a:lstStyle/>
        <a:p>
          <a:pPr algn="l"/>
          <a:endParaRPr lang="en-US"/>
        </a:p>
      </dgm:t>
    </dgm:pt>
    <dgm:pt modelId="{0F5689D0-708E-467A-8A5F-4B21DA9FD95D}">
      <dgm:prSet/>
      <dgm:spPr/>
      <dgm:t>
        <a:bodyPr/>
        <a:lstStyle/>
        <a:p>
          <a:pPr algn="l"/>
          <a:r>
            <a:rPr lang="en-US" b="1" i="0"/>
            <a:t>Technology Alignment with Competitor Systems</a:t>
          </a:r>
          <a:r>
            <a:rPr lang="en-US" b="0" i="0"/>
            <a:t>: Evaluates the compatibility of AI 2025 with the competitor’s operations to minimize integration challenges post-merger.</a:t>
          </a:r>
          <a:endParaRPr lang="en-US"/>
        </a:p>
      </dgm:t>
    </dgm:pt>
    <dgm:pt modelId="{A1EC7CA6-437C-42D4-A753-40EE2A03B6E6}" type="parTrans" cxnId="{D3BBAD7E-37BA-40EF-A6DF-719C518FAB40}">
      <dgm:prSet/>
      <dgm:spPr/>
      <dgm:t>
        <a:bodyPr/>
        <a:lstStyle/>
        <a:p>
          <a:pPr algn="l"/>
          <a:endParaRPr lang="en-US"/>
        </a:p>
      </dgm:t>
    </dgm:pt>
    <dgm:pt modelId="{299FDE98-D885-4150-A93B-7E468027FCE9}" type="sibTrans" cxnId="{D3BBAD7E-37BA-40EF-A6DF-719C518FAB40}">
      <dgm:prSet/>
      <dgm:spPr/>
      <dgm:t>
        <a:bodyPr/>
        <a:lstStyle/>
        <a:p>
          <a:pPr algn="l"/>
          <a:endParaRPr lang="en-US"/>
        </a:p>
      </dgm:t>
    </dgm:pt>
    <dgm:pt modelId="{4D38EA8E-0171-4DB7-A938-1C3C25C668A5}">
      <dgm:prSet/>
      <dgm:spPr/>
      <dgm:t>
        <a:bodyPr/>
        <a:lstStyle/>
        <a:p>
          <a:pPr algn="l">
            <a:defRPr b="1"/>
          </a:pPr>
          <a:r>
            <a:rPr lang="en-US" b="1" i="0"/>
            <a:t>3. Change Management and Organizational KPIs</a:t>
          </a:r>
          <a:endParaRPr lang="en-US"/>
        </a:p>
      </dgm:t>
    </dgm:pt>
    <dgm:pt modelId="{61119DC3-68CC-467B-835B-EA538FE6CB14}" type="parTrans" cxnId="{CE9B3205-DE5C-4952-A862-2D1C6896591E}">
      <dgm:prSet/>
      <dgm:spPr/>
      <dgm:t>
        <a:bodyPr/>
        <a:lstStyle/>
        <a:p>
          <a:pPr algn="l"/>
          <a:endParaRPr lang="en-US"/>
        </a:p>
      </dgm:t>
    </dgm:pt>
    <dgm:pt modelId="{53FB9FB2-7CF2-4C53-AAB3-B77C37B70B76}" type="sibTrans" cxnId="{CE9B3205-DE5C-4952-A862-2D1C6896591E}">
      <dgm:prSet/>
      <dgm:spPr/>
      <dgm:t>
        <a:bodyPr/>
        <a:lstStyle/>
        <a:p>
          <a:pPr algn="l"/>
          <a:endParaRPr lang="en-US"/>
        </a:p>
      </dgm:t>
    </dgm:pt>
    <dgm:pt modelId="{FEF634A1-D02E-47DF-9687-6DCCEC0C351C}">
      <dgm:prSet/>
      <dgm:spPr/>
      <dgm:t>
        <a:bodyPr/>
        <a:lstStyle/>
        <a:p>
          <a:pPr algn="l"/>
          <a:r>
            <a:rPr lang="en-US" b="1" i="0"/>
            <a:t>Stakeholder Alignment Score</a:t>
          </a:r>
          <a:r>
            <a:rPr lang="en-US" b="0" i="0"/>
            <a:t>: Gauges the level of buy-in from both business units and key merger stakeholders (target: &gt;90% agreement on AI 2025 implementation goals).</a:t>
          </a:r>
          <a:endParaRPr lang="en-US"/>
        </a:p>
      </dgm:t>
    </dgm:pt>
    <dgm:pt modelId="{C97B573C-B5F1-415E-8C4C-5DB847581EF7}" type="parTrans" cxnId="{2C7D888B-6CFF-4C45-8FB0-DB929B48B949}">
      <dgm:prSet/>
      <dgm:spPr/>
      <dgm:t>
        <a:bodyPr/>
        <a:lstStyle/>
        <a:p>
          <a:pPr algn="l"/>
          <a:endParaRPr lang="en-US"/>
        </a:p>
      </dgm:t>
    </dgm:pt>
    <dgm:pt modelId="{53622D94-3094-4CA1-B325-349EBE223328}" type="sibTrans" cxnId="{2C7D888B-6CFF-4C45-8FB0-DB929B48B949}">
      <dgm:prSet/>
      <dgm:spPr/>
      <dgm:t>
        <a:bodyPr/>
        <a:lstStyle/>
        <a:p>
          <a:pPr algn="l"/>
          <a:endParaRPr lang="en-US"/>
        </a:p>
      </dgm:t>
    </dgm:pt>
    <dgm:pt modelId="{ADF4B40F-8C61-4C91-9CC6-770A66D56051}">
      <dgm:prSet/>
      <dgm:spPr/>
      <dgm:t>
        <a:bodyPr/>
        <a:lstStyle/>
        <a:p>
          <a:pPr algn="l"/>
          <a:r>
            <a:rPr lang="en-US" b="1" i="0"/>
            <a:t>Cross-Business Unit Collaboration Index</a:t>
          </a:r>
          <a:r>
            <a:rPr lang="en-US" b="0" i="0"/>
            <a:t>: Tracks the effectiveness of collaboration between the two business units in unifying forecasting practices under AI 2025.</a:t>
          </a:r>
          <a:endParaRPr lang="en-US"/>
        </a:p>
      </dgm:t>
    </dgm:pt>
    <dgm:pt modelId="{08E30D4D-55FC-47E0-B0A9-5A2F0AFDB181}" type="parTrans" cxnId="{1161D8EA-1822-4B44-9D43-E4E1ED95A610}">
      <dgm:prSet/>
      <dgm:spPr/>
      <dgm:t>
        <a:bodyPr/>
        <a:lstStyle/>
        <a:p>
          <a:pPr algn="l"/>
          <a:endParaRPr lang="en-US"/>
        </a:p>
      </dgm:t>
    </dgm:pt>
    <dgm:pt modelId="{1507285E-DC3F-4B4E-9F66-87BA6B8BAC9B}" type="sibTrans" cxnId="{1161D8EA-1822-4B44-9D43-E4E1ED95A610}">
      <dgm:prSet/>
      <dgm:spPr/>
      <dgm:t>
        <a:bodyPr/>
        <a:lstStyle/>
        <a:p>
          <a:pPr algn="l"/>
          <a:endParaRPr lang="en-US"/>
        </a:p>
      </dgm:t>
    </dgm:pt>
    <dgm:pt modelId="{CA78E204-4828-435B-A9DA-FA1816EDD50C}">
      <dgm:prSet/>
      <dgm:spPr/>
      <dgm:t>
        <a:bodyPr/>
        <a:lstStyle/>
        <a:p>
          <a:pPr algn="l"/>
          <a:r>
            <a:rPr lang="en-US" b="1" i="0"/>
            <a:t>Employee Transition Metrics</a:t>
          </a:r>
          <a:r>
            <a:rPr lang="en-US" b="0" i="0"/>
            <a:t>: Monitors the smooth transition of roles affected by the layoffs and their impact on team morale.</a:t>
          </a:r>
          <a:endParaRPr lang="en-US"/>
        </a:p>
      </dgm:t>
    </dgm:pt>
    <dgm:pt modelId="{E7AC16E3-88EB-4245-9E97-0899EECE8087}" type="parTrans" cxnId="{9F65621A-DBEB-472F-BC41-491171728CC9}">
      <dgm:prSet/>
      <dgm:spPr/>
      <dgm:t>
        <a:bodyPr/>
        <a:lstStyle/>
        <a:p>
          <a:pPr algn="l"/>
          <a:endParaRPr lang="en-US"/>
        </a:p>
      </dgm:t>
    </dgm:pt>
    <dgm:pt modelId="{B6ECEA55-D84C-4C17-8C1B-FA21A3B1D18F}" type="sibTrans" cxnId="{9F65621A-DBEB-472F-BC41-491171728CC9}">
      <dgm:prSet/>
      <dgm:spPr/>
      <dgm:t>
        <a:bodyPr/>
        <a:lstStyle/>
        <a:p>
          <a:pPr algn="l"/>
          <a:endParaRPr lang="en-US"/>
        </a:p>
      </dgm:t>
    </dgm:pt>
    <dgm:pt modelId="{0885D759-CCA0-4D80-8701-53E7AB612045}">
      <dgm:prSet/>
      <dgm:spPr/>
      <dgm:t>
        <a:bodyPr/>
        <a:lstStyle/>
        <a:p>
          <a:pPr algn="l">
            <a:defRPr b="1"/>
          </a:pPr>
          <a:r>
            <a:rPr lang="en-US" b="1" i="0"/>
            <a:t>4. Project Delivery and Technical KPIs</a:t>
          </a:r>
          <a:endParaRPr lang="en-US"/>
        </a:p>
      </dgm:t>
    </dgm:pt>
    <dgm:pt modelId="{DDC48AA1-E90F-4F1D-B6A3-5DEE0E454D12}" type="parTrans" cxnId="{DAEC05FF-5B0A-47E1-9FB4-4C572919B793}">
      <dgm:prSet/>
      <dgm:spPr/>
      <dgm:t>
        <a:bodyPr/>
        <a:lstStyle/>
        <a:p>
          <a:pPr algn="l"/>
          <a:endParaRPr lang="en-US"/>
        </a:p>
      </dgm:t>
    </dgm:pt>
    <dgm:pt modelId="{7F0B2F5D-F191-4BA7-B39B-1E4F789504A0}" type="sibTrans" cxnId="{DAEC05FF-5B0A-47E1-9FB4-4C572919B793}">
      <dgm:prSet/>
      <dgm:spPr/>
      <dgm:t>
        <a:bodyPr/>
        <a:lstStyle/>
        <a:p>
          <a:pPr algn="l"/>
          <a:endParaRPr lang="en-US"/>
        </a:p>
      </dgm:t>
    </dgm:pt>
    <dgm:pt modelId="{71E0C705-5FAB-432A-A516-507FD319EEE3}">
      <dgm:prSet/>
      <dgm:spPr/>
      <dgm:t>
        <a:bodyPr/>
        <a:lstStyle/>
        <a:p>
          <a:pPr algn="l"/>
          <a:r>
            <a:rPr lang="en-US" b="1" i="0"/>
            <a:t>On-Time Delivery</a:t>
          </a:r>
          <a:r>
            <a:rPr lang="en-US" b="0" i="0"/>
            <a:t>: Ensures AI 2025 is fully operational by the start of Q3 to align with merger timelines.</a:t>
          </a:r>
          <a:endParaRPr lang="en-US"/>
        </a:p>
      </dgm:t>
    </dgm:pt>
    <dgm:pt modelId="{B7A13FE3-BE3A-4DFF-9570-000D02F8BB79}" type="parTrans" cxnId="{50B79EB1-50F8-49F9-824A-123D74C6D979}">
      <dgm:prSet/>
      <dgm:spPr/>
      <dgm:t>
        <a:bodyPr/>
        <a:lstStyle/>
        <a:p>
          <a:pPr algn="l"/>
          <a:endParaRPr lang="en-US"/>
        </a:p>
      </dgm:t>
    </dgm:pt>
    <dgm:pt modelId="{60C01662-8249-455E-9958-158E770E8E06}" type="sibTrans" cxnId="{50B79EB1-50F8-49F9-824A-123D74C6D979}">
      <dgm:prSet/>
      <dgm:spPr/>
      <dgm:t>
        <a:bodyPr/>
        <a:lstStyle/>
        <a:p>
          <a:pPr algn="l"/>
          <a:endParaRPr lang="en-US"/>
        </a:p>
      </dgm:t>
    </dgm:pt>
    <dgm:pt modelId="{135E09DE-0298-40D8-B14A-FA2A1599F992}">
      <dgm:prSet/>
      <dgm:spPr/>
      <dgm:t>
        <a:bodyPr/>
        <a:lstStyle/>
        <a:p>
          <a:pPr algn="l"/>
          <a:r>
            <a:rPr lang="en-US" b="1" i="0"/>
            <a:t>System Reliability</a:t>
          </a:r>
          <a:r>
            <a:rPr lang="en-US" b="0" i="0"/>
            <a:t>: Tracks uptime and error rates post-rollout, ensuring the tool is dependable during critical negotiations.</a:t>
          </a:r>
          <a:endParaRPr lang="en-US"/>
        </a:p>
      </dgm:t>
    </dgm:pt>
    <dgm:pt modelId="{0174D8B1-BD7C-40D5-B2A9-939485128138}" type="parTrans" cxnId="{C840CF01-D823-490A-8A36-9B5FC0A744D5}">
      <dgm:prSet/>
      <dgm:spPr/>
      <dgm:t>
        <a:bodyPr/>
        <a:lstStyle/>
        <a:p>
          <a:pPr algn="l"/>
          <a:endParaRPr lang="en-US"/>
        </a:p>
      </dgm:t>
    </dgm:pt>
    <dgm:pt modelId="{4C9B667B-37FE-4FC0-8F89-F417AD8C5DE7}" type="sibTrans" cxnId="{C840CF01-D823-490A-8A36-9B5FC0A744D5}">
      <dgm:prSet/>
      <dgm:spPr/>
      <dgm:t>
        <a:bodyPr/>
        <a:lstStyle/>
        <a:p>
          <a:pPr algn="l"/>
          <a:endParaRPr lang="en-US"/>
        </a:p>
      </dgm:t>
    </dgm:pt>
    <dgm:pt modelId="{4F72E677-5F54-4064-A6F1-791E37A2A568}">
      <dgm:prSet/>
      <dgm:spPr/>
      <dgm:t>
        <a:bodyPr/>
        <a:lstStyle/>
        <a:p>
          <a:pPr algn="l"/>
          <a:r>
            <a:rPr lang="en-US" b="1" i="0"/>
            <a:t>Scalability Readiness</a:t>
          </a:r>
          <a:r>
            <a:rPr lang="en-US" b="0" i="0"/>
            <a:t>: Validates that AI 2025 can scale to integrate data and operations from the competitor after the merger.</a:t>
          </a:r>
          <a:endParaRPr lang="en-US"/>
        </a:p>
      </dgm:t>
    </dgm:pt>
    <dgm:pt modelId="{89EB704D-0AF6-4816-8204-808F4DC41D93}" type="parTrans" cxnId="{24C82486-820A-4860-BFD0-3872570ADA1E}">
      <dgm:prSet/>
      <dgm:spPr/>
      <dgm:t>
        <a:bodyPr/>
        <a:lstStyle/>
        <a:p>
          <a:pPr algn="l"/>
          <a:endParaRPr lang="en-US"/>
        </a:p>
      </dgm:t>
    </dgm:pt>
    <dgm:pt modelId="{9D9A626B-D0F9-463D-A88F-89818C3BFDCA}" type="sibTrans" cxnId="{24C82486-820A-4860-BFD0-3872570ADA1E}">
      <dgm:prSet/>
      <dgm:spPr/>
      <dgm:t>
        <a:bodyPr/>
        <a:lstStyle/>
        <a:p>
          <a:pPr algn="l"/>
          <a:endParaRPr lang="en-US"/>
        </a:p>
      </dgm:t>
    </dgm:pt>
    <dgm:pt modelId="{5073F134-7B14-4BFF-9CA8-2CC6972754FB}" type="pres">
      <dgm:prSet presAssocID="{A69AC219-4D6D-4382-84ED-4BBCC46C3D45}" presName="root" presStyleCnt="0">
        <dgm:presLayoutVars>
          <dgm:dir/>
          <dgm:resizeHandles val="exact"/>
        </dgm:presLayoutVars>
      </dgm:prSet>
      <dgm:spPr/>
    </dgm:pt>
    <dgm:pt modelId="{9AA84A28-2076-474D-8202-0D46031BE824}" type="pres">
      <dgm:prSet presAssocID="{DBE21442-AC22-4ECF-A536-83D534579354}" presName="compNode" presStyleCnt="0"/>
      <dgm:spPr/>
    </dgm:pt>
    <dgm:pt modelId="{AEEF64E9-1773-4184-8AA3-9CB8E4ACB983}" type="pres">
      <dgm:prSet presAssocID="{DBE21442-AC22-4ECF-A536-83D5345793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3ADE09A-55A7-4080-A354-0D1FD19EF584}" type="pres">
      <dgm:prSet presAssocID="{DBE21442-AC22-4ECF-A536-83D534579354}" presName="iconSpace" presStyleCnt="0"/>
      <dgm:spPr/>
    </dgm:pt>
    <dgm:pt modelId="{891D7885-7301-4E77-9F66-7FFD4F0FB538}" type="pres">
      <dgm:prSet presAssocID="{DBE21442-AC22-4ECF-A536-83D534579354}" presName="parTx" presStyleLbl="revTx" presStyleIdx="0" presStyleCnt="8">
        <dgm:presLayoutVars>
          <dgm:chMax val="0"/>
          <dgm:chPref val="0"/>
        </dgm:presLayoutVars>
      </dgm:prSet>
      <dgm:spPr/>
    </dgm:pt>
    <dgm:pt modelId="{720F793A-4EDE-4CDD-B4A4-120DD2315E7D}" type="pres">
      <dgm:prSet presAssocID="{DBE21442-AC22-4ECF-A536-83D534579354}" presName="txSpace" presStyleCnt="0"/>
      <dgm:spPr/>
    </dgm:pt>
    <dgm:pt modelId="{4E529063-704C-4DA6-AE0E-E4236A9549A5}" type="pres">
      <dgm:prSet presAssocID="{DBE21442-AC22-4ECF-A536-83D534579354}" presName="desTx" presStyleLbl="revTx" presStyleIdx="1" presStyleCnt="8">
        <dgm:presLayoutVars/>
      </dgm:prSet>
      <dgm:spPr/>
    </dgm:pt>
    <dgm:pt modelId="{C1BCDCDF-2DED-48E1-A7E4-329DD2EDB956}" type="pres">
      <dgm:prSet presAssocID="{093EF956-7548-4E09-9474-EDD5E42537EE}" presName="sibTrans" presStyleCnt="0"/>
      <dgm:spPr/>
    </dgm:pt>
    <dgm:pt modelId="{48A12E47-9BD3-494E-A5E9-36B413269E7D}" type="pres">
      <dgm:prSet presAssocID="{8054C1A5-F855-4803-A474-A7C293AD191C}" presName="compNode" presStyleCnt="0"/>
      <dgm:spPr/>
    </dgm:pt>
    <dgm:pt modelId="{5C6D5818-E523-4EBB-A4EE-D98D982E2EB0}" type="pres">
      <dgm:prSet presAssocID="{8054C1A5-F855-4803-A474-A7C293AD191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EE4FCD72-F868-4EED-873E-83BC706495C5}" type="pres">
      <dgm:prSet presAssocID="{8054C1A5-F855-4803-A474-A7C293AD191C}" presName="iconSpace" presStyleCnt="0"/>
      <dgm:spPr/>
    </dgm:pt>
    <dgm:pt modelId="{921F54F2-18B0-4064-AABF-5ADFA3BE68FF}" type="pres">
      <dgm:prSet presAssocID="{8054C1A5-F855-4803-A474-A7C293AD191C}" presName="parTx" presStyleLbl="revTx" presStyleIdx="2" presStyleCnt="8">
        <dgm:presLayoutVars>
          <dgm:chMax val="0"/>
          <dgm:chPref val="0"/>
        </dgm:presLayoutVars>
      </dgm:prSet>
      <dgm:spPr/>
    </dgm:pt>
    <dgm:pt modelId="{D225D85F-A616-4EFB-9606-BDE82CE9CBE3}" type="pres">
      <dgm:prSet presAssocID="{8054C1A5-F855-4803-A474-A7C293AD191C}" presName="txSpace" presStyleCnt="0"/>
      <dgm:spPr/>
    </dgm:pt>
    <dgm:pt modelId="{9481E6F7-685D-4E7A-ABB8-AF3A9299A069}" type="pres">
      <dgm:prSet presAssocID="{8054C1A5-F855-4803-A474-A7C293AD191C}" presName="desTx" presStyleLbl="revTx" presStyleIdx="3" presStyleCnt="8">
        <dgm:presLayoutVars/>
      </dgm:prSet>
      <dgm:spPr/>
    </dgm:pt>
    <dgm:pt modelId="{8831193C-D7FD-482C-9F95-9F66ADFF3B14}" type="pres">
      <dgm:prSet presAssocID="{04683A10-549A-4C0C-AEDF-EC0A8EBA1265}" presName="sibTrans" presStyleCnt="0"/>
      <dgm:spPr/>
    </dgm:pt>
    <dgm:pt modelId="{303B1438-9044-412F-9BD7-95E1BE097510}" type="pres">
      <dgm:prSet presAssocID="{4D38EA8E-0171-4DB7-A938-1C3C25C668A5}" presName="compNode" presStyleCnt="0"/>
      <dgm:spPr/>
    </dgm:pt>
    <dgm:pt modelId="{19BA89F8-25E3-40DB-B9E8-FD2C51643AA7}" type="pres">
      <dgm:prSet presAssocID="{4D38EA8E-0171-4DB7-A938-1C3C25C668A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0A9E24F5-E7AD-43F5-9B34-4EB7B8C7A35D}" type="pres">
      <dgm:prSet presAssocID="{4D38EA8E-0171-4DB7-A938-1C3C25C668A5}" presName="iconSpace" presStyleCnt="0"/>
      <dgm:spPr/>
    </dgm:pt>
    <dgm:pt modelId="{3CBBDC53-A2EF-4F23-A105-54B16140FEFF}" type="pres">
      <dgm:prSet presAssocID="{4D38EA8E-0171-4DB7-A938-1C3C25C668A5}" presName="parTx" presStyleLbl="revTx" presStyleIdx="4" presStyleCnt="8">
        <dgm:presLayoutVars>
          <dgm:chMax val="0"/>
          <dgm:chPref val="0"/>
        </dgm:presLayoutVars>
      </dgm:prSet>
      <dgm:spPr/>
    </dgm:pt>
    <dgm:pt modelId="{08E2F115-5A93-4C95-9952-6B5B7FE40E21}" type="pres">
      <dgm:prSet presAssocID="{4D38EA8E-0171-4DB7-A938-1C3C25C668A5}" presName="txSpace" presStyleCnt="0"/>
      <dgm:spPr/>
    </dgm:pt>
    <dgm:pt modelId="{8F3590FF-4BB2-4773-93F2-A9C4897D6A2B}" type="pres">
      <dgm:prSet presAssocID="{4D38EA8E-0171-4DB7-A938-1C3C25C668A5}" presName="desTx" presStyleLbl="revTx" presStyleIdx="5" presStyleCnt="8">
        <dgm:presLayoutVars/>
      </dgm:prSet>
      <dgm:spPr/>
    </dgm:pt>
    <dgm:pt modelId="{21542209-FC1D-4FC0-BA2C-75E7064CCA2D}" type="pres">
      <dgm:prSet presAssocID="{53FB9FB2-7CF2-4C53-AAB3-B77C37B70B76}" presName="sibTrans" presStyleCnt="0"/>
      <dgm:spPr/>
    </dgm:pt>
    <dgm:pt modelId="{A46EB9F5-389D-422A-A357-1BD287919FC8}" type="pres">
      <dgm:prSet presAssocID="{0885D759-CCA0-4D80-8701-53E7AB612045}" presName="compNode" presStyleCnt="0"/>
      <dgm:spPr/>
    </dgm:pt>
    <dgm:pt modelId="{19EFA627-F038-4687-AB6C-9E3C4AC2A439}" type="pres">
      <dgm:prSet presAssocID="{0885D759-CCA0-4D80-8701-53E7AB6120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9BDCEF96-4BF3-4436-A8C1-A04D2BA27F79}" type="pres">
      <dgm:prSet presAssocID="{0885D759-CCA0-4D80-8701-53E7AB612045}" presName="iconSpace" presStyleCnt="0"/>
      <dgm:spPr/>
    </dgm:pt>
    <dgm:pt modelId="{029AC804-E6DD-4A3D-8F75-5A26D7AE3E91}" type="pres">
      <dgm:prSet presAssocID="{0885D759-CCA0-4D80-8701-53E7AB612045}" presName="parTx" presStyleLbl="revTx" presStyleIdx="6" presStyleCnt="8">
        <dgm:presLayoutVars>
          <dgm:chMax val="0"/>
          <dgm:chPref val="0"/>
        </dgm:presLayoutVars>
      </dgm:prSet>
      <dgm:spPr/>
    </dgm:pt>
    <dgm:pt modelId="{9243C0FE-1FB4-411F-84BD-5C92EE44955A}" type="pres">
      <dgm:prSet presAssocID="{0885D759-CCA0-4D80-8701-53E7AB612045}" presName="txSpace" presStyleCnt="0"/>
      <dgm:spPr/>
    </dgm:pt>
    <dgm:pt modelId="{B48DCC55-47A5-4A4E-8B81-F7754458058B}" type="pres">
      <dgm:prSet presAssocID="{0885D759-CCA0-4D80-8701-53E7AB612045}" presName="desTx" presStyleLbl="revTx" presStyleIdx="7" presStyleCnt="8">
        <dgm:presLayoutVars/>
      </dgm:prSet>
      <dgm:spPr/>
    </dgm:pt>
  </dgm:ptLst>
  <dgm:cxnLst>
    <dgm:cxn modelId="{C840CF01-D823-490A-8A36-9B5FC0A744D5}" srcId="{0885D759-CCA0-4D80-8701-53E7AB612045}" destId="{135E09DE-0298-40D8-B14A-FA2A1599F992}" srcOrd="1" destOrd="0" parTransId="{0174D8B1-BD7C-40D5-B2A9-939485128138}" sibTransId="{4C9B667B-37FE-4FC0-8F89-F417AD8C5DE7}"/>
    <dgm:cxn modelId="{CE9B3205-DE5C-4952-A862-2D1C6896591E}" srcId="{A69AC219-4D6D-4382-84ED-4BBCC46C3D45}" destId="{4D38EA8E-0171-4DB7-A938-1C3C25C668A5}" srcOrd="2" destOrd="0" parTransId="{61119DC3-68CC-467B-835B-EA538FE6CB14}" sibTransId="{53FB9FB2-7CF2-4C53-AAB3-B77C37B70B76}"/>
    <dgm:cxn modelId="{B1F90D0C-C1DB-4935-A92B-CEB2F840FCA0}" type="presOf" srcId="{32CC36FE-DE7B-45F9-B83D-9E60FFDD045D}" destId="{4E529063-704C-4DA6-AE0E-E4236A9549A5}" srcOrd="0" destOrd="1" presId="urn:microsoft.com/office/officeart/2018/2/layout/IconLabelDescriptionList"/>
    <dgm:cxn modelId="{9F65621A-DBEB-472F-BC41-491171728CC9}" srcId="{4D38EA8E-0171-4DB7-A938-1C3C25C668A5}" destId="{CA78E204-4828-435B-A9DA-FA1816EDD50C}" srcOrd="2" destOrd="0" parTransId="{E7AC16E3-88EB-4245-9E97-0899EECE8087}" sibTransId="{B6ECEA55-D84C-4C17-8C1B-FA21A3B1D18F}"/>
    <dgm:cxn modelId="{398E4F3E-1EBA-467B-95EB-69E27B64E91C}" type="presOf" srcId="{0885D759-CCA0-4D80-8701-53E7AB612045}" destId="{029AC804-E6DD-4A3D-8F75-5A26D7AE3E91}" srcOrd="0" destOrd="0" presId="urn:microsoft.com/office/officeart/2018/2/layout/IconLabelDescriptionList"/>
    <dgm:cxn modelId="{532A613F-F303-4303-AAA4-6D790180492F}" type="presOf" srcId="{CA78E204-4828-435B-A9DA-FA1816EDD50C}" destId="{8F3590FF-4BB2-4773-93F2-A9C4897D6A2B}" srcOrd="0" destOrd="2" presId="urn:microsoft.com/office/officeart/2018/2/layout/IconLabelDescriptionList"/>
    <dgm:cxn modelId="{D9444845-8680-44D5-97DF-B012799201BF}" srcId="{8054C1A5-F855-4803-A474-A7C293AD191C}" destId="{75E6C901-87BC-4E54-AECD-16F4B9885931}" srcOrd="1" destOrd="0" parTransId="{51680617-15F6-4670-AE44-88E95D78F12A}" sibTransId="{3A4CB9E0-D693-47A2-B754-3D5D2C738002}"/>
    <dgm:cxn modelId="{5959874D-0DEF-4961-B045-5A3385EE7448}" srcId="{8054C1A5-F855-4803-A474-A7C293AD191C}" destId="{C7ADC42F-B6D8-4373-B9E3-4931679E7A6C}" srcOrd="0" destOrd="0" parTransId="{2B295B28-90F6-45D2-8D88-B1C984955BB0}" sibTransId="{BAFF4170-47D4-4CFC-B723-0E9A97E259E8}"/>
    <dgm:cxn modelId="{1ECC2157-63C7-4489-A7B3-2669F8367B86}" type="presOf" srcId="{FEF634A1-D02E-47DF-9687-6DCCEC0C351C}" destId="{8F3590FF-4BB2-4773-93F2-A9C4897D6A2B}" srcOrd="0" destOrd="0" presId="urn:microsoft.com/office/officeart/2018/2/layout/IconLabelDescriptionList"/>
    <dgm:cxn modelId="{773FBA61-A9B6-4F70-9C64-0295A38DEED3}" type="presOf" srcId="{0F5689D0-708E-467A-8A5F-4B21DA9FD95D}" destId="{9481E6F7-685D-4E7A-ABB8-AF3A9299A069}" srcOrd="0" destOrd="2" presId="urn:microsoft.com/office/officeart/2018/2/layout/IconLabelDescriptionList"/>
    <dgm:cxn modelId="{5DAB9C65-139F-4033-8A66-EE1CBE30B595}" type="presOf" srcId="{C7ADC42F-B6D8-4373-B9E3-4931679E7A6C}" destId="{9481E6F7-685D-4E7A-ABB8-AF3A9299A069}" srcOrd="0" destOrd="0" presId="urn:microsoft.com/office/officeart/2018/2/layout/IconLabelDescriptionList"/>
    <dgm:cxn modelId="{1801566D-A049-4039-A117-F91B6F4D716B}" type="presOf" srcId="{C4C1B38F-5B50-4412-8EB1-1F00995A973E}" destId="{4E529063-704C-4DA6-AE0E-E4236A9549A5}" srcOrd="0" destOrd="2" presId="urn:microsoft.com/office/officeart/2018/2/layout/IconLabelDescriptionList"/>
    <dgm:cxn modelId="{2C861670-7A9B-4670-841F-154EE006312E}" srcId="{DBE21442-AC22-4ECF-A536-83D534579354}" destId="{1A3FC5EC-852F-4244-82DF-D138E07F2D1D}" srcOrd="0" destOrd="0" parTransId="{66B922DC-52B3-40C5-B1FB-C7E6181BC469}" sibTransId="{DD7600A5-5B6A-40F2-8DF6-003CCEDF7701}"/>
    <dgm:cxn modelId="{D3BBAD7E-37BA-40EF-A6DF-719C518FAB40}" srcId="{8054C1A5-F855-4803-A474-A7C293AD191C}" destId="{0F5689D0-708E-467A-8A5F-4B21DA9FD95D}" srcOrd="2" destOrd="0" parTransId="{A1EC7CA6-437C-42D4-A753-40EE2A03B6E6}" sibTransId="{299FDE98-D885-4150-A93B-7E468027FCE9}"/>
    <dgm:cxn modelId="{A7D5F57F-4A11-4697-858B-2C1CFDDA3938}" type="presOf" srcId="{75E6C901-87BC-4E54-AECD-16F4B9885931}" destId="{9481E6F7-685D-4E7A-ABB8-AF3A9299A069}" srcOrd="0" destOrd="1" presId="urn:microsoft.com/office/officeart/2018/2/layout/IconLabelDescriptionList"/>
    <dgm:cxn modelId="{4FA53C85-55B5-4D17-B96F-67AD2CB416E7}" type="presOf" srcId="{71E0C705-5FAB-432A-A516-507FD319EEE3}" destId="{B48DCC55-47A5-4A4E-8B81-F7754458058B}" srcOrd="0" destOrd="0" presId="urn:microsoft.com/office/officeart/2018/2/layout/IconLabelDescriptionList"/>
    <dgm:cxn modelId="{24C82486-820A-4860-BFD0-3872570ADA1E}" srcId="{0885D759-CCA0-4D80-8701-53E7AB612045}" destId="{4F72E677-5F54-4064-A6F1-791E37A2A568}" srcOrd="2" destOrd="0" parTransId="{89EB704D-0AF6-4816-8204-808F4DC41D93}" sibTransId="{9D9A626B-D0F9-463D-A88F-89818C3BFDCA}"/>
    <dgm:cxn modelId="{F6B3638A-0125-444A-83DA-5E55E93D78BD}" srcId="{DBE21442-AC22-4ECF-A536-83D534579354}" destId="{C4C1B38F-5B50-4412-8EB1-1F00995A973E}" srcOrd="2" destOrd="0" parTransId="{AFEE0D3A-29D7-4926-9774-A8DA146980CE}" sibTransId="{F968C23A-02CF-4845-8380-C16916ADD1B2}"/>
    <dgm:cxn modelId="{2C7D888B-6CFF-4C45-8FB0-DB929B48B949}" srcId="{4D38EA8E-0171-4DB7-A938-1C3C25C668A5}" destId="{FEF634A1-D02E-47DF-9687-6DCCEC0C351C}" srcOrd="0" destOrd="0" parTransId="{C97B573C-B5F1-415E-8C4C-5DB847581EF7}" sibTransId="{53622D94-3094-4CA1-B325-349EBE223328}"/>
    <dgm:cxn modelId="{57C48299-6E51-480C-8E39-859CA98AE7E9}" type="presOf" srcId="{8054C1A5-F855-4803-A474-A7C293AD191C}" destId="{921F54F2-18B0-4064-AABF-5ADFA3BE68FF}" srcOrd="0" destOrd="0" presId="urn:microsoft.com/office/officeart/2018/2/layout/IconLabelDescriptionList"/>
    <dgm:cxn modelId="{C2479D9B-E5D8-4EBC-A0B9-0B3E5C4119DA}" type="presOf" srcId="{A69AC219-4D6D-4382-84ED-4BBCC46C3D45}" destId="{5073F134-7B14-4BFF-9CA8-2CC6972754FB}" srcOrd="0" destOrd="0" presId="urn:microsoft.com/office/officeart/2018/2/layout/IconLabelDescriptionList"/>
    <dgm:cxn modelId="{300CD99E-8CE0-4623-94F5-A3FB3E802565}" type="presOf" srcId="{4D38EA8E-0171-4DB7-A938-1C3C25C668A5}" destId="{3CBBDC53-A2EF-4F23-A105-54B16140FEFF}" srcOrd="0" destOrd="0" presId="urn:microsoft.com/office/officeart/2018/2/layout/IconLabelDescriptionList"/>
    <dgm:cxn modelId="{E63CECAA-4CCD-401A-9778-DC59D1C27992}" type="presOf" srcId="{DBE21442-AC22-4ECF-A536-83D534579354}" destId="{891D7885-7301-4E77-9F66-7FFD4F0FB538}" srcOrd="0" destOrd="0" presId="urn:microsoft.com/office/officeart/2018/2/layout/IconLabelDescriptionList"/>
    <dgm:cxn modelId="{5C8B0BAC-E811-44EE-A08D-9181A365D87C}" srcId="{A69AC219-4D6D-4382-84ED-4BBCC46C3D45}" destId="{DBE21442-AC22-4ECF-A536-83D534579354}" srcOrd="0" destOrd="0" parTransId="{95B580A8-A903-4FA1-82A1-322EFD77C7BF}" sibTransId="{093EF956-7548-4E09-9474-EDD5E42537EE}"/>
    <dgm:cxn modelId="{50B79EB1-50F8-49F9-824A-123D74C6D979}" srcId="{0885D759-CCA0-4D80-8701-53E7AB612045}" destId="{71E0C705-5FAB-432A-A516-507FD319EEE3}" srcOrd="0" destOrd="0" parTransId="{B7A13FE3-BE3A-4DFF-9570-000D02F8BB79}" sibTransId="{60C01662-8249-455E-9958-158E770E8E06}"/>
    <dgm:cxn modelId="{C677D4B3-9FFE-46B5-A41D-1B9062FC6DC8}" type="presOf" srcId="{4F72E677-5F54-4064-A6F1-791E37A2A568}" destId="{B48DCC55-47A5-4A4E-8B81-F7754458058B}" srcOrd="0" destOrd="2" presId="urn:microsoft.com/office/officeart/2018/2/layout/IconLabelDescriptionList"/>
    <dgm:cxn modelId="{D173F6C8-2EE7-44CB-A5B3-3F1FB685B9BB}" type="presOf" srcId="{135E09DE-0298-40D8-B14A-FA2A1599F992}" destId="{B48DCC55-47A5-4A4E-8B81-F7754458058B}" srcOrd="0" destOrd="1" presId="urn:microsoft.com/office/officeart/2018/2/layout/IconLabelDescriptionList"/>
    <dgm:cxn modelId="{5F27F2D0-1BD6-4ABC-BFD3-37CA8A0DBA9B}" type="presOf" srcId="{1A3FC5EC-852F-4244-82DF-D138E07F2D1D}" destId="{4E529063-704C-4DA6-AE0E-E4236A9549A5}" srcOrd="0" destOrd="0" presId="urn:microsoft.com/office/officeart/2018/2/layout/IconLabelDescriptionList"/>
    <dgm:cxn modelId="{D6321EE1-CE45-45D2-B194-AA35027E521F}" srcId="{DBE21442-AC22-4ECF-A536-83D534579354}" destId="{32CC36FE-DE7B-45F9-B83D-9E60FFDD045D}" srcOrd="1" destOrd="0" parTransId="{4E805D02-7888-4C07-86A1-4DBFD27D4094}" sibTransId="{C29F5A7B-057B-4972-822D-0BBD8944121D}"/>
    <dgm:cxn modelId="{3921CBE3-5740-48FF-B375-B8C58B88DF3C}" type="presOf" srcId="{ADF4B40F-8C61-4C91-9CC6-770A66D56051}" destId="{8F3590FF-4BB2-4773-93F2-A9C4897D6A2B}" srcOrd="0" destOrd="1" presId="urn:microsoft.com/office/officeart/2018/2/layout/IconLabelDescriptionList"/>
    <dgm:cxn modelId="{1161D8EA-1822-4B44-9D43-E4E1ED95A610}" srcId="{4D38EA8E-0171-4DB7-A938-1C3C25C668A5}" destId="{ADF4B40F-8C61-4C91-9CC6-770A66D56051}" srcOrd="1" destOrd="0" parTransId="{08E30D4D-55FC-47E0-B0A9-5A2F0AFDB181}" sibTransId="{1507285E-DC3F-4B4E-9F66-87BA6B8BAC9B}"/>
    <dgm:cxn modelId="{EC9872F9-89E2-43C2-BD51-51C5D1B4B507}" srcId="{A69AC219-4D6D-4382-84ED-4BBCC46C3D45}" destId="{8054C1A5-F855-4803-A474-A7C293AD191C}" srcOrd="1" destOrd="0" parTransId="{784A7BD9-0EB6-4E69-AA29-ECFDC143B5DE}" sibTransId="{04683A10-549A-4C0C-AEDF-EC0A8EBA1265}"/>
    <dgm:cxn modelId="{DAEC05FF-5B0A-47E1-9FB4-4C572919B793}" srcId="{A69AC219-4D6D-4382-84ED-4BBCC46C3D45}" destId="{0885D759-CCA0-4D80-8701-53E7AB612045}" srcOrd="3" destOrd="0" parTransId="{DDC48AA1-E90F-4F1D-B6A3-5DEE0E454D12}" sibTransId="{7F0B2F5D-F191-4BA7-B39B-1E4F789504A0}"/>
    <dgm:cxn modelId="{3FFDDF52-D6BE-4186-BBD8-F7117A134DD2}" type="presParOf" srcId="{5073F134-7B14-4BFF-9CA8-2CC6972754FB}" destId="{9AA84A28-2076-474D-8202-0D46031BE824}" srcOrd="0" destOrd="0" presId="urn:microsoft.com/office/officeart/2018/2/layout/IconLabelDescriptionList"/>
    <dgm:cxn modelId="{7216C377-56A9-4666-A2F7-9B55D7F9C7BA}" type="presParOf" srcId="{9AA84A28-2076-474D-8202-0D46031BE824}" destId="{AEEF64E9-1773-4184-8AA3-9CB8E4ACB983}" srcOrd="0" destOrd="0" presId="urn:microsoft.com/office/officeart/2018/2/layout/IconLabelDescriptionList"/>
    <dgm:cxn modelId="{25363288-AE36-46FA-960F-648A3C7E137C}" type="presParOf" srcId="{9AA84A28-2076-474D-8202-0D46031BE824}" destId="{53ADE09A-55A7-4080-A354-0D1FD19EF584}" srcOrd="1" destOrd="0" presId="urn:microsoft.com/office/officeart/2018/2/layout/IconLabelDescriptionList"/>
    <dgm:cxn modelId="{38B00225-9B4D-48C8-8B64-4AF3040888BF}" type="presParOf" srcId="{9AA84A28-2076-474D-8202-0D46031BE824}" destId="{891D7885-7301-4E77-9F66-7FFD4F0FB538}" srcOrd="2" destOrd="0" presId="urn:microsoft.com/office/officeart/2018/2/layout/IconLabelDescriptionList"/>
    <dgm:cxn modelId="{26AC03EA-70F8-4785-A3A1-641EC58193E4}" type="presParOf" srcId="{9AA84A28-2076-474D-8202-0D46031BE824}" destId="{720F793A-4EDE-4CDD-B4A4-120DD2315E7D}" srcOrd="3" destOrd="0" presId="urn:microsoft.com/office/officeart/2018/2/layout/IconLabelDescriptionList"/>
    <dgm:cxn modelId="{98AD2B1A-B989-4E10-BE6D-3FB4526570A5}" type="presParOf" srcId="{9AA84A28-2076-474D-8202-0D46031BE824}" destId="{4E529063-704C-4DA6-AE0E-E4236A9549A5}" srcOrd="4" destOrd="0" presId="urn:microsoft.com/office/officeart/2018/2/layout/IconLabelDescriptionList"/>
    <dgm:cxn modelId="{B4ADE86F-1B98-4B4E-8156-BD8DF80EFB9B}" type="presParOf" srcId="{5073F134-7B14-4BFF-9CA8-2CC6972754FB}" destId="{C1BCDCDF-2DED-48E1-A7E4-329DD2EDB956}" srcOrd="1" destOrd="0" presId="urn:microsoft.com/office/officeart/2018/2/layout/IconLabelDescriptionList"/>
    <dgm:cxn modelId="{E17F61BB-D82B-4A66-89C8-75C1C8C293E1}" type="presParOf" srcId="{5073F134-7B14-4BFF-9CA8-2CC6972754FB}" destId="{48A12E47-9BD3-494E-A5E9-36B413269E7D}" srcOrd="2" destOrd="0" presId="urn:microsoft.com/office/officeart/2018/2/layout/IconLabelDescriptionList"/>
    <dgm:cxn modelId="{DF289E0B-EC8B-4009-AC7C-F49B38DE588C}" type="presParOf" srcId="{48A12E47-9BD3-494E-A5E9-36B413269E7D}" destId="{5C6D5818-E523-4EBB-A4EE-D98D982E2EB0}" srcOrd="0" destOrd="0" presId="urn:microsoft.com/office/officeart/2018/2/layout/IconLabelDescriptionList"/>
    <dgm:cxn modelId="{9EB1A144-361C-4C73-8497-BBE85D3C118E}" type="presParOf" srcId="{48A12E47-9BD3-494E-A5E9-36B413269E7D}" destId="{EE4FCD72-F868-4EED-873E-83BC706495C5}" srcOrd="1" destOrd="0" presId="urn:microsoft.com/office/officeart/2018/2/layout/IconLabelDescriptionList"/>
    <dgm:cxn modelId="{042BA030-DD72-44DF-BC9D-41B5250BCD62}" type="presParOf" srcId="{48A12E47-9BD3-494E-A5E9-36B413269E7D}" destId="{921F54F2-18B0-4064-AABF-5ADFA3BE68FF}" srcOrd="2" destOrd="0" presId="urn:microsoft.com/office/officeart/2018/2/layout/IconLabelDescriptionList"/>
    <dgm:cxn modelId="{8FF565A7-0F75-4A39-863D-2CB84E339673}" type="presParOf" srcId="{48A12E47-9BD3-494E-A5E9-36B413269E7D}" destId="{D225D85F-A616-4EFB-9606-BDE82CE9CBE3}" srcOrd="3" destOrd="0" presId="urn:microsoft.com/office/officeart/2018/2/layout/IconLabelDescriptionList"/>
    <dgm:cxn modelId="{D8FF5DEB-21F6-4B3C-A358-CB9F3DD82110}" type="presParOf" srcId="{48A12E47-9BD3-494E-A5E9-36B413269E7D}" destId="{9481E6F7-685D-4E7A-ABB8-AF3A9299A069}" srcOrd="4" destOrd="0" presId="urn:microsoft.com/office/officeart/2018/2/layout/IconLabelDescriptionList"/>
    <dgm:cxn modelId="{E9F77762-1310-49F9-BA42-8E2CDB59299F}" type="presParOf" srcId="{5073F134-7B14-4BFF-9CA8-2CC6972754FB}" destId="{8831193C-D7FD-482C-9F95-9F66ADFF3B14}" srcOrd="3" destOrd="0" presId="urn:microsoft.com/office/officeart/2018/2/layout/IconLabelDescriptionList"/>
    <dgm:cxn modelId="{4E9630AE-E551-4F84-BBEC-09209AAA0940}" type="presParOf" srcId="{5073F134-7B14-4BFF-9CA8-2CC6972754FB}" destId="{303B1438-9044-412F-9BD7-95E1BE097510}" srcOrd="4" destOrd="0" presId="urn:microsoft.com/office/officeart/2018/2/layout/IconLabelDescriptionList"/>
    <dgm:cxn modelId="{11E6D300-7D46-4D54-9C0E-9A8FFCB546E1}" type="presParOf" srcId="{303B1438-9044-412F-9BD7-95E1BE097510}" destId="{19BA89F8-25E3-40DB-B9E8-FD2C51643AA7}" srcOrd="0" destOrd="0" presId="urn:microsoft.com/office/officeart/2018/2/layout/IconLabelDescriptionList"/>
    <dgm:cxn modelId="{04E5E564-ED40-403D-892B-CE74A21A4E10}" type="presParOf" srcId="{303B1438-9044-412F-9BD7-95E1BE097510}" destId="{0A9E24F5-E7AD-43F5-9B34-4EB7B8C7A35D}" srcOrd="1" destOrd="0" presId="urn:microsoft.com/office/officeart/2018/2/layout/IconLabelDescriptionList"/>
    <dgm:cxn modelId="{60FE0365-30B2-450E-A9CE-D00E7F457C7E}" type="presParOf" srcId="{303B1438-9044-412F-9BD7-95E1BE097510}" destId="{3CBBDC53-A2EF-4F23-A105-54B16140FEFF}" srcOrd="2" destOrd="0" presId="urn:microsoft.com/office/officeart/2018/2/layout/IconLabelDescriptionList"/>
    <dgm:cxn modelId="{F1DC5A14-D714-44AC-951E-54BF078DF594}" type="presParOf" srcId="{303B1438-9044-412F-9BD7-95E1BE097510}" destId="{08E2F115-5A93-4C95-9952-6B5B7FE40E21}" srcOrd="3" destOrd="0" presId="urn:microsoft.com/office/officeart/2018/2/layout/IconLabelDescriptionList"/>
    <dgm:cxn modelId="{26300079-EBCE-4B7E-8276-6CEBE9556362}" type="presParOf" srcId="{303B1438-9044-412F-9BD7-95E1BE097510}" destId="{8F3590FF-4BB2-4773-93F2-A9C4897D6A2B}" srcOrd="4" destOrd="0" presId="urn:microsoft.com/office/officeart/2018/2/layout/IconLabelDescriptionList"/>
    <dgm:cxn modelId="{9311CF62-BDF0-4D54-83F8-8A5973BA0B69}" type="presParOf" srcId="{5073F134-7B14-4BFF-9CA8-2CC6972754FB}" destId="{21542209-FC1D-4FC0-BA2C-75E7064CCA2D}" srcOrd="5" destOrd="0" presId="urn:microsoft.com/office/officeart/2018/2/layout/IconLabelDescriptionList"/>
    <dgm:cxn modelId="{64990BB0-2223-454F-B66E-9F090DFF2014}" type="presParOf" srcId="{5073F134-7B14-4BFF-9CA8-2CC6972754FB}" destId="{A46EB9F5-389D-422A-A357-1BD287919FC8}" srcOrd="6" destOrd="0" presId="urn:microsoft.com/office/officeart/2018/2/layout/IconLabelDescriptionList"/>
    <dgm:cxn modelId="{D14E0034-E0FD-4C12-B8A5-E28BE0A8E13C}" type="presParOf" srcId="{A46EB9F5-389D-422A-A357-1BD287919FC8}" destId="{19EFA627-F038-4687-AB6C-9E3C4AC2A439}" srcOrd="0" destOrd="0" presId="urn:microsoft.com/office/officeart/2018/2/layout/IconLabelDescriptionList"/>
    <dgm:cxn modelId="{7C1FBA1A-D185-41CD-8190-06971E4F43A4}" type="presParOf" srcId="{A46EB9F5-389D-422A-A357-1BD287919FC8}" destId="{9BDCEF96-4BF3-4436-A8C1-A04D2BA27F79}" srcOrd="1" destOrd="0" presId="urn:microsoft.com/office/officeart/2018/2/layout/IconLabelDescriptionList"/>
    <dgm:cxn modelId="{2BA1872E-98BF-48A7-917F-D2BF7C063F3A}" type="presParOf" srcId="{A46EB9F5-389D-422A-A357-1BD287919FC8}" destId="{029AC804-E6DD-4A3D-8F75-5A26D7AE3E91}" srcOrd="2" destOrd="0" presId="urn:microsoft.com/office/officeart/2018/2/layout/IconLabelDescriptionList"/>
    <dgm:cxn modelId="{694F7B48-20E7-4CC5-8CD7-5707B41E3400}" type="presParOf" srcId="{A46EB9F5-389D-422A-A357-1BD287919FC8}" destId="{9243C0FE-1FB4-411F-84BD-5C92EE44955A}" srcOrd="3" destOrd="0" presId="urn:microsoft.com/office/officeart/2018/2/layout/IconLabelDescriptionList"/>
    <dgm:cxn modelId="{2DB3484E-EBBD-408D-BA9A-BEF6AEAC959B}" type="presParOf" srcId="{A46EB9F5-389D-422A-A357-1BD287919FC8}" destId="{B48DCC55-47A5-4A4E-8B81-F7754458058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F44F0B-9C1C-4189-A2ED-EEC05C81ABBF}"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EF33CFBC-22FE-41CC-A402-442D2FCBC0BB}">
      <dgm:prSet/>
      <dgm:spPr/>
      <dgm:t>
        <a:bodyPr/>
        <a:lstStyle/>
        <a:p>
          <a:r>
            <a:rPr lang="en-US" b="1" i="0" dirty="0"/>
            <a:t>Project Title</a:t>
          </a:r>
          <a:r>
            <a:rPr lang="en-US" b="0" i="0" dirty="0"/>
            <a:t>: AI 2025 Implementation for Operational Forecasting</a:t>
          </a:r>
          <a:br>
            <a:rPr lang="en-US" dirty="0"/>
          </a:br>
          <a:r>
            <a:rPr lang="en-US" b="1" i="0" dirty="0"/>
            <a:t>Project Sponsor</a:t>
          </a:r>
          <a:r>
            <a:rPr lang="en-US" b="0" i="0" dirty="0"/>
            <a:t>: CEO, Company</a:t>
          </a:r>
          <a:br>
            <a:rPr lang="en-US" dirty="0"/>
          </a:br>
          <a:r>
            <a:rPr lang="en-US" b="1" i="0" dirty="0"/>
            <a:t>Project Manager</a:t>
          </a:r>
          <a:r>
            <a:rPr lang="en-US" b="0" i="0" dirty="0"/>
            <a:t>: Anand Gupta</a:t>
          </a:r>
          <a:br>
            <a:rPr lang="en-US" dirty="0"/>
          </a:br>
          <a:r>
            <a:rPr lang="en-US" b="1" i="0" dirty="0"/>
            <a:t>Date</a:t>
          </a:r>
          <a:r>
            <a:rPr lang="en-US" b="0" i="0" dirty="0"/>
            <a:t>: November 18, 2024</a:t>
          </a:r>
          <a:endParaRPr lang="en-US" dirty="0"/>
        </a:p>
      </dgm:t>
    </dgm:pt>
    <dgm:pt modelId="{0929D723-BD6A-4E92-8CB6-C3F8506E846B}" type="parTrans" cxnId="{5AC4A744-0F0C-496D-87BA-BF1F84C24E31}">
      <dgm:prSet/>
      <dgm:spPr/>
      <dgm:t>
        <a:bodyPr/>
        <a:lstStyle/>
        <a:p>
          <a:endParaRPr lang="en-US"/>
        </a:p>
      </dgm:t>
    </dgm:pt>
    <dgm:pt modelId="{4402A81E-7AA6-41EF-A48F-5F865B0A521B}" type="sibTrans" cxnId="{5AC4A744-0F0C-496D-87BA-BF1F84C24E31}">
      <dgm:prSet/>
      <dgm:spPr/>
      <dgm:t>
        <a:bodyPr/>
        <a:lstStyle/>
        <a:p>
          <a:endParaRPr lang="en-US"/>
        </a:p>
      </dgm:t>
    </dgm:pt>
    <dgm:pt modelId="{0C176D65-0556-4233-AA71-26D31F05185D}">
      <dgm:prSet/>
      <dgm:spPr/>
      <dgm:t>
        <a:bodyPr/>
        <a:lstStyle/>
        <a:p>
          <a:r>
            <a:rPr lang="en-US" b="1" i="0" dirty="0"/>
            <a:t>Project Purpose and Justification</a:t>
          </a:r>
          <a:endParaRPr lang="en-US" dirty="0"/>
        </a:p>
      </dgm:t>
    </dgm:pt>
    <dgm:pt modelId="{9F82FE42-F9C2-44D6-BBCF-47C8EB1F4441}" type="parTrans" cxnId="{A8BFABE1-4F96-4AC9-AF04-91CA3AD21053}">
      <dgm:prSet/>
      <dgm:spPr/>
      <dgm:t>
        <a:bodyPr/>
        <a:lstStyle/>
        <a:p>
          <a:endParaRPr lang="en-US"/>
        </a:p>
      </dgm:t>
    </dgm:pt>
    <dgm:pt modelId="{F5F8C688-89C0-4127-AB58-5A6BCCA312B3}" type="sibTrans" cxnId="{A8BFABE1-4F96-4AC9-AF04-91CA3AD21053}">
      <dgm:prSet/>
      <dgm:spPr/>
      <dgm:t>
        <a:bodyPr/>
        <a:lstStyle/>
        <a:p>
          <a:endParaRPr lang="en-US"/>
        </a:p>
      </dgm:t>
    </dgm:pt>
    <dgm:pt modelId="{5DD4E65D-AC94-4243-B29B-6113D842889F}">
      <dgm:prSet/>
      <dgm:spPr/>
      <dgm:t>
        <a:bodyPr/>
        <a:lstStyle/>
        <a:p>
          <a:pPr algn="just"/>
          <a:r>
            <a:rPr lang="en-US" b="0" i="0" dirty="0"/>
            <a:t>The purpose of this project is to implement the </a:t>
          </a:r>
          <a:r>
            <a:rPr lang="en-US" b="1" i="0" dirty="0"/>
            <a:t>AI 2025 forecasting tool</a:t>
          </a:r>
          <a:r>
            <a:rPr lang="en-US" b="0" i="0" dirty="0"/>
            <a:t>, an AI-driven solution designed to improve operational efficiencies and forecasting accuracy. With the company preparing for a merger with its largest competitor, this project aims to enhance forecasting capabilities ahead of the merger, thereby strengthening the company's competitive position in negotiations. The successful implementation of AI 2025 will help reduce forecasting errors, improve cost efficiency, and provide operational insight for stakeholders, ensuring smoother integration with the competitor’s systems post-merger.</a:t>
          </a:r>
          <a:endParaRPr lang="en-US" dirty="0"/>
        </a:p>
      </dgm:t>
    </dgm:pt>
    <dgm:pt modelId="{2534FCD5-32C9-4288-8DA9-0527104A14AC}" type="parTrans" cxnId="{E95D47E0-39F8-4150-9E0A-654921F89FFE}">
      <dgm:prSet/>
      <dgm:spPr/>
      <dgm:t>
        <a:bodyPr/>
        <a:lstStyle/>
        <a:p>
          <a:endParaRPr lang="en-US"/>
        </a:p>
      </dgm:t>
    </dgm:pt>
    <dgm:pt modelId="{33A56513-0955-401F-8281-7816FE38F5FC}" type="sibTrans" cxnId="{E95D47E0-39F8-4150-9E0A-654921F89FFE}">
      <dgm:prSet/>
      <dgm:spPr/>
      <dgm:t>
        <a:bodyPr/>
        <a:lstStyle/>
        <a:p>
          <a:endParaRPr lang="en-US"/>
        </a:p>
      </dgm:t>
    </dgm:pt>
    <dgm:pt modelId="{3874D845-4CCA-4CE0-BE6F-237574193D4C}" type="pres">
      <dgm:prSet presAssocID="{0CF44F0B-9C1C-4189-A2ED-EEC05C81ABBF}" presName="root" presStyleCnt="0">
        <dgm:presLayoutVars>
          <dgm:dir/>
          <dgm:resizeHandles val="exact"/>
        </dgm:presLayoutVars>
      </dgm:prSet>
      <dgm:spPr/>
    </dgm:pt>
    <dgm:pt modelId="{D9F46507-1D59-46DE-B03A-74643FC5CC94}" type="pres">
      <dgm:prSet presAssocID="{EF33CFBC-22FE-41CC-A402-442D2FCBC0BB}" presName="compNode" presStyleCnt="0"/>
      <dgm:spPr/>
    </dgm:pt>
    <dgm:pt modelId="{AA8D0745-498B-483F-AEA4-623479B891ED}" type="pres">
      <dgm:prSet presAssocID="{EF33CFBC-22FE-41CC-A402-442D2FCBC0BB}" presName="bgRect" presStyleLbl="bgShp" presStyleIdx="0" presStyleCnt="3">
        <dgm:style>
          <a:lnRef idx="2">
            <a:schemeClr val="dk1"/>
          </a:lnRef>
          <a:fillRef idx="1">
            <a:schemeClr val="lt1"/>
          </a:fillRef>
          <a:effectRef idx="0">
            <a:schemeClr val="dk1"/>
          </a:effectRef>
          <a:fontRef idx="minor">
            <a:schemeClr val="dk1"/>
          </a:fontRef>
        </dgm:style>
      </dgm:prSet>
      <dgm:spPr>
        <a:ln/>
      </dgm:spPr>
    </dgm:pt>
    <dgm:pt modelId="{2EB35FFA-2581-41AF-A6C3-575923531540}" type="pres">
      <dgm:prSet presAssocID="{EF33CFBC-22FE-41CC-A402-442D2FCBC0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5FF32C36-A04A-4C30-93FA-44230C246D22}" type="pres">
      <dgm:prSet presAssocID="{EF33CFBC-22FE-41CC-A402-442D2FCBC0BB}" presName="spaceRect" presStyleCnt="0"/>
      <dgm:spPr/>
    </dgm:pt>
    <dgm:pt modelId="{1EB7091E-BF6D-439D-9CAC-AF20CCF57D5E}" type="pres">
      <dgm:prSet presAssocID="{EF33CFBC-22FE-41CC-A402-442D2FCBC0BB}" presName="parTx" presStyleLbl="revTx" presStyleIdx="0" presStyleCnt="3">
        <dgm:presLayoutVars>
          <dgm:chMax val="0"/>
          <dgm:chPref val="0"/>
        </dgm:presLayoutVars>
      </dgm:prSet>
      <dgm:spPr/>
    </dgm:pt>
    <dgm:pt modelId="{9DE4606B-8398-4018-B98E-20843ABCA66A}" type="pres">
      <dgm:prSet presAssocID="{4402A81E-7AA6-41EF-A48F-5F865B0A521B}" presName="sibTrans" presStyleCnt="0"/>
      <dgm:spPr/>
    </dgm:pt>
    <dgm:pt modelId="{A2663F08-7B09-4FFF-A4A9-E2015AD67598}" type="pres">
      <dgm:prSet presAssocID="{0C176D65-0556-4233-AA71-26D31F05185D}" presName="compNode" presStyleCnt="0"/>
      <dgm:spPr/>
    </dgm:pt>
    <dgm:pt modelId="{EE40754F-C65E-4C09-BBE0-122955907ACF}" type="pres">
      <dgm:prSet presAssocID="{0C176D65-0556-4233-AA71-26D31F05185D}" presName="bgRect" presStyleLbl="bgShp" presStyleIdx="1" presStyleCnt="3">
        <dgm:style>
          <a:lnRef idx="2">
            <a:schemeClr val="dk1"/>
          </a:lnRef>
          <a:fillRef idx="1">
            <a:schemeClr val="lt1"/>
          </a:fillRef>
          <a:effectRef idx="0">
            <a:schemeClr val="dk1"/>
          </a:effectRef>
          <a:fontRef idx="minor">
            <a:schemeClr val="dk1"/>
          </a:fontRef>
        </dgm:style>
      </dgm:prSet>
      <dgm:spPr/>
    </dgm:pt>
    <dgm:pt modelId="{DB98E5A4-DE78-4DCA-833B-1AC57BB9D9FD}" type="pres">
      <dgm:prSet presAssocID="{0C176D65-0556-4233-AA71-26D31F0518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146A4756-C56B-416C-9185-1617D301BABE}" type="pres">
      <dgm:prSet presAssocID="{0C176D65-0556-4233-AA71-26D31F05185D}" presName="spaceRect" presStyleCnt="0"/>
      <dgm:spPr/>
    </dgm:pt>
    <dgm:pt modelId="{FB358C36-439B-4EDA-9353-EBC7AD979561}" type="pres">
      <dgm:prSet presAssocID="{0C176D65-0556-4233-AA71-26D31F05185D}" presName="parTx" presStyleLbl="revTx" presStyleIdx="1" presStyleCnt="3">
        <dgm:presLayoutVars>
          <dgm:chMax val="0"/>
          <dgm:chPref val="0"/>
        </dgm:presLayoutVars>
      </dgm:prSet>
      <dgm:spPr/>
    </dgm:pt>
    <dgm:pt modelId="{8709FFF6-999D-46DB-9792-29CBD9B45207}" type="pres">
      <dgm:prSet presAssocID="{F5F8C688-89C0-4127-AB58-5A6BCCA312B3}" presName="sibTrans" presStyleCnt="0"/>
      <dgm:spPr/>
    </dgm:pt>
    <dgm:pt modelId="{D0310E0C-1CE7-48A3-8B67-040B5DED33E4}" type="pres">
      <dgm:prSet presAssocID="{5DD4E65D-AC94-4243-B29B-6113D842889F}" presName="compNode" presStyleCnt="0"/>
      <dgm:spPr/>
    </dgm:pt>
    <dgm:pt modelId="{0441A8D0-684A-44EF-B646-F90BCB7DD055}" type="pres">
      <dgm:prSet presAssocID="{5DD4E65D-AC94-4243-B29B-6113D842889F}" presName="bgRect" presStyleLbl="bgShp" presStyleIdx="2" presStyleCnt="3">
        <dgm:style>
          <a:lnRef idx="2">
            <a:schemeClr val="dk1"/>
          </a:lnRef>
          <a:fillRef idx="1">
            <a:schemeClr val="lt1"/>
          </a:fillRef>
          <a:effectRef idx="0">
            <a:schemeClr val="dk1"/>
          </a:effectRef>
          <a:fontRef idx="minor">
            <a:schemeClr val="dk1"/>
          </a:fontRef>
        </dgm:style>
      </dgm:prSet>
      <dgm:spPr/>
    </dgm:pt>
    <dgm:pt modelId="{2664C848-BE70-4CDA-9E5F-450B0595A402}" type="pres">
      <dgm:prSet presAssocID="{5DD4E65D-AC94-4243-B29B-6113D84288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EE245ABC-01ED-4406-9EE8-165C170AD01E}" type="pres">
      <dgm:prSet presAssocID="{5DD4E65D-AC94-4243-B29B-6113D842889F}" presName="spaceRect" presStyleCnt="0"/>
      <dgm:spPr/>
    </dgm:pt>
    <dgm:pt modelId="{14B0B986-7EF1-44EB-8DD1-3F008C985A81}" type="pres">
      <dgm:prSet presAssocID="{5DD4E65D-AC94-4243-B29B-6113D842889F}" presName="parTx" presStyleLbl="revTx" presStyleIdx="2" presStyleCnt="3">
        <dgm:presLayoutVars>
          <dgm:chMax val="0"/>
          <dgm:chPref val="0"/>
        </dgm:presLayoutVars>
      </dgm:prSet>
      <dgm:spPr/>
    </dgm:pt>
  </dgm:ptLst>
  <dgm:cxnLst>
    <dgm:cxn modelId="{1F851A11-E0A1-49BD-A841-B1A8D5C68B91}" type="presOf" srcId="{0C176D65-0556-4233-AA71-26D31F05185D}" destId="{FB358C36-439B-4EDA-9353-EBC7AD979561}" srcOrd="0" destOrd="0" presId="urn:microsoft.com/office/officeart/2018/2/layout/IconVerticalSolidList"/>
    <dgm:cxn modelId="{8D2A511D-C009-4606-B533-F2CC9675551D}" type="presOf" srcId="{EF33CFBC-22FE-41CC-A402-442D2FCBC0BB}" destId="{1EB7091E-BF6D-439D-9CAC-AF20CCF57D5E}" srcOrd="0" destOrd="0" presId="urn:microsoft.com/office/officeart/2018/2/layout/IconVerticalSolidList"/>
    <dgm:cxn modelId="{5AC4A744-0F0C-496D-87BA-BF1F84C24E31}" srcId="{0CF44F0B-9C1C-4189-A2ED-EEC05C81ABBF}" destId="{EF33CFBC-22FE-41CC-A402-442D2FCBC0BB}" srcOrd="0" destOrd="0" parTransId="{0929D723-BD6A-4E92-8CB6-C3F8506E846B}" sibTransId="{4402A81E-7AA6-41EF-A48F-5F865B0A521B}"/>
    <dgm:cxn modelId="{619F5B5D-D014-4CCC-A915-05EF9AB30E9F}" type="presOf" srcId="{0CF44F0B-9C1C-4189-A2ED-EEC05C81ABBF}" destId="{3874D845-4CCA-4CE0-BE6F-237574193D4C}" srcOrd="0" destOrd="0" presId="urn:microsoft.com/office/officeart/2018/2/layout/IconVerticalSolidList"/>
    <dgm:cxn modelId="{15A52CA9-0470-4DE2-9F86-9EE28A1CE290}" type="presOf" srcId="{5DD4E65D-AC94-4243-B29B-6113D842889F}" destId="{14B0B986-7EF1-44EB-8DD1-3F008C985A81}" srcOrd="0" destOrd="0" presId="urn:microsoft.com/office/officeart/2018/2/layout/IconVerticalSolidList"/>
    <dgm:cxn modelId="{E95D47E0-39F8-4150-9E0A-654921F89FFE}" srcId="{0CF44F0B-9C1C-4189-A2ED-EEC05C81ABBF}" destId="{5DD4E65D-AC94-4243-B29B-6113D842889F}" srcOrd="2" destOrd="0" parTransId="{2534FCD5-32C9-4288-8DA9-0527104A14AC}" sibTransId="{33A56513-0955-401F-8281-7816FE38F5FC}"/>
    <dgm:cxn modelId="{A8BFABE1-4F96-4AC9-AF04-91CA3AD21053}" srcId="{0CF44F0B-9C1C-4189-A2ED-EEC05C81ABBF}" destId="{0C176D65-0556-4233-AA71-26D31F05185D}" srcOrd="1" destOrd="0" parTransId="{9F82FE42-F9C2-44D6-BBCF-47C8EB1F4441}" sibTransId="{F5F8C688-89C0-4127-AB58-5A6BCCA312B3}"/>
    <dgm:cxn modelId="{88F72268-B265-4841-89C5-D2C58745890B}" type="presParOf" srcId="{3874D845-4CCA-4CE0-BE6F-237574193D4C}" destId="{D9F46507-1D59-46DE-B03A-74643FC5CC94}" srcOrd="0" destOrd="0" presId="urn:microsoft.com/office/officeart/2018/2/layout/IconVerticalSolidList"/>
    <dgm:cxn modelId="{0BE130C6-57B8-4A76-9816-BA729E56155F}" type="presParOf" srcId="{D9F46507-1D59-46DE-B03A-74643FC5CC94}" destId="{AA8D0745-498B-483F-AEA4-623479B891ED}" srcOrd="0" destOrd="0" presId="urn:microsoft.com/office/officeart/2018/2/layout/IconVerticalSolidList"/>
    <dgm:cxn modelId="{84744AFA-A180-43D4-BEC6-225A2BE7FC65}" type="presParOf" srcId="{D9F46507-1D59-46DE-B03A-74643FC5CC94}" destId="{2EB35FFA-2581-41AF-A6C3-575923531540}" srcOrd="1" destOrd="0" presId="urn:microsoft.com/office/officeart/2018/2/layout/IconVerticalSolidList"/>
    <dgm:cxn modelId="{655FE8C0-E01A-4100-811D-92D701755B90}" type="presParOf" srcId="{D9F46507-1D59-46DE-B03A-74643FC5CC94}" destId="{5FF32C36-A04A-4C30-93FA-44230C246D22}" srcOrd="2" destOrd="0" presId="urn:microsoft.com/office/officeart/2018/2/layout/IconVerticalSolidList"/>
    <dgm:cxn modelId="{021DB515-A826-4F61-A5FC-14D0D2516494}" type="presParOf" srcId="{D9F46507-1D59-46DE-B03A-74643FC5CC94}" destId="{1EB7091E-BF6D-439D-9CAC-AF20CCF57D5E}" srcOrd="3" destOrd="0" presId="urn:microsoft.com/office/officeart/2018/2/layout/IconVerticalSolidList"/>
    <dgm:cxn modelId="{D0C24D17-0E7B-4FDA-BAF7-AC38A9DDB53D}" type="presParOf" srcId="{3874D845-4CCA-4CE0-BE6F-237574193D4C}" destId="{9DE4606B-8398-4018-B98E-20843ABCA66A}" srcOrd="1" destOrd="0" presId="urn:microsoft.com/office/officeart/2018/2/layout/IconVerticalSolidList"/>
    <dgm:cxn modelId="{21C0417E-BEAB-483D-9EBC-9747B99CA85F}" type="presParOf" srcId="{3874D845-4CCA-4CE0-BE6F-237574193D4C}" destId="{A2663F08-7B09-4FFF-A4A9-E2015AD67598}" srcOrd="2" destOrd="0" presId="urn:microsoft.com/office/officeart/2018/2/layout/IconVerticalSolidList"/>
    <dgm:cxn modelId="{B7F4C6BC-2288-462B-AB1C-88B994B0837E}" type="presParOf" srcId="{A2663F08-7B09-4FFF-A4A9-E2015AD67598}" destId="{EE40754F-C65E-4C09-BBE0-122955907ACF}" srcOrd="0" destOrd="0" presId="urn:microsoft.com/office/officeart/2018/2/layout/IconVerticalSolidList"/>
    <dgm:cxn modelId="{E0F84F7D-2507-4013-B0CD-7B0C3D3A7641}" type="presParOf" srcId="{A2663F08-7B09-4FFF-A4A9-E2015AD67598}" destId="{DB98E5A4-DE78-4DCA-833B-1AC57BB9D9FD}" srcOrd="1" destOrd="0" presId="urn:microsoft.com/office/officeart/2018/2/layout/IconVerticalSolidList"/>
    <dgm:cxn modelId="{E7CA4D4A-DBB0-4CFF-A4DA-173F2BBB678E}" type="presParOf" srcId="{A2663F08-7B09-4FFF-A4A9-E2015AD67598}" destId="{146A4756-C56B-416C-9185-1617D301BABE}" srcOrd="2" destOrd="0" presId="urn:microsoft.com/office/officeart/2018/2/layout/IconVerticalSolidList"/>
    <dgm:cxn modelId="{40ADE6CA-8AC3-4D86-A431-21D8771317FD}" type="presParOf" srcId="{A2663F08-7B09-4FFF-A4A9-E2015AD67598}" destId="{FB358C36-439B-4EDA-9353-EBC7AD979561}" srcOrd="3" destOrd="0" presId="urn:microsoft.com/office/officeart/2018/2/layout/IconVerticalSolidList"/>
    <dgm:cxn modelId="{D6DD963D-1D1B-47DB-939D-BF759AE869C4}" type="presParOf" srcId="{3874D845-4CCA-4CE0-BE6F-237574193D4C}" destId="{8709FFF6-999D-46DB-9792-29CBD9B45207}" srcOrd="3" destOrd="0" presId="urn:microsoft.com/office/officeart/2018/2/layout/IconVerticalSolidList"/>
    <dgm:cxn modelId="{1E9BF10D-DD2F-4925-9BC1-797F0B5920EB}" type="presParOf" srcId="{3874D845-4CCA-4CE0-BE6F-237574193D4C}" destId="{D0310E0C-1CE7-48A3-8B67-040B5DED33E4}" srcOrd="4" destOrd="0" presId="urn:microsoft.com/office/officeart/2018/2/layout/IconVerticalSolidList"/>
    <dgm:cxn modelId="{F3DEC42D-1A14-4563-8EFA-1ED509E4DBDF}" type="presParOf" srcId="{D0310E0C-1CE7-48A3-8B67-040B5DED33E4}" destId="{0441A8D0-684A-44EF-B646-F90BCB7DD055}" srcOrd="0" destOrd="0" presId="urn:microsoft.com/office/officeart/2018/2/layout/IconVerticalSolidList"/>
    <dgm:cxn modelId="{11D30587-C25C-4C30-81DD-9B9C41F56B04}" type="presParOf" srcId="{D0310E0C-1CE7-48A3-8B67-040B5DED33E4}" destId="{2664C848-BE70-4CDA-9E5F-450B0595A402}" srcOrd="1" destOrd="0" presId="urn:microsoft.com/office/officeart/2018/2/layout/IconVerticalSolidList"/>
    <dgm:cxn modelId="{025289BB-FD0C-4A5F-98B4-A8A59139C52D}" type="presParOf" srcId="{D0310E0C-1CE7-48A3-8B67-040B5DED33E4}" destId="{EE245ABC-01ED-4406-9EE8-165C170AD01E}" srcOrd="2" destOrd="0" presId="urn:microsoft.com/office/officeart/2018/2/layout/IconVerticalSolidList"/>
    <dgm:cxn modelId="{CAA18348-DBEA-4825-8E84-5A4C993D64AC}" type="presParOf" srcId="{D0310E0C-1CE7-48A3-8B67-040B5DED33E4}" destId="{14B0B986-7EF1-44EB-8DD1-3F008C985A81}" srcOrd="3" destOrd="0" presId="urn:microsoft.com/office/officeart/2018/2/layout/IconVerticalSolidList"/>
  </dgm:cxnLst>
  <dgm:bg/>
  <dgm:whole>
    <a:ln>
      <a:solidFill>
        <a:schemeClr val="accent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4193D6-7D44-43B3-9705-B2D6F96895DE}" type="doc">
      <dgm:prSet loTypeId="urn:microsoft.com/office/officeart/2005/8/layout/vList2" loCatId="list" qsTypeId="urn:microsoft.com/office/officeart/2005/8/quickstyle/simple2" qsCatId="simple" csTypeId="urn:microsoft.com/office/officeart/2005/8/colors/accent1_1" csCatId="accent1" phldr="1"/>
      <dgm:spPr/>
      <dgm:t>
        <a:bodyPr/>
        <a:lstStyle/>
        <a:p>
          <a:endParaRPr lang="en-US"/>
        </a:p>
      </dgm:t>
    </dgm:pt>
    <dgm:pt modelId="{2EAF8DC1-9050-4E59-B5D0-77AD757B3482}">
      <dgm:prSet custT="1"/>
      <dgm:spPr/>
      <dgm:t>
        <a:bodyPr/>
        <a:lstStyle/>
        <a:p>
          <a:pPr algn="l"/>
          <a:r>
            <a:rPr lang="en-US" sz="1400" b="1" i="0" dirty="0"/>
            <a:t>Project Objectives</a:t>
          </a:r>
          <a:endParaRPr lang="en-US" sz="1400" dirty="0"/>
        </a:p>
      </dgm:t>
    </dgm:pt>
    <dgm:pt modelId="{917CC3DE-D732-4604-BB2F-7FBB7D80E402}" type="parTrans" cxnId="{42C0D32F-89AB-417D-B98A-E0CE7C070713}">
      <dgm:prSet/>
      <dgm:spPr/>
      <dgm:t>
        <a:bodyPr/>
        <a:lstStyle/>
        <a:p>
          <a:pPr algn="l"/>
          <a:endParaRPr lang="en-US"/>
        </a:p>
      </dgm:t>
    </dgm:pt>
    <dgm:pt modelId="{99FA145E-F758-4E77-9188-DD89D62725DA}" type="sibTrans" cxnId="{42C0D32F-89AB-417D-B98A-E0CE7C070713}">
      <dgm:prSet/>
      <dgm:spPr/>
      <dgm:t>
        <a:bodyPr/>
        <a:lstStyle/>
        <a:p>
          <a:pPr algn="l"/>
          <a:endParaRPr lang="en-US"/>
        </a:p>
      </dgm:t>
    </dgm:pt>
    <dgm:pt modelId="{D1B1B4C2-E8D5-402C-8730-278533A9ABE3}">
      <dgm:prSet custT="1"/>
      <dgm:spPr/>
      <dgm:t>
        <a:bodyPr/>
        <a:lstStyle/>
        <a:p>
          <a:pPr algn="l"/>
          <a:r>
            <a:rPr lang="en-US" sz="1100" b="1" i="0" dirty="0"/>
            <a:t>        Primary Objective</a:t>
          </a:r>
          <a:r>
            <a:rPr lang="en-US" sz="1100" b="0" i="0" dirty="0"/>
            <a:t>: Implement AI 2025 to improve forecasting accuracy and operational efficiency before the Q3 merger deadline.</a:t>
          </a:r>
          <a:endParaRPr lang="en-US" sz="1100" dirty="0"/>
        </a:p>
      </dgm:t>
    </dgm:pt>
    <dgm:pt modelId="{20EDED93-DC7A-4A1C-9171-BD5CFF273D8F}" type="parTrans" cxnId="{43AB8250-2BBD-440E-8A60-4A6A659780E0}">
      <dgm:prSet/>
      <dgm:spPr/>
      <dgm:t>
        <a:bodyPr/>
        <a:lstStyle/>
        <a:p>
          <a:pPr algn="l"/>
          <a:endParaRPr lang="en-US"/>
        </a:p>
      </dgm:t>
    </dgm:pt>
    <dgm:pt modelId="{3CC8C077-67C1-4A78-B52F-AED166413C61}" type="sibTrans" cxnId="{43AB8250-2BBD-440E-8A60-4A6A659780E0}">
      <dgm:prSet/>
      <dgm:spPr/>
      <dgm:t>
        <a:bodyPr/>
        <a:lstStyle/>
        <a:p>
          <a:pPr algn="l"/>
          <a:endParaRPr lang="en-US"/>
        </a:p>
      </dgm:t>
    </dgm:pt>
    <dgm:pt modelId="{A6F004F5-6DEE-406E-8649-9D975C70BF80}">
      <dgm:prSet custT="1"/>
      <dgm:spPr/>
      <dgm:t>
        <a:bodyPr/>
        <a:lstStyle/>
        <a:p>
          <a:pPr algn="l"/>
          <a:r>
            <a:rPr lang="en-US" sz="1400" b="1" i="0" dirty="0"/>
            <a:t>Specific Objectives</a:t>
          </a:r>
          <a:r>
            <a:rPr lang="en-US" sz="1400" b="0" i="0" dirty="0"/>
            <a:t>:</a:t>
          </a:r>
          <a:endParaRPr lang="en-US" sz="1400" dirty="0"/>
        </a:p>
      </dgm:t>
    </dgm:pt>
    <dgm:pt modelId="{DFEF2640-3957-49F8-887F-4F5693D9753E}" type="parTrans" cxnId="{4C7BA10E-01F0-447B-84A0-61C42AE68EDB}">
      <dgm:prSet/>
      <dgm:spPr/>
      <dgm:t>
        <a:bodyPr/>
        <a:lstStyle/>
        <a:p>
          <a:pPr algn="l"/>
          <a:endParaRPr lang="en-US"/>
        </a:p>
      </dgm:t>
    </dgm:pt>
    <dgm:pt modelId="{4E32D701-D8BB-4236-AE35-A961300FE233}" type="sibTrans" cxnId="{4C7BA10E-01F0-447B-84A0-61C42AE68EDB}">
      <dgm:prSet/>
      <dgm:spPr/>
      <dgm:t>
        <a:bodyPr/>
        <a:lstStyle/>
        <a:p>
          <a:pPr algn="l"/>
          <a:endParaRPr lang="en-US"/>
        </a:p>
      </dgm:t>
    </dgm:pt>
    <dgm:pt modelId="{43059F6B-3D6C-40B4-B8DA-5D69323DF976}">
      <dgm:prSet/>
      <dgm:spPr/>
      <dgm:t>
        <a:bodyPr/>
        <a:lstStyle/>
        <a:p>
          <a:pPr algn="l"/>
          <a:r>
            <a:rPr lang="en-US" b="0" i="0" dirty="0">
              <a:solidFill>
                <a:schemeClr val="bg1"/>
              </a:solidFill>
            </a:rPr>
            <a:t>Deploy AI 2025 by the end of Q2, enabling forecasting improvements in preparation for merger discussions.</a:t>
          </a:r>
          <a:endParaRPr lang="en-US" dirty="0">
            <a:solidFill>
              <a:schemeClr val="bg1"/>
            </a:solidFill>
          </a:endParaRPr>
        </a:p>
      </dgm:t>
    </dgm:pt>
    <dgm:pt modelId="{4D3827E0-E37B-4EF9-B056-3C2A9692C3FF}" type="parTrans" cxnId="{CF0377EF-9A1C-4B83-9F64-BC1C3DFF77FD}">
      <dgm:prSet/>
      <dgm:spPr/>
      <dgm:t>
        <a:bodyPr/>
        <a:lstStyle/>
        <a:p>
          <a:pPr algn="l"/>
          <a:endParaRPr lang="en-US"/>
        </a:p>
      </dgm:t>
    </dgm:pt>
    <dgm:pt modelId="{0ED3E121-AD65-4627-9727-A3D04AA8B948}" type="sibTrans" cxnId="{CF0377EF-9A1C-4B83-9F64-BC1C3DFF77FD}">
      <dgm:prSet/>
      <dgm:spPr/>
      <dgm:t>
        <a:bodyPr/>
        <a:lstStyle/>
        <a:p>
          <a:pPr algn="l"/>
          <a:endParaRPr lang="en-US"/>
        </a:p>
      </dgm:t>
    </dgm:pt>
    <dgm:pt modelId="{76612F07-4F43-45C4-B4B9-3F7FC5183888}">
      <dgm:prSet/>
      <dgm:spPr/>
      <dgm:t>
        <a:bodyPr/>
        <a:lstStyle/>
        <a:p>
          <a:pPr algn="l"/>
          <a:r>
            <a:rPr lang="en-US" b="0" i="0" dirty="0">
              <a:solidFill>
                <a:schemeClr val="bg1"/>
              </a:solidFill>
            </a:rPr>
            <a:t>Achieve a 10% improvement in forecasting accuracy by Q3.</a:t>
          </a:r>
          <a:endParaRPr lang="en-US" dirty="0">
            <a:solidFill>
              <a:schemeClr val="bg1"/>
            </a:solidFill>
          </a:endParaRPr>
        </a:p>
      </dgm:t>
    </dgm:pt>
    <dgm:pt modelId="{7D2E10CE-F7F7-4B7F-8E40-A1B29117E979}" type="parTrans" cxnId="{2428C8E3-CBD6-48DE-AC4D-ACFF50E1C3B7}">
      <dgm:prSet/>
      <dgm:spPr/>
      <dgm:t>
        <a:bodyPr/>
        <a:lstStyle/>
        <a:p>
          <a:pPr algn="l"/>
          <a:endParaRPr lang="en-US"/>
        </a:p>
      </dgm:t>
    </dgm:pt>
    <dgm:pt modelId="{946BFE90-D061-4885-89F1-2A707CF232D8}" type="sibTrans" cxnId="{2428C8E3-CBD6-48DE-AC4D-ACFF50E1C3B7}">
      <dgm:prSet/>
      <dgm:spPr/>
      <dgm:t>
        <a:bodyPr/>
        <a:lstStyle/>
        <a:p>
          <a:pPr algn="l"/>
          <a:endParaRPr lang="en-US"/>
        </a:p>
      </dgm:t>
    </dgm:pt>
    <dgm:pt modelId="{40AFB809-FC5E-408A-BF00-11F3693EC05C}">
      <dgm:prSet/>
      <dgm:spPr/>
      <dgm:t>
        <a:bodyPr/>
        <a:lstStyle/>
        <a:p>
          <a:pPr algn="l"/>
          <a:r>
            <a:rPr lang="en-US" b="0" i="0" dirty="0">
              <a:solidFill>
                <a:schemeClr val="bg1"/>
              </a:solidFill>
            </a:rPr>
            <a:t>Reduce operational costs by 15% through process optimization enabled by AI 2025.</a:t>
          </a:r>
          <a:endParaRPr lang="en-US" dirty="0">
            <a:solidFill>
              <a:schemeClr val="bg1"/>
            </a:solidFill>
          </a:endParaRPr>
        </a:p>
      </dgm:t>
    </dgm:pt>
    <dgm:pt modelId="{6F2D9706-FA14-4F80-86A2-829ACED94F6B}" type="parTrans" cxnId="{720A4D53-6577-4F19-80A3-9D79C6CF6483}">
      <dgm:prSet/>
      <dgm:spPr/>
      <dgm:t>
        <a:bodyPr/>
        <a:lstStyle/>
        <a:p>
          <a:pPr algn="l"/>
          <a:endParaRPr lang="en-US"/>
        </a:p>
      </dgm:t>
    </dgm:pt>
    <dgm:pt modelId="{10C994F0-5E27-4670-AF60-62DF1247C6B4}" type="sibTrans" cxnId="{720A4D53-6577-4F19-80A3-9D79C6CF6483}">
      <dgm:prSet/>
      <dgm:spPr/>
      <dgm:t>
        <a:bodyPr/>
        <a:lstStyle/>
        <a:p>
          <a:pPr algn="l"/>
          <a:endParaRPr lang="en-US"/>
        </a:p>
      </dgm:t>
    </dgm:pt>
    <dgm:pt modelId="{AC26E2AC-F5AB-47D9-A862-40BB6C089428}">
      <dgm:prSet/>
      <dgm:spPr/>
      <dgm:t>
        <a:bodyPr/>
        <a:lstStyle/>
        <a:p>
          <a:pPr algn="l"/>
          <a:r>
            <a:rPr lang="en-US" b="0" i="0" dirty="0">
              <a:solidFill>
                <a:schemeClr val="bg1"/>
              </a:solidFill>
            </a:rPr>
            <a:t>Ensure a seamless integration with the systems of the competitor post-merger.</a:t>
          </a:r>
          <a:endParaRPr lang="en-US" dirty="0">
            <a:solidFill>
              <a:schemeClr val="bg1"/>
            </a:solidFill>
          </a:endParaRPr>
        </a:p>
      </dgm:t>
    </dgm:pt>
    <dgm:pt modelId="{8FA5C8CF-9ACA-4F6D-8A91-F9F54D53C212}" type="parTrans" cxnId="{8C422486-7CFA-4956-8985-C84EBE456DB1}">
      <dgm:prSet/>
      <dgm:spPr/>
      <dgm:t>
        <a:bodyPr/>
        <a:lstStyle/>
        <a:p>
          <a:pPr algn="l"/>
          <a:endParaRPr lang="en-US"/>
        </a:p>
      </dgm:t>
    </dgm:pt>
    <dgm:pt modelId="{FAA90A8C-838A-472F-8B8C-A05E46070409}" type="sibTrans" cxnId="{8C422486-7CFA-4956-8985-C84EBE456DB1}">
      <dgm:prSet/>
      <dgm:spPr/>
      <dgm:t>
        <a:bodyPr/>
        <a:lstStyle/>
        <a:p>
          <a:pPr algn="l"/>
          <a:endParaRPr lang="en-US"/>
        </a:p>
      </dgm:t>
    </dgm:pt>
    <dgm:pt modelId="{5CE80D47-52C7-43BD-AD51-B871C98349F1}">
      <dgm:prSet custT="1"/>
      <dgm:spPr/>
      <dgm:t>
        <a:bodyPr/>
        <a:lstStyle/>
        <a:p>
          <a:pPr algn="l"/>
          <a:r>
            <a:rPr lang="en-US" sz="1400" b="1" i="0" dirty="0"/>
            <a:t>Project Scope</a:t>
          </a:r>
          <a:endParaRPr lang="en-US" sz="1400" dirty="0"/>
        </a:p>
      </dgm:t>
    </dgm:pt>
    <dgm:pt modelId="{9E11EA14-3130-4DF1-9960-4A50C135A6BA}" type="parTrans" cxnId="{051DFB95-4ABE-49B9-9CE2-6CED16A9958A}">
      <dgm:prSet/>
      <dgm:spPr/>
      <dgm:t>
        <a:bodyPr/>
        <a:lstStyle/>
        <a:p>
          <a:pPr algn="l"/>
          <a:endParaRPr lang="en-US"/>
        </a:p>
      </dgm:t>
    </dgm:pt>
    <dgm:pt modelId="{7C757351-779A-4C02-8A05-22BBE595D56F}" type="sibTrans" cxnId="{051DFB95-4ABE-49B9-9CE2-6CED16A9958A}">
      <dgm:prSet/>
      <dgm:spPr/>
      <dgm:t>
        <a:bodyPr/>
        <a:lstStyle/>
        <a:p>
          <a:pPr algn="l"/>
          <a:endParaRPr lang="en-US"/>
        </a:p>
      </dgm:t>
    </dgm:pt>
    <dgm:pt modelId="{E665B755-1A10-4F9A-A9CF-CC3F01D04CCC}">
      <dgm:prSet custT="1"/>
      <dgm:spPr/>
      <dgm:t>
        <a:bodyPr/>
        <a:lstStyle/>
        <a:p>
          <a:pPr algn="l"/>
          <a:r>
            <a:rPr lang="en-US" sz="1100" b="1" i="0" dirty="0"/>
            <a:t>        In-Scope</a:t>
          </a:r>
          <a:r>
            <a:rPr lang="en-US" sz="1100" b="0" i="0" dirty="0"/>
            <a:t>:</a:t>
          </a:r>
          <a:endParaRPr lang="en-US" sz="1100" dirty="0"/>
        </a:p>
      </dgm:t>
    </dgm:pt>
    <dgm:pt modelId="{3E5477B5-6A34-4AC0-939C-EC52CB44C80B}" type="parTrans" cxnId="{87721422-5490-4A88-921D-E0FCFC98717A}">
      <dgm:prSet/>
      <dgm:spPr/>
      <dgm:t>
        <a:bodyPr/>
        <a:lstStyle/>
        <a:p>
          <a:pPr algn="l"/>
          <a:endParaRPr lang="en-US"/>
        </a:p>
      </dgm:t>
    </dgm:pt>
    <dgm:pt modelId="{506D91E9-CC8E-4D6F-AC11-F57560C43542}" type="sibTrans" cxnId="{87721422-5490-4A88-921D-E0FCFC98717A}">
      <dgm:prSet/>
      <dgm:spPr/>
      <dgm:t>
        <a:bodyPr/>
        <a:lstStyle/>
        <a:p>
          <a:pPr algn="l"/>
          <a:endParaRPr lang="en-US"/>
        </a:p>
      </dgm:t>
    </dgm:pt>
    <dgm:pt modelId="{CAD57266-B60E-481F-944C-072B5BC7C1E1}">
      <dgm:prSet/>
      <dgm:spPr/>
      <dgm:t>
        <a:bodyPr/>
        <a:lstStyle/>
        <a:p>
          <a:pPr algn="l"/>
          <a:r>
            <a:rPr lang="en-US" b="0" i="0" dirty="0">
              <a:solidFill>
                <a:schemeClr val="bg1"/>
              </a:solidFill>
            </a:rPr>
            <a:t>Development and deployment of AI 2025 for forecasting.</a:t>
          </a:r>
          <a:endParaRPr lang="en-US" dirty="0">
            <a:solidFill>
              <a:schemeClr val="bg1"/>
            </a:solidFill>
          </a:endParaRPr>
        </a:p>
      </dgm:t>
    </dgm:pt>
    <dgm:pt modelId="{8E0C3951-FE6F-4F44-9CB3-9A51805B6723}" type="parTrans" cxnId="{F4DDB94D-3023-4AD3-899B-77FFDFA1DC11}">
      <dgm:prSet/>
      <dgm:spPr/>
      <dgm:t>
        <a:bodyPr/>
        <a:lstStyle/>
        <a:p>
          <a:pPr algn="l"/>
          <a:endParaRPr lang="en-US"/>
        </a:p>
      </dgm:t>
    </dgm:pt>
    <dgm:pt modelId="{1E7B7459-4D02-4AD3-9BD2-8D7220A5BCE7}" type="sibTrans" cxnId="{F4DDB94D-3023-4AD3-899B-77FFDFA1DC11}">
      <dgm:prSet/>
      <dgm:spPr/>
      <dgm:t>
        <a:bodyPr/>
        <a:lstStyle/>
        <a:p>
          <a:pPr algn="l"/>
          <a:endParaRPr lang="en-US"/>
        </a:p>
      </dgm:t>
    </dgm:pt>
    <dgm:pt modelId="{56E417B7-6761-48E5-B1E2-B3AAD5C98E9C}">
      <dgm:prSet/>
      <dgm:spPr/>
      <dgm:t>
        <a:bodyPr/>
        <a:lstStyle/>
        <a:p>
          <a:pPr algn="l"/>
          <a:r>
            <a:rPr lang="en-US" b="0" i="0" dirty="0">
              <a:solidFill>
                <a:schemeClr val="bg1"/>
              </a:solidFill>
            </a:rPr>
            <a:t>Integration of AI 2025 with existing business systems.</a:t>
          </a:r>
          <a:endParaRPr lang="en-US" dirty="0">
            <a:solidFill>
              <a:schemeClr val="bg1"/>
            </a:solidFill>
          </a:endParaRPr>
        </a:p>
      </dgm:t>
    </dgm:pt>
    <dgm:pt modelId="{122A40F8-DB4D-4EAA-94F7-8C868348F2F3}" type="parTrans" cxnId="{04A215AB-94A0-42F7-9663-BCDECB5B2257}">
      <dgm:prSet/>
      <dgm:spPr/>
      <dgm:t>
        <a:bodyPr/>
        <a:lstStyle/>
        <a:p>
          <a:pPr algn="l"/>
          <a:endParaRPr lang="en-US"/>
        </a:p>
      </dgm:t>
    </dgm:pt>
    <dgm:pt modelId="{204F96EB-6F57-4488-A9EF-534FC30A44C9}" type="sibTrans" cxnId="{04A215AB-94A0-42F7-9663-BCDECB5B2257}">
      <dgm:prSet/>
      <dgm:spPr/>
      <dgm:t>
        <a:bodyPr/>
        <a:lstStyle/>
        <a:p>
          <a:pPr algn="l"/>
          <a:endParaRPr lang="en-US"/>
        </a:p>
      </dgm:t>
    </dgm:pt>
    <dgm:pt modelId="{C812F572-F46C-437B-9303-7172A730E09B}">
      <dgm:prSet/>
      <dgm:spPr/>
      <dgm:t>
        <a:bodyPr/>
        <a:lstStyle/>
        <a:p>
          <a:pPr algn="l"/>
          <a:r>
            <a:rPr lang="en-US" b="0" i="0">
              <a:solidFill>
                <a:schemeClr val="bg1"/>
              </a:solidFill>
            </a:rPr>
            <a:t>User training and stakeholder engagement activities.</a:t>
          </a:r>
          <a:endParaRPr lang="en-US">
            <a:solidFill>
              <a:schemeClr val="bg1"/>
            </a:solidFill>
          </a:endParaRPr>
        </a:p>
      </dgm:t>
    </dgm:pt>
    <dgm:pt modelId="{E0C9C8A1-89FE-4DBD-83A0-A21BB9163FAA}" type="parTrans" cxnId="{CDA2E55F-925B-41B9-ACA0-B11B068CE2CE}">
      <dgm:prSet/>
      <dgm:spPr/>
      <dgm:t>
        <a:bodyPr/>
        <a:lstStyle/>
        <a:p>
          <a:pPr algn="l"/>
          <a:endParaRPr lang="en-US"/>
        </a:p>
      </dgm:t>
    </dgm:pt>
    <dgm:pt modelId="{7A4E466E-9C9D-4BD6-BC10-DBE5FD81C82E}" type="sibTrans" cxnId="{CDA2E55F-925B-41B9-ACA0-B11B068CE2CE}">
      <dgm:prSet/>
      <dgm:spPr/>
      <dgm:t>
        <a:bodyPr/>
        <a:lstStyle/>
        <a:p>
          <a:pPr algn="l"/>
          <a:endParaRPr lang="en-US"/>
        </a:p>
      </dgm:t>
    </dgm:pt>
    <dgm:pt modelId="{70638E5F-40EF-4319-BA1B-99D350203077}">
      <dgm:prSet/>
      <dgm:spPr/>
      <dgm:t>
        <a:bodyPr/>
        <a:lstStyle/>
        <a:p>
          <a:pPr algn="l"/>
          <a:r>
            <a:rPr lang="en-US" b="0" i="0" dirty="0">
              <a:solidFill>
                <a:schemeClr val="bg1"/>
              </a:solidFill>
            </a:rPr>
            <a:t>Design of executive dashboards to track forecasting accuracy and operational performance.</a:t>
          </a:r>
          <a:endParaRPr lang="en-US" dirty="0">
            <a:solidFill>
              <a:schemeClr val="bg1"/>
            </a:solidFill>
          </a:endParaRPr>
        </a:p>
      </dgm:t>
    </dgm:pt>
    <dgm:pt modelId="{28236665-D514-423B-A609-7BD9D76D8BCA}" type="parTrans" cxnId="{6838D0CF-566E-4E19-8B9F-8B2616068B9A}">
      <dgm:prSet/>
      <dgm:spPr/>
      <dgm:t>
        <a:bodyPr/>
        <a:lstStyle/>
        <a:p>
          <a:pPr algn="l"/>
          <a:endParaRPr lang="en-US"/>
        </a:p>
      </dgm:t>
    </dgm:pt>
    <dgm:pt modelId="{63601701-7C2A-4B8A-98EA-9FC945E871B0}" type="sibTrans" cxnId="{6838D0CF-566E-4E19-8B9F-8B2616068B9A}">
      <dgm:prSet/>
      <dgm:spPr/>
      <dgm:t>
        <a:bodyPr/>
        <a:lstStyle/>
        <a:p>
          <a:pPr algn="l"/>
          <a:endParaRPr lang="en-US"/>
        </a:p>
      </dgm:t>
    </dgm:pt>
    <dgm:pt modelId="{A31E9481-9BEC-44C9-9908-860B5EE91712}">
      <dgm:prSet custT="1"/>
      <dgm:spPr/>
      <dgm:t>
        <a:bodyPr/>
        <a:lstStyle/>
        <a:p>
          <a:pPr algn="l"/>
          <a:r>
            <a:rPr lang="en-US" sz="1100" b="1" i="0" dirty="0"/>
            <a:t>        Out-of-Scope</a:t>
          </a:r>
          <a:r>
            <a:rPr lang="en-US" sz="1100" b="0" i="0" dirty="0"/>
            <a:t>:</a:t>
          </a:r>
          <a:endParaRPr lang="en-US" sz="1100" dirty="0"/>
        </a:p>
      </dgm:t>
    </dgm:pt>
    <dgm:pt modelId="{0D52E522-678E-42B5-9055-7D4EF1FB1D4F}" type="parTrans" cxnId="{632019DE-ACAF-49E2-8C17-B7CCDBF8B2BB}">
      <dgm:prSet/>
      <dgm:spPr/>
      <dgm:t>
        <a:bodyPr/>
        <a:lstStyle/>
        <a:p>
          <a:pPr algn="l"/>
          <a:endParaRPr lang="en-US"/>
        </a:p>
      </dgm:t>
    </dgm:pt>
    <dgm:pt modelId="{77C2D6F7-1DBC-4EED-8371-6F3A2836E6D6}" type="sibTrans" cxnId="{632019DE-ACAF-49E2-8C17-B7CCDBF8B2BB}">
      <dgm:prSet/>
      <dgm:spPr/>
      <dgm:t>
        <a:bodyPr/>
        <a:lstStyle/>
        <a:p>
          <a:pPr algn="l"/>
          <a:endParaRPr lang="en-US"/>
        </a:p>
      </dgm:t>
    </dgm:pt>
    <dgm:pt modelId="{0C3A3FA1-CFF6-4DD2-8492-3CBD83BC7753}">
      <dgm:prSet/>
      <dgm:spPr/>
      <dgm:t>
        <a:bodyPr/>
        <a:lstStyle/>
        <a:p>
          <a:pPr algn="l"/>
          <a:r>
            <a:rPr lang="en-US" b="0" i="0" dirty="0">
              <a:solidFill>
                <a:schemeClr val="bg1"/>
              </a:solidFill>
            </a:rPr>
            <a:t>Post-merger AI 2025 adaptations for the competitor’s systems.</a:t>
          </a:r>
          <a:endParaRPr lang="en-US" dirty="0">
            <a:solidFill>
              <a:schemeClr val="bg1"/>
            </a:solidFill>
          </a:endParaRPr>
        </a:p>
      </dgm:t>
    </dgm:pt>
    <dgm:pt modelId="{6EDC05B7-C73A-4C6D-8002-12723420E3CC}" type="parTrans" cxnId="{9370F694-16A2-4AAC-A94B-B63C692BED8F}">
      <dgm:prSet/>
      <dgm:spPr/>
      <dgm:t>
        <a:bodyPr/>
        <a:lstStyle/>
        <a:p>
          <a:pPr algn="l"/>
          <a:endParaRPr lang="en-US"/>
        </a:p>
      </dgm:t>
    </dgm:pt>
    <dgm:pt modelId="{7AFCF96C-99BC-4E33-A9EB-EB88CFECC268}" type="sibTrans" cxnId="{9370F694-16A2-4AAC-A94B-B63C692BED8F}">
      <dgm:prSet/>
      <dgm:spPr/>
      <dgm:t>
        <a:bodyPr/>
        <a:lstStyle/>
        <a:p>
          <a:pPr algn="l"/>
          <a:endParaRPr lang="en-US"/>
        </a:p>
      </dgm:t>
    </dgm:pt>
    <dgm:pt modelId="{F8BF5C90-FE0E-493C-BCE1-A7AFBA1CF26D}">
      <dgm:prSet/>
      <dgm:spPr/>
      <dgm:t>
        <a:bodyPr/>
        <a:lstStyle/>
        <a:p>
          <a:pPr algn="l"/>
          <a:r>
            <a:rPr lang="en-US" b="0" i="0" dirty="0">
              <a:solidFill>
                <a:schemeClr val="bg1"/>
              </a:solidFill>
            </a:rPr>
            <a:t>AI applications beyond forecasting and operational improvements.</a:t>
          </a:r>
          <a:endParaRPr lang="en-US" dirty="0">
            <a:solidFill>
              <a:schemeClr val="bg1"/>
            </a:solidFill>
          </a:endParaRPr>
        </a:p>
      </dgm:t>
    </dgm:pt>
    <dgm:pt modelId="{757B2ED8-E909-4B40-BCB6-C4FD23F0849A}" type="parTrans" cxnId="{7D3162E1-E1C1-4D1C-98BB-0C27C93A3D5B}">
      <dgm:prSet/>
      <dgm:spPr/>
      <dgm:t>
        <a:bodyPr/>
        <a:lstStyle/>
        <a:p>
          <a:pPr algn="l"/>
          <a:endParaRPr lang="en-US"/>
        </a:p>
      </dgm:t>
    </dgm:pt>
    <dgm:pt modelId="{7F4AD65D-1EF9-4C1B-B29A-66370AA2C550}" type="sibTrans" cxnId="{7D3162E1-E1C1-4D1C-98BB-0C27C93A3D5B}">
      <dgm:prSet/>
      <dgm:spPr/>
      <dgm:t>
        <a:bodyPr/>
        <a:lstStyle/>
        <a:p>
          <a:pPr algn="l"/>
          <a:endParaRPr lang="en-US"/>
        </a:p>
      </dgm:t>
    </dgm:pt>
    <dgm:pt modelId="{D6123A22-F661-42AF-A797-1D228CB7DCB6}">
      <dgm:prSet custT="1"/>
      <dgm:spPr/>
      <dgm:t>
        <a:bodyPr/>
        <a:lstStyle/>
        <a:p>
          <a:pPr algn="l"/>
          <a:r>
            <a:rPr lang="en-US" sz="1400" b="1" i="0" dirty="0"/>
            <a:t>Key Deliverables</a:t>
          </a:r>
          <a:endParaRPr lang="en-US" sz="1400" dirty="0"/>
        </a:p>
      </dgm:t>
    </dgm:pt>
    <dgm:pt modelId="{7D36AE36-C9BD-4B0E-A7E0-740B32B72414}" type="parTrans" cxnId="{F75090D9-7C3A-4757-BE12-04DDDBE742CA}">
      <dgm:prSet/>
      <dgm:spPr/>
      <dgm:t>
        <a:bodyPr/>
        <a:lstStyle/>
        <a:p>
          <a:pPr algn="l"/>
          <a:endParaRPr lang="en-US"/>
        </a:p>
      </dgm:t>
    </dgm:pt>
    <dgm:pt modelId="{6F05E6E6-EF2D-4AFC-AAB5-EB5F3419EF8C}" type="sibTrans" cxnId="{F75090D9-7C3A-4757-BE12-04DDDBE742CA}">
      <dgm:prSet/>
      <dgm:spPr/>
      <dgm:t>
        <a:bodyPr/>
        <a:lstStyle/>
        <a:p>
          <a:pPr algn="l"/>
          <a:endParaRPr lang="en-US"/>
        </a:p>
      </dgm:t>
    </dgm:pt>
    <dgm:pt modelId="{68158C83-25E1-43C7-AAA0-8828C50326B4}">
      <dgm:prSet custT="1"/>
      <dgm:spPr/>
      <dgm:t>
        <a:bodyPr/>
        <a:lstStyle/>
        <a:p>
          <a:pPr algn="l"/>
          <a:r>
            <a:rPr lang="en-US" sz="1100" b="0" i="0" dirty="0"/>
            <a:t>AI 2025 system implemented and operational by the end of Q2.</a:t>
          </a:r>
          <a:endParaRPr lang="en-US" sz="1100" dirty="0"/>
        </a:p>
      </dgm:t>
    </dgm:pt>
    <dgm:pt modelId="{CE53C49E-F80A-4879-9009-1CBC704111F3}" type="parTrans" cxnId="{1ED6A6CF-9B06-4F23-8215-78DF05FDE9AF}">
      <dgm:prSet/>
      <dgm:spPr/>
      <dgm:t>
        <a:bodyPr/>
        <a:lstStyle/>
        <a:p>
          <a:pPr algn="l"/>
          <a:endParaRPr lang="en-US"/>
        </a:p>
      </dgm:t>
    </dgm:pt>
    <dgm:pt modelId="{D1164655-ADD2-4F66-B92E-BC19A51F358F}" type="sibTrans" cxnId="{1ED6A6CF-9B06-4F23-8215-78DF05FDE9AF}">
      <dgm:prSet/>
      <dgm:spPr/>
      <dgm:t>
        <a:bodyPr/>
        <a:lstStyle/>
        <a:p>
          <a:pPr algn="l"/>
          <a:endParaRPr lang="en-US"/>
        </a:p>
      </dgm:t>
    </dgm:pt>
    <dgm:pt modelId="{B2A863FB-3AD3-40EA-864F-22CAA106C079}">
      <dgm:prSet custT="1"/>
      <dgm:spPr/>
      <dgm:t>
        <a:bodyPr/>
        <a:lstStyle/>
        <a:p>
          <a:pPr algn="l"/>
          <a:r>
            <a:rPr lang="en-US" sz="1100" b="0" i="0" dirty="0"/>
            <a:t>Executive dashboards displaying improved forecasting and operational metrics.</a:t>
          </a:r>
          <a:endParaRPr lang="en-US" sz="1100" dirty="0"/>
        </a:p>
      </dgm:t>
    </dgm:pt>
    <dgm:pt modelId="{72D7BC6C-8C08-4CF8-ADAF-92B29A7C2C62}" type="parTrans" cxnId="{15C994AE-4370-4FA2-82BD-84C1FA29DC7E}">
      <dgm:prSet/>
      <dgm:spPr/>
      <dgm:t>
        <a:bodyPr/>
        <a:lstStyle/>
        <a:p>
          <a:pPr algn="l"/>
          <a:endParaRPr lang="en-US"/>
        </a:p>
      </dgm:t>
    </dgm:pt>
    <dgm:pt modelId="{E8061DFF-6781-479E-808A-3D46253D5657}" type="sibTrans" cxnId="{15C994AE-4370-4FA2-82BD-84C1FA29DC7E}">
      <dgm:prSet/>
      <dgm:spPr/>
      <dgm:t>
        <a:bodyPr/>
        <a:lstStyle/>
        <a:p>
          <a:pPr algn="l"/>
          <a:endParaRPr lang="en-US"/>
        </a:p>
      </dgm:t>
    </dgm:pt>
    <dgm:pt modelId="{F51B5025-4692-4D15-9700-8516114874C7}">
      <dgm:prSet custT="1"/>
      <dgm:spPr/>
      <dgm:t>
        <a:bodyPr/>
        <a:lstStyle/>
        <a:p>
          <a:pPr algn="l"/>
          <a:r>
            <a:rPr lang="en-US" sz="1100" b="0" i="0" dirty="0"/>
            <a:t>Documentation of cost reductions and process improvements achieved by AI 2025.</a:t>
          </a:r>
          <a:endParaRPr lang="en-US" sz="1100" dirty="0"/>
        </a:p>
      </dgm:t>
    </dgm:pt>
    <dgm:pt modelId="{3A991B41-5EE3-47C8-BDF6-74631459488C}" type="parTrans" cxnId="{C16426DA-363D-4CF1-A4AF-85EE97CBF645}">
      <dgm:prSet/>
      <dgm:spPr/>
      <dgm:t>
        <a:bodyPr/>
        <a:lstStyle/>
        <a:p>
          <a:pPr algn="l"/>
          <a:endParaRPr lang="en-US"/>
        </a:p>
      </dgm:t>
    </dgm:pt>
    <dgm:pt modelId="{F1E64FF8-F6E2-40A9-BAFE-996AAC038CD1}" type="sibTrans" cxnId="{C16426DA-363D-4CF1-A4AF-85EE97CBF645}">
      <dgm:prSet/>
      <dgm:spPr/>
      <dgm:t>
        <a:bodyPr/>
        <a:lstStyle/>
        <a:p>
          <a:pPr algn="l"/>
          <a:endParaRPr lang="en-US"/>
        </a:p>
      </dgm:t>
    </dgm:pt>
    <dgm:pt modelId="{F85E4F34-8E4F-47D7-BCA0-75BB39174749}">
      <dgm:prSet custT="1"/>
      <dgm:spPr/>
      <dgm:t>
        <a:bodyPr/>
        <a:lstStyle/>
        <a:p>
          <a:pPr algn="l"/>
          <a:r>
            <a:rPr lang="en-US" sz="1100" b="0" i="0" dirty="0"/>
            <a:t>Training and support materials for end-users, including management and operational teams.</a:t>
          </a:r>
          <a:endParaRPr lang="en-US" sz="1100" dirty="0"/>
        </a:p>
      </dgm:t>
    </dgm:pt>
    <dgm:pt modelId="{D6A97D0D-9374-4E0D-8DB5-B74C126E14F0}" type="parTrans" cxnId="{322B3A62-B332-4E48-8567-43AEDA5E9ECC}">
      <dgm:prSet/>
      <dgm:spPr/>
      <dgm:t>
        <a:bodyPr/>
        <a:lstStyle/>
        <a:p>
          <a:pPr algn="l"/>
          <a:endParaRPr lang="en-US"/>
        </a:p>
      </dgm:t>
    </dgm:pt>
    <dgm:pt modelId="{1BAB6092-1F04-4849-A86D-164CEF06E447}" type="sibTrans" cxnId="{322B3A62-B332-4E48-8567-43AEDA5E9ECC}">
      <dgm:prSet/>
      <dgm:spPr/>
      <dgm:t>
        <a:bodyPr/>
        <a:lstStyle/>
        <a:p>
          <a:pPr algn="l"/>
          <a:endParaRPr lang="en-US"/>
        </a:p>
      </dgm:t>
    </dgm:pt>
    <dgm:pt modelId="{CC00D91F-823B-3B40-8B42-088267B1BA1E}" type="pres">
      <dgm:prSet presAssocID="{224193D6-7D44-43B3-9705-B2D6F96895DE}" presName="linear" presStyleCnt="0">
        <dgm:presLayoutVars>
          <dgm:animLvl val="lvl"/>
          <dgm:resizeHandles val="exact"/>
        </dgm:presLayoutVars>
      </dgm:prSet>
      <dgm:spPr/>
    </dgm:pt>
    <dgm:pt modelId="{71E03DD3-6814-A744-905B-617A4A487E55}" type="pres">
      <dgm:prSet presAssocID="{2EAF8DC1-9050-4E59-B5D0-77AD757B3482}" presName="parentText" presStyleLbl="node1" presStyleIdx="0" presStyleCnt="11" custLinFactNeighborX="165" custLinFactNeighborY="-23483">
        <dgm:presLayoutVars>
          <dgm:chMax val="0"/>
          <dgm:bulletEnabled val="1"/>
        </dgm:presLayoutVars>
      </dgm:prSet>
      <dgm:spPr/>
    </dgm:pt>
    <dgm:pt modelId="{E1A7E875-7B07-4F41-BED5-89C17DCF6D49}" type="pres">
      <dgm:prSet presAssocID="{99FA145E-F758-4E77-9188-DD89D62725DA}" presName="spacer" presStyleCnt="0"/>
      <dgm:spPr/>
    </dgm:pt>
    <dgm:pt modelId="{C7CF5F8E-7816-4D42-8F12-A86BFB3DE640}" type="pres">
      <dgm:prSet presAssocID="{D1B1B4C2-E8D5-402C-8730-278533A9ABE3}" presName="parentText" presStyleLbl="node1" presStyleIdx="1" presStyleCnt="11">
        <dgm:presLayoutVars>
          <dgm:chMax val="0"/>
          <dgm:bulletEnabled val="1"/>
        </dgm:presLayoutVars>
      </dgm:prSet>
      <dgm:spPr/>
    </dgm:pt>
    <dgm:pt modelId="{72E8878E-3D9D-2E4A-B4DA-43BF4E30CF91}" type="pres">
      <dgm:prSet presAssocID="{3CC8C077-67C1-4A78-B52F-AED166413C61}" presName="spacer" presStyleCnt="0"/>
      <dgm:spPr/>
    </dgm:pt>
    <dgm:pt modelId="{8D3185B6-2A45-EE4B-B7DF-66BAFA98CAB4}" type="pres">
      <dgm:prSet presAssocID="{A6F004F5-6DEE-406E-8649-9D975C70BF80}" presName="parentText" presStyleLbl="node1" presStyleIdx="2" presStyleCnt="11">
        <dgm:presLayoutVars>
          <dgm:chMax val="0"/>
          <dgm:bulletEnabled val="1"/>
        </dgm:presLayoutVars>
      </dgm:prSet>
      <dgm:spPr/>
    </dgm:pt>
    <dgm:pt modelId="{A5939C61-B81A-9640-97ED-88929515A323}" type="pres">
      <dgm:prSet presAssocID="{A6F004F5-6DEE-406E-8649-9D975C70BF80}" presName="childText" presStyleLbl="revTx" presStyleIdx="0" presStyleCnt="3">
        <dgm:presLayoutVars>
          <dgm:bulletEnabled val="1"/>
        </dgm:presLayoutVars>
      </dgm:prSet>
      <dgm:spPr/>
    </dgm:pt>
    <dgm:pt modelId="{98333389-F0C1-964E-9DAB-10762D5D00FF}" type="pres">
      <dgm:prSet presAssocID="{5CE80D47-52C7-43BD-AD51-B871C98349F1}" presName="parentText" presStyleLbl="node1" presStyleIdx="3" presStyleCnt="11">
        <dgm:presLayoutVars>
          <dgm:chMax val="0"/>
          <dgm:bulletEnabled val="1"/>
        </dgm:presLayoutVars>
      </dgm:prSet>
      <dgm:spPr/>
    </dgm:pt>
    <dgm:pt modelId="{E237EFCC-5596-1540-82C7-C926CC82B8EE}" type="pres">
      <dgm:prSet presAssocID="{7C757351-779A-4C02-8A05-22BBE595D56F}" presName="spacer" presStyleCnt="0"/>
      <dgm:spPr/>
    </dgm:pt>
    <dgm:pt modelId="{78FB4678-2D7C-5A42-AF3E-90C518CC3473}" type="pres">
      <dgm:prSet presAssocID="{E665B755-1A10-4F9A-A9CF-CC3F01D04CCC}" presName="parentText" presStyleLbl="node1" presStyleIdx="4" presStyleCnt="11">
        <dgm:presLayoutVars>
          <dgm:chMax val="0"/>
          <dgm:bulletEnabled val="1"/>
        </dgm:presLayoutVars>
      </dgm:prSet>
      <dgm:spPr/>
    </dgm:pt>
    <dgm:pt modelId="{FE1DDA37-3B38-EC40-B58B-9D167ED74499}" type="pres">
      <dgm:prSet presAssocID="{E665B755-1A10-4F9A-A9CF-CC3F01D04CCC}" presName="childText" presStyleLbl="revTx" presStyleIdx="1" presStyleCnt="3">
        <dgm:presLayoutVars>
          <dgm:bulletEnabled val="1"/>
        </dgm:presLayoutVars>
      </dgm:prSet>
      <dgm:spPr/>
    </dgm:pt>
    <dgm:pt modelId="{1DE073A5-760B-3845-9A1E-FDECB5664351}" type="pres">
      <dgm:prSet presAssocID="{A31E9481-9BEC-44C9-9908-860B5EE91712}" presName="parentText" presStyleLbl="node1" presStyleIdx="5" presStyleCnt="11">
        <dgm:presLayoutVars>
          <dgm:chMax val="0"/>
          <dgm:bulletEnabled val="1"/>
        </dgm:presLayoutVars>
      </dgm:prSet>
      <dgm:spPr/>
    </dgm:pt>
    <dgm:pt modelId="{6F9A1177-8744-1745-B4AE-D70309E1C7ED}" type="pres">
      <dgm:prSet presAssocID="{A31E9481-9BEC-44C9-9908-860B5EE91712}" presName="childText" presStyleLbl="revTx" presStyleIdx="2" presStyleCnt="3">
        <dgm:presLayoutVars>
          <dgm:bulletEnabled val="1"/>
        </dgm:presLayoutVars>
      </dgm:prSet>
      <dgm:spPr/>
    </dgm:pt>
    <dgm:pt modelId="{6E8FD053-D86C-3E47-9F1F-8EB6884AF324}" type="pres">
      <dgm:prSet presAssocID="{D6123A22-F661-42AF-A797-1D228CB7DCB6}" presName="parentText" presStyleLbl="node1" presStyleIdx="6" presStyleCnt="11">
        <dgm:presLayoutVars>
          <dgm:chMax val="0"/>
          <dgm:bulletEnabled val="1"/>
        </dgm:presLayoutVars>
      </dgm:prSet>
      <dgm:spPr/>
    </dgm:pt>
    <dgm:pt modelId="{CE4DD358-0966-CD48-883F-1E1DD4F55D0C}" type="pres">
      <dgm:prSet presAssocID="{6F05E6E6-EF2D-4AFC-AAB5-EB5F3419EF8C}" presName="spacer" presStyleCnt="0"/>
      <dgm:spPr/>
    </dgm:pt>
    <dgm:pt modelId="{EDD1E115-6698-BE42-A87A-8D9B2D1D40ED}" type="pres">
      <dgm:prSet presAssocID="{68158C83-25E1-43C7-AAA0-8828C50326B4}" presName="parentText" presStyleLbl="node1" presStyleIdx="7" presStyleCnt="11">
        <dgm:presLayoutVars>
          <dgm:chMax val="0"/>
          <dgm:bulletEnabled val="1"/>
        </dgm:presLayoutVars>
      </dgm:prSet>
      <dgm:spPr/>
    </dgm:pt>
    <dgm:pt modelId="{793C27A5-62BF-9A4C-B47D-DD425095C31C}" type="pres">
      <dgm:prSet presAssocID="{D1164655-ADD2-4F66-B92E-BC19A51F358F}" presName="spacer" presStyleCnt="0"/>
      <dgm:spPr/>
    </dgm:pt>
    <dgm:pt modelId="{C3ACD276-DC46-DD47-ADAE-4C8ECF342A4B}" type="pres">
      <dgm:prSet presAssocID="{B2A863FB-3AD3-40EA-864F-22CAA106C079}" presName="parentText" presStyleLbl="node1" presStyleIdx="8" presStyleCnt="11">
        <dgm:presLayoutVars>
          <dgm:chMax val="0"/>
          <dgm:bulletEnabled val="1"/>
        </dgm:presLayoutVars>
      </dgm:prSet>
      <dgm:spPr/>
    </dgm:pt>
    <dgm:pt modelId="{AFC58DFB-A5AF-FB4E-BCD9-7149A720F59F}" type="pres">
      <dgm:prSet presAssocID="{E8061DFF-6781-479E-808A-3D46253D5657}" presName="spacer" presStyleCnt="0"/>
      <dgm:spPr/>
    </dgm:pt>
    <dgm:pt modelId="{16965405-4EFE-0649-A05D-C16DDCF6FBE9}" type="pres">
      <dgm:prSet presAssocID="{F51B5025-4692-4D15-9700-8516114874C7}" presName="parentText" presStyleLbl="node1" presStyleIdx="9" presStyleCnt="11">
        <dgm:presLayoutVars>
          <dgm:chMax val="0"/>
          <dgm:bulletEnabled val="1"/>
        </dgm:presLayoutVars>
      </dgm:prSet>
      <dgm:spPr/>
    </dgm:pt>
    <dgm:pt modelId="{588C01F4-1AB7-CB42-9937-F928844B0800}" type="pres">
      <dgm:prSet presAssocID="{F1E64FF8-F6E2-40A9-BAFE-996AAC038CD1}" presName="spacer" presStyleCnt="0"/>
      <dgm:spPr/>
    </dgm:pt>
    <dgm:pt modelId="{F2D756EA-192B-EE42-B62F-987C1360D7F8}" type="pres">
      <dgm:prSet presAssocID="{F85E4F34-8E4F-47D7-BCA0-75BB39174749}" presName="parentText" presStyleLbl="node1" presStyleIdx="10" presStyleCnt="11">
        <dgm:presLayoutVars>
          <dgm:chMax val="0"/>
          <dgm:bulletEnabled val="1"/>
        </dgm:presLayoutVars>
      </dgm:prSet>
      <dgm:spPr/>
    </dgm:pt>
  </dgm:ptLst>
  <dgm:cxnLst>
    <dgm:cxn modelId="{4C7BA10E-01F0-447B-84A0-61C42AE68EDB}" srcId="{224193D6-7D44-43B3-9705-B2D6F96895DE}" destId="{A6F004F5-6DEE-406E-8649-9D975C70BF80}" srcOrd="2" destOrd="0" parTransId="{DFEF2640-3957-49F8-887F-4F5693D9753E}" sibTransId="{4E32D701-D8BB-4236-AE35-A961300FE233}"/>
    <dgm:cxn modelId="{AB5D5511-32A0-E042-A9A6-30B7AB43E9F6}" type="presOf" srcId="{F51B5025-4692-4D15-9700-8516114874C7}" destId="{16965405-4EFE-0649-A05D-C16DDCF6FBE9}" srcOrd="0" destOrd="0" presId="urn:microsoft.com/office/officeart/2005/8/layout/vList2"/>
    <dgm:cxn modelId="{0897FE16-2F0E-7B48-A348-9CA8EEAFFF0A}" type="presOf" srcId="{0C3A3FA1-CFF6-4DD2-8492-3CBD83BC7753}" destId="{6F9A1177-8744-1745-B4AE-D70309E1C7ED}" srcOrd="0" destOrd="0" presId="urn:microsoft.com/office/officeart/2005/8/layout/vList2"/>
    <dgm:cxn modelId="{580F2A17-C720-594C-A5B0-890749122374}" type="presOf" srcId="{56E417B7-6761-48E5-B1E2-B3AAD5C98E9C}" destId="{FE1DDA37-3B38-EC40-B58B-9D167ED74499}" srcOrd="0" destOrd="1" presId="urn:microsoft.com/office/officeart/2005/8/layout/vList2"/>
    <dgm:cxn modelId="{0E8E051E-FD13-BE4B-AD0D-83CE24926635}" type="presOf" srcId="{AC26E2AC-F5AB-47D9-A862-40BB6C089428}" destId="{A5939C61-B81A-9640-97ED-88929515A323}" srcOrd="0" destOrd="3" presId="urn:microsoft.com/office/officeart/2005/8/layout/vList2"/>
    <dgm:cxn modelId="{87721422-5490-4A88-921D-E0FCFC98717A}" srcId="{224193D6-7D44-43B3-9705-B2D6F96895DE}" destId="{E665B755-1A10-4F9A-A9CF-CC3F01D04CCC}" srcOrd="4" destOrd="0" parTransId="{3E5477B5-6A34-4AC0-939C-EC52CB44C80B}" sibTransId="{506D91E9-CC8E-4D6F-AC11-F57560C43542}"/>
    <dgm:cxn modelId="{42C0D32F-89AB-417D-B98A-E0CE7C070713}" srcId="{224193D6-7D44-43B3-9705-B2D6F96895DE}" destId="{2EAF8DC1-9050-4E59-B5D0-77AD757B3482}" srcOrd="0" destOrd="0" parTransId="{917CC3DE-D732-4604-BB2F-7FBB7D80E402}" sibTransId="{99FA145E-F758-4E77-9188-DD89D62725DA}"/>
    <dgm:cxn modelId="{03712B32-9C10-EC49-AD0D-9830EB890BAC}" type="presOf" srcId="{D6123A22-F661-42AF-A797-1D228CB7DCB6}" destId="{6E8FD053-D86C-3E47-9F1F-8EB6884AF324}" srcOrd="0" destOrd="0" presId="urn:microsoft.com/office/officeart/2005/8/layout/vList2"/>
    <dgm:cxn modelId="{1F818D39-AC41-D443-88C6-89BB2EB60345}" type="presOf" srcId="{5CE80D47-52C7-43BD-AD51-B871C98349F1}" destId="{98333389-F0C1-964E-9DAB-10762D5D00FF}" srcOrd="0" destOrd="0" presId="urn:microsoft.com/office/officeart/2005/8/layout/vList2"/>
    <dgm:cxn modelId="{F4DDB94D-3023-4AD3-899B-77FFDFA1DC11}" srcId="{E665B755-1A10-4F9A-A9CF-CC3F01D04CCC}" destId="{CAD57266-B60E-481F-944C-072B5BC7C1E1}" srcOrd="0" destOrd="0" parTransId="{8E0C3951-FE6F-4F44-9CB3-9A51805B6723}" sibTransId="{1E7B7459-4D02-4AD3-9BD2-8D7220A5BCE7}"/>
    <dgm:cxn modelId="{43AB8250-2BBD-440E-8A60-4A6A659780E0}" srcId="{224193D6-7D44-43B3-9705-B2D6F96895DE}" destId="{D1B1B4C2-E8D5-402C-8730-278533A9ABE3}" srcOrd="1" destOrd="0" parTransId="{20EDED93-DC7A-4A1C-9171-BD5CFF273D8F}" sibTransId="{3CC8C077-67C1-4A78-B52F-AED166413C61}"/>
    <dgm:cxn modelId="{720A4D53-6577-4F19-80A3-9D79C6CF6483}" srcId="{A6F004F5-6DEE-406E-8649-9D975C70BF80}" destId="{40AFB809-FC5E-408A-BF00-11F3693EC05C}" srcOrd="2" destOrd="0" parTransId="{6F2D9706-FA14-4F80-86A2-829ACED94F6B}" sibTransId="{10C994F0-5E27-4670-AF60-62DF1247C6B4}"/>
    <dgm:cxn modelId="{441C015A-992E-4147-B9E3-0A1F8B6039A7}" type="presOf" srcId="{B2A863FB-3AD3-40EA-864F-22CAA106C079}" destId="{C3ACD276-DC46-DD47-ADAE-4C8ECF342A4B}" srcOrd="0" destOrd="0" presId="urn:microsoft.com/office/officeart/2005/8/layout/vList2"/>
    <dgm:cxn modelId="{CDA2E55F-925B-41B9-ACA0-B11B068CE2CE}" srcId="{E665B755-1A10-4F9A-A9CF-CC3F01D04CCC}" destId="{C812F572-F46C-437B-9303-7172A730E09B}" srcOrd="2" destOrd="0" parTransId="{E0C9C8A1-89FE-4DBD-83A0-A21BB9163FAA}" sibTransId="{7A4E466E-9C9D-4BD6-BC10-DBE5FD81C82E}"/>
    <dgm:cxn modelId="{322B3A62-B332-4E48-8567-43AEDA5E9ECC}" srcId="{224193D6-7D44-43B3-9705-B2D6F96895DE}" destId="{F85E4F34-8E4F-47D7-BCA0-75BB39174749}" srcOrd="10" destOrd="0" parTransId="{D6A97D0D-9374-4E0D-8DB5-B74C126E14F0}" sibTransId="{1BAB6092-1F04-4849-A86D-164CEF06E447}"/>
    <dgm:cxn modelId="{34772864-9488-3A4C-B55E-25501872F6F7}" type="presOf" srcId="{F85E4F34-8E4F-47D7-BCA0-75BB39174749}" destId="{F2D756EA-192B-EE42-B62F-987C1360D7F8}" srcOrd="0" destOrd="0" presId="urn:microsoft.com/office/officeart/2005/8/layout/vList2"/>
    <dgm:cxn modelId="{15FC3576-A727-FB40-B71B-BB424CD539CB}" type="presOf" srcId="{43059F6B-3D6C-40B4-B8DA-5D69323DF976}" destId="{A5939C61-B81A-9640-97ED-88929515A323}" srcOrd="0" destOrd="0" presId="urn:microsoft.com/office/officeart/2005/8/layout/vList2"/>
    <dgm:cxn modelId="{B65BBD83-9F27-254A-8037-29936E8DCA3D}" type="presOf" srcId="{40AFB809-FC5E-408A-BF00-11F3693EC05C}" destId="{A5939C61-B81A-9640-97ED-88929515A323}" srcOrd="0" destOrd="2" presId="urn:microsoft.com/office/officeart/2005/8/layout/vList2"/>
    <dgm:cxn modelId="{8C422486-7CFA-4956-8985-C84EBE456DB1}" srcId="{A6F004F5-6DEE-406E-8649-9D975C70BF80}" destId="{AC26E2AC-F5AB-47D9-A862-40BB6C089428}" srcOrd="3" destOrd="0" parTransId="{8FA5C8CF-9ACA-4F6D-8A91-F9F54D53C212}" sibTransId="{FAA90A8C-838A-472F-8B8C-A05E46070409}"/>
    <dgm:cxn modelId="{288FBE8D-64A2-3E41-B90A-FF3CE11B4EBC}" type="presOf" srcId="{70638E5F-40EF-4319-BA1B-99D350203077}" destId="{FE1DDA37-3B38-EC40-B58B-9D167ED74499}" srcOrd="0" destOrd="3" presId="urn:microsoft.com/office/officeart/2005/8/layout/vList2"/>
    <dgm:cxn modelId="{C24D9492-4732-7B42-9FF3-DED903A166A1}" type="presOf" srcId="{CAD57266-B60E-481F-944C-072B5BC7C1E1}" destId="{FE1DDA37-3B38-EC40-B58B-9D167ED74499}" srcOrd="0" destOrd="0" presId="urn:microsoft.com/office/officeart/2005/8/layout/vList2"/>
    <dgm:cxn modelId="{9370F694-16A2-4AAC-A94B-B63C692BED8F}" srcId="{A31E9481-9BEC-44C9-9908-860B5EE91712}" destId="{0C3A3FA1-CFF6-4DD2-8492-3CBD83BC7753}" srcOrd="0" destOrd="0" parTransId="{6EDC05B7-C73A-4C6D-8002-12723420E3CC}" sibTransId="{7AFCF96C-99BC-4E33-A9EB-EB88CFECC268}"/>
    <dgm:cxn modelId="{B41B4295-C126-134A-9FE0-7D3ABB0A50B7}" type="presOf" srcId="{C812F572-F46C-437B-9303-7172A730E09B}" destId="{FE1DDA37-3B38-EC40-B58B-9D167ED74499}" srcOrd="0" destOrd="2" presId="urn:microsoft.com/office/officeart/2005/8/layout/vList2"/>
    <dgm:cxn modelId="{051DFB95-4ABE-49B9-9CE2-6CED16A9958A}" srcId="{224193D6-7D44-43B3-9705-B2D6F96895DE}" destId="{5CE80D47-52C7-43BD-AD51-B871C98349F1}" srcOrd="3" destOrd="0" parTransId="{9E11EA14-3130-4DF1-9960-4A50C135A6BA}" sibTransId="{7C757351-779A-4C02-8A05-22BBE595D56F}"/>
    <dgm:cxn modelId="{5A59FCAA-3B68-2940-8482-5F3FF9E5EB88}" type="presOf" srcId="{76612F07-4F43-45C4-B4B9-3F7FC5183888}" destId="{A5939C61-B81A-9640-97ED-88929515A323}" srcOrd="0" destOrd="1" presId="urn:microsoft.com/office/officeart/2005/8/layout/vList2"/>
    <dgm:cxn modelId="{04A215AB-94A0-42F7-9663-BCDECB5B2257}" srcId="{E665B755-1A10-4F9A-A9CF-CC3F01D04CCC}" destId="{56E417B7-6761-48E5-B1E2-B3AAD5C98E9C}" srcOrd="1" destOrd="0" parTransId="{122A40F8-DB4D-4EAA-94F7-8C868348F2F3}" sibTransId="{204F96EB-6F57-4488-A9EF-534FC30A44C9}"/>
    <dgm:cxn modelId="{15C994AE-4370-4FA2-82BD-84C1FA29DC7E}" srcId="{224193D6-7D44-43B3-9705-B2D6F96895DE}" destId="{B2A863FB-3AD3-40EA-864F-22CAA106C079}" srcOrd="8" destOrd="0" parTransId="{72D7BC6C-8C08-4CF8-ADAF-92B29A7C2C62}" sibTransId="{E8061DFF-6781-479E-808A-3D46253D5657}"/>
    <dgm:cxn modelId="{465CE4C6-EABC-A841-B8BB-598C64AC50D7}" type="presOf" srcId="{A31E9481-9BEC-44C9-9908-860B5EE91712}" destId="{1DE073A5-760B-3845-9A1E-FDECB5664351}" srcOrd="0" destOrd="0" presId="urn:microsoft.com/office/officeart/2005/8/layout/vList2"/>
    <dgm:cxn modelId="{3332C5CC-B39B-C542-87D5-81462F8D15A4}" type="presOf" srcId="{F8BF5C90-FE0E-493C-BCE1-A7AFBA1CF26D}" destId="{6F9A1177-8744-1745-B4AE-D70309E1C7ED}" srcOrd="0" destOrd="1" presId="urn:microsoft.com/office/officeart/2005/8/layout/vList2"/>
    <dgm:cxn modelId="{1ED6A6CF-9B06-4F23-8215-78DF05FDE9AF}" srcId="{224193D6-7D44-43B3-9705-B2D6F96895DE}" destId="{68158C83-25E1-43C7-AAA0-8828C50326B4}" srcOrd="7" destOrd="0" parTransId="{CE53C49E-F80A-4879-9009-1CBC704111F3}" sibTransId="{D1164655-ADD2-4F66-B92E-BC19A51F358F}"/>
    <dgm:cxn modelId="{6838D0CF-566E-4E19-8B9F-8B2616068B9A}" srcId="{E665B755-1A10-4F9A-A9CF-CC3F01D04CCC}" destId="{70638E5F-40EF-4319-BA1B-99D350203077}" srcOrd="3" destOrd="0" parTransId="{28236665-D514-423B-A609-7BD9D76D8BCA}" sibTransId="{63601701-7C2A-4B8A-98EA-9FC945E871B0}"/>
    <dgm:cxn modelId="{F75090D9-7C3A-4757-BE12-04DDDBE742CA}" srcId="{224193D6-7D44-43B3-9705-B2D6F96895DE}" destId="{D6123A22-F661-42AF-A797-1D228CB7DCB6}" srcOrd="6" destOrd="0" parTransId="{7D36AE36-C9BD-4B0E-A7E0-740B32B72414}" sibTransId="{6F05E6E6-EF2D-4AFC-AAB5-EB5F3419EF8C}"/>
    <dgm:cxn modelId="{C16426DA-363D-4CF1-A4AF-85EE97CBF645}" srcId="{224193D6-7D44-43B3-9705-B2D6F96895DE}" destId="{F51B5025-4692-4D15-9700-8516114874C7}" srcOrd="9" destOrd="0" parTransId="{3A991B41-5EE3-47C8-BDF6-74631459488C}" sibTransId="{F1E64FF8-F6E2-40A9-BAFE-996AAC038CD1}"/>
    <dgm:cxn modelId="{632019DE-ACAF-49E2-8C17-B7CCDBF8B2BB}" srcId="{224193D6-7D44-43B3-9705-B2D6F96895DE}" destId="{A31E9481-9BEC-44C9-9908-860B5EE91712}" srcOrd="5" destOrd="0" parTransId="{0D52E522-678E-42B5-9055-7D4EF1FB1D4F}" sibTransId="{77C2D6F7-1DBC-4EED-8371-6F3A2836E6D6}"/>
    <dgm:cxn modelId="{7D3162E1-E1C1-4D1C-98BB-0C27C93A3D5B}" srcId="{A31E9481-9BEC-44C9-9908-860B5EE91712}" destId="{F8BF5C90-FE0E-493C-BCE1-A7AFBA1CF26D}" srcOrd="1" destOrd="0" parTransId="{757B2ED8-E909-4B40-BCB6-C4FD23F0849A}" sibTransId="{7F4AD65D-1EF9-4C1B-B29A-66370AA2C550}"/>
    <dgm:cxn modelId="{2428C8E3-CBD6-48DE-AC4D-ACFF50E1C3B7}" srcId="{A6F004F5-6DEE-406E-8649-9D975C70BF80}" destId="{76612F07-4F43-45C4-B4B9-3F7FC5183888}" srcOrd="1" destOrd="0" parTransId="{7D2E10CE-F7F7-4B7F-8E40-A1B29117E979}" sibTransId="{946BFE90-D061-4885-89F1-2A707CF232D8}"/>
    <dgm:cxn modelId="{720E39E8-1E87-624F-9E75-340ED7BA7F5D}" type="presOf" srcId="{A6F004F5-6DEE-406E-8649-9D975C70BF80}" destId="{8D3185B6-2A45-EE4B-B7DF-66BAFA98CAB4}" srcOrd="0" destOrd="0" presId="urn:microsoft.com/office/officeart/2005/8/layout/vList2"/>
    <dgm:cxn modelId="{460843E8-442B-DD45-B1EA-A59903A0AE84}" type="presOf" srcId="{2EAF8DC1-9050-4E59-B5D0-77AD757B3482}" destId="{71E03DD3-6814-A744-905B-617A4A487E55}" srcOrd="0" destOrd="0" presId="urn:microsoft.com/office/officeart/2005/8/layout/vList2"/>
    <dgm:cxn modelId="{CF0377EF-9A1C-4B83-9F64-BC1C3DFF77FD}" srcId="{A6F004F5-6DEE-406E-8649-9D975C70BF80}" destId="{43059F6B-3D6C-40B4-B8DA-5D69323DF976}" srcOrd="0" destOrd="0" parTransId="{4D3827E0-E37B-4EF9-B056-3C2A9692C3FF}" sibTransId="{0ED3E121-AD65-4627-9727-A3D04AA8B948}"/>
    <dgm:cxn modelId="{ED5420F2-0D0A-0647-AC7F-D1AC60A608DF}" type="presOf" srcId="{D1B1B4C2-E8D5-402C-8730-278533A9ABE3}" destId="{C7CF5F8E-7816-4D42-8F12-A86BFB3DE640}" srcOrd="0" destOrd="0" presId="urn:microsoft.com/office/officeart/2005/8/layout/vList2"/>
    <dgm:cxn modelId="{9817ABF2-5F49-614F-A3DA-FA526E553329}" type="presOf" srcId="{68158C83-25E1-43C7-AAA0-8828C50326B4}" destId="{EDD1E115-6698-BE42-A87A-8D9B2D1D40ED}" srcOrd="0" destOrd="0" presId="urn:microsoft.com/office/officeart/2005/8/layout/vList2"/>
    <dgm:cxn modelId="{3BD345F5-14C3-B14A-A5F3-E1AAC0AD6A71}" type="presOf" srcId="{224193D6-7D44-43B3-9705-B2D6F96895DE}" destId="{CC00D91F-823B-3B40-8B42-088267B1BA1E}" srcOrd="0" destOrd="0" presId="urn:microsoft.com/office/officeart/2005/8/layout/vList2"/>
    <dgm:cxn modelId="{AAE4BAFC-CF1E-8744-8887-063672A8F99D}" type="presOf" srcId="{E665B755-1A10-4F9A-A9CF-CC3F01D04CCC}" destId="{78FB4678-2D7C-5A42-AF3E-90C518CC3473}" srcOrd="0" destOrd="0" presId="urn:microsoft.com/office/officeart/2005/8/layout/vList2"/>
    <dgm:cxn modelId="{5C78037E-108C-5B4E-B167-780423434125}" type="presParOf" srcId="{CC00D91F-823B-3B40-8B42-088267B1BA1E}" destId="{71E03DD3-6814-A744-905B-617A4A487E55}" srcOrd="0" destOrd="0" presId="urn:microsoft.com/office/officeart/2005/8/layout/vList2"/>
    <dgm:cxn modelId="{4B6A793E-9D51-AB4C-96E9-B1453B958F24}" type="presParOf" srcId="{CC00D91F-823B-3B40-8B42-088267B1BA1E}" destId="{E1A7E875-7B07-4F41-BED5-89C17DCF6D49}" srcOrd="1" destOrd="0" presId="urn:microsoft.com/office/officeart/2005/8/layout/vList2"/>
    <dgm:cxn modelId="{D20EF3CF-D9CB-D743-9F3C-FC9C8BA59773}" type="presParOf" srcId="{CC00D91F-823B-3B40-8B42-088267B1BA1E}" destId="{C7CF5F8E-7816-4D42-8F12-A86BFB3DE640}" srcOrd="2" destOrd="0" presId="urn:microsoft.com/office/officeart/2005/8/layout/vList2"/>
    <dgm:cxn modelId="{3191C7E4-CFA6-B74E-B05E-E6D476FECBD2}" type="presParOf" srcId="{CC00D91F-823B-3B40-8B42-088267B1BA1E}" destId="{72E8878E-3D9D-2E4A-B4DA-43BF4E30CF91}" srcOrd="3" destOrd="0" presId="urn:microsoft.com/office/officeart/2005/8/layout/vList2"/>
    <dgm:cxn modelId="{CB964DCC-D4B2-C04D-8029-4FA5A33B6710}" type="presParOf" srcId="{CC00D91F-823B-3B40-8B42-088267B1BA1E}" destId="{8D3185B6-2A45-EE4B-B7DF-66BAFA98CAB4}" srcOrd="4" destOrd="0" presId="urn:microsoft.com/office/officeart/2005/8/layout/vList2"/>
    <dgm:cxn modelId="{ADB0D852-4CB9-B945-9B3D-AAA4896683C2}" type="presParOf" srcId="{CC00D91F-823B-3B40-8B42-088267B1BA1E}" destId="{A5939C61-B81A-9640-97ED-88929515A323}" srcOrd="5" destOrd="0" presId="urn:microsoft.com/office/officeart/2005/8/layout/vList2"/>
    <dgm:cxn modelId="{78E17C68-7440-B847-8DFC-0C7F562E98F6}" type="presParOf" srcId="{CC00D91F-823B-3B40-8B42-088267B1BA1E}" destId="{98333389-F0C1-964E-9DAB-10762D5D00FF}" srcOrd="6" destOrd="0" presId="urn:microsoft.com/office/officeart/2005/8/layout/vList2"/>
    <dgm:cxn modelId="{A0C4FAC8-57B0-B741-8509-E00A41760627}" type="presParOf" srcId="{CC00D91F-823B-3B40-8B42-088267B1BA1E}" destId="{E237EFCC-5596-1540-82C7-C926CC82B8EE}" srcOrd="7" destOrd="0" presId="urn:microsoft.com/office/officeart/2005/8/layout/vList2"/>
    <dgm:cxn modelId="{4E3D8626-E480-3343-AD5E-8EABB8DB3C1E}" type="presParOf" srcId="{CC00D91F-823B-3B40-8B42-088267B1BA1E}" destId="{78FB4678-2D7C-5A42-AF3E-90C518CC3473}" srcOrd="8" destOrd="0" presId="urn:microsoft.com/office/officeart/2005/8/layout/vList2"/>
    <dgm:cxn modelId="{1C18EA5A-4E5B-864E-87EB-3C0EFAE516B9}" type="presParOf" srcId="{CC00D91F-823B-3B40-8B42-088267B1BA1E}" destId="{FE1DDA37-3B38-EC40-B58B-9D167ED74499}" srcOrd="9" destOrd="0" presId="urn:microsoft.com/office/officeart/2005/8/layout/vList2"/>
    <dgm:cxn modelId="{9257AF4C-675C-2D43-90FB-A55A09B7DFB3}" type="presParOf" srcId="{CC00D91F-823B-3B40-8B42-088267B1BA1E}" destId="{1DE073A5-760B-3845-9A1E-FDECB5664351}" srcOrd="10" destOrd="0" presId="urn:microsoft.com/office/officeart/2005/8/layout/vList2"/>
    <dgm:cxn modelId="{40C56335-D05C-EB4B-AD2C-E2B8D519EDF5}" type="presParOf" srcId="{CC00D91F-823B-3B40-8B42-088267B1BA1E}" destId="{6F9A1177-8744-1745-B4AE-D70309E1C7ED}" srcOrd="11" destOrd="0" presId="urn:microsoft.com/office/officeart/2005/8/layout/vList2"/>
    <dgm:cxn modelId="{04A89D7C-AFCE-BE45-9A39-D6560A7FF5A3}" type="presParOf" srcId="{CC00D91F-823B-3B40-8B42-088267B1BA1E}" destId="{6E8FD053-D86C-3E47-9F1F-8EB6884AF324}" srcOrd="12" destOrd="0" presId="urn:microsoft.com/office/officeart/2005/8/layout/vList2"/>
    <dgm:cxn modelId="{16BA37D7-8F69-1D42-84BE-633149B75D0F}" type="presParOf" srcId="{CC00D91F-823B-3B40-8B42-088267B1BA1E}" destId="{CE4DD358-0966-CD48-883F-1E1DD4F55D0C}" srcOrd="13" destOrd="0" presId="urn:microsoft.com/office/officeart/2005/8/layout/vList2"/>
    <dgm:cxn modelId="{16D2501B-AF88-F74C-9EAA-8376713A554A}" type="presParOf" srcId="{CC00D91F-823B-3B40-8B42-088267B1BA1E}" destId="{EDD1E115-6698-BE42-A87A-8D9B2D1D40ED}" srcOrd="14" destOrd="0" presId="urn:microsoft.com/office/officeart/2005/8/layout/vList2"/>
    <dgm:cxn modelId="{439CBD12-9B3D-1148-8935-3EA85A4FD1B0}" type="presParOf" srcId="{CC00D91F-823B-3B40-8B42-088267B1BA1E}" destId="{793C27A5-62BF-9A4C-B47D-DD425095C31C}" srcOrd="15" destOrd="0" presId="urn:microsoft.com/office/officeart/2005/8/layout/vList2"/>
    <dgm:cxn modelId="{34141E43-1932-6144-87DF-8CB93EF10141}" type="presParOf" srcId="{CC00D91F-823B-3B40-8B42-088267B1BA1E}" destId="{C3ACD276-DC46-DD47-ADAE-4C8ECF342A4B}" srcOrd="16" destOrd="0" presId="urn:microsoft.com/office/officeart/2005/8/layout/vList2"/>
    <dgm:cxn modelId="{4DDAB840-7CD6-A840-AA7B-4F2E4E4E8F9F}" type="presParOf" srcId="{CC00D91F-823B-3B40-8B42-088267B1BA1E}" destId="{AFC58DFB-A5AF-FB4E-BCD9-7149A720F59F}" srcOrd="17" destOrd="0" presId="urn:microsoft.com/office/officeart/2005/8/layout/vList2"/>
    <dgm:cxn modelId="{31553F3A-0C35-4342-AE48-71488FB58457}" type="presParOf" srcId="{CC00D91F-823B-3B40-8B42-088267B1BA1E}" destId="{16965405-4EFE-0649-A05D-C16DDCF6FBE9}" srcOrd="18" destOrd="0" presId="urn:microsoft.com/office/officeart/2005/8/layout/vList2"/>
    <dgm:cxn modelId="{1AF99081-F771-604F-818A-C4C4B03D7AB4}" type="presParOf" srcId="{CC00D91F-823B-3B40-8B42-088267B1BA1E}" destId="{588C01F4-1AB7-CB42-9937-F928844B0800}" srcOrd="19" destOrd="0" presId="urn:microsoft.com/office/officeart/2005/8/layout/vList2"/>
    <dgm:cxn modelId="{714AC9AE-C97F-2244-9A03-05D4F68430C3}" type="presParOf" srcId="{CC00D91F-823B-3B40-8B42-088267B1BA1E}" destId="{F2D756EA-192B-EE42-B62F-987C1360D7F8}"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208E8D-7DA9-4C07-8E74-A269AE141A5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865894-F21D-45F4-A516-93A8F55E6D0B}">
      <dgm:prSet/>
      <dgm:spPr/>
      <dgm:t>
        <a:bodyPr/>
        <a:lstStyle/>
        <a:p>
          <a:pPr algn="ctr">
            <a:lnSpc>
              <a:spcPct val="100000"/>
            </a:lnSpc>
          </a:pPr>
          <a:r>
            <a:rPr lang="en-US" b="1" i="0"/>
            <a:t>AI 2025 system successfully deployed by end of Q2</a:t>
          </a:r>
          <a:r>
            <a:rPr lang="en-US" b="0" i="0"/>
            <a:t> with &gt;95% uptime.</a:t>
          </a:r>
          <a:endParaRPr lang="en-US"/>
        </a:p>
      </dgm:t>
    </dgm:pt>
    <dgm:pt modelId="{4FD1F12F-0C1F-4114-9A0F-2BC7F199462A}" type="parTrans" cxnId="{66787010-60E5-4863-B3E9-96861D895CE1}">
      <dgm:prSet/>
      <dgm:spPr/>
      <dgm:t>
        <a:bodyPr/>
        <a:lstStyle/>
        <a:p>
          <a:pPr algn="ctr"/>
          <a:endParaRPr lang="en-US"/>
        </a:p>
      </dgm:t>
    </dgm:pt>
    <dgm:pt modelId="{DD63AC43-DBA3-4280-B11C-A38CF641A6EC}" type="sibTrans" cxnId="{66787010-60E5-4863-B3E9-96861D895CE1}">
      <dgm:prSet/>
      <dgm:spPr/>
      <dgm:t>
        <a:bodyPr/>
        <a:lstStyle/>
        <a:p>
          <a:pPr algn="ctr"/>
          <a:endParaRPr lang="en-US"/>
        </a:p>
      </dgm:t>
    </dgm:pt>
    <dgm:pt modelId="{E56F2E65-FE0C-4082-B8F9-C8271F8E5194}">
      <dgm:prSet/>
      <dgm:spPr/>
      <dgm:t>
        <a:bodyPr/>
        <a:lstStyle/>
        <a:p>
          <a:pPr algn="ctr">
            <a:lnSpc>
              <a:spcPct val="100000"/>
            </a:lnSpc>
          </a:pPr>
          <a:r>
            <a:rPr lang="en-US" b="1" i="0"/>
            <a:t>10% improvement in forecasting accuracy</a:t>
          </a:r>
          <a:r>
            <a:rPr lang="en-US" b="0" i="0"/>
            <a:t> as measured by operational and financial data.</a:t>
          </a:r>
          <a:endParaRPr lang="en-US"/>
        </a:p>
      </dgm:t>
    </dgm:pt>
    <dgm:pt modelId="{FF456125-C6B5-4125-91F5-F51B5079C6C9}" type="parTrans" cxnId="{3BC08C45-C3F9-45CB-BAFA-8319248BF951}">
      <dgm:prSet/>
      <dgm:spPr/>
      <dgm:t>
        <a:bodyPr/>
        <a:lstStyle/>
        <a:p>
          <a:pPr algn="ctr"/>
          <a:endParaRPr lang="en-US"/>
        </a:p>
      </dgm:t>
    </dgm:pt>
    <dgm:pt modelId="{B4BEA515-B713-42A1-AB7B-D02945172EC1}" type="sibTrans" cxnId="{3BC08C45-C3F9-45CB-BAFA-8319248BF951}">
      <dgm:prSet/>
      <dgm:spPr/>
      <dgm:t>
        <a:bodyPr/>
        <a:lstStyle/>
        <a:p>
          <a:pPr algn="ctr"/>
          <a:endParaRPr lang="en-US"/>
        </a:p>
      </dgm:t>
    </dgm:pt>
    <dgm:pt modelId="{CA2F7E7C-DEDD-48AA-9E47-E6EE2BB867F0}">
      <dgm:prSet/>
      <dgm:spPr/>
      <dgm:t>
        <a:bodyPr/>
        <a:lstStyle/>
        <a:p>
          <a:pPr algn="ctr">
            <a:lnSpc>
              <a:spcPct val="100000"/>
            </a:lnSpc>
          </a:pPr>
          <a:r>
            <a:rPr lang="en-US" b="1" i="0"/>
            <a:t>15% cost reduction</a:t>
          </a:r>
          <a:r>
            <a:rPr lang="en-US" b="0" i="0"/>
            <a:t> in operational expenses directly attributable to AI-driven efficiencies.</a:t>
          </a:r>
          <a:endParaRPr lang="en-US"/>
        </a:p>
      </dgm:t>
    </dgm:pt>
    <dgm:pt modelId="{6D480EA0-C67B-4E72-BA00-6E5D47D0B97D}" type="parTrans" cxnId="{BDC1B5A5-DD9F-4213-A520-6AF6B1857C25}">
      <dgm:prSet/>
      <dgm:spPr/>
      <dgm:t>
        <a:bodyPr/>
        <a:lstStyle/>
        <a:p>
          <a:pPr algn="ctr"/>
          <a:endParaRPr lang="en-US"/>
        </a:p>
      </dgm:t>
    </dgm:pt>
    <dgm:pt modelId="{AE6B7082-9641-4168-9B4E-FD961B2D0C2E}" type="sibTrans" cxnId="{BDC1B5A5-DD9F-4213-A520-6AF6B1857C25}">
      <dgm:prSet/>
      <dgm:spPr/>
      <dgm:t>
        <a:bodyPr/>
        <a:lstStyle/>
        <a:p>
          <a:pPr algn="ctr"/>
          <a:endParaRPr lang="en-US"/>
        </a:p>
      </dgm:t>
    </dgm:pt>
    <dgm:pt modelId="{421F35AE-BA2B-4FA0-9AC5-6863704220A7}">
      <dgm:prSet/>
      <dgm:spPr/>
      <dgm:t>
        <a:bodyPr/>
        <a:lstStyle/>
        <a:p>
          <a:pPr algn="ctr">
            <a:lnSpc>
              <a:spcPct val="100000"/>
            </a:lnSpc>
          </a:pPr>
          <a:r>
            <a:rPr lang="en-US" b="0" i="0"/>
            <a:t>Full </a:t>
          </a:r>
          <a:r>
            <a:rPr lang="en-US" b="1" i="0"/>
            <a:t>stakeholder adoption</a:t>
          </a:r>
          <a:r>
            <a:rPr lang="en-US" b="0" i="0"/>
            <a:t> and alignment for merger negotiations.</a:t>
          </a:r>
          <a:endParaRPr lang="en-US"/>
        </a:p>
      </dgm:t>
    </dgm:pt>
    <dgm:pt modelId="{088332CF-B19B-432E-A7E2-9850FFF43AA5}" type="parTrans" cxnId="{0412B9E0-22D6-4FD4-B7F7-4001498C1848}">
      <dgm:prSet/>
      <dgm:spPr/>
      <dgm:t>
        <a:bodyPr/>
        <a:lstStyle/>
        <a:p>
          <a:pPr algn="ctr"/>
          <a:endParaRPr lang="en-US"/>
        </a:p>
      </dgm:t>
    </dgm:pt>
    <dgm:pt modelId="{D687DDE8-8E3A-434B-8124-FA404F6BA51A}" type="sibTrans" cxnId="{0412B9E0-22D6-4FD4-B7F7-4001498C1848}">
      <dgm:prSet/>
      <dgm:spPr/>
      <dgm:t>
        <a:bodyPr/>
        <a:lstStyle/>
        <a:p>
          <a:pPr algn="ctr"/>
          <a:endParaRPr lang="en-US"/>
        </a:p>
      </dgm:t>
    </dgm:pt>
    <dgm:pt modelId="{CB4E69B2-96C7-481C-8108-422C82E75E14}" type="pres">
      <dgm:prSet presAssocID="{D1208E8D-7DA9-4C07-8E74-A269AE141A51}" presName="root" presStyleCnt="0">
        <dgm:presLayoutVars>
          <dgm:dir/>
          <dgm:resizeHandles val="exact"/>
        </dgm:presLayoutVars>
      </dgm:prSet>
      <dgm:spPr/>
    </dgm:pt>
    <dgm:pt modelId="{D405F373-BFC9-4EA4-A562-AD6433BAF24C}" type="pres">
      <dgm:prSet presAssocID="{3D865894-F21D-45F4-A516-93A8F55E6D0B}" presName="compNode" presStyleCnt="0"/>
      <dgm:spPr/>
    </dgm:pt>
    <dgm:pt modelId="{15365295-ACC4-478E-836E-988A961CFC05}" type="pres">
      <dgm:prSet presAssocID="{3D865894-F21D-45F4-A516-93A8F55E6D0B}" presName="bgRect" presStyleLbl="bgShp" presStyleIdx="0" presStyleCnt="4"/>
      <dgm:spPr/>
    </dgm:pt>
    <dgm:pt modelId="{5B13F7C8-5DE7-43B4-9C4B-72CC79E32352}" type="pres">
      <dgm:prSet presAssocID="{3D865894-F21D-45F4-A516-93A8F55E6D0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0F52F084-690B-4041-867A-1442D0319A0A}" type="pres">
      <dgm:prSet presAssocID="{3D865894-F21D-45F4-A516-93A8F55E6D0B}" presName="spaceRect" presStyleCnt="0"/>
      <dgm:spPr/>
    </dgm:pt>
    <dgm:pt modelId="{F9D91542-ECC3-4703-8DCE-EA75433E2BDD}" type="pres">
      <dgm:prSet presAssocID="{3D865894-F21D-45F4-A516-93A8F55E6D0B}" presName="parTx" presStyleLbl="revTx" presStyleIdx="0" presStyleCnt="4">
        <dgm:presLayoutVars>
          <dgm:chMax val="0"/>
          <dgm:chPref val="0"/>
        </dgm:presLayoutVars>
      </dgm:prSet>
      <dgm:spPr/>
    </dgm:pt>
    <dgm:pt modelId="{E9AA3E5C-B417-4A2F-9C6A-4E8ADDA3E373}" type="pres">
      <dgm:prSet presAssocID="{DD63AC43-DBA3-4280-B11C-A38CF641A6EC}" presName="sibTrans" presStyleCnt="0"/>
      <dgm:spPr/>
    </dgm:pt>
    <dgm:pt modelId="{56485A87-20C6-4BA6-B089-4DB24D9FCAE6}" type="pres">
      <dgm:prSet presAssocID="{E56F2E65-FE0C-4082-B8F9-C8271F8E5194}" presName="compNode" presStyleCnt="0"/>
      <dgm:spPr/>
    </dgm:pt>
    <dgm:pt modelId="{49720EBD-DC5B-452B-B1DD-23978E55FAA1}" type="pres">
      <dgm:prSet presAssocID="{E56F2E65-FE0C-4082-B8F9-C8271F8E5194}" presName="bgRect" presStyleLbl="bgShp" presStyleIdx="1" presStyleCnt="4"/>
      <dgm:spPr/>
    </dgm:pt>
    <dgm:pt modelId="{F6AE2E5C-2EE7-4623-A3BC-8786EDBC4BBC}" type="pres">
      <dgm:prSet presAssocID="{E56F2E65-FE0C-4082-B8F9-C8271F8E51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53EBB435-8E49-45EF-ADF5-5A663F9C4DB6}" type="pres">
      <dgm:prSet presAssocID="{E56F2E65-FE0C-4082-B8F9-C8271F8E5194}" presName="spaceRect" presStyleCnt="0"/>
      <dgm:spPr/>
    </dgm:pt>
    <dgm:pt modelId="{9632C6A2-A6E3-47F4-B4B8-F6702273B8C8}" type="pres">
      <dgm:prSet presAssocID="{E56F2E65-FE0C-4082-B8F9-C8271F8E5194}" presName="parTx" presStyleLbl="revTx" presStyleIdx="1" presStyleCnt="4">
        <dgm:presLayoutVars>
          <dgm:chMax val="0"/>
          <dgm:chPref val="0"/>
        </dgm:presLayoutVars>
      </dgm:prSet>
      <dgm:spPr/>
    </dgm:pt>
    <dgm:pt modelId="{0C4F8077-5525-4746-B013-D91364F88C72}" type="pres">
      <dgm:prSet presAssocID="{B4BEA515-B713-42A1-AB7B-D02945172EC1}" presName="sibTrans" presStyleCnt="0"/>
      <dgm:spPr/>
    </dgm:pt>
    <dgm:pt modelId="{9287EB07-C116-4566-BB27-16DA40616504}" type="pres">
      <dgm:prSet presAssocID="{CA2F7E7C-DEDD-48AA-9E47-E6EE2BB867F0}" presName="compNode" presStyleCnt="0"/>
      <dgm:spPr/>
    </dgm:pt>
    <dgm:pt modelId="{A37D2E2F-79DF-4A39-81CF-5EFD5ADD2F8F}" type="pres">
      <dgm:prSet presAssocID="{CA2F7E7C-DEDD-48AA-9E47-E6EE2BB867F0}" presName="bgRect" presStyleLbl="bgShp" presStyleIdx="2" presStyleCnt="4"/>
      <dgm:spPr/>
    </dgm:pt>
    <dgm:pt modelId="{CF3648B4-5664-4C86-8C99-1F702B76D1DE}" type="pres">
      <dgm:prSet presAssocID="{CA2F7E7C-DEDD-48AA-9E47-E6EE2BB867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EBFA3461-2820-4395-B8CC-746AB613F10D}" type="pres">
      <dgm:prSet presAssocID="{CA2F7E7C-DEDD-48AA-9E47-E6EE2BB867F0}" presName="spaceRect" presStyleCnt="0"/>
      <dgm:spPr/>
    </dgm:pt>
    <dgm:pt modelId="{29D2F365-1F0A-4BC6-954B-02C6316B733D}" type="pres">
      <dgm:prSet presAssocID="{CA2F7E7C-DEDD-48AA-9E47-E6EE2BB867F0}" presName="parTx" presStyleLbl="revTx" presStyleIdx="2" presStyleCnt="4">
        <dgm:presLayoutVars>
          <dgm:chMax val="0"/>
          <dgm:chPref val="0"/>
        </dgm:presLayoutVars>
      </dgm:prSet>
      <dgm:spPr/>
    </dgm:pt>
    <dgm:pt modelId="{79F28613-76B6-4631-B8E7-0835C3B8B2CC}" type="pres">
      <dgm:prSet presAssocID="{AE6B7082-9641-4168-9B4E-FD961B2D0C2E}" presName="sibTrans" presStyleCnt="0"/>
      <dgm:spPr/>
    </dgm:pt>
    <dgm:pt modelId="{5D4886BD-1003-48EA-8615-DACD6CDA952C}" type="pres">
      <dgm:prSet presAssocID="{421F35AE-BA2B-4FA0-9AC5-6863704220A7}" presName="compNode" presStyleCnt="0"/>
      <dgm:spPr/>
    </dgm:pt>
    <dgm:pt modelId="{4E2E56FE-ED75-4A6F-A160-2CDE1A57982A}" type="pres">
      <dgm:prSet presAssocID="{421F35AE-BA2B-4FA0-9AC5-6863704220A7}" presName="bgRect" presStyleLbl="bgShp" presStyleIdx="3" presStyleCnt="4"/>
      <dgm:spPr/>
    </dgm:pt>
    <dgm:pt modelId="{06E986C7-5C28-4C13-8ECF-3E85AA9D5C63}" type="pres">
      <dgm:prSet presAssocID="{421F35AE-BA2B-4FA0-9AC5-6863704220A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89B3950E-8280-4255-BAEF-D4E0CB94A8EC}" type="pres">
      <dgm:prSet presAssocID="{421F35AE-BA2B-4FA0-9AC5-6863704220A7}" presName="spaceRect" presStyleCnt="0"/>
      <dgm:spPr/>
    </dgm:pt>
    <dgm:pt modelId="{5B9E5A1B-32AF-48C1-89B7-000C707898B7}" type="pres">
      <dgm:prSet presAssocID="{421F35AE-BA2B-4FA0-9AC5-6863704220A7}" presName="parTx" presStyleLbl="revTx" presStyleIdx="3" presStyleCnt="4">
        <dgm:presLayoutVars>
          <dgm:chMax val="0"/>
          <dgm:chPref val="0"/>
        </dgm:presLayoutVars>
      </dgm:prSet>
      <dgm:spPr/>
    </dgm:pt>
  </dgm:ptLst>
  <dgm:cxnLst>
    <dgm:cxn modelId="{66787010-60E5-4863-B3E9-96861D895CE1}" srcId="{D1208E8D-7DA9-4C07-8E74-A269AE141A51}" destId="{3D865894-F21D-45F4-A516-93A8F55E6D0B}" srcOrd="0" destOrd="0" parTransId="{4FD1F12F-0C1F-4114-9A0F-2BC7F199462A}" sibTransId="{DD63AC43-DBA3-4280-B11C-A38CF641A6EC}"/>
    <dgm:cxn modelId="{3BC08C45-C3F9-45CB-BAFA-8319248BF951}" srcId="{D1208E8D-7DA9-4C07-8E74-A269AE141A51}" destId="{E56F2E65-FE0C-4082-B8F9-C8271F8E5194}" srcOrd="1" destOrd="0" parTransId="{FF456125-C6B5-4125-91F5-F51B5079C6C9}" sibTransId="{B4BEA515-B713-42A1-AB7B-D02945172EC1}"/>
    <dgm:cxn modelId="{254E6C97-9B96-B743-B21E-82841EE68C68}" type="presOf" srcId="{E56F2E65-FE0C-4082-B8F9-C8271F8E5194}" destId="{9632C6A2-A6E3-47F4-B4B8-F6702273B8C8}" srcOrd="0" destOrd="0" presId="urn:microsoft.com/office/officeart/2018/2/layout/IconVerticalSolidList"/>
    <dgm:cxn modelId="{BDC1B5A5-DD9F-4213-A520-6AF6B1857C25}" srcId="{D1208E8D-7DA9-4C07-8E74-A269AE141A51}" destId="{CA2F7E7C-DEDD-48AA-9E47-E6EE2BB867F0}" srcOrd="2" destOrd="0" parTransId="{6D480EA0-C67B-4E72-BA00-6E5D47D0B97D}" sibTransId="{AE6B7082-9641-4168-9B4E-FD961B2D0C2E}"/>
    <dgm:cxn modelId="{8385BBA5-1E74-4D48-94D9-12671DF64005}" type="presOf" srcId="{421F35AE-BA2B-4FA0-9AC5-6863704220A7}" destId="{5B9E5A1B-32AF-48C1-89B7-000C707898B7}" srcOrd="0" destOrd="0" presId="urn:microsoft.com/office/officeart/2018/2/layout/IconVerticalSolidList"/>
    <dgm:cxn modelId="{BB1165B1-865E-2C42-A6D2-1E8B158B67C2}" type="presOf" srcId="{3D865894-F21D-45F4-A516-93A8F55E6D0B}" destId="{F9D91542-ECC3-4703-8DCE-EA75433E2BDD}" srcOrd="0" destOrd="0" presId="urn:microsoft.com/office/officeart/2018/2/layout/IconVerticalSolidList"/>
    <dgm:cxn modelId="{A20A04C0-E7A3-B546-A037-13E6F5943735}" type="presOf" srcId="{D1208E8D-7DA9-4C07-8E74-A269AE141A51}" destId="{CB4E69B2-96C7-481C-8108-422C82E75E14}" srcOrd="0" destOrd="0" presId="urn:microsoft.com/office/officeart/2018/2/layout/IconVerticalSolidList"/>
    <dgm:cxn modelId="{0412B9E0-22D6-4FD4-B7F7-4001498C1848}" srcId="{D1208E8D-7DA9-4C07-8E74-A269AE141A51}" destId="{421F35AE-BA2B-4FA0-9AC5-6863704220A7}" srcOrd="3" destOrd="0" parTransId="{088332CF-B19B-432E-A7E2-9850FFF43AA5}" sibTransId="{D687DDE8-8E3A-434B-8124-FA404F6BA51A}"/>
    <dgm:cxn modelId="{9680F2FE-035F-3A42-B9B2-20173651586D}" type="presOf" srcId="{CA2F7E7C-DEDD-48AA-9E47-E6EE2BB867F0}" destId="{29D2F365-1F0A-4BC6-954B-02C6316B733D}" srcOrd="0" destOrd="0" presId="urn:microsoft.com/office/officeart/2018/2/layout/IconVerticalSolidList"/>
    <dgm:cxn modelId="{2014A96C-7F8D-4942-B3CD-92C5757908E2}" type="presParOf" srcId="{CB4E69B2-96C7-481C-8108-422C82E75E14}" destId="{D405F373-BFC9-4EA4-A562-AD6433BAF24C}" srcOrd="0" destOrd="0" presId="urn:microsoft.com/office/officeart/2018/2/layout/IconVerticalSolidList"/>
    <dgm:cxn modelId="{B7A51F9D-A7E4-264F-98D6-5B43B9904115}" type="presParOf" srcId="{D405F373-BFC9-4EA4-A562-AD6433BAF24C}" destId="{15365295-ACC4-478E-836E-988A961CFC05}" srcOrd="0" destOrd="0" presId="urn:microsoft.com/office/officeart/2018/2/layout/IconVerticalSolidList"/>
    <dgm:cxn modelId="{8EDF07B0-8A27-BB4C-A056-983BEAE01580}" type="presParOf" srcId="{D405F373-BFC9-4EA4-A562-AD6433BAF24C}" destId="{5B13F7C8-5DE7-43B4-9C4B-72CC79E32352}" srcOrd="1" destOrd="0" presId="urn:microsoft.com/office/officeart/2018/2/layout/IconVerticalSolidList"/>
    <dgm:cxn modelId="{B679603B-F42A-4949-85B6-2A1513A2B60F}" type="presParOf" srcId="{D405F373-BFC9-4EA4-A562-AD6433BAF24C}" destId="{0F52F084-690B-4041-867A-1442D0319A0A}" srcOrd="2" destOrd="0" presId="urn:microsoft.com/office/officeart/2018/2/layout/IconVerticalSolidList"/>
    <dgm:cxn modelId="{3BB24567-37E1-B744-8C4B-146B89E561AB}" type="presParOf" srcId="{D405F373-BFC9-4EA4-A562-AD6433BAF24C}" destId="{F9D91542-ECC3-4703-8DCE-EA75433E2BDD}" srcOrd="3" destOrd="0" presId="urn:microsoft.com/office/officeart/2018/2/layout/IconVerticalSolidList"/>
    <dgm:cxn modelId="{30339B88-5E9B-7F49-A17D-EFF5B5E6E1B2}" type="presParOf" srcId="{CB4E69B2-96C7-481C-8108-422C82E75E14}" destId="{E9AA3E5C-B417-4A2F-9C6A-4E8ADDA3E373}" srcOrd="1" destOrd="0" presId="urn:microsoft.com/office/officeart/2018/2/layout/IconVerticalSolidList"/>
    <dgm:cxn modelId="{39437635-5201-3E41-A43D-CC350396E864}" type="presParOf" srcId="{CB4E69B2-96C7-481C-8108-422C82E75E14}" destId="{56485A87-20C6-4BA6-B089-4DB24D9FCAE6}" srcOrd="2" destOrd="0" presId="urn:microsoft.com/office/officeart/2018/2/layout/IconVerticalSolidList"/>
    <dgm:cxn modelId="{61043C86-464B-0E49-9170-2018E4A6BA91}" type="presParOf" srcId="{56485A87-20C6-4BA6-B089-4DB24D9FCAE6}" destId="{49720EBD-DC5B-452B-B1DD-23978E55FAA1}" srcOrd="0" destOrd="0" presId="urn:microsoft.com/office/officeart/2018/2/layout/IconVerticalSolidList"/>
    <dgm:cxn modelId="{0A702E2D-9017-5E4B-B60E-99190F4BFC52}" type="presParOf" srcId="{56485A87-20C6-4BA6-B089-4DB24D9FCAE6}" destId="{F6AE2E5C-2EE7-4623-A3BC-8786EDBC4BBC}" srcOrd="1" destOrd="0" presId="urn:microsoft.com/office/officeart/2018/2/layout/IconVerticalSolidList"/>
    <dgm:cxn modelId="{B82E0656-841F-6B49-8972-7B0A7B18C9BA}" type="presParOf" srcId="{56485A87-20C6-4BA6-B089-4DB24D9FCAE6}" destId="{53EBB435-8E49-45EF-ADF5-5A663F9C4DB6}" srcOrd="2" destOrd="0" presId="urn:microsoft.com/office/officeart/2018/2/layout/IconVerticalSolidList"/>
    <dgm:cxn modelId="{B4107532-AA1F-DF4A-BDBC-24479EC6B6C9}" type="presParOf" srcId="{56485A87-20C6-4BA6-B089-4DB24D9FCAE6}" destId="{9632C6A2-A6E3-47F4-B4B8-F6702273B8C8}" srcOrd="3" destOrd="0" presId="urn:microsoft.com/office/officeart/2018/2/layout/IconVerticalSolidList"/>
    <dgm:cxn modelId="{762788E8-EC38-8A42-B9F4-7BBEACDB3B99}" type="presParOf" srcId="{CB4E69B2-96C7-481C-8108-422C82E75E14}" destId="{0C4F8077-5525-4746-B013-D91364F88C72}" srcOrd="3" destOrd="0" presId="urn:microsoft.com/office/officeart/2018/2/layout/IconVerticalSolidList"/>
    <dgm:cxn modelId="{955D4ECC-7657-2C44-A1E1-808EA17B2C9F}" type="presParOf" srcId="{CB4E69B2-96C7-481C-8108-422C82E75E14}" destId="{9287EB07-C116-4566-BB27-16DA40616504}" srcOrd="4" destOrd="0" presId="urn:microsoft.com/office/officeart/2018/2/layout/IconVerticalSolidList"/>
    <dgm:cxn modelId="{4A1111F1-3170-AA40-B87D-6E2A7A588F66}" type="presParOf" srcId="{9287EB07-C116-4566-BB27-16DA40616504}" destId="{A37D2E2F-79DF-4A39-81CF-5EFD5ADD2F8F}" srcOrd="0" destOrd="0" presId="urn:microsoft.com/office/officeart/2018/2/layout/IconVerticalSolidList"/>
    <dgm:cxn modelId="{808A22EE-7BCA-5347-8FEE-41EC745333E4}" type="presParOf" srcId="{9287EB07-C116-4566-BB27-16DA40616504}" destId="{CF3648B4-5664-4C86-8C99-1F702B76D1DE}" srcOrd="1" destOrd="0" presId="urn:microsoft.com/office/officeart/2018/2/layout/IconVerticalSolidList"/>
    <dgm:cxn modelId="{1583E9CB-B2E4-1047-94AC-4CA0CC5186FB}" type="presParOf" srcId="{9287EB07-C116-4566-BB27-16DA40616504}" destId="{EBFA3461-2820-4395-B8CC-746AB613F10D}" srcOrd="2" destOrd="0" presId="urn:microsoft.com/office/officeart/2018/2/layout/IconVerticalSolidList"/>
    <dgm:cxn modelId="{27D526B1-3354-CA47-A8DA-6A1629718074}" type="presParOf" srcId="{9287EB07-C116-4566-BB27-16DA40616504}" destId="{29D2F365-1F0A-4BC6-954B-02C6316B733D}" srcOrd="3" destOrd="0" presId="urn:microsoft.com/office/officeart/2018/2/layout/IconVerticalSolidList"/>
    <dgm:cxn modelId="{A8EBE523-B7F8-7D48-B137-4F095C93350E}" type="presParOf" srcId="{CB4E69B2-96C7-481C-8108-422C82E75E14}" destId="{79F28613-76B6-4631-B8E7-0835C3B8B2CC}" srcOrd="5" destOrd="0" presId="urn:microsoft.com/office/officeart/2018/2/layout/IconVerticalSolidList"/>
    <dgm:cxn modelId="{FC761D89-B836-524A-B2AA-8E2B6B9093FC}" type="presParOf" srcId="{CB4E69B2-96C7-481C-8108-422C82E75E14}" destId="{5D4886BD-1003-48EA-8615-DACD6CDA952C}" srcOrd="6" destOrd="0" presId="urn:microsoft.com/office/officeart/2018/2/layout/IconVerticalSolidList"/>
    <dgm:cxn modelId="{6219C6EB-B567-184A-AE4B-6C6F52120F45}" type="presParOf" srcId="{5D4886BD-1003-48EA-8615-DACD6CDA952C}" destId="{4E2E56FE-ED75-4A6F-A160-2CDE1A57982A}" srcOrd="0" destOrd="0" presId="urn:microsoft.com/office/officeart/2018/2/layout/IconVerticalSolidList"/>
    <dgm:cxn modelId="{560468A4-F685-4D43-B221-75C07D95F703}" type="presParOf" srcId="{5D4886BD-1003-48EA-8615-DACD6CDA952C}" destId="{06E986C7-5C28-4C13-8ECF-3E85AA9D5C63}" srcOrd="1" destOrd="0" presId="urn:microsoft.com/office/officeart/2018/2/layout/IconVerticalSolidList"/>
    <dgm:cxn modelId="{FEEE6973-1000-8B47-B290-D07CE246E0D9}" type="presParOf" srcId="{5D4886BD-1003-48EA-8615-DACD6CDA952C}" destId="{89B3950E-8280-4255-BAEF-D4E0CB94A8EC}" srcOrd="2" destOrd="0" presId="urn:microsoft.com/office/officeart/2018/2/layout/IconVerticalSolidList"/>
    <dgm:cxn modelId="{340D04EB-D1CF-9A4B-8C1B-624E722001AC}" type="presParOf" srcId="{5D4886BD-1003-48EA-8615-DACD6CDA952C}" destId="{5B9E5A1B-32AF-48C1-89B7-000C707898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137E83-0D94-4FF0-B23D-FE54D9C551B9}" type="doc">
      <dgm:prSet loTypeId="urn:microsoft.com/office/officeart/2005/8/layout/hierarchy3" loCatId="hierarchy" qsTypeId="urn:microsoft.com/office/officeart/2005/8/quickstyle/simple1" qsCatId="simple" csTypeId="urn:microsoft.com/office/officeart/2005/8/colors/accent5_2" csCatId="accent5" phldr="1"/>
      <dgm:spPr/>
      <dgm:t>
        <a:bodyPr/>
        <a:lstStyle/>
        <a:p>
          <a:endParaRPr lang="en-US"/>
        </a:p>
      </dgm:t>
    </dgm:pt>
    <dgm:pt modelId="{AFACFA2D-D2B6-4204-BA3E-15932ABEEB48}">
      <dgm:prSet/>
      <dgm:spPr/>
      <dgm:t>
        <a:bodyPr/>
        <a:lstStyle/>
        <a:p>
          <a:pPr algn="ctr"/>
          <a:r>
            <a:rPr lang="en-US" b="1" i="0" dirty="0"/>
            <a:t>Internal Stakeholders</a:t>
          </a:r>
          <a:endParaRPr lang="en-US" dirty="0"/>
        </a:p>
      </dgm:t>
    </dgm:pt>
    <dgm:pt modelId="{D8F86E06-7C92-46B4-9516-3C003AD61576}" type="parTrans" cxnId="{E8E33FE3-4063-489C-8018-FF7A8113FE1B}">
      <dgm:prSet/>
      <dgm:spPr/>
      <dgm:t>
        <a:bodyPr/>
        <a:lstStyle/>
        <a:p>
          <a:pPr algn="ctr"/>
          <a:endParaRPr lang="en-US"/>
        </a:p>
      </dgm:t>
    </dgm:pt>
    <dgm:pt modelId="{D573461B-C605-48EB-92C0-2C8B35D01202}" type="sibTrans" cxnId="{E8E33FE3-4063-489C-8018-FF7A8113FE1B}">
      <dgm:prSet/>
      <dgm:spPr/>
      <dgm:t>
        <a:bodyPr/>
        <a:lstStyle/>
        <a:p>
          <a:pPr algn="ctr"/>
          <a:endParaRPr lang="en-US"/>
        </a:p>
      </dgm:t>
    </dgm:pt>
    <dgm:pt modelId="{D8B1522B-0FFD-4157-902D-3DBA694B36DE}">
      <dgm:prSet/>
      <dgm:spPr/>
      <dgm:t>
        <a:bodyPr/>
        <a:lstStyle/>
        <a:p>
          <a:pPr algn="ctr"/>
          <a:r>
            <a:rPr lang="en-US" b="1" i="0" dirty="0"/>
            <a:t>Project Sponsor (CEO, CTO, Senior Executives)</a:t>
          </a:r>
          <a:endParaRPr lang="en-US" dirty="0"/>
        </a:p>
      </dgm:t>
    </dgm:pt>
    <dgm:pt modelId="{94C69894-9D4B-444C-9E82-5C574734EC61}" type="parTrans" cxnId="{6ED7D1CE-9228-4805-B27F-8E0A0BD707CF}">
      <dgm:prSet/>
      <dgm:spPr/>
      <dgm:t>
        <a:bodyPr/>
        <a:lstStyle/>
        <a:p>
          <a:pPr algn="ctr"/>
          <a:endParaRPr lang="en-US"/>
        </a:p>
      </dgm:t>
    </dgm:pt>
    <dgm:pt modelId="{90160085-CFF6-4A5A-851F-C87EB0CA2044}" type="sibTrans" cxnId="{6ED7D1CE-9228-4805-B27F-8E0A0BD707CF}">
      <dgm:prSet/>
      <dgm:spPr/>
      <dgm:t>
        <a:bodyPr/>
        <a:lstStyle/>
        <a:p>
          <a:pPr algn="ctr"/>
          <a:endParaRPr lang="en-US"/>
        </a:p>
      </dgm:t>
    </dgm:pt>
    <dgm:pt modelId="{BE2457D8-EAAC-41E1-B561-8E45780665B6}">
      <dgm:prSet/>
      <dgm:spPr/>
      <dgm:t>
        <a:bodyPr/>
        <a:lstStyle/>
        <a:p>
          <a:pPr algn="ctr"/>
          <a:r>
            <a:rPr lang="en-US" b="1" i="0" dirty="0"/>
            <a:t>Role:</a:t>
          </a:r>
          <a:r>
            <a:rPr lang="en-US" b="0" i="0" dirty="0"/>
            <a:t> Oversee the strategic direction of AI 2025 and its integration with the ongoing merger. Their primary goal is to ensure that AI 2025 delivers business value by improving demand forecasting, reducing costs, and facilitating smoother post-merger integration.</a:t>
          </a:r>
          <a:endParaRPr lang="en-US" dirty="0"/>
        </a:p>
      </dgm:t>
    </dgm:pt>
    <dgm:pt modelId="{C45E7441-D7AC-44DA-9616-2335D3A38502}" type="parTrans" cxnId="{CBF97624-E7E0-42ED-8870-601006CC5325}">
      <dgm:prSet/>
      <dgm:spPr/>
      <dgm:t>
        <a:bodyPr/>
        <a:lstStyle/>
        <a:p>
          <a:pPr algn="ctr"/>
          <a:endParaRPr lang="en-US"/>
        </a:p>
      </dgm:t>
    </dgm:pt>
    <dgm:pt modelId="{CDE0B28A-CC1D-4411-950B-4AED7F7F30A8}" type="sibTrans" cxnId="{CBF97624-E7E0-42ED-8870-601006CC5325}">
      <dgm:prSet/>
      <dgm:spPr/>
      <dgm:t>
        <a:bodyPr/>
        <a:lstStyle/>
        <a:p>
          <a:pPr algn="ctr"/>
          <a:endParaRPr lang="en-US"/>
        </a:p>
      </dgm:t>
    </dgm:pt>
    <dgm:pt modelId="{3B4AA705-5631-4553-B4B9-F31C877652EE}">
      <dgm:prSet/>
      <dgm:spPr/>
      <dgm:t>
        <a:bodyPr/>
        <a:lstStyle/>
        <a:p>
          <a:pPr algn="ctr"/>
          <a:r>
            <a:rPr lang="en-US" b="1" i="0"/>
            <a:t>Interest:</a:t>
          </a:r>
          <a:r>
            <a:rPr lang="en-US" b="0" i="0"/>
            <a:t> Achieving the overarching business goals of cost reduction, operational efficiency, and a competitive edge in the market (especially in the context of the merger). They will closely monitor the project's success as it directly impacts shareholder value.</a:t>
          </a:r>
          <a:endParaRPr lang="en-US"/>
        </a:p>
      </dgm:t>
    </dgm:pt>
    <dgm:pt modelId="{AC0E9F89-8A6E-4519-B08E-7D40F6882ABB}" type="parTrans" cxnId="{46C93527-0341-42E8-974C-219FA5272775}">
      <dgm:prSet/>
      <dgm:spPr/>
      <dgm:t>
        <a:bodyPr/>
        <a:lstStyle/>
        <a:p>
          <a:pPr algn="ctr"/>
          <a:endParaRPr lang="en-US"/>
        </a:p>
      </dgm:t>
    </dgm:pt>
    <dgm:pt modelId="{E5A54489-239B-4119-85B3-A2064AEB10D4}" type="sibTrans" cxnId="{46C93527-0341-42E8-974C-219FA5272775}">
      <dgm:prSet/>
      <dgm:spPr/>
      <dgm:t>
        <a:bodyPr/>
        <a:lstStyle/>
        <a:p>
          <a:pPr algn="ctr"/>
          <a:endParaRPr lang="en-US"/>
        </a:p>
      </dgm:t>
    </dgm:pt>
    <dgm:pt modelId="{7F1258F7-A2FC-4A8D-A6D3-1CBFCA1A9337}">
      <dgm:prSet/>
      <dgm:spPr/>
      <dgm:t>
        <a:bodyPr/>
        <a:lstStyle/>
        <a:p>
          <a:pPr algn="ctr"/>
          <a:r>
            <a:rPr lang="en-US" b="1" i="0"/>
            <a:t>Challenges:</a:t>
          </a:r>
          <a:r>
            <a:rPr lang="en-US" b="0" i="0"/>
            <a:t> Balancing executive pressure for quick results with the need for careful planning and execution.</a:t>
          </a:r>
          <a:endParaRPr lang="en-US"/>
        </a:p>
      </dgm:t>
    </dgm:pt>
    <dgm:pt modelId="{1C1FF9D5-3435-4924-B866-7C2A02941C59}" type="parTrans" cxnId="{627C7155-D3D1-417A-BD48-ADFB27A77D68}">
      <dgm:prSet/>
      <dgm:spPr/>
      <dgm:t>
        <a:bodyPr/>
        <a:lstStyle/>
        <a:p>
          <a:pPr algn="ctr"/>
          <a:endParaRPr lang="en-US"/>
        </a:p>
      </dgm:t>
    </dgm:pt>
    <dgm:pt modelId="{A636CD38-A3A6-4B4C-8649-CFB9A648E8A1}" type="sibTrans" cxnId="{627C7155-D3D1-417A-BD48-ADFB27A77D68}">
      <dgm:prSet/>
      <dgm:spPr/>
      <dgm:t>
        <a:bodyPr/>
        <a:lstStyle/>
        <a:p>
          <a:pPr algn="ctr"/>
          <a:endParaRPr lang="en-US"/>
        </a:p>
      </dgm:t>
    </dgm:pt>
    <dgm:pt modelId="{3AC19197-1FC0-48A0-9D34-CCCE5E2E7C40}">
      <dgm:prSet/>
      <dgm:spPr/>
      <dgm:t>
        <a:bodyPr/>
        <a:lstStyle/>
        <a:p>
          <a:pPr algn="ctr"/>
          <a:r>
            <a:rPr lang="en-US" b="1" i="0" dirty="0"/>
            <a:t>Project Manager (Me - Consultant)</a:t>
          </a:r>
          <a:endParaRPr lang="en-US" dirty="0"/>
        </a:p>
      </dgm:t>
    </dgm:pt>
    <dgm:pt modelId="{00698D84-7D5B-4EA7-AABA-8927279AEC15}" type="parTrans" cxnId="{9AE45BDC-E726-4F3E-9929-E3C9786A9208}">
      <dgm:prSet/>
      <dgm:spPr/>
      <dgm:t>
        <a:bodyPr/>
        <a:lstStyle/>
        <a:p>
          <a:pPr algn="ctr"/>
          <a:endParaRPr lang="en-US"/>
        </a:p>
      </dgm:t>
    </dgm:pt>
    <dgm:pt modelId="{77580305-E34B-492F-8630-554F0D631443}" type="sibTrans" cxnId="{9AE45BDC-E726-4F3E-9929-E3C9786A9208}">
      <dgm:prSet/>
      <dgm:spPr/>
      <dgm:t>
        <a:bodyPr/>
        <a:lstStyle/>
        <a:p>
          <a:pPr algn="ctr"/>
          <a:endParaRPr lang="en-US"/>
        </a:p>
      </dgm:t>
    </dgm:pt>
    <dgm:pt modelId="{8E9D8713-D397-454B-BA5C-4497222AF48B}">
      <dgm:prSet/>
      <dgm:spPr/>
      <dgm:t>
        <a:bodyPr/>
        <a:lstStyle/>
        <a:p>
          <a:pPr algn="ctr"/>
          <a:r>
            <a:rPr lang="en-US" b="1" i="0"/>
            <a:t>Role:</a:t>
          </a:r>
          <a:r>
            <a:rPr lang="en-US" b="0" i="0"/>
            <a:t> Responsible for overall project execution, leading the integration of AI 2025, managing stakeholders, and ensuring the smooth rollout of the AI tool before the merger. You'll need to guide both the IT team and the business units through this transition.</a:t>
          </a:r>
          <a:endParaRPr lang="en-US"/>
        </a:p>
      </dgm:t>
    </dgm:pt>
    <dgm:pt modelId="{B091A8B3-DDB7-4919-B89E-6FE6A79C2F83}" type="parTrans" cxnId="{88AEB783-6079-4A86-93CB-4F24B2CA466F}">
      <dgm:prSet/>
      <dgm:spPr/>
      <dgm:t>
        <a:bodyPr/>
        <a:lstStyle/>
        <a:p>
          <a:pPr algn="ctr"/>
          <a:endParaRPr lang="en-US"/>
        </a:p>
      </dgm:t>
    </dgm:pt>
    <dgm:pt modelId="{C4957570-191E-4451-854E-5C7EB8A89A54}" type="sibTrans" cxnId="{88AEB783-6079-4A86-93CB-4F24B2CA466F}">
      <dgm:prSet/>
      <dgm:spPr/>
      <dgm:t>
        <a:bodyPr/>
        <a:lstStyle/>
        <a:p>
          <a:pPr algn="ctr"/>
          <a:endParaRPr lang="en-US"/>
        </a:p>
      </dgm:t>
    </dgm:pt>
    <dgm:pt modelId="{22CC0A1F-8616-4372-87ED-E472B68460A3}">
      <dgm:prSet/>
      <dgm:spPr/>
      <dgm:t>
        <a:bodyPr/>
        <a:lstStyle/>
        <a:p>
          <a:pPr algn="ctr"/>
          <a:r>
            <a:rPr lang="en-US" b="1" i="0"/>
            <a:t>Interest:</a:t>
          </a:r>
          <a:r>
            <a:rPr lang="en-US" b="0" i="0"/>
            <a:t> Ensuring the project is delivered on time, within budget, and to scope. Critical to avoiding further internal friction between business units and keeping external pressures from impacting the execution.</a:t>
          </a:r>
          <a:endParaRPr lang="en-US"/>
        </a:p>
      </dgm:t>
    </dgm:pt>
    <dgm:pt modelId="{10D21BB4-8D84-4A22-BE78-5C40B4CF8FA5}" type="parTrans" cxnId="{4633AFD7-7B9E-4060-82E8-4123800D611A}">
      <dgm:prSet/>
      <dgm:spPr/>
      <dgm:t>
        <a:bodyPr/>
        <a:lstStyle/>
        <a:p>
          <a:pPr algn="ctr"/>
          <a:endParaRPr lang="en-US"/>
        </a:p>
      </dgm:t>
    </dgm:pt>
    <dgm:pt modelId="{5147E580-38B0-44EB-ACEE-2E838A872D64}" type="sibTrans" cxnId="{4633AFD7-7B9E-4060-82E8-4123800D611A}">
      <dgm:prSet/>
      <dgm:spPr/>
      <dgm:t>
        <a:bodyPr/>
        <a:lstStyle/>
        <a:p>
          <a:pPr algn="ctr"/>
          <a:endParaRPr lang="en-US"/>
        </a:p>
      </dgm:t>
    </dgm:pt>
    <dgm:pt modelId="{BDBE6527-9AFD-4BB5-850E-08C6A6D24D91}">
      <dgm:prSet/>
      <dgm:spPr/>
      <dgm:t>
        <a:bodyPr/>
        <a:lstStyle/>
        <a:p>
          <a:pPr algn="ctr"/>
          <a:r>
            <a:rPr lang="en-US" b="1" i="0"/>
            <a:t>Challenges:</a:t>
          </a:r>
          <a:r>
            <a:rPr lang="en-US" b="0" i="0"/>
            <a:t> Aligning all stakeholders with differing priorities, balancing the complexity of the technology with the business needs, and managing the merger timeline.</a:t>
          </a:r>
          <a:endParaRPr lang="en-US"/>
        </a:p>
      </dgm:t>
    </dgm:pt>
    <dgm:pt modelId="{93BFC244-E561-476B-AE37-7C79F40F12B6}" type="parTrans" cxnId="{78E11647-9A7B-476C-A9AC-020ECEED54C0}">
      <dgm:prSet/>
      <dgm:spPr/>
      <dgm:t>
        <a:bodyPr/>
        <a:lstStyle/>
        <a:p>
          <a:pPr algn="ctr"/>
          <a:endParaRPr lang="en-US"/>
        </a:p>
      </dgm:t>
    </dgm:pt>
    <dgm:pt modelId="{EB49F9B7-EF20-45E2-AE1E-B9374B5BFBE6}" type="sibTrans" cxnId="{78E11647-9A7B-476C-A9AC-020ECEED54C0}">
      <dgm:prSet/>
      <dgm:spPr/>
      <dgm:t>
        <a:bodyPr/>
        <a:lstStyle/>
        <a:p>
          <a:pPr algn="ctr"/>
          <a:endParaRPr lang="en-US"/>
        </a:p>
      </dgm:t>
    </dgm:pt>
    <dgm:pt modelId="{867AF60E-7897-4235-8112-D16FFAF53916}">
      <dgm:prSet/>
      <dgm:spPr/>
      <dgm:t>
        <a:bodyPr/>
        <a:lstStyle/>
        <a:p>
          <a:pPr algn="ctr"/>
          <a:r>
            <a:rPr lang="en-US" b="1" i="0" dirty="0"/>
            <a:t>IT Team (Developers, Data Engineers, etc.)</a:t>
          </a:r>
          <a:endParaRPr lang="en-US" dirty="0"/>
        </a:p>
      </dgm:t>
    </dgm:pt>
    <dgm:pt modelId="{F4A69890-9138-43CE-893A-72C58917958A}" type="parTrans" cxnId="{5032B0A9-2353-4259-8255-E0508C371FF9}">
      <dgm:prSet/>
      <dgm:spPr/>
      <dgm:t>
        <a:bodyPr/>
        <a:lstStyle/>
        <a:p>
          <a:pPr algn="ctr"/>
          <a:endParaRPr lang="en-US"/>
        </a:p>
      </dgm:t>
    </dgm:pt>
    <dgm:pt modelId="{08EBD3A3-3B16-412A-B797-6DA5085D5F33}" type="sibTrans" cxnId="{5032B0A9-2353-4259-8255-E0508C371FF9}">
      <dgm:prSet/>
      <dgm:spPr/>
      <dgm:t>
        <a:bodyPr/>
        <a:lstStyle/>
        <a:p>
          <a:pPr algn="ctr"/>
          <a:endParaRPr lang="en-US"/>
        </a:p>
      </dgm:t>
    </dgm:pt>
    <dgm:pt modelId="{98D5D397-4A03-43AD-A7D6-6E73599EDE03}">
      <dgm:prSet/>
      <dgm:spPr/>
      <dgm:t>
        <a:bodyPr/>
        <a:lstStyle/>
        <a:p>
          <a:pPr algn="ctr"/>
          <a:r>
            <a:rPr lang="en-US" b="1" i="0"/>
            <a:t>Role:</a:t>
          </a:r>
          <a:r>
            <a:rPr lang="en-US" b="0" i="0"/>
            <a:t> Technical implementation of AI 2025, including ensuring that the tool integrates seamlessly with existing systems across both business units and eventually the acquired company. Responsible for collaborating with external consultants and TPZ.</a:t>
          </a:r>
          <a:endParaRPr lang="en-US"/>
        </a:p>
      </dgm:t>
    </dgm:pt>
    <dgm:pt modelId="{C602EB8C-97C2-4EBB-97BE-13CB1FB43847}" type="parTrans" cxnId="{B007FA6E-8DEE-45BA-86A9-78E5B058AE64}">
      <dgm:prSet/>
      <dgm:spPr/>
      <dgm:t>
        <a:bodyPr/>
        <a:lstStyle/>
        <a:p>
          <a:pPr algn="ctr"/>
          <a:endParaRPr lang="en-US"/>
        </a:p>
      </dgm:t>
    </dgm:pt>
    <dgm:pt modelId="{D73565C2-EC7D-445F-A17B-7CE94D71533E}" type="sibTrans" cxnId="{B007FA6E-8DEE-45BA-86A9-78E5B058AE64}">
      <dgm:prSet/>
      <dgm:spPr/>
      <dgm:t>
        <a:bodyPr/>
        <a:lstStyle/>
        <a:p>
          <a:pPr algn="ctr"/>
          <a:endParaRPr lang="en-US"/>
        </a:p>
      </dgm:t>
    </dgm:pt>
    <dgm:pt modelId="{A2D39D54-BE0A-42D7-B097-D93204271AB7}">
      <dgm:prSet/>
      <dgm:spPr/>
      <dgm:t>
        <a:bodyPr/>
        <a:lstStyle/>
        <a:p>
          <a:pPr algn="ctr"/>
          <a:r>
            <a:rPr lang="en-US" b="1" i="0"/>
            <a:t>Interest:</a:t>
          </a:r>
          <a:r>
            <a:rPr lang="en-US" b="0" i="0"/>
            <a:t> Delivering a working AI system that improves forecasting accuracy while maintaining system integrity and scalability post-merger.</a:t>
          </a:r>
          <a:endParaRPr lang="en-US"/>
        </a:p>
      </dgm:t>
    </dgm:pt>
    <dgm:pt modelId="{AADAF056-134E-42FC-A094-301ED58EE66C}" type="parTrans" cxnId="{EEAB21E9-EA65-4BEE-9A58-C7D4C5CCB42E}">
      <dgm:prSet/>
      <dgm:spPr/>
      <dgm:t>
        <a:bodyPr/>
        <a:lstStyle/>
        <a:p>
          <a:pPr algn="ctr"/>
          <a:endParaRPr lang="en-US"/>
        </a:p>
      </dgm:t>
    </dgm:pt>
    <dgm:pt modelId="{2C5A5B34-412A-4A8D-AD1F-DAB55B39A4E0}" type="sibTrans" cxnId="{EEAB21E9-EA65-4BEE-9A58-C7D4C5CCB42E}">
      <dgm:prSet/>
      <dgm:spPr/>
      <dgm:t>
        <a:bodyPr/>
        <a:lstStyle/>
        <a:p>
          <a:pPr algn="ctr"/>
          <a:endParaRPr lang="en-US"/>
        </a:p>
      </dgm:t>
    </dgm:pt>
    <dgm:pt modelId="{3672A5EC-FBE2-4703-887C-3CEEBF931E7F}">
      <dgm:prSet/>
      <dgm:spPr/>
      <dgm:t>
        <a:bodyPr/>
        <a:lstStyle/>
        <a:p>
          <a:pPr algn="ctr"/>
          <a:r>
            <a:rPr lang="en-US" b="1" i="0"/>
            <a:t>Challenges:</a:t>
          </a:r>
          <a:r>
            <a:rPr lang="en-US" b="0" i="0"/>
            <a:t> Navigating potential resistance from business units used to their own tools and processes. Managing complex technical issues that arise during integration.</a:t>
          </a:r>
          <a:endParaRPr lang="en-US"/>
        </a:p>
      </dgm:t>
    </dgm:pt>
    <dgm:pt modelId="{CCF06256-B54C-45AA-9805-37554E47EAA0}" type="parTrans" cxnId="{715993A1-B32C-4FC4-A3BC-DC20396AA5BD}">
      <dgm:prSet/>
      <dgm:spPr/>
      <dgm:t>
        <a:bodyPr/>
        <a:lstStyle/>
        <a:p>
          <a:pPr algn="ctr"/>
          <a:endParaRPr lang="en-US"/>
        </a:p>
      </dgm:t>
    </dgm:pt>
    <dgm:pt modelId="{E3B0724D-9854-4960-B7F9-746ADFBEBB25}" type="sibTrans" cxnId="{715993A1-B32C-4FC4-A3BC-DC20396AA5BD}">
      <dgm:prSet/>
      <dgm:spPr/>
      <dgm:t>
        <a:bodyPr/>
        <a:lstStyle/>
        <a:p>
          <a:pPr algn="ctr"/>
          <a:endParaRPr lang="en-US"/>
        </a:p>
      </dgm:t>
    </dgm:pt>
    <dgm:pt modelId="{E7BF2C72-7EC9-4997-BA2B-251A847000BF}">
      <dgm:prSet/>
      <dgm:spPr/>
      <dgm:t>
        <a:bodyPr/>
        <a:lstStyle/>
        <a:p>
          <a:pPr algn="ctr"/>
          <a:r>
            <a:rPr lang="en-US" b="1" i="0" dirty="0"/>
            <a:t>Business Units/Departments (Demand Forecasting, Sales, etc.)</a:t>
          </a:r>
          <a:endParaRPr lang="en-US" dirty="0"/>
        </a:p>
      </dgm:t>
    </dgm:pt>
    <dgm:pt modelId="{3FB709F8-9815-4539-AAD7-452BB56F4B65}" type="parTrans" cxnId="{9355B4DD-7D58-42FF-AA85-5688E60C2751}">
      <dgm:prSet/>
      <dgm:spPr/>
      <dgm:t>
        <a:bodyPr/>
        <a:lstStyle/>
        <a:p>
          <a:pPr algn="ctr"/>
          <a:endParaRPr lang="en-US"/>
        </a:p>
      </dgm:t>
    </dgm:pt>
    <dgm:pt modelId="{CE7D82A4-EF02-4064-BD81-5634FE51EF83}" type="sibTrans" cxnId="{9355B4DD-7D58-42FF-AA85-5688E60C2751}">
      <dgm:prSet/>
      <dgm:spPr/>
      <dgm:t>
        <a:bodyPr/>
        <a:lstStyle/>
        <a:p>
          <a:pPr algn="ctr"/>
          <a:endParaRPr lang="en-US"/>
        </a:p>
      </dgm:t>
    </dgm:pt>
    <dgm:pt modelId="{6ABB6EC5-E1DF-4FE8-BAE3-CB249EB71018}">
      <dgm:prSet/>
      <dgm:spPr/>
      <dgm:t>
        <a:bodyPr/>
        <a:lstStyle/>
        <a:p>
          <a:pPr algn="ctr"/>
          <a:r>
            <a:rPr lang="en-US" b="1" i="0"/>
            <a:t>Role:</a:t>
          </a:r>
          <a:r>
            <a:rPr lang="en-US" b="0" i="0"/>
            <a:t> These teams will be the primary users of the AI tool and the ones most affected by changes in forecasting processes. They play a key role in ensuring the tool meets the operational needs of both existing business units and the future merged entity.</a:t>
          </a:r>
          <a:endParaRPr lang="en-US"/>
        </a:p>
      </dgm:t>
    </dgm:pt>
    <dgm:pt modelId="{BD1E0B82-9F4D-4145-8081-C78EB7463972}" type="parTrans" cxnId="{2DB6DCA1-4FD1-4B15-A57C-DF62628E3074}">
      <dgm:prSet/>
      <dgm:spPr/>
      <dgm:t>
        <a:bodyPr/>
        <a:lstStyle/>
        <a:p>
          <a:pPr algn="ctr"/>
          <a:endParaRPr lang="en-US"/>
        </a:p>
      </dgm:t>
    </dgm:pt>
    <dgm:pt modelId="{11FA1021-D07F-4A68-A3B0-45F647ED81B6}" type="sibTrans" cxnId="{2DB6DCA1-4FD1-4B15-A57C-DF62628E3074}">
      <dgm:prSet/>
      <dgm:spPr/>
      <dgm:t>
        <a:bodyPr/>
        <a:lstStyle/>
        <a:p>
          <a:pPr algn="ctr"/>
          <a:endParaRPr lang="en-US"/>
        </a:p>
      </dgm:t>
    </dgm:pt>
    <dgm:pt modelId="{7F07F912-EFF1-447F-B595-EFCE1A17FDAE}">
      <dgm:prSet/>
      <dgm:spPr/>
      <dgm:t>
        <a:bodyPr/>
        <a:lstStyle/>
        <a:p>
          <a:pPr algn="ctr"/>
          <a:r>
            <a:rPr lang="en-US" b="1" i="0"/>
            <a:t>Interest:</a:t>
          </a:r>
          <a:r>
            <a:rPr lang="en-US" b="0" i="0"/>
            <a:t> Maximizing the tool’s impact on forecasting accuracy while minimizing disruption to existing operations. Additionally, these teams are likely sensitive to cost-cutting initiatives and layoffs, which will require careful change management.</a:t>
          </a:r>
          <a:endParaRPr lang="en-US"/>
        </a:p>
      </dgm:t>
    </dgm:pt>
    <dgm:pt modelId="{22AD816B-E2A1-49DF-A288-F8D1401F0E8B}" type="parTrans" cxnId="{8827DD5A-17C6-4BC9-8A93-B3A59FB2C3F7}">
      <dgm:prSet/>
      <dgm:spPr/>
      <dgm:t>
        <a:bodyPr/>
        <a:lstStyle/>
        <a:p>
          <a:pPr algn="ctr"/>
          <a:endParaRPr lang="en-US"/>
        </a:p>
      </dgm:t>
    </dgm:pt>
    <dgm:pt modelId="{FE1FF71A-E085-4D98-9A15-DCB8C01827AF}" type="sibTrans" cxnId="{8827DD5A-17C6-4BC9-8A93-B3A59FB2C3F7}">
      <dgm:prSet/>
      <dgm:spPr/>
      <dgm:t>
        <a:bodyPr/>
        <a:lstStyle/>
        <a:p>
          <a:pPr algn="ctr"/>
          <a:endParaRPr lang="en-US"/>
        </a:p>
      </dgm:t>
    </dgm:pt>
    <dgm:pt modelId="{C3B99FF7-37AF-4CCC-9637-13ADB7D7E335}">
      <dgm:prSet/>
      <dgm:spPr/>
      <dgm:t>
        <a:bodyPr/>
        <a:lstStyle/>
        <a:p>
          <a:pPr algn="ctr"/>
          <a:r>
            <a:rPr lang="en-US" b="1" i="0"/>
            <a:t>Challenges:</a:t>
          </a:r>
          <a:r>
            <a:rPr lang="en-US" b="0" i="0"/>
            <a:t> Overcoming resistance to a centralized AI solution, adapting to new workflows, and managing change as the company integrates the two forecasting models into one.</a:t>
          </a:r>
          <a:endParaRPr lang="en-US"/>
        </a:p>
      </dgm:t>
    </dgm:pt>
    <dgm:pt modelId="{0B41F5B5-4EE7-4A7C-8C07-CCF69D93825D}" type="parTrans" cxnId="{42989AC5-94AA-4F48-A3F4-855627FD5C97}">
      <dgm:prSet/>
      <dgm:spPr/>
      <dgm:t>
        <a:bodyPr/>
        <a:lstStyle/>
        <a:p>
          <a:pPr algn="ctr"/>
          <a:endParaRPr lang="en-US"/>
        </a:p>
      </dgm:t>
    </dgm:pt>
    <dgm:pt modelId="{F4E2BA39-2E3E-47B8-9492-B1473422A165}" type="sibTrans" cxnId="{42989AC5-94AA-4F48-A3F4-855627FD5C97}">
      <dgm:prSet/>
      <dgm:spPr/>
      <dgm:t>
        <a:bodyPr/>
        <a:lstStyle/>
        <a:p>
          <a:pPr algn="ctr"/>
          <a:endParaRPr lang="en-US"/>
        </a:p>
      </dgm:t>
    </dgm:pt>
    <dgm:pt modelId="{1E49FC3E-F037-4AE6-A293-C2100629B52D}">
      <dgm:prSet/>
      <dgm:spPr/>
      <dgm:t>
        <a:bodyPr/>
        <a:lstStyle/>
        <a:p>
          <a:pPr algn="ctr"/>
          <a:r>
            <a:rPr lang="en-US" b="1" i="0" dirty="0"/>
            <a:t>HR &amp; Training (Change Management, Employee Engagement)</a:t>
          </a:r>
          <a:endParaRPr lang="en-US" dirty="0"/>
        </a:p>
      </dgm:t>
    </dgm:pt>
    <dgm:pt modelId="{5D705548-164A-4A4E-B91C-24FCD86947DA}" type="parTrans" cxnId="{2C0AF7F5-7249-4548-94AB-9651E845FA94}">
      <dgm:prSet/>
      <dgm:spPr/>
      <dgm:t>
        <a:bodyPr/>
        <a:lstStyle/>
        <a:p>
          <a:pPr algn="ctr"/>
          <a:endParaRPr lang="en-US"/>
        </a:p>
      </dgm:t>
    </dgm:pt>
    <dgm:pt modelId="{01C004BA-9DDB-4655-8D9B-30AC84900A59}" type="sibTrans" cxnId="{2C0AF7F5-7249-4548-94AB-9651E845FA94}">
      <dgm:prSet/>
      <dgm:spPr/>
      <dgm:t>
        <a:bodyPr/>
        <a:lstStyle/>
        <a:p>
          <a:pPr algn="ctr"/>
          <a:endParaRPr lang="en-US"/>
        </a:p>
      </dgm:t>
    </dgm:pt>
    <dgm:pt modelId="{0FB2549B-7CCD-4E8C-B071-39E8BA27CAB1}">
      <dgm:prSet/>
      <dgm:spPr/>
      <dgm:t>
        <a:bodyPr/>
        <a:lstStyle/>
        <a:p>
          <a:pPr algn="ctr"/>
          <a:r>
            <a:rPr lang="en-US" b="1" i="0"/>
            <a:t>Role:</a:t>
          </a:r>
          <a:r>
            <a:rPr lang="en-US" b="0" i="0"/>
            <a:t> Responsible for facilitating smooth change management, ensuring employees are trained on the new AI tools and processes. They will play a pivotal role in addressing layoffs and ensuring employees are transitioned smoothly into new roles or responsibilities.</a:t>
          </a:r>
          <a:endParaRPr lang="en-US"/>
        </a:p>
      </dgm:t>
    </dgm:pt>
    <dgm:pt modelId="{E6A7C28C-0003-43C5-86D0-A3D24548288F}" type="parTrans" cxnId="{3102D5CE-39AD-49DE-8B6A-861C23147633}">
      <dgm:prSet/>
      <dgm:spPr/>
      <dgm:t>
        <a:bodyPr/>
        <a:lstStyle/>
        <a:p>
          <a:pPr algn="ctr"/>
          <a:endParaRPr lang="en-US"/>
        </a:p>
      </dgm:t>
    </dgm:pt>
    <dgm:pt modelId="{C7368F80-BCB8-4855-8F19-82E5F839E964}" type="sibTrans" cxnId="{3102D5CE-39AD-49DE-8B6A-861C23147633}">
      <dgm:prSet/>
      <dgm:spPr/>
      <dgm:t>
        <a:bodyPr/>
        <a:lstStyle/>
        <a:p>
          <a:pPr algn="ctr"/>
          <a:endParaRPr lang="en-US"/>
        </a:p>
      </dgm:t>
    </dgm:pt>
    <dgm:pt modelId="{F7BF02F8-173C-4DE4-920E-EF1B4BA3BAA7}">
      <dgm:prSet/>
      <dgm:spPr/>
      <dgm:t>
        <a:bodyPr/>
        <a:lstStyle/>
        <a:p>
          <a:pPr algn="ctr"/>
          <a:r>
            <a:rPr lang="en-US" b="1" i="0"/>
            <a:t>Interest:</a:t>
          </a:r>
          <a:r>
            <a:rPr lang="en-US" b="0" i="0"/>
            <a:t> Supporting the workforce through this transition while ensuring minimal disruption and maintaining morale.</a:t>
          </a:r>
          <a:endParaRPr lang="en-US"/>
        </a:p>
      </dgm:t>
    </dgm:pt>
    <dgm:pt modelId="{4EEBF21A-511D-456F-85AE-6D926FD2CBFB}" type="parTrans" cxnId="{96738DEB-7D2E-413C-822B-1D98A0121ABB}">
      <dgm:prSet/>
      <dgm:spPr/>
      <dgm:t>
        <a:bodyPr/>
        <a:lstStyle/>
        <a:p>
          <a:pPr algn="ctr"/>
          <a:endParaRPr lang="en-US"/>
        </a:p>
      </dgm:t>
    </dgm:pt>
    <dgm:pt modelId="{30DB8C4C-5363-4EDB-91B5-7CB3235EBE59}" type="sibTrans" cxnId="{96738DEB-7D2E-413C-822B-1D98A0121ABB}">
      <dgm:prSet/>
      <dgm:spPr/>
      <dgm:t>
        <a:bodyPr/>
        <a:lstStyle/>
        <a:p>
          <a:pPr algn="ctr"/>
          <a:endParaRPr lang="en-US"/>
        </a:p>
      </dgm:t>
    </dgm:pt>
    <dgm:pt modelId="{1B67AFA7-AB0C-4CC9-AC10-22813B1F8861}">
      <dgm:prSet/>
      <dgm:spPr/>
      <dgm:t>
        <a:bodyPr/>
        <a:lstStyle/>
        <a:p>
          <a:pPr algn="ctr"/>
          <a:r>
            <a:rPr lang="en-US" b="1" i="0"/>
            <a:t>Challenges:</a:t>
          </a:r>
          <a:r>
            <a:rPr lang="en-US" b="0" i="0"/>
            <a:t> Communicating sensitive information about layoffs and reassignments while ensuring the necessary skill sets are developed to support the AI tool.</a:t>
          </a:r>
          <a:endParaRPr lang="en-US"/>
        </a:p>
      </dgm:t>
    </dgm:pt>
    <dgm:pt modelId="{230709DD-C7B5-41E2-9818-659CD34F4485}" type="parTrans" cxnId="{04E89C80-87CC-4DBF-B7F9-131D50E31465}">
      <dgm:prSet/>
      <dgm:spPr/>
      <dgm:t>
        <a:bodyPr/>
        <a:lstStyle/>
        <a:p>
          <a:pPr algn="ctr"/>
          <a:endParaRPr lang="en-US"/>
        </a:p>
      </dgm:t>
    </dgm:pt>
    <dgm:pt modelId="{15592C52-A2D2-4885-A87D-4272A12C2417}" type="sibTrans" cxnId="{04E89C80-87CC-4DBF-B7F9-131D50E31465}">
      <dgm:prSet/>
      <dgm:spPr/>
      <dgm:t>
        <a:bodyPr/>
        <a:lstStyle/>
        <a:p>
          <a:pPr algn="ctr"/>
          <a:endParaRPr lang="en-US"/>
        </a:p>
      </dgm:t>
    </dgm:pt>
    <dgm:pt modelId="{7CB8DEE8-8A2C-1648-ABC8-F2E8990FB8BE}" type="pres">
      <dgm:prSet presAssocID="{58137E83-0D94-4FF0-B23D-FE54D9C551B9}" presName="diagram" presStyleCnt="0">
        <dgm:presLayoutVars>
          <dgm:chPref val="1"/>
          <dgm:dir/>
          <dgm:animOne val="branch"/>
          <dgm:animLvl val="lvl"/>
          <dgm:resizeHandles/>
        </dgm:presLayoutVars>
      </dgm:prSet>
      <dgm:spPr/>
    </dgm:pt>
    <dgm:pt modelId="{0874FAED-0F78-8D4D-8DD6-70B5E018510B}" type="pres">
      <dgm:prSet presAssocID="{AFACFA2D-D2B6-4204-BA3E-15932ABEEB48}" presName="root" presStyleCnt="0"/>
      <dgm:spPr/>
    </dgm:pt>
    <dgm:pt modelId="{250F019D-244D-774A-ADEB-735FF066EB34}" type="pres">
      <dgm:prSet presAssocID="{AFACFA2D-D2B6-4204-BA3E-15932ABEEB48}" presName="rootComposite" presStyleCnt="0"/>
      <dgm:spPr/>
    </dgm:pt>
    <dgm:pt modelId="{7394F9AA-4EC3-F945-BC20-C11DB89151D1}" type="pres">
      <dgm:prSet presAssocID="{AFACFA2D-D2B6-4204-BA3E-15932ABEEB48}" presName="rootText" presStyleLbl="node1" presStyleIdx="0" presStyleCnt="6"/>
      <dgm:spPr/>
    </dgm:pt>
    <dgm:pt modelId="{A6241A63-2398-BC44-815B-BA06AE703694}" type="pres">
      <dgm:prSet presAssocID="{AFACFA2D-D2B6-4204-BA3E-15932ABEEB48}" presName="rootConnector" presStyleLbl="node1" presStyleIdx="0" presStyleCnt="6"/>
      <dgm:spPr/>
    </dgm:pt>
    <dgm:pt modelId="{1FFEC3B5-1602-DB40-AA3C-B6757BA7A3FC}" type="pres">
      <dgm:prSet presAssocID="{AFACFA2D-D2B6-4204-BA3E-15932ABEEB48}" presName="childShape" presStyleCnt="0"/>
      <dgm:spPr/>
    </dgm:pt>
    <dgm:pt modelId="{33E7E3A9-F9E4-4341-B214-BAB87131AAE0}" type="pres">
      <dgm:prSet presAssocID="{D8B1522B-0FFD-4157-902D-3DBA694B36DE}" presName="root" presStyleCnt="0"/>
      <dgm:spPr/>
    </dgm:pt>
    <dgm:pt modelId="{667678B5-7D2A-8844-8768-0A74219AC694}" type="pres">
      <dgm:prSet presAssocID="{D8B1522B-0FFD-4157-902D-3DBA694B36DE}" presName="rootComposite" presStyleCnt="0"/>
      <dgm:spPr/>
    </dgm:pt>
    <dgm:pt modelId="{2F8272CF-58D1-654E-9331-4F24F69FF076}" type="pres">
      <dgm:prSet presAssocID="{D8B1522B-0FFD-4157-902D-3DBA694B36DE}" presName="rootText" presStyleLbl="node1" presStyleIdx="1" presStyleCnt="6"/>
      <dgm:spPr/>
    </dgm:pt>
    <dgm:pt modelId="{2BCD0E6B-31A2-2243-BF8F-55399CB6EBC8}" type="pres">
      <dgm:prSet presAssocID="{D8B1522B-0FFD-4157-902D-3DBA694B36DE}" presName="rootConnector" presStyleLbl="node1" presStyleIdx="1" presStyleCnt="6"/>
      <dgm:spPr/>
    </dgm:pt>
    <dgm:pt modelId="{8B033EE6-F217-7E4B-8141-CEA9DACBC5D5}" type="pres">
      <dgm:prSet presAssocID="{D8B1522B-0FFD-4157-902D-3DBA694B36DE}" presName="childShape" presStyleCnt="0"/>
      <dgm:spPr/>
    </dgm:pt>
    <dgm:pt modelId="{1AEBBB1C-3DAD-5D4B-BF6B-D587EE2BAF7E}" type="pres">
      <dgm:prSet presAssocID="{C45E7441-D7AC-44DA-9616-2335D3A38502}" presName="Name13" presStyleLbl="parChTrans1D2" presStyleIdx="0" presStyleCnt="15"/>
      <dgm:spPr/>
    </dgm:pt>
    <dgm:pt modelId="{AC7F2C4F-5F0D-144C-A340-19048B0821BD}" type="pres">
      <dgm:prSet presAssocID="{BE2457D8-EAAC-41E1-B561-8E45780665B6}" presName="childText" presStyleLbl="bgAcc1" presStyleIdx="0" presStyleCnt="15">
        <dgm:presLayoutVars>
          <dgm:bulletEnabled val="1"/>
        </dgm:presLayoutVars>
      </dgm:prSet>
      <dgm:spPr/>
    </dgm:pt>
    <dgm:pt modelId="{43CF4209-E306-D44F-A128-F53B33AFB1C2}" type="pres">
      <dgm:prSet presAssocID="{AC0E9F89-8A6E-4519-B08E-7D40F6882ABB}" presName="Name13" presStyleLbl="parChTrans1D2" presStyleIdx="1" presStyleCnt="15"/>
      <dgm:spPr/>
    </dgm:pt>
    <dgm:pt modelId="{4259E1F9-B955-2443-B1E6-663A49D58E56}" type="pres">
      <dgm:prSet presAssocID="{3B4AA705-5631-4553-B4B9-F31C877652EE}" presName="childText" presStyleLbl="bgAcc1" presStyleIdx="1" presStyleCnt="15">
        <dgm:presLayoutVars>
          <dgm:bulletEnabled val="1"/>
        </dgm:presLayoutVars>
      </dgm:prSet>
      <dgm:spPr/>
    </dgm:pt>
    <dgm:pt modelId="{F1BFC0B7-B996-6A48-B375-2E75E811CCE0}" type="pres">
      <dgm:prSet presAssocID="{1C1FF9D5-3435-4924-B866-7C2A02941C59}" presName="Name13" presStyleLbl="parChTrans1D2" presStyleIdx="2" presStyleCnt="15"/>
      <dgm:spPr/>
    </dgm:pt>
    <dgm:pt modelId="{1F84B841-8064-364D-8C8D-55BA329EA8DA}" type="pres">
      <dgm:prSet presAssocID="{7F1258F7-A2FC-4A8D-A6D3-1CBFCA1A9337}" presName="childText" presStyleLbl="bgAcc1" presStyleIdx="2" presStyleCnt="15">
        <dgm:presLayoutVars>
          <dgm:bulletEnabled val="1"/>
        </dgm:presLayoutVars>
      </dgm:prSet>
      <dgm:spPr/>
    </dgm:pt>
    <dgm:pt modelId="{CFC99B8D-798C-1143-85A7-0FBC729B1997}" type="pres">
      <dgm:prSet presAssocID="{3AC19197-1FC0-48A0-9D34-CCCE5E2E7C40}" presName="root" presStyleCnt="0"/>
      <dgm:spPr/>
    </dgm:pt>
    <dgm:pt modelId="{946E4C20-229E-5647-A66D-BD2D70320B94}" type="pres">
      <dgm:prSet presAssocID="{3AC19197-1FC0-48A0-9D34-CCCE5E2E7C40}" presName="rootComposite" presStyleCnt="0"/>
      <dgm:spPr/>
    </dgm:pt>
    <dgm:pt modelId="{13A5AD16-7DD1-A445-AD9C-28ABA57F73AD}" type="pres">
      <dgm:prSet presAssocID="{3AC19197-1FC0-48A0-9D34-CCCE5E2E7C40}" presName="rootText" presStyleLbl="node1" presStyleIdx="2" presStyleCnt="6"/>
      <dgm:spPr/>
    </dgm:pt>
    <dgm:pt modelId="{427B6C1C-A2C1-7C49-AAFB-E32DAE21DDB7}" type="pres">
      <dgm:prSet presAssocID="{3AC19197-1FC0-48A0-9D34-CCCE5E2E7C40}" presName="rootConnector" presStyleLbl="node1" presStyleIdx="2" presStyleCnt="6"/>
      <dgm:spPr/>
    </dgm:pt>
    <dgm:pt modelId="{79EBFDFD-58E0-2241-970D-52211CB1E50D}" type="pres">
      <dgm:prSet presAssocID="{3AC19197-1FC0-48A0-9D34-CCCE5E2E7C40}" presName="childShape" presStyleCnt="0"/>
      <dgm:spPr/>
    </dgm:pt>
    <dgm:pt modelId="{5BCF29F0-FCF8-7C4D-A6F2-4FC36D9A0884}" type="pres">
      <dgm:prSet presAssocID="{B091A8B3-DDB7-4919-B89E-6FE6A79C2F83}" presName="Name13" presStyleLbl="parChTrans1D2" presStyleIdx="3" presStyleCnt="15"/>
      <dgm:spPr/>
    </dgm:pt>
    <dgm:pt modelId="{2CC3EDAD-A134-4240-B2A5-81BBDC36ACB3}" type="pres">
      <dgm:prSet presAssocID="{8E9D8713-D397-454B-BA5C-4497222AF48B}" presName="childText" presStyleLbl="bgAcc1" presStyleIdx="3" presStyleCnt="15">
        <dgm:presLayoutVars>
          <dgm:bulletEnabled val="1"/>
        </dgm:presLayoutVars>
      </dgm:prSet>
      <dgm:spPr/>
    </dgm:pt>
    <dgm:pt modelId="{DB0979FB-2B59-B842-A822-22367E8BBF5E}" type="pres">
      <dgm:prSet presAssocID="{10D21BB4-8D84-4A22-BE78-5C40B4CF8FA5}" presName="Name13" presStyleLbl="parChTrans1D2" presStyleIdx="4" presStyleCnt="15"/>
      <dgm:spPr/>
    </dgm:pt>
    <dgm:pt modelId="{1D88469C-8327-564F-9668-B8115D3B4385}" type="pres">
      <dgm:prSet presAssocID="{22CC0A1F-8616-4372-87ED-E472B68460A3}" presName="childText" presStyleLbl="bgAcc1" presStyleIdx="4" presStyleCnt="15">
        <dgm:presLayoutVars>
          <dgm:bulletEnabled val="1"/>
        </dgm:presLayoutVars>
      </dgm:prSet>
      <dgm:spPr/>
    </dgm:pt>
    <dgm:pt modelId="{D18800E1-EB95-0840-AFA6-4FE0FCFB38D4}" type="pres">
      <dgm:prSet presAssocID="{93BFC244-E561-476B-AE37-7C79F40F12B6}" presName="Name13" presStyleLbl="parChTrans1D2" presStyleIdx="5" presStyleCnt="15"/>
      <dgm:spPr/>
    </dgm:pt>
    <dgm:pt modelId="{F9C71F3E-5D8D-3348-BF35-CE9D3EF8591B}" type="pres">
      <dgm:prSet presAssocID="{BDBE6527-9AFD-4BB5-850E-08C6A6D24D91}" presName="childText" presStyleLbl="bgAcc1" presStyleIdx="5" presStyleCnt="15">
        <dgm:presLayoutVars>
          <dgm:bulletEnabled val="1"/>
        </dgm:presLayoutVars>
      </dgm:prSet>
      <dgm:spPr/>
    </dgm:pt>
    <dgm:pt modelId="{08A09695-72D6-CC4D-921A-D242272B28BE}" type="pres">
      <dgm:prSet presAssocID="{867AF60E-7897-4235-8112-D16FFAF53916}" presName="root" presStyleCnt="0"/>
      <dgm:spPr/>
    </dgm:pt>
    <dgm:pt modelId="{1831A433-1C2B-DE48-9B68-FBB1AFA7BD36}" type="pres">
      <dgm:prSet presAssocID="{867AF60E-7897-4235-8112-D16FFAF53916}" presName="rootComposite" presStyleCnt="0"/>
      <dgm:spPr/>
    </dgm:pt>
    <dgm:pt modelId="{E5B47A77-4A61-0747-A3EA-E6D763D5C4F0}" type="pres">
      <dgm:prSet presAssocID="{867AF60E-7897-4235-8112-D16FFAF53916}" presName="rootText" presStyleLbl="node1" presStyleIdx="3" presStyleCnt="6"/>
      <dgm:spPr/>
    </dgm:pt>
    <dgm:pt modelId="{B62DF0AE-B0FD-9144-9D17-816BF26E1912}" type="pres">
      <dgm:prSet presAssocID="{867AF60E-7897-4235-8112-D16FFAF53916}" presName="rootConnector" presStyleLbl="node1" presStyleIdx="3" presStyleCnt="6"/>
      <dgm:spPr/>
    </dgm:pt>
    <dgm:pt modelId="{02062527-266F-DF42-A5A0-86C90DB553C7}" type="pres">
      <dgm:prSet presAssocID="{867AF60E-7897-4235-8112-D16FFAF53916}" presName="childShape" presStyleCnt="0"/>
      <dgm:spPr/>
    </dgm:pt>
    <dgm:pt modelId="{4DDA9AA2-7CEF-0A48-BF59-55DCE685ACDC}" type="pres">
      <dgm:prSet presAssocID="{C602EB8C-97C2-4EBB-97BE-13CB1FB43847}" presName="Name13" presStyleLbl="parChTrans1D2" presStyleIdx="6" presStyleCnt="15"/>
      <dgm:spPr/>
    </dgm:pt>
    <dgm:pt modelId="{B04214D3-E06C-0A4D-B9EC-3165CFA6ACB4}" type="pres">
      <dgm:prSet presAssocID="{98D5D397-4A03-43AD-A7D6-6E73599EDE03}" presName="childText" presStyleLbl="bgAcc1" presStyleIdx="6" presStyleCnt="15">
        <dgm:presLayoutVars>
          <dgm:bulletEnabled val="1"/>
        </dgm:presLayoutVars>
      </dgm:prSet>
      <dgm:spPr/>
    </dgm:pt>
    <dgm:pt modelId="{2694D8FE-A0A8-D642-A03A-C32CB2BAC9FB}" type="pres">
      <dgm:prSet presAssocID="{AADAF056-134E-42FC-A094-301ED58EE66C}" presName="Name13" presStyleLbl="parChTrans1D2" presStyleIdx="7" presStyleCnt="15"/>
      <dgm:spPr/>
    </dgm:pt>
    <dgm:pt modelId="{68051B7D-7E71-8944-A3BA-2760C7E45126}" type="pres">
      <dgm:prSet presAssocID="{A2D39D54-BE0A-42D7-B097-D93204271AB7}" presName="childText" presStyleLbl="bgAcc1" presStyleIdx="7" presStyleCnt="15">
        <dgm:presLayoutVars>
          <dgm:bulletEnabled val="1"/>
        </dgm:presLayoutVars>
      </dgm:prSet>
      <dgm:spPr/>
    </dgm:pt>
    <dgm:pt modelId="{4EDC65EB-36D4-2146-BA9A-622BCFC16938}" type="pres">
      <dgm:prSet presAssocID="{CCF06256-B54C-45AA-9805-37554E47EAA0}" presName="Name13" presStyleLbl="parChTrans1D2" presStyleIdx="8" presStyleCnt="15"/>
      <dgm:spPr/>
    </dgm:pt>
    <dgm:pt modelId="{97146BEB-ECA1-5946-A926-13AAE0A2F06A}" type="pres">
      <dgm:prSet presAssocID="{3672A5EC-FBE2-4703-887C-3CEEBF931E7F}" presName="childText" presStyleLbl="bgAcc1" presStyleIdx="8" presStyleCnt="15">
        <dgm:presLayoutVars>
          <dgm:bulletEnabled val="1"/>
        </dgm:presLayoutVars>
      </dgm:prSet>
      <dgm:spPr/>
    </dgm:pt>
    <dgm:pt modelId="{EDD170E3-4462-D547-84D1-261DA228C5F5}" type="pres">
      <dgm:prSet presAssocID="{E7BF2C72-7EC9-4997-BA2B-251A847000BF}" presName="root" presStyleCnt="0"/>
      <dgm:spPr/>
    </dgm:pt>
    <dgm:pt modelId="{4FFB6BBE-2E74-6845-A060-BCC87B975522}" type="pres">
      <dgm:prSet presAssocID="{E7BF2C72-7EC9-4997-BA2B-251A847000BF}" presName="rootComposite" presStyleCnt="0"/>
      <dgm:spPr/>
    </dgm:pt>
    <dgm:pt modelId="{D18A35A5-85A8-9D48-A277-1EEDA20F540E}" type="pres">
      <dgm:prSet presAssocID="{E7BF2C72-7EC9-4997-BA2B-251A847000BF}" presName="rootText" presStyleLbl="node1" presStyleIdx="4" presStyleCnt="6"/>
      <dgm:spPr/>
    </dgm:pt>
    <dgm:pt modelId="{6A95B1F6-0C95-D249-8A51-D44B81F5467B}" type="pres">
      <dgm:prSet presAssocID="{E7BF2C72-7EC9-4997-BA2B-251A847000BF}" presName="rootConnector" presStyleLbl="node1" presStyleIdx="4" presStyleCnt="6"/>
      <dgm:spPr/>
    </dgm:pt>
    <dgm:pt modelId="{61D1825F-F804-9D49-B521-5D77D77F3A9E}" type="pres">
      <dgm:prSet presAssocID="{E7BF2C72-7EC9-4997-BA2B-251A847000BF}" presName="childShape" presStyleCnt="0"/>
      <dgm:spPr/>
    </dgm:pt>
    <dgm:pt modelId="{3EB0F541-7E5B-BD44-A13E-4304BD3B437A}" type="pres">
      <dgm:prSet presAssocID="{BD1E0B82-9F4D-4145-8081-C78EB7463972}" presName="Name13" presStyleLbl="parChTrans1D2" presStyleIdx="9" presStyleCnt="15"/>
      <dgm:spPr/>
    </dgm:pt>
    <dgm:pt modelId="{DFD7F109-A794-D142-8139-AAD6709132C6}" type="pres">
      <dgm:prSet presAssocID="{6ABB6EC5-E1DF-4FE8-BAE3-CB249EB71018}" presName="childText" presStyleLbl="bgAcc1" presStyleIdx="9" presStyleCnt="15">
        <dgm:presLayoutVars>
          <dgm:bulletEnabled val="1"/>
        </dgm:presLayoutVars>
      </dgm:prSet>
      <dgm:spPr/>
    </dgm:pt>
    <dgm:pt modelId="{F20CF4DC-0AA6-B24A-86BA-EB12BB1CBEBE}" type="pres">
      <dgm:prSet presAssocID="{22AD816B-E2A1-49DF-A288-F8D1401F0E8B}" presName="Name13" presStyleLbl="parChTrans1D2" presStyleIdx="10" presStyleCnt="15"/>
      <dgm:spPr/>
    </dgm:pt>
    <dgm:pt modelId="{A0DCE2AB-3AC4-AF41-89DA-099962163231}" type="pres">
      <dgm:prSet presAssocID="{7F07F912-EFF1-447F-B595-EFCE1A17FDAE}" presName="childText" presStyleLbl="bgAcc1" presStyleIdx="10" presStyleCnt="15">
        <dgm:presLayoutVars>
          <dgm:bulletEnabled val="1"/>
        </dgm:presLayoutVars>
      </dgm:prSet>
      <dgm:spPr/>
    </dgm:pt>
    <dgm:pt modelId="{8435D2E0-43A6-A346-A107-51A9D3D09CC2}" type="pres">
      <dgm:prSet presAssocID="{0B41F5B5-4EE7-4A7C-8C07-CCF69D93825D}" presName="Name13" presStyleLbl="parChTrans1D2" presStyleIdx="11" presStyleCnt="15"/>
      <dgm:spPr/>
    </dgm:pt>
    <dgm:pt modelId="{23F64618-8E86-DD4D-9783-2803025F65A4}" type="pres">
      <dgm:prSet presAssocID="{C3B99FF7-37AF-4CCC-9637-13ADB7D7E335}" presName="childText" presStyleLbl="bgAcc1" presStyleIdx="11" presStyleCnt="15">
        <dgm:presLayoutVars>
          <dgm:bulletEnabled val="1"/>
        </dgm:presLayoutVars>
      </dgm:prSet>
      <dgm:spPr/>
    </dgm:pt>
    <dgm:pt modelId="{2CE7E9DA-1B2C-174A-8700-98C52F57CC1A}" type="pres">
      <dgm:prSet presAssocID="{1E49FC3E-F037-4AE6-A293-C2100629B52D}" presName="root" presStyleCnt="0"/>
      <dgm:spPr/>
    </dgm:pt>
    <dgm:pt modelId="{C49A9A85-1ED6-CB46-ABEB-6C0E290C3BF8}" type="pres">
      <dgm:prSet presAssocID="{1E49FC3E-F037-4AE6-A293-C2100629B52D}" presName="rootComposite" presStyleCnt="0"/>
      <dgm:spPr/>
    </dgm:pt>
    <dgm:pt modelId="{555EF797-182E-5D4A-A772-68DD0C278CB6}" type="pres">
      <dgm:prSet presAssocID="{1E49FC3E-F037-4AE6-A293-C2100629B52D}" presName="rootText" presStyleLbl="node1" presStyleIdx="5" presStyleCnt="6"/>
      <dgm:spPr/>
    </dgm:pt>
    <dgm:pt modelId="{B3629E64-1B12-8D4D-8475-D752DF74E434}" type="pres">
      <dgm:prSet presAssocID="{1E49FC3E-F037-4AE6-A293-C2100629B52D}" presName="rootConnector" presStyleLbl="node1" presStyleIdx="5" presStyleCnt="6"/>
      <dgm:spPr/>
    </dgm:pt>
    <dgm:pt modelId="{29FDCA15-7E2E-D84D-B236-2533FE1946C6}" type="pres">
      <dgm:prSet presAssocID="{1E49FC3E-F037-4AE6-A293-C2100629B52D}" presName="childShape" presStyleCnt="0"/>
      <dgm:spPr/>
    </dgm:pt>
    <dgm:pt modelId="{219B8C0A-FD73-E84A-9700-E6EBEC992013}" type="pres">
      <dgm:prSet presAssocID="{E6A7C28C-0003-43C5-86D0-A3D24548288F}" presName="Name13" presStyleLbl="parChTrans1D2" presStyleIdx="12" presStyleCnt="15"/>
      <dgm:spPr/>
    </dgm:pt>
    <dgm:pt modelId="{3C0C2ED7-C3B6-DE45-B264-324840FB055C}" type="pres">
      <dgm:prSet presAssocID="{0FB2549B-7CCD-4E8C-B071-39E8BA27CAB1}" presName="childText" presStyleLbl="bgAcc1" presStyleIdx="12" presStyleCnt="15">
        <dgm:presLayoutVars>
          <dgm:bulletEnabled val="1"/>
        </dgm:presLayoutVars>
      </dgm:prSet>
      <dgm:spPr/>
    </dgm:pt>
    <dgm:pt modelId="{380B7FCA-E470-8D42-A19D-326E51065A80}" type="pres">
      <dgm:prSet presAssocID="{4EEBF21A-511D-456F-85AE-6D926FD2CBFB}" presName="Name13" presStyleLbl="parChTrans1D2" presStyleIdx="13" presStyleCnt="15"/>
      <dgm:spPr/>
    </dgm:pt>
    <dgm:pt modelId="{C9006F65-527F-DF4A-8F22-A85A2883BD48}" type="pres">
      <dgm:prSet presAssocID="{F7BF02F8-173C-4DE4-920E-EF1B4BA3BAA7}" presName="childText" presStyleLbl="bgAcc1" presStyleIdx="13" presStyleCnt="15">
        <dgm:presLayoutVars>
          <dgm:bulletEnabled val="1"/>
        </dgm:presLayoutVars>
      </dgm:prSet>
      <dgm:spPr/>
    </dgm:pt>
    <dgm:pt modelId="{17689EED-706B-A545-987E-0EE939E32EF2}" type="pres">
      <dgm:prSet presAssocID="{230709DD-C7B5-41E2-9818-659CD34F4485}" presName="Name13" presStyleLbl="parChTrans1D2" presStyleIdx="14" presStyleCnt="15"/>
      <dgm:spPr/>
    </dgm:pt>
    <dgm:pt modelId="{D590E221-A8F8-6447-9093-6658DB68EF97}" type="pres">
      <dgm:prSet presAssocID="{1B67AFA7-AB0C-4CC9-AC10-22813B1F8861}" presName="childText" presStyleLbl="bgAcc1" presStyleIdx="14" presStyleCnt="15">
        <dgm:presLayoutVars>
          <dgm:bulletEnabled val="1"/>
        </dgm:presLayoutVars>
      </dgm:prSet>
      <dgm:spPr/>
    </dgm:pt>
  </dgm:ptLst>
  <dgm:cxnLst>
    <dgm:cxn modelId="{A485AA08-B7FA-224D-ADE0-9CE7B165CE85}" type="presOf" srcId="{867AF60E-7897-4235-8112-D16FFAF53916}" destId="{E5B47A77-4A61-0747-A3EA-E6D763D5C4F0}" srcOrd="0" destOrd="0" presId="urn:microsoft.com/office/officeart/2005/8/layout/hierarchy3"/>
    <dgm:cxn modelId="{2841380A-1CCE-F944-B452-08F63F068E97}" type="presOf" srcId="{7F07F912-EFF1-447F-B595-EFCE1A17FDAE}" destId="{A0DCE2AB-3AC4-AF41-89DA-099962163231}" srcOrd="0" destOrd="0" presId="urn:microsoft.com/office/officeart/2005/8/layout/hierarchy3"/>
    <dgm:cxn modelId="{67C62313-DCFD-C245-9983-7B548B1A8A00}" type="presOf" srcId="{4EEBF21A-511D-456F-85AE-6D926FD2CBFB}" destId="{380B7FCA-E470-8D42-A19D-326E51065A80}" srcOrd="0" destOrd="0" presId="urn:microsoft.com/office/officeart/2005/8/layout/hierarchy3"/>
    <dgm:cxn modelId="{2D83D316-F46D-6845-864C-2C4217C4EBED}" type="presOf" srcId="{1B67AFA7-AB0C-4CC9-AC10-22813B1F8861}" destId="{D590E221-A8F8-6447-9093-6658DB68EF97}" srcOrd="0" destOrd="0" presId="urn:microsoft.com/office/officeart/2005/8/layout/hierarchy3"/>
    <dgm:cxn modelId="{F26E6117-2B95-E846-985D-8F79D2730D5D}" type="presOf" srcId="{0B41F5B5-4EE7-4A7C-8C07-CCF69D93825D}" destId="{8435D2E0-43A6-A346-A107-51A9D3D09CC2}" srcOrd="0" destOrd="0" presId="urn:microsoft.com/office/officeart/2005/8/layout/hierarchy3"/>
    <dgm:cxn modelId="{CBF97624-E7E0-42ED-8870-601006CC5325}" srcId="{D8B1522B-0FFD-4157-902D-3DBA694B36DE}" destId="{BE2457D8-EAAC-41E1-B561-8E45780665B6}" srcOrd="0" destOrd="0" parTransId="{C45E7441-D7AC-44DA-9616-2335D3A38502}" sibTransId="{CDE0B28A-CC1D-4411-950B-4AED7F7F30A8}"/>
    <dgm:cxn modelId="{AAC54D26-C3EF-364A-A64F-2ADDB0C150CE}" type="presOf" srcId="{1C1FF9D5-3435-4924-B866-7C2A02941C59}" destId="{F1BFC0B7-B996-6A48-B375-2E75E811CCE0}" srcOrd="0" destOrd="0" presId="urn:microsoft.com/office/officeart/2005/8/layout/hierarchy3"/>
    <dgm:cxn modelId="{46C93527-0341-42E8-974C-219FA5272775}" srcId="{D8B1522B-0FFD-4157-902D-3DBA694B36DE}" destId="{3B4AA705-5631-4553-B4B9-F31C877652EE}" srcOrd="1" destOrd="0" parTransId="{AC0E9F89-8A6E-4519-B08E-7D40F6882ABB}" sibTransId="{E5A54489-239B-4119-85B3-A2064AEB10D4}"/>
    <dgm:cxn modelId="{FA39FD30-AF16-D14B-8EB4-0F76B8050904}" type="presOf" srcId="{6ABB6EC5-E1DF-4FE8-BAE3-CB249EB71018}" destId="{DFD7F109-A794-D142-8139-AAD6709132C6}" srcOrd="0" destOrd="0" presId="urn:microsoft.com/office/officeart/2005/8/layout/hierarchy3"/>
    <dgm:cxn modelId="{C1423231-9BE8-D24E-8D08-3B9886C616B1}" type="presOf" srcId="{58137E83-0D94-4FF0-B23D-FE54D9C551B9}" destId="{7CB8DEE8-8A2C-1648-ABC8-F2E8990FB8BE}" srcOrd="0" destOrd="0" presId="urn:microsoft.com/office/officeart/2005/8/layout/hierarchy3"/>
    <dgm:cxn modelId="{E3C3A831-9D59-0447-B7E3-BA69F93EF9B6}" type="presOf" srcId="{BD1E0B82-9F4D-4145-8081-C78EB7463972}" destId="{3EB0F541-7E5B-BD44-A13E-4304BD3B437A}" srcOrd="0" destOrd="0" presId="urn:microsoft.com/office/officeart/2005/8/layout/hierarchy3"/>
    <dgm:cxn modelId="{82B64232-3B8A-9D4D-A5F1-C99BC6EAF1CD}" type="presOf" srcId="{AFACFA2D-D2B6-4204-BA3E-15932ABEEB48}" destId="{7394F9AA-4EC3-F945-BC20-C11DB89151D1}" srcOrd="0" destOrd="0" presId="urn:microsoft.com/office/officeart/2005/8/layout/hierarchy3"/>
    <dgm:cxn modelId="{4C83ED33-2473-C340-A5DC-55FC05A34A70}" type="presOf" srcId="{98D5D397-4A03-43AD-A7D6-6E73599EDE03}" destId="{B04214D3-E06C-0A4D-B9EC-3165CFA6ACB4}" srcOrd="0" destOrd="0" presId="urn:microsoft.com/office/officeart/2005/8/layout/hierarchy3"/>
    <dgm:cxn modelId="{0D74F239-B669-E942-8F0A-3E7F4BC8CD76}" type="presOf" srcId="{A2D39D54-BE0A-42D7-B097-D93204271AB7}" destId="{68051B7D-7E71-8944-A3BA-2760C7E45126}" srcOrd="0" destOrd="0" presId="urn:microsoft.com/office/officeart/2005/8/layout/hierarchy3"/>
    <dgm:cxn modelId="{E2B6353C-7B5E-904B-8E59-86A6882BE789}" type="presOf" srcId="{CCF06256-B54C-45AA-9805-37554E47EAA0}" destId="{4EDC65EB-36D4-2146-BA9A-622BCFC16938}" srcOrd="0" destOrd="0" presId="urn:microsoft.com/office/officeart/2005/8/layout/hierarchy3"/>
    <dgm:cxn modelId="{31B57340-3854-E749-9691-3F59B7E3E384}" type="presOf" srcId="{3B4AA705-5631-4553-B4B9-F31C877652EE}" destId="{4259E1F9-B955-2443-B1E6-663A49D58E56}" srcOrd="0" destOrd="0" presId="urn:microsoft.com/office/officeart/2005/8/layout/hierarchy3"/>
    <dgm:cxn modelId="{1DF63243-509A-5347-B4C4-C405979FC23D}" type="presOf" srcId="{867AF60E-7897-4235-8112-D16FFAF53916}" destId="{B62DF0AE-B0FD-9144-9D17-816BF26E1912}" srcOrd="1" destOrd="0" presId="urn:microsoft.com/office/officeart/2005/8/layout/hierarchy3"/>
    <dgm:cxn modelId="{78E11647-9A7B-476C-A9AC-020ECEED54C0}" srcId="{3AC19197-1FC0-48A0-9D34-CCCE5E2E7C40}" destId="{BDBE6527-9AFD-4BB5-850E-08C6A6D24D91}" srcOrd="2" destOrd="0" parTransId="{93BFC244-E561-476B-AE37-7C79F40F12B6}" sibTransId="{EB49F9B7-EF20-45E2-AE1E-B9374B5BFBE6}"/>
    <dgm:cxn modelId="{71E1644C-E22F-AC49-BFBE-BDDAB8B8D6FD}" type="presOf" srcId="{D8B1522B-0FFD-4157-902D-3DBA694B36DE}" destId="{2BCD0E6B-31A2-2243-BF8F-55399CB6EBC8}" srcOrd="1" destOrd="0" presId="urn:microsoft.com/office/officeart/2005/8/layout/hierarchy3"/>
    <dgm:cxn modelId="{6FFC174E-FED7-AA4D-BA22-0CADD731E0FD}" type="presOf" srcId="{1E49FC3E-F037-4AE6-A293-C2100629B52D}" destId="{B3629E64-1B12-8D4D-8475-D752DF74E434}" srcOrd="1" destOrd="0" presId="urn:microsoft.com/office/officeart/2005/8/layout/hierarchy3"/>
    <dgm:cxn modelId="{F801BE52-75B6-9D4E-B3C8-B42877E7CAC2}" type="presOf" srcId="{3672A5EC-FBE2-4703-887C-3CEEBF931E7F}" destId="{97146BEB-ECA1-5946-A926-13AAE0A2F06A}" srcOrd="0" destOrd="0" presId="urn:microsoft.com/office/officeart/2005/8/layout/hierarchy3"/>
    <dgm:cxn modelId="{8A29C352-1EE2-4F43-A166-6391C037107C}" type="presOf" srcId="{AFACFA2D-D2B6-4204-BA3E-15932ABEEB48}" destId="{A6241A63-2398-BC44-815B-BA06AE703694}" srcOrd="1" destOrd="0" presId="urn:microsoft.com/office/officeart/2005/8/layout/hierarchy3"/>
    <dgm:cxn modelId="{627C7155-D3D1-417A-BD48-ADFB27A77D68}" srcId="{D8B1522B-0FFD-4157-902D-3DBA694B36DE}" destId="{7F1258F7-A2FC-4A8D-A6D3-1CBFCA1A9337}" srcOrd="2" destOrd="0" parTransId="{1C1FF9D5-3435-4924-B866-7C2A02941C59}" sibTransId="{A636CD38-A3A6-4B4C-8649-CFB9A648E8A1}"/>
    <dgm:cxn modelId="{32582E59-46E6-3C44-850E-BE77BCC3E9F3}" type="presOf" srcId="{1E49FC3E-F037-4AE6-A293-C2100629B52D}" destId="{555EF797-182E-5D4A-A772-68DD0C278CB6}" srcOrd="0" destOrd="0" presId="urn:microsoft.com/office/officeart/2005/8/layout/hierarchy3"/>
    <dgm:cxn modelId="{15F89F59-FF30-7F4E-932A-7C291ED0F6D4}" type="presOf" srcId="{93BFC244-E561-476B-AE37-7C79F40F12B6}" destId="{D18800E1-EB95-0840-AFA6-4FE0FCFB38D4}" srcOrd="0" destOrd="0" presId="urn:microsoft.com/office/officeart/2005/8/layout/hierarchy3"/>
    <dgm:cxn modelId="{8827DD5A-17C6-4BC9-8A93-B3A59FB2C3F7}" srcId="{E7BF2C72-7EC9-4997-BA2B-251A847000BF}" destId="{7F07F912-EFF1-447F-B595-EFCE1A17FDAE}" srcOrd="1" destOrd="0" parTransId="{22AD816B-E2A1-49DF-A288-F8D1401F0E8B}" sibTransId="{FE1FF71A-E085-4D98-9A15-DCB8C01827AF}"/>
    <dgm:cxn modelId="{B9173A67-1FE8-0740-9948-C5FE595DC8DD}" type="presOf" srcId="{3AC19197-1FC0-48A0-9D34-CCCE5E2E7C40}" destId="{427B6C1C-A2C1-7C49-AAFB-E32DAE21DDB7}" srcOrd="1" destOrd="0" presId="urn:microsoft.com/office/officeart/2005/8/layout/hierarchy3"/>
    <dgm:cxn modelId="{2C2F886A-9652-C844-A785-1D0DF5859407}" type="presOf" srcId="{3AC19197-1FC0-48A0-9D34-CCCE5E2E7C40}" destId="{13A5AD16-7DD1-A445-AD9C-28ABA57F73AD}" srcOrd="0" destOrd="0" presId="urn:microsoft.com/office/officeart/2005/8/layout/hierarchy3"/>
    <dgm:cxn modelId="{6E77F56B-F327-5043-866C-C06F5C1F5FD8}" type="presOf" srcId="{BDBE6527-9AFD-4BB5-850E-08C6A6D24D91}" destId="{F9C71F3E-5D8D-3348-BF35-CE9D3EF8591B}" srcOrd="0" destOrd="0" presId="urn:microsoft.com/office/officeart/2005/8/layout/hierarchy3"/>
    <dgm:cxn modelId="{41A4826C-D9BC-7C40-BF87-C787893ABC1E}" type="presOf" srcId="{C45E7441-D7AC-44DA-9616-2335D3A38502}" destId="{1AEBBB1C-3DAD-5D4B-BF6B-D587EE2BAF7E}" srcOrd="0" destOrd="0" presId="urn:microsoft.com/office/officeart/2005/8/layout/hierarchy3"/>
    <dgm:cxn modelId="{59D9776D-B32A-4C42-8B77-7C73E5D33AF9}" type="presOf" srcId="{BE2457D8-EAAC-41E1-B561-8E45780665B6}" destId="{AC7F2C4F-5F0D-144C-A340-19048B0821BD}" srcOrd="0" destOrd="0" presId="urn:microsoft.com/office/officeart/2005/8/layout/hierarchy3"/>
    <dgm:cxn modelId="{B007FA6E-8DEE-45BA-86A9-78E5B058AE64}" srcId="{867AF60E-7897-4235-8112-D16FFAF53916}" destId="{98D5D397-4A03-43AD-A7D6-6E73599EDE03}" srcOrd="0" destOrd="0" parTransId="{C602EB8C-97C2-4EBB-97BE-13CB1FB43847}" sibTransId="{D73565C2-EC7D-445F-A17B-7CE94D71533E}"/>
    <dgm:cxn modelId="{1A42BD7B-34AA-A049-82A0-A10FBA305ECF}" type="presOf" srcId="{AADAF056-134E-42FC-A094-301ED58EE66C}" destId="{2694D8FE-A0A8-D642-A03A-C32CB2BAC9FB}" srcOrd="0" destOrd="0" presId="urn:microsoft.com/office/officeart/2005/8/layout/hierarchy3"/>
    <dgm:cxn modelId="{C956777F-BEA5-5340-BD61-930FC2CA78C6}" type="presOf" srcId="{E6A7C28C-0003-43C5-86D0-A3D24548288F}" destId="{219B8C0A-FD73-E84A-9700-E6EBEC992013}" srcOrd="0" destOrd="0" presId="urn:microsoft.com/office/officeart/2005/8/layout/hierarchy3"/>
    <dgm:cxn modelId="{04E89C80-87CC-4DBF-B7F9-131D50E31465}" srcId="{1E49FC3E-F037-4AE6-A293-C2100629B52D}" destId="{1B67AFA7-AB0C-4CC9-AC10-22813B1F8861}" srcOrd="2" destOrd="0" parTransId="{230709DD-C7B5-41E2-9818-659CD34F4485}" sibTransId="{15592C52-A2D2-4885-A87D-4272A12C2417}"/>
    <dgm:cxn modelId="{88AEB783-6079-4A86-93CB-4F24B2CA466F}" srcId="{3AC19197-1FC0-48A0-9D34-CCCE5E2E7C40}" destId="{8E9D8713-D397-454B-BA5C-4497222AF48B}" srcOrd="0" destOrd="0" parTransId="{B091A8B3-DDB7-4919-B89E-6FE6A79C2F83}" sibTransId="{C4957570-191E-4451-854E-5C7EB8A89A54}"/>
    <dgm:cxn modelId="{0FD8678C-E591-064E-B488-A642097D3138}" type="presOf" srcId="{F7BF02F8-173C-4DE4-920E-EF1B4BA3BAA7}" destId="{C9006F65-527F-DF4A-8F22-A85A2883BD48}" srcOrd="0" destOrd="0" presId="urn:microsoft.com/office/officeart/2005/8/layout/hierarchy3"/>
    <dgm:cxn modelId="{8B406C8F-BCB0-7B46-A152-18835467928F}" type="presOf" srcId="{0FB2549B-7CCD-4E8C-B071-39E8BA27CAB1}" destId="{3C0C2ED7-C3B6-DE45-B264-324840FB055C}" srcOrd="0" destOrd="0" presId="urn:microsoft.com/office/officeart/2005/8/layout/hierarchy3"/>
    <dgm:cxn modelId="{0F22BE8F-41E6-6846-8797-F27F1DCF7A1F}" type="presOf" srcId="{230709DD-C7B5-41E2-9818-659CD34F4485}" destId="{17689EED-706B-A545-987E-0EE939E32EF2}" srcOrd="0" destOrd="0" presId="urn:microsoft.com/office/officeart/2005/8/layout/hierarchy3"/>
    <dgm:cxn modelId="{715993A1-B32C-4FC4-A3BC-DC20396AA5BD}" srcId="{867AF60E-7897-4235-8112-D16FFAF53916}" destId="{3672A5EC-FBE2-4703-887C-3CEEBF931E7F}" srcOrd="2" destOrd="0" parTransId="{CCF06256-B54C-45AA-9805-37554E47EAA0}" sibTransId="{E3B0724D-9854-4960-B7F9-746ADFBEBB25}"/>
    <dgm:cxn modelId="{2DB6DCA1-4FD1-4B15-A57C-DF62628E3074}" srcId="{E7BF2C72-7EC9-4997-BA2B-251A847000BF}" destId="{6ABB6EC5-E1DF-4FE8-BAE3-CB249EB71018}" srcOrd="0" destOrd="0" parTransId="{BD1E0B82-9F4D-4145-8081-C78EB7463972}" sibTransId="{11FA1021-D07F-4A68-A3B0-45F647ED81B6}"/>
    <dgm:cxn modelId="{82C48BA3-F217-D648-A0B9-DF5723FC8E18}" type="presOf" srcId="{8E9D8713-D397-454B-BA5C-4497222AF48B}" destId="{2CC3EDAD-A134-4240-B2A5-81BBDC36ACB3}" srcOrd="0" destOrd="0" presId="urn:microsoft.com/office/officeart/2005/8/layout/hierarchy3"/>
    <dgm:cxn modelId="{6B1B6CA5-44D2-F54E-84B7-8C19DF91ECE5}" type="presOf" srcId="{22CC0A1F-8616-4372-87ED-E472B68460A3}" destId="{1D88469C-8327-564F-9668-B8115D3B4385}" srcOrd="0" destOrd="0" presId="urn:microsoft.com/office/officeart/2005/8/layout/hierarchy3"/>
    <dgm:cxn modelId="{49920EA9-E85B-364E-9B82-0F589F94FFA7}" type="presOf" srcId="{B091A8B3-DDB7-4919-B89E-6FE6A79C2F83}" destId="{5BCF29F0-FCF8-7C4D-A6F2-4FC36D9A0884}" srcOrd="0" destOrd="0" presId="urn:microsoft.com/office/officeart/2005/8/layout/hierarchy3"/>
    <dgm:cxn modelId="{5032B0A9-2353-4259-8255-E0508C371FF9}" srcId="{58137E83-0D94-4FF0-B23D-FE54D9C551B9}" destId="{867AF60E-7897-4235-8112-D16FFAF53916}" srcOrd="3" destOrd="0" parTransId="{F4A69890-9138-43CE-893A-72C58917958A}" sibTransId="{08EBD3A3-3B16-412A-B797-6DA5085D5F33}"/>
    <dgm:cxn modelId="{D4E23DAF-8B99-244A-B6AF-4F9EC8ADD863}" type="presOf" srcId="{7F1258F7-A2FC-4A8D-A6D3-1CBFCA1A9337}" destId="{1F84B841-8064-364D-8C8D-55BA329EA8DA}" srcOrd="0" destOrd="0" presId="urn:microsoft.com/office/officeart/2005/8/layout/hierarchy3"/>
    <dgm:cxn modelId="{0C8985B2-841B-3E42-9D15-EB8F82A6D7D2}" type="presOf" srcId="{C602EB8C-97C2-4EBB-97BE-13CB1FB43847}" destId="{4DDA9AA2-7CEF-0A48-BF59-55DCE685ACDC}" srcOrd="0" destOrd="0" presId="urn:microsoft.com/office/officeart/2005/8/layout/hierarchy3"/>
    <dgm:cxn modelId="{6FBC40BE-28FC-A845-9608-E37CA3C963DF}" type="presOf" srcId="{AC0E9F89-8A6E-4519-B08E-7D40F6882ABB}" destId="{43CF4209-E306-D44F-A128-F53B33AFB1C2}" srcOrd="0" destOrd="0" presId="urn:microsoft.com/office/officeart/2005/8/layout/hierarchy3"/>
    <dgm:cxn modelId="{EF9413C4-2D2C-794A-9F70-CC3CAD209E64}" type="presOf" srcId="{22AD816B-E2A1-49DF-A288-F8D1401F0E8B}" destId="{F20CF4DC-0AA6-B24A-86BA-EB12BB1CBEBE}" srcOrd="0" destOrd="0" presId="urn:microsoft.com/office/officeart/2005/8/layout/hierarchy3"/>
    <dgm:cxn modelId="{42989AC5-94AA-4F48-A3F4-855627FD5C97}" srcId="{E7BF2C72-7EC9-4997-BA2B-251A847000BF}" destId="{C3B99FF7-37AF-4CCC-9637-13ADB7D7E335}" srcOrd="2" destOrd="0" parTransId="{0B41F5B5-4EE7-4A7C-8C07-CCF69D93825D}" sibTransId="{F4E2BA39-2E3E-47B8-9492-B1473422A165}"/>
    <dgm:cxn modelId="{6ED7D1CE-9228-4805-B27F-8E0A0BD707CF}" srcId="{58137E83-0D94-4FF0-B23D-FE54D9C551B9}" destId="{D8B1522B-0FFD-4157-902D-3DBA694B36DE}" srcOrd="1" destOrd="0" parTransId="{94C69894-9D4B-444C-9E82-5C574734EC61}" sibTransId="{90160085-CFF6-4A5A-851F-C87EB0CA2044}"/>
    <dgm:cxn modelId="{3102D5CE-39AD-49DE-8B6A-861C23147633}" srcId="{1E49FC3E-F037-4AE6-A293-C2100629B52D}" destId="{0FB2549B-7CCD-4E8C-B071-39E8BA27CAB1}" srcOrd="0" destOrd="0" parTransId="{E6A7C28C-0003-43C5-86D0-A3D24548288F}" sibTransId="{C7368F80-BCB8-4855-8F19-82E5F839E964}"/>
    <dgm:cxn modelId="{637139D3-A634-6042-A29F-3C6038449478}" type="presOf" srcId="{E7BF2C72-7EC9-4997-BA2B-251A847000BF}" destId="{6A95B1F6-0C95-D249-8A51-D44B81F5467B}" srcOrd="1" destOrd="0" presId="urn:microsoft.com/office/officeart/2005/8/layout/hierarchy3"/>
    <dgm:cxn modelId="{D5BB49D5-CC28-524D-AFCA-79EFF524AE0E}" type="presOf" srcId="{D8B1522B-0FFD-4157-902D-3DBA694B36DE}" destId="{2F8272CF-58D1-654E-9331-4F24F69FF076}" srcOrd="0" destOrd="0" presId="urn:microsoft.com/office/officeart/2005/8/layout/hierarchy3"/>
    <dgm:cxn modelId="{4633AFD7-7B9E-4060-82E8-4123800D611A}" srcId="{3AC19197-1FC0-48A0-9D34-CCCE5E2E7C40}" destId="{22CC0A1F-8616-4372-87ED-E472B68460A3}" srcOrd="1" destOrd="0" parTransId="{10D21BB4-8D84-4A22-BE78-5C40B4CF8FA5}" sibTransId="{5147E580-38B0-44EB-ACEE-2E838A872D64}"/>
    <dgm:cxn modelId="{9AE45BDC-E726-4F3E-9929-E3C9786A9208}" srcId="{58137E83-0D94-4FF0-B23D-FE54D9C551B9}" destId="{3AC19197-1FC0-48A0-9D34-CCCE5E2E7C40}" srcOrd="2" destOrd="0" parTransId="{00698D84-7D5B-4EA7-AABA-8927279AEC15}" sibTransId="{77580305-E34B-492F-8630-554F0D631443}"/>
    <dgm:cxn modelId="{9355B4DD-7D58-42FF-AA85-5688E60C2751}" srcId="{58137E83-0D94-4FF0-B23D-FE54D9C551B9}" destId="{E7BF2C72-7EC9-4997-BA2B-251A847000BF}" srcOrd="4" destOrd="0" parTransId="{3FB709F8-9815-4539-AAD7-452BB56F4B65}" sibTransId="{CE7D82A4-EF02-4064-BD81-5634FE51EF83}"/>
    <dgm:cxn modelId="{E8E33FE3-4063-489C-8018-FF7A8113FE1B}" srcId="{58137E83-0D94-4FF0-B23D-FE54D9C551B9}" destId="{AFACFA2D-D2B6-4204-BA3E-15932ABEEB48}" srcOrd="0" destOrd="0" parTransId="{D8F86E06-7C92-46B4-9516-3C003AD61576}" sibTransId="{D573461B-C605-48EB-92C0-2C8B35D01202}"/>
    <dgm:cxn modelId="{E49766E4-8674-C34E-A5E5-868387DD4FC1}" type="presOf" srcId="{E7BF2C72-7EC9-4997-BA2B-251A847000BF}" destId="{D18A35A5-85A8-9D48-A277-1EEDA20F540E}" srcOrd="0" destOrd="0" presId="urn:microsoft.com/office/officeart/2005/8/layout/hierarchy3"/>
    <dgm:cxn modelId="{B40109E8-D648-804A-BC9E-38F958EB002F}" type="presOf" srcId="{C3B99FF7-37AF-4CCC-9637-13ADB7D7E335}" destId="{23F64618-8E86-DD4D-9783-2803025F65A4}" srcOrd="0" destOrd="0" presId="urn:microsoft.com/office/officeart/2005/8/layout/hierarchy3"/>
    <dgm:cxn modelId="{EEAB21E9-EA65-4BEE-9A58-C7D4C5CCB42E}" srcId="{867AF60E-7897-4235-8112-D16FFAF53916}" destId="{A2D39D54-BE0A-42D7-B097-D93204271AB7}" srcOrd="1" destOrd="0" parTransId="{AADAF056-134E-42FC-A094-301ED58EE66C}" sibTransId="{2C5A5B34-412A-4A8D-AD1F-DAB55B39A4E0}"/>
    <dgm:cxn modelId="{96738DEB-7D2E-413C-822B-1D98A0121ABB}" srcId="{1E49FC3E-F037-4AE6-A293-C2100629B52D}" destId="{F7BF02F8-173C-4DE4-920E-EF1B4BA3BAA7}" srcOrd="1" destOrd="0" parTransId="{4EEBF21A-511D-456F-85AE-6D926FD2CBFB}" sibTransId="{30DB8C4C-5363-4EDB-91B5-7CB3235EBE59}"/>
    <dgm:cxn modelId="{2C0AF7F5-7249-4548-94AB-9651E845FA94}" srcId="{58137E83-0D94-4FF0-B23D-FE54D9C551B9}" destId="{1E49FC3E-F037-4AE6-A293-C2100629B52D}" srcOrd="5" destOrd="0" parTransId="{5D705548-164A-4A4E-B91C-24FCD86947DA}" sibTransId="{01C004BA-9DDB-4655-8D9B-30AC84900A59}"/>
    <dgm:cxn modelId="{1AC437FB-2E8B-8B46-9DA8-3E3FD94EE57B}" type="presOf" srcId="{10D21BB4-8D84-4A22-BE78-5C40B4CF8FA5}" destId="{DB0979FB-2B59-B842-A822-22367E8BBF5E}" srcOrd="0" destOrd="0" presId="urn:microsoft.com/office/officeart/2005/8/layout/hierarchy3"/>
    <dgm:cxn modelId="{656434E9-A8CC-0C43-95AB-E22E37597748}" type="presParOf" srcId="{7CB8DEE8-8A2C-1648-ABC8-F2E8990FB8BE}" destId="{0874FAED-0F78-8D4D-8DD6-70B5E018510B}" srcOrd="0" destOrd="0" presId="urn:microsoft.com/office/officeart/2005/8/layout/hierarchy3"/>
    <dgm:cxn modelId="{29DFF989-20E6-4C4D-BB1C-F2368E9E262B}" type="presParOf" srcId="{0874FAED-0F78-8D4D-8DD6-70B5E018510B}" destId="{250F019D-244D-774A-ADEB-735FF066EB34}" srcOrd="0" destOrd="0" presId="urn:microsoft.com/office/officeart/2005/8/layout/hierarchy3"/>
    <dgm:cxn modelId="{EBCF29EC-5D34-4743-936A-CD76D690F5AA}" type="presParOf" srcId="{250F019D-244D-774A-ADEB-735FF066EB34}" destId="{7394F9AA-4EC3-F945-BC20-C11DB89151D1}" srcOrd="0" destOrd="0" presId="urn:microsoft.com/office/officeart/2005/8/layout/hierarchy3"/>
    <dgm:cxn modelId="{934EC6A4-4BFA-DD4C-90CA-2888D9EC06DD}" type="presParOf" srcId="{250F019D-244D-774A-ADEB-735FF066EB34}" destId="{A6241A63-2398-BC44-815B-BA06AE703694}" srcOrd="1" destOrd="0" presId="urn:microsoft.com/office/officeart/2005/8/layout/hierarchy3"/>
    <dgm:cxn modelId="{1B0DC8E6-812E-4F4F-B3FA-D7C435816936}" type="presParOf" srcId="{0874FAED-0F78-8D4D-8DD6-70B5E018510B}" destId="{1FFEC3B5-1602-DB40-AA3C-B6757BA7A3FC}" srcOrd="1" destOrd="0" presId="urn:microsoft.com/office/officeart/2005/8/layout/hierarchy3"/>
    <dgm:cxn modelId="{651C9CEC-62A1-BB40-90F1-C73285110A77}" type="presParOf" srcId="{7CB8DEE8-8A2C-1648-ABC8-F2E8990FB8BE}" destId="{33E7E3A9-F9E4-4341-B214-BAB87131AAE0}" srcOrd="1" destOrd="0" presId="urn:microsoft.com/office/officeart/2005/8/layout/hierarchy3"/>
    <dgm:cxn modelId="{79357EFB-16CD-8643-82F1-8C4AA2736B52}" type="presParOf" srcId="{33E7E3A9-F9E4-4341-B214-BAB87131AAE0}" destId="{667678B5-7D2A-8844-8768-0A74219AC694}" srcOrd="0" destOrd="0" presId="urn:microsoft.com/office/officeart/2005/8/layout/hierarchy3"/>
    <dgm:cxn modelId="{D54850B5-C015-A24A-A38F-519E9BBB701D}" type="presParOf" srcId="{667678B5-7D2A-8844-8768-0A74219AC694}" destId="{2F8272CF-58D1-654E-9331-4F24F69FF076}" srcOrd="0" destOrd="0" presId="urn:microsoft.com/office/officeart/2005/8/layout/hierarchy3"/>
    <dgm:cxn modelId="{DFEE896D-74A3-DB46-BB97-56DF7F23FAF7}" type="presParOf" srcId="{667678B5-7D2A-8844-8768-0A74219AC694}" destId="{2BCD0E6B-31A2-2243-BF8F-55399CB6EBC8}" srcOrd="1" destOrd="0" presId="urn:microsoft.com/office/officeart/2005/8/layout/hierarchy3"/>
    <dgm:cxn modelId="{DEE8D20A-B411-C845-9E69-5B57FD1E49F1}" type="presParOf" srcId="{33E7E3A9-F9E4-4341-B214-BAB87131AAE0}" destId="{8B033EE6-F217-7E4B-8141-CEA9DACBC5D5}" srcOrd="1" destOrd="0" presId="urn:microsoft.com/office/officeart/2005/8/layout/hierarchy3"/>
    <dgm:cxn modelId="{3E101DFF-93B8-494B-9686-00E2DC57080E}" type="presParOf" srcId="{8B033EE6-F217-7E4B-8141-CEA9DACBC5D5}" destId="{1AEBBB1C-3DAD-5D4B-BF6B-D587EE2BAF7E}" srcOrd="0" destOrd="0" presId="urn:microsoft.com/office/officeart/2005/8/layout/hierarchy3"/>
    <dgm:cxn modelId="{BD22E62A-DEB8-7D4C-B57C-DC564E5AFFBF}" type="presParOf" srcId="{8B033EE6-F217-7E4B-8141-CEA9DACBC5D5}" destId="{AC7F2C4F-5F0D-144C-A340-19048B0821BD}" srcOrd="1" destOrd="0" presId="urn:microsoft.com/office/officeart/2005/8/layout/hierarchy3"/>
    <dgm:cxn modelId="{C54D847A-5132-DC44-A5A7-7C264E72FFE1}" type="presParOf" srcId="{8B033EE6-F217-7E4B-8141-CEA9DACBC5D5}" destId="{43CF4209-E306-D44F-A128-F53B33AFB1C2}" srcOrd="2" destOrd="0" presId="urn:microsoft.com/office/officeart/2005/8/layout/hierarchy3"/>
    <dgm:cxn modelId="{D494F62E-5740-FC44-865C-6EA9C431E367}" type="presParOf" srcId="{8B033EE6-F217-7E4B-8141-CEA9DACBC5D5}" destId="{4259E1F9-B955-2443-B1E6-663A49D58E56}" srcOrd="3" destOrd="0" presId="urn:microsoft.com/office/officeart/2005/8/layout/hierarchy3"/>
    <dgm:cxn modelId="{E5C06A50-6599-FA42-B578-DA60C29FC541}" type="presParOf" srcId="{8B033EE6-F217-7E4B-8141-CEA9DACBC5D5}" destId="{F1BFC0B7-B996-6A48-B375-2E75E811CCE0}" srcOrd="4" destOrd="0" presId="urn:microsoft.com/office/officeart/2005/8/layout/hierarchy3"/>
    <dgm:cxn modelId="{FBDA9617-3593-664F-81F9-94EB65333FDE}" type="presParOf" srcId="{8B033EE6-F217-7E4B-8141-CEA9DACBC5D5}" destId="{1F84B841-8064-364D-8C8D-55BA329EA8DA}" srcOrd="5" destOrd="0" presId="urn:microsoft.com/office/officeart/2005/8/layout/hierarchy3"/>
    <dgm:cxn modelId="{9B098979-3D92-3E4A-803C-690282A7651F}" type="presParOf" srcId="{7CB8DEE8-8A2C-1648-ABC8-F2E8990FB8BE}" destId="{CFC99B8D-798C-1143-85A7-0FBC729B1997}" srcOrd="2" destOrd="0" presId="urn:microsoft.com/office/officeart/2005/8/layout/hierarchy3"/>
    <dgm:cxn modelId="{D3DDE3D8-4BC2-B840-B797-29B47DD2A78D}" type="presParOf" srcId="{CFC99B8D-798C-1143-85A7-0FBC729B1997}" destId="{946E4C20-229E-5647-A66D-BD2D70320B94}" srcOrd="0" destOrd="0" presId="urn:microsoft.com/office/officeart/2005/8/layout/hierarchy3"/>
    <dgm:cxn modelId="{2B4D57CB-60BB-864B-A8C8-74CA1CCFCF79}" type="presParOf" srcId="{946E4C20-229E-5647-A66D-BD2D70320B94}" destId="{13A5AD16-7DD1-A445-AD9C-28ABA57F73AD}" srcOrd="0" destOrd="0" presId="urn:microsoft.com/office/officeart/2005/8/layout/hierarchy3"/>
    <dgm:cxn modelId="{736B1D6A-E348-2B42-87A9-BAFDE3F75F4B}" type="presParOf" srcId="{946E4C20-229E-5647-A66D-BD2D70320B94}" destId="{427B6C1C-A2C1-7C49-AAFB-E32DAE21DDB7}" srcOrd="1" destOrd="0" presId="urn:microsoft.com/office/officeart/2005/8/layout/hierarchy3"/>
    <dgm:cxn modelId="{24BC212B-0BCD-1F4D-8268-39A8C5EF8EBD}" type="presParOf" srcId="{CFC99B8D-798C-1143-85A7-0FBC729B1997}" destId="{79EBFDFD-58E0-2241-970D-52211CB1E50D}" srcOrd="1" destOrd="0" presId="urn:microsoft.com/office/officeart/2005/8/layout/hierarchy3"/>
    <dgm:cxn modelId="{78A6ACEC-3A94-2A43-B6E9-6AC673BB2259}" type="presParOf" srcId="{79EBFDFD-58E0-2241-970D-52211CB1E50D}" destId="{5BCF29F0-FCF8-7C4D-A6F2-4FC36D9A0884}" srcOrd="0" destOrd="0" presId="urn:microsoft.com/office/officeart/2005/8/layout/hierarchy3"/>
    <dgm:cxn modelId="{7753D957-B95C-9645-ABF2-FF21FC9A6C52}" type="presParOf" srcId="{79EBFDFD-58E0-2241-970D-52211CB1E50D}" destId="{2CC3EDAD-A134-4240-B2A5-81BBDC36ACB3}" srcOrd="1" destOrd="0" presId="urn:microsoft.com/office/officeart/2005/8/layout/hierarchy3"/>
    <dgm:cxn modelId="{3BBE8CF0-B85E-AB4C-B2F8-47AF28F8EC39}" type="presParOf" srcId="{79EBFDFD-58E0-2241-970D-52211CB1E50D}" destId="{DB0979FB-2B59-B842-A822-22367E8BBF5E}" srcOrd="2" destOrd="0" presId="urn:microsoft.com/office/officeart/2005/8/layout/hierarchy3"/>
    <dgm:cxn modelId="{A94A6BE8-9701-174D-B7BD-BA4D1520773A}" type="presParOf" srcId="{79EBFDFD-58E0-2241-970D-52211CB1E50D}" destId="{1D88469C-8327-564F-9668-B8115D3B4385}" srcOrd="3" destOrd="0" presId="urn:microsoft.com/office/officeart/2005/8/layout/hierarchy3"/>
    <dgm:cxn modelId="{6474E0AD-73A4-914C-91EB-A45EE1CF1D37}" type="presParOf" srcId="{79EBFDFD-58E0-2241-970D-52211CB1E50D}" destId="{D18800E1-EB95-0840-AFA6-4FE0FCFB38D4}" srcOrd="4" destOrd="0" presId="urn:microsoft.com/office/officeart/2005/8/layout/hierarchy3"/>
    <dgm:cxn modelId="{D7E8B1A7-DFF7-A545-9546-6007F28EB856}" type="presParOf" srcId="{79EBFDFD-58E0-2241-970D-52211CB1E50D}" destId="{F9C71F3E-5D8D-3348-BF35-CE9D3EF8591B}" srcOrd="5" destOrd="0" presId="urn:microsoft.com/office/officeart/2005/8/layout/hierarchy3"/>
    <dgm:cxn modelId="{970376A9-A96C-E443-B22B-E560088434F9}" type="presParOf" srcId="{7CB8DEE8-8A2C-1648-ABC8-F2E8990FB8BE}" destId="{08A09695-72D6-CC4D-921A-D242272B28BE}" srcOrd="3" destOrd="0" presId="urn:microsoft.com/office/officeart/2005/8/layout/hierarchy3"/>
    <dgm:cxn modelId="{66856CED-72FB-7548-BC45-3B9BECA6AA1C}" type="presParOf" srcId="{08A09695-72D6-CC4D-921A-D242272B28BE}" destId="{1831A433-1C2B-DE48-9B68-FBB1AFA7BD36}" srcOrd="0" destOrd="0" presId="urn:microsoft.com/office/officeart/2005/8/layout/hierarchy3"/>
    <dgm:cxn modelId="{B6A742B3-03DD-C343-9C88-0796DE84EF83}" type="presParOf" srcId="{1831A433-1C2B-DE48-9B68-FBB1AFA7BD36}" destId="{E5B47A77-4A61-0747-A3EA-E6D763D5C4F0}" srcOrd="0" destOrd="0" presId="urn:microsoft.com/office/officeart/2005/8/layout/hierarchy3"/>
    <dgm:cxn modelId="{932F1292-86A1-E244-97D0-8F1F074B93DF}" type="presParOf" srcId="{1831A433-1C2B-DE48-9B68-FBB1AFA7BD36}" destId="{B62DF0AE-B0FD-9144-9D17-816BF26E1912}" srcOrd="1" destOrd="0" presId="urn:microsoft.com/office/officeart/2005/8/layout/hierarchy3"/>
    <dgm:cxn modelId="{0A401DDF-BBD7-CA49-A7CA-E0E03A4B9A64}" type="presParOf" srcId="{08A09695-72D6-CC4D-921A-D242272B28BE}" destId="{02062527-266F-DF42-A5A0-86C90DB553C7}" srcOrd="1" destOrd="0" presId="urn:microsoft.com/office/officeart/2005/8/layout/hierarchy3"/>
    <dgm:cxn modelId="{C9B3CC85-5972-4048-8B34-C17AEE7FE21A}" type="presParOf" srcId="{02062527-266F-DF42-A5A0-86C90DB553C7}" destId="{4DDA9AA2-7CEF-0A48-BF59-55DCE685ACDC}" srcOrd="0" destOrd="0" presId="urn:microsoft.com/office/officeart/2005/8/layout/hierarchy3"/>
    <dgm:cxn modelId="{AAA770BD-EC6B-F248-8196-D71D8627D139}" type="presParOf" srcId="{02062527-266F-DF42-A5A0-86C90DB553C7}" destId="{B04214D3-E06C-0A4D-B9EC-3165CFA6ACB4}" srcOrd="1" destOrd="0" presId="urn:microsoft.com/office/officeart/2005/8/layout/hierarchy3"/>
    <dgm:cxn modelId="{8C588CBF-E812-CD40-A198-28F7974E1462}" type="presParOf" srcId="{02062527-266F-DF42-A5A0-86C90DB553C7}" destId="{2694D8FE-A0A8-D642-A03A-C32CB2BAC9FB}" srcOrd="2" destOrd="0" presId="urn:microsoft.com/office/officeart/2005/8/layout/hierarchy3"/>
    <dgm:cxn modelId="{82C3D2BC-306A-544D-BC0D-A2F147E89BAE}" type="presParOf" srcId="{02062527-266F-DF42-A5A0-86C90DB553C7}" destId="{68051B7D-7E71-8944-A3BA-2760C7E45126}" srcOrd="3" destOrd="0" presId="urn:microsoft.com/office/officeart/2005/8/layout/hierarchy3"/>
    <dgm:cxn modelId="{8C7EA5D5-ECC4-D343-B6CA-664EA7533FDA}" type="presParOf" srcId="{02062527-266F-DF42-A5A0-86C90DB553C7}" destId="{4EDC65EB-36D4-2146-BA9A-622BCFC16938}" srcOrd="4" destOrd="0" presId="urn:microsoft.com/office/officeart/2005/8/layout/hierarchy3"/>
    <dgm:cxn modelId="{449F1D87-B188-5A4D-B959-24E0F04C333D}" type="presParOf" srcId="{02062527-266F-DF42-A5A0-86C90DB553C7}" destId="{97146BEB-ECA1-5946-A926-13AAE0A2F06A}" srcOrd="5" destOrd="0" presId="urn:microsoft.com/office/officeart/2005/8/layout/hierarchy3"/>
    <dgm:cxn modelId="{9C67C95F-1990-7B43-B2C5-511F684AB14C}" type="presParOf" srcId="{7CB8DEE8-8A2C-1648-ABC8-F2E8990FB8BE}" destId="{EDD170E3-4462-D547-84D1-261DA228C5F5}" srcOrd="4" destOrd="0" presId="urn:microsoft.com/office/officeart/2005/8/layout/hierarchy3"/>
    <dgm:cxn modelId="{A461CEE9-EE3F-C642-97AB-7CBD82C9EE5B}" type="presParOf" srcId="{EDD170E3-4462-D547-84D1-261DA228C5F5}" destId="{4FFB6BBE-2E74-6845-A060-BCC87B975522}" srcOrd="0" destOrd="0" presId="urn:microsoft.com/office/officeart/2005/8/layout/hierarchy3"/>
    <dgm:cxn modelId="{60459759-B9DE-844A-B494-163E58DF3E7F}" type="presParOf" srcId="{4FFB6BBE-2E74-6845-A060-BCC87B975522}" destId="{D18A35A5-85A8-9D48-A277-1EEDA20F540E}" srcOrd="0" destOrd="0" presId="urn:microsoft.com/office/officeart/2005/8/layout/hierarchy3"/>
    <dgm:cxn modelId="{AD0FBCDE-6A65-F94A-ABCB-C0C7BCE4CBE5}" type="presParOf" srcId="{4FFB6BBE-2E74-6845-A060-BCC87B975522}" destId="{6A95B1F6-0C95-D249-8A51-D44B81F5467B}" srcOrd="1" destOrd="0" presId="urn:microsoft.com/office/officeart/2005/8/layout/hierarchy3"/>
    <dgm:cxn modelId="{3872807C-68F2-4244-9CE8-43ACCDEDD5B5}" type="presParOf" srcId="{EDD170E3-4462-D547-84D1-261DA228C5F5}" destId="{61D1825F-F804-9D49-B521-5D77D77F3A9E}" srcOrd="1" destOrd="0" presId="urn:microsoft.com/office/officeart/2005/8/layout/hierarchy3"/>
    <dgm:cxn modelId="{59F92FF8-8BE7-8241-A47A-81B4BE2EAA44}" type="presParOf" srcId="{61D1825F-F804-9D49-B521-5D77D77F3A9E}" destId="{3EB0F541-7E5B-BD44-A13E-4304BD3B437A}" srcOrd="0" destOrd="0" presId="urn:microsoft.com/office/officeart/2005/8/layout/hierarchy3"/>
    <dgm:cxn modelId="{ECC44B76-1C65-D84A-97B6-88109EA0DAE7}" type="presParOf" srcId="{61D1825F-F804-9D49-B521-5D77D77F3A9E}" destId="{DFD7F109-A794-D142-8139-AAD6709132C6}" srcOrd="1" destOrd="0" presId="urn:microsoft.com/office/officeart/2005/8/layout/hierarchy3"/>
    <dgm:cxn modelId="{0CB8F5D0-B1F1-A145-9A50-E7DED168FDE8}" type="presParOf" srcId="{61D1825F-F804-9D49-B521-5D77D77F3A9E}" destId="{F20CF4DC-0AA6-B24A-86BA-EB12BB1CBEBE}" srcOrd="2" destOrd="0" presId="urn:microsoft.com/office/officeart/2005/8/layout/hierarchy3"/>
    <dgm:cxn modelId="{E06FBD55-5569-2243-A9CC-772FFDFE8A9D}" type="presParOf" srcId="{61D1825F-F804-9D49-B521-5D77D77F3A9E}" destId="{A0DCE2AB-3AC4-AF41-89DA-099962163231}" srcOrd="3" destOrd="0" presId="urn:microsoft.com/office/officeart/2005/8/layout/hierarchy3"/>
    <dgm:cxn modelId="{7203A3C5-D7DB-0745-946F-3524A1917DF6}" type="presParOf" srcId="{61D1825F-F804-9D49-B521-5D77D77F3A9E}" destId="{8435D2E0-43A6-A346-A107-51A9D3D09CC2}" srcOrd="4" destOrd="0" presId="urn:microsoft.com/office/officeart/2005/8/layout/hierarchy3"/>
    <dgm:cxn modelId="{3D152417-A96D-3144-8640-4DF41FFB2E53}" type="presParOf" srcId="{61D1825F-F804-9D49-B521-5D77D77F3A9E}" destId="{23F64618-8E86-DD4D-9783-2803025F65A4}" srcOrd="5" destOrd="0" presId="urn:microsoft.com/office/officeart/2005/8/layout/hierarchy3"/>
    <dgm:cxn modelId="{EB3C4598-DAD8-504E-8941-23BCE2B6C23C}" type="presParOf" srcId="{7CB8DEE8-8A2C-1648-ABC8-F2E8990FB8BE}" destId="{2CE7E9DA-1B2C-174A-8700-98C52F57CC1A}" srcOrd="5" destOrd="0" presId="urn:microsoft.com/office/officeart/2005/8/layout/hierarchy3"/>
    <dgm:cxn modelId="{EFE5FCD5-2714-834B-8210-E63F897CF334}" type="presParOf" srcId="{2CE7E9DA-1B2C-174A-8700-98C52F57CC1A}" destId="{C49A9A85-1ED6-CB46-ABEB-6C0E290C3BF8}" srcOrd="0" destOrd="0" presId="urn:microsoft.com/office/officeart/2005/8/layout/hierarchy3"/>
    <dgm:cxn modelId="{F004F9B4-8FBA-D146-8086-B6489AB19B0C}" type="presParOf" srcId="{C49A9A85-1ED6-CB46-ABEB-6C0E290C3BF8}" destId="{555EF797-182E-5D4A-A772-68DD0C278CB6}" srcOrd="0" destOrd="0" presId="urn:microsoft.com/office/officeart/2005/8/layout/hierarchy3"/>
    <dgm:cxn modelId="{42DD8B2F-8901-A445-8504-83E7AF47795B}" type="presParOf" srcId="{C49A9A85-1ED6-CB46-ABEB-6C0E290C3BF8}" destId="{B3629E64-1B12-8D4D-8475-D752DF74E434}" srcOrd="1" destOrd="0" presId="urn:microsoft.com/office/officeart/2005/8/layout/hierarchy3"/>
    <dgm:cxn modelId="{49B5CAA1-5491-CA42-9184-76A925BA7359}" type="presParOf" srcId="{2CE7E9DA-1B2C-174A-8700-98C52F57CC1A}" destId="{29FDCA15-7E2E-D84D-B236-2533FE1946C6}" srcOrd="1" destOrd="0" presId="urn:microsoft.com/office/officeart/2005/8/layout/hierarchy3"/>
    <dgm:cxn modelId="{3D2502D2-E287-4D4A-9362-238C1B90BFD7}" type="presParOf" srcId="{29FDCA15-7E2E-D84D-B236-2533FE1946C6}" destId="{219B8C0A-FD73-E84A-9700-E6EBEC992013}" srcOrd="0" destOrd="0" presId="urn:microsoft.com/office/officeart/2005/8/layout/hierarchy3"/>
    <dgm:cxn modelId="{87B2F1FC-94A3-F74D-AFC2-C0F40AA712B9}" type="presParOf" srcId="{29FDCA15-7E2E-D84D-B236-2533FE1946C6}" destId="{3C0C2ED7-C3B6-DE45-B264-324840FB055C}" srcOrd="1" destOrd="0" presId="urn:microsoft.com/office/officeart/2005/8/layout/hierarchy3"/>
    <dgm:cxn modelId="{D8C18B97-C7F7-B047-8802-E9C607680048}" type="presParOf" srcId="{29FDCA15-7E2E-D84D-B236-2533FE1946C6}" destId="{380B7FCA-E470-8D42-A19D-326E51065A80}" srcOrd="2" destOrd="0" presId="urn:microsoft.com/office/officeart/2005/8/layout/hierarchy3"/>
    <dgm:cxn modelId="{67E9F7D7-A57A-524B-A1EE-919C4CE6F26A}" type="presParOf" srcId="{29FDCA15-7E2E-D84D-B236-2533FE1946C6}" destId="{C9006F65-527F-DF4A-8F22-A85A2883BD48}" srcOrd="3" destOrd="0" presId="urn:microsoft.com/office/officeart/2005/8/layout/hierarchy3"/>
    <dgm:cxn modelId="{3A051676-1DB4-AC4F-9102-D9CD6439FF50}" type="presParOf" srcId="{29FDCA15-7E2E-D84D-B236-2533FE1946C6}" destId="{17689EED-706B-A545-987E-0EE939E32EF2}" srcOrd="4" destOrd="0" presId="urn:microsoft.com/office/officeart/2005/8/layout/hierarchy3"/>
    <dgm:cxn modelId="{F797F54F-CD45-AE41-B43D-BF46464A5F81}" type="presParOf" srcId="{29FDCA15-7E2E-D84D-B236-2533FE1946C6}" destId="{D590E221-A8F8-6447-9093-6658DB68EF97}"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8FCF46-3710-4E80-A959-1760F9490EBC}" type="doc">
      <dgm:prSet loTypeId="urn:microsoft.com/office/officeart/2005/8/layout/hierarchy3" loCatId="hierarchy" qsTypeId="urn:microsoft.com/office/officeart/2005/8/quickstyle/simple2" qsCatId="simple" csTypeId="urn:microsoft.com/office/officeart/2005/8/colors/accent5_2" csCatId="accent5" phldr="1"/>
      <dgm:spPr/>
      <dgm:t>
        <a:bodyPr/>
        <a:lstStyle/>
        <a:p>
          <a:endParaRPr lang="en-US"/>
        </a:p>
      </dgm:t>
    </dgm:pt>
    <dgm:pt modelId="{C544692C-929A-4466-909F-C9808BDF384A}">
      <dgm:prSet/>
      <dgm:spPr/>
      <dgm:t>
        <a:bodyPr/>
        <a:lstStyle/>
        <a:p>
          <a:pPr algn="ctr">
            <a:defRPr b="1"/>
          </a:pPr>
          <a:r>
            <a:rPr lang="en-US" b="1" i="0" dirty="0"/>
            <a:t>External Stakeholders</a:t>
          </a:r>
          <a:endParaRPr lang="en-US" dirty="0"/>
        </a:p>
      </dgm:t>
    </dgm:pt>
    <dgm:pt modelId="{69D3BFE1-D1EA-405D-838D-79E6ECD2BE93}" type="parTrans" cxnId="{19AE9180-4A41-48B3-9AA1-497CA6F99780}">
      <dgm:prSet/>
      <dgm:spPr/>
      <dgm:t>
        <a:bodyPr/>
        <a:lstStyle/>
        <a:p>
          <a:pPr algn="ctr"/>
          <a:endParaRPr lang="en-US"/>
        </a:p>
      </dgm:t>
    </dgm:pt>
    <dgm:pt modelId="{BD0508AE-5631-4664-A75E-C17F7EFA2CC3}" type="sibTrans" cxnId="{19AE9180-4A41-48B3-9AA1-497CA6F99780}">
      <dgm:prSet/>
      <dgm:spPr/>
      <dgm:t>
        <a:bodyPr/>
        <a:lstStyle/>
        <a:p>
          <a:pPr algn="ctr"/>
          <a:endParaRPr lang="en-US"/>
        </a:p>
      </dgm:t>
    </dgm:pt>
    <dgm:pt modelId="{6DC7D0BF-89AF-4BA7-9451-A226A7B6C5B3}">
      <dgm:prSet/>
      <dgm:spPr/>
      <dgm:t>
        <a:bodyPr/>
        <a:lstStyle/>
        <a:p>
          <a:pPr algn="ctr">
            <a:defRPr b="1"/>
          </a:pPr>
          <a:r>
            <a:rPr lang="en-US" b="1" i="0" dirty="0"/>
            <a:t>Merger Partners (Key personnel from the acquired company)</a:t>
          </a:r>
          <a:endParaRPr lang="en-US" dirty="0"/>
        </a:p>
      </dgm:t>
    </dgm:pt>
    <dgm:pt modelId="{4590C301-0AA7-4152-8A76-1078B737B4B0}" type="parTrans" cxnId="{D623CD9E-6BD4-4922-B339-D20A39BBC7D4}">
      <dgm:prSet/>
      <dgm:spPr/>
      <dgm:t>
        <a:bodyPr/>
        <a:lstStyle/>
        <a:p>
          <a:pPr algn="ctr"/>
          <a:endParaRPr lang="en-US"/>
        </a:p>
      </dgm:t>
    </dgm:pt>
    <dgm:pt modelId="{A8CE95AD-84D8-4BB0-AE7D-0FE84529F520}" type="sibTrans" cxnId="{D623CD9E-6BD4-4922-B339-D20A39BBC7D4}">
      <dgm:prSet/>
      <dgm:spPr/>
      <dgm:t>
        <a:bodyPr/>
        <a:lstStyle/>
        <a:p>
          <a:pPr algn="ctr"/>
          <a:endParaRPr lang="en-US"/>
        </a:p>
      </dgm:t>
    </dgm:pt>
    <dgm:pt modelId="{CFFDFCC6-39DA-416E-B013-BEB322A210FC}">
      <dgm:prSet/>
      <dgm:spPr/>
      <dgm:t>
        <a:bodyPr/>
        <a:lstStyle/>
        <a:p>
          <a:pPr algn="ctr"/>
          <a:r>
            <a:rPr lang="en-US" b="1" i="0"/>
            <a:t>Role:</a:t>
          </a:r>
          <a:r>
            <a:rPr lang="en-US" b="0" i="0"/>
            <a:t> As the company is set to acquire its largest competitor, the merger partners will be critical in understanding and integrating the AI 2025 tool into their operations, potentially reshaping demand forecasting across the new combined company.</a:t>
          </a:r>
          <a:endParaRPr lang="en-US"/>
        </a:p>
      </dgm:t>
    </dgm:pt>
    <dgm:pt modelId="{2DF7DE89-2FE6-4D6A-8147-6067EBDFC11A}" type="parTrans" cxnId="{16E36097-15BF-4D48-86DB-1C88E234B275}">
      <dgm:prSet/>
      <dgm:spPr/>
      <dgm:t>
        <a:bodyPr/>
        <a:lstStyle/>
        <a:p>
          <a:pPr algn="ctr"/>
          <a:endParaRPr lang="en-US"/>
        </a:p>
      </dgm:t>
    </dgm:pt>
    <dgm:pt modelId="{E3A8B675-FDEE-4031-A374-C962E2447C8A}" type="sibTrans" cxnId="{16E36097-15BF-4D48-86DB-1C88E234B275}">
      <dgm:prSet/>
      <dgm:spPr/>
      <dgm:t>
        <a:bodyPr/>
        <a:lstStyle/>
        <a:p>
          <a:pPr algn="ctr"/>
          <a:endParaRPr lang="en-US"/>
        </a:p>
      </dgm:t>
    </dgm:pt>
    <dgm:pt modelId="{D926C8F7-4C8A-4992-97E0-43F8874BE32C}">
      <dgm:prSet/>
      <dgm:spPr/>
      <dgm:t>
        <a:bodyPr/>
        <a:lstStyle/>
        <a:p>
          <a:pPr algn="ctr"/>
          <a:r>
            <a:rPr lang="en-US" b="1" i="0"/>
            <a:t>Interest:</a:t>
          </a:r>
          <a:r>
            <a:rPr lang="en-US" b="0" i="0"/>
            <a:t> Ensuring the smooth integration of AI 2025 in a way that aligns with the goals of the merger (e.g., driving cost savings, improving efficiency, and aligning forecasting methodologies across the company).</a:t>
          </a:r>
          <a:endParaRPr lang="en-US"/>
        </a:p>
      </dgm:t>
    </dgm:pt>
    <dgm:pt modelId="{212C779E-6B92-46CC-B11E-463C22E589D7}" type="parTrans" cxnId="{3A61D760-1754-406E-8B76-3CD71FB4FBA9}">
      <dgm:prSet/>
      <dgm:spPr/>
      <dgm:t>
        <a:bodyPr/>
        <a:lstStyle/>
        <a:p>
          <a:pPr algn="ctr"/>
          <a:endParaRPr lang="en-US"/>
        </a:p>
      </dgm:t>
    </dgm:pt>
    <dgm:pt modelId="{F42D88CF-4976-47C9-9FE7-D9E154B32874}" type="sibTrans" cxnId="{3A61D760-1754-406E-8B76-3CD71FB4FBA9}">
      <dgm:prSet/>
      <dgm:spPr/>
      <dgm:t>
        <a:bodyPr/>
        <a:lstStyle/>
        <a:p>
          <a:pPr algn="ctr"/>
          <a:endParaRPr lang="en-US"/>
        </a:p>
      </dgm:t>
    </dgm:pt>
    <dgm:pt modelId="{1A0F7722-F4B3-4C19-A0E5-EE5939397C3D}">
      <dgm:prSet/>
      <dgm:spPr/>
      <dgm:t>
        <a:bodyPr/>
        <a:lstStyle/>
        <a:p>
          <a:pPr algn="ctr"/>
          <a:r>
            <a:rPr lang="en-US" b="1" i="0"/>
            <a:t>Challenges:</a:t>
          </a:r>
          <a:r>
            <a:rPr lang="en-US" b="0" i="0"/>
            <a:t> Integrating AI 2025 into existing systems and processes, particularly if there are differences in how the two companies approach forecasting or utilize data.</a:t>
          </a:r>
          <a:endParaRPr lang="en-US"/>
        </a:p>
      </dgm:t>
    </dgm:pt>
    <dgm:pt modelId="{CCD57D09-08CD-411E-8622-829270A5D777}" type="parTrans" cxnId="{6F171566-06F4-4585-979B-EE872DC7F6B0}">
      <dgm:prSet/>
      <dgm:spPr/>
      <dgm:t>
        <a:bodyPr/>
        <a:lstStyle/>
        <a:p>
          <a:pPr algn="ctr"/>
          <a:endParaRPr lang="en-US"/>
        </a:p>
      </dgm:t>
    </dgm:pt>
    <dgm:pt modelId="{0A363710-44BB-4B03-B882-9F4278DA06E7}" type="sibTrans" cxnId="{6F171566-06F4-4585-979B-EE872DC7F6B0}">
      <dgm:prSet/>
      <dgm:spPr/>
      <dgm:t>
        <a:bodyPr/>
        <a:lstStyle/>
        <a:p>
          <a:pPr algn="ctr"/>
          <a:endParaRPr lang="en-US"/>
        </a:p>
      </dgm:t>
    </dgm:pt>
    <dgm:pt modelId="{0FA38333-2F58-4456-AE05-A047C3E1AEE6}">
      <dgm:prSet/>
      <dgm:spPr/>
      <dgm:t>
        <a:bodyPr/>
        <a:lstStyle/>
        <a:p>
          <a:pPr algn="ctr">
            <a:defRPr b="1"/>
          </a:pPr>
          <a:r>
            <a:rPr lang="en-US" b="1" i="0" dirty="0"/>
            <a:t>External Consultants (Vendors assisting with deployment, TPZ)</a:t>
          </a:r>
          <a:endParaRPr lang="en-US" dirty="0"/>
        </a:p>
      </dgm:t>
    </dgm:pt>
    <dgm:pt modelId="{750A5928-B885-4307-ABD2-7872ED4AEE5B}" type="parTrans" cxnId="{CB5BE04A-F2F6-4C08-B77F-C863193D9339}">
      <dgm:prSet/>
      <dgm:spPr/>
      <dgm:t>
        <a:bodyPr/>
        <a:lstStyle/>
        <a:p>
          <a:pPr algn="ctr"/>
          <a:endParaRPr lang="en-US"/>
        </a:p>
      </dgm:t>
    </dgm:pt>
    <dgm:pt modelId="{74D57D18-7D26-4C72-89B2-7594B6408B07}" type="sibTrans" cxnId="{CB5BE04A-F2F6-4C08-B77F-C863193D9339}">
      <dgm:prSet/>
      <dgm:spPr/>
      <dgm:t>
        <a:bodyPr/>
        <a:lstStyle/>
        <a:p>
          <a:pPr algn="ctr"/>
          <a:endParaRPr lang="en-US"/>
        </a:p>
      </dgm:t>
    </dgm:pt>
    <dgm:pt modelId="{6F758018-4EF8-4E6C-863C-B140CA0544D9}">
      <dgm:prSet/>
      <dgm:spPr/>
      <dgm:t>
        <a:bodyPr/>
        <a:lstStyle/>
        <a:p>
          <a:pPr algn="ctr"/>
          <a:r>
            <a:rPr lang="en-US" b="1" i="0"/>
            <a:t>Role:</a:t>
          </a:r>
          <a:r>
            <a:rPr lang="en-US" b="0" i="0"/>
            <a:t> TPZ will manage the technology development and ensure the AI tool is built according to specifications. Your role is to manage them, ensuring their deliverables are aligned with business needs and that the project is executed successfully.</a:t>
          </a:r>
          <a:endParaRPr lang="en-US"/>
        </a:p>
      </dgm:t>
    </dgm:pt>
    <dgm:pt modelId="{5A54A198-7E3F-44FD-A5F6-B826B31CA56A}" type="parTrans" cxnId="{84ECB3FC-852E-48C8-B0E7-B524526FFDA4}">
      <dgm:prSet/>
      <dgm:spPr/>
      <dgm:t>
        <a:bodyPr/>
        <a:lstStyle/>
        <a:p>
          <a:pPr algn="ctr"/>
          <a:endParaRPr lang="en-US"/>
        </a:p>
      </dgm:t>
    </dgm:pt>
    <dgm:pt modelId="{37B62163-7039-4796-B655-00E841949D52}" type="sibTrans" cxnId="{84ECB3FC-852E-48C8-B0E7-B524526FFDA4}">
      <dgm:prSet/>
      <dgm:spPr/>
      <dgm:t>
        <a:bodyPr/>
        <a:lstStyle/>
        <a:p>
          <a:pPr algn="ctr"/>
          <a:endParaRPr lang="en-US"/>
        </a:p>
      </dgm:t>
    </dgm:pt>
    <dgm:pt modelId="{87D2B2C2-9840-4332-80ED-0FD60C8E21B6}">
      <dgm:prSet/>
      <dgm:spPr/>
      <dgm:t>
        <a:bodyPr/>
        <a:lstStyle/>
        <a:p>
          <a:pPr algn="ctr"/>
          <a:r>
            <a:rPr lang="en-US" b="1" i="0"/>
            <a:t>Interest:</a:t>
          </a:r>
          <a:r>
            <a:rPr lang="en-US" b="0" i="0"/>
            <a:t> Delivering a successful AI tool on time and within the agreed scope. TPZ’s involvement will be critical in ensuring the tool is scalable, integrates well with existing systems, and meets the desired outcomes.</a:t>
          </a:r>
          <a:endParaRPr lang="en-US"/>
        </a:p>
      </dgm:t>
    </dgm:pt>
    <dgm:pt modelId="{33B8634C-FE10-43E5-8028-8F5F8D69E415}" type="parTrans" cxnId="{F8537470-8773-4708-AEFD-0DE8C0712980}">
      <dgm:prSet/>
      <dgm:spPr/>
      <dgm:t>
        <a:bodyPr/>
        <a:lstStyle/>
        <a:p>
          <a:pPr algn="ctr"/>
          <a:endParaRPr lang="en-US"/>
        </a:p>
      </dgm:t>
    </dgm:pt>
    <dgm:pt modelId="{4AF7B8D9-154A-4CDB-AA8D-64127825C3A4}" type="sibTrans" cxnId="{F8537470-8773-4708-AEFD-0DE8C0712980}">
      <dgm:prSet/>
      <dgm:spPr/>
      <dgm:t>
        <a:bodyPr/>
        <a:lstStyle/>
        <a:p>
          <a:pPr algn="ctr"/>
          <a:endParaRPr lang="en-US"/>
        </a:p>
      </dgm:t>
    </dgm:pt>
    <dgm:pt modelId="{E7BA7364-541D-4674-9DCE-8156A6D99491}">
      <dgm:prSet/>
      <dgm:spPr/>
      <dgm:t>
        <a:bodyPr/>
        <a:lstStyle/>
        <a:p>
          <a:pPr algn="ctr"/>
          <a:r>
            <a:rPr lang="en-US" b="1" i="0"/>
            <a:t>Challenges:</a:t>
          </a:r>
          <a:r>
            <a:rPr lang="en-US" b="0" i="0"/>
            <a:t> Managing the vendor relationship to ensure TPZ aligns with the project’s timelines, business objectives, and change management requirements, all while balancing the risks of using an external vendor.</a:t>
          </a:r>
          <a:endParaRPr lang="en-US"/>
        </a:p>
      </dgm:t>
    </dgm:pt>
    <dgm:pt modelId="{D3694C85-E498-4855-8DF3-E019C9D43746}" type="parTrans" cxnId="{64FFBCB7-410C-4E6F-8F9A-F50A1BA7BFC0}">
      <dgm:prSet/>
      <dgm:spPr/>
      <dgm:t>
        <a:bodyPr/>
        <a:lstStyle/>
        <a:p>
          <a:pPr algn="ctr"/>
          <a:endParaRPr lang="en-US"/>
        </a:p>
      </dgm:t>
    </dgm:pt>
    <dgm:pt modelId="{CB899A58-CDB7-45B9-A6EC-80CF51D96F7D}" type="sibTrans" cxnId="{64FFBCB7-410C-4E6F-8F9A-F50A1BA7BFC0}">
      <dgm:prSet/>
      <dgm:spPr/>
      <dgm:t>
        <a:bodyPr/>
        <a:lstStyle/>
        <a:p>
          <a:pPr algn="ctr"/>
          <a:endParaRPr lang="en-US"/>
        </a:p>
      </dgm:t>
    </dgm:pt>
    <dgm:pt modelId="{7470AD6D-ABCA-1742-9380-A1D057891D00}" type="pres">
      <dgm:prSet presAssocID="{E58FCF46-3710-4E80-A959-1760F9490EBC}" presName="diagram" presStyleCnt="0">
        <dgm:presLayoutVars>
          <dgm:chPref val="1"/>
          <dgm:dir/>
          <dgm:animOne val="branch"/>
          <dgm:animLvl val="lvl"/>
          <dgm:resizeHandles/>
        </dgm:presLayoutVars>
      </dgm:prSet>
      <dgm:spPr/>
    </dgm:pt>
    <dgm:pt modelId="{29B1BDF4-8739-6240-BA75-53F6F1BD6A77}" type="pres">
      <dgm:prSet presAssocID="{C544692C-929A-4466-909F-C9808BDF384A}" presName="root" presStyleCnt="0"/>
      <dgm:spPr/>
    </dgm:pt>
    <dgm:pt modelId="{74078B17-01B8-3049-938B-83368ABCF692}" type="pres">
      <dgm:prSet presAssocID="{C544692C-929A-4466-909F-C9808BDF384A}" presName="rootComposite" presStyleCnt="0"/>
      <dgm:spPr/>
    </dgm:pt>
    <dgm:pt modelId="{4B8F6CA4-DDC6-5F44-90B3-C29F9EA44752}" type="pres">
      <dgm:prSet presAssocID="{C544692C-929A-4466-909F-C9808BDF384A}" presName="rootText" presStyleLbl="node1" presStyleIdx="0" presStyleCnt="3"/>
      <dgm:spPr/>
    </dgm:pt>
    <dgm:pt modelId="{8E0C709E-C397-3E46-B36D-C8C5B59E33D7}" type="pres">
      <dgm:prSet presAssocID="{C544692C-929A-4466-909F-C9808BDF384A}" presName="rootConnector" presStyleLbl="node1" presStyleIdx="0" presStyleCnt="3"/>
      <dgm:spPr/>
    </dgm:pt>
    <dgm:pt modelId="{B3391EFB-1384-EA46-B245-8F692069B9BC}" type="pres">
      <dgm:prSet presAssocID="{C544692C-929A-4466-909F-C9808BDF384A}" presName="childShape" presStyleCnt="0"/>
      <dgm:spPr/>
    </dgm:pt>
    <dgm:pt modelId="{E71DFAD3-FA25-4C42-9A15-16BAC27C445C}" type="pres">
      <dgm:prSet presAssocID="{6DC7D0BF-89AF-4BA7-9451-A226A7B6C5B3}" presName="root" presStyleCnt="0"/>
      <dgm:spPr/>
    </dgm:pt>
    <dgm:pt modelId="{24B73891-CEB9-CF4F-B0EA-08A5086551AC}" type="pres">
      <dgm:prSet presAssocID="{6DC7D0BF-89AF-4BA7-9451-A226A7B6C5B3}" presName="rootComposite" presStyleCnt="0"/>
      <dgm:spPr/>
    </dgm:pt>
    <dgm:pt modelId="{8C05BC6B-9087-C74A-9D7E-242768DFC4B8}" type="pres">
      <dgm:prSet presAssocID="{6DC7D0BF-89AF-4BA7-9451-A226A7B6C5B3}" presName="rootText" presStyleLbl="node1" presStyleIdx="1" presStyleCnt="3"/>
      <dgm:spPr/>
    </dgm:pt>
    <dgm:pt modelId="{97C37EE1-35BD-884F-9896-4AAD9E88402F}" type="pres">
      <dgm:prSet presAssocID="{6DC7D0BF-89AF-4BA7-9451-A226A7B6C5B3}" presName="rootConnector" presStyleLbl="node1" presStyleIdx="1" presStyleCnt="3"/>
      <dgm:spPr/>
    </dgm:pt>
    <dgm:pt modelId="{772026EB-0C8F-3547-AA2B-610F28219D99}" type="pres">
      <dgm:prSet presAssocID="{6DC7D0BF-89AF-4BA7-9451-A226A7B6C5B3}" presName="childShape" presStyleCnt="0"/>
      <dgm:spPr/>
    </dgm:pt>
    <dgm:pt modelId="{74EDA813-ED69-454D-9D4D-A8A8FDEB6C94}" type="pres">
      <dgm:prSet presAssocID="{2DF7DE89-2FE6-4D6A-8147-6067EBDFC11A}" presName="Name13" presStyleLbl="parChTrans1D2" presStyleIdx="0" presStyleCnt="6"/>
      <dgm:spPr/>
    </dgm:pt>
    <dgm:pt modelId="{087019D8-DB68-8B4D-AF63-8EA45FA84CFE}" type="pres">
      <dgm:prSet presAssocID="{CFFDFCC6-39DA-416E-B013-BEB322A210FC}" presName="childText" presStyleLbl="bgAcc1" presStyleIdx="0" presStyleCnt="6">
        <dgm:presLayoutVars>
          <dgm:bulletEnabled val="1"/>
        </dgm:presLayoutVars>
      </dgm:prSet>
      <dgm:spPr/>
    </dgm:pt>
    <dgm:pt modelId="{84137195-EB16-2042-852D-BA9CB983F070}" type="pres">
      <dgm:prSet presAssocID="{212C779E-6B92-46CC-B11E-463C22E589D7}" presName="Name13" presStyleLbl="parChTrans1D2" presStyleIdx="1" presStyleCnt="6"/>
      <dgm:spPr/>
    </dgm:pt>
    <dgm:pt modelId="{9015BB33-DB8F-154C-A121-5EE84FAA11F2}" type="pres">
      <dgm:prSet presAssocID="{D926C8F7-4C8A-4992-97E0-43F8874BE32C}" presName="childText" presStyleLbl="bgAcc1" presStyleIdx="1" presStyleCnt="6">
        <dgm:presLayoutVars>
          <dgm:bulletEnabled val="1"/>
        </dgm:presLayoutVars>
      </dgm:prSet>
      <dgm:spPr/>
    </dgm:pt>
    <dgm:pt modelId="{14B9A1B1-C238-A744-9B56-3CD292C1BB06}" type="pres">
      <dgm:prSet presAssocID="{CCD57D09-08CD-411E-8622-829270A5D777}" presName="Name13" presStyleLbl="parChTrans1D2" presStyleIdx="2" presStyleCnt="6"/>
      <dgm:spPr/>
    </dgm:pt>
    <dgm:pt modelId="{D265A52A-E47D-3C45-87C2-619FD79665CB}" type="pres">
      <dgm:prSet presAssocID="{1A0F7722-F4B3-4C19-A0E5-EE5939397C3D}" presName="childText" presStyleLbl="bgAcc1" presStyleIdx="2" presStyleCnt="6">
        <dgm:presLayoutVars>
          <dgm:bulletEnabled val="1"/>
        </dgm:presLayoutVars>
      </dgm:prSet>
      <dgm:spPr/>
    </dgm:pt>
    <dgm:pt modelId="{078488EE-5F70-1341-B06D-C1D92915C46E}" type="pres">
      <dgm:prSet presAssocID="{0FA38333-2F58-4456-AE05-A047C3E1AEE6}" presName="root" presStyleCnt="0"/>
      <dgm:spPr/>
    </dgm:pt>
    <dgm:pt modelId="{B1F0CE36-9FAE-4C46-ADC3-0819FC6E3C5B}" type="pres">
      <dgm:prSet presAssocID="{0FA38333-2F58-4456-AE05-A047C3E1AEE6}" presName="rootComposite" presStyleCnt="0"/>
      <dgm:spPr/>
    </dgm:pt>
    <dgm:pt modelId="{DAA7E563-2A7E-574C-88DE-5932A6ADF4D7}" type="pres">
      <dgm:prSet presAssocID="{0FA38333-2F58-4456-AE05-A047C3E1AEE6}" presName="rootText" presStyleLbl="node1" presStyleIdx="2" presStyleCnt="3"/>
      <dgm:spPr/>
    </dgm:pt>
    <dgm:pt modelId="{E559E0A5-D806-EC45-8DDC-FBAFF566D9C5}" type="pres">
      <dgm:prSet presAssocID="{0FA38333-2F58-4456-AE05-A047C3E1AEE6}" presName="rootConnector" presStyleLbl="node1" presStyleIdx="2" presStyleCnt="3"/>
      <dgm:spPr/>
    </dgm:pt>
    <dgm:pt modelId="{CBC6BF72-B40B-C446-B8CE-2E1287A8A63D}" type="pres">
      <dgm:prSet presAssocID="{0FA38333-2F58-4456-AE05-A047C3E1AEE6}" presName="childShape" presStyleCnt="0"/>
      <dgm:spPr/>
    </dgm:pt>
    <dgm:pt modelId="{8D9B8B15-9D37-2C4D-B8A1-9298C16AC2A9}" type="pres">
      <dgm:prSet presAssocID="{5A54A198-7E3F-44FD-A5F6-B826B31CA56A}" presName="Name13" presStyleLbl="parChTrans1D2" presStyleIdx="3" presStyleCnt="6"/>
      <dgm:spPr/>
    </dgm:pt>
    <dgm:pt modelId="{A1C3AD86-0E1D-0047-904D-F30EC3948E46}" type="pres">
      <dgm:prSet presAssocID="{6F758018-4EF8-4E6C-863C-B140CA0544D9}" presName="childText" presStyleLbl="bgAcc1" presStyleIdx="3" presStyleCnt="6">
        <dgm:presLayoutVars>
          <dgm:bulletEnabled val="1"/>
        </dgm:presLayoutVars>
      </dgm:prSet>
      <dgm:spPr/>
    </dgm:pt>
    <dgm:pt modelId="{35E1AF5E-79A3-D545-BA7A-6D2330EDE4E4}" type="pres">
      <dgm:prSet presAssocID="{33B8634C-FE10-43E5-8028-8F5F8D69E415}" presName="Name13" presStyleLbl="parChTrans1D2" presStyleIdx="4" presStyleCnt="6"/>
      <dgm:spPr/>
    </dgm:pt>
    <dgm:pt modelId="{072013E0-D5CB-254B-B1F4-0BF0F0623B25}" type="pres">
      <dgm:prSet presAssocID="{87D2B2C2-9840-4332-80ED-0FD60C8E21B6}" presName="childText" presStyleLbl="bgAcc1" presStyleIdx="4" presStyleCnt="6">
        <dgm:presLayoutVars>
          <dgm:bulletEnabled val="1"/>
        </dgm:presLayoutVars>
      </dgm:prSet>
      <dgm:spPr/>
    </dgm:pt>
    <dgm:pt modelId="{C4560FEE-7521-E848-A8C4-632004610914}" type="pres">
      <dgm:prSet presAssocID="{D3694C85-E498-4855-8DF3-E019C9D43746}" presName="Name13" presStyleLbl="parChTrans1D2" presStyleIdx="5" presStyleCnt="6"/>
      <dgm:spPr/>
    </dgm:pt>
    <dgm:pt modelId="{EEB11EC7-FAD8-964F-A77C-D6301B5EAA81}" type="pres">
      <dgm:prSet presAssocID="{E7BA7364-541D-4674-9DCE-8156A6D99491}" presName="childText" presStyleLbl="bgAcc1" presStyleIdx="5" presStyleCnt="6">
        <dgm:presLayoutVars>
          <dgm:bulletEnabled val="1"/>
        </dgm:presLayoutVars>
      </dgm:prSet>
      <dgm:spPr/>
    </dgm:pt>
  </dgm:ptLst>
  <dgm:cxnLst>
    <dgm:cxn modelId="{55E22F06-5FB5-0845-93D1-921C54A242D5}" type="presOf" srcId="{0FA38333-2F58-4456-AE05-A047C3E1AEE6}" destId="{E559E0A5-D806-EC45-8DDC-FBAFF566D9C5}" srcOrd="1" destOrd="0" presId="urn:microsoft.com/office/officeart/2005/8/layout/hierarchy3"/>
    <dgm:cxn modelId="{A5CA6737-15B1-BF43-9854-9400551DFF4B}" type="presOf" srcId="{2DF7DE89-2FE6-4D6A-8147-6067EBDFC11A}" destId="{74EDA813-ED69-454D-9D4D-A8A8FDEB6C94}" srcOrd="0" destOrd="0" presId="urn:microsoft.com/office/officeart/2005/8/layout/hierarchy3"/>
    <dgm:cxn modelId="{74CB573D-32C2-A44D-AA7E-7407FD25CD91}" type="presOf" srcId="{E58FCF46-3710-4E80-A959-1760F9490EBC}" destId="{7470AD6D-ABCA-1742-9380-A1D057891D00}" srcOrd="0" destOrd="0" presId="urn:microsoft.com/office/officeart/2005/8/layout/hierarchy3"/>
    <dgm:cxn modelId="{0A129B49-2FC4-024F-81E7-861F741090DE}" type="presOf" srcId="{1A0F7722-F4B3-4C19-A0E5-EE5939397C3D}" destId="{D265A52A-E47D-3C45-87C2-619FD79665CB}" srcOrd="0" destOrd="0" presId="urn:microsoft.com/office/officeart/2005/8/layout/hierarchy3"/>
    <dgm:cxn modelId="{CB5BE04A-F2F6-4C08-B77F-C863193D9339}" srcId="{E58FCF46-3710-4E80-A959-1760F9490EBC}" destId="{0FA38333-2F58-4456-AE05-A047C3E1AEE6}" srcOrd="2" destOrd="0" parTransId="{750A5928-B885-4307-ABD2-7872ED4AEE5B}" sibTransId="{74D57D18-7D26-4C72-89B2-7594B6408B07}"/>
    <dgm:cxn modelId="{3A61D760-1754-406E-8B76-3CD71FB4FBA9}" srcId="{6DC7D0BF-89AF-4BA7-9451-A226A7B6C5B3}" destId="{D926C8F7-4C8A-4992-97E0-43F8874BE32C}" srcOrd="1" destOrd="0" parTransId="{212C779E-6B92-46CC-B11E-463C22E589D7}" sibTransId="{F42D88CF-4976-47C9-9FE7-D9E154B32874}"/>
    <dgm:cxn modelId="{6F171566-06F4-4585-979B-EE872DC7F6B0}" srcId="{6DC7D0BF-89AF-4BA7-9451-A226A7B6C5B3}" destId="{1A0F7722-F4B3-4C19-A0E5-EE5939397C3D}" srcOrd="2" destOrd="0" parTransId="{CCD57D09-08CD-411E-8622-829270A5D777}" sibTransId="{0A363710-44BB-4B03-B882-9F4278DA06E7}"/>
    <dgm:cxn modelId="{F8537470-8773-4708-AEFD-0DE8C0712980}" srcId="{0FA38333-2F58-4456-AE05-A047C3E1AEE6}" destId="{87D2B2C2-9840-4332-80ED-0FD60C8E21B6}" srcOrd="1" destOrd="0" parTransId="{33B8634C-FE10-43E5-8028-8F5F8D69E415}" sibTransId="{4AF7B8D9-154A-4CDB-AA8D-64127825C3A4}"/>
    <dgm:cxn modelId="{8011247A-FBBC-374B-9833-AC5A758AF1B5}" type="presOf" srcId="{6F758018-4EF8-4E6C-863C-B140CA0544D9}" destId="{A1C3AD86-0E1D-0047-904D-F30EC3948E46}" srcOrd="0" destOrd="0" presId="urn:microsoft.com/office/officeart/2005/8/layout/hierarchy3"/>
    <dgm:cxn modelId="{19AE9180-4A41-48B3-9AA1-497CA6F99780}" srcId="{E58FCF46-3710-4E80-A959-1760F9490EBC}" destId="{C544692C-929A-4466-909F-C9808BDF384A}" srcOrd="0" destOrd="0" parTransId="{69D3BFE1-D1EA-405D-838D-79E6ECD2BE93}" sibTransId="{BD0508AE-5631-4664-A75E-C17F7EFA2CC3}"/>
    <dgm:cxn modelId="{4613A182-5E53-5B4B-BE4A-9F5B225C0D5D}" type="presOf" srcId="{C544692C-929A-4466-909F-C9808BDF384A}" destId="{8E0C709E-C397-3E46-B36D-C8C5B59E33D7}" srcOrd="1" destOrd="0" presId="urn:microsoft.com/office/officeart/2005/8/layout/hierarchy3"/>
    <dgm:cxn modelId="{C67C2E8E-1263-D84D-9847-92C2B6CDDAF2}" type="presOf" srcId="{6DC7D0BF-89AF-4BA7-9451-A226A7B6C5B3}" destId="{8C05BC6B-9087-C74A-9D7E-242768DFC4B8}" srcOrd="0" destOrd="0" presId="urn:microsoft.com/office/officeart/2005/8/layout/hierarchy3"/>
    <dgm:cxn modelId="{FD03E88F-4EF0-534A-8C5C-53C30524FA42}" type="presOf" srcId="{87D2B2C2-9840-4332-80ED-0FD60C8E21B6}" destId="{072013E0-D5CB-254B-B1F4-0BF0F0623B25}" srcOrd="0" destOrd="0" presId="urn:microsoft.com/office/officeart/2005/8/layout/hierarchy3"/>
    <dgm:cxn modelId="{16E36097-15BF-4D48-86DB-1C88E234B275}" srcId="{6DC7D0BF-89AF-4BA7-9451-A226A7B6C5B3}" destId="{CFFDFCC6-39DA-416E-B013-BEB322A210FC}" srcOrd="0" destOrd="0" parTransId="{2DF7DE89-2FE6-4D6A-8147-6067EBDFC11A}" sibTransId="{E3A8B675-FDEE-4031-A374-C962E2447C8A}"/>
    <dgm:cxn modelId="{D623CD9E-6BD4-4922-B339-D20A39BBC7D4}" srcId="{E58FCF46-3710-4E80-A959-1760F9490EBC}" destId="{6DC7D0BF-89AF-4BA7-9451-A226A7B6C5B3}" srcOrd="1" destOrd="0" parTransId="{4590C301-0AA7-4152-8A76-1078B737B4B0}" sibTransId="{A8CE95AD-84D8-4BB0-AE7D-0FE84529F520}"/>
    <dgm:cxn modelId="{64FFBCB7-410C-4E6F-8F9A-F50A1BA7BFC0}" srcId="{0FA38333-2F58-4456-AE05-A047C3E1AEE6}" destId="{E7BA7364-541D-4674-9DCE-8156A6D99491}" srcOrd="2" destOrd="0" parTransId="{D3694C85-E498-4855-8DF3-E019C9D43746}" sibTransId="{CB899A58-CDB7-45B9-A6EC-80CF51D96F7D}"/>
    <dgm:cxn modelId="{437E0EBA-57F3-AA47-8EBA-4084F5644AD9}" type="presOf" srcId="{CCD57D09-08CD-411E-8622-829270A5D777}" destId="{14B9A1B1-C238-A744-9B56-3CD292C1BB06}" srcOrd="0" destOrd="0" presId="urn:microsoft.com/office/officeart/2005/8/layout/hierarchy3"/>
    <dgm:cxn modelId="{12F86ABA-28D0-9843-9DFE-AEEB6CB11C13}" type="presOf" srcId="{212C779E-6B92-46CC-B11E-463C22E589D7}" destId="{84137195-EB16-2042-852D-BA9CB983F070}" srcOrd="0" destOrd="0" presId="urn:microsoft.com/office/officeart/2005/8/layout/hierarchy3"/>
    <dgm:cxn modelId="{816EE5C8-323C-F342-B32B-69DEA617F4E8}" type="presOf" srcId="{D926C8F7-4C8A-4992-97E0-43F8874BE32C}" destId="{9015BB33-DB8F-154C-A121-5EE84FAA11F2}" srcOrd="0" destOrd="0" presId="urn:microsoft.com/office/officeart/2005/8/layout/hierarchy3"/>
    <dgm:cxn modelId="{0E07C5D2-2DE2-9F4C-BE2B-02A3B9DDD589}" type="presOf" srcId="{6DC7D0BF-89AF-4BA7-9451-A226A7B6C5B3}" destId="{97C37EE1-35BD-884F-9896-4AAD9E88402F}" srcOrd="1" destOrd="0" presId="urn:microsoft.com/office/officeart/2005/8/layout/hierarchy3"/>
    <dgm:cxn modelId="{3B856FD6-60C5-2D4C-88EC-55F0FDB2C708}" type="presOf" srcId="{0FA38333-2F58-4456-AE05-A047C3E1AEE6}" destId="{DAA7E563-2A7E-574C-88DE-5932A6ADF4D7}" srcOrd="0" destOrd="0" presId="urn:microsoft.com/office/officeart/2005/8/layout/hierarchy3"/>
    <dgm:cxn modelId="{427612DB-5835-B749-AAEA-75272C4502FF}" type="presOf" srcId="{33B8634C-FE10-43E5-8028-8F5F8D69E415}" destId="{35E1AF5E-79A3-D545-BA7A-6D2330EDE4E4}" srcOrd="0" destOrd="0" presId="urn:microsoft.com/office/officeart/2005/8/layout/hierarchy3"/>
    <dgm:cxn modelId="{5BE8FFDE-3DD8-B148-9A0A-A446BB314B88}" type="presOf" srcId="{CFFDFCC6-39DA-416E-B013-BEB322A210FC}" destId="{087019D8-DB68-8B4D-AF63-8EA45FA84CFE}" srcOrd="0" destOrd="0" presId="urn:microsoft.com/office/officeart/2005/8/layout/hierarchy3"/>
    <dgm:cxn modelId="{723D27E3-1055-C748-8D04-4A40C0D7BB96}" type="presOf" srcId="{5A54A198-7E3F-44FD-A5F6-B826B31CA56A}" destId="{8D9B8B15-9D37-2C4D-B8A1-9298C16AC2A9}" srcOrd="0" destOrd="0" presId="urn:microsoft.com/office/officeart/2005/8/layout/hierarchy3"/>
    <dgm:cxn modelId="{4A6D94E6-78DB-C64E-9E37-B015D1FFADF7}" type="presOf" srcId="{E7BA7364-541D-4674-9DCE-8156A6D99491}" destId="{EEB11EC7-FAD8-964F-A77C-D6301B5EAA81}" srcOrd="0" destOrd="0" presId="urn:microsoft.com/office/officeart/2005/8/layout/hierarchy3"/>
    <dgm:cxn modelId="{4C5270F1-257E-4145-976B-DFEACCE1E4BC}" type="presOf" srcId="{D3694C85-E498-4855-8DF3-E019C9D43746}" destId="{C4560FEE-7521-E848-A8C4-632004610914}" srcOrd="0" destOrd="0" presId="urn:microsoft.com/office/officeart/2005/8/layout/hierarchy3"/>
    <dgm:cxn modelId="{C8E23DF9-A07F-5447-A088-FA590B352CAC}" type="presOf" srcId="{C544692C-929A-4466-909F-C9808BDF384A}" destId="{4B8F6CA4-DDC6-5F44-90B3-C29F9EA44752}" srcOrd="0" destOrd="0" presId="urn:microsoft.com/office/officeart/2005/8/layout/hierarchy3"/>
    <dgm:cxn modelId="{84ECB3FC-852E-48C8-B0E7-B524526FFDA4}" srcId="{0FA38333-2F58-4456-AE05-A047C3E1AEE6}" destId="{6F758018-4EF8-4E6C-863C-B140CA0544D9}" srcOrd="0" destOrd="0" parTransId="{5A54A198-7E3F-44FD-A5F6-B826B31CA56A}" sibTransId="{37B62163-7039-4796-B655-00E841949D52}"/>
    <dgm:cxn modelId="{61E4AED4-02C5-674C-A705-080755B6BD61}" type="presParOf" srcId="{7470AD6D-ABCA-1742-9380-A1D057891D00}" destId="{29B1BDF4-8739-6240-BA75-53F6F1BD6A77}" srcOrd="0" destOrd="0" presId="urn:microsoft.com/office/officeart/2005/8/layout/hierarchy3"/>
    <dgm:cxn modelId="{390D6868-54A1-3E4D-B75B-E49F06C43437}" type="presParOf" srcId="{29B1BDF4-8739-6240-BA75-53F6F1BD6A77}" destId="{74078B17-01B8-3049-938B-83368ABCF692}" srcOrd="0" destOrd="0" presId="urn:microsoft.com/office/officeart/2005/8/layout/hierarchy3"/>
    <dgm:cxn modelId="{8A6F134D-4C89-994F-83BB-161BC987A344}" type="presParOf" srcId="{74078B17-01B8-3049-938B-83368ABCF692}" destId="{4B8F6CA4-DDC6-5F44-90B3-C29F9EA44752}" srcOrd="0" destOrd="0" presId="urn:microsoft.com/office/officeart/2005/8/layout/hierarchy3"/>
    <dgm:cxn modelId="{DF01A489-C058-2349-9859-12C4EFFBB8E0}" type="presParOf" srcId="{74078B17-01B8-3049-938B-83368ABCF692}" destId="{8E0C709E-C397-3E46-B36D-C8C5B59E33D7}" srcOrd="1" destOrd="0" presId="urn:microsoft.com/office/officeart/2005/8/layout/hierarchy3"/>
    <dgm:cxn modelId="{71C21339-5E53-4F42-B9BF-7A1FF9FF563A}" type="presParOf" srcId="{29B1BDF4-8739-6240-BA75-53F6F1BD6A77}" destId="{B3391EFB-1384-EA46-B245-8F692069B9BC}" srcOrd="1" destOrd="0" presId="urn:microsoft.com/office/officeart/2005/8/layout/hierarchy3"/>
    <dgm:cxn modelId="{EBD57B44-D5C4-5F4C-B7B1-BF331C3BC3C0}" type="presParOf" srcId="{7470AD6D-ABCA-1742-9380-A1D057891D00}" destId="{E71DFAD3-FA25-4C42-9A15-16BAC27C445C}" srcOrd="1" destOrd="0" presId="urn:microsoft.com/office/officeart/2005/8/layout/hierarchy3"/>
    <dgm:cxn modelId="{3A494D0E-3176-B245-AE2B-713C073AEB29}" type="presParOf" srcId="{E71DFAD3-FA25-4C42-9A15-16BAC27C445C}" destId="{24B73891-CEB9-CF4F-B0EA-08A5086551AC}" srcOrd="0" destOrd="0" presId="urn:microsoft.com/office/officeart/2005/8/layout/hierarchy3"/>
    <dgm:cxn modelId="{59DC1A64-AA4D-7043-A091-6DB223E52BD6}" type="presParOf" srcId="{24B73891-CEB9-CF4F-B0EA-08A5086551AC}" destId="{8C05BC6B-9087-C74A-9D7E-242768DFC4B8}" srcOrd="0" destOrd="0" presId="urn:microsoft.com/office/officeart/2005/8/layout/hierarchy3"/>
    <dgm:cxn modelId="{7F66FE99-4C83-8A4E-A43C-517046C56B9D}" type="presParOf" srcId="{24B73891-CEB9-CF4F-B0EA-08A5086551AC}" destId="{97C37EE1-35BD-884F-9896-4AAD9E88402F}" srcOrd="1" destOrd="0" presId="urn:microsoft.com/office/officeart/2005/8/layout/hierarchy3"/>
    <dgm:cxn modelId="{0B4B6708-F659-A341-BD89-80FBDAE7BD15}" type="presParOf" srcId="{E71DFAD3-FA25-4C42-9A15-16BAC27C445C}" destId="{772026EB-0C8F-3547-AA2B-610F28219D99}" srcOrd="1" destOrd="0" presId="urn:microsoft.com/office/officeart/2005/8/layout/hierarchy3"/>
    <dgm:cxn modelId="{3B205A4F-5169-054E-882F-A69894BE1E20}" type="presParOf" srcId="{772026EB-0C8F-3547-AA2B-610F28219D99}" destId="{74EDA813-ED69-454D-9D4D-A8A8FDEB6C94}" srcOrd="0" destOrd="0" presId="urn:microsoft.com/office/officeart/2005/8/layout/hierarchy3"/>
    <dgm:cxn modelId="{993E500A-FA66-3C42-B2E2-484CC9E245D6}" type="presParOf" srcId="{772026EB-0C8F-3547-AA2B-610F28219D99}" destId="{087019D8-DB68-8B4D-AF63-8EA45FA84CFE}" srcOrd="1" destOrd="0" presId="urn:microsoft.com/office/officeart/2005/8/layout/hierarchy3"/>
    <dgm:cxn modelId="{73D14CC2-87B6-F346-BAE8-45579B3DD18F}" type="presParOf" srcId="{772026EB-0C8F-3547-AA2B-610F28219D99}" destId="{84137195-EB16-2042-852D-BA9CB983F070}" srcOrd="2" destOrd="0" presId="urn:microsoft.com/office/officeart/2005/8/layout/hierarchy3"/>
    <dgm:cxn modelId="{42C46350-EA9D-2C4C-A3F7-3770E4CAB725}" type="presParOf" srcId="{772026EB-0C8F-3547-AA2B-610F28219D99}" destId="{9015BB33-DB8F-154C-A121-5EE84FAA11F2}" srcOrd="3" destOrd="0" presId="urn:microsoft.com/office/officeart/2005/8/layout/hierarchy3"/>
    <dgm:cxn modelId="{31D200B8-0C1C-C44E-80CC-A4186F281380}" type="presParOf" srcId="{772026EB-0C8F-3547-AA2B-610F28219D99}" destId="{14B9A1B1-C238-A744-9B56-3CD292C1BB06}" srcOrd="4" destOrd="0" presId="urn:microsoft.com/office/officeart/2005/8/layout/hierarchy3"/>
    <dgm:cxn modelId="{1777B5EC-AA90-104C-9FA7-F0D4ABC637CE}" type="presParOf" srcId="{772026EB-0C8F-3547-AA2B-610F28219D99}" destId="{D265A52A-E47D-3C45-87C2-619FD79665CB}" srcOrd="5" destOrd="0" presId="urn:microsoft.com/office/officeart/2005/8/layout/hierarchy3"/>
    <dgm:cxn modelId="{290B3E92-8955-6341-ADE1-562529EB3E7A}" type="presParOf" srcId="{7470AD6D-ABCA-1742-9380-A1D057891D00}" destId="{078488EE-5F70-1341-B06D-C1D92915C46E}" srcOrd="2" destOrd="0" presId="urn:microsoft.com/office/officeart/2005/8/layout/hierarchy3"/>
    <dgm:cxn modelId="{D25055BE-774E-7244-BF60-0874A1617A67}" type="presParOf" srcId="{078488EE-5F70-1341-B06D-C1D92915C46E}" destId="{B1F0CE36-9FAE-4C46-ADC3-0819FC6E3C5B}" srcOrd="0" destOrd="0" presId="urn:microsoft.com/office/officeart/2005/8/layout/hierarchy3"/>
    <dgm:cxn modelId="{E948CD5E-802B-4546-8087-9D4556D127AB}" type="presParOf" srcId="{B1F0CE36-9FAE-4C46-ADC3-0819FC6E3C5B}" destId="{DAA7E563-2A7E-574C-88DE-5932A6ADF4D7}" srcOrd="0" destOrd="0" presId="urn:microsoft.com/office/officeart/2005/8/layout/hierarchy3"/>
    <dgm:cxn modelId="{4505DF9D-A58F-6A4D-802A-310CFE1B4B44}" type="presParOf" srcId="{B1F0CE36-9FAE-4C46-ADC3-0819FC6E3C5B}" destId="{E559E0A5-D806-EC45-8DDC-FBAFF566D9C5}" srcOrd="1" destOrd="0" presId="urn:microsoft.com/office/officeart/2005/8/layout/hierarchy3"/>
    <dgm:cxn modelId="{F17F2716-4800-214D-9181-D4DAE7DA713C}" type="presParOf" srcId="{078488EE-5F70-1341-B06D-C1D92915C46E}" destId="{CBC6BF72-B40B-C446-B8CE-2E1287A8A63D}" srcOrd="1" destOrd="0" presId="urn:microsoft.com/office/officeart/2005/8/layout/hierarchy3"/>
    <dgm:cxn modelId="{2FC5841C-D762-424A-BB8F-3CC41913435A}" type="presParOf" srcId="{CBC6BF72-B40B-C446-B8CE-2E1287A8A63D}" destId="{8D9B8B15-9D37-2C4D-B8A1-9298C16AC2A9}" srcOrd="0" destOrd="0" presId="urn:microsoft.com/office/officeart/2005/8/layout/hierarchy3"/>
    <dgm:cxn modelId="{50CD77DB-ED25-5B4A-A222-2AE5D36F5CCE}" type="presParOf" srcId="{CBC6BF72-B40B-C446-B8CE-2E1287A8A63D}" destId="{A1C3AD86-0E1D-0047-904D-F30EC3948E46}" srcOrd="1" destOrd="0" presId="urn:microsoft.com/office/officeart/2005/8/layout/hierarchy3"/>
    <dgm:cxn modelId="{55C0A97D-DA5D-5949-808E-AAB7B20A3D01}" type="presParOf" srcId="{CBC6BF72-B40B-C446-B8CE-2E1287A8A63D}" destId="{35E1AF5E-79A3-D545-BA7A-6D2330EDE4E4}" srcOrd="2" destOrd="0" presId="urn:microsoft.com/office/officeart/2005/8/layout/hierarchy3"/>
    <dgm:cxn modelId="{C9F0B5BC-987E-7043-AE69-2B0F7DA0D43D}" type="presParOf" srcId="{CBC6BF72-B40B-C446-B8CE-2E1287A8A63D}" destId="{072013E0-D5CB-254B-B1F4-0BF0F0623B25}" srcOrd="3" destOrd="0" presId="urn:microsoft.com/office/officeart/2005/8/layout/hierarchy3"/>
    <dgm:cxn modelId="{6CE7B06B-553A-4C43-ACB8-22C66A0BB3EB}" type="presParOf" srcId="{CBC6BF72-B40B-C446-B8CE-2E1287A8A63D}" destId="{C4560FEE-7521-E848-A8C4-632004610914}" srcOrd="4" destOrd="0" presId="urn:microsoft.com/office/officeart/2005/8/layout/hierarchy3"/>
    <dgm:cxn modelId="{578F905E-7905-B848-84C8-81F4E7F7A999}" type="presParOf" srcId="{CBC6BF72-B40B-C446-B8CE-2E1287A8A63D}" destId="{EEB11EC7-FAD8-964F-A77C-D6301B5EAA81}"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18A087-93B2-41B8-B711-5D0A82DB27D6}"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94921AF7-4E7E-4957-9B1D-2B5C2BF4662A}">
      <dgm:prSet/>
      <dgm:spPr/>
      <dgm:t>
        <a:bodyPr/>
        <a:lstStyle/>
        <a:p>
          <a:r>
            <a:rPr lang="en-US" b="0" i="0"/>
            <a:t>The </a:t>
          </a:r>
          <a:r>
            <a:rPr lang="en-US" b="1" i="0"/>
            <a:t>True Goal of AI 2025</a:t>
          </a:r>
          <a:r>
            <a:rPr lang="en-US" b="0" i="0"/>
            <a:t> is not merely the technical deployment of AI tools but rather the strategic deployment of AI to drive efficiency, foster innovation, and ensure that the company is better positioned to thrive post-merger. AI 2025 serves as a critical enabler of the company's long-term vision to stay competitive in an increasingly AI-centric market, streamline operations, and maximize stakeholder value, all while ensuring a smooth transition during the merger process.</a:t>
          </a:r>
          <a:endParaRPr lang="en-US"/>
        </a:p>
      </dgm:t>
    </dgm:pt>
    <dgm:pt modelId="{2278D980-58B5-4560-A55F-DE14FD3CB21B}" type="parTrans" cxnId="{CC51599D-487F-461E-A52A-0A31B1CCED6B}">
      <dgm:prSet/>
      <dgm:spPr/>
      <dgm:t>
        <a:bodyPr/>
        <a:lstStyle/>
        <a:p>
          <a:pPr algn="ctr"/>
          <a:endParaRPr lang="en-US"/>
        </a:p>
      </dgm:t>
    </dgm:pt>
    <dgm:pt modelId="{1A6F4416-1277-43F5-A5A0-3FC32B8D76E5}" type="sibTrans" cxnId="{CC51599D-487F-461E-A52A-0A31B1CCED6B}">
      <dgm:prSet/>
      <dgm:spPr/>
      <dgm:t>
        <a:bodyPr/>
        <a:lstStyle/>
        <a:p>
          <a:endParaRPr lang="en-US"/>
        </a:p>
      </dgm:t>
    </dgm:pt>
    <dgm:pt modelId="{86A7908F-C420-4834-9686-B337BB2EBC57}">
      <dgm:prSet/>
      <dgm:spPr/>
      <dgm:t>
        <a:bodyPr/>
        <a:lstStyle/>
        <a:p>
          <a:r>
            <a:rPr lang="en-US" b="0" i="0" dirty="0"/>
            <a:t>This integrated approach to AI will provide the foundation for sustained innovation, operational excellence, and a leadership position in the industry.</a:t>
          </a:r>
        </a:p>
        <a:p>
          <a:endParaRPr lang="en-US" b="0" i="0" dirty="0"/>
        </a:p>
        <a:p>
          <a:r>
            <a:rPr lang="en-US" b="1" i="1" u="none" dirty="0"/>
            <a:t>“The future belongs to those who prepare for it today.” </a:t>
          </a:r>
          <a:r>
            <a:rPr lang="en-US" b="0" i="0" u="none" dirty="0"/>
            <a:t>— Malcolm X</a:t>
          </a:r>
          <a:endParaRPr lang="en-US" dirty="0"/>
        </a:p>
      </dgm:t>
    </dgm:pt>
    <dgm:pt modelId="{30ACBD47-1743-4B51-B236-497650AF94C1}" type="parTrans" cxnId="{4BAFA120-D741-4C79-927B-1BBF8220C822}">
      <dgm:prSet/>
      <dgm:spPr/>
      <dgm:t>
        <a:bodyPr/>
        <a:lstStyle/>
        <a:p>
          <a:pPr algn="ctr"/>
          <a:endParaRPr lang="en-US"/>
        </a:p>
      </dgm:t>
    </dgm:pt>
    <dgm:pt modelId="{99EB2D50-1C6A-40E0-B277-4052BE560976}" type="sibTrans" cxnId="{4BAFA120-D741-4C79-927B-1BBF8220C822}">
      <dgm:prSet/>
      <dgm:spPr/>
      <dgm:t>
        <a:bodyPr/>
        <a:lstStyle/>
        <a:p>
          <a:endParaRPr lang="en-US"/>
        </a:p>
      </dgm:t>
    </dgm:pt>
    <dgm:pt modelId="{E6416DF7-F795-8F41-AA8C-1602B104FD5D}" type="pres">
      <dgm:prSet presAssocID="{9B18A087-93B2-41B8-B711-5D0A82DB27D6}" presName="hierChild1" presStyleCnt="0">
        <dgm:presLayoutVars>
          <dgm:chPref val="1"/>
          <dgm:dir/>
          <dgm:animOne val="branch"/>
          <dgm:animLvl val="lvl"/>
          <dgm:resizeHandles/>
        </dgm:presLayoutVars>
      </dgm:prSet>
      <dgm:spPr/>
    </dgm:pt>
    <dgm:pt modelId="{4DA84577-F9DD-9646-828A-E47D0A7506CA}" type="pres">
      <dgm:prSet presAssocID="{94921AF7-4E7E-4957-9B1D-2B5C2BF4662A}" presName="hierRoot1" presStyleCnt="0"/>
      <dgm:spPr/>
    </dgm:pt>
    <dgm:pt modelId="{10ECDFD9-BE1F-E146-BCAC-C749E3048DD2}" type="pres">
      <dgm:prSet presAssocID="{94921AF7-4E7E-4957-9B1D-2B5C2BF4662A}" presName="composite" presStyleCnt="0"/>
      <dgm:spPr/>
    </dgm:pt>
    <dgm:pt modelId="{21DF88B1-04C7-7345-BDF7-C98EE27BF0D5}" type="pres">
      <dgm:prSet presAssocID="{94921AF7-4E7E-4957-9B1D-2B5C2BF4662A}" presName="background" presStyleLbl="node0" presStyleIdx="0" presStyleCnt="2"/>
      <dgm:spPr/>
    </dgm:pt>
    <dgm:pt modelId="{133FE37E-8BAD-544A-AAC3-9F2419CB8395}" type="pres">
      <dgm:prSet presAssocID="{94921AF7-4E7E-4957-9B1D-2B5C2BF4662A}" presName="text" presStyleLbl="fgAcc0" presStyleIdx="0" presStyleCnt="2">
        <dgm:presLayoutVars>
          <dgm:chPref val="3"/>
        </dgm:presLayoutVars>
      </dgm:prSet>
      <dgm:spPr/>
    </dgm:pt>
    <dgm:pt modelId="{58AB46BF-8E94-8143-BB99-0DA0517B1501}" type="pres">
      <dgm:prSet presAssocID="{94921AF7-4E7E-4957-9B1D-2B5C2BF4662A}" presName="hierChild2" presStyleCnt="0"/>
      <dgm:spPr/>
    </dgm:pt>
    <dgm:pt modelId="{F4AB0FC3-189B-7545-999C-BB23EAABA982}" type="pres">
      <dgm:prSet presAssocID="{86A7908F-C420-4834-9686-B337BB2EBC57}" presName="hierRoot1" presStyleCnt="0"/>
      <dgm:spPr/>
    </dgm:pt>
    <dgm:pt modelId="{99F8EFAB-77CE-AC4D-89CF-A0AA122CD2AE}" type="pres">
      <dgm:prSet presAssocID="{86A7908F-C420-4834-9686-B337BB2EBC57}" presName="composite" presStyleCnt="0"/>
      <dgm:spPr/>
    </dgm:pt>
    <dgm:pt modelId="{C9936639-E968-604A-A12A-321B497DF787}" type="pres">
      <dgm:prSet presAssocID="{86A7908F-C420-4834-9686-B337BB2EBC57}" presName="background" presStyleLbl="node0" presStyleIdx="1" presStyleCnt="2"/>
      <dgm:spPr/>
    </dgm:pt>
    <dgm:pt modelId="{B2E8E739-F639-9E45-AB4F-41BA220DE010}" type="pres">
      <dgm:prSet presAssocID="{86A7908F-C420-4834-9686-B337BB2EBC57}" presName="text" presStyleLbl="fgAcc0" presStyleIdx="1" presStyleCnt="2">
        <dgm:presLayoutVars>
          <dgm:chPref val="3"/>
        </dgm:presLayoutVars>
      </dgm:prSet>
      <dgm:spPr/>
    </dgm:pt>
    <dgm:pt modelId="{0EBE2426-2819-DF4B-9802-D12A403DA4F1}" type="pres">
      <dgm:prSet presAssocID="{86A7908F-C420-4834-9686-B337BB2EBC57}" presName="hierChild2" presStyleCnt="0"/>
      <dgm:spPr/>
    </dgm:pt>
  </dgm:ptLst>
  <dgm:cxnLst>
    <dgm:cxn modelId="{4BAFA120-D741-4C79-927B-1BBF8220C822}" srcId="{9B18A087-93B2-41B8-B711-5D0A82DB27D6}" destId="{86A7908F-C420-4834-9686-B337BB2EBC57}" srcOrd="1" destOrd="0" parTransId="{30ACBD47-1743-4B51-B236-497650AF94C1}" sibTransId="{99EB2D50-1C6A-40E0-B277-4052BE560976}"/>
    <dgm:cxn modelId="{47DC2932-05F0-244A-8335-5F11281AACE8}" type="presOf" srcId="{9B18A087-93B2-41B8-B711-5D0A82DB27D6}" destId="{E6416DF7-F795-8F41-AA8C-1602B104FD5D}" srcOrd="0" destOrd="0" presId="urn:microsoft.com/office/officeart/2005/8/layout/hierarchy1"/>
    <dgm:cxn modelId="{DFFFC14B-6DB8-8844-857E-769FA45ED5C2}" type="presOf" srcId="{94921AF7-4E7E-4957-9B1D-2B5C2BF4662A}" destId="{133FE37E-8BAD-544A-AAC3-9F2419CB8395}" srcOrd="0" destOrd="0" presId="urn:microsoft.com/office/officeart/2005/8/layout/hierarchy1"/>
    <dgm:cxn modelId="{E3E10289-E8A4-8E45-9A2F-4AD8637B4A27}" type="presOf" srcId="{86A7908F-C420-4834-9686-B337BB2EBC57}" destId="{B2E8E739-F639-9E45-AB4F-41BA220DE010}" srcOrd="0" destOrd="0" presId="urn:microsoft.com/office/officeart/2005/8/layout/hierarchy1"/>
    <dgm:cxn modelId="{CC51599D-487F-461E-A52A-0A31B1CCED6B}" srcId="{9B18A087-93B2-41B8-B711-5D0A82DB27D6}" destId="{94921AF7-4E7E-4957-9B1D-2B5C2BF4662A}" srcOrd="0" destOrd="0" parTransId="{2278D980-58B5-4560-A55F-DE14FD3CB21B}" sibTransId="{1A6F4416-1277-43F5-A5A0-3FC32B8D76E5}"/>
    <dgm:cxn modelId="{93E48D64-033E-1E4C-881C-D252B140A9B5}" type="presParOf" srcId="{E6416DF7-F795-8F41-AA8C-1602B104FD5D}" destId="{4DA84577-F9DD-9646-828A-E47D0A7506CA}" srcOrd="0" destOrd="0" presId="urn:microsoft.com/office/officeart/2005/8/layout/hierarchy1"/>
    <dgm:cxn modelId="{8B95CD52-98DC-6B41-A2D1-D31C76D7CF08}" type="presParOf" srcId="{4DA84577-F9DD-9646-828A-E47D0A7506CA}" destId="{10ECDFD9-BE1F-E146-BCAC-C749E3048DD2}" srcOrd="0" destOrd="0" presId="urn:microsoft.com/office/officeart/2005/8/layout/hierarchy1"/>
    <dgm:cxn modelId="{20B60E17-294C-8548-A28B-049BEE2FCF86}" type="presParOf" srcId="{10ECDFD9-BE1F-E146-BCAC-C749E3048DD2}" destId="{21DF88B1-04C7-7345-BDF7-C98EE27BF0D5}" srcOrd="0" destOrd="0" presId="urn:microsoft.com/office/officeart/2005/8/layout/hierarchy1"/>
    <dgm:cxn modelId="{DD6C1BE5-CFF0-5B40-891E-234E8BC9DFE7}" type="presParOf" srcId="{10ECDFD9-BE1F-E146-BCAC-C749E3048DD2}" destId="{133FE37E-8BAD-544A-AAC3-9F2419CB8395}" srcOrd="1" destOrd="0" presId="urn:microsoft.com/office/officeart/2005/8/layout/hierarchy1"/>
    <dgm:cxn modelId="{AB5F48EF-44B0-F04A-A3BA-F77ABD7A269E}" type="presParOf" srcId="{4DA84577-F9DD-9646-828A-E47D0A7506CA}" destId="{58AB46BF-8E94-8143-BB99-0DA0517B1501}" srcOrd="1" destOrd="0" presId="urn:microsoft.com/office/officeart/2005/8/layout/hierarchy1"/>
    <dgm:cxn modelId="{902A2EA0-AAAC-9741-85E6-2141093E8E65}" type="presParOf" srcId="{E6416DF7-F795-8F41-AA8C-1602B104FD5D}" destId="{F4AB0FC3-189B-7545-999C-BB23EAABA982}" srcOrd="1" destOrd="0" presId="urn:microsoft.com/office/officeart/2005/8/layout/hierarchy1"/>
    <dgm:cxn modelId="{2558CC65-318F-5243-9F09-273779FAA52E}" type="presParOf" srcId="{F4AB0FC3-189B-7545-999C-BB23EAABA982}" destId="{99F8EFAB-77CE-AC4D-89CF-A0AA122CD2AE}" srcOrd="0" destOrd="0" presId="urn:microsoft.com/office/officeart/2005/8/layout/hierarchy1"/>
    <dgm:cxn modelId="{8ED8D59B-2EB9-C94C-8C5F-CBD005FE8E71}" type="presParOf" srcId="{99F8EFAB-77CE-AC4D-89CF-A0AA122CD2AE}" destId="{C9936639-E968-604A-A12A-321B497DF787}" srcOrd="0" destOrd="0" presId="urn:microsoft.com/office/officeart/2005/8/layout/hierarchy1"/>
    <dgm:cxn modelId="{73D2480C-BD0C-0247-8E3A-BFD759822711}" type="presParOf" srcId="{99F8EFAB-77CE-AC4D-89CF-A0AA122CD2AE}" destId="{B2E8E739-F639-9E45-AB4F-41BA220DE010}" srcOrd="1" destOrd="0" presId="urn:microsoft.com/office/officeart/2005/8/layout/hierarchy1"/>
    <dgm:cxn modelId="{0D83DAEF-0207-C04D-8007-7C33B529C2EB}" type="presParOf" srcId="{F4AB0FC3-189B-7545-999C-BB23EAABA982}" destId="{0EBE2426-2819-DF4B-9802-D12A403DA4F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1DC7E7-C65E-4C7B-841F-CB8B1F5E58A7}" type="doc">
      <dgm:prSet loTypeId="urn:microsoft.com/office/officeart/2008/layout/LinedList" loCatId="list" qsTypeId="urn:microsoft.com/office/officeart/2005/8/quickstyle/simple2" qsCatId="simple" csTypeId="urn:microsoft.com/office/officeart/2005/8/colors/colorful1" csCatId="colorful"/>
      <dgm:spPr/>
      <dgm:t>
        <a:bodyPr/>
        <a:lstStyle/>
        <a:p>
          <a:endParaRPr lang="en-US"/>
        </a:p>
      </dgm:t>
    </dgm:pt>
    <dgm:pt modelId="{0B4151EC-3F07-4322-B345-618C19FAC824}">
      <dgm:prSet/>
      <dgm:spPr/>
      <dgm:t>
        <a:bodyPr/>
        <a:lstStyle/>
        <a:p>
          <a:r>
            <a:rPr lang="en-US" b="1"/>
            <a:t>Finalize Project Charter &amp; Get Approvals</a:t>
          </a:r>
          <a:endParaRPr lang="en-US"/>
        </a:p>
      </dgm:t>
    </dgm:pt>
    <dgm:pt modelId="{6906B0AB-A8AD-4412-B22E-20B26022FA41}" type="parTrans" cxnId="{87EB0B55-E550-44C5-82E1-21FD0B3F5130}">
      <dgm:prSet/>
      <dgm:spPr/>
      <dgm:t>
        <a:bodyPr/>
        <a:lstStyle/>
        <a:p>
          <a:pPr algn="ctr"/>
          <a:endParaRPr lang="en-US"/>
        </a:p>
      </dgm:t>
    </dgm:pt>
    <dgm:pt modelId="{3FE741E5-5065-41E7-8E8F-B4DB5EF47011}" type="sibTrans" cxnId="{87EB0B55-E550-44C5-82E1-21FD0B3F5130}">
      <dgm:prSet/>
      <dgm:spPr/>
      <dgm:t>
        <a:bodyPr/>
        <a:lstStyle/>
        <a:p>
          <a:endParaRPr lang="en-US"/>
        </a:p>
      </dgm:t>
    </dgm:pt>
    <dgm:pt modelId="{62497B74-5AB8-4F63-98C1-CF87355803DC}">
      <dgm:prSet/>
      <dgm:spPr/>
      <dgm:t>
        <a:bodyPr/>
        <a:lstStyle/>
        <a:p>
          <a:r>
            <a:rPr lang="en-US"/>
            <a:t>Present the charter for stakeholder review and approval</a:t>
          </a:r>
        </a:p>
      </dgm:t>
    </dgm:pt>
    <dgm:pt modelId="{B23B8EED-CBCC-4EC2-B2DC-FA0BB8CDF1AA}" type="parTrans" cxnId="{32423006-C7BD-4A5A-B075-29268E16DD9F}">
      <dgm:prSet/>
      <dgm:spPr/>
      <dgm:t>
        <a:bodyPr/>
        <a:lstStyle/>
        <a:p>
          <a:pPr algn="ctr"/>
          <a:endParaRPr lang="en-US"/>
        </a:p>
      </dgm:t>
    </dgm:pt>
    <dgm:pt modelId="{CCD5187B-0C30-4A4C-8B56-85141C252B87}" type="sibTrans" cxnId="{32423006-C7BD-4A5A-B075-29268E16DD9F}">
      <dgm:prSet/>
      <dgm:spPr/>
      <dgm:t>
        <a:bodyPr/>
        <a:lstStyle/>
        <a:p>
          <a:endParaRPr lang="en-US"/>
        </a:p>
      </dgm:t>
    </dgm:pt>
    <dgm:pt modelId="{A420836F-6EBD-4CE4-9776-90868FE6D7C7}">
      <dgm:prSet/>
      <dgm:spPr/>
      <dgm:t>
        <a:bodyPr/>
        <a:lstStyle/>
        <a:p>
          <a:r>
            <a:rPr lang="en-US"/>
            <a:t>Confirm budget and resource allocation</a:t>
          </a:r>
        </a:p>
      </dgm:t>
    </dgm:pt>
    <dgm:pt modelId="{718694DD-E03B-4A66-8E6E-22C151628473}" type="parTrans" cxnId="{6767AD99-DC93-40BA-9C1E-217B8EEEA954}">
      <dgm:prSet/>
      <dgm:spPr/>
      <dgm:t>
        <a:bodyPr/>
        <a:lstStyle/>
        <a:p>
          <a:pPr algn="ctr"/>
          <a:endParaRPr lang="en-US"/>
        </a:p>
      </dgm:t>
    </dgm:pt>
    <dgm:pt modelId="{48BF5B69-D729-48B2-9395-60389C40EAD4}" type="sibTrans" cxnId="{6767AD99-DC93-40BA-9C1E-217B8EEEA954}">
      <dgm:prSet/>
      <dgm:spPr/>
      <dgm:t>
        <a:bodyPr/>
        <a:lstStyle/>
        <a:p>
          <a:endParaRPr lang="en-US"/>
        </a:p>
      </dgm:t>
    </dgm:pt>
    <dgm:pt modelId="{C9A716B9-4AFD-4806-9FB5-9D053733BCBC}">
      <dgm:prSet/>
      <dgm:spPr/>
      <dgm:t>
        <a:bodyPr/>
        <a:lstStyle/>
        <a:p>
          <a:r>
            <a:rPr lang="en-US" b="1"/>
            <a:t>Assemble Project Management Team</a:t>
          </a:r>
          <a:endParaRPr lang="en-US"/>
        </a:p>
      </dgm:t>
    </dgm:pt>
    <dgm:pt modelId="{19D9B544-D3E1-4CEE-89D7-4D58B2CA2D5F}" type="parTrans" cxnId="{E2A48D8C-538E-4091-B252-A9F387C69150}">
      <dgm:prSet/>
      <dgm:spPr/>
      <dgm:t>
        <a:bodyPr/>
        <a:lstStyle/>
        <a:p>
          <a:pPr algn="ctr"/>
          <a:endParaRPr lang="en-US"/>
        </a:p>
      </dgm:t>
    </dgm:pt>
    <dgm:pt modelId="{959D909A-1139-4D8A-BBBE-857C2E0745BA}" type="sibTrans" cxnId="{E2A48D8C-538E-4091-B252-A9F387C69150}">
      <dgm:prSet/>
      <dgm:spPr/>
      <dgm:t>
        <a:bodyPr/>
        <a:lstStyle/>
        <a:p>
          <a:endParaRPr lang="en-US"/>
        </a:p>
      </dgm:t>
    </dgm:pt>
    <dgm:pt modelId="{6FA5ECD6-C169-4A62-87EE-CA7C10CF0C9D}">
      <dgm:prSet/>
      <dgm:spPr/>
      <dgm:t>
        <a:bodyPr/>
        <a:lstStyle/>
        <a:p>
          <a:r>
            <a:rPr lang="en-US"/>
            <a:t>Appoint project manager and key leads (technical, business, HR)</a:t>
          </a:r>
        </a:p>
      </dgm:t>
    </dgm:pt>
    <dgm:pt modelId="{395B869D-1CB7-452E-AD00-FFBCF58BA83F}" type="parTrans" cxnId="{C4448060-6E1B-4652-BDDD-281438859AB4}">
      <dgm:prSet/>
      <dgm:spPr/>
      <dgm:t>
        <a:bodyPr/>
        <a:lstStyle/>
        <a:p>
          <a:pPr algn="ctr"/>
          <a:endParaRPr lang="en-US"/>
        </a:p>
      </dgm:t>
    </dgm:pt>
    <dgm:pt modelId="{92E29634-4CC0-4AE0-BD64-C241B8A235F3}" type="sibTrans" cxnId="{C4448060-6E1B-4652-BDDD-281438859AB4}">
      <dgm:prSet/>
      <dgm:spPr/>
      <dgm:t>
        <a:bodyPr/>
        <a:lstStyle/>
        <a:p>
          <a:endParaRPr lang="en-US"/>
        </a:p>
      </dgm:t>
    </dgm:pt>
    <dgm:pt modelId="{36D48B28-FD2B-4AE2-8714-2FC99D1AF23D}">
      <dgm:prSet/>
      <dgm:spPr/>
      <dgm:t>
        <a:bodyPr/>
        <a:lstStyle/>
        <a:p>
          <a:r>
            <a:rPr lang="en-US"/>
            <a:t>Assign roles and responsibilities</a:t>
          </a:r>
        </a:p>
      </dgm:t>
    </dgm:pt>
    <dgm:pt modelId="{AAF13928-C139-401E-87B2-8C8647260B1E}" type="parTrans" cxnId="{664DA4E2-8904-4445-9B80-AC3A2710EE46}">
      <dgm:prSet/>
      <dgm:spPr/>
      <dgm:t>
        <a:bodyPr/>
        <a:lstStyle/>
        <a:p>
          <a:pPr algn="ctr"/>
          <a:endParaRPr lang="en-US"/>
        </a:p>
      </dgm:t>
    </dgm:pt>
    <dgm:pt modelId="{B3B59D85-FDFE-4E40-A264-D4334911E4EE}" type="sibTrans" cxnId="{664DA4E2-8904-4445-9B80-AC3A2710EE46}">
      <dgm:prSet/>
      <dgm:spPr/>
      <dgm:t>
        <a:bodyPr/>
        <a:lstStyle/>
        <a:p>
          <a:endParaRPr lang="en-US"/>
        </a:p>
      </dgm:t>
    </dgm:pt>
    <dgm:pt modelId="{5532604E-62B8-4E14-A9E3-0B38DF3CCFB8}">
      <dgm:prSet/>
      <dgm:spPr/>
      <dgm:t>
        <a:bodyPr/>
        <a:lstStyle/>
        <a:p>
          <a:r>
            <a:rPr lang="en-US" b="1"/>
            <a:t>Conduct Stakeholder Workshops</a:t>
          </a:r>
          <a:endParaRPr lang="en-US"/>
        </a:p>
      </dgm:t>
    </dgm:pt>
    <dgm:pt modelId="{B0F4E8D5-95FB-4BCA-B1DC-2B001066E1D0}" type="parTrans" cxnId="{9772CA46-1555-4976-9C24-386C11B3924D}">
      <dgm:prSet/>
      <dgm:spPr/>
      <dgm:t>
        <a:bodyPr/>
        <a:lstStyle/>
        <a:p>
          <a:pPr algn="ctr"/>
          <a:endParaRPr lang="en-US"/>
        </a:p>
      </dgm:t>
    </dgm:pt>
    <dgm:pt modelId="{11C09924-CA42-4143-9FEB-80DE7D49A39D}" type="sibTrans" cxnId="{9772CA46-1555-4976-9C24-386C11B3924D}">
      <dgm:prSet/>
      <dgm:spPr/>
      <dgm:t>
        <a:bodyPr/>
        <a:lstStyle/>
        <a:p>
          <a:endParaRPr lang="en-US"/>
        </a:p>
      </dgm:t>
    </dgm:pt>
    <dgm:pt modelId="{C9E8A94E-772C-4E1D-AEC9-5438917A898A}">
      <dgm:prSet/>
      <dgm:spPr/>
      <dgm:t>
        <a:bodyPr/>
        <a:lstStyle/>
        <a:p>
          <a:r>
            <a:rPr lang="en-US"/>
            <a:t>Align expectations with internal and external stakeholders</a:t>
          </a:r>
        </a:p>
      </dgm:t>
    </dgm:pt>
    <dgm:pt modelId="{0A5BFD42-95AC-4026-AC42-965A45AE9922}" type="parTrans" cxnId="{59BDE317-8070-4A1C-AC58-87BD9B22D2A5}">
      <dgm:prSet/>
      <dgm:spPr/>
      <dgm:t>
        <a:bodyPr/>
        <a:lstStyle/>
        <a:p>
          <a:pPr algn="ctr"/>
          <a:endParaRPr lang="en-US"/>
        </a:p>
      </dgm:t>
    </dgm:pt>
    <dgm:pt modelId="{F9CD93B5-8FE4-422E-9D0A-3A974D3300A4}" type="sibTrans" cxnId="{59BDE317-8070-4A1C-AC58-87BD9B22D2A5}">
      <dgm:prSet/>
      <dgm:spPr/>
      <dgm:t>
        <a:bodyPr/>
        <a:lstStyle/>
        <a:p>
          <a:endParaRPr lang="en-US"/>
        </a:p>
      </dgm:t>
    </dgm:pt>
    <dgm:pt modelId="{6AF1B700-BE93-42A0-8E5A-004B3EEBDF2B}">
      <dgm:prSet/>
      <dgm:spPr/>
      <dgm:t>
        <a:bodyPr/>
        <a:lstStyle/>
        <a:p>
          <a:r>
            <a:rPr lang="en-US"/>
            <a:t>Assess training and skill gaps for AI adoption</a:t>
          </a:r>
        </a:p>
      </dgm:t>
    </dgm:pt>
    <dgm:pt modelId="{F8DA3897-78B7-4ABD-9DF9-B63DB8B9C203}" type="parTrans" cxnId="{4415AE71-88B4-4D89-9F95-A54DA81A6E58}">
      <dgm:prSet/>
      <dgm:spPr/>
      <dgm:t>
        <a:bodyPr/>
        <a:lstStyle/>
        <a:p>
          <a:pPr algn="ctr"/>
          <a:endParaRPr lang="en-US"/>
        </a:p>
      </dgm:t>
    </dgm:pt>
    <dgm:pt modelId="{F92E09B5-5F0A-4CA4-9F74-659E7C6FFB3A}" type="sibTrans" cxnId="{4415AE71-88B4-4D89-9F95-A54DA81A6E58}">
      <dgm:prSet/>
      <dgm:spPr/>
      <dgm:t>
        <a:bodyPr/>
        <a:lstStyle/>
        <a:p>
          <a:endParaRPr lang="en-US"/>
        </a:p>
      </dgm:t>
    </dgm:pt>
    <dgm:pt modelId="{7B83D887-4C45-4B1D-9387-8302BC8CAAAB}">
      <dgm:prSet/>
      <dgm:spPr/>
      <dgm:t>
        <a:bodyPr/>
        <a:lstStyle/>
        <a:p>
          <a:r>
            <a:rPr lang="en-US" b="1"/>
            <a:t>Develop Detailed Implementation Roadmap</a:t>
          </a:r>
          <a:endParaRPr lang="en-US"/>
        </a:p>
      </dgm:t>
    </dgm:pt>
    <dgm:pt modelId="{E2F04B98-743A-460F-A016-391762AFC25B}" type="parTrans" cxnId="{BD887223-0B06-49D3-B202-F19A6D197765}">
      <dgm:prSet/>
      <dgm:spPr/>
      <dgm:t>
        <a:bodyPr/>
        <a:lstStyle/>
        <a:p>
          <a:pPr algn="ctr"/>
          <a:endParaRPr lang="en-US"/>
        </a:p>
      </dgm:t>
    </dgm:pt>
    <dgm:pt modelId="{8B536146-E820-47F7-9EC3-2F5EB6B543A0}" type="sibTrans" cxnId="{BD887223-0B06-49D3-B202-F19A6D197765}">
      <dgm:prSet/>
      <dgm:spPr/>
      <dgm:t>
        <a:bodyPr/>
        <a:lstStyle/>
        <a:p>
          <a:endParaRPr lang="en-US"/>
        </a:p>
      </dgm:t>
    </dgm:pt>
    <dgm:pt modelId="{00FA53C3-EB72-4EAE-8E18-1D214FC41D3F}">
      <dgm:prSet/>
      <dgm:spPr/>
      <dgm:t>
        <a:bodyPr/>
        <a:lstStyle/>
        <a:p>
          <a:r>
            <a:rPr lang="en-US"/>
            <a:t>Define AI integration timeline, milestones, and dependencies</a:t>
          </a:r>
        </a:p>
      </dgm:t>
    </dgm:pt>
    <dgm:pt modelId="{747332A0-61CD-4511-B300-84D14BC07E41}" type="parTrans" cxnId="{CCB2821F-E8DC-4152-9CA3-FE7B7096DFCC}">
      <dgm:prSet/>
      <dgm:spPr/>
      <dgm:t>
        <a:bodyPr/>
        <a:lstStyle/>
        <a:p>
          <a:pPr algn="ctr"/>
          <a:endParaRPr lang="en-US"/>
        </a:p>
      </dgm:t>
    </dgm:pt>
    <dgm:pt modelId="{A76889B3-80D6-4F84-88CE-E28609743068}" type="sibTrans" cxnId="{CCB2821F-E8DC-4152-9CA3-FE7B7096DFCC}">
      <dgm:prSet/>
      <dgm:spPr/>
      <dgm:t>
        <a:bodyPr/>
        <a:lstStyle/>
        <a:p>
          <a:endParaRPr lang="en-US"/>
        </a:p>
      </dgm:t>
    </dgm:pt>
    <dgm:pt modelId="{0F8493D7-A373-4F1F-A4E6-F1000236FFE8}">
      <dgm:prSet/>
      <dgm:spPr/>
      <dgm:t>
        <a:bodyPr/>
        <a:lstStyle/>
        <a:p>
          <a:r>
            <a:rPr lang="en-US"/>
            <a:t>Identify key AI solutions and systems for deployment</a:t>
          </a:r>
        </a:p>
      </dgm:t>
    </dgm:pt>
    <dgm:pt modelId="{D47D9E80-08DF-4F1E-9FA6-06CA7B52A50A}" type="parTrans" cxnId="{BCD8138E-B6FE-40E4-B3D9-666F3914F645}">
      <dgm:prSet/>
      <dgm:spPr/>
      <dgm:t>
        <a:bodyPr/>
        <a:lstStyle/>
        <a:p>
          <a:pPr algn="ctr"/>
          <a:endParaRPr lang="en-US"/>
        </a:p>
      </dgm:t>
    </dgm:pt>
    <dgm:pt modelId="{3B725D17-1593-4B41-A1BC-F897947EDA0C}" type="sibTrans" cxnId="{BCD8138E-B6FE-40E4-B3D9-666F3914F645}">
      <dgm:prSet/>
      <dgm:spPr/>
      <dgm:t>
        <a:bodyPr/>
        <a:lstStyle/>
        <a:p>
          <a:endParaRPr lang="en-US"/>
        </a:p>
      </dgm:t>
    </dgm:pt>
    <dgm:pt modelId="{6556C5C8-6149-4C3F-B918-19CB22C3C272}">
      <dgm:prSet/>
      <dgm:spPr/>
      <dgm:t>
        <a:bodyPr/>
        <a:lstStyle/>
        <a:p>
          <a:r>
            <a:rPr lang="en-US" b="1"/>
            <a:t>Launch AI Pilot Programs</a:t>
          </a:r>
          <a:endParaRPr lang="en-US"/>
        </a:p>
      </dgm:t>
    </dgm:pt>
    <dgm:pt modelId="{C9306E71-E0DF-494E-9D3B-6087B1C8F7C3}" type="parTrans" cxnId="{6DB7AC12-6893-4DC2-97A4-AE7A0CF48C7E}">
      <dgm:prSet/>
      <dgm:spPr/>
      <dgm:t>
        <a:bodyPr/>
        <a:lstStyle/>
        <a:p>
          <a:pPr algn="ctr"/>
          <a:endParaRPr lang="en-US"/>
        </a:p>
      </dgm:t>
    </dgm:pt>
    <dgm:pt modelId="{AC2D3AD3-3CB7-4019-89BD-FDB4E9B33B25}" type="sibTrans" cxnId="{6DB7AC12-6893-4DC2-97A4-AE7A0CF48C7E}">
      <dgm:prSet/>
      <dgm:spPr/>
      <dgm:t>
        <a:bodyPr/>
        <a:lstStyle/>
        <a:p>
          <a:endParaRPr lang="en-US"/>
        </a:p>
      </dgm:t>
    </dgm:pt>
    <dgm:pt modelId="{00894E7C-0713-434B-A3D9-6B0F72127CAF}">
      <dgm:prSet/>
      <dgm:spPr/>
      <dgm:t>
        <a:bodyPr/>
        <a:lstStyle/>
        <a:p>
          <a:r>
            <a:rPr lang="en-US"/>
            <a:t>Initiate small-scale AI pilots in selected business units</a:t>
          </a:r>
        </a:p>
      </dgm:t>
    </dgm:pt>
    <dgm:pt modelId="{A6B11D26-1640-4660-B06A-A0161D1FD9A7}" type="parTrans" cxnId="{C71A30C1-1D64-430C-B00A-D7AB49A19FE9}">
      <dgm:prSet/>
      <dgm:spPr/>
      <dgm:t>
        <a:bodyPr/>
        <a:lstStyle/>
        <a:p>
          <a:pPr algn="ctr"/>
          <a:endParaRPr lang="en-US"/>
        </a:p>
      </dgm:t>
    </dgm:pt>
    <dgm:pt modelId="{A6FF3C36-E070-4CE9-950C-3DC64B6CEC40}" type="sibTrans" cxnId="{C71A30C1-1D64-430C-B00A-D7AB49A19FE9}">
      <dgm:prSet/>
      <dgm:spPr/>
      <dgm:t>
        <a:bodyPr/>
        <a:lstStyle/>
        <a:p>
          <a:endParaRPr lang="en-US"/>
        </a:p>
      </dgm:t>
    </dgm:pt>
    <dgm:pt modelId="{D9A28905-B5F0-49D2-8884-0E5D3BEA79FF}">
      <dgm:prSet/>
      <dgm:spPr/>
      <dgm:t>
        <a:bodyPr/>
        <a:lstStyle/>
        <a:p>
          <a:r>
            <a:rPr lang="en-US" dirty="0"/>
            <a:t>Gather feedback to refine solutions and processes</a:t>
          </a:r>
        </a:p>
      </dgm:t>
    </dgm:pt>
    <dgm:pt modelId="{BEC92AC2-44E5-480F-B23D-CDA5B300A2BE}" type="parTrans" cxnId="{08D22839-756B-458E-A887-A619B336FF06}">
      <dgm:prSet/>
      <dgm:spPr/>
      <dgm:t>
        <a:bodyPr/>
        <a:lstStyle/>
        <a:p>
          <a:pPr algn="ctr"/>
          <a:endParaRPr lang="en-US"/>
        </a:p>
      </dgm:t>
    </dgm:pt>
    <dgm:pt modelId="{AB25341E-EBA5-4024-86C9-FA6996B7B5E5}" type="sibTrans" cxnId="{08D22839-756B-458E-A887-A619B336FF06}">
      <dgm:prSet/>
      <dgm:spPr/>
      <dgm:t>
        <a:bodyPr/>
        <a:lstStyle/>
        <a:p>
          <a:endParaRPr lang="en-US"/>
        </a:p>
      </dgm:t>
    </dgm:pt>
    <dgm:pt modelId="{54D301C4-8930-40EB-8F0B-B95638F00B8B}">
      <dgm:prSet/>
      <dgm:spPr/>
      <dgm:t>
        <a:bodyPr/>
        <a:lstStyle/>
        <a:p>
          <a:r>
            <a:rPr lang="en-US" b="1"/>
            <a:t>Develop Change Management &amp; Communication Plan</a:t>
          </a:r>
          <a:endParaRPr lang="en-US"/>
        </a:p>
      </dgm:t>
    </dgm:pt>
    <dgm:pt modelId="{FFA61080-70F2-4AD5-9A72-615C167613AD}" type="parTrans" cxnId="{D09B9506-25B9-400C-85F2-BBD23F9885A1}">
      <dgm:prSet/>
      <dgm:spPr/>
      <dgm:t>
        <a:bodyPr/>
        <a:lstStyle/>
        <a:p>
          <a:pPr algn="ctr"/>
          <a:endParaRPr lang="en-US"/>
        </a:p>
      </dgm:t>
    </dgm:pt>
    <dgm:pt modelId="{44A9DFD8-1EAC-4C25-8AF9-EE79C5B7E07D}" type="sibTrans" cxnId="{D09B9506-25B9-400C-85F2-BBD23F9885A1}">
      <dgm:prSet/>
      <dgm:spPr/>
      <dgm:t>
        <a:bodyPr/>
        <a:lstStyle/>
        <a:p>
          <a:endParaRPr lang="en-US"/>
        </a:p>
      </dgm:t>
    </dgm:pt>
    <dgm:pt modelId="{60CC75D2-80E7-4D07-A643-7E1ED4A3A884}">
      <dgm:prSet/>
      <dgm:spPr/>
      <dgm:t>
        <a:bodyPr/>
        <a:lstStyle/>
        <a:p>
          <a:r>
            <a:rPr lang="en-US"/>
            <a:t>Ensure smooth adoption through targeted communications</a:t>
          </a:r>
        </a:p>
      </dgm:t>
    </dgm:pt>
    <dgm:pt modelId="{F29FBD66-1D14-4B46-9EF7-6661805E623D}" type="parTrans" cxnId="{7623BA62-7498-4EEF-BEC4-6AEB52DBEC88}">
      <dgm:prSet/>
      <dgm:spPr/>
      <dgm:t>
        <a:bodyPr/>
        <a:lstStyle/>
        <a:p>
          <a:pPr algn="ctr"/>
          <a:endParaRPr lang="en-US"/>
        </a:p>
      </dgm:t>
    </dgm:pt>
    <dgm:pt modelId="{A9220125-20D8-4914-A844-08FE233D95EC}" type="sibTrans" cxnId="{7623BA62-7498-4EEF-BEC4-6AEB52DBEC88}">
      <dgm:prSet/>
      <dgm:spPr/>
      <dgm:t>
        <a:bodyPr/>
        <a:lstStyle/>
        <a:p>
          <a:endParaRPr lang="en-US"/>
        </a:p>
      </dgm:t>
    </dgm:pt>
    <dgm:pt modelId="{7C64E017-4D8D-47EF-AA84-F6B964290346}">
      <dgm:prSet/>
      <dgm:spPr/>
      <dgm:t>
        <a:bodyPr/>
        <a:lstStyle/>
        <a:p>
          <a:r>
            <a:rPr lang="en-US"/>
            <a:t>Begin organizational readiness activities</a:t>
          </a:r>
        </a:p>
      </dgm:t>
    </dgm:pt>
    <dgm:pt modelId="{F06D9B36-D81C-49EC-B513-56B309CA5D1E}" type="parTrans" cxnId="{052476D6-A911-43E9-A086-413AAD296486}">
      <dgm:prSet/>
      <dgm:spPr/>
      <dgm:t>
        <a:bodyPr/>
        <a:lstStyle/>
        <a:p>
          <a:pPr algn="ctr"/>
          <a:endParaRPr lang="en-US"/>
        </a:p>
      </dgm:t>
    </dgm:pt>
    <dgm:pt modelId="{EA8AE8B4-4F09-4036-8075-D580AD730269}" type="sibTrans" cxnId="{052476D6-A911-43E9-A086-413AAD296486}">
      <dgm:prSet/>
      <dgm:spPr/>
      <dgm:t>
        <a:bodyPr/>
        <a:lstStyle/>
        <a:p>
          <a:endParaRPr lang="en-US"/>
        </a:p>
      </dgm:t>
    </dgm:pt>
    <dgm:pt modelId="{48B7304F-9774-40CC-A1AF-9B63413B9A61}">
      <dgm:prSet/>
      <dgm:spPr/>
      <dgm:t>
        <a:bodyPr/>
        <a:lstStyle/>
        <a:p>
          <a:r>
            <a:rPr lang="en-US" b="1"/>
            <a:t>Integrate AI with Existing Systems</a:t>
          </a:r>
          <a:endParaRPr lang="en-US"/>
        </a:p>
      </dgm:t>
    </dgm:pt>
    <dgm:pt modelId="{0718DB90-6F5A-4999-B180-24E267B4383B}" type="parTrans" cxnId="{0D62B3D7-B0B0-4C44-9CB4-263DD5BE5D87}">
      <dgm:prSet/>
      <dgm:spPr/>
      <dgm:t>
        <a:bodyPr/>
        <a:lstStyle/>
        <a:p>
          <a:pPr algn="ctr"/>
          <a:endParaRPr lang="en-US"/>
        </a:p>
      </dgm:t>
    </dgm:pt>
    <dgm:pt modelId="{FAD4A2BE-57E1-425C-8587-A243B5EF67CF}" type="sibTrans" cxnId="{0D62B3D7-B0B0-4C44-9CB4-263DD5BE5D87}">
      <dgm:prSet/>
      <dgm:spPr/>
      <dgm:t>
        <a:bodyPr/>
        <a:lstStyle/>
        <a:p>
          <a:endParaRPr lang="en-US"/>
        </a:p>
      </dgm:t>
    </dgm:pt>
    <dgm:pt modelId="{38DFF1BB-34B5-4C2C-A984-35CDF0B502F0}">
      <dgm:prSet/>
      <dgm:spPr/>
      <dgm:t>
        <a:bodyPr/>
        <a:lstStyle/>
        <a:p>
          <a:r>
            <a:rPr lang="en-US"/>
            <a:t>Implement AI-driven solutions within current workflows</a:t>
          </a:r>
        </a:p>
      </dgm:t>
    </dgm:pt>
    <dgm:pt modelId="{2DDAB091-9FCF-4AB7-8A39-ED3C0489C807}" type="parTrans" cxnId="{2E6E76EC-AE61-4D52-8665-112824F13E29}">
      <dgm:prSet/>
      <dgm:spPr/>
      <dgm:t>
        <a:bodyPr/>
        <a:lstStyle/>
        <a:p>
          <a:pPr algn="ctr"/>
          <a:endParaRPr lang="en-US"/>
        </a:p>
      </dgm:t>
    </dgm:pt>
    <dgm:pt modelId="{EF7E150B-7884-40BA-AAC4-D9340D26E3DB}" type="sibTrans" cxnId="{2E6E76EC-AE61-4D52-8665-112824F13E29}">
      <dgm:prSet/>
      <dgm:spPr/>
      <dgm:t>
        <a:bodyPr/>
        <a:lstStyle/>
        <a:p>
          <a:endParaRPr lang="en-US"/>
        </a:p>
      </dgm:t>
    </dgm:pt>
    <dgm:pt modelId="{DAAD3222-387D-416E-BD3A-3A993DA662AC}">
      <dgm:prSet/>
      <dgm:spPr/>
      <dgm:t>
        <a:bodyPr/>
        <a:lstStyle/>
        <a:p>
          <a:r>
            <a:rPr lang="en-US"/>
            <a:t>Align integration with merger plans for future scalability</a:t>
          </a:r>
        </a:p>
      </dgm:t>
    </dgm:pt>
    <dgm:pt modelId="{0BEBC61A-83F9-4AB9-9BBE-E192C8AC3B85}" type="parTrans" cxnId="{F05455E0-E489-4D42-946A-8132605DA7FC}">
      <dgm:prSet/>
      <dgm:spPr/>
      <dgm:t>
        <a:bodyPr/>
        <a:lstStyle/>
        <a:p>
          <a:pPr algn="ctr"/>
          <a:endParaRPr lang="en-US"/>
        </a:p>
      </dgm:t>
    </dgm:pt>
    <dgm:pt modelId="{38430884-C03E-447A-86C4-F7225AB1FE4A}" type="sibTrans" cxnId="{F05455E0-E489-4D42-946A-8132605DA7FC}">
      <dgm:prSet/>
      <dgm:spPr/>
      <dgm:t>
        <a:bodyPr/>
        <a:lstStyle/>
        <a:p>
          <a:endParaRPr lang="en-US"/>
        </a:p>
      </dgm:t>
    </dgm:pt>
    <dgm:pt modelId="{099A6680-386B-4F06-9463-BFF10F0C5350}">
      <dgm:prSet/>
      <dgm:spPr/>
      <dgm:t>
        <a:bodyPr/>
        <a:lstStyle/>
        <a:p>
          <a:r>
            <a:rPr lang="en-US" b="1"/>
            <a:t>Monitor &amp; Measure Progress</a:t>
          </a:r>
          <a:endParaRPr lang="en-US"/>
        </a:p>
      </dgm:t>
    </dgm:pt>
    <dgm:pt modelId="{0DF4C5DD-6711-4479-AE90-11DD70ED85F0}" type="parTrans" cxnId="{09F79B64-94E2-429A-91C2-A9C2C5030320}">
      <dgm:prSet/>
      <dgm:spPr/>
      <dgm:t>
        <a:bodyPr/>
        <a:lstStyle/>
        <a:p>
          <a:pPr algn="ctr"/>
          <a:endParaRPr lang="en-US"/>
        </a:p>
      </dgm:t>
    </dgm:pt>
    <dgm:pt modelId="{DB469E89-81FA-4626-8CDE-3BCD70CB28A4}" type="sibTrans" cxnId="{09F79B64-94E2-429A-91C2-A9C2C5030320}">
      <dgm:prSet/>
      <dgm:spPr/>
      <dgm:t>
        <a:bodyPr/>
        <a:lstStyle/>
        <a:p>
          <a:endParaRPr lang="en-US"/>
        </a:p>
      </dgm:t>
    </dgm:pt>
    <dgm:pt modelId="{0D437809-6DCC-4084-A4B3-BD85BF9F201C}">
      <dgm:prSet/>
      <dgm:spPr/>
      <dgm:t>
        <a:bodyPr/>
        <a:lstStyle/>
        <a:p>
          <a:r>
            <a:rPr lang="en-US"/>
            <a:t>Set KPIs to track performance and AI impact</a:t>
          </a:r>
        </a:p>
      </dgm:t>
    </dgm:pt>
    <dgm:pt modelId="{EC1BD3A5-4C71-4BCC-AEC6-E27AB8B1C53C}" type="parTrans" cxnId="{3D619E5C-6B0E-45C9-9BB2-720C28EA67CA}">
      <dgm:prSet/>
      <dgm:spPr/>
      <dgm:t>
        <a:bodyPr/>
        <a:lstStyle/>
        <a:p>
          <a:pPr algn="ctr"/>
          <a:endParaRPr lang="en-US"/>
        </a:p>
      </dgm:t>
    </dgm:pt>
    <dgm:pt modelId="{544A5906-2C22-4E3E-AA5F-1D8F4EE954FF}" type="sibTrans" cxnId="{3D619E5C-6B0E-45C9-9BB2-720C28EA67CA}">
      <dgm:prSet/>
      <dgm:spPr/>
      <dgm:t>
        <a:bodyPr/>
        <a:lstStyle/>
        <a:p>
          <a:endParaRPr lang="en-US"/>
        </a:p>
      </dgm:t>
    </dgm:pt>
    <dgm:pt modelId="{B9BFD8C9-7DD4-4938-AA09-B073923EE0D0}">
      <dgm:prSet/>
      <dgm:spPr/>
      <dgm:t>
        <a:bodyPr/>
        <a:lstStyle/>
        <a:p>
          <a:r>
            <a:rPr lang="en-US"/>
            <a:t>Conduct regular status updates with leadership</a:t>
          </a:r>
        </a:p>
      </dgm:t>
    </dgm:pt>
    <dgm:pt modelId="{B14371B7-38F4-44FA-833B-68741A36D8AD}" type="parTrans" cxnId="{CAD43E96-6FF2-49E4-8290-9F5F55BAEB40}">
      <dgm:prSet/>
      <dgm:spPr/>
      <dgm:t>
        <a:bodyPr/>
        <a:lstStyle/>
        <a:p>
          <a:pPr algn="ctr"/>
          <a:endParaRPr lang="en-US"/>
        </a:p>
      </dgm:t>
    </dgm:pt>
    <dgm:pt modelId="{EB733B25-D90D-4E28-AE08-FBBDFDBB2AE9}" type="sibTrans" cxnId="{CAD43E96-6FF2-49E4-8290-9F5F55BAEB40}">
      <dgm:prSet/>
      <dgm:spPr/>
      <dgm:t>
        <a:bodyPr/>
        <a:lstStyle/>
        <a:p>
          <a:endParaRPr lang="en-US"/>
        </a:p>
      </dgm:t>
    </dgm:pt>
    <dgm:pt modelId="{3FE0C219-7BB4-41B2-BD4E-6292A0E3A2CD}">
      <dgm:prSet/>
      <dgm:spPr/>
      <dgm:t>
        <a:bodyPr/>
        <a:lstStyle/>
        <a:p>
          <a:r>
            <a:rPr lang="en-US" b="1"/>
            <a:t>Prepare for Post-Merger Scaling</a:t>
          </a:r>
          <a:endParaRPr lang="en-US"/>
        </a:p>
      </dgm:t>
    </dgm:pt>
    <dgm:pt modelId="{C7822CF4-8B3C-424C-822E-B41F7B022558}" type="parTrans" cxnId="{71464FBF-0922-4D77-823D-548031FA39BF}">
      <dgm:prSet/>
      <dgm:spPr/>
      <dgm:t>
        <a:bodyPr/>
        <a:lstStyle/>
        <a:p>
          <a:pPr algn="ctr"/>
          <a:endParaRPr lang="en-US"/>
        </a:p>
      </dgm:t>
    </dgm:pt>
    <dgm:pt modelId="{4A510859-5C43-4412-AC88-9A2D3419ADE4}" type="sibTrans" cxnId="{71464FBF-0922-4D77-823D-548031FA39BF}">
      <dgm:prSet/>
      <dgm:spPr/>
      <dgm:t>
        <a:bodyPr/>
        <a:lstStyle/>
        <a:p>
          <a:endParaRPr lang="en-US"/>
        </a:p>
      </dgm:t>
    </dgm:pt>
    <dgm:pt modelId="{523A060C-8669-4466-B994-E606AC5F8641}">
      <dgm:prSet/>
      <dgm:spPr/>
      <dgm:t>
        <a:bodyPr/>
        <a:lstStyle/>
        <a:p>
          <a:r>
            <a:rPr lang="en-US"/>
            <a:t>Plan infrastructure for scaling AI post-merger</a:t>
          </a:r>
        </a:p>
      </dgm:t>
    </dgm:pt>
    <dgm:pt modelId="{A478384E-C6A0-4BD6-B163-9E927E890173}" type="parTrans" cxnId="{5472AB06-87BE-493C-AF2E-08EA97A27611}">
      <dgm:prSet/>
      <dgm:spPr/>
      <dgm:t>
        <a:bodyPr/>
        <a:lstStyle/>
        <a:p>
          <a:pPr algn="ctr"/>
          <a:endParaRPr lang="en-US"/>
        </a:p>
      </dgm:t>
    </dgm:pt>
    <dgm:pt modelId="{604368B0-56A9-45E5-825D-08B417209A6A}" type="sibTrans" cxnId="{5472AB06-87BE-493C-AF2E-08EA97A27611}">
      <dgm:prSet/>
      <dgm:spPr/>
      <dgm:t>
        <a:bodyPr/>
        <a:lstStyle/>
        <a:p>
          <a:endParaRPr lang="en-US"/>
        </a:p>
      </dgm:t>
    </dgm:pt>
    <dgm:pt modelId="{DE70D57B-636C-4BB6-84FE-A22595FF61A9}">
      <dgm:prSet/>
      <dgm:spPr/>
      <dgm:t>
        <a:bodyPr/>
        <a:lstStyle/>
        <a:p>
          <a:r>
            <a:rPr lang="en-US"/>
            <a:t>Collaborate with merged teams for seamless integration</a:t>
          </a:r>
        </a:p>
      </dgm:t>
    </dgm:pt>
    <dgm:pt modelId="{66EDCBB3-5E0A-4283-A67F-A982C960B808}" type="parTrans" cxnId="{ABEE9C21-26C8-4EB3-B7B9-BD6F95015189}">
      <dgm:prSet/>
      <dgm:spPr/>
      <dgm:t>
        <a:bodyPr/>
        <a:lstStyle/>
        <a:p>
          <a:pPr algn="ctr"/>
          <a:endParaRPr lang="en-US"/>
        </a:p>
      </dgm:t>
    </dgm:pt>
    <dgm:pt modelId="{F165570E-522B-41D8-9F9E-DB033A8AAEA0}" type="sibTrans" cxnId="{ABEE9C21-26C8-4EB3-B7B9-BD6F95015189}">
      <dgm:prSet/>
      <dgm:spPr/>
      <dgm:t>
        <a:bodyPr/>
        <a:lstStyle/>
        <a:p>
          <a:endParaRPr lang="en-US"/>
        </a:p>
      </dgm:t>
    </dgm:pt>
    <dgm:pt modelId="{D78E9F60-5A19-BB49-9EA1-D064B0A6ED07}" type="pres">
      <dgm:prSet presAssocID="{911DC7E7-C65E-4C7B-841F-CB8B1F5E58A7}" presName="vert0" presStyleCnt="0">
        <dgm:presLayoutVars>
          <dgm:dir/>
          <dgm:animOne val="branch"/>
          <dgm:animLvl val="lvl"/>
        </dgm:presLayoutVars>
      </dgm:prSet>
      <dgm:spPr/>
    </dgm:pt>
    <dgm:pt modelId="{C8593489-D10C-9D4A-80D3-7EDE70FE7F75}" type="pres">
      <dgm:prSet presAssocID="{0B4151EC-3F07-4322-B345-618C19FAC824}" presName="thickLine" presStyleLbl="alignNode1" presStyleIdx="0" presStyleCnt="27"/>
      <dgm:spPr/>
    </dgm:pt>
    <dgm:pt modelId="{AFCE5A87-601D-6B4D-9439-199CBD0052D5}" type="pres">
      <dgm:prSet presAssocID="{0B4151EC-3F07-4322-B345-618C19FAC824}" presName="horz1" presStyleCnt="0"/>
      <dgm:spPr/>
    </dgm:pt>
    <dgm:pt modelId="{14F5D755-0831-0741-B5A5-D7DF54FFC2F0}" type="pres">
      <dgm:prSet presAssocID="{0B4151EC-3F07-4322-B345-618C19FAC824}" presName="tx1" presStyleLbl="revTx" presStyleIdx="0" presStyleCnt="27"/>
      <dgm:spPr/>
    </dgm:pt>
    <dgm:pt modelId="{11F178DE-7BC5-F046-8DC9-FA81EDA08B88}" type="pres">
      <dgm:prSet presAssocID="{0B4151EC-3F07-4322-B345-618C19FAC824}" presName="vert1" presStyleCnt="0"/>
      <dgm:spPr/>
    </dgm:pt>
    <dgm:pt modelId="{37A3B2DB-9836-7246-8379-6412D9927A4E}" type="pres">
      <dgm:prSet presAssocID="{62497B74-5AB8-4F63-98C1-CF87355803DC}" presName="thickLine" presStyleLbl="alignNode1" presStyleIdx="1" presStyleCnt="27"/>
      <dgm:spPr/>
    </dgm:pt>
    <dgm:pt modelId="{4042C365-FAD6-0E43-A901-C626F04B2939}" type="pres">
      <dgm:prSet presAssocID="{62497B74-5AB8-4F63-98C1-CF87355803DC}" presName="horz1" presStyleCnt="0"/>
      <dgm:spPr/>
    </dgm:pt>
    <dgm:pt modelId="{C0AD68AA-0685-E948-A5FB-74BE677718DB}" type="pres">
      <dgm:prSet presAssocID="{62497B74-5AB8-4F63-98C1-CF87355803DC}" presName="tx1" presStyleLbl="revTx" presStyleIdx="1" presStyleCnt="27"/>
      <dgm:spPr/>
    </dgm:pt>
    <dgm:pt modelId="{DF47F768-0C8C-9043-B66C-A6DE56E07813}" type="pres">
      <dgm:prSet presAssocID="{62497B74-5AB8-4F63-98C1-CF87355803DC}" presName="vert1" presStyleCnt="0"/>
      <dgm:spPr/>
    </dgm:pt>
    <dgm:pt modelId="{7A8753F6-FE76-BF48-AA9E-5171406927A7}" type="pres">
      <dgm:prSet presAssocID="{A420836F-6EBD-4CE4-9776-90868FE6D7C7}" presName="thickLine" presStyleLbl="alignNode1" presStyleIdx="2" presStyleCnt="27"/>
      <dgm:spPr/>
    </dgm:pt>
    <dgm:pt modelId="{9EABB1A0-85B4-D74F-A0E9-E5453C709B85}" type="pres">
      <dgm:prSet presAssocID="{A420836F-6EBD-4CE4-9776-90868FE6D7C7}" presName="horz1" presStyleCnt="0"/>
      <dgm:spPr/>
    </dgm:pt>
    <dgm:pt modelId="{4ED39BE5-E517-3E4A-844B-2EB0C13AFC0A}" type="pres">
      <dgm:prSet presAssocID="{A420836F-6EBD-4CE4-9776-90868FE6D7C7}" presName="tx1" presStyleLbl="revTx" presStyleIdx="2" presStyleCnt="27"/>
      <dgm:spPr/>
    </dgm:pt>
    <dgm:pt modelId="{003A208C-C73F-0B40-8C38-EACD50ACFD8C}" type="pres">
      <dgm:prSet presAssocID="{A420836F-6EBD-4CE4-9776-90868FE6D7C7}" presName="vert1" presStyleCnt="0"/>
      <dgm:spPr/>
    </dgm:pt>
    <dgm:pt modelId="{B31429B1-3803-6E43-A989-20238E874201}" type="pres">
      <dgm:prSet presAssocID="{C9A716B9-4AFD-4806-9FB5-9D053733BCBC}" presName="thickLine" presStyleLbl="alignNode1" presStyleIdx="3" presStyleCnt="27"/>
      <dgm:spPr/>
    </dgm:pt>
    <dgm:pt modelId="{BF8BEA11-08DF-6E4A-BE88-04C4B0CB0506}" type="pres">
      <dgm:prSet presAssocID="{C9A716B9-4AFD-4806-9FB5-9D053733BCBC}" presName="horz1" presStyleCnt="0"/>
      <dgm:spPr/>
    </dgm:pt>
    <dgm:pt modelId="{3760B0F3-0156-D74C-83BC-1AADBBDE1DF0}" type="pres">
      <dgm:prSet presAssocID="{C9A716B9-4AFD-4806-9FB5-9D053733BCBC}" presName="tx1" presStyleLbl="revTx" presStyleIdx="3" presStyleCnt="27"/>
      <dgm:spPr/>
    </dgm:pt>
    <dgm:pt modelId="{E5A142BA-D54B-EB4D-A7D2-05BC8175ACED}" type="pres">
      <dgm:prSet presAssocID="{C9A716B9-4AFD-4806-9FB5-9D053733BCBC}" presName="vert1" presStyleCnt="0"/>
      <dgm:spPr/>
    </dgm:pt>
    <dgm:pt modelId="{1DD02498-06D0-CB4F-BFB8-14CF532F9E94}" type="pres">
      <dgm:prSet presAssocID="{6FA5ECD6-C169-4A62-87EE-CA7C10CF0C9D}" presName="thickLine" presStyleLbl="alignNode1" presStyleIdx="4" presStyleCnt="27"/>
      <dgm:spPr/>
    </dgm:pt>
    <dgm:pt modelId="{FF158EE9-F623-BC4A-AA94-C05B0BEED73A}" type="pres">
      <dgm:prSet presAssocID="{6FA5ECD6-C169-4A62-87EE-CA7C10CF0C9D}" presName="horz1" presStyleCnt="0"/>
      <dgm:spPr/>
    </dgm:pt>
    <dgm:pt modelId="{40536205-42B5-7542-AB64-FAC047749375}" type="pres">
      <dgm:prSet presAssocID="{6FA5ECD6-C169-4A62-87EE-CA7C10CF0C9D}" presName="tx1" presStyleLbl="revTx" presStyleIdx="4" presStyleCnt="27"/>
      <dgm:spPr/>
    </dgm:pt>
    <dgm:pt modelId="{03EA8532-73D9-E241-A123-5497A8DADE5D}" type="pres">
      <dgm:prSet presAssocID="{6FA5ECD6-C169-4A62-87EE-CA7C10CF0C9D}" presName="vert1" presStyleCnt="0"/>
      <dgm:spPr/>
    </dgm:pt>
    <dgm:pt modelId="{47E67397-710F-A041-AB19-76FF5C4677E3}" type="pres">
      <dgm:prSet presAssocID="{36D48B28-FD2B-4AE2-8714-2FC99D1AF23D}" presName="thickLine" presStyleLbl="alignNode1" presStyleIdx="5" presStyleCnt="27"/>
      <dgm:spPr/>
    </dgm:pt>
    <dgm:pt modelId="{405F122C-60FE-CF47-8B87-D42AED39A91E}" type="pres">
      <dgm:prSet presAssocID="{36D48B28-FD2B-4AE2-8714-2FC99D1AF23D}" presName="horz1" presStyleCnt="0"/>
      <dgm:spPr/>
    </dgm:pt>
    <dgm:pt modelId="{C24E111F-4F2A-4945-BD8D-FD6138188D3F}" type="pres">
      <dgm:prSet presAssocID="{36D48B28-FD2B-4AE2-8714-2FC99D1AF23D}" presName="tx1" presStyleLbl="revTx" presStyleIdx="5" presStyleCnt="27"/>
      <dgm:spPr/>
    </dgm:pt>
    <dgm:pt modelId="{71E6E009-0254-B24B-9AC3-4AFFEED5A606}" type="pres">
      <dgm:prSet presAssocID="{36D48B28-FD2B-4AE2-8714-2FC99D1AF23D}" presName="vert1" presStyleCnt="0"/>
      <dgm:spPr/>
    </dgm:pt>
    <dgm:pt modelId="{B1A5228F-7C8B-F747-AA79-16EE24C94577}" type="pres">
      <dgm:prSet presAssocID="{5532604E-62B8-4E14-A9E3-0B38DF3CCFB8}" presName="thickLine" presStyleLbl="alignNode1" presStyleIdx="6" presStyleCnt="27"/>
      <dgm:spPr/>
    </dgm:pt>
    <dgm:pt modelId="{B8B3A97D-1D14-EA43-B99F-A39ABD3E7764}" type="pres">
      <dgm:prSet presAssocID="{5532604E-62B8-4E14-A9E3-0B38DF3CCFB8}" presName="horz1" presStyleCnt="0"/>
      <dgm:spPr/>
    </dgm:pt>
    <dgm:pt modelId="{4386158F-4322-E64D-8410-1624E260AA0C}" type="pres">
      <dgm:prSet presAssocID="{5532604E-62B8-4E14-A9E3-0B38DF3CCFB8}" presName="tx1" presStyleLbl="revTx" presStyleIdx="6" presStyleCnt="27"/>
      <dgm:spPr/>
    </dgm:pt>
    <dgm:pt modelId="{2046EECD-D95A-AB47-91FB-7A3169B9C265}" type="pres">
      <dgm:prSet presAssocID="{5532604E-62B8-4E14-A9E3-0B38DF3CCFB8}" presName="vert1" presStyleCnt="0"/>
      <dgm:spPr/>
    </dgm:pt>
    <dgm:pt modelId="{C45F90AB-C2FB-E848-8ECC-66020A655193}" type="pres">
      <dgm:prSet presAssocID="{C9E8A94E-772C-4E1D-AEC9-5438917A898A}" presName="thickLine" presStyleLbl="alignNode1" presStyleIdx="7" presStyleCnt="27"/>
      <dgm:spPr/>
    </dgm:pt>
    <dgm:pt modelId="{5C6181E5-4FB6-E94F-A59B-14685039F9E8}" type="pres">
      <dgm:prSet presAssocID="{C9E8A94E-772C-4E1D-AEC9-5438917A898A}" presName="horz1" presStyleCnt="0"/>
      <dgm:spPr/>
    </dgm:pt>
    <dgm:pt modelId="{4614888B-A310-544C-8917-0FFDE459FA6D}" type="pres">
      <dgm:prSet presAssocID="{C9E8A94E-772C-4E1D-AEC9-5438917A898A}" presName="tx1" presStyleLbl="revTx" presStyleIdx="7" presStyleCnt="27"/>
      <dgm:spPr/>
    </dgm:pt>
    <dgm:pt modelId="{E93AACDF-DBCB-2443-83E1-B2DA772829B4}" type="pres">
      <dgm:prSet presAssocID="{C9E8A94E-772C-4E1D-AEC9-5438917A898A}" presName="vert1" presStyleCnt="0"/>
      <dgm:spPr/>
    </dgm:pt>
    <dgm:pt modelId="{9A82B068-9FB0-0A46-93A4-8838497BA085}" type="pres">
      <dgm:prSet presAssocID="{6AF1B700-BE93-42A0-8E5A-004B3EEBDF2B}" presName="thickLine" presStyleLbl="alignNode1" presStyleIdx="8" presStyleCnt="27"/>
      <dgm:spPr/>
    </dgm:pt>
    <dgm:pt modelId="{6FDD06A1-AA27-DF44-A0DE-D438EE57375E}" type="pres">
      <dgm:prSet presAssocID="{6AF1B700-BE93-42A0-8E5A-004B3EEBDF2B}" presName="horz1" presStyleCnt="0"/>
      <dgm:spPr/>
    </dgm:pt>
    <dgm:pt modelId="{DCD456E2-4888-D544-96B6-3F32820ECE3D}" type="pres">
      <dgm:prSet presAssocID="{6AF1B700-BE93-42A0-8E5A-004B3EEBDF2B}" presName="tx1" presStyleLbl="revTx" presStyleIdx="8" presStyleCnt="27"/>
      <dgm:spPr/>
    </dgm:pt>
    <dgm:pt modelId="{EB3E3947-7914-034C-A38E-531C85CBF247}" type="pres">
      <dgm:prSet presAssocID="{6AF1B700-BE93-42A0-8E5A-004B3EEBDF2B}" presName="vert1" presStyleCnt="0"/>
      <dgm:spPr/>
    </dgm:pt>
    <dgm:pt modelId="{9BB26BDE-D010-AF40-B6A3-47B93FD121A4}" type="pres">
      <dgm:prSet presAssocID="{7B83D887-4C45-4B1D-9387-8302BC8CAAAB}" presName="thickLine" presStyleLbl="alignNode1" presStyleIdx="9" presStyleCnt="27"/>
      <dgm:spPr/>
    </dgm:pt>
    <dgm:pt modelId="{9DC5D82C-B0C6-394A-BCA7-1F7C9AB6DE1A}" type="pres">
      <dgm:prSet presAssocID="{7B83D887-4C45-4B1D-9387-8302BC8CAAAB}" presName="horz1" presStyleCnt="0"/>
      <dgm:spPr/>
    </dgm:pt>
    <dgm:pt modelId="{92CB13A3-F491-3B48-A1CC-8EFAF873760F}" type="pres">
      <dgm:prSet presAssocID="{7B83D887-4C45-4B1D-9387-8302BC8CAAAB}" presName="tx1" presStyleLbl="revTx" presStyleIdx="9" presStyleCnt="27"/>
      <dgm:spPr/>
    </dgm:pt>
    <dgm:pt modelId="{96E69DEB-75D2-DA40-A934-F7EDBF8E7C82}" type="pres">
      <dgm:prSet presAssocID="{7B83D887-4C45-4B1D-9387-8302BC8CAAAB}" presName="vert1" presStyleCnt="0"/>
      <dgm:spPr/>
    </dgm:pt>
    <dgm:pt modelId="{802013CB-4FCA-2148-8E3B-F83923663B96}" type="pres">
      <dgm:prSet presAssocID="{00FA53C3-EB72-4EAE-8E18-1D214FC41D3F}" presName="thickLine" presStyleLbl="alignNode1" presStyleIdx="10" presStyleCnt="27"/>
      <dgm:spPr/>
    </dgm:pt>
    <dgm:pt modelId="{A740E948-92BB-024B-8C0C-417653584060}" type="pres">
      <dgm:prSet presAssocID="{00FA53C3-EB72-4EAE-8E18-1D214FC41D3F}" presName="horz1" presStyleCnt="0"/>
      <dgm:spPr/>
    </dgm:pt>
    <dgm:pt modelId="{7C19A2C6-4E46-FE43-B250-11456F365497}" type="pres">
      <dgm:prSet presAssocID="{00FA53C3-EB72-4EAE-8E18-1D214FC41D3F}" presName="tx1" presStyleLbl="revTx" presStyleIdx="10" presStyleCnt="27"/>
      <dgm:spPr/>
    </dgm:pt>
    <dgm:pt modelId="{021469F5-D9A4-3F4D-96BA-3CC10DBC6F80}" type="pres">
      <dgm:prSet presAssocID="{00FA53C3-EB72-4EAE-8E18-1D214FC41D3F}" presName="vert1" presStyleCnt="0"/>
      <dgm:spPr/>
    </dgm:pt>
    <dgm:pt modelId="{5EACCEA8-1F16-0D4A-BE52-6BD8B0A910C1}" type="pres">
      <dgm:prSet presAssocID="{0F8493D7-A373-4F1F-A4E6-F1000236FFE8}" presName="thickLine" presStyleLbl="alignNode1" presStyleIdx="11" presStyleCnt="27"/>
      <dgm:spPr/>
    </dgm:pt>
    <dgm:pt modelId="{12650598-36BB-E548-934A-165D8B74AEDB}" type="pres">
      <dgm:prSet presAssocID="{0F8493D7-A373-4F1F-A4E6-F1000236FFE8}" presName="horz1" presStyleCnt="0"/>
      <dgm:spPr/>
    </dgm:pt>
    <dgm:pt modelId="{5F0CEF64-291F-4047-9FBA-320B136D2333}" type="pres">
      <dgm:prSet presAssocID="{0F8493D7-A373-4F1F-A4E6-F1000236FFE8}" presName="tx1" presStyleLbl="revTx" presStyleIdx="11" presStyleCnt="27"/>
      <dgm:spPr/>
    </dgm:pt>
    <dgm:pt modelId="{4D43C5AF-1D02-5C40-AA7A-4AF72BEE8237}" type="pres">
      <dgm:prSet presAssocID="{0F8493D7-A373-4F1F-A4E6-F1000236FFE8}" presName="vert1" presStyleCnt="0"/>
      <dgm:spPr/>
    </dgm:pt>
    <dgm:pt modelId="{29047082-5A56-4945-9B37-70C45491F958}" type="pres">
      <dgm:prSet presAssocID="{6556C5C8-6149-4C3F-B918-19CB22C3C272}" presName="thickLine" presStyleLbl="alignNode1" presStyleIdx="12" presStyleCnt="27"/>
      <dgm:spPr/>
    </dgm:pt>
    <dgm:pt modelId="{83E4E8DA-C396-3D4D-BBCC-6DD0EC60DCE0}" type="pres">
      <dgm:prSet presAssocID="{6556C5C8-6149-4C3F-B918-19CB22C3C272}" presName="horz1" presStyleCnt="0"/>
      <dgm:spPr/>
    </dgm:pt>
    <dgm:pt modelId="{E7A9D135-4C8E-A04C-9480-630A7A5FFFB2}" type="pres">
      <dgm:prSet presAssocID="{6556C5C8-6149-4C3F-B918-19CB22C3C272}" presName="tx1" presStyleLbl="revTx" presStyleIdx="12" presStyleCnt="27"/>
      <dgm:spPr/>
    </dgm:pt>
    <dgm:pt modelId="{064D4581-FAC7-7E4C-A3E0-706AEB701924}" type="pres">
      <dgm:prSet presAssocID="{6556C5C8-6149-4C3F-B918-19CB22C3C272}" presName="vert1" presStyleCnt="0"/>
      <dgm:spPr/>
    </dgm:pt>
    <dgm:pt modelId="{881F2AE4-CC19-0E40-BD60-B6387B9E1FF7}" type="pres">
      <dgm:prSet presAssocID="{00894E7C-0713-434B-A3D9-6B0F72127CAF}" presName="thickLine" presStyleLbl="alignNode1" presStyleIdx="13" presStyleCnt="27"/>
      <dgm:spPr/>
    </dgm:pt>
    <dgm:pt modelId="{66079E2E-8B56-0F4C-A100-177583958EAA}" type="pres">
      <dgm:prSet presAssocID="{00894E7C-0713-434B-A3D9-6B0F72127CAF}" presName="horz1" presStyleCnt="0"/>
      <dgm:spPr/>
    </dgm:pt>
    <dgm:pt modelId="{41877ABF-4457-B043-8282-32EF47CE9BEE}" type="pres">
      <dgm:prSet presAssocID="{00894E7C-0713-434B-A3D9-6B0F72127CAF}" presName="tx1" presStyleLbl="revTx" presStyleIdx="13" presStyleCnt="27"/>
      <dgm:spPr/>
    </dgm:pt>
    <dgm:pt modelId="{B1AB70B7-89E6-0643-AEEB-6139ACEF3C22}" type="pres">
      <dgm:prSet presAssocID="{00894E7C-0713-434B-A3D9-6B0F72127CAF}" presName="vert1" presStyleCnt="0"/>
      <dgm:spPr/>
    </dgm:pt>
    <dgm:pt modelId="{6EC1B51B-5D38-204E-8580-934C3CFADABC}" type="pres">
      <dgm:prSet presAssocID="{D9A28905-B5F0-49D2-8884-0E5D3BEA79FF}" presName="thickLine" presStyleLbl="alignNode1" presStyleIdx="14" presStyleCnt="27"/>
      <dgm:spPr/>
    </dgm:pt>
    <dgm:pt modelId="{E4500977-CF2B-C040-B004-EB367F2D8FD9}" type="pres">
      <dgm:prSet presAssocID="{D9A28905-B5F0-49D2-8884-0E5D3BEA79FF}" presName="horz1" presStyleCnt="0"/>
      <dgm:spPr/>
    </dgm:pt>
    <dgm:pt modelId="{B52B14CE-025A-F54A-B2D1-2168B0C80201}" type="pres">
      <dgm:prSet presAssocID="{D9A28905-B5F0-49D2-8884-0E5D3BEA79FF}" presName="tx1" presStyleLbl="revTx" presStyleIdx="14" presStyleCnt="27"/>
      <dgm:spPr/>
    </dgm:pt>
    <dgm:pt modelId="{D9CA68C7-F5BA-4E49-B55A-8921B7D40FC7}" type="pres">
      <dgm:prSet presAssocID="{D9A28905-B5F0-49D2-8884-0E5D3BEA79FF}" presName="vert1" presStyleCnt="0"/>
      <dgm:spPr/>
    </dgm:pt>
    <dgm:pt modelId="{4861A0F2-6362-4A4B-8BA4-CF320745DB45}" type="pres">
      <dgm:prSet presAssocID="{54D301C4-8930-40EB-8F0B-B95638F00B8B}" presName="thickLine" presStyleLbl="alignNode1" presStyleIdx="15" presStyleCnt="27"/>
      <dgm:spPr/>
    </dgm:pt>
    <dgm:pt modelId="{160171B9-6176-6441-BBB8-D96A0369532B}" type="pres">
      <dgm:prSet presAssocID="{54D301C4-8930-40EB-8F0B-B95638F00B8B}" presName="horz1" presStyleCnt="0"/>
      <dgm:spPr/>
    </dgm:pt>
    <dgm:pt modelId="{E22713CC-C63C-CC4E-9337-3BE778E0CA1E}" type="pres">
      <dgm:prSet presAssocID="{54D301C4-8930-40EB-8F0B-B95638F00B8B}" presName="tx1" presStyleLbl="revTx" presStyleIdx="15" presStyleCnt="27"/>
      <dgm:spPr/>
    </dgm:pt>
    <dgm:pt modelId="{1989C47D-072D-3549-816D-AAEF892139F1}" type="pres">
      <dgm:prSet presAssocID="{54D301C4-8930-40EB-8F0B-B95638F00B8B}" presName="vert1" presStyleCnt="0"/>
      <dgm:spPr/>
    </dgm:pt>
    <dgm:pt modelId="{B3FB924C-6810-B245-BEF2-C6484DB1D5EB}" type="pres">
      <dgm:prSet presAssocID="{60CC75D2-80E7-4D07-A643-7E1ED4A3A884}" presName="thickLine" presStyleLbl="alignNode1" presStyleIdx="16" presStyleCnt="27"/>
      <dgm:spPr/>
    </dgm:pt>
    <dgm:pt modelId="{FCD355AA-A5EA-154A-B65E-232F3F385A0A}" type="pres">
      <dgm:prSet presAssocID="{60CC75D2-80E7-4D07-A643-7E1ED4A3A884}" presName="horz1" presStyleCnt="0"/>
      <dgm:spPr/>
    </dgm:pt>
    <dgm:pt modelId="{E212FB70-9F7F-FF47-8AFD-93EA8D5AF7A6}" type="pres">
      <dgm:prSet presAssocID="{60CC75D2-80E7-4D07-A643-7E1ED4A3A884}" presName="tx1" presStyleLbl="revTx" presStyleIdx="16" presStyleCnt="27"/>
      <dgm:spPr/>
    </dgm:pt>
    <dgm:pt modelId="{FB94C65A-C6B5-AE4C-9116-6741F2BDBA34}" type="pres">
      <dgm:prSet presAssocID="{60CC75D2-80E7-4D07-A643-7E1ED4A3A884}" presName="vert1" presStyleCnt="0"/>
      <dgm:spPr/>
    </dgm:pt>
    <dgm:pt modelId="{C02BFDC1-7D4A-0240-8A7F-319E326FA506}" type="pres">
      <dgm:prSet presAssocID="{7C64E017-4D8D-47EF-AA84-F6B964290346}" presName="thickLine" presStyleLbl="alignNode1" presStyleIdx="17" presStyleCnt="27"/>
      <dgm:spPr/>
    </dgm:pt>
    <dgm:pt modelId="{F33CEFE6-F23F-EC42-9F13-A3C60EC5D0A3}" type="pres">
      <dgm:prSet presAssocID="{7C64E017-4D8D-47EF-AA84-F6B964290346}" presName="horz1" presStyleCnt="0"/>
      <dgm:spPr/>
    </dgm:pt>
    <dgm:pt modelId="{2BE6C3D0-8E0B-C14A-8378-BFBA77A8630D}" type="pres">
      <dgm:prSet presAssocID="{7C64E017-4D8D-47EF-AA84-F6B964290346}" presName="tx1" presStyleLbl="revTx" presStyleIdx="17" presStyleCnt="27"/>
      <dgm:spPr/>
    </dgm:pt>
    <dgm:pt modelId="{07032CB1-659C-AD4D-A721-6FB329E9FF48}" type="pres">
      <dgm:prSet presAssocID="{7C64E017-4D8D-47EF-AA84-F6B964290346}" presName="vert1" presStyleCnt="0"/>
      <dgm:spPr/>
    </dgm:pt>
    <dgm:pt modelId="{C3ABB0A3-1490-5C4F-A388-6ABBCC585F43}" type="pres">
      <dgm:prSet presAssocID="{48B7304F-9774-40CC-A1AF-9B63413B9A61}" presName="thickLine" presStyleLbl="alignNode1" presStyleIdx="18" presStyleCnt="27"/>
      <dgm:spPr/>
    </dgm:pt>
    <dgm:pt modelId="{C69A6E8B-5008-EC42-A284-6F8A0A502D12}" type="pres">
      <dgm:prSet presAssocID="{48B7304F-9774-40CC-A1AF-9B63413B9A61}" presName="horz1" presStyleCnt="0"/>
      <dgm:spPr/>
    </dgm:pt>
    <dgm:pt modelId="{4987CF74-9E12-6448-AA52-152CC9F89403}" type="pres">
      <dgm:prSet presAssocID="{48B7304F-9774-40CC-A1AF-9B63413B9A61}" presName="tx1" presStyleLbl="revTx" presStyleIdx="18" presStyleCnt="27"/>
      <dgm:spPr/>
    </dgm:pt>
    <dgm:pt modelId="{787CD0F5-670E-D943-ABEA-9604C43B85A0}" type="pres">
      <dgm:prSet presAssocID="{48B7304F-9774-40CC-A1AF-9B63413B9A61}" presName="vert1" presStyleCnt="0"/>
      <dgm:spPr/>
    </dgm:pt>
    <dgm:pt modelId="{A3FC094C-7498-5D47-96F8-B8731CE7A666}" type="pres">
      <dgm:prSet presAssocID="{38DFF1BB-34B5-4C2C-A984-35CDF0B502F0}" presName="thickLine" presStyleLbl="alignNode1" presStyleIdx="19" presStyleCnt="27"/>
      <dgm:spPr/>
    </dgm:pt>
    <dgm:pt modelId="{A9A27D42-F54F-0E45-9119-E3D3919BA961}" type="pres">
      <dgm:prSet presAssocID="{38DFF1BB-34B5-4C2C-A984-35CDF0B502F0}" presName="horz1" presStyleCnt="0"/>
      <dgm:spPr/>
    </dgm:pt>
    <dgm:pt modelId="{A3F840B3-51D2-A245-B9F6-92D243280D9A}" type="pres">
      <dgm:prSet presAssocID="{38DFF1BB-34B5-4C2C-A984-35CDF0B502F0}" presName="tx1" presStyleLbl="revTx" presStyleIdx="19" presStyleCnt="27"/>
      <dgm:spPr/>
    </dgm:pt>
    <dgm:pt modelId="{453ED6BD-20B9-B548-BEED-6CA7C2D12C12}" type="pres">
      <dgm:prSet presAssocID="{38DFF1BB-34B5-4C2C-A984-35CDF0B502F0}" presName="vert1" presStyleCnt="0"/>
      <dgm:spPr/>
    </dgm:pt>
    <dgm:pt modelId="{D6C01EED-E3CF-3745-8CA0-F3295EDB9B9E}" type="pres">
      <dgm:prSet presAssocID="{DAAD3222-387D-416E-BD3A-3A993DA662AC}" presName="thickLine" presStyleLbl="alignNode1" presStyleIdx="20" presStyleCnt="27"/>
      <dgm:spPr/>
    </dgm:pt>
    <dgm:pt modelId="{79E950B2-B6DF-D641-9E94-1CC54A255397}" type="pres">
      <dgm:prSet presAssocID="{DAAD3222-387D-416E-BD3A-3A993DA662AC}" presName="horz1" presStyleCnt="0"/>
      <dgm:spPr/>
    </dgm:pt>
    <dgm:pt modelId="{CA9BEDAB-2638-2646-B225-9441155BF7C7}" type="pres">
      <dgm:prSet presAssocID="{DAAD3222-387D-416E-BD3A-3A993DA662AC}" presName="tx1" presStyleLbl="revTx" presStyleIdx="20" presStyleCnt="27"/>
      <dgm:spPr/>
    </dgm:pt>
    <dgm:pt modelId="{20DC7BAE-DF9E-8847-94C8-6C87460E06D8}" type="pres">
      <dgm:prSet presAssocID="{DAAD3222-387D-416E-BD3A-3A993DA662AC}" presName="vert1" presStyleCnt="0"/>
      <dgm:spPr/>
    </dgm:pt>
    <dgm:pt modelId="{5371163D-7960-314E-B046-480B3CB49F13}" type="pres">
      <dgm:prSet presAssocID="{099A6680-386B-4F06-9463-BFF10F0C5350}" presName="thickLine" presStyleLbl="alignNode1" presStyleIdx="21" presStyleCnt="27"/>
      <dgm:spPr/>
    </dgm:pt>
    <dgm:pt modelId="{337C5A17-0E6C-3848-B649-52922B03AB67}" type="pres">
      <dgm:prSet presAssocID="{099A6680-386B-4F06-9463-BFF10F0C5350}" presName="horz1" presStyleCnt="0"/>
      <dgm:spPr/>
    </dgm:pt>
    <dgm:pt modelId="{9FCE0833-B285-D048-BBCB-33FD0C5C61AF}" type="pres">
      <dgm:prSet presAssocID="{099A6680-386B-4F06-9463-BFF10F0C5350}" presName="tx1" presStyleLbl="revTx" presStyleIdx="21" presStyleCnt="27"/>
      <dgm:spPr/>
    </dgm:pt>
    <dgm:pt modelId="{7B88DB62-4C34-C34B-922A-908ADD469412}" type="pres">
      <dgm:prSet presAssocID="{099A6680-386B-4F06-9463-BFF10F0C5350}" presName="vert1" presStyleCnt="0"/>
      <dgm:spPr/>
    </dgm:pt>
    <dgm:pt modelId="{DCD8B252-9103-FF46-8B7C-2FD674C62C0F}" type="pres">
      <dgm:prSet presAssocID="{0D437809-6DCC-4084-A4B3-BD85BF9F201C}" presName="thickLine" presStyleLbl="alignNode1" presStyleIdx="22" presStyleCnt="27"/>
      <dgm:spPr/>
    </dgm:pt>
    <dgm:pt modelId="{6C751671-F488-2045-BE0F-690BF17996F7}" type="pres">
      <dgm:prSet presAssocID="{0D437809-6DCC-4084-A4B3-BD85BF9F201C}" presName="horz1" presStyleCnt="0"/>
      <dgm:spPr/>
    </dgm:pt>
    <dgm:pt modelId="{E3FEAA21-4527-BA47-91BA-4454CA1187C0}" type="pres">
      <dgm:prSet presAssocID="{0D437809-6DCC-4084-A4B3-BD85BF9F201C}" presName="tx1" presStyleLbl="revTx" presStyleIdx="22" presStyleCnt="27"/>
      <dgm:spPr/>
    </dgm:pt>
    <dgm:pt modelId="{4E221260-8055-974B-ABDF-E6A9CC8FBDA7}" type="pres">
      <dgm:prSet presAssocID="{0D437809-6DCC-4084-A4B3-BD85BF9F201C}" presName="vert1" presStyleCnt="0"/>
      <dgm:spPr/>
    </dgm:pt>
    <dgm:pt modelId="{F3AA70E2-7F60-384C-A460-F6621904B41D}" type="pres">
      <dgm:prSet presAssocID="{B9BFD8C9-7DD4-4938-AA09-B073923EE0D0}" presName="thickLine" presStyleLbl="alignNode1" presStyleIdx="23" presStyleCnt="27"/>
      <dgm:spPr/>
    </dgm:pt>
    <dgm:pt modelId="{3F46CBEA-6A94-F945-8669-4315C1BF2B83}" type="pres">
      <dgm:prSet presAssocID="{B9BFD8C9-7DD4-4938-AA09-B073923EE0D0}" presName="horz1" presStyleCnt="0"/>
      <dgm:spPr/>
    </dgm:pt>
    <dgm:pt modelId="{7B9B12BC-D332-0D48-A449-EA2C7CFFC49B}" type="pres">
      <dgm:prSet presAssocID="{B9BFD8C9-7DD4-4938-AA09-B073923EE0D0}" presName="tx1" presStyleLbl="revTx" presStyleIdx="23" presStyleCnt="27"/>
      <dgm:spPr/>
    </dgm:pt>
    <dgm:pt modelId="{BFF84E10-C2C6-9D4A-B616-39DBDFECC1DE}" type="pres">
      <dgm:prSet presAssocID="{B9BFD8C9-7DD4-4938-AA09-B073923EE0D0}" presName="vert1" presStyleCnt="0"/>
      <dgm:spPr/>
    </dgm:pt>
    <dgm:pt modelId="{77933C2C-E429-D347-835F-FF43BA2F8C81}" type="pres">
      <dgm:prSet presAssocID="{3FE0C219-7BB4-41B2-BD4E-6292A0E3A2CD}" presName="thickLine" presStyleLbl="alignNode1" presStyleIdx="24" presStyleCnt="27"/>
      <dgm:spPr/>
    </dgm:pt>
    <dgm:pt modelId="{B6CCEF88-D55B-EF4A-89B7-915209BEBDFC}" type="pres">
      <dgm:prSet presAssocID="{3FE0C219-7BB4-41B2-BD4E-6292A0E3A2CD}" presName="horz1" presStyleCnt="0"/>
      <dgm:spPr/>
    </dgm:pt>
    <dgm:pt modelId="{DC20724B-AA44-9C42-91F1-F0A2994D5C0F}" type="pres">
      <dgm:prSet presAssocID="{3FE0C219-7BB4-41B2-BD4E-6292A0E3A2CD}" presName="tx1" presStyleLbl="revTx" presStyleIdx="24" presStyleCnt="27"/>
      <dgm:spPr/>
    </dgm:pt>
    <dgm:pt modelId="{056C185C-DF93-E445-B450-BCE08BA78778}" type="pres">
      <dgm:prSet presAssocID="{3FE0C219-7BB4-41B2-BD4E-6292A0E3A2CD}" presName="vert1" presStyleCnt="0"/>
      <dgm:spPr/>
    </dgm:pt>
    <dgm:pt modelId="{249B9125-5846-A945-87DE-C0B241DE91DA}" type="pres">
      <dgm:prSet presAssocID="{523A060C-8669-4466-B994-E606AC5F8641}" presName="thickLine" presStyleLbl="alignNode1" presStyleIdx="25" presStyleCnt="27"/>
      <dgm:spPr/>
    </dgm:pt>
    <dgm:pt modelId="{1609768B-2C6E-2847-9A93-A02A7DDA6882}" type="pres">
      <dgm:prSet presAssocID="{523A060C-8669-4466-B994-E606AC5F8641}" presName="horz1" presStyleCnt="0"/>
      <dgm:spPr/>
    </dgm:pt>
    <dgm:pt modelId="{E86D678F-C101-CB48-B3C9-3F74DED3ABAA}" type="pres">
      <dgm:prSet presAssocID="{523A060C-8669-4466-B994-E606AC5F8641}" presName="tx1" presStyleLbl="revTx" presStyleIdx="25" presStyleCnt="27"/>
      <dgm:spPr/>
    </dgm:pt>
    <dgm:pt modelId="{0E0C10F2-9AAB-F144-8630-B50634F57857}" type="pres">
      <dgm:prSet presAssocID="{523A060C-8669-4466-B994-E606AC5F8641}" presName="vert1" presStyleCnt="0"/>
      <dgm:spPr/>
    </dgm:pt>
    <dgm:pt modelId="{6D69B101-CBA2-3844-9F18-7FAF28DFE70F}" type="pres">
      <dgm:prSet presAssocID="{DE70D57B-636C-4BB6-84FE-A22595FF61A9}" presName="thickLine" presStyleLbl="alignNode1" presStyleIdx="26" presStyleCnt="27"/>
      <dgm:spPr/>
    </dgm:pt>
    <dgm:pt modelId="{D048D260-750C-D046-9E54-8E68D8306541}" type="pres">
      <dgm:prSet presAssocID="{DE70D57B-636C-4BB6-84FE-A22595FF61A9}" presName="horz1" presStyleCnt="0"/>
      <dgm:spPr/>
    </dgm:pt>
    <dgm:pt modelId="{CD91DBF6-7656-0E41-9ACF-5443EAA7A2A4}" type="pres">
      <dgm:prSet presAssocID="{DE70D57B-636C-4BB6-84FE-A22595FF61A9}" presName="tx1" presStyleLbl="revTx" presStyleIdx="26" presStyleCnt="27"/>
      <dgm:spPr/>
    </dgm:pt>
    <dgm:pt modelId="{7D07CFA3-1D5A-D549-9E04-FD3E0F32F8AA}" type="pres">
      <dgm:prSet presAssocID="{DE70D57B-636C-4BB6-84FE-A22595FF61A9}" presName="vert1" presStyleCnt="0"/>
      <dgm:spPr/>
    </dgm:pt>
  </dgm:ptLst>
  <dgm:cxnLst>
    <dgm:cxn modelId="{B56D7003-902B-464D-A178-8509FA130210}" type="presOf" srcId="{B9BFD8C9-7DD4-4938-AA09-B073923EE0D0}" destId="{7B9B12BC-D332-0D48-A449-EA2C7CFFC49B}" srcOrd="0" destOrd="0" presId="urn:microsoft.com/office/officeart/2008/layout/LinedList"/>
    <dgm:cxn modelId="{E20A5B04-4BF5-2F41-A074-77314626F70A}" type="presOf" srcId="{0F8493D7-A373-4F1F-A4E6-F1000236FFE8}" destId="{5F0CEF64-291F-4047-9FBA-320B136D2333}" srcOrd="0" destOrd="0" presId="urn:microsoft.com/office/officeart/2008/layout/LinedList"/>
    <dgm:cxn modelId="{32423006-C7BD-4A5A-B075-29268E16DD9F}" srcId="{911DC7E7-C65E-4C7B-841F-CB8B1F5E58A7}" destId="{62497B74-5AB8-4F63-98C1-CF87355803DC}" srcOrd="1" destOrd="0" parTransId="{B23B8EED-CBCC-4EC2-B2DC-FA0BB8CDF1AA}" sibTransId="{CCD5187B-0C30-4A4C-8B56-85141C252B87}"/>
    <dgm:cxn modelId="{D09B9506-25B9-400C-85F2-BBD23F9885A1}" srcId="{911DC7E7-C65E-4C7B-841F-CB8B1F5E58A7}" destId="{54D301C4-8930-40EB-8F0B-B95638F00B8B}" srcOrd="15" destOrd="0" parTransId="{FFA61080-70F2-4AD5-9A72-615C167613AD}" sibTransId="{44A9DFD8-1EAC-4C25-8AF9-EE79C5B7E07D}"/>
    <dgm:cxn modelId="{5472AB06-87BE-493C-AF2E-08EA97A27611}" srcId="{911DC7E7-C65E-4C7B-841F-CB8B1F5E58A7}" destId="{523A060C-8669-4466-B994-E606AC5F8641}" srcOrd="25" destOrd="0" parTransId="{A478384E-C6A0-4BD6-B163-9E927E890173}" sibTransId="{604368B0-56A9-45E5-825D-08B417209A6A}"/>
    <dgm:cxn modelId="{5FEB6F0E-3FB7-1D42-8CFA-8AA8349388C9}" type="presOf" srcId="{60CC75D2-80E7-4D07-A643-7E1ED4A3A884}" destId="{E212FB70-9F7F-FF47-8AFD-93EA8D5AF7A6}" srcOrd="0" destOrd="0" presId="urn:microsoft.com/office/officeart/2008/layout/LinedList"/>
    <dgm:cxn modelId="{6DB7AC12-6893-4DC2-97A4-AE7A0CF48C7E}" srcId="{911DC7E7-C65E-4C7B-841F-CB8B1F5E58A7}" destId="{6556C5C8-6149-4C3F-B918-19CB22C3C272}" srcOrd="12" destOrd="0" parTransId="{C9306E71-E0DF-494E-9D3B-6087B1C8F7C3}" sibTransId="{AC2D3AD3-3CB7-4019-89BD-FDB4E9B33B25}"/>
    <dgm:cxn modelId="{59BDE317-8070-4A1C-AC58-87BD9B22D2A5}" srcId="{911DC7E7-C65E-4C7B-841F-CB8B1F5E58A7}" destId="{C9E8A94E-772C-4E1D-AEC9-5438917A898A}" srcOrd="7" destOrd="0" parTransId="{0A5BFD42-95AC-4026-AC42-965A45AE9922}" sibTransId="{F9CD93B5-8FE4-422E-9D0A-3A974D3300A4}"/>
    <dgm:cxn modelId="{7EDCAF1B-A2A5-A04E-BA3E-EC8B6C6CD9C0}" type="presOf" srcId="{0D437809-6DCC-4084-A4B3-BD85BF9F201C}" destId="{E3FEAA21-4527-BA47-91BA-4454CA1187C0}" srcOrd="0" destOrd="0" presId="urn:microsoft.com/office/officeart/2008/layout/LinedList"/>
    <dgm:cxn modelId="{1B4BC01C-AD52-DD49-B204-2BBB907BC86C}" type="presOf" srcId="{911DC7E7-C65E-4C7B-841F-CB8B1F5E58A7}" destId="{D78E9F60-5A19-BB49-9EA1-D064B0A6ED07}" srcOrd="0" destOrd="0" presId="urn:microsoft.com/office/officeart/2008/layout/LinedList"/>
    <dgm:cxn modelId="{A3EB721D-2B6F-0247-9DC3-6EEC22AA21EC}" type="presOf" srcId="{6556C5C8-6149-4C3F-B918-19CB22C3C272}" destId="{E7A9D135-4C8E-A04C-9480-630A7A5FFFB2}" srcOrd="0" destOrd="0" presId="urn:microsoft.com/office/officeart/2008/layout/LinedList"/>
    <dgm:cxn modelId="{1CB3591E-F5D2-7F40-937A-88B967E161DE}" type="presOf" srcId="{5532604E-62B8-4E14-A9E3-0B38DF3CCFB8}" destId="{4386158F-4322-E64D-8410-1624E260AA0C}" srcOrd="0" destOrd="0" presId="urn:microsoft.com/office/officeart/2008/layout/LinedList"/>
    <dgm:cxn modelId="{4E37FB1E-1029-1748-B43A-388BCF5E9DDD}" type="presOf" srcId="{C9A716B9-4AFD-4806-9FB5-9D053733BCBC}" destId="{3760B0F3-0156-D74C-83BC-1AADBBDE1DF0}" srcOrd="0" destOrd="0" presId="urn:microsoft.com/office/officeart/2008/layout/LinedList"/>
    <dgm:cxn modelId="{CCB2821F-E8DC-4152-9CA3-FE7B7096DFCC}" srcId="{911DC7E7-C65E-4C7B-841F-CB8B1F5E58A7}" destId="{00FA53C3-EB72-4EAE-8E18-1D214FC41D3F}" srcOrd="10" destOrd="0" parTransId="{747332A0-61CD-4511-B300-84D14BC07E41}" sibTransId="{A76889B3-80D6-4F84-88CE-E28609743068}"/>
    <dgm:cxn modelId="{ABEE9C21-26C8-4EB3-B7B9-BD6F95015189}" srcId="{911DC7E7-C65E-4C7B-841F-CB8B1F5E58A7}" destId="{DE70D57B-636C-4BB6-84FE-A22595FF61A9}" srcOrd="26" destOrd="0" parTransId="{66EDCBB3-5E0A-4283-A67F-A982C960B808}" sibTransId="{F165570E-522B-41D8-9F9E-DB033A8AAEA0}"/>
    <dgm:cxn modelId="{BD887223-0B06-49D3-B202-F19A6D197765}" srcId="{911DC7E7-C65E-4C7B-841F-CB8B1F5E58A7}" destId="{7B83D887-4C45-4B1D-9387-8302BC8CAAAB}" srcOrd="9" destOrd="0" parTransId="{E2F04B98-743A-460F-A016-391762AFC25B}" sibTransId="{8B536146-E820-47F7-9EC3-2F5EB6B543A0}"/>
    <dgm:cxn modelId="{45AB1C27-B394-7645-A357-90FD0E82F50B}" type="presOf" srcId="{38DFF1BB-34B5-4C2C-A984-35CDF0B502F0}" destId="{A3F840B3-51D2-A245-B9F6-92D243280D9A}" srcOrd="0" destOrd="0" presId="urn:microsoft.com/office/officeart/2008/layout/LinedList"/>
    <dgm:cxn modelId="{08D22839-756B-458E-A887-A619B336FF06}" srcId="{911DC7E7-C65E-4C7B-841F-CB8B1F5E58A7}" destId="{D9A28905-B5F0-49D2-8884-0E5D3BEA79FF}" srcOrd="14" destOrd="0" parTransId="{BEC92AC2-44E5-480F-B23D-CDA5B300A2BE}" sibTransId="{AB25341E-EBA5-4024-86C9-FA6996B7B5E5}"/>
    <dgm:cxn modelId="{D95D2F3F-BE07-0946-A0AE-AA93FCB02601}" type="presOf" srcId="{6FA5ECD6-C169-4A62-87EE-CA7C10CF0C9D}" destId="{40536205-42B5-7542-AB64-FAC047749375}" srcOrd="0" destOrd="0" presId="urn:microsoft.com/office/officeart/2008/layout/LinedList"/>
    <dgm:cxn modelId="{9772CA46-1555-4976-9C24-386C11B3924D}" srcId="{911DC7E7-C65E-4C7B-841F-CB8B1F5E58A7}" destId="{5532604E-62B8-4E14-A9E3-0B38DF3CCFB8}" srcOrd="6" destOrd="0" parTransId="{B0F4E8D5-95FB-4BCA-B1DC-2B001066E1D0}" sibTransId="{11C09924-CA42-4143-9FEB-80DE7D49A39D}"/>
    <dgm:cxn modelId="{94423F52-B4D4-574C-9358-2A0D1A4136AB}" type="presOf" srcId="{36D48B28-FD2B-4AE2-8714-2FC99D1AF23D}" destId="{C24E111F-4F2A-4945-BD8D-FD6138188D3F}" srcOrd="0" destOrd="0" presId="urn:microsoft.com/office/officeart/2008/layout/LinedList"/>
    <dgm:cxn modelId="{87EB0B55-E550-44C5-82E1-21FD0B3F5130}" srcId="{911DC7E7-C65E-4C7B-841F-CB8B1F5E58A7}" destId="{0B4151EC-3F07-4322-B345-618C19FAC824}" srcOrd="0" destOrd="0" parTransId="{6906B0AB-A8AD-4412-B22E-20B26022FA41}" sibTransId="{3FE741E5-5065-41E7-8E8F-B4DB5EF47011}"/>
    <dgm:cxn modelId="{3D619E5C-6B0E-45C9-9BB2-720C28EA67CA}" srcId="{911DC7E7-C65E-4C7B-841F-CB8B1F5E58A7}" destId="{0D437809-6DCC-4084-A4B3-BD85BF9F201C}" srcOrd="22" destOrd="0" parTransId="{EC1BD3A5-4C71-4BCC-AEC6-E27AB8B1C53C}" sibTransId="{544A5906-2C22-4E3E-AA5F-1D8F4EE954FF}"/>
    <dgm:cxn modelId="{C4448060-6E1B-4652-BDDD-281438859AB4}" srcId="{911DC7E7-C65E-4C7B-841F-CB8B1F5E58A7}" destId="{6FA5ECD6-C169-4A62-87EE-CA7C10CF0C9D}" srcOrd="4" destOrd="0" parTransId="{395B869D-1CB7-452E-AD00-FFBCF58BA83F}" sibTransId="{92E29634-4CC0-4AE0-BD64-C241B8A235F3}"/>
    <dgm:cxn modelId="{7623BA62-7498-4EEF-BEC4-6AEB52DBEC88}" srcId="{911DC7E7-C65E-4C7B-841F-CB8B1F5E58A7}" destId="{60CC75D2-80E7-4D07-A643-7E1ED4A3A884}" srcOrd="16" destOrd="0" parTransId="{F29FBD66-1D14-4B46-9EF7-6661805E623D}" sibTransId="{A9220125-20D8-4914-A844-08FE233D95EC}"/>
    <dgm:cxn modelId="{09F79B64-94E2-429A-91C2-A9C2C5030320}" srcId="{911DC7E7-C65E-4C7B-841F-CB8B1F5E58A7}" destId="{099A6680-386B-4F06-9463-BFF10F0C5350}" srcOrd="21" destOrd="0" parTransId="{0DF4C5DD-6711-4479-AE90-11DD70ED85F0}" sibTransId="{DB469E89-81FA-4626-8CDE-3BCD70CB28A4}"/>
    <dgm:cxn modelId="{6959EB70-DE6E-4A4A-B811-560B7960D661}" type="presOf" srcId="{523A060C-8669-4466-B994-E606AC5F8641}" destId="{E86D678F-C101-CB48-B3C9-3F74DED3ABAA}" srcOrd="0" destOrd="0" presId="urn:microsoft.com/office/officeart/2008/layout/LinedList"/>
    <dgm:cxn modelId="{4415AE71-88B4-4D89-9F95-A54DA81A6E58}" srcId="{911DC7E7-C65E-4C7B-841F-CB8B1F5E58A7}" destId="{6AF1B700-BE93-42A0-8E5A-004B3EEBDF2B}" srcOrd="8" destOrd="0" parTransId="{F8DA3897-78B7-4ABD-9DF9-B63DB8B9C203}" sibTransId="{F92E09B5-5F0A-4CA4-9F74-659E7C6FFB3A}"/>
    <dgm:cxn modelId="{1954D787-E33C-2A41-A189-A3AC7FF120EF}" type="presOf" srcId="{0B4151EC-3F07-4322-B345-618C19FAC824}" destId="{14F5D755-0831-0741-B5A5-D7DF54FFC2F0}" srcOrd="0" destOrd="0" presId="urn:microsoft.com/office/officeart/2008/layout/LinedList"/>
    <dgm:cxn modelId="{12DDEB8A-BDDB-8E46-A929-F3E0CC3DAB2E}" type="presOf" srcId="{7B83D887-4C45-4B1D-9387-8302BC8CAAAB}" destId="{92CB13A3-F491-3B48-A1CC-8EFAF873760F}" srcOrd="0" destOrd="0" presId="urn:microsoft.com/office/officeart/2008/layout/LinedList"/>
    <dgm:cxn modelId="{E2A48D8C-538E-4091-B252-A9F387C69150}" srcId="{911DC7E7-C65E-4C7B-841F-CB8B1F5E58A7}" destId="{C9A716B9-4AFD-4806-9FB5-9D053733BCBC}" srcOrd="3" destOrd="0" parTransId="{19D9B544-D3E1-4CEE-89D7-4D58B2CA2D5F}" sibTransId="{959D909A-1139-4D8A-BBBE-857C2E0745BA}"/>
    <dgm:cxn modelId="{AAB0D08C-B696-A948-8822-C671910AA480}" type="presOf" srcId="{62497B74-5AB8-4F63-98C1-CF87355803DC}" destId="{C0AD68AA-0685-E948-A5FB-74BE677718DB}" srcOrd="0" destOrd="0" presId="urn:microsoft.com/office/officeart/2008/layout/LinedList"/>
    <dgm:cxn modelId="{BCD8138E-B6FE-40E4-B3D9-666F3914F645}" srcId="{911DC7E7-C65E-4C7B-841F-CB8B1F5E58A7}" destId="{0F8493D7-A373-4F1F-A4E6-F1000236FFE8}" srcOrd="11" destOrd="0" parTransId="{D47D9E80-08DF-4F1E-9FA6-06CA7B52A50A}" sibTransId="{3B725D17-1593-4B41-A1BC-F897947EDA0C}"/>
    <dgm:cxn modelId="{C567D394-AC35-F54A-ABE9-565937965AB1}" type="presOf" srcId="{54D301C4-8930-40EB-8F0B-B95638F00B8B}" destId="{E22713CC-C63C-CC4E-9337-3BE778E0CA1E}" srcOrd="0" destOrd="0" presId="urn:microsoft.com/office/officeart/2008/layout/LinedList"/>
    <dgm:cxn modelId="{CAD43E96-6FF2-49E4-8290-9F5F55BAEB40}" srcId="{911DC7E7-C65E-4C7B-841F-CB8B1F5E58A7}" destId="{B9BFD8C9-7DD4-4938-AA09-B073923EE0D0}" srcOrd="23" destOrd="0" parTransId="{B14371B7-38F4-44FA-833B-68741A36D8AD}" sibTransId="{EB733B25-D90D-4E28-AE08-FBBDFDBB2AE9}"/>
    <dgm:cxn modelId="{6767AD99-DC93-40BA-9C1E-217B8EEEA954}" srcId="{911DC7E7-C65E-4C7B-841F-CB8B1F5E58A7}" destId="{A420836F-6EBD-4CE4-9776-90868FE6D7C7}" srcOrd="2" destOrd="0" parTransId="{718694DD-E03B-4A66-8E6E-22C151628473}" sibTransId="{48BF5B69-D729-48B2-9395-60389C40EAD4}"/>
    <dgm:cxn modelId="{7683AC9F-56CB-A642-AFFB-8AB6FAE499A9}" type="presOf" srcId="{DAAD3222-387D-416E-BD3A-3A993DA662AC}" destId="{CA9BEDAB-2638-2646-B225-9441155BF7C7}" srcOrd="0" destOrd="0" presId="urn:microsoft.com/office/officeart/2008/layout/LinedList"/>
    <dgm:cxn modelId="{36911BAC-5473-4243-8E57-51E04928185E}" type="presOf" srcId="{7C64E017-4D8D-47EF-AA84-F6B964290346}" destId="{2BE6C3D0-8E0B-C14A-8378-BFBA77A8630D}" srcOrd="0" destOrd="0" presId="urn:microsoft.com/office/officeart/2008/layout/LinedList"/>
    <dgm:cxn modelId="{EE73A6AC-61FF-2245-B127-25EE642C3298}" type="presOf" srcId="{A420836F-6EBD-4CE4-9776-90868FE6D7C7}" destId="{4ED39BE5-E517-3E4A-844B-2EB0C13AFC0A}" srcOrd="0" destOrd="0" presId="urn:microsoft.com/office/officeart/2008/layout/LinedList"/>
    <dgm:cxn modelId="{7ADB48AF-D44B-CE42-99F9-3BC7ADD7C200}" type="presOf" srcId="{48B7304F-9774-40CC-A1AF-9B63413B9A61}" destId="{4987CF74-9E12-6448-AA52-152CC9F89403}" srcOrd="0" destOrd="0" presId="urn:microsoft.com/office/officeart/2008/layout/LinedList"/>
    <dgm:cxn modelId="{1599E6BD-0D7B-4943-98FC-FB058DFAD84D}" type="presOf" srcId="{3FE0C219-7BB4-41B2-BD4E-6292A0E3A2CD}" destId="{DC20724B-AA44-9C42-91F1-F0A2994D5C0F}" srcOrd="0" destOrd="0" presId="urn:microsoft.com/office/officeart/2008/layout/LinedList"/>
    <dgm:cxn modelId="{71464FBF-0922-4D77-823D-548031FA39BF}" srcId="{911DC7E7-C65E-4C7B-841F-CB8B1F5E58A7}" destId="{3FE0C219-7BB4-41B2-BD4E-6292A0E3A2CD}" srcOrd="24" destOrd="0" parTransId="{C7822CF4-8B3C-424C-822E-B41F7B022558}" sibTransId="{4A510859-5C43-4412-AC88-9A2D3419ADE4}"/>
    <dgm:cxn modelId="{C71A30C1-1D64-430C-B00A-D7AB49A19FE9}" srcId="{911DC7E7-C65E-4C7B-841F-CB8B1F5E58A7}" destId="{00894E7C-0713-434B-A3D9-6B0F72127CAF}" srcOrd="13" destOrd="0" parTransId="{A6B11D26-1640-4660-B06A-A0161D1FD9A7}" sibTransId="{A6FF3C36-E070-4CE9-950C-3DC64B6CEC40}"/>
    <dgm:cxn modelId="{9D205DC9-CED7-6342-9C31-BF98894795CB}" type="presOf" srcId="{6AF1B700-BE93-42A0-8E5A-004B3EEBDF2B}" destId="{DCD456E2-4888-D544-96B6-3F32820ECE3D}" srcOrd="0" destOrd="0" presId="urn:microsoft.com/office/officeart/2008/layout/LinedList"/>
    <dgm:cxn modelId="{BD29FBCF-4B28-B249-A9A6-3519081F624C}" type="presOf" srcId="{C9E8A94E-772C-4E1D-AEC9-5438917A898A}" destId="{4614888B-A310-544C-8917-0FFDE459FA6D}" srcOrd="0" destOrd="0" presId="urn:microsoft.com/office/officeart/2008/layout/LinedList"/>
    <dgm:cxn modelId="{7B4F0ED3-D85A-F340-9613-AA1D460F31F0}" type="presOf" srcId="{DE70D57B-636C-4BB6-84FE-A22595FF61A9}" destId="{CD91DBF6-7656-0E41-9ACF-5443EAA7A2A4}" srcOrd="0" destOrd="0" presId="urn:microsoft.com/office/officeart/2008/layout/LinedList"/>
    <dgm:cxn modelId="{052476D6-A911-43E9-A086-413AAD296486}" srcId="{911DC7E7-C65E-4C7B-841F-CB8B1F5E58A7}" destId="{7C64E017-4D8D-47EF-AA84-F6B964290346}" srcOrd="17" destOrd="0" parTransId="{F06D9B36-D81C-49EC-B513-56B309CA5D1E}" sibTransId="{EA8AE8B4-4F09-4036-8075-D580AD730269}"/>
    <dgm:cxn modelId="{0D62B3D7-B0B0-4C44-9CB4-263DD5BE5D87}" srcId="{911DC7E7-C65E-4C7B-841F-CB8B1F5E58A7}" destId="{48B7304F-9774-40CC-A1AF-9B63413B9A61}" srcOrd="18" destOrd="0" parTransId="{0718DB90-6F5A-4999-B180-24E267B4383B}" sibTransId="{FAD4A2BE-57E1-425C-8587-A243B5EF67CF}"/>
    <dgm:cxn modelId="{F05455E0-E489-4D42-946A-8132605DA7FC}" srcId="{911DC7E7-C65E-4C7B-841F-CB8B1F5E58A7}" destId="{DAAD3222-387D-416E-BD3A-3A993DA662AC}" srcOrd="20" destOrd="0" parTransId="{0BEBC61A-83F9-4AB9-9BBE-E192C8AC3B85}" sibTransId="{38430884-C03E-447A-86C4-F7225AB1FE4A}"/>
    <dgm:cxn modelId="{664DA4E2-8904-4445-9B80-AC3A2710EE46}" srcId="{911DC7E7-C65E-4C7B-841F-CB8B1F5E58A7}" destId="{36D48B28-FD2B-4AE2-8714-2FC99D1AF23D}" srcOrd="5" destOrd="0" parTransId="{AAF13928-C139-401E-87B2-8C8647260B1E}" sibTransId="{B3B59D85-FDFE-4E40-A264-D4334911E4EE}"/>
    <dgm:cxn modelId="{7B4E87E5-714E-1B41-8F6C-FC350DEF3F35}" type="presOf" srcId="{D9A28905-B5F0-49D2-8884-0E5D3BEA79FF}" destId="{B52B14CE-025A-F54A-B2D1-2168B0C80201}" srcOrd="0" destOrd="0" presId="urn:microsoft.com/office/officeart/2008/layout/LinedList"/>
    <dgm:cxn modelId="{2E6E76EC-AE61-4D52-8665-112824F13E29}" srcId="{911DC7E7-C65E-4C7B-841F-CB8B1F5E58A7}" destId="{38DFF1BB-34B5-4C2C-A984-35CDF0B502F0}" srcOrd="19" destOrd="0" parTransId="{2DDAB091-9FCF-4AB7-8A39-ED3C0489C807}" sibTransId="{EF7E150B-7884-40BA-AAC4-D9340D26E3DB}"/>
    <dgm:cxn modelId="{2967A3F1-8255-404D-A544-3AF5F74ED091}" type="presOf" srcId="{00FA53C3-EB72-4EAE-8E18-1D214FC41D3F}" destId="{7C19A2C6-4E46-FE43-B250-11456F365497}" srcOrd="0" destOrd="0" presId="urn:microsoft.com/office/officeart/2008/layout/LinedList"/>
    <dgm:cxn modelId="{7328F1F2-E8B2-BC45-9802-E6A879CCE2CA}" type="presOf" srcId="{00894E7C-0713-434B-A3D9-6B0F72127CAF}" destId="{41877ABF-4457-B043-8282-32EF47CE9BEE}" srcOrd="0" destOrd="0" presId="urn:microsoft.com/office/officeart/2008/layout/LinedList"/>
    <dgm:cxn modelId="{383398FA-9871-F942-B4C5-212396BF836F}" type="presOf" srcId="{099A6680-386B-4F06-9463-BFF10F0C5350}" destId="{9FCE0833-B285-D048-BBCB-33FD0C5C61AF}" srcOrd="0" destOrd="0" presId="urn:microsoft.com/office/officeart/2008/layout/LinedList"/>
    <dgm:cxn modelId="{4919F1EA-78E2-174F-8F85-8F47FD0BE817}" type="presParOf" srcId="{D78E9F60-5A19-BB49-9EA1-D064B0A6ED07}" destId="{C8593489-D10C-9D4A-80D3-7EDE70FE7F75}" srcOrd="0" destOrd="0" presId="urn:microsoft.com/office/officeart/2008/layout/LinedList"/>
    <dgm:cxn modelId="{7AC05EE1-3793-0A4F-9BAB-F6A793E5325D}" type="presParOf" srcId="{D78E9F60-5A19-BB49-9EA1-D064B0A6ED07}" destId="{AFCE5A87-601D-6B4D-9439-199CBD0052D5}" srcOrd="1" destOrd="0" presId="urn:microsoft.com/office/officeart/2008/layout/LinedList"/>
    <dgm:cxn modelId="{1BEFAA80-366C-854D-A244-69796378C09B}" type="presParOf" srcId="{AFCE5A87-601D-6B4D-9439-199CBD0052D5}" destId="{14F5D755-0831-0741-B5A5-D7DF54FFC2F0}" srcOrd="0" destOrd="0" presId="urn:microsoft.com/office/officeart/2008/layout/LinedList"/>
    <dgm:cxn modelId="{C9B1E12D-4F6E-2941-A789-DB57EE6E1B42}" type="presParOf" srcId="{AFCE5A87-601D-6B4D-9439-199CBD0052D5}" destId="{11F178DE-7BC5-F046-8DC9-FA81EDA08B88}" srcOrd="1" destOrd="0" presId="urn:microsoft.com/office/officeart/2008/layout/LinedList"/>
    <dgm:cxn modelId="{9BCD2BCA-0166-E543-84AA-261A9B4A6F04}" type="presParOf" srcId="{D78E9F60-5A19-BB49-9EA1-D064B0A6ED07}" destId="{37A3B2DB-9836-7246-8379-6412D9927A4E}" srcOrd="2" destOrd="0" presId="urn:microsoft.com/office/officeart/2008/layout/LinedList"/>
    <dgm:cxn modelId="{45EFF305-7BEE-C644-8373-18468192DC77}" type="presParOf" srcId="{D78E9F60-5A19-BB49-9EA1-D064B0A6ED07}" destId="{4042C365-FAD6-0E43-A901-C626F04B2939}" srcOrd="3" destOrd="0" presId="urn:microsoft.com/office/officeart/2008/layout/LinedList"/>
    <dgm:cxn modelId="{A7483BC9-AA01-8843-ADE2-1A16E99DD59A}" type="presParOf" srcId="{4042C365-FAD6-0E43-A901-C626F04B2939}" destId="{C0AD68AA-0685-E948-A5FB-74BE677718DB}" srcOrd="0" destOrd="0" presId="urn:microsoft.com/office/officeart/2008/layout/LinedList"/>
    <dgm:cxn modelId="{1C09204F-606D-1E41-AF4E-81F50C2F2883}" type="presParOf" srcId="{4042C365-FAD6-0E43-A901-C626F04B2939}" destId="{DF47F768-0C8C-9043-B66C-A6DE56E07813}" srcOrd="1" destOrd="0" presId="urn:microsoft.com/office/officeart/2008/layout/LinedList"/>
    <dgm:cxn modelId="{DFB9FF26-54D0-104E-9BCC-0BF0D31380A6}" type="presParOf" srcId="{D78E9F60-5A19-BB49-9EA1-D064B0A6ED07}" destId="{7A8753F6-FE76-BF48-AA9E-5171406927A7}" srcOrd="4" destOrd="0" presId="urn:microsoft.com/office/officeart/2008/layout/LinedList"/>
    <dgm:cxn modelId="{C2466780-FDF1-3E45-9446-30B94DCB0F5E}" type="presParOf" srcId="{D78E9F60-5A19-BB49-9EA1-D064B0A6ED07}" destId="{9EABB1A0-85B4-D74F-A0E9-E5453C709B85}" srcOrd="5" destOrd="0" presId="urn:microsoft.com/office/officeart/2008/layout/LinedList"/>
    <dgm:cxn modelId="{A157D5D7-186D-6049-BDDC-277FAF4032AF}" type="presParOf" srcId="{9EABB1A0-85B4-D74F-A0E9-E5453C709B85}" destId="{4ED39BE5-E517-3E4A-844B-2EB0C13AFC0A}" srcOrd="0" destOrd="0" presId="urn:microsoft.com/office/officeart/2008/layout/LinedList"/>
    <dgm:cxn modelId="{E2C256B8-4D77-5848-846A-5C9504E35662}" type="presParOf" srcId="{9EABB1A0-85B4-D74F-A0E9-E5453C709B85}" destId="{003A208C-C73F-0B40-8C38-EACD50ACFD8C}" srcOrd="1" destOrd="0" presId="urn:microsoft.com/office/officeart/2008/layout/LinedList"/>
    <dgm:cxn modelId="{5AACEBA5-4B05-FA4E-BC54-49F99DE8DEFC}" type="presParOf" srcId="{D78E9F60-5A19-BB49-9EA1-D064B0A6ED07}" destId="{B31429B1-3803-6E43-A989-20238E874201}" srcOrd="6" destOrd="0" presId="urn:microsoft.com/office/officeart/2008/layout/LinedList"/>
    <dgm:cxn modelId="{B413635B-710C-FE41-9970-927F51112431}" type="presParOf" srcId="{D78E9F60-5A19-BB49-9EA1-D064B0A6ED07}" destId="{BF8BEA11-08DF-6E4A-BE88-04C4B0CB0506}" srcOrd="7" destOrd="0" presId="urn:microsoft.com/office/officeart/2008/layout/LinedList"/>
    <dgm:cxn modelId="{231E9FF8-EE19-DE43-BE12-5A5F3DB111F0}" type="presParOf" srcId="{BF8BEA11-08DF-6E4A-BE88-04C4B0CB0506}" destId="{3760B0F3-0156-D74C-83BC-1AADBBDE1DF0}" srcOrd="0" destOrd="0" presId="urn:microsoft.com/office/officeart/2008/layout/LinedList"/>
    <dgm:cxn modelId="{EF2FE841-EE7E-0B46-AA99-3969D8DBD844}" type="presParOf" srcId="{BF8BEA11-08DF-6E4A-BE88-04C4B0CB0506}" destId="{E5A142BA-D54B-EB4D-A7D2-05BC8175ACED}" srcOrd="1" destOrd="0" presId="urn:microsoft.com/office/officeart/2008/layout/LinedList"/>
    <dgm:cxn modelId="{EEBD8BAD-4042-844C-8B93-85F66F42B7E6}" type="presParOf" srcId="{D78E9F60-5A19-BB49-9EA1-D064B0A6ED07}" destId="{1DD02498-06D0-CB4F-BFB8-14CF532F9E94}" srcOrd="8" destOrd="0" presId="urn:microsoft.com/office/officeart/2008/layout/LinedList"/>
    <dgm:cxn modelId="{CDDDC2C3-AF41-EB4D-A3D8-052BAE7745A9}" type="presParOf" srcId="{D78E9F60-5A19-BB49-9EA1-D064B0A6ED07}" destId="{FF158EE9-F623-BC4A-AA94-C05B0BEED73A}" srcOrd="9" destOrd="0" presId="urn:microsoft.com/office/officeart/2008/layout/LinedList"/>
    <dgm:cxn modelId="{FDD99D19-B423-8649-887C-AAFDFF788762}" type="presParOf" srcId="{FF158EE9-F623-BC4A-AA94-C05B0BEED73A}" destId="{40536205-42B5-7542-AB64-FAC047749375}" srcOrd="0" destOrd="0" presId="urn:microsoft.com/office/officeart/2008/layout/LinedList"/>
    <dgm:cxn modelId="{67D59EE9-3DF3-EA46-B587-F29D9326EA24}" type="presParOf" srcId="{FF158EE9-F623-BC4A-AA94-C05B0BEED73A}" destId="{03EA8532-73D9-E241-A123-5497A8DADE5D}" srcOrd="1" destOrd="0" presId="urn:microsoft.com/office/officeart/2008/layout/LinedList"/>
    <dgm:cxn modelId="{8BDC6A2B-9318-8F4B-8B4B-FE1456A0E807}" type="presParOf" srcId="{D78E9F60-5A19-BB49-9EA1-D064B0A6ED07}" destId="{47E67397-710F-A041-AB19-76FF5C4677E3}" srcOrd="10" destOrd="0" presId="urn:microsoft.com/office/officeart/2008/layout/LinedList"/>
    <dgm:cxn modelId="{9898D750-4A77-F349-8B93-A75B26EAFE96}" type="presParOf" srcId="{D78E9F60-5A19-BB49-9EA1-D064B0A6ED07}" destId="{405F122C-60FE-CF47-8B87-D42AED39A91E}" srcOrd="11" destOrd="0" presId="urn:microsoft.com/office/officeart/2008/layout/LinedList"/>
    <dgm:cxn modelId="{ED75C36F-35A7-6D45-887D-80C464F4F6AA}" type="presParOf" srcId="{405F122C-60FE-CF47-8B87-D42AED39A91E}" destId="{C24E111F-4F2A-4945-BD8D-FD6138188D3F}" srcOrd="0" destOrd="0" presId="urn:microsoft.com/office/officeart/2008/layout/LinedList"/>
    <dgm:cxn modelId="{09EF5727-0AA1-BC43-9D07-DDFACF994DD8}" type="presParOf" srcId="{405F122C-60FE-CF47-8B87-D42AED39A91E}" destId="{71E6E009-0254-B24B-9AC3-4AFFEED5A606}" srcOrd="1" destOrd="0" presId="urn:microsoft.com/office/officeart/2008/layout/LinedList"/>
    <dgm:cxn modelId="{99E8D169-DCB1-D14F-91AA-0B5BC1FF0563}" type="presParOf" srcId="{D78E9F60-5A19-BB49-9EA1-D064B0A6ED07}" destId="{B1A5228F-7C8B-F747-AA79-16EE24C94577}" srcOrd="12" destOrd="0" presId="urn:microsoft.com/office/officeart/2008/layout/LinedList"/>
    <dgm:cxn modelId="{FC8E779E-B9C5-9A48-9009-7802D9010FDA}" type="presParOf" srcId="{D78E9F60-5A19-BB49-9EA1-D064B0A6ED07}" destId="{B8B3A97D-1D14-EA43-B99F-A39ABD3E7764}" srcOrd="13" destOrd="0" presId="urn:microsoft.com/office/officeart/2008/layout/LinedList"/>
    <dgm:cxn modelId="{CEE06F07-4D4D-3E42-A309-8FFEFFC98639}" type="presParOf" srcId="{B8B3A97D-1D14-EA43-B99F-A39ABD3E7764}" destId="{4386158F-4322-E64D-8410-1624E260AA0C}" srcOrd="0" destOrd="0" presId="urn:microsoft.com/office/officeart/2008/layout/LinedList"/>
    <dgm:cxn modelId="{003BA94F-0865-AA4E-A824-B61A6831220E}" type="presParOf" srcId="{B8B3A97D-1D14-EA43-B99F-A39ABD3E7764}" destId="{2046EECD-D95A-AB47-91FB-7A3169B9C265}" srcOrd="1" destOrd="0" presId="urn:microsoft.com/office/officeart/2008/layout/LinedList"/>
    <dgm:cxn modelId="{B896A9CD-7130-BD4C-9DB3-6C672A32951F}" type="presParOf" srcId="{D78E9F60-5A19-BB49-9EA1-D064B0A6ED07}" destId="{C45F90AB-C2FB-E848-8ECC-66020A655193}" srcOrd="14" destOrd="0" presId="urn:microsoft.com/office/officeart/2008/layout/LinedList"/>
    <dgm:cxn modelId="{1F634BF8-5390-C24F-92BA-35A107085AFD}" type="presParOf" srcId="{D78E9F60-5A19-BB49-9EA1-D064B0A6ED07}" destId="{5C6181E5-4FB6-E94F-A59B-14685039F9E8}" srcOrd="15" destOrd="0" presId="urn:microsoft.com/office/officeart/2008/layout/LinedList"/>
    <dgm:cxn modelId="{35FD8C2F-9541-1940-BAF3-B97E67820117}" type="presParOf" srcId="{5C6181E5-4FB6-E94F-A59B-14685039F9E8}" destId="{4614888B-A310-544C-8917-0FFDE459FA6D}" srcOrd="0" destOrd="0" presId="urn:microsoft.com/office/officeart/2008/layout/LinedList"/>
    <dgm:cxn modelId="{3DAEB844-7A33-F34A-80B0-9E613510C747}" type="presParOf" srcId="{5C6181E5-4FB6-E94F-A59B-14685039F9E8}" destId="{E93AACDF-DBCB-2443-83E1-B2DA772829B4}" srcOrd="1" destOrd="0" presId="urn:microsoft.com/office/officeart/2008/layout/LinedList"/>
    <dgm:cxn modelId="{7E10B9A5-721D-974B-9F85-6F784A708402}" type="presParOf" srcId="{D78E9F60-5A19-BB49-9EA1-D064B0A6ED07}" destId="{9A82B068-9FB0-0A46-93A4-8838497BA085}" srcOrd="16" destOrd="0" presId="urn:microsoft.com/office/officeart/2008/layout/LinedList"/>
    <dgm:cxn modelId="{F70D54F3-BC17-7641-B4E1-42473DC2ED84}" type="presParOf" srcId="{D78E9F60-5A19-BB49-9EA1-D064B0A6ED07}" destId="{6FDD06A1-AA27-DF44-A0DE-D438EE57375E}" srcOrd="17" destOrd="0" presId="urn:microsoft.com/office/officeart/2008/layout/LinedList"/>
    <dgm:cxn modelId="{CD21031B-D8A2-6A4B-817F-0F1D97051E98}" type="presParOf" srcId="{6FDD06A1-AA27-DF44-A0DE-D438EE57375E}" destId="{DCD456E2-4888-D544-96B6-3F32820ECE3D}" srcOrd="0" destOrd="0" presId="urn:microsoft.com/office/officeart/2008/layout/LinedList"/>
    <dgm:cxn modelId="{30187F2B-ED3D-3949-A691-28E2D82C5C57}" type="presParOf" srcId="{6FDD06A1-AA27-DF44-A0DE-D438EE57375E}" destId="{EB3E3947-7914-034C-A38E-531C85CBF247}" srcOrd="1" destOrd="0" presId="urn:microsoft.com/office/officeart/2008/layout/LinedList"/>
    <dgm:cxn modelId="{6A6F1529-15F7-2741-A916-9B74A8E22470}" type="presParOf" srcId="{D78E9F60-5A19-BB49-9EA1-D064B0A6ED07}" destId="{9BB26BDE-D010-AF40-B6A3-47B93FD121A4}" srcOrd="18" destOrd="0" presId="urn:microsoft.com/office/officeart/2008/layout/LinedList"/>
    <dgm:cxn modelId="{98788AC5-7258-C94E-8CBD-67A81FFB70FD}" type="presParOf" srcId="{D78E9F60-5A19-BB49-9EA1-D064B0A6ED07}" destId="{9DC5D82C-B0C6-394A-BCA7-1F7C9AB6DE1A}" srcOrd="19" destOrd="0" presId="urn:microsoft.com/office/officeart/2008/layout/LinedList"/>
    <dgm:cxn modelId="{56982EE8-4689-CC4F-A8D7-E55B3F76E297}" type="presParOf" srcId="{9DC5D82C-B0C6-394A-BCA7-1F7C9AB6DE1A}" destId="{92CB13A3-F491-3B48-A1CC-8EFAF873760F}" srcOrd="0" destOrd="0" presId="urn:microsoft.com/office/officeart/2008/layout/LinedList"/>
    <dgm:cxn modelId="{469A2D58-24A5-004F-9341-A66E3358EADE}" type="presParOf" srcId="{9DC5D82C-B0C6-394A-BCA7-1F7C9AB6DE1A}" destId="{96E69DEB-75D2-DA40-A934-F7EDBF8E7C82}" srcOrd="1" destOrd="0" presId="urn:microsoft.com/office/officeart/2008/layout/LinedList"/>
    <dgm:cxn modelId="{03BE3532-A085-0D46-BD38-CEC2C5CDD001}" type="presParOf" srcId="{D78E9F60-5A19-BB49-9EA1-D064B0A6ED07}" destId="{802013CB-4FCA-2148-8E3B-F83923663B96}" srcOrd="20" destOrd="0" presId="urn:microsoft.com/office/officeart/2008/layout/LinedList"/>
    <dgm:cxn modelId="{D08F70FA-E0CB-F34A-BAB8-167F48F4B490}" type="presParOf" srcId="{D78E9F60-5A19-BB49-9EA1-D064B0A6ED07}" destId="{A740E948-92BB-024B-8C0C-417653584060}" srcOrd="21" destOrd="0" presId="urn:microsoft.com/office/officeart/2008/layout/LinedList"/>
    <dgm:cxn modelId="{3CA8840A-0BD3-1F43-AAA9-C0B47E758FEE}" type="presParOf" srcId="{A740E948-92BB-024B-8C0C-417653584060}" destId="{7C19A2C6-4E46-FE43-B250-11456F365497}" srcOrd="0" destOrd="0" presId="urn:microsoft.com/office/officeart/2008/layout/LinedList"/>
    <dgm:cxn modelId="{BED8B3F2-88C6-BE44-AFEE-778087DB1CB8}" type="presParOf" srcId="{A740E948-92BB-024B-8C0C-417653584060}" destId="{021469F5-D9A4-3F4D-96BA-3CC10DBC6F80}" srcOrd="1" destOrd="0" presId="urn:microsoft.com/office/officeart/2008/layout/LinedList"/>
    <dgm:cxn modelId="{6BA683FC-DCD9-9041-856E-02BA3224D6ED}" type="presParOf" srcId="{D78E9F60-5A19-BB49-9EA1-D064B0A6ED07}" destId="{5EACCEA8-1F16-0D4A-BE52-6BD8B0A910C1}" srcOrd="22" destOrd="0" presId="urn:microsoft.com/office/officeart/2008/layout/LinedList"/>
    <dgm:cxn modelId="{403DB2E1-365C-DD41-A4DF-A7FF3D32608E}" type="presParOf" srcId="{D78E9F60-5A19-BB49-9EA1-D064B0A6ED07}" destId="{12650598-36BB-E548-934A-165D8B74AEDB}" srcOrd="23" destOrd="0" presId="urn:microsoft.com/office/officeart/2008/layout/LinedList"/>
    <dgm:cxn modelId="{FDF7FB96-9B4D-3846-A71E-E6E3A12F1731}" type="presParOf" srcId="{12650598-36BB-E548-934A-165D8B74AEDB}" destId="{5F0CEF64-291F-4047-9FBA-320B136D2333}" srcOrd="0" destOrd="0" presId="urn:microsoft.com/office/officeart/2008/layout/LinedList"/>
    <dgm:cxn modelId="{DEAFFBFB-9C57-2844-941F-58B1937921D5}" type="presParOf" srcId="{12650598-36BB-E548-934A-165D8B74AEDB}" destId="{4D43C5AF-1D02-5C40-AA7A-4AF72BEE8237}" srcOrd="1" destOrd="0" presId="urn:microsoft.com/office/officeart/2008/layout/LinedList"/>
    <dgm:cxn modelId="{32C500DC-222D-BE46-ADF6-BC68754BEFAB}" type="presParOf" srcId="{D78E9F60-5A19-BB49-9EA1-D064B0A6ED07}" destId="{29047082-5A56-4945-9B37-70C45491F958}" srcOrd="24" destOrd="0" presId="urn:microsoft.com/office/officeart/2008/layout/LinedList"/>
    <dgm:cxn modelId="{D6551336-C9A7-B84E-AA3A-10715F060551}" type="presParOf" srcId="{D78E9F60-5A19-BB49-9EA1-D064B0A6ED07}" destId="{83E4E8DA-C396-3D4D-BBCC-6DD0EC60DCE0}" srcOrd="25" destOrd="0" presId="urn:microsoft.com/office/officeart/2008/layout/LinedList"/>
    <dgm:cxn modelId="{118ACDA7-211B-3A44-BA4B-43FD8002DC2A}" type="presParOf" srcId="{83E4E8DA-C396-3D4D-BBCC-6DD0EC60DCE0}" destId="{E7A9D135-4C8E-A04C-9480-630A7A5FFFB2}" srcOrd="0" destOrd="0" presId="urn:microsoft.com/office/officeart/2008/layout/LinedList"/>
    <dgm:cxn modelId="{19E7261B-A648-8B4A-BA79-488CF0FFE1DF}" type="presParOf" srcId="{83E4E8DA-C396-3D4D-BBCC-6DD0EC60DCE0}" destId="{064D4581-FAC7-7E4C-A3E0-706AEB701924}" srcOrd="1" destOrd="0" presId="urn:microsoft.com/office/officeart/2008/layout/LinedList"/>
    <dgm:cxn modelId="{FA2286C9-CC20-CB40-83EA-67A99610ADB1}" type="presParOf" srcId="{D78E9F60-5A19-BB49-9EA1-D064B0A6ED07}" destId="{881F2AE4-CC19-0E40-BD60-B6387B9E1FF7}" srcOrd="26" destOrd="0" presId="urn:microsoft.com/office/officeart/2008/layout/LinedList"/>
    <dgm:cxn modelId="{719082DE-8F09-D844-A193-47B876643DF7}" type="presParOf" srcId="{D78E9F60-5A19-BB49-9EA1-D064B0A6ED07}" destId="{66079E2E-8B56-0F4C-A100-177583958EAA}" srcOrd="27" destOrd="0" presId="urn:microsoft.com/office/officeart/2008/layout/LinedList"/>
    <dgm:cxn modelId="{9FFC4720-2B2F-CE46-A2ED-87B70CCB0CEE}" type="presParOf" srcId="{66079E2E-8B56-0F4C-A100-177583958EAA}" destId="{41877ABF-4457-B043-8282-32EF47CE9BEE}" srcOrd="0" destOrd="0" presId="urn:microsoft.com/office/officeart/2008/layout/LinedList"/>
    <dgm:cxn modelId="{5DA3AFE5-7026-ED43-9296-6DA341E4381E}" type="presParOf" srcId="{66079E2E-8B56-0F4C-A100-177583958EAA}" destId="{B1AB70B7-89E6-0643-AEEB-6139ACEF3C22}" srcOrd="1" destOrd="0" presId="urn:microsoft.com/office/officeart/2008/layout/LinedList"/>
    <dgm:cxn modelId="{98BF9667-69E3-E344-A288-05878D38CD65}" type="presParOf" srcId="{D78E9F60-5A19-BB49-9EA1-D064B0A6ED07}" destId="{6EC1B51B-5D38-204E-8580-934C3CFADABC}" srcOrd="28" destOrd="0" presId="urn:microsoft.com/office/officeart/2008/layout/LinedList"/>
    <dgm:cxn modelId="{B8CBD416-E299-4445-99D4-0FB8DA8D1991}" type="presParOf" srcId="{D78E9F60-5A19-BB49-9EA1-D064B0A6ED07}" destId="{E4500977-CF2B-C040-B004-EB367F2D8FD9}" srcOrd="29" destOrd="0" presId="urn:microsoft.com/office/officeart/2008/layout/LinedList"/>
    <dgm:cxn modelId="{23183D6B-AE19-6945-8D68-83C56F6B5096}" type="presParOf" srcId="{E4500977-CF2B-C040-B004-EB367F2D8FD9}" destId="{B52B14CE-025A-F54A-B2D1-2168B0C80201}" srcOrd="0" destOrd="0" presId="urn:microsoft.com/office/officeart/2008/layout/LinedList"/>
    <dgm:cxn modelId="{6A3D2807-4076-8646-B8E2-1961B982C0A5}" type="presParOf" srcId="{E4500977-CF2B-C040-B004-EB367F2D8FD9}" destId="{D9CA68C7-F5BA-4E49-B55A-8921B7D40FC7}" srcOrd="1" destOrd="0" presId="urn:microsoft.com/office/officeart/2008/layout/LinedList"/>
    <dgm:cxn modelId="{E4D73539-AD76-3147-8C4C-E1140CB3ECA6}" type="presParOf" srcId="{D78E9F60-5A19-BB49-9EA1-D064B0A6ED07}" destId="{4861A0F2-6362-4A4B-8BA4-CF320745DB45}" srcOrd="30" destOrd="0" presId="urn:microsoft.com/office/officeart/2008/layout/LinedList"/>
    <dgm:cxn modelId="{42C80C02-8099-2F4D-9A98-1F02CE5E255D}" type="presParOf" srcId="{D78E9F60-5A19-BB49-9EA1-D064B0A6ED07}" destId="{160171B9-6176-6441-BBB8-D96A0369532B}" srcOrd="31" destOrd="0" presId="urn:microsoft.com/office/officeart/2008/layout/LinedList"/>
    <dgm:cxn modelId="{D35AD756-E32D-7646-ACC6-525CF9D5495D}" type="presParOf" srcId="{160171B9-6176-6441-BBB8-D96A0369532B}" destId="{E22713CC-C63C-CC4E-9337-3BE778E0CA1E}" srcOrd="0" destOrd="0" presId="urn:microsoft.com/office/officeart/2008/layout/LinedList"/>
    <dgm:cxn modelId="{BBE00F10-D831-2B4C-8D91-C3AFF7041A4A}" type="presParOf" srcId="{160171B9-6176-6441-BBB8-D96A0369532B}" destId="{1989C47D-072D-3549-816D-AAEF892139F1}" srcOrd="1" destOrd="0" presId="urn:microsoft.com/office/officeart/2008/layout/LinedList"/>
    <dgm:cxn modelId="{E6ED3A53-B45A-EE4D-A2AE-E582BC8B2A86}" type="presParOf" srcId="{D78E9F60-5A19-BB49-9EA1-D064B0A6ED07}" destId="{B3FB924C-6810-B245-BEF2-C6484DB1D5EB}" srcOrd="32" destOrd="0" presId="urn:microsoft.com/office/officeart/2008/layout/LinedList"/>
    <dgm:cxn modelId="{5C86E4EB-7CFE-BC46-9CD3-E94AA46CFFD3}" type="presParOf" srcId="{D78E9F60-5A19-BB49-9EA1-D064B0A6ED07}" destId="{FCD355AA-A5EA-154A-B65E-232F3F385A0A}" srcOrd="33" destOrd="0" presId="urn:microsoft.com/office/officeart/2008/layout/LinedList"/>
    <dgm:cxn modelId="{0C896080-158B-FF4E-A869-33D859F74BFD}" type="presParOf" srcId="{FCD355AA-A5EA-154A-B65E-232F3F385A0A}" destId="{E212FB70-9F7F-FF47-8AFD-93EA8D5AF7A6}" srcOrd="0" destOrd="0" presId="urn:microsoft.com/office/officeart/2008/layout/LinedList"/>
    <dgm:cxn modelId="{E8EC0503-167A-7D41-8FCB-F3B689E1EC25}" type="presParOf" srcId="{FCD355AA-A5EA-154A-B65E-232F3F385A0A}" destId="{FB94C65A-C6B5-AE4C-9116-6741F2BDBA34}" srcOrd="1" destOrd="0" presId="urn:microsoft.com/office/officeart/2008/layout/LinedList"/>
    <dgm:cxn modelId="{41BAD0A2-91D8-5D4C-95A7-7BAFD2A193F1}" type="presParOf" srcId="{D78E9F60-5A19-BB49-9EA1-D064B0A6ED07}" destId="{C02BFDC1-7D4A-0240-8A7F-319E326FA506}" srcOrd="34" destOrd="0" presId="urn:microsoft.com/office/officeart/2008/layout/LinedList"/>
    <dgm:cxn modelId="{516A4711-7F4B-7B40-89B2-F5AB1D7CA194}" type="presParOf" srcId="{D78E9F60-5A19-BB49-9EA1-D064B0A6ED07}" destId="{F33CEFE6-F23F-EC42-9F13-A3C60EC5D0A3}" srcOrd="35" destOrd="0" presId="urn:microsoft.com/office/officeart/2008/layout/LinedList"/>
    <dgm:cxn modelId="{D0FC31F2-BF1E-AC48-80BA-970B29BCBD42}" type="presParOf" srcId="{F33CEFE6-F23F-EC42-9F13-A3C60EC5D0A3}" destId="{2BE6C3D0-8E0B-C14A-8378-BFBA77A8630D}" srcOrd="0" destOrd="0" presId="urn:microsoft.com/office/officeart/2008/layout/LinedList"/>
    <dgm:cxn modelId="{F1869662-9BE7-1443-9CE3-F2D038009F10}" type="presParOf" srcId="{F33CEFE6-F23F-EC42-9F13-A3C60EC5D0A3}" destId="{07032CB1-659C-AD4D-A721-6FB329E9FF48}" srcOrd="1" destOrd="0" presId="urn:microsoft.com/office/officeart/2008/layout/LinedList"/>
    <dgm:cxn modelId="{A61EB474-1DB1-A347-92A5-D66312299AA1}" type="presParOf" srcId="{D78E9F60-5A19-BB49-9EA1-D064B0A6ED07}" destId="{C3ABB0A3-1490-5C4F-A388-6ABBCC585F43}" srcOrd="36" destOrd="0" presId="urn:microsoft.com/office/officeart/2008/layout/LinedList"/>
    <dgm:cxn modelId="{3511EF3B-FBC9-AA42-91E6-18DA8B8BD213}" type="presParOf" srcId="{D78E9F60-5A19-BB49-9EA1-D064B0A6ED07}" destId="{C69A6E8B-5008-EC42-A284-6F8A0A502D12}" srcOrd="37" destOrd="0" presId="urn:microsoft.com/office/officeart/2008/layout/LinedList"/>
    <dgm:cxn modelId="{91F1BA8D-BC61-6D44-BE10-B8A2DA245850}" type="presParOf" srcId="{C69A6E8B-5008-EC42-A284-6F8A0A502D12}" destId="{4987CF74-9E12-6448-AA52-152CC9F89403}" srcOrd="0" destOrd="0" presId="urn:microsoft.com/office/officeart/2008/layout/LinedList"/>
    <dgm:cxn modelId="{170017C8-5BE6-DA4D-8C6F-35AE686ADAE7}" type="presParOf" srcId="{C69A6E8B-5008-EC42-A284-6F8A0A502D12}" destId="{787CD0F5-670E-D943-ABEA-9604C43B85A0}" srcOrd="1" destOrd="0" presId="urn:microsoft.com/office/officeart/2008/layout/LinedList"/>
    <dgm:cxn modelId="{F15BA20D-6D3C-D34C-8859-80DB596C90D0}" type="presParOf" srcId="{D78E9F60-5A19-BB49-9EA1-D064B0A6ED07}" destId="{A3FC094C-7498-5D47-96F8-B8731CE7A666}" srcOrd="38" destOrd="0" presId="urn:microsoft.com/office/officeart/2008/layout/LinedList"/>
    <dgm:cxn modelId="{0B9FAACA-1F7E-8D4B-8DC9-F803CFF2D52C}" type="presParOf" srcId="{D78E9F60-5A19-BB49-9EA1-D064B0A6ED07}" destId="{A9A27D42-F54F-0E45-9119-E3D3919BA961}" srcOrd="39" destOrd="0" presId="urn:microsoft.com/office/officeart/2008/layout/LinedList"/>
    <dgm:cxn modelId="{4D81B985-0B7B-7E4E-851F-FB486D459C48}" type="presParOf" srcId="{A9A27D42-F54F-0E45-9119-E3D3919BA961}" destId="{A3F840B3-51D2-A245-B9F6-92D243280D9A}" srcOrd="0" destOrd="0" presId="urn:microsoft.com/office/officeart/2008/layout/LinedList"/>
    <dgm:cxn modelId="{8AA5D647-E7E8-4E48-AE46-D576EE5D0AE7}" type="presParOf" srcId="{A9A27D42-F54F-0E45-9119-E3D3919BA961}" destId="{453ED6BD-20B9-B548-BEED-6CA7C2D12C12}" srcOrd="1" destOrd="0" presId="urn:microsoft.com/office/officeart/2008/layout/LinedList"/>
    <dgm:cxn modelId="{2232F019-68C8-9342-9BF9-6846F49E6476}" type="presParOf" srcId="{D78E9F60-5A19-BB49-9EA1-D064B0A6ED07}" destId="{D6C01EED-E3CF-3745-8CA0-F3295EDB9B9E}" srcOrd="40" destOrd="0" presId="urn:microsoft.com/office/officeart/2008/layout/LinedList"/>
    <dgm:cxn modelId="{9283E765-517A-204F-BB2D-78E97D2C16E6}" type="presParOf" srcId="{D78E9F60-5A19-BB49-9EA1-D064B0A6ED07}" destId="{79E950B2-B6DF-D641-9E94-1CC54A255397}" srcOrd="41" destOrd="0" presId="urn:microsoft.com/office/officeart/2008/layout/LinedList"/>
    <dgm:cxn modelId="{BCBD09C2-2A69-3847-8587-AAAEB44C79B2}" type="presParOf" srcId="{79E950B2-B6DF-D641-9E94-1CC54A255397}" destId="{CA9BEDAB-2638-2646-B225-9441155BF7C7}" srcOrd="0" destOrd="0" presId="urn:microsoft.com/office/officeart/2008/layout/LinedList"/>
    <dgm:cxn modelId="{157B93E3-77E8-264B-96AB-5161197B5DEB}" type="presParOf" srcId="{79E950B2-B6DF-D641-9E94-1CC54A255397}" destId="{20DC7BAE-DF9E-8847-94C8-6C87460E06D8}" srcOrd="1" destOrd="0" presId="urn:microsoft.com/office/officeart/2008/layout/LinedList"/>
    <dgm:cxn modelId="{2EE242F0-35AC-D642-A6DF-0F6E3DF42A16}" type="presParOf" srcId="{D78E9F60-5A19-BB49-9EA1-D064B0A6ED07}" destId="{5371163D-7960-314E-B046-480B3CB49F13}" srcOrd="42" destOrd="0" presId="urn:microsoft.com/office/officeart/2008/layout/LinedList"/>
    <dgm:cxn modelId="{66257865-A3E4-F840-9865-D830867EE8FB}" type="presParOf" srcId="{D78E9F60-5A19-BB49-9EA1-D064B0A6ED07}" destId="{337C5A17-0E6C-3848-B649-52922B03AB67}" srcOrd="43" destOrd="0" presId="urn:microsoft.com/office/officeart/2008/layout/LinedList"/>
    <dgm:cxn modelId="{523AA780-E061-C840-928A-AED765F4C9C9}" type="presParOf" srcId="{337C5A17-0E6C-3848-B649-52922B03AB67}" destId="{9FCE0833-B285-D048-BBCB-33FD0C5C61AF}" srcOrd="0" destOrd="0" presId="urn:microsoft.com/office/officeart/2008/layout/LinedList"/>
    <dgm:cxn modelId="{19A52B15-2E44-3245-9871-165C3BE99E0E}" type="presParOf" srcId="{337C5A17-0E6C-3848-B649-52922B03AB67}" destId="{7B88DB62-4C34-C34B-922A-908ADD469412}" srcOrd="1" destOrd="0" presId="urn:microsoft.com/office/officeart/2008/layout/LinedList"/>
    <dgm:cxn modelId="{907A02FA-6CFD-F442-89FA-4A899EE53D57}" type="presParOf" srcId="{D78E9F60-5A19-BB49-9EA1-D064B0A6ED07}" destId="{DCD8B252-9103-FF46-8B7C-2FD674C62C0F}" srcOrd="44" destOrd="0" presId="urn:microsoft.com/office/officeart/2008/layout/LinedList"/>
    <dgm:cxn modelId="{400273B2-478F-1446-8E2D-6C30E146B9C9}" type="presParOf" srcId="{D78E9F60-5A19-BB49-9EA1-D064B0A6ED07}" destId="{6C751671-F488-2045-BE0F-690BF17996F7}" srcOrd="45" destOrd="0" presId="urn:microsoft.com/office/officeart/2008/layout/LinedList"/>
    <dgm:cxn modelId="{A8D2080F-D8CD-0A46-B505-BBF6DD689CA9}" type="presParOf" srcId="{6C751671-F488-2045-BE0F-690BF17996F7}" destId="{E3FEAA21-4527-BA47-91BA-4454CA1187C0}" srcOrd="0" destOrd="0" presId="urn:microsoft.com/office/officeart/2008/layout/LinedList"/>
    <dgm:cxn modelId="{10C7A58D-8D5F-7245-9864-B3099637EEE6}" type="presParOf" srcId="{6C751671-F488-2045-BE0F-690BF17996F7}" destId="{4E221260-8055-974B-ABDF-E6A9CC8FBDA7}" srcOrd="1" destOrd="0" presId="urn:microsoft.com/office/officeart/2008/layout/LinedList"/>
    <dgm:cxn modelId="{4FD56B73-009A-8347-BC71-200900100344}" type="presParOf" srcId="{D78E9F60-5A19-BB49-9EA1-D064B0A6ED07}" destId="{F3AA70E2-7F60-384C-A460-F6621904B41D}" srcOrd="46" destOrd="0" presId="urn:microsoft.com/office/officeart/2008/layout/LinedList"/>
    <dgm:cxn modelId="{44672130-1489-B947-9DF9-09BB6959D784}" type="presParOf" srcId="{D78E9F60-5A19-BB49-9EA1-D064B0A6ED07}" destId="{3F46CBEA-6A94-F945-8669-4315C1BF2B83}" srcOrd="47" destOrd="0" presId="urn:microsoft.com/office/officeart/2008/layout/LinedList"/>
    <dgm:cxn modelId="{2F2262E0-6C8B-304E-978C-DFFEDE2B2A9A}" type="presParOf" srcId="{3F46CBEA-6A94-F945-8669-4315C1BF2B83}" destId="{7B9B12BC-D332-0D48-A449-EA2C7CFFC49B}" srcOrd="0" destOrd="0" presId="urn:microsoft.com/office/officeart/2008/layout/LinedList"/>
    <dgm:cxn modelId="{FF97DCA6-9468-5B48-A337-F7D8DA6B620D}" type="presParOf" srcId="{3F46CBEA-6A94-F945-8669-4315C1BF2B83}" destId="{BFF84E10-C2C6-9D4A-B616-39DBDFECC1DE}" srcOrd="1" destOrd="0" presId="urn:microsoft.com/office/officeart/2008/layout/LinedList"/>
    <dgm:cxn modelId="{C20FF609-26FC-784C-978B-0D5631DBB7A6}" type="presParOf" srcId="{D78E9F60-5A19-BB49-9EA1-D064B0A6ED07}" destId="{77933C2C-E429-D347-835F-FF43BA2F8C81}" srcOrd="48" destOrd="0" presId="urn:microsoft.com/office/officeart/2008/layout/LinedList"/>
    <dgm:cxn modelId="{FA7EA9BE-A9FC-D044-A1DF-72FCE8B28AC7}" type="presParOf" srcId="{D78E9F60-5A19-BB49-9EA1-D064B0A6ED07}" destId="{B6CCEF88-D55B-EF4A-89B7-915209BEBDFC}" srcOrd="49" destOrd="0" presId="urn:microsoft.com/office/officeart/2008/layout/LinedList"/>
    <dgm:cxn modelId="{A7FB8ECB-F047-554D-AC64-3BB1E8F822DC}" type="presParOf" srcId="{B6CCEF88-D55B-EF4A-89B7-915209BEBDFC}" destId="{DC20724B-AA44-9C42-91F1-F0A2994D5C0F}" srcOrd="0" destOrd="0" presId="urn:microsoft.com/office/officeart/2008/layout/LinedList"/>
    <dgm:cxn modelId="{39360F1C-93A8-6C49-9705-43999150A3B8}" type="presParOf" srcId="{B6CCEF88-D55B-EF4A-89B7-915209BEBDFC}" destId="{056C185C-DF93-E445-B450-BCE08BA78778}" srcOrd="1" destOrd="0" presId="urn:microsoft.com/office/officeart/2008/layout/LinedList"/>
    <dgm:cxn modelId="{5AC414D4-F7E7-5F47-AEA4-432D4C7197B3}" type="presParOf" srcId="{D78E9F60-5A19-BB49-9EA1-D064B0A6ED07}" destId="{249B9125-5846-A945-87DE-C0B241DE91DA}" srcOrd="50" destOrd="0" presId="urn:microsoft.com/office/officeart/2008/layout/LinedList"/>
    <dgm:cxn modelId="{C036B491-01D8-E747-9BA3-E82C545EF42A}" type="presParOf" srcId="{D78E9F60-5A19-BB49-9EA1-D064B0A6ED07}" destId="{1609768B-2C6E-2847-9A93-A02A7DDA6882}" srcOrd="51" destOrd="0" presId="urn:microsoft.com/office/officeart/2008/layout/LinedList"/>
    <dgm:cxn modelId="{709C90E4-930D-5848-A720-A348385B6469}" type="presParOf" srcId="{1609768B-2C6E-2847-9A93-A02A7DDA6882}" destId="{E86D678F-C101-CB48-B3C9-3F74DED3ABAA}" srcOrd="0" destOrd="0" presId="urn:microsoft.com/office/officeart/2008/layout/LinedList"/>
    <dgm:cxn modelId="{42C03AEA-3FEC-BC4B-9B67-8BFA7C134DC0}" type="presParOf" srcId="{1609768B-2C6E-2847-9A93-A02A7DDA6882}" destId="{0E0C10F2-9AAB-F144-8630-B50634F57857}" srcOrd="1" destOrd="0" presId="urn:microsoft.com/office/officeart/2008/layout/LinedList"/>
    <dgm:cxn modelId="{F6A57C1B-01AC-D14B-AF2B-736A576DFE1A}" type="presParOf" srcId="{D78E9F60-5A19-BB49-9EA1-D064B0A6ED07}" destId="{6D69B101-CBA2-3844-9F18-7FAF28DFE70F}" srcOrd="52" destOrd="0" presId="urn:microsoft.com/office/officeart/2008/layout/LinedList"/>
    <dgm:cxn modelId="{026D4675-95C7-F746-91B6-0DF42CB83703}" type="presParOf" srcId="{D78E9F60-5A19-BB49-9EA1-D064B0A6ED07}" destId="{D048D260-750C-D046-9E54-8E68D8306541}" srcOrd="53" destOrd="0" presId="urn:microsoft.com/office/officeart/2008/layout/LinedList"/>
    <dgm:cxn modelId="{80DF9E9C-0840-854B-A20C-7075F19CE329}" type="presParOf" srcId="{D048D260-750C-D046-9E54-8E68D8306541}" destId="{CD91DBF6-7656-0E41-9ACF-5443EAA7A2A4}" srcOrd="0" destOrd="0" presId="urn:microsoft.com/office/officeart/2008/layout/LinedList"/>
    <dgm:cxn modelId="{5F57A758-79F5-0845-9866-77C227876943}" type="presParOf" srcId="{D048D260-750C-D046-9E54-8E68D8306541}" destId="{7D07CFA3-1D5A-D549-9E04-FD3E0F32F8A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71E25-D500-C343-9A83-FF8566BC976A}">
      <dsp:nvSpPr>
        <dsp:cNvPr id="0" name=""/>
        <dsp:cNvSpPr/>
      </dsp:nvSpPr>
      <dsp:spPr>
        <a:xfrm>
          <a:off x="0" y="2902"/>
          <a:ext cx="7240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BEF33-3BCA-B245-8246-6F16538BDF43}">
      <dsp:nvSpPr>
        <dsp:cNvPr id="0" name=""/>
        <dsp:cNvSpPr/>
      </dsp:nvSpPr>
      <dsp:spPr>
        <a:xfrm>
          <a:off x="0" y="2902"/>
          <a:ext cx="7240146" cy="494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Font typeface="+mj-lt"/>
            <a:buNone/>
          </a:pPr>
          <a:r>
            <a:rPr lang="en-US" sz="1200" b="1" i="1" u="none" strike="noStrike" kern="1200" dirty="0">
              <a:solidFill>
                <a:srgbClr val="000000"/>
              </a:solidFill>
              <a:effectLst/>
            </a:rPr>
            <a:t>"Adopting Agile principles can accelerate AI development, but it’s critical to maintain executive alignment to avoid strategic drift." </a:t>
          </a:r>
          <a:r>
            <a:rPr lang="en-US" sz="1200" b="0" i="1" u="none" strike="noStrike" kern="1200" dirty="0">
              <a:solidFill>
                <a:srgbClr val="000000"/>
              </a:solidFill>
              <a:effectLst/>
            </a:rPr>
            <a:t>- </a:t>
          </a:r>
          <a:r>
            <a:rPr lang="en-US" sz="1200" b="0" i="0" u="none" strike="noStrike" kern="1200" dirty="0">
              <a:solidFill>
                <a:srgbClr val="000000"/>
              </a:solidFill>
              <a:effectLst/>
            </a:rPr>
            <a:t>Dan Montagna</a:t>
          </a:r>
          <a:endParaRPr lang="en-US" sz="1200" b="0" kern="1200" dirty="0"/>
        </a:p>
      </dsp:txBody>
      <dsp:txXfrm>
        <a:off x="0" y="2902"/>
        <a:ext cx="7240146" cy="494816"/>
      </dsp:txXfrm>
    </dsp:sp>
    <dsp:sp modelId="{1EFA7794-C626-6E43-9C6E-9EB26420F3F7}">
      <dsp:nvSpPr>
        <dsp:cNvPr id="0" name=""/>
        <dsp:cNvSpPr/>
      </dsp:nvSpPr>
      <dsp:spPr>
        <a:xfrm>
          <a:off x="0" y="497718"/>
          <a:ext cx="7240146" cy="0"/>
        </a:xfrm>
        <a:prstGeom prst="line">
          <a:avLst/>
        </a:prstGeom>
        <a:solidFill>
          <a:schemeClr val="accent2">
            <a:hueOff val="104664"/>
            <a:satOff val="-720"/>
            <a:lumOff val="3369"/>
            <a:alphaOff val="0"/>
          </a:schemeClr>
        </a:solidFill>
        <a:ln w="12700" cap="flat" cmpd="sng" algn="ctr">
          <a:solidFill>
            <a:schemeClr val="accent2">
              <a:hueOff val="104664"/>
              <a:satOff val="-720"/>
              <a:lumOff val="33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AD4458-5CC9-3048-83D2-C6A458C29D36}">
      <dsp:nvSpPr>
        <dsp:cNvPr id="0" name=""/>
        <dsp:cNvSpPr/>
      </dsp:nvSpPr>
      <dsp:spPr>
        <a:xfrm>
          <a:off x="0" y="497718"/>
          <a:ext cx="7240146" cy="494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Font typeface="+mj-lt"/>
            <a:buNone/>
          </a:pPr>
          <a:endParaRPr lang="en-US" sz="1200" kern="1200" dirty="0"/>
        </a:p>
      </dsp:txBody>
      <dsp:txXfrm>
        <a:off x="0" y="497718"/>
        <a:ext cx="7240146" cy="494816"/>
      </dsp:txXfrm>
    </dsp:sp>
    <dsp:sp modelId="{942FA6BE-F4D1-B84E-875A-3DC79BFD9B4C}">
      <dsp:nvSpPr>
        <dsp:cNvPr id="0" name=""/>
        <dsp:cNvSpPr/>
      </dsp:nvSpPr>
      <dsp:spPr>
        <a:xfrm>
          <a:off x="0" y="992534"/>
          <a:ext cx="7240146" cy="0"/>
        </a:xfrm>
        <a:prstGeom prst="line">
          <a:avLst/>
        </a:prstGeom>
        <a:solidFill>
          <a:schemeClr val="accent2">
            <a:hueOff val="209328"/>
            <a:satOff val="-1441"/>
            <a:lumOff val="6738"/>
            <a:alphaOff val="0"/>
          </a:schemeClr>
        </a:solidFill>
        <a:ln w="12700" cap="flat" cmpd="sng" algn="ctr">
          <a:solidFill>
            <a:schemeClr val="accent2">
              <a:hueOff val="209328"/>
              <a:satOff val="-1441"/>
              <a:lumOff val="67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3E86E-6561-794E-B365-5393B914A684}">
      <dsp:nvSpPr>
        <dsp:cNvPr id="0" name=""/>
        <dsp:cNvSpPr/>
      </dsp:nvSpPr>
      <dsp:spPr>
        <a:xfrm>
          <a:off x="0" y="992534"/>
          <a:ext cx="7240146" cy="494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b="1" kern="1200" dirty="0"/>
            <a:t>Why is flexibility crucial for AI 2025?</a:t>
          </a:r>
          <a:endParaRPr lang="en-US" sz="1200" kern="1200" dirty="0"/>
        </a:p>
      </dsp:txBody>
      <dsp:txXfrm>
        <a:off x="0" y="992534"/>
        <a:ext cx="7240146" cy="494816"/>
      </dsp:txXfrm>
    </dsp:sp>
    <dsp:sp modelId="{82D493FB-942F-3C47-A886-481F5FABD972}">
      <dsp:nvSpPr>
        <dsp:cNvPr id="0" name=""/>
        <dsp:cNvSpPr/>
      </dsp:nvSpPr>
      <dsp:spPr>
        <a:xfrm>
          <a:off x="0" y="1487351"/>
          <a:ext cx="7240146" cy="0"/>
        </a:xfrm>
        <a:prstGeom prst="line">
          <a:avLst/>
        </a:prstGeom>
        <a:solidFill>
          <a:schemeClr val="accent2">
            <a:hueOff val="313991"/>
            <a:satOff val="-2161"/>
            <a:lumOff val="10107"/>
            <a:alphaOff val="0"/>
          </a:schemeClr>
        </a:solidFill>
        <a:ln w="12700" cap="flat" cmpd="sng" algn="ctr">
          <a:solidFill>
            <a:schemeClr val="accent2">
              <a:hueOff val="313991"/>
              <a:satOff val="-2161"/>
              <a:lumOff val="101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CBF76F-5D7D-B444-80AE-7EE8FE75016F}">
      <dsp:nvSpPr>
        <dsp:cNvPr id="0" name=""/>
        <dsp:cNvSpPr/>
      </dsp:nvSpPr>
      <dsp:spPr>
        <a:xfrm>
          <a:off x="0" y="1487351"/>
          <a:ext cx="7240146" cy="494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kern="1200" dirty="0"/>
            <a:t>The project involves integrating tools across diverse business units with competing interests. Agile allows adjustments based on evolving stakeholder needs and feedback, reducing resistance.</a:t>
          </a:r>
        </a:p>
      </dsp:txBody>
      <dsp:txXfrm>
        <a:off x="0" y="1487351"/>
        <a:ext cx="7240146" cy="494816"/>
      </dsp:txXfrm>
    </dsp:sp>
    <dsp:sp modelId="{F9D77041-D85E-1749-848C-9C336348B7F8}">
      <dsp:nvSpPr>
        <dsp:cNvPr id="0" name=""/>
        <dsp:cNvSpPr/>
      </dsp:nvSpPr>
      <dsp:spPr>
        <a:xfrm>
          <a:off x="0" y="1982167"/>
          <a:ext cx="7240146" cy="0"/>
        </a:xfrm>
        <a:prstGeom prst="line">
          <a:avLst/>
        </a:prstGeom>
        <a:solidFill>
          <a:schemeClr val="accent2">
            <a:hueOff val="418655"/>
            <a:satOff val="-2881"/>
            <a:lumOff val="13476"/>
            <a:alphaOff val="0"/>
          </a:schemeClr>
        </a:solidFill>
        <a:ln w="12700" cap="flat" cmpd="sng" algn="ctr">
          <a:solidFill>
            <a:schemeClr val="accent2">
              <a:hueOff val="418655"/>
              <a:satOff val="-2881"/>
              <a:lumOff val="134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ABDC76-097D-494A-9371-2696837A7AD0}">
      <dsp:nvSpPr>
        <dsp:cNvPr id="0" name=""/>
        <dsp:cNvSpPr/>
      </dsp:nvSpPr>
      <dsp:spPr>
        <a:xfrm>
          <a:off x="0" y="1982167"/>
          <a:ext cx="7240146" cy="494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b="1" kern="1200"/>
            <a:t>Why does stakeholder involvement matter?</a:t>
          </a:r>
          <a:endParaRPr lang="en-US" sz="1200" kern="1200"/>
        </a:p>
      </dsp:txBody>
      <dsp:txXfrm>
        <a:off x="0" y="1982167"/>
        <a:ext cx="7240146" cy="494816"/>
      </dsp:txXfrm>
    </dsp:sp>
    <dsp:sp modelId="{0427FFBF-99DE-224A-BE09-E5377D7B61B1}">
      <dsp:nvSpPr>
        <dsp:cNvPr id="0" name=""/>
        <dsp:cNvSpPr/>
      </dsp:nvSpPr>
      <dsp:spPr>
        <a:xfrm>
          <a:off x="0" y="2476983"/>
          <a:ext cx="7240146" cy="0"/>
        </a:xfrm>
        <a:prstGeom prst="line">
          <a:avLst/>
        </a:prstGeom>
        <a:solidFill>
          <a:schemeClr val="accent2">
            <a:hueOff val="523319"/>
            <a:satOff val="-3602"/>
            <a:lumOff val="16845"/>
            <a:alphaOff val="0"/>
          </a:schemeClr>
        </a:solidFill>
        <a:ln w="12700" cap="flat" cmpd="sng" algn="ctr">
          <a:solidFill>
            <a:schemeClr val="accent2">
              <a:hueOff val="523319"/>
              <a:satOff val="-3602"/>
              <a:lumOff val="168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8AC9EF-C20D-F041-A9EA-F6480A40F2F2}">
      <dsp:nvSpPr>
        <dsp:cNvPr id="0" name=""/>
        <dsp:cNvSpPr/>
      </dsp:nvSpPr>
      <dsp:spPr>
        <a:xfrm>
          <a:off x="0" y="2476983"/>
          <a:ext cx="7240146" cy="494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kern="1200"/>
            <a:t>Business unit leaders have historically been proud of their tools. Agile emphasizes stakeholder engagement, fostering collaboration and minimizing resistance to change.</a:t>
          </a:r>
        </a:p>
      </dsp:txBody>
      <dsp:txXfrm>
        <a:off x="0" y="2476983"/>
        <a:ext cx="7240146" cy="494816"/>
      </dsp:txXfrm>
    </dsp:sp>
    <dsp:sp modelId="{38DE7584-E4CB-9742-9A00-B43E06BAEDA4}">
      <dsp:nvSpPr>
        <dsp:cNvPr id="0" name=""/>
        <dsp:cNvSpPr/>
      </dsp:nvSpPr>
      <dsp:spPr>
        <a:xfrm>
          <a:off x="0" y="2971800"/>
          <a:ext cx="7240146" cy="0"/>
        </a:xfrm>
        <a:prstGeom prst="line">
          <a:avLst/>
        </a:prstGeom>
        <a:solidFill>
          <a:schemeClr val="accent2">
            <a:hueOff val="627983"/>
            <a:satOff val="-4322"/>
            <a:lumOff val="20214"/>
            <a:alphaOff val="0"/>
          </a:schemeClr>
        </a:solidFill>
        <a:ln w="12700" cap="flat" cmpd="sng" algn="ctr">
          <a:solidFill>
            <a:schemeClr val="accent2">
              <a:hueOff val="627983"/>
              <a:satOff val="-4322"/>
              <a:lumOff val="202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AC4681-ACDE-034B-9F04-4EA8459B4D4A}">
      <dsp:nvSpPr>
        <dsp:cNvPr id="0" name=""/>
        <dsp:cNvSpPr/>
      </dsp:nvSpPr>
      <dsp:spPr>
        <a:xfrm>
          <a:off x="0" y="2971800"/>
          <a:ext cx="7240146" cy="494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b="1" kern="1200"/>
            <a:t>Why is iterative development needed?</a:t>
          </a:r>
          <a:endParaRPr lang="en-US" sz="1200" kern="1200"/>
        </a:p>
      </dsp:txBody>
      <dsp:txXfrm>
        <a:off x="0" y="2971800"/>
        <a:ext cx="7240146" cy="494816"/>
      </dsp:txXfrm>
    </dsp:sp>
    <dsp:sp modelId="{7BBD01C5-FEC6-A044-B38B-BE245960D21E}">
      <dsp:nvSpPr>
        <dsp:cNvPr id="0" name=""/>
        <dsp:cNvSpPr/>
      </dsp:nvSpPr>
      <dsp:spPr>
        <a:xfrm>
          <a:off x="0" y="3466616"/>
          <a:ext cx="7240146" cy="0"/>
        </a:xfrm>
        <a:prstGeom prst="line">
          <a:avLst/>
        </a:prstGeom>
        <a:solidFill>
          <a:schemeClr val="accent2">
            <a:hueOff val="732646"/>
            <a:satOff val="-5043"/>
            <a:lumOff val="23583"/>
            <a:alphaOff val="0"/>
          </a:schemeClr>
        </a:solidFill>
        <a:ln w="12700" cap="flat" cmpd="sng" algn="ctr">
          <a:solidFill>
            <a:schemeClr val="accent2">
              <a:hueOff val="732646"/>
              <a:satOff val="-5043"/>
              <a:lumOff val="235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F7412-7F70-884E-A8CB-6A042BA73919}">
      <dsp:nvSpPr>
        <dsp:cNvPr id="0" name=""/>
        <dsp:cNvSpPr/>
      </dsp:nvSpPr>
      <dsp:spPr>
        <a:xfrm>
          <a:off x="0" y="3466616"/>
          <a:ext cx="7240146" cy="494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kern="1200"/>
            <a:t>TPZ is known for delivering standardized schedules. Agile enables iterative reviews, ensuring client requirements are integrated, and outputs align with the Company’s needs.</a:t>
          </a:r>
        </a:p>
      </dsp:txBody>
      <dsp:txXfrm>
        <a:off x="0" y="3466616"/>
        <a:ext cx="7240146" cy="494816"/>
      </dsp:txXfrm>
    </dsp:sp>
    <dsp:sp modelId="{014C0F16-7523-194C-A6D7-67F5AEC704F6}">
      <dsp:nvSpPr>
        <dsp:cNvPr id="0" name=""/>
        <dsp:cNvSpPr/>
      </dsp:nvSpPr>
      <dsp:spPr>
        <a:xfrm>
          <a:off x="0" y="3961432"/>
          <a:ext cx="7240146" cy="0"/>
        </a:xfrm>
        <a:prstGeom prst="line">
          <a:avLst/>
        </a:prstGeom>
        <a:solidFill>
          <a:schemeClr val="accent2">
            <a:hueOff val="837310"/>
            <a:satOff val="-5763"/>
            <a:lumOff val="26952"/>
            <a:alphaOff val="0"/>
          </a:schemeClr>
        </a:solidFill>
        <a:ln w="12700" cap="flat" cmpd="sng" algn="ctr">
          <a:solidFill>
            <a:schemeClr val="accent2">
              <a:hueOff val="837310"/>
              <a:satOff val="-5763"/>
              <a:lumOff val="269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809BAA-E42A-CE4B-B0FD-93FC5729681B}">
      <dsp:nvSpPr>
        <dsp:cNvPr id="0" name=""/>
        <dsp:cNvSpPr/>
      </dsp:nvSpPr>
      <dsp:spPr>
        <a:xfrm>
          <a:off x="0" y="3961432"/>
          <a:ext cx="7240146" cy="494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b="1" kern="1200"/>
            <a:t>Why is managing uncertainty important?</a:t>
          </a:r>
          <a:endParaRPr lang="en-US" sz="1200" kern="1200"/>
        </a:p>
      </dsp:txBody>
      <dsp:txXfrm>
        <a:off x="0" y="3961432"/>
        <a:ext cx="7240146" cy="494816"/>
      </dsp:txXfrm>
    </dsp:sp>
    <dsp:sp modelId="{4100611B-0EDF-D74B-AADD-1FA295FB3861}">
      <dsp:nvSpPr>
        <dsp:cNvPr id="0" name=""/>
        <dsp:cNvSpPr/>
      </dsp:nvSpPr>
      <dsp:spPr>
        <a:xfrm>
          <a:off x="0" y="4456248"/>
          <a:ext cx="7240146" cy="0"/>
        </a:xfrm>
        <a:prstGeom prst="line">
          <a:avLst/>
        </a:prstGeom>
        <a:solidFill>
          <a:schemeClr val="accent2">
            <a:hueOff val="941974"/>
            <a:satOff val="-6483"/>
            <a:lumOff val="30321"/>
            <a:alphaOff val="0"/>
          </a:schemeClr>
        </a:solidFill>
        <a:ln w="12700" cap="flat" cmpd="sng" algn="ctr">
          <a:solidFill>
            <a:schemeClr val="accent2">
              <a:hueOff val="941974"/>
              <a:satOff val="-6483"/>
              <a:lumOff val="303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BBE3A8-8C5B-8D4D-AF2B-556E937DE756}">
      <dsp:nvSpPr>
        <dsp:cNvPr id="0" name=""/>
        <dsp:cNvSpPr/>
      </dsp:nvSpPr>
      <dsp:spPr>
        <a:xfrm>
          <a:off x="0" y="4456248"/>
          <a:ext cx="7240146" cy="494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kern="1200"/>
            <a:t>With upcoming layoffs and potential friction, Agile’s adaptive nature helps handle unforeseen challenges and ensures a smooth transition during organizational restructuring.</a:t>
          </a:r>
        </a:p>
      </dsp:txBody>
      <dsp:txXfrm>
        <a:off x="0" y="4456248"/>
        <a:ext cx="7240146" cy="494816"/>
      </dsp:txXfrm>
    </dsp:sp>
    <dsp:sp modelId="{F6AAF37B-D2E4-AD46-9222-05B41E99B8A8}">
      <dsp:nvSpPr>
        <dsp:cNvPr id="0" name=""/>
        <dsp:cNvSpPr/>
      </dsp:nvSpPr>
      <dsp:spPr>
        <a:xfrm>
          <a:off x="0" y="4951065"/>
          <a:ext cx="7240146" cy="0"/>
        </a:xfrm>
        <a:prstGeom prst="line">
          <a:avLst/>
        </a:prstGeom>
        <a:solidFill>
          <a:schemeClr val="accent2">
            <a:hueOff val="1046637"/>
            <a:satOff val="-7204"/>
            <a:lumOff val="33690"/>
            <a:alphaOff val="0"/>
          </a:schemeClr>
        </a:solidFill>
        <a:ln w="12700" cap="flat" cmpd="sng" algn="ctr">
          <a:solidFill>
            <a:schemeClr val="accent2">
              <a:hueOff val="1046637"/>
              <a:satOff val="-7204"/>
              <a:lumOff val="336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92E5A9-D9C6-C54C-AC59-0065E533953B}">
      <dsp:nvSpPr>
        <dsp:cNvPr id="0" name=""/>
        <dsp:cNvSpPr/>
      </dsp:nvSpPr>
      <dsp:spPr>
        <a:xfrm>
          <a:off x="0" y="4951065"/>
          <a:ext cx="7240146" cy="494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b="1" kern="1200"/>
            <a:t>Why prioritize deliverables that impress stakeholders?</a:t>
          </a:r>
          <a:endParaRPr lang="en-US" sz="1200" kern="1200"/>
        </a:p>
      </dsp:txBody>
      <dsp:txXfrm>
        <a:off x="0" y="4951065"/>
        <a:ext cx="7240146" cy="494816"/>
      </dsp:txXfrm>
    </dsp:sp>
    <dsp:sp modelId="{A377DC3A-C281-984D-85EF-C0F0CD62EF8E}">
      <dsp:nvSpPr>
        <dsp:cNvPr id="0" name=""/>
        <dsp:cNvSpPr/>
      </dsp:nvSpPr>
      <dsp:spPr>
        <a:xfrm>
          <a:off x="0" y="5445881"/>
          <a:ext cx="7240146" cy="0"/>
        </a:xfrm>
        <a:prstGeom prst="line">
          <a:avLst/>
        </a:prstGeom>
        <a:solidFill>
          <a:schemeClr val="accent2">
            <a:hueOff val="1151301"/>
            <a:satOff val="-7924"/>
            <a:lumOff val="37059"/>
            <a:alphaOff val="0"/>
          </a:schemeClr>
        </a:solidFill>
        <a:ln w="12700" cap="flat" cmpd="sng" algn="ctr">
          <a:solidFill>
            <a:schemeClr val="accent2">
              <a:hueOff val="1151301"/>
              <a:satOff val="-7924"/>
              <a:lumOff val="3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8CD160-0454-0A47-A3E2-516B1FB29C12}">
      <dsp:nvSpPr>
        <dsp:cNvPr id="0" name=""/>
        <dsp:cNvSpPr/>
      </dsp:nvSpPr>
      <dsp:spPr>
        <a:xfrm>
          <a:off x="0" y="5445881"/>
          <a:ext cx="7240146" cy="494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kern="1200"/>
            <a:t>AI 2025’s dashboard must appeal to executives and Wall Street. Agile’s focus on delivering value early allows showcasing incremental results, building confidence and momentum.</a:t>
          </a:r>
        </a:p>
      </dsp:txBody>
      <dsp:txXfrm>
        <a:off x="0" y="5445881"/>
        <a:ext cx="7240146" cy="494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F64E9-1773-4184-8AA3-9CB8E4ACB983}">
      <dsp:nvSpPr>
        <dsp:cNvPr id="0" name=""/>
        <dsp:cNvSpPr/>
      </dsp:nvSpPr>
      <dsp:spPr>
        <a:xfrm>
          <a:off x="14472" y="139785"/>
          <a:ext cx="851144" cy="851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1D7885-7301-4E77-9F66-7FFD4F0FB538}">
      <dsp:nvSpPr>
        <dsp:cNvPr id="0" name=""/>
        <dsp:cNvSpPr/>
      </dsp:nvSpPr>
      <dsp:spPr>
        <a:xfrm>
          <a:off x="14472" y="1159045"/>
          <a:ext cx="2431841" cy="3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1. Pre-Merger Impact KPIs</a:t>
          </a:r>
          <a:endParaRPr lang="en-US" sz="1400" kern="1200"/>
        </a:p>
      </dsp:txBody>
      <dsp:txXfrm>
        <a:off x="14472" y="1159045"/>
        <a:ext cx="2431841" cy="398974"/>
      </dsp:txXfrm>
    </dsp:sp>
    <dsp:sp modelId="{4E529063-704C-4DA6-AE0E-E4236A9549A5}">
      <dsp:nvSpPr>
        <dsp:cNvPr id="0" name=""/>
        <dsp:cNvSpPr/>
      </dsp:nvSpPr>
      <dsp:spPr>
        <a:xfrm>
          <a:off x="14472" y="1636212"/>
          <a:ext cx="2431841" cy="241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i="0" kern="1200"/>
            <a:t>Integration Readiness Score</a:t>
          </a:r>
          <a:r>
            <a:rPr lang="en-US" sz="1100" b="0" i="0" kern="1200"/>
            <a:t>: Assesses the preparedness of AI 2025 to consolidate demand forecasting across both business units, ensuring a unified system is in place before Q3.</a:t>
          </a:r>
          <a:endParaRPr lang="en-US" sz="1100" kern="1200"/>
        </a:p>
        <a:p>
          <a:pPr marL="0" lvl="0" indent="0" algn="l" defTabSz="488950">
            <a:lnSpc>
              <a:spcPct val="90000"/>
            </a:lnSpc>
            <a:spcBef>
              <a:spcPct val="0"/>
            </a:spcBef>
            <a:spcAft>
              <a:spcPct val="35000"/>
            </a:spcAft>
            <a:buNone/>
          </a:pPr>
          <a:r>
            <a:rPr lang="en-US" sz="1100" b="1" i="0" kern="1200"/>
            <a:t>Forecast Accuracy Alignment</a:t>
          </a:r>
          <a:r>
            <a:rPr lang="en-US" sz="1100" b="0" i="0" kern="1200"/>
            <a:t>: Monitors the synchronization of forecasting methods and results between the current and competitor’s tools (target: &lt;3% deviation).</a:t>
          </a:r>
          <a:endParaRPr lang="en-US" sz="1100" kern="1200"/>
        </a:p>
        <a:p>
          <a:pPr marL="0" lvl="0" indent="0" algn="l" defTabSz="488950">
            <a:lnSpc>
              <a:spcPct val="90000"/>
            </a:lnSpc>
            <a:spcBef>
              <a:spcPct val="0"/>
            </a:spcBef>
            <a:spcAft>
              <a:spcPct val="35000"/>
            </a:spcAft>
            <a:buNone/>
          </a:pPr>
          <a:r>
            <a:rPr lang="en-US" sz="1100" b="1" i="0" kern="1200"/>
            <a:t>Executive Dashboard Showcase Readiness</a:t>
          </a:r>
          <a:r>
            <a:rPr lang="en-US" sz="1100" b="0" i="0" kern="1200"/>
            <a:t>: Tracks the readiness of the executive dashboard for use in merger discussions to demonstrate technological superiority.</a:t>
          </a:r>
          <a:endParaRPr lang="en-US" sz="1100" kern="1200"/>
        </a:p>
      </dsp:txBody>
      <dsp:txXfrm>
        <a:off x="14472" y="1636212"/>
        <a:ext cx="2431841" cy="2413230"/>
      </dsp:txXfrm>
    </dsp:sp>
    <dsp:sp modelId="{5C6D5818-E523-4EBB-A4EE-D98D982E2EB0}">
      <dsp:nvSpPr>
        <dsp:cNvPr id="0" name=""/>
        <dsp:cNvSpPr/>
      </dsp:nvSpPr>
      <dsp:spPr>
        <a:xfrm>
          <a:off x="2871886" y="139785"/>
          <a:ext cx="851144" cy="851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1F54F2-18B0-4064-AABF-5ADFA3BE68FF}">
      <dsp:nvSpPr>
        <dsp:cNvPr id="0" name=""/>
        <dsp:cNvSpPr/>
      </dsp:nvSpPr>
      <dsp:spPr>
        <a:xfrm>
          <a:off x="2871886" y="1159045"/>
          <a:ext cx="2431841" cy="3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2. Financial and Operational Synergy KPIs</a:t>
          </a:r>
          <a:endParaRPr lang="en-US" sz="1400" kern="1200"/>
        </a:p>
      </dsp:txBody>
      <dsp:txXfrm>
        <a:off x="2871886" y="1159045"/>
        <a:ext cx="2431841" cy="398974"/>
      </dsp:txXfrm>
    </dsp:sp>
    <dsp:sp modelId="{9481E6F7-685D-4E7A-ABB8-AF3A9299A069}">
      <dsp:nvSpPr>
        <dsp:cNvPr id="0" name=""/>
        <dsp:cNvSpPr/>
      </dsp:nvSpPr>
      <dsp:spPr>
        <a:xfrm>
          <a:off x="2871886" y="1636212"/>
          <a:ext cx="2431841" cy="241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i="0" kern="1200"/>
            <a:t>Cost Reductions Achieved Pre-Merger</a:t>
          </a:r>
          <a:r>
            <a:rPr lang="en-US" sz="1100" b="0" i="0" kern="1200"/>
            <a:t>: Tracks realized savings from layoffs and operational efficiency prior to Q3, showcasing immediate financial benefits of AI 2025.</a:t>
          </a:r>
          <a:endParaRPr lang="en-US" sz="1100" kern="1200"/>
        </a:p>
        <a:p>
          <a:pPr marL="0" lvl="0" indent="0" algn="l" defTabSz="488950">
            <a:lnSpc>
              <a:spcPct val="90000"/>
            </a:lnSpc>
            <a:spcBef>
              <a:spcPct val="0"/>
            </a:spcBef>
            <a:spcAft>
              <a:spcPct val="35000"/>
            </a:spcAft>
            <a:buNone/>
          </a:pPr>
          <a:r>
            <a:rPr lang="en-US" sz="1100" b="1" i="0" kern="1200"/>
            <a:t>Consolidation Savings Rate</a:t>
          </a:r>
          <a:r>
            <a:rPr lang="en-US" sz="1100" b="0" i="0" kern="1200"/>
            <a:t>: Measures cost efficiencies from eliminating redundant tools and processes in both business units.</a:t>
          </a:r>
          <a:endParaRPr lang="en-US" sz="1100" kern="1200"/>
        </a:p>
        <a:p>
          <a:pPr marL="0" lvl="0" indent="0" algn="l" defTabSz="488950">
            <a:lnSpc>
              <a:spcPct val="90000"/>
            </a:lnSpc>
            <a:spcBef>
              <a:spcPct val="0"/>
            </a:spcBef>
            <a:spcAft>
              <a:spcPct val="35000"/>
            </a:spcAft>
            <a:buNone/>
          </a:pPr>
          <a:r>
            <a:rPr lang="en-US" sz="1100" b="1" i="0" kern="1200"/>
            <a:t>Technology Alignment with Competitor Systems</a:t>
          </a:r>
          <a:r>
            <a:rPr lang="en-US" sz="1100" b="0" i="0" kern="1200"/>
            <a:t>: Evaluates the compatibility of AI 2025 with the competitor’s operations to minimize integration challenges post-merger.</a:t>
          </a:r>
          <a:endParaRPr lang="en-US" sz="1100" kern="1200"/>
        </a:p>
      </dsp:txBody>
      <dsp:txXfrm>
        <a:off x="2871886" y="1636212"/>
        <a:ext cx="2431841" cy="2413230"/>
      </dsp:txXfrm>
    </dsp:sp>
    <dsp:sp modelId="{19BA89F8-25E3-40DB-B9E8-FD2C51643AA7}">
      <dsp:nvSpPr>
        <dsp:cNvPr id="0" name=""/>
        <dsp:cNvSpPr/>
      </dsp:nvSpPr>
      <dsp:spPr>
        <a:xfrm>
          <a:off x="5729300" y="139785"/>
          <a:ext cx="851144" cy="851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BDC53-A2EF-4F23-A105-54B16140FEFF}">
      <dsp:nvSpPr>
        <dsp:cNvPr id="0" name=""/>
        <dsp:cNvSpPr/>
      </dsp:nvSpPr>
      <dsp:spPr>
        <a:xfrm>
          <a:off x="5729300" y="1159045"/>
          <a:ext cx="2431841" cy="3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3. Change Management and Organizational KPIs</a:t>
          </a:r>
          <a:endParaRPr lang="en-US" sz="1400" kern="1200"/>
        </a:p>
      </dsp:txBody>
      <dsp:txXfrm>
        <a:off x="5729300" y="1159045"/>
        <a:ext cx="2431841" cy="398974"/>
      </dsp:txXfrm>
    </dsp:sp>
    <dsp:sp modelId="{8F3590FF-4BB2-4773-93F2-A9C4897D6A2B}">
      <dsp:nvSpPr>
        <dsp:cNvPr id="0" name=""/>
        <dsp:cNvSpPr/>
      </dsp:nvSpPr>
      <dsp:spPr>
        <a:xfrm>
          <a:off x="5729300" y="1636212"/>
          <a:ext cx="2431841" cy="241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i="0" kern="1200"/>
            <a:t>Stakeholder Alignment Score</a:t>
          </a:r>
          <a:r>
            <a:rPr lang="en-US" sz="1100" b="0" i="0" kern="1200"/>
            <a:t>: Gauges the level of buy-in from both business units and key merger stakeholders (target: &gt;90% agreement on AI 2025 implementation goals).</a:t>
          </a:r>
          <a:endParaRPr lang="en-US" sz="1100" kern="1200"/>
        </a:p>
        <a:p>
          <a:pPr marL="0" lvl="0" indent="0" algn="l" defTabSz="488950">
            <a:lnSpc>
              <a:spcPct val="90000"/>
            </a:lnSpc>
            <a:spcBef>
              <a:spcPct val="0"/>
            </a:spcBef>
            <a:spcAft>
              <a:spcPct val="35000"/>
            </a:spcAft>
            <a:buNone/>
          </a:pPr>
          <a:r>
            <a:rPr lang="en-US" sz="1100" b="1" i="0" kern="1200"/>
            <a:t>Cross-Business Unit Collaboration Index</a:t>
          </a:r>
          <a:r>
            <a:rPr lang="en-US" sz="1100" b="0" i="0" kern="1200"/>
            <a:t>: Tracks the effectiveness of collaboration between the two business units in unifying forecasting practices under AI 2025.</a:t>
          </a:r>
          <a:endParaRPr lang="en-US" sz="1100" kern="1200"/>
        </a:p>
        <a:p>
          <a:pPr marL="0" lvl="0" indent="0" algn="l" defTabSz="488950">
            <a:lnSpc>
              <a:spcPct val="90000"/>
            </a:lnSpc>
            <a:spcBef>
              <a:spcPct val="0"/>
            </a:spcBef>
            <a:spcAft>
              <a:spcPct val="35000"/>
            </a:spcAft>
            <a:buNone/>
          </a:pPr>
          <a:r>
            <a:rPr lang="en-US" sz="1100" b="1" i="0" kern="1200"/>
            <a:t>Employee Transition Metrics</a:t>
          </a:r>
          <a:r>
            <a:rPr lang="en-US" sz="1100" b="0" i="0" kern="1200"/>
            <a:t>: Monitors the smooth transition of roles affected by the layoffs and their impact on team morale.</a:t>
          </a:r>
          <a:endParaRPr lang="en-US" sz="1100" kern="1200"/>
        </a:p>
      </dsp:txBody>
      <dsp:txXfrm>
        <a:off x="5729300" y="1636212"/>
        <a:ext cx="2431841" cy="2413230"/>
      </dsp:txXfrm>
    </dsp:sp>
    <dsp:sp modelId="{19EFA627-F038-4687-AB6C-9E3C4AC2A439}">
      <dsp:nvSpPr>
        <dsp:cNvPr id="0" name=""/>
        <dsp:cNvSpPr/>
      </dsp:nvSpPr>
      <dsp:spPr>
        <a:xfrm>
          <a:off x="8586714" y="139785"/>
          <a:ext cx="851144" cy="8511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AC804-E6DD-4A3D-8F75-5A26D7AE3E91}">
      <dsp:nvSpPr>
        <dsp:cNvPr id="0" name=""/>
        <dsp:cNvSpPr/>
      </dsp:nvSpPr>
      <dsp:spPr>
        <a:xfrm>
          <a:off x="8586714" y="1159045"/>
          <a:ext cx="2431841" cy="3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4. Project Delivery and Technical KPIs</a:t>
          </a:r>
          <a:endParaRPr lang="en-US" sz="1400" kern="1200"/>
        </a:p>
      </dsp:txBody>
      <dsp:txXfrm>
        <a:off x="8586714" y="1159045"/>
        <a:ext cx="2431841" cy="398974"/>
      </dsp:txXfrm>
    </dsp:sp>
    <dsp:sp modelId="{B48DCC55-47A5-4A4E-8B81-F7754458058B}">
      <dsp:nvSpPr>
        <dsp:cNvPr id="0" name=""/>
        <dsp:cNvSpPr/>
      </dsp:nvSpPr>
      <dsp:spPr>
        <a:xfrm>
          <a:off x="8586714" y="1636212"/>
          <a:ext cx="2431841" cy="241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i="0" kern="1200"/>
            <a:t>On-Time Delivery</a:t>
          </a:r>
          <a:r>
            <a:rPr lang="en-US" sz="1100" b="0" i="0" kern="1200"/>
            <a:t>: Ensures AI 2025 is fully operational by the start of Q3 to align with merger timelines.</a:t>
          </a:r>
          <a:endParaRPr lang="en-US" sz="1100" kern="1200"/>
        </a:p>
        <a:p>
          <a:pPr marL="0" lvl="0" indent="0" algn="l" defTabSz="488950">
            <a:lnSpc>
              <a:spcPct val="90000"/>
            </a:lnSpc>
            <a:spcBef>
              <a:spcPct val="0"/>
            </a:spcBef>
            <a:spcAft>
              <a:spcPct val="35000"/>
            </a:spcAft>
            <a:buNone/>
          </a:pPr>
          <a:r>
            <a:rPr lang="en-US" sz="1100" b="1" i="0" kern="1200"/>
            <a:t>System Reliability</a:t>
          </a:r>
          <a:r>
            <a:rPr lang="en-US" sz="1100" b="0" i="0" kern="1200"/>
            <a:t>: Tracks uptime and error rates post-rollout, ensuring the tool is dependable during critical negotiations.</a:t>
          </a:r>
          <a:endParaRPr lang="en-US" sz="1100" kern="1200"/>
        </a:p>
        <a:p>
          <a:pPr marL="0" lvl="0" indent="0" algn="l" defTabSz="488950">
            <a:lnSpc>
              <a:spcPct val="90000"/>
            </a:lnSpc>
            <a:spcBef>
              <a:spcPct val="0"/>
            </a:spcBef>
            <a:spcAft>
              <a:spcPct val="35000"/>
            </a:spcAft>
            <a:buNone/>
          </a:pPr>
          <a:r>
            <a:rPr lang="en-US" sz="1100" b="1" i="0" kern="1200"/>
            <a:t>Scalability Readiness</a:t>
          </a:r>
          <a:r>
            <a:rPr lang="en-US" sz="1100" b="0" i="0" kern="1200"/>
            <a:t>: Validates that AI 2025 can scale to integrate data and operations from the competitor after the merger.</a:t>
          </a:r>
          <a:endParaRPr lang="en-US" sz="1100" kern="1200"/>
        </a:p>
      </dsp:txBody>
      <dsp:txXfrm>
        <a:off x="8586714" y="1636212"/>
        <a:ext cx="2431841" cy="24132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D0745-498B-483F-AEA4-623479B891ED}">
      <dsp:nvSpPr>
        <dsp:cNvPr id="0" name=""/>
        <dsp:cNvSpPr/>
      </dsp:nvSpPr>
      <dsp:spPr>
        <a:xfrm>
          <a:off x="0" y="2567"/>
          <a:ext cx="10754630" cy="1227130"/>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sp>
    <dsp:sp modelId="{2EB35FFA-2581-41AF-A6C3-575923531540}">
      <dsp:nvSpPr>
        <dsp:cNvPr id="0" name=""/>
        <dsp:cNvSpPr/>
      </dsp:nvSpPr>
      <dsp:spPr>
        <a:xfrm>
          <a:off x="371206" y="278671"/>
          <a:ext cx="675581" cy="6749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B7091E-BF6D-439D-9CAC-AF20CCF57D5E}">
      <dsp:nvSpPr>
        <dsp:cNvPr id="0" name=""/>
        <dsp:cNvSpPr/>
      </dsp:nvSpPr>
      <dsp:spPr>
        <a:xfrm>
          <a:off x="1417995" y="2567"/>
          <a:ext cx="9186393" cy="122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98" tIns="129998" rIns="129998" bIns="129998" numCol="1" spcCol="1270" anchor="ctr" anchorCtr="0">
          <a:noAutofit/>
        </a:bodyPr>
        <a:lstStyle/>
        <a:p>
          <a:pPr marL="0" lvl="0" indent="0" algn="l" defTabSz="622300">
            <a:lnSpc>
              <a:spcPct val="90000"/>
            </a:lnSpc>
            <a:spcBef>
              <a:spcPct val="0"/>
            </a:spcBef>
            <a:spcAft>
              <a:spcPct val="35000"/>
            </a:spcAft>
            <a:buNone/>
          </a:pPr>
          <a:r>
            <a:rPr lang="en-US" sz="1400" b="1" i="0" kern="1200" dirty="0"/>
            <a:t>Project Title</a:t>
          </a:r>
          <a:r>
            <a:rPr lang="en-US" sz="1400" b="0" i="0" kern="1200" dirty="0"/>
            <a:t>: AI 2025 Implementation for Operational Forecasting</a:t>
          </a:r>
          <a:br>
            <a:rPr lang="en-US" sz="1400" kern="1200" dirty="0"/>
          </a:br>
          <a:r>
            <a:rPr lang="en-US" sz="1400" b="1" i="0" kern="1200" dirty="0"/>
            <a:t>Project Sponsor</a:t>
          </a:r>
          <a:r>
            <a:rPr lang="en-US" sz="1400" b="0" i="0" kern="1200" dirty="0"/>
            <a:t>: CEO, Company</a:t>
          </a:r>
          <a:br>
            <a:rPr lang="en-US" sz="1400" kern="1200" dirty="0"/>
          </a:br>
          <a:r>
            <a:rPr lang="en-US" sz="1400" b="1" i="0" kern="1200" dirty="0"/>
            <a:t>Project Manager</a:t>
          </a:r>
          <a:r>
            <a:rPr lang="en-US" sz="1400" b="0" i="0" kern="1200" dirty="0"/>
            <a:t>: Anand Gupta</a:t>
          </a:r>
          <a:br>
            <a:rPr lang="en-US" sz="1400" kern="1200" dirty="0"/>
          </a:br>
          <a:r>
            <a:rPr lang="en-US" sz="1400" b="1" i="0" kern="1200" dirty="0"/>
            <a:t>Date</a:t>
          </a:r>
          <a:r>
            <a:rPr lang="en-US" sz="1400" b="0" i="0" kern="1200" dirty="0"/>
            <a:t>: November 18, 2024</a:t>
          </a:r>
          <a:endParaRPr lang="en-US" sz="1400" kern="1200" dirty="0"/>
        </a:p>
      </dsp:txBody>
      <dsp:txXfrm>
        <a:off x="1417995" y="2567"/>
        <a:ext cx="9186393" cy="1228329"/>
      </dsp:txXfrm>
    </dsp:sp>
    <dsp:sp modelId="{EE40754F-C65E-4C09-BBE0-122955907ACF}">
      <dsp:nvSpPr>
        <dsp:cNvPr id="0" name=""/>
        <dsp:cNvSpPr/>
      </dsp:nvSpPr>
      <dsp:spPr>
        <a:xfrm>
          <a:off x="0" y="1489493"/>
          <a:ext cx="10754630" cy="1227130"/>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sp>
    <dsp:sp modelId="{DB98E5A4-DE78-4DCA-833B-1AC57BB9D9FD}">
      <dsp:nvSpPr>
        <dsp:cNvPr id="0" name=""/>
        <dsp:cNvSpPr/>
      </dsp:nvSpPr>
      <dsp:spPr>
        <a:xfrm>
          <a:off x="371206" y="1765597"/>
          <a:ext cx="675581" cy="6749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358C36-439B-4EDA-9353-EBC7AD979561}">
      <dsp:nvSpPr>
        <dsp:cNvPr id="0" name=""/>
        <dsp:cNvSpPr/>
      </dsp:nvSpPr>
      <dsp:spPr>
        <a:xfrm>
          <a:off x="1417995" y="1489493"/>
          <a:ext cx="9186393" cy="122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98" tIns="129998" rIns="129998" bIns="129998" numCol="1" spcCol="1270" anchor="ctr" anchorCtr="0">
          <a:noAutofit/>
        </a:bodyPr>
        <a:lstStyle/>
        <a:p>
          <a:pPr marL="0" lvl="0" indent="0" algn="l" defTabSz="622300">
            <a:lnSpc>
              <a:spcPct val="90000"/>
            </a:lnSpc>
            <a:spcBef>
              <a:spcPct val="0"/>
            </a:spcBef>
            <a:spcAft>
              <a:spcPct val="35000"/>
            </a:spcAft>
            <a:buNone/>
          </a:pPr>
          <a:r>
            <a:rPr lang="en-US" sz="1400" b="1" i="0" kern="1200" dirty="0"/>
            <a:t>Project Purpose and Justification</a:t>
          </a:r>
          <a:endParaRPr lang="en-US" sz="1400" kern="1200" dirty="0"/>
        </a:p>
      </dsp:txBody>
      <dsp:txXfrm>
        <a:off x="1417995" y="1489493"/>
        <a:ext cx="9186393" cy="1228329"/>
      </dsp:txXfrm>
    </dsp:sp>
    <dsp:sp modelId="{0441A8D0-684A-44EF-B646-F90BCB7DD055}">
      <dsp:nvSpPr>
        <dsp:cNvPr id="0" name=""/>
        <dsp:cNvSpPr/>
      </dsp:nvSpPr>
      <dsp:spPr>
        <a:xfrm>
          <a:off x="0" y="2976418"/>
          <a:ext cx="10754630" cy="1227130"/>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sp>
    <dsp:sp modelId="{2664C848-BE70-4CDA-9E5F-450B0595A402}">
      <dsp:nvSpPr>
        <dsp:cNvPr id="0" name=""/>
        <dsp:cNvSpPr/>
      </dsp:nvSpPr>
      <dsp:spPr>
        <a:xfrm>
          <a:off x="371569" y="3252523"/>
          <a:ext cx="675581" cy="6749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B0B986-7EF1-44EB-8DD1-3F008C985A81}">
      <dsp:nvSpPr>
        <dsp:cNvPr id="0" name=""/>
        <dsp:cNvSpPr/>
      </dsp:nvSpPr>
      <dsp:spPr>
        <a:xfrm>
          <a:off x="1418720" y="2976418"/>
          <a:ext cx="9186393" cy="122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98" tIns="129998" rIns="129998" bIns="129998" numCol="1" spcCol="1270" anchor="ctr" anchorCtr="0">
          <a:noAutofit/>
        </a:bodyPr>
        <a:lstStyle/>
        <a:p>
          <a:pPr marL="0" lvl="0" indent="0" algn="just" defTabSz="622300">
            <a:lnSpc>
              <a:spcPct val="90000"/>
            </a:lnSpc>
            <a:spcBef>
              <a:spcPct val="0"/>
            </a:spcBef>
            <a:spcAft>
              <a:spcPct val="35000"/>
            </a:spcAft>
            <a:buNone/>
          </a:pPr>
          <a:r>
            <a:rPr lang="en-US" sz="1400" b="0" i="0" kern="1200" dirty="0"/>
            <a:t>The purpose of this project is to implement the </a:t>
          </a:r>
          <a:r>
            <a:rPr lang="en-US" sz="1400" b="1" i="0" kern="1200" dirty="0"/>
            <a:t>AI 2025 forecasting tool</a:t>
          </a:r>
          <a:r>
            <a:rPr lang="en-US" sz="1400" b="0" i="0" kern="1200" dirty="0"/>
            <a:t>, an AI-driven solution designed to improve operational efficiencies and forecasting accuracy. With the company preparing for a merger with its largest competitor, this project aims to enhance forecasting capabilities ahead of the merger, thereby strengthening the company's competitive position in negotiations. The successful implementation of AI 2025 will help reduce forecasting errors, improve cost efficiency, and provide operational insight for stakeholders, ensuring smoother integration with the competitor’s systems post-merger.</a:t>
          </a:r>
          <a:endParaRPr lang="en-US" sz="1400" kern="1200" dirty="0"/>
        </a:p>
      </dsp:txBody>
      <dsp:txXfrm>
        <a:off x="1418720" y="2976418"/>
        <a:ext cx="9186393" cy="12283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03DD3-6814-A744-905B-617A4A487E55}">
      <dsp:nvSpPr>
        <dsp:cNvPr id="0" name=""/>
        <dsp:cNvSpPr/>
      </dsp:nvSpPr>
      <dsp:spPr>
        <a:xfrm>
          <a:off x="0" y="20256"/>
          <a:ext cx="10689602" cy="33462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Project Objectives</a:t>
          </a:r>
          <a:endParaRPr lang="en-US" sz="1400" kern="1200" dirty="0"/>
        </a:p>
      </dsp:txBody>
      <dsp:txXfrm>
        <a:off x="16335" y="36591"/>
        <a:ext cx="10656932" cy="301950"/>
      </dsp:txXfrm>
    </dsp:sp>
    <dsp:sp modelId="{C7CF5F8E-7816-4D42-8F12-A86BFB3DE640}">
      <dsp:nvSpPr>
        <dsp:cNvPr id="0" name=""/>
        <dsp:cNvSpPr/>
      </dsp:nvSpPr>
      <dsp:spPr>
        <a:xfrm>
          <a:off x="0" y="401108"/>
          <a:ext cx="10689602" cy="33462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i="0" kern="1200" dirty="0"/>
            <a:t>        Primary Objective</a:t>
          </a:r>
          <a:r>
            <a:rPr lang="en-US" sz="1100" b="0" i="0" kern="1200" dirty="0"/>
            <a:t>: Implement AI 2025 to improve forecasting accuracy and operational efficiency before the Q3 merger deadline.</a:t>
          </a:r>
          <a:endParaRPr lang="en-US" sz="1100" kern="1200" dirty="0"/>
        </a:p>
      </dsp:txBody>
      <dsp:txXfrm>
        <a:off x="16335" y="417443"/>
        <a:ext cx="10656932" cy="301950"/>
      </dsp:txXfrm>
    </dsp:sp>
    <dsp:sp modelId="{8D3185B6-2A45-EE4B-B7DF-66BAFA98CAB4}">
      <dsp:nvSpPr>
        <dsp:cNvPr id="0" name=""/>
        <dsp:cNvSpPr/>
      </dsp:nvSpPr>
      <dsp:spPr>
        <a:xfrm>
          <a:off x="0" y="773168"/>
          <a:ext cx="10689602" cy="33462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Specific Objectives</a:t>
          </a:r>
          <a:r>
            <a:rPr lang="en-US" sz="1400" b="0" i="0" kern="1200" dirty="0"/>
            <a:t>:</a:t>
          </a:r>
          <a:endParaRPr lang="en-US" sz="1400" kern="1200" dirty="0"/>
        </a:p>
      </dsp:txBody>
      <dsp:txXfrm>
        <a:off x="16335" y="789503"/>
        <a:ext cx="10656932" cy="301950"/>
      </dsp:txXfrm>
    </dsp:sp>
    <dsp:sp modelId="{A5939C61-B81A-9640-97ED-88929515A323}">
      <dsp:nvSpPr>
        <dsp:cNvPr id="0" name=""/>
        <dsp:cNvSpPr/>
      </dsp:nvSpPr>
      <dsp:spPr>
        <a:xfrm>
          <a:off x="0" y="1107788"/>
          <a:ext cx="10689602"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395"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b="0" i="0" kern="1200" dirty="0">
              <a:solidFill>
                <a:schemeClr val="bg1"/>
              </a:solidFill>
            </a:rPr>
            <a:t>Deploy AI 2025 by the end of Q2, enabling forecasting improvements in preparation for merger discussions.</a:t>
          </a:r>
          <a:endParaRPr lang="en-US" sz="1000" kern="1200" dirty="0">
            <a:solidFill>
              <a:schemeClr val="bg1"/>
            </a:solidFill>
          </a:endParaRPr>
        </a:p>
        <a:p>
          <a:pPr marL="57150" lvl="1" indent="-57150" algn="l" defTabSz="444500">
            <a:lnSpc>
              <a:spcPct val="90000"/>
            </a:lnSpc>
            <a:spcBef>
              <a:spcPct val="0"/>
            </a:spcBef>
            <a:spcAft>
              <a:spcPct val="20000"/>
            </a:spcAft>
            <a:buChar char="•"/>
          </a:pPr>
          <a:r>
            <a:rPr lang="en-US" sz="1000" b="0" i="0" kern="1200" dirty="0">
              <a:solidFill>
                <a:schemeClr val="bg1"/>
              </a:solidFill>
            </a:rPr>
            <a:t>Achieve a 10% improvement in forecasting accuracy by Q3.</a:t>
          </a:r>
          <a:endParaRPr lang="en-US" sz="1000" kern="1200" dirty="0">
            <a:solidFill>
              <a:schemeClr val="bg1"/>
            </a:solidFill>
          </a:endParaRPr>
        </a:p>
        <a:p>
          <a:pPr marL="57150" lvl="1" indent="-57150" algn="l" defTabSz="444500">
            <a:lnSpc>
              <a:spcPct val="90000"/>
            </a:lnSpc>
            <a:spcBef>
              <a:spcPct val="0"/>
            </a:spcBef>
            <a:spcAft>
              <a:spcPct val="20000"/>
            </a:spcAft>
            <a:buChar char="•"/>
          </a:pPr>
          <a:r>
            <a:rPr lang="en-US" sz="1000" b="0" i="0" kern="1200" dirty="0">
              <a:solidFill>
                <a:schemeClr val="bg1"/>
              </a:solidFill>
            </a:rPr>
            <a:t>Reduce operational costs by 15% through process optimization enabled by AI 2025.</a:t>
          </a:r>
          <a:endParaRPr lang="en-US" sz="1000" kern="1200" dirty="0">
            <a:solidFill>
              <a:schemeClr val="bg1"/>
            </a:solidFill>
          </a:endParaRPr>
        </a:p>
        <a:p>
          <a:pPr marL="57150" lvl="1" indent="-57150" algn="l" defTabSz="444500">
            <a:lnSpc>
              <a:spcPct val="90000"/>
            </a:lnSpc>
            <a:spcBef>
              <a:spcPct val="0"/>
            </a:spcBef>
            <a:spcAft>
              <a:spcPct val="20000"/>
            </a:spcAft>
            <a:buChar char="•"/>
          </a:pPr>
          <a:r>
            <a:rPr lang="en-US" sz="1000" b="0" i="0" kern="1200" dirty="0">
              <a:solidFill>
                <a:schemeClr val="bg1"/>
              </a:solidFill>
            </a:rPr>
            <a:t>Ensure a seamless integration with the systems of the competitor post-merger.</a:t>
          </a:r>
          <a:endParaRPr lang="en-US" sz="1000" kern="1200" dirty="0">
            <a:solidFill>
              <a:schemeClr val="bg1"/>
            </a:solidFill>
          </a:endParaRPr>
        </a:p>
      </dsp:txBody>
      <dsp:txXfrm>
        <a:off x="0" y="1107788"/>
        <a:ext cx="10689602" cy="686205"/>
      </dsp:txXfrm>
    </dsp:sp>
    <dsp:sp modelId="{98333389-F0C1-964E-9DAB-10762D5D00FF}">
      <dsp:nvSpPr>
        <dsp:cNvPr id="0" name=""/>
        <dsp:cNvSpPr/>
      </dsp:nvSpPr>
      <dsp:spPr>
        <a:xfrm>
          <a:off x="0" y="1793993"/>
          <a:ext cx="10689602" cy="33462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Project Scope</a:t>
          </a:r>
          <a:endParaRPr lang="en-US" sz="1400" kern="1200" dirty="0"/>
        </a:p>
      </dsp:txBody>
      <dsp:txXfrm>
        <a:off x="16335" y="1810328"/>
        <a:ext cx="10656932" cy="301950"/>
      </dsp:txXfrm>
    </dsp:sp>
    <dsp:sp modelId="{78FB4678-2D7C-5A42-AF3E-90C518CC3473}">
      <dsp:nvSpPr>
        <dsp:cNvPr id="0" name=""/>
        <dsp:cNvSpPr/>
      </dsp:nvSpPr>
      <dsp:spPr>
        <a:xfrm>
          <a:off x="0" y="2166053"/>
          <a:ext cx="10689602" cy="33462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i="0" kern="1200" dirty="0"/>
            <a:t>        In-Scope</a:t>
          </a:r>
          <a:r>
            <a:rPr lang="en-US" sz="1100" b="0" i="0" kern="1200" dirty="0"/>
            <a:t>:</a:t>
          </a:r>
          <a:endParaRPr lang="en-US" sz="1100" kern="1200" dirty="0"/>
        </a:p>
      </dsp:txBody>
      <dsp:txXfrm>
        <a:off x="16335" y="2182388"/>
        <a:ext cx="10656932" cy="301950"/>
      </dsp:txXfrm>
    </dsp:sp>
    <dsp:sp modelId="{FE1DDA37-3B38-EC40-B58B-9D167ED74499}">
      <dsp:nvSpPr>
        <dsp:cNvPr id="0" name=""/>
        <dsp:cNvSpPr/>
      </dsp:nvSpPr>
      <dsp:spPr>
        <a:xfrm>
          <a:off x="0" y="2500673"/>
          <a:ext cx="10689602"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395"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b="0" i="0" kern="1200" dirty="0">
              <a:solidFill>
                <a:schemeClr val="bg1"/>
              </a:solidFill>
            </a:rPr>
            <a:t>Development and deployment of AI 2025 for forecasting.</a:t>
          </a:r>
          <a:endParaRPr lang="en-US" sz="1000" kern="1200" dirty="0">
            <a:solidFill>
              <a:schemeClr val="bg1"/>
            </a:solidFill>
          </a:endParaRPr>
        </a:p>
        <a:p>
          <a:pPr marL="57150" lvl="1" indent="-57150" algn="l" defTabSz="444500">
            <a:lnSpc>
              <a:spcPct val="90000"/>
            </a:lnSpc>
            <a:spcBef>
              <a:spcPct val="0"/>
            </a:spcBef>
            <a:spcAft>
              <a:spcPct val="20000"/>
            </a:spcAft>
            <a:buChar char="•"/>
          </a:pPr>
          <a:r>
            <a:rPr lang="en-US" sz="1000" b="0" i="0" kern="1200" dirty="0">
              <a:solidFill>
                <a:schemeClr val="bg1"/>
              </a:solidFill>
            </a:rPr>
            <a:t>Integration of AI 2025 with existing business systems.</a:t>
          </a:r>
          <a:endParaRPr lang="en-US" sz="1000" kern="1200" dirty="0">
            <a:solidFill>
              <a:schemeClr val="bg1"/>
            </a:solidFill>
          </a:endParaRPr>
        </a:p>
        <a:p>
          <a:pPr marL="57150" lvl="1" indent="-57150" algn="l" defTabSz="444500">
            <a:lnSpc>
              <a:spcPct val="90000"/>
            </a:lnSpc>
            <a:spcBef>
              <a:spcPct val="0"/>
            </a:spcBef>
            <a:spcAft>
              <a:spcPct val="20000"/>
            </a:spcAft>
            <a:buChar char="•"/>
          </a:pPr>
          <a:r>
            <a:rPr lang="en-US" sz="1000" b="0" i="0" kern="1200">
              <a:solidFill>
                <a:schemeClr val="bg1"/>
              </a:solidFill>
            </a:rPr>
            <a:t>User training and stakeholder engagement activities.</a:t>
          </a:r>
          <a:endParaRPr lang="en-US" sz="1000" kern="1200">
            <a:solidFill>
              <a:schemeClr val="bg1"/>
            </a:solidFill>
          </a:endParaRPr>
        </a:p>
        <a:p>
          <a:pPr marL="57150" lvl="1" indent="-57150" algn="l" defTabSz="444500">
            <a:lnSpc>
              <a:spcPct val="90000"/>
            </a:lnSpc>
            <a:spcBef>
              <a:spcPct val="0"/>
            </a:spcBef>
            <a:spcAft>
              <a:spcPct val="20000"/>
            </a:spcAft>
            <a:buChar char="•"/>
          </a:pPr>
          <a:r>
            <a:rPr lang="en-US" sz="1000" b="0" i="0" kern="1200" dirty="0">
              <a:solidFill>
                <a:schemeClr val="bg1"/>
              </a:solidFill>
            </a:rPr>
            <a:t>Design of executive dashboards to track forecasting accuracy and operational performance.</a:t>
          </a:r>
          <a:endParaRPr lang="en-US" sz="1000" kern="1200" dirty="0">
            <a:solidFill>
              <a:schemeClr val="bg1"/>
            </a:solidFill>
          </a:endParaRPr>
        </a:p>
      </dsp:txBody>
      <dsp:txXfrm>
        <a:off x="0" y="2500673"/>
        <a:ext cx="10689602" cy="686205"/>
      </dsp:txXfrm>
    </dsp:sp>
    <dsp:sp modelId="{1DE073A5-760B-3845-9A1E-FDECB5664351}">
      <dsp:nvSpPr>
        <dsp:cNvPr id="0" name=""/>
        <dsp:cNvSpPr/>
      </dsp:nvSpPr>
      <dsp:spPr>
        <a:xfrm>
          <a:off x="0" y="3186878"/>
          <a:ext cx="10689602" cy="33462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i="0" kern="1200" dirty="0"/>
            <a:t>        Out-of-Scope</a:t>
          </a:r>
          <a:r>
            <a:rPr lang="en-US" sz="1100" b="0" i="0" kern="1200" dirty="0"/>
            <a:t>:</a:t>
          </a:r>
          <a:endParaRPr lang="en-US" sz="1100" kern="1200" dirty="0"/>
        </a:p>
      </dsp:txBody>
      <dsp:txXfrm>
        <a:off x="16335" y="3203213"/>
        <a:ext cx="10656932" cy="301950"/>
      </dsp:txXfrm>
    </dsp:sp>
    <dsp:sp modelId="{6F9A1177-8744-1745-B4AE-D70309E1C7ED}">
      <dsp:nvSpPr>
        <dsp:cNvPr id="0" name=""/>
        <dsp:cNvSpPr/>
      </dsp:nvSpPr>
      <dsp:spPr>
        <a:xfrm>
          <a:off x="0" y="3521498"/>
          <a:ext cx="10689602" cy="343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395"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b="0" i="0" kern="1200" dirty="0">
              <a:solidFill>
                <a:schemeClr val="bg1"/>
              </a:solidFill>
            </a:rPr>
            <a:t>Post-merger AI 2025 adaptations for the competitor’s systems.</a:t>
          </a:r>
          <a:endParaRPr lang="en-US" sz="1000" kern="1200" dirty="0">
            <a:solidFill>
              <a:schemeClr val="bg1"/>
            </a:solidFill>
          </a:endParaRPr>
        </a:p>
        <a:p>
          <a:pPr marL="57150" lvl="1" indent="-57150" algn="l" defTabSz="444500">
            <a:lnSpc>
              <a:spcPct val="90000"/>
            </a:lnSpc>
            <a:spcBef>
              <a:spcPct val="0"/>
            </a:spcBef>
            <a:spcAft>
              <a:spcPct val="20000"/>
            </a:spcAft>
            <a:buChar char="•"/>
          </a:pPr>
          <a:r>
            <a:rPr lang="en-US" sz="1000" b="0" i="0" kern="1200" dirty="0">
              <a:solidFill>
                <a:schemeClr val="bg1"/>
              </a:solidFill>
            </a:rPr>
            <a:t>AI applications beyond forecasting and operational improvements.</a:t>
          </a:r>
          <a:endParaRPr lang="en-US" sz="1000" kern="1200" dirty="0">
            <a:solidFill>
              <a:schemeClr val="bg1"/>
            </a:solidFill>
          </a:endParaRPr>
        </a:p>
      </dsp:txBody>
      <dsp:txXfrm>
        <a:off x="0" y="3521498"/>
        <a:ext cx="10689602" cy="343102"/>
      </dsp:txXfrm>
    </dsp:sp>
    <dsp:sp modelId="{6E8FD053-D86C-3E47-9F1F-8EB6884AF324}">
      <dsp:nvSpPr>
        <dsp:cNvPr id="0" name=""/>
        <dsp:cNvSpPr/>
      </dsp:nvSpPr>
      <dsp:spPr>
        <a:xfrm>
          <a:off x="0" y="3864600"/>
          <a:ext cx="10689602" cy="33462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Key Deliverables</a:t>
          </a:r>
          <a:endParaRPr lang="en-US" sz="1400" kern="1200" dirty="0"/>
        </a:p>
      </dsp:txBody>
      <dsp:txXfrm>
        <a:off x="16335" y="3880935"/>
        <a:ext cx="10656932" cy="301950"/>
      </dsp:txXfrm>
    </dsp:sp>
    <dsp:sp modelId="{EDD1E115-6698-BE42-A87A-8D9B2D1D40ED}">
      <dsp:nvSpPr>
        <dsp:cNvPr id="0" name=""/>
        <dsp:cNvSpPr/>
      </dsp:nvSpPr>
      <dsp:spPr>
        <a:xfrm>
          <a:off x="0" y="4236660"/>
          <a:ext cx="10689602" cy="33462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dirty="0"/>
            <a:t>AI 2025 system implemented and operational by the end of Q2.</a:t>
          </a:r>
          <a:endParaRPr lang="en-US" sz="1100" kern="1200" dirty="0"/>
        </a:p>
      </dsp:txBody>
      <dsp:txXfrm>
        <a:off x="16335" y="4252995"/>
        <a:ext cx="10656932" cy="301950"/>
      </dsp:txXfrm>
    </dsp:sp>
    <dsp:sp modelId="{C3ACD276-DC46-DD47-ADAE-4C8ECF342A4B}">
      <dsp:nvSpPr>
        <dsp:cNvPr id="0" name=""/>
        <dsp:cNvSpPr/>
      </dsp:nvSpPr>
      <dsp:spPr>
        <a:xfrm>
          <a:off x="0" y="4608720"/>
          <a:ext cx="10689602" cy="33462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dirty="0"/>
            <a:t>Executive dashboards displaying improved forecasting and operational metrics.</a:t>
          </a:r>
          <a:endParaRPr lang="en-US" sz="1100" kern="1200" dirty="0"/>
        </a:p>
      </dsp:txBody>
      <dsp:txXfrm>
        <a:off x="16335" y="4625055"/>
        <a:ext cx="10656932" cy="301950"/>
      </dsp:txXfrm>
    </dsp:sp>
    <dsp:sp modelId="{16965405-4EFE-0649-A05D-C16DDCF6FBE9}">
      <dsp:nvSpPr>
        <dsp:cNvPr id="0" name=""/>
        <dsp:cNvSpPr/>
      </dsp:nvSpPr>
      <dsp:spPr>
        <a:xfrm>
          <a:off x="0" y="4980780"/>
          <a:ext cx="10689602" cy="33462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dirty="0"/>
            <a:t>Documentation of cost reductions and process improvements achieved by AI 2025.</a:t>
          </a:r>
          <a:endParaRPr lang="en-US" sz="1100" kern="1200" dirty="0"/>
        </a:p>
      </dsp:txBody>
      <dsp:txXfrm>
        <a:off x="16335" y="4997115"/>
        <a:ext cx="10656932" cy="301950"/>
      </dsp:txXfrm>
    </dsp:sp>
    <dsp:sp modelId="{F2D756EA-192B-EE42-B62F-987C1360D7F8}">
      <dsp:nvSpPr>
        <dsp:cNvPr id="0" name=""/>
        <dsp:cNvSpPr/>
      </dsp:nvSpPr>
      <dsp:spPr>
        <a:xfrm>
          <a:off x="0" y="5352840"/>
          <a:ext cx="10689602" cy="33462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dirty="0"/>
            <a:t>Training and support materials for end-users, including management and operational teams.</a:t>
          </a:r>
          <a:endParaRPr lang="en-US" sz="1100" kern="1200" dirty="0"/>
        </a:p>
      </dsp:txBody>
      <dsp:txXfrm>
        <a:off x="16335" y="5369175"/>
        <a:ext cx="10656932" cy="301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5295-ACC4-478E-836E-988A961CFC05}">
      <dsp:nvSpPr>
        <dsp:cNvPr id="0" name=""/>
        <dsp:cNvSpPr/>
      </dsp:nvSpPr>
      <dsp:spPr>
        <a:xfrm>
          <a:off x="0" y="2466"/>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3F7C8-5DE7-43B4-9C4B-72CC79E32352}">
      <dsp:nvSpPr>
        <dsp:cNvPr id="0" name=""/>
        <dsp:cNvSpPr/>
      </dsp:nvSpPr>
      <dsp:spPr>
        <a:xfrm>
          <a:off x="378199" y="283772"/>
          <a:ext cx="687635" cy="6876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D91542-ECC3-4703-8DCE-EA75433E2BDD}">
      <dsp:nvSpPr>
        <dsp:cNvPr id="0" name=""/>
        <dsp:cNvSpPr/>
      </dsp:nvSpPr>
      <dsp:spPr>
        <a:xfrm>
          <a:off x="1444033" y="2466"/>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ctr" defTabSz="933450">
            <a:lnSpc>
              <a:spcPct val="100000"/>
            </a:lnSpc>
            <a:spcBef>
              <a:spcPct val="0"/>
            </a:spcBef>
            <a:spcAft>
              <a:spcPct val="35000"/>
            </a:spcAft>
            <a:buNone/>
          </a:pPr>
          <a:r>
            <a:rPr lang="en-US" sz="2100" b="1" i="0" kern="1200"/>
            <a:t>AI 2025 system successfully deployed by end of Q2</a:t>
          </a:r>
          <a:r>
            <a:rPr lang="en-US" sz="2100" b="0" i="0" kern="1200"/>
            <a:t> with &gt;95% uptime.</a:t>
          </a:r>
          <a:endParaRPr lang="en-US" sz="2100" kern="1200"/>
        </a:p>
      </dsp:txBody>
      <dsp:txXfrm>
        <a:off x="1444033" y="2466"/>
        <a:ext cx="5796112" cy="1250245"/>
      </dsp:txXfrm>
    </dsp:sp>
    <dsp:sp modelId="{49720EBD-DC5B-452B-B1DD-23978E55FAA1}">
      <dsp:nvSpPr>
        <dsp:cNvPr id="0" name=""/>
        <dsp:cNvSpPr/>
      </dsp:nvSpPr>
      <dsp:spPr>
        <a:xfrm>
          <a:off x="0" y="1565273"/>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AE2E5C-2EE7-4623-A3BC-8786EDBC4BBC}">
      <dsp:nvSpPr>
        <dsp:cNvPr id="0" name=""/>
        <dsp:cNvSpPr/>
      </dsp:nvSpPr>
      <dsp:spPr>
        <a:xfrm>
          <a:off x="378199" y="1846579"/>
          <a:ext cx="687635" cy="6876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32C6A2-A6E3-47F4-B4B8-F6702273B8C8}">
      <dsp:nvSpPr>
        <dsp:cNvPr id="0" name=""/>
        <dsp:cNvSpPr/>
      </dsp:nvSpPr>
      <dsp:spPr>
        <a:xfrm>
          <a:off x="1444033" y="1565273"/>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ctr" defTabSz="933450">
            <a:lnSpc>
              <a:spcPct val="100000"/>
            </a:lnSpc>
            <a:spcBef>
              <a:spcPct val="0"/>
            </a:spcBef>
            <a:spcAft>
              <a:spcPct val="35000"/>
            </a:spcAft>
            <a:buNone/>
          </a:pPr>
          <a:r>
            <a:rPr lang="en-US" sz="2100" b="1" i="0" kern="1200"/>
            <a:t>10% improvement in forecasting accuracy</a:t>
          </a:r>
          <a:r>
            <a:rPr lang="en-US" sz="2100" b="0" i="0" kern="1200"/>
            <a:t> as measured by operational and financial data.</a:t>
          </a:r>
          <a:endParaRPr lang="en-US" sz="2100" kern="1200"/>
        </a:p>
      </dsp:txBody>
      <dsp:txXfrm>
        <a:off x="1444033" y="1565273"/>
        <a:ext cx="5796112" cy="1250245"/>
      </dsp:txXfrm>
    </dsp:sp>
    <dsp:sp modelId="{A37D2E2F-79DF-4A39-81CF-5EFD5ADD2F8F}">
      <dsp:nvSpPr>
        <dsp:cNvPr id="0" name=""/>
        <dsp:cNvSpPr/>
      </dsp:nvSpPr>
      <dsp:spPr>
        <a:xfrm>
          <a:off x="0" y="3128080"/>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648B4-5664-4C86-8C99-1F702B76D1DE}">
      <dsp:nvSpPr>
        <dsp:cNvPr id="0" name=""/>
        <dsp:cNvSpPr/>
      </dsp:nvSpPr>
      <dsp:spPr>
        <a:xfrm>
          <a:off x="378199" y="3409385"/>
          <a:ext cx="687635" cy="6876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D2F365-1F0A-4BC6-954B-02C6316B733D}">
      <dsp:nvSpPr>
        <dsp:cNvPr id="0" name=""/>
        <dsp:cNvSpPr/>
      </dsp:nvSpPr>
      <dsp:spPr>
        <a:xfrm>
          <a:off x="1444033" y="3128080"/>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ctr" defTabSz="933450">
            <a:lnSpc>
              <a:spcPct val="100000"/>
            </a:lnSpc>
            <a:spcBef>
              <a:spcPct val="0"/>
            </a:spcBef>
            <a:spcAft>
              <a:spcPct val="35000"/>
            </a:spcAft>
            <a:buNone/>
          </a:pPr>
          <a:r>
            <a:rPr lang="en-US" sz="2100" b="1" i="0" kern="1200"/>
            <a:t>15% cost reduction</a:t>
          </a:r>
          <a:r>
            <a:rPr lang="en-US" sz="2100" b="0" i="0" kern="1200"/>
            <a:t> in operational expenses directly attributable to AI-driven efficiencies.</a:t>
          </a:r>
          <a:endParaRPr lang="en-US" sz="2100" kern="1200"/>
        </a:p>
      </dsp:txBody>
      <dsp:txXfrm>
        <a:off x="1444033" y="3128080"/>
        <a:ext cx="5796112" cy="1250245"/>
      </dsp:txXfrm>
    </dsp:sp>
    <dsp:sp modelId="{4E2E56FE-ED75-4A6F-A160-2CDE1A57982A}">
      <dsp:nvSpPr>
        <dsp:cNvPr id="0" name=""/>
        <dsp:cNvSpPr/>
      </dsp:nvSpPr>
      <dsp:spPr>
        <a:xfrm>
          <a:off x="0" y="4690887"/>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E986C7-5C28-4C13-8ECF-3E85AA9D5C63}">
      <dsp:nvSpPr>
        <dsp:cNvPr id="0" name=""/>
        <dsp:cNvSpPr/>
      </dsp:nvSpPr>
      <dsp:spPr>
        <a:xfrm>
          <a:off x="378199" y="4972192"/>
          <a:ext cx="687635" cy="6876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9E5A1B-32AF-48C1-89B7-000C707898B7}">
      <dsp:nvSpPr>
        <dsp:cNvPr id="0" name=""/>
        <dsp:cNvSpPr/>
      </dsp:nvSpPr>
      <dsp:spPr>
        <a:xfrm>
          <a:off x="1444033" y="4690887"/>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ctr" defTabSz="933450">
            <a:lnSpc>
              <a:spcPct val="100000"/>
            </a:lnSpc>
            <a:spcBef>
              <a:spcPct val="0"/>
            </a:spcBef>
            <a:spcAft>
              <a:spcPct val="35000"/>
            </a:spcAft>
            <a:buNone/>
          </a:pPr>
          <a:r>
            <a:rPr lang="en-US" sz="2100" b="0" i="0" kern="1200"/>
            <a:t>Full </a:t>
          </a:r>
          <a:r>
            <a:rPr lang="en-US" sz="2100" b="1" i="0" kern="1200"/>
            <a:t>stakeholder adoption</a:t>
          </a:r>
          <a:r>
            <a:rPr lang="en-US" sz="2100" b="0" i="0" kern="1200"/>
            <a:t> and alignment for merger negotiations.</a:t>
          </a:r>
          <a:endParaRPr lang="en-US" sz="2100" kern="1200"/>
        </a:p>
      </dsp:txBody>
      <dsp:txXfrm>
        <a:off x="1444033" y="4690887"/>
        <a:ext cx="5796112" cy="12502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4F9AA-4EC3-F945-BC20-C11DB89151D1}">
      <dsp:nvSpPr>
        <dsp:cNvPr id="0" name=""/>
        <dsp:cNvSpPr/>
      </dsp:nvSpPr>
      <dsp:spPr>
        <a:xfrm>
          <a:off x="9427" y="673890"/>
          <a:ext cx="1519196" cy="75959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Internal Stakeholders</a:t>
          </a:r>
          <a:endParaRPr lang="en-US" sz="1000" kern="1200" dirty="0"/>
        </a:p>
      </dsp:txBody>
      <dsp:txXfrm>
        <a:off x="31675" y="696138"/>
        <a:ext cx="1474700" cy="715102"/>
      </dsp:txXfrm>
    </dsp:sp>
    <dsp:sp modelId="{2F8272CF-58D1-654E-9331-4F24F69FF076}">
      <dsp:nvSpPr>
        <dsp:cNvPr id="0" name=""/>
        <dsp:cNvSpPr/>
      </dsp:nvSpPr>
      <dsp:spPr>
        <a:xfrm>
          <a:off x="1908423" y="673890"/>
          <a:ext cx="1519196" cy="75959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Project Sponsor (CEO, CTO, Senior Executives)</a:t>
          </a:r>
          <a:endParaRPr lang="en-US" sz="1000" kern="1200" dirty="0"/>
        </a:p>
      </dsp:txBody>
      <dsp:txXfrm>
        <a:off x="1930671" y="696138"/>
        <a:ext cx="1474700" cy="715102"/>
      </dsp:txXfrm>
    </dsp:sp>
    <dsp:sp modelId="{1AEBBB1C-3DAD-5D4B-BF6B-D587EE2BAF7E}">
      <dsp:nvSpPr>
        <dsp:cNvPr id="0" name=""/>
        <dsp:cNvSpPr/>
      </dsp:nvSpPr>
      <dsp:spPr>
        <a:xfrm>
          <a:off x="2060342" y="1433488"/>
          <a:ext cx="151919" cy="569698"/>
        </a:xfrm>
        <a:custGeom>
          <a:avLst/>
          <a:gdLst/>
          <a:ahLst/>
          <a:cxnLst/>
          <a:rect l="0" t="0" r="0" b="0"/>
          <a:pathLst>
            <a:path>
              <a:moveTo>
                <a:pt x="0" y="0"/>
              </a:moveTo>
              <a:lnTo>
                <a:pt x="0" y="569698"/>
              </a:lnTo>
              <a:lnTo>
                <a:pt x="151919" y="569698"/>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7F2C4F-5F0D-144C-A340-19048B0821BD}">
      <dsp:nvSpPr>
        <dsp:cNvPr id="0" name=""/>
        <dsp:cNvSpPr/>
      </dsp:nvSpPr>
      <dsp:spPr>
        <a:xfrm>
          <a:off x="2212262" y="1623388"/>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dirty="0"/>
            <a:t>Role:</a:t>
          </a:r>
          <a:r>
            <a:rPr lang="en-US" sz="500" b="0" i="0" kern="1200" dirty="0"/>
            <a:t> Oversee the strategic direction of AI 2025 and its integration with the ongoing merger. Their primary goal is to ensure that AI 2025 delivers business value by improving demand forecasting, reducing costs, and facilitating smoother post-merger integration.</a:t>
          </a:r>
          <a:endParaRPr lang="en-US" sz="500" kern="1200" dirty="0"/>
        </a:p>
      </dsp:txBody>
      <dsp:txXfrm>
        <a:off x="2234510" y="1645636"/>
        <a:ext cx="1170861" cy="715102"/>
      </dsp:txXfrm>
    </dsp:sp>
    <dsp:sp modelId="{43CF4209-E306-D44F-A128-F53B33AFB1C2}">
      <dsp:nvSpPr>
        <dsp:cNvPr id="0" name=""/>
        <dsp:cNvSpPr/>
      </dsp:nvSpPr>
      <dsp:spPr>
        <a:xfrm>
          <a:off x="2060342" y="1433488"/>
          <a:ext cx="151919" cy="1519196"/>
        </a:xfrm>
        <a:custGeom>
          <a:avLst/>
          <a:gdLst/>
          <a:ahLst/>
          <a:cxnLst/>
          <a:rect l="0" t="0" r="0" b="0"/>
          <a:pathLst>
            <a:path>
              <a:moveTo>
                <a:pt x="0" y="0"/>
              </a:moveTo>
              <a:lnTo>
                <a:pt x="0" y="1519196"/>
              </a:lnTo>
              <a:lnTo>
                <a:pt x="151919" y="15191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59E1F9-B955-2443-B1E6-663A49D58E56}">
      <dsp:nvSpPr>
        <dsp:cNvPr id="0" name=""/>
        <dsp:cNvSpPr/>
      </dsp:nvSpPr>
      <dsp:spPr>
        <a:xfrm>
          <a:off x="2212262" y="2572886"/>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Interest:</a:t>
          </a:r>
          <a:r>
            <a:rPr lang="en-US" sz="500" b="0" i="0" kern="1200"/>
            <a:t> Achieving the overarching business goals of cost reduction, operational efficiency, and a competitive edge in the market (especially in the context of the merger). They will closely monitor the project's success as it directly impacts shareholder value.</a:t>
          </a:r>
          <a:endParaRPr lang="en-US" sz="500" kern="1200"/>
        </a:p>
      </dsp:txBody>
      <dsp:txXfrm>
        <a:off x="2234510" y="2595134"/>
        <a:ext cx="1170861" cy="715102"/>
      </dsp:txXfrm>
    </dsp:sp>
    <dsp:sp modelId="{F1BFC0B7-B996-6A48-B375-2E75E811CCE0}">
      <dsp:nvSpPr>
        <dsp:cNvPr id="0" name=""/>
        <dsp:cNvSpPr/>
      </dsp:nvSpPr>
      <dsp:spPr>
        <a:xfrm>
          <a:off x="2060342" y="1433488"/>
          <a:ext cx="151919" cy="2468694"/>
        </a:xfrm>
        <a:custGeom>
          <a:avLst/>
          <a:gdLst/>
          <a:ahLst/>
          <a:cxnLst/>
          <a:rect l="0" t="0" r="0" b="0"/>
          <a:pathLst>
            <a:path>
              <a:moveTo>
                <a:pt x="0" y="0"/>
              </a:moveTo>
              <a:lnTo>
                <a:pt x="0" y="2468694"/>
              </a:lnTo>
              <a:lnTo>
                <a:pt x="151919" y="246869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84B841-8064-364D-8C8D-55BA329EA8DA}">
      <dsp:nvSpPr>
        <dsp:cNvPr id="0" name=""/>
        <dsp:cNvSpPr/>
      </dsp:nvSpPr>
      <dsp:spPr>
        <a:xfrm>
          <a:off x="2212262" y="3522384"/>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Challenges:</a:t>
          </a:r>
          <a:r>
            <a:rPr lang="en-US" sz="500" b="0" i="0" kern="1200"/>
            <a:t> Balancing executive pressure for quick results with the need for careful planning and execution.</a:t>
          </a:r>
          <a:endParaRPr lang="en-US" sz="500" kern="1200"/>
        </a:p>
      </dsp:txBody>
      <dsp:txXfrm>
        <a:off x="2234510" y="3544632"/>
        <a:ext cx="1170861" cy="715102"/>
      </dsp:txXfrm>
    </dsp:sp>
    <dsp:sp modelId="{13A5AD16-7DD1-A445-AD9C-28ABA57F73AD}">
      <dsp:nvSpPr>
        <dsp:cNvPr id="0" name=""/>
        <dsp:cNvSpPr/>
      </dsp:nvSpPr>
      <dsp:spPr>
        <a:xfrm>
          <a:off x="3807418" y="673890"/>
          <a:ext cx="1519196" cy="75959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Project Manager (Me - Consultant)</a:t>
          </a:r>
          <a:endParaRPr lang="en-US" sz="1000" kern="1200" dirty="0"/>
        </a:p>
      </dsp:txBody>
      <dsp:txXfrm>
        <a:off x="3829666" y="696138"/>
        <a:ext cx="1474700" cy="715102"/>
      </dsp:txXfrm>
    </dsp:sp>
    <dsp:sp modelId="{5BCF29F0-FCF8-7C4D-A6F2-4FC36D9A0884}">
      <dsp:nvSpPr>
        <dsp:cNvPr id="0" name=""/>
        <dsp:cNvSpPr/>
      </dsp:nvSpPr>
      <dsp:spPr>
        <a:xfrm>
          <a:off x="3959338" y="1433488"/>
          <a:ext cx="151919" cy="569698"/>
        </a:xfrm>
        <a:custGeom>
          <a:avLst/>
          <a:gdLst/>
          <a:ahLst/>
          <a:cxnLst/>
          <a:rect l="0" t="0" r="0" b="0"/>
          <a:pathLst>
            <a:path>
              <a:moveTo>
                <a:pt x="0" y="0"/>
              </a:moveTo>
              <a:lnTo>
                <a:pt x="0" y="569698"/>
              </a:lnTo>
              <a:lnTo>
                <a:pt x="151919" y="569698"/>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C3EDAD-A134-4240-B2A5-81BBDC36ACB3}">
      <dsp:nvSpPr>
        <dsp:cNvPr id="0" name=""/>
        <dsp:cNvSpPr/>
      </dsp:nvSpPr>
      <dsp:spPr>
        <a:xfrm>
          <a:off x="4111257" y="1623388"/>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Role:</a:t>
          </a:r>
          <a:r>
            <a:rPr lang="en-US" sz="500" b="0" i="0" kern="1200"/>
            <a:t> Responsible for overall project execution, leading the integration of AI 2025, managing stakeholders, and ensuring the smooth rollout of the AI tool before the merger. You'll need to guide both the IT team and the business units through this transition.</a:t>
          </a:r>
          <a:endParaRPr lang="en-US" sz="500" kern="1200"/>
        </a:p>
      </dsp:txBody>
      <dsp:txXfrm>
        <a:off x="4133505" y="1645636"/>
        <a:ext cx="1170861" cy="715102"/>
      </dsp:txXfrm>
    </dsp:sp>
    <dsp:sp modelId="{DB0979FB-2B59-B842-A822-22367E8BBF5E}">
      <dsp:nvSpPr>
        <dsp:cNvPr id="0" name=""/>
        <dsp:cNvSpPr/>
      </dsp:nvSpPr>
      <dsp:spPr>
        <a:xfrm>
          <a:off x="3959338" y="1433488"/>
          <a:ext cx="151919" cy="1519196"/>
        </a:xfrm>
        <a:custGeom>
          <a:avLst/>
          <a:gdLst/>
          <a:ahLst/>
          <a:cxnLst/>
          <a:rect l="0" t="0" r="0" b="0"/>
          <a:pathLst>
            <a:path>
              <a:moveTo>
                <a:pt x="0" y="0"/>
              </a:moveTo>
              <a:lnTo>
                <a:pt x="0" y="1519196"/>
              </a:lnTo>
              <a:lnTo>
                <a:pt x="151919" y="15191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88469C-8327-564F-9668-B8115D3B4385}">
      <dsp:nvSpPr>
        <dsp:cNvPr id="0" name=""/>
        <dsp:cNvSpPr/>
      </dsp:nvSpPr>
      <dsp:spPr>
        <a:xfrm>
          <a:off x="4111257" y="2572886"/>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Interest:</a:t>
          </a:r>
          <a:r>
            <a:rPr lang="en-US" sz="500" b="0" i="0" kern="1200"/>
            <a:t> Ensuring the project is delivered on time, within budget, and to scope. Critical to avoiding further internal friction between business units and keeping external pressures from impacting the execution.</a:t>
          </a:r>
          <a:endParaRPr lang="en-US" sz="500" kern="1200"/>
        </a:p>
      </dsp:txBody>
      <dsp:txXfrm>
        <a:off x="4133505" y="2595134"/>
        <a:ext cx="1170861" cy="715102"/>
      </dsp:txXfrm>
    </dsp:sp>
    <dsp:sp modelId="{D18800E1-EB95-0840-AFA6-4FE0FCFB38D4}">
      <dsp:nvSpPr>
        <dsp:cNvPr id="0" name=""/>
        <dsp:cNvSpPr/>
      </dsp:nvSpPr>
      <dsp:spPr>
        <a:xfrm>
          <a:off x="3959338" y="1433488"/>
          <a:ext cx="151919" cy="2468694"/>
        </a:xfrm>
        <a:custGeom>
          <a:avLst/>
          <a:gdLst/>
          <a:ahLst/>
          <a:cxnLst/>
          <a:rect l="0" t="0" r="0" b="0"/>
          <a:pathLst>
            <a:path>
              <a:moveTo>
                <a:pt x="0" y="0"/>
              </a:moveTo>
              <a:lnTo>
                <a:pt x="0" y="2468694"/>
              </a:lnTo>
              <a:lnTo>
                <a:pt x="151919" y="246869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C71F3E-5D8D-3348-BF35-CE9D3EF8591B}">
      <dsp:nvSpPr>
        <dsp:cNvPr id="0" name=""/>
        <dsp:cNvSpPr/>
      </dsp:nvSpPr>
      <dsp:spPr>
        <a:xfrm>
          <a:off x="4111257" y="3522384"/>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Challenges:</a:t>
          </a:r>
          <a:r>
            <a:rPr lang="en-US" sz="500" b="0" i="0" kern="1200"/>
            <a:t> Aligning all stakeholders with differing priorities, balancing the complexity of the technology with the business needs, and managing the merger timeline.</a:t>
          </a:r>
          <a:endParaRPr lang="en-US" sz="500" kern="1200"/>
        </a:p>
      </dsp:txBody>
      <dsp:txXfrm>
        <a:off x="4133505" y="3544632"/>
        <a:ext cx="1170861" cy="715102"/>
      </dsp:txXfrm>
    </dsp:sp>
    <dsp:sp modelId="{E5B47A77-4A61-0747-A3EA-E6D763D5C4F0}">
      <dsp:nvSpPr>
        <dsp:cNvPr id="0" name=""/>
        <dsp:cNvSpPr/>
      </dsp:nvSpPr>
      <dsp:spPr>
        <a:xfrm>
          <a:off x="5706414" y="673890"/>
          <a:ext cx="1519196" cy="75959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IT Team (Developers, Data Engineers, etc.)</a:t>
          </a:r>
          <a:endParaRPr lang="en-US" sz="1000" kern="1200" dirty="0"/>
        </a:p>
      </dsp:txBody>
      <dsp:txXfrm>
        <a:off x="5728662" y="696138"/>
        <a:ext cx="1474700" cy="715102"/>
      </dsp:txXfrm>
    </dsp:sp>
    <dsp:sp modelId="{4DDA9AA2-7CEF-0A48-BF59-55DCE685ACDC}">
      <dsp:nvSpPr>
        <dsp:cNvPr id="0" name=""/>
        <dsp:cNvSpPr/>
      </dsp:nvSpPr>
      <dsp:spPr>
        <a:xfrm>
          <a:off x="5858333" y="1433488"/>
          <a:ext cx="151919" cy="569698"/>
        </a:xfrm>
        <a:custGeom>
          <a:avLst/>
          <a:gdLst/>
          <a:ahLst/>
          <a:cxnLst/>
          <a:rect l="0" t="0" r="0" b="0"/>
          <a:pathLst>
            <a:path>
              <a:moveTo>
                <a:pt x="0" y="0"/>
              </a:moveTo>
              <a:lnTo>
                <a:pt x="0" y="569698"/>
              </a:lnTo>
              <a:lnTo>
                <a:pt x="151919" y="569698"/>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4214D3-E06C-0A4D-B9EC-3165CFA6ACB4}">
      <dsp:nvSpPr>
        <dsp:cNvPr id="0" name=""/>
        <dsp:cNvSpPr/>
      </dsp:nvSpPr>
      <dsp:spPr>
        <a:xfrm>
          <a:off x="6010253" y="1623388"/>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Role:</a:t>
          </a:r>
          <a:r>
            <a:rPr lang="en-US" sz="500" b="0" i="0" kern="1200"/>
            <a:t> Technical implementation of AI 2025, including ensuring that the tool integrates seamlessly with existing systems across both business units and eventually the acquired company. Responsible for collaborating with external consultants and TPZ.</a:t>
          </a:r>
          <a:endParaRPr lang="en-US" sz="500" kern="1200"/>
        </a:p>
      </dsp:txBody>
      <dsp:txXfrm>
        <a:off x="6032501" y="1645636"/>
        <a:ext cx="1170861" cy="715102"/>
      </dsp:txXfrm>
    </dsp:sp>
    <dsp:sp modelId="{2694D8FE-A0A8-D642-A03A-C32CB2BAC9FB}">
      <dsp:nvSpPr>
        <dsp:cNvPr id="0" name=""/>
        <dsp:cNvSpPr/>
      </dsp:nvSpPr>
      <dsp:spPr>
        <a:xfrm>
          <a:off x="5858333" y="1433488"/>
          <a:ext cx="151919" cy="1519196"/>
        </a:xfrm>
        <a:custGeom>
          <a:avLst/>
          <a:gdLst/>
          <a:ahLst/>
          <a:cxnLst/>
          <a:rect l="0" t="0" r="0" b="0"/>
          <a:pathLst>
            <a:path>
              <a:moveTo>
                <a:pt x="0" y="0"/>
              </a:moveTo>
              <a:lnTo>
                <a:pt x="0" y="1519196"/>
              </a:lnTo>
              <a:lnTo>
                <a:pt x="151919" y="15191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051B7D-7E71-8944-A3BA-2760C7E45126}">
      <dsp:nvSpPr>
        <dsp:cNvPr id="0" name=""/>
        <dsp:cNvSpPr/>
      </dsp:nvSpPr>
      <dsp:spPr>
        <a:xfrm>
          <a:off x="6010253" y="2572886"/>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Interest:</a:t>
          </a:r>
          <a:r>
            <a:rPr lang="en-US" sz="500" b="0" i="0" kern="1200"/>
            <a:t> Delivering a working AI system that improves forecasting accuracy while maintaining system integrity and scalability post-merger.</a:t>
          </a:r>
          <a:endParaRPr lang="en-US" sz="500" kern="1200"/>
        </a:p>
      </dsp:txBody>
      <dsp:txXfrm>
        <a:off x="6032501" y="2595134"/>
        <a:ext cx="1170861" cy="715102"/>
      </dsp:txXfrm>
    </dsp:sp>
    <dsp:sp modelId="{4EDC65EB-36D4-2146-BA9A-622BCFC16938}">
      <dsp:nvSpPr>
        <dsp:cNvPr id="0" name=""/>
        <dsp:cNvSpPr/>
      </dsp:nvSpPr>
      <dsp:spPr>
        <a:xfrm>
          <a:off x="5858333" y="1433488"/>
          <a:ext cx="151919" cy="2468694"/>
        </a:xfrm>
        <a:custGeom>
          <a:avLst/>
          <a:gdLst/>
          <a:ahLst/>
          <a:cxnLst/>
          <a:rect l="0" t="0" r="0" b="0"/>
          <a:pathLst>
            <a:path>
              <a:moveTo>
                <a:pt x="0" y="0"/>
              </a:moveTo>
              <a:lnTo>
                <a:pt x="0" y="2468694"/>
              </a:lnTo>
              <a:lnTo>
                <a:pt x="151919" y="246869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46BEB-ECA1-5946-A926-13AAE0A2F06A}">
      <dsp:nvSpPr>
        <dsp:cNvPr id="0" name=""/>
        <dsp:cNvSpPr/>
      </dsp:nvSpPr>
      <dsp:spPr>
        <a:xfrm>
          <a:off x="6010253" y="3522384"/>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Challenges:</a:t>
          </a:r>
          <a:r>
            <a:rPr lang="en-US" sz="500" b="0" i="0" kern="1200"/>
            <a:t> Navigating potential resistance from business units used to their own tools and processes. Managing complex technical issues that arise during integration.</a:t>
          </a:r>
          <a:endParaRPr lang="en-US" sz="500" kern="1200"/>
        </a:p>
      </dsp:txBody>
      <dsp:txXfrm>
        <a:off x="6032501" y="3544632"/>
        <a:ext cx="1170861" cy="715102"/>
      </dsp:txXfrm>
    </dsp:sp>
    <dsp:sp modelId="{D18A35A5-85A8-9D48-A277-1EEDA20F540E}">
      <dsp:nvSpPr>
        <dsp:cNvPr id="0" name=""/>
        <dsp:cNvSpPr/>
      </dsp:nvSpPr>
      <dsp:spPr>
        <a:xfrm>
          <a:off x="7605409" y="673890"/>
          <a:ext cx="1519196" cy="75959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Business Units/Departments (Demand Forecasting, Sales, etc.)</a:t>
          </a:r>
          <a:endParaRPr lang="en-US" sz="1000" kern="1200" dirty="0"/>
        </a:p>
      </dsp:txBody>
      <dsp:txXfrm>
        <a:off x="7627657" y="696138"/>
        <a:ext cx="1474700" cy="715102"/>
      </dsp:txXfrm>
    </dsp:sp>
    <dsp:sp modelId="{3EB0F541-7E5B-BD44-A13E-4304BD3B437A}">
      <dsp:nvSpPr>
        <dsp:cNvPr id="0" name=""/>
        <dsp:cNvSpPr/>
      </dsp:nvSpPr>
      <dsp:spPr>
        <a:xfrm>
          <a:off x="7757329" y="1433488"/>
          <a:ext cx="151919" cy="569698"/>
        </a:xfrm>
        <a:custGeom>
          <a:avLst/>
          <a:gdLst/>
          <a:ahLst/>
          <a:cxnLst/>
          <a:rect l="0" t="0" r="0" b="0"/>
          <a:pathLst>
            <a:path>
              <a:moveTo>
                <a:pt x="0" y="0"/>
              </a:moveTo>
              <a:lnTo>
                <a:pt x="0" y="569698"/>
              </a:lnTo>
              <a:lnTo>
                <a:pt x="151919" y="569698"/>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D7F109-A794-D142-8139-AAD6709132C6}">
      <dsp:nvSpPr>
        <dsp:cNvPr id="0" name=""/>
        <dsp:cNvSpPr/>
      </dsp:nvSpPr>
      <dsp:spPr>
        <a:xfrm>
          <a:off x="7909248" y="1623388"/>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Role:</a:t>
          </a:r>
          <a:r>
            <a:rPr lang="en-US" sz="500" b="0" i="0" kern="1200"/>
            <a:t> These teams will be the primary users of the AI tool and the ones most affected by changes in forecasting processes. They play a key role in ensuring the tool meets the operational needs of both existing business units and the future merged entity.</a:t>
          </a:r>
          <a:endParaRPr lang="en-US" sz="500" kern="1200"/>
        </a:p>
      </dsp:txBody>
      <dsp:txXfrm>
        <a:off x="7931496" y="1645636"/>
        <a:ext cx="1170861" cy="715102"/>
      </dsp:txXfrm>
    </dsp:sp>
    <dsp:sp modelId="{F20CF4DC-0AA6-B24A-86BA-EB12BB1CBEBE}">
      <dsp:nvSpPr>
        <dsp:cNvPr id="0" name=""/>
        <dsp:cNvSpPr/>
      </dsp:nvSpPr>
      <dsp:spPr>
        <a:xfrm>
          <a:off x="7757329" y="1433488"/>
          <a:ext cx="151919" cy="1519196"/>
        </a:xfrm>
        <a:custGeom>
          <a:avLst/>
          <a:gdLst/>
          <a:ahLst/>
          <a:cxnLst/>
          <a:rect l="0" t="0" r="0" b="0"/>
          <a:pathLst>
            <a:path>
              <a:moveTo>
                <a:pt x="0" y="0"/>
              </a:moveTo>
              <a:lnTo>
                <a:pt x="0" y="1519196"/>
              </a:lnTo>
              <a:lnTo>
                <a:pt x="151919" y="15191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DCE2AB-3AC4-AF41-89DA-099962163231}">
      <dsp:nvSpPr>
        <dsp:cNvPr id="0" name=""/>
        <dsp:cNvSpPr/>
      </dsp:nvSpPr>
      <dsp:spPr>
        <a:xfrm>
          <a:off x="7909248" y="2572886"/>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Interest:</a:t>
          </a:r>
          <a:r>
            <a:rPr lang="en-US" sz="500" b="0" i="0" kern="1200"/>
            <a:t> Maximizing the tool’s impact on forecasting accuracy while minimizing disruption to existing operations. Additionally, these teams are likely sensitive to cost-cutting initiatives and layoffs, which will require careful change management.</a:t>
          </a:r>
          <a:endParaRPr lang="en-US" sz="500" kern="1200"/>
        </a:p>
      </dsp:txBody>
      <dsp:txXfrm>
        <a:off x="7931496" y="2595134"/>
        <a:ext cx="1170861" cy="715102"/>
      </dsp:txXfrm>
    </dsp:sp>
    <dsp:sp modelId="{8435D2E0-43A6-A346-A107-51A9D3D09CC2}">
      <dsp:nvSpPr>
        <dsp:cNvPr id="0" name=""/>
        <dsp:cNvSpPr/>
      </dsp:nvSpPr>
      <dsp:spPr>
        <a:xfrm>
          <a:off x="7757329" y="1433488"/>
          <a:ext cx="151919" cy="2468694"/>
        </a:xfrm>
        <a:custGeom>
          <a:avLst/>
          <a:gdLst/>
          <a:ahLst/>
          <a:cxnLst/>
          <a:rect l="0" t="0" r="0" b="0"/>
          <a:pathLst>
            <a:path>
              <a:moveTo>
                <a:pt x="0" y="0"/>
              </a:moveTo>
              <a:lnTo>
                <a:pt x="0" y="2468694"/>
              </a:lnTo>
              <a:lnTo>
                <a:pt x="151919" y="246869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F64618-8E86-DD4D-9783-2803025F65A4}">
      <dsp:nvSpPr>
        <dsp:cNvPr id="0" name=""/>
        <dsp:cNvSpPr/>
      </dsp:nvSpPr>
      <dsp:spPr>
        <a:xfrm>
          <a:off x="7909248" y="3522384"/>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Challenges:</a:t>
          </a:r>
          <a:r>
            <a:rPr lang="en-US" sz="500" b="0" i="0" kern="1200"/>
            <a:t> Overcoming resistance to a centralized AI solution, adapting to new workflows, and managing change as the company integrates the two forecasting models into one.</a:t>
          </a:r>
          <a:endParaRPr lang="en-US" sz="500" kern="1200"/>
        </a:p>
      </dsp:txBody>
      <dsp:txXfrm>
        <a:off x="7931496" y="3544632"/>
        <a:ext cx="1170861" cy="715102"/>
      </dsp:txXfrm>
    </dsp:sp>
    <dsp:sp modelId="{555EF797-182E-5D4A-A772-68DD0C278CB6}">
      <dsp:nvSpPr>
        <dsp:cNvPr id="0" name=""/>
        <dsp:cNvSpPr/>
      </dsp:nvSpPr>
      <dsp:spPr>
        <a:xfrm>
          <a:off x="9504404" y="673890"/>
          <a:ext cx="1519196" cy="75959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HR &amp; Training (Change Management, Employee Engagement)</a:t>
          </a:r>
          <a:endParaRPr lang="en-US" sz="1000" kern="1200" dirty="0"/>
        </a:p>
      </dsp:txBody>
      <dsp:txXfrm>
        <a:off x="9526652" y="696138"/>
        <a:ext cx="1474700" cy="715102"/>
      </dsp:txXfrm>
    </dsp:sp>
    <dsp:sp modelId="{219B8C0A-FD73-E84A-9700-E6EBEC992013}">
      <dsp:nvSpPr>
        <dsp:cNvPr id="0" name=""/>
        <dsp:cNvSpPr/>
      </dsp:nvSpPr>
      <dsp:spPr>
        <a:xfrm>
          <a:off x="9656324" y="1433488"/>
          <a:ext cx="151919" cy="569698"/>
        </a:xfrm>
        <a:custGeom>
          <a:avLst/>
          <a:gdLst/>
          <a:ahLst/>
          <a:cxnLst/>
          <a:rect l="0" t="0" r="0" b="0"/>
          <a:pathLst>
            <a:path>
              <a:moveTo>
                <a:pt x="0" y="0"/>
              </a:moveTo>
              <a:lnTo>
                <a:pt x="0" y="569698"/>
              </a:lnTo>
              <a:lnTo>
                <a:pt x="151919" y="569698"/>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0C2ED7-C3B6-DE45-B264-324840FB055C}">
      <dsp:nvSpPr>
        <dsp:cNvPr id="0" name=""/>
        <dsp:cNvSpPr/>
      </dsp:nvSpPr>
      <dsp:spPr>
        <a:xfrm>
          <a:off x="9808244" y="1623388"/>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Role:</a:t>
          </a:r>
          <a:r>
            <a:rPr lang="en-US" sz="500" b="0" i="0" kern="1200"/>
            <a:t> Responsible for facilitating smooth change management, ensuring employees are trained on the new AI tools and processes. They will play a pivotal role in addressing layoffs and ensuring employees are transitioned smoothly into new roles or responsibilities.</a:t>
          </a:r>
          <a:endParaRPr lang="en-US" sz="500" kern="1200"/>
        </a:p>
      </dsp:txBody>
      <dsp:txXfrm>
        <a:off x="9830492" y="1645636"/>
        <a:ext cx="1170861" cy="715102"/>
      </dsp:txXfrm>
    </dsp:sp>
    <dsp:sp modelId="{380B7FCA-E470-8D42-A19D-326E51065A80}">
      <dsp:nvSpPr>
        <dsp:cNvPr id="0" name=""/>
        <dsp:cNvSpPr/>
      </dsp:nvSpPr>
      <dsp:spPr>
        <a:xfrm>
          <a:off x="9656324" y="1433488"/>
          <a:ext cx="151919" cy="1519196"/>
        </a:xfrm>
        <a:custGeom>
          <a:avLst/>
          <a:gdLst/>
          <a:ahLst/>
          <a:cxnLst/>
          <a:rect l="0" t="0" r="0" b="0"/>
          <a:pathLst>
            <a:path>
              <a:moveTo>
                <a:pt x="0" y="0"/>
              </a:moveTo>
              <a:lnTo>
                <a:pt x="0" y="1519196"/>
              </a:lnTo>
              <a:lnTo>
                <a:pt x="151919" y="15191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006F65-527F-DF4A-8F22-A85A2883BD48}">
      <dsp:nvSpPr>
        <dsp:cNvPr id="0" name=""/>
        <dsp:cNvSpPr/>
      </dsp:nvSpPr>
      <dsp:spPr>
        <a:xfrm>
          <a:off x="9808244" y="2572886"/>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Interest:</a:t>
          </a:r>
          <a:r>
            <a:rPr lang="en-US" sz="500" b="0" i="0" kern="1200"/>
            <a:t> Supporting the workforce through this transition while ensuring minimal disruption and maintaining morale.</a:t>
          </a:r>
          <a:endParaRPr lang="en-US" sz="500" kern="1200"/>
        </a:p>
      </dsp:txBody>
      <dsp:txXfrm>
        <a:off x="9830492" y="2595134"/>
        <a:ext cx="1170861" cy="715102"/>
      </dsp:txXfrm>
    </dsp:sp>
    <dsp:sp modelId="{17689EED-706B-A545-987E-0EE939E32EF2}">
      <dsp:nvSpPr>
        <dsp:cNvPr id="0" name=""/>
        <dsp:cNvSpPr/>
      </dsp:nvSpPr>
      <dsp:spPr>
        <a:xfrm>
          <a:off x="9656324" y="1433488"/>
          <a:ext cx="151919" cy="2468694"/>
        </a:xfrm>
        <a:custGeom>
          <a:avLst/>
          <a:gdLst/>
          <a:ahLst/>
          <a:cxnLst/>
          <a:rect l="0" t="0" r="0" b="0"/>
          <a:pathLst>
            <a:path>
              <a:moveTo>
                <a:pt x="0" y="0"/>
              </a:moveTo>
              <a:lnTo>
                <a:pt x="0" y="2468694"/>
              </a:lnTo>
              <a:lnTo>
                <a:pt x="151919" y="246869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0E221-A8F8-6447-9093-6658DB68EF97}">
      <dsp:nvSpPr>
        <dsp:cNvPr id="0" name=""/>
        <dsp:cNvSpPr/>
      </dsp:nvSpPr>
      <dsp:spPr>
        <a:xfrm>
          <a:off x="9808244" y="3522384"/>
          <a:ext cx="1215357" cy="75959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US" sz="500" b="1" i="0" kern="1200"/>
            <a:t>Challenges:</a:t>
          </a:r>
          <a:r>
            <a:rPr lang="en-US" sz="500" b="0" i="0" kern="1200"/>
            <a:t> Communicating sensitive information about layoffs and reassignments while ensuring the necessary skill sets are developed to support the AI tool.</a:t>
          </a:r>
          <a:endParaRPr lang="en-US" sz="500" kern="1200"/>
        </a:p>
      </dsp:txBody>
      <dsp:txXfrm>
        <a:off x="9830492" y="3544632"/>
        <a:ext cx="1170861" cy="7151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F6CA4-DDC6-5F44-90B3-C29F9EA44752}">
      <dsp:nvSpPr>
        <dsp:cNvPr id="0" name=""/>
        <dsp:cNvSpPr/>
      </dsp:nvSpPr>
      <dsp:spPr>
        <a:xfrm>
          <a:off x="1971722" y="454"/>
          <a:ext cx="2025595" cy="1012797"/>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defRPr b="1"/>
          </a:pPr>
          <a:r>
            <a:rPr lang="en-US" sz="1500" b="1" i="0" kern="1200" dirty="0"/>
            <a:t>External Stakeholders</a:t>
          </a:r>
          <a:endParaRPr lang="en-US" sz="1500" kern="1200" dirty="0"/>
        </a:p>
      </dsp:txBody>
      <dsp:txXfrm>
        <a:off x="2001386" y="30118"/>
        <a:ext cx="1966267" cy="953469"/>
      </dsp:txXfrm>
    </dsp:sp>
    <dsp:sp modelId="{8C05BC6B-9087-C74A-9D7E-242768DFC4B8}">
      <dsp:nvSpPr>
        <dsp:cNvPr id="0" name=""/>
        <dsp:cNvSpPr/>
      </dsp:nvSpPr>
      <dsp:spPr>
        <a:xfrm>
          <a:off x="4503716" y="454"/>
          <a:ext cx="2025595" cy="1012797"/>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defRPr b="1"/>
          </a:pPr>
          <a:r>
            <a:rPr lang="en-US" sz="1500" b="1" i="0" kern="1200" dirty="0"/>
            <a:t>Merger Partners (Key personnel from the acquired company)</a:t>
          </a:r>
          <a:endParaRPr lang="en-US" sz="1500" kern="1200" dirty="0"/>
        </a:p>
      </dsp:txBody>
      <dsp:txXfrm>
        <a:off x="4533380" y="30118"/>
        <a:ext cx="1966267" cy="953469"/>
      </dsp:txXfrm>
    </dsp:sp>
    <dsp:sp modelId="{74EDA813-ED69-454D-9D4D-A8A8FDEB6C94}">
      <dsp:nvSpPr>
        <dsp:cNvPr id="0" name=""/>
        <dsp:cNvSpPr/>
      </dsp:nvSpPr>
      <dsp:spPr>
        <a:xfrm>
          <a:off x="4706276" y="1013251"/>
          <a:ext cx="202559" cy="759598"/>
        </a:xfrm>
        <a:custGeom>
          <a:avLst/>
          <a:gdLst/>
          <a:ahLst/>
          <a:cxnLst/>
          <a:rect l="0" t="0" r="0" b="0"/>
          <a:pathLst>
            <a:path>
              <a:moveTo>
                <a:pt x="0" y="0"/>
              </a:moveTo>
              <a:lnTo>
                <a:pt x="0" y="759598"/>
              </a:lnTo>
              <a:lnTo>
                <a:pt x="202559" y="759598"/>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019D8-DB68-8B4D-AF63-8EA45FA84CFE}">
      <dsp:nvSpPr>
        <dsp:cNvPr id="0" name=""/>
        <dsp:cNvSpPr/>
      </dsp:nvSpPr>
      <dsp:spPr>
        <a:xfrm>
          <a:off x="4908835" y="1266451"/>
          <a:ext cx="1620476" cy="101279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1" i="0" kern="1200"/>
            <a:t>Role:</a:t>
          </a:r>
          <a:r>
            <a:rPr lang="en-US" sz="700" b="0" i="0" kern="1200"/>
            <a:t> As the company is set to acquire its largest competitor, the merger partners will be critical in understanding and integrating the AI 2025 tool into their operations, potentially reshaping demand forecasting across the new combined company.</a:t>
          </a:r>
          <a:endParaRPr lang="en-US" sz="700" kern="1200"/>
        </a:p>
      </dsp:txBody>
      <dsp:txXfrm>
        <a:off x="4938499" y="1296115"/>
        <a:ext cx="1561148" cy="953469"/>
      </dsp:txXfrm>
    </dsp:sp>
    <dsp:sp modelId="{84137195-EB16-2042-852D-BA9CB983F070}">
      <dsp:nvSpPr>
        <dsp:cNvPr id="0" name=""/>
        <dsp:cNvSpPr/>
      </dsp:nvSpPr>
      <dsp:spPr>
        <a:xfrm>
          <a:off x="4706276" y="1013251"/>
          <a:ext cx="202559" cy="2025595"/>
        </a:xfrm>
        <a:custGeom>
          <a:avLst/>
          <a:gdLst/>
          <a:ahLst/>
          <a:cxnLst/>
          <a:rect l="0" t="0" r="0" b="0"/>
          <a:pathLst>
            <a:path>
              <a:moveTo>
                <a:pt x="0" y="0"/>
              </a:moveTo>
              <a:lnTo>
                <a:pt x="0" y="2025595"/>
              </a:lnTo>
              <a:lnTo>
                <a:pt x="202559" y="2025595"/>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15BB33-DB8F-154C-A121-5EE84FAA11F2}">
      <dsp:nvSpPr>
        <dsp:cNvPr id="0" name=""/>
        <dsp:cNvSpPr/>
      </dsp:nvSpPr>
      <dsp:spPr>
        <a:xfrm>
          <a:off x="4908835" y="2532448"/>
          <a:ext cx="1620476" cy="101279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1" i="0" kern="1200"/>
            <a:t>Interest:</a:t>
          </a:r>
          <a:r>
            <a:rPr lang="en-US" sz="700" b="0" i="0" kern="1200"/>
            <a:t> Ensuring the smooth integration of AI 2025 in a way that aligns with the goals of the merger (e.g., driving cost savings, improving efficiency, and aligning forecasting methodologies across the company).</a:t>
          </a:r>
          <a:endParaRPr lang="en-US" sz="700" kern="1200"/>
        </a:p>
      </dsp:txBody>
      <dsp:txXfrm>
        <a:off x="4938499" y="2562112"/>
        <a:ext cx="1561148" cy="953469"/>
      </dsp:txXfrm>
    </dsp:sp>
    <dsp:sp modelId="{14B9A1B1-C238-A744-9B56-3CD292C1BB06}">
      <dsp:nvSpPr>
        <dsp:cNvPr id="0" name=""/>
        <dsp:cNvSpPr/>
      </dsp:nvSpPr>
      <dsp:spPr>
        <a:xfrm>
          <a:off x="4706276" y="1013251"/>
          <a:ext cx="202559" cy="3291592"/>
        </a:xfrm>
        <a:custGeom>
          <a:avLst/>
          <a:gdLst/>
          <a:ahLst/>
          <a:cxnLst/>
          <a:rect l="0" t="0" r="0" b="0"/>
          <a:pathLst>
            <a:path>
              <a:moveTo>
                <a:pt x="0" y="0"/>
              </a:moveTo>
              <a:lnTo>
                <a:pt x="0" y="3291592"/>
              </a:lnTo>
              <a:lnTo>
                <a:pt x="202559" y="329159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65A52A-E47D-3C45-87C2-619FD79665CB}">
      <dsp:nvSpPr>
        <dsp:cNvPr id="0" name=""/>
        <dsp:cNvSpPr/>
      </dsp:nvSpPr>
      <dsp:spPr>
        <a:xfrm>
          <a:off x="4908835" y="3798445"/>
          <a:ext cx="1620476" cy="101279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1" i="0" kern="1200"/>
            <a:t>Challenges:</a:t>
          </a:r>
          <a:r>
            <a:rPr lang="en-US" sz="700" b="0" i="0" kern="1200"/>
            <a:t> Integrating AI 2025 into existing systems and processes, particularly if there are differences in how the two companies approach forecasting or utilize data.</a:t>
          </a:r>
          <a:endParaRPr lang="en-US" sz="700" kern="1200"/>
        </a:p>
      </dsp:txBody>
      <dsp:txXfrm>
        <a:off x="4938499" y="3828109"/>
        <a:ext cx="1561148" cy="953469"/>
      </dsp:txXfrm>
    </dsp:sp>
    <dsp:sp modelId="{DAA7E563-2A7E-574C-88DE-5932A6ADF4D7}">
      <dsp:nvSpPr>
        <dsp:cNvPr id="0" name=""/>
        <dsp:cNvSpPr/>
      </dsp:nvSpPr>
      <dsp:spPr>
        <a:xfrm>
          <a:off x="7035710" y="454"/>
          <a:ext cx="2025595" cy="1012797"/>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defRPr b="1"/>
          </a:pPr>
          <a:r>
            <a:rPr lang="en-US" sz="1500" b="1" i="0" kern="1200" dirty="0"/>
            <a:t>External Consultants (Vendors assisting with deployment, TPZ)</a:t>
          </a:r>
          <a:endParaRPr lang="en-US" sz="1500" kern="1200" dirty="0"/>
        </a:p>
      </dsp:txBody>
      <dsp:txXfrm>
        <a:off x="7065374" y="30118"/>
        <a:ext cx="1966267" cy="953469"/>
      </dsp:txXfrm>
    </dsp:sp>
    <dsp:sp modelId="{8D9B8B15-9D37-2C4D-B8A1-9298C16AC2A9}">
      <dsp:nvSpPr>
        <dsp:cNvPr id="0" name=""/>
        <dsp:cNvSpPr/>
      </dsp:nvSpPr>
      <dsp:spPr>
        <a:xfrm>
          <a:off x="7238270" y="1013251"/>
          <a:ext cx="202559" cy="759598"/>
        </a:xfrm>
        <a:custGeom>
          <a:avLst/>
          <a:gdLst/>
          <a:ahLst/>
          <a:cxnLst/>
          <a:rect l="0" t="0" r="0" b="0"/>
          <a:pathLst>
            <a:path>
              <a:moveTo>
                <a:pt x="0" y="0"/>
              </a:moveTo>
              <a:lnTo>
                <a:pt x="0" y="759598"/>
              </a:lnTo>
              <a:lnTo>
                <a:pt x="202559" y="759598"/>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C3AD86-0E1D-0047-904D-F30EC3948E46}">
      <dsp:nvSpPr>
        <dsp:cNvPr id="0" name=""/>
        <dsp:cNvSpPr/>
      </dsp:nvSpPr>
      <dsp:spPr>
        <a:xfrm>
          <a:off x="7440829" y="1266451"/>
          <a:ext cx="1620476" cy="101279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1" i="0" kern="1200"/>
            <a:t>Role:</a:t>
          </a:r>
          <a:r>
            <a:rPr lang="en-US" sz="700" b="0" i="0" kern="1200"/>
            <a:t> TPZ will manage the technology development and ensure the AI tool is built according to specifications. Your role is to manage them, ensuring their deliverables are aligned with business needs and that the project is executed successfully.</a:t>
          </a:r>
          <a:endParaRPr lang="en-US" sz="700" kern="1200"/>
        </a:p>
      </dsp:txBody>
      <dsp:txXfrm>
        <a:off x="7470493" y="1296115"/>
        <a:ext cx="1561148" cy="953469"/>
      </dsp:txXfrm>
    </dsp:sp>
    <dsp:sp modelId="{35E1AF5E-79A3-D545-BA7A-6D2330EDE4E4}">
      <dsp:nvSpPr>
        <dsp:cNvPr id="0" name=""/>
        <dsp:cNvSpPr/>
      </dsp:nvSpPr>
      <dsp:spPr>
        <a:xfrm>
          <a:off x="7238270" y="1013251"/>
          <a:ext cx="202559" cy="2025595"/>
        </a:xfrm>
        <a:custGeom>
          <a:avLst/>
          <a:gdLst/>
          <a:ahLst/>
          <a:cxnLst/>
          <a:rect l="0" t="0" r="0" b="0"/>
          <a:pathLst>
            <a:path>
              <a:moveTo>
                <a:pt x="0" y="0"/>
              </a:moveTo>
              <a:lnTo>
                <a:pt x="0" y="2025595"/>
              </a:lnTo>
              <a:lnTo>
                <a:pt x="202559" y="2025595"/>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2013E0-D5CB-254B-B1F4-0BF0F0623B25}">
      <dsp:nvSpPr>
        <dsp:cNvPr id="0" name=""/>
        <dsp:cNvSpPr/>
      </dsp:nvSpPr>
      <dsp:spPr>
        <a:xfrm>
          <a:off x="7440829" y="2532448"/>
          <a:ext cx="1620476" cy="101279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1" i="0" kern="1200"/>
            <a:t>Interest:</a:t>
          </a:r>
          <a:r>
            <a:rPr lang="en-US" sz="700" b="0" i="0" kern="1200"/>
            <a:t> Delivering a successful AI tool on time and within the agreed scope. TPZ’s involvement will be critical in ensuring the tool is scalable, integrates well with existing systems, and meets the desired outcomes.</a:t>
          </a:r>
          <a:endParaRPr lang="en-US" sz="700" kern="1200"/>
        </a:p>
      </dsp:txBody>
      <dsp:txXfrm>
        <a:off x="7470493" y="2562112"/>
        <a:ext cx="1561148" cy="953469"/>
      </dsp:txXfrm>
    </dsp:sp>
    <dsp:sp modelId="{C4560FEE-7521-E848-A8C4-632004610914}">
      <dsp:nvSpPr>
        <dsp:cNvPr id="0" name=""/>
        <dsp:cNvSpPr/>
      </dsp:nvSpPr>
      <dsp:spPr>
        <a:xfrm>
          <a:off x="7238270" y="1013251"/>
          <a:ext cx="202559" cy="3291592"/>
        </a:xfrm>
        <a:custGeom>
          <a:avLst/>
          <a:gdLst/>
          <a:ahLst/>
          <a:cxnLst/>
          <a:rect l="0" t="0" r="0" b="0"/>
          <a:pathLst>
            <a:path>
              <a:moveTo>
                <a:pt x="0" y="0"/>
              </a:moveTo>
              <a:lnTo>
                <a:pt x="0" y="3291592"/>
              </a:lnTo>
              <a:lnTo>
                <a:pt x="202559" y="329159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B11EC7-FAD8-964F-A77C-D6301B5EAA81}">
      <dsp:nvSpPr>
        <dsp:cNvPr id="0" name=""/>
        <dsp:cNvSpPr/>
      </dsp:nvSpPr>
      <dsp:spPr>
        <a:xfrm>
          <a:off x="7440829" y="3798445"/>
          <a:ext cx="1620476" cy="101279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1" i="0" kern="1200"/>
            <a:t>Challenges:</a:t>
          </a:r>
          <a:r>
            <a:rPr lang="en-US" sz="700" b="0" i="0" kern="1200"/>
            <a:t> Managing the vendor relationship to ensure TPZ aligns with the project’s timelines, business objectives, and change management requirements, all while balancing the risks of using an external vendor.</a:t>
          </a:r>
          <a:endParaRPr lang="en-US" sz="700" kern="1200"/>
        </a:p>
      </dsp:txBody>
      <dsp:txXfrm>
        <a:off x="7470493" y="3828109"/>
        <a:ext cx="1561148" cy="9534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F88B1-04C7-7345-BDF7-C98EE27BF0D5}">
      <dsp:nvSpPr>
        <dsp:cNvPr id="0" name=""/>
        <dsp:cNvSpPr/>
      </dsp:nvSpPr>
      <dsp:spPr>
        <a:xfrm>
          <a:off x="1346" y="344205"/>
          <a:ext cx="4727286" cy="300182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FE37E-8BAD-544A-AAC3-9F2419CB8395}">
      <dsp:nvSpPr>
        <dsp:cNvPr id="0" name=""/>
        <dsp:cNvSpPr/>
      </dsp:nvSpPr>
      <dsp:spPr>
        <a:xfrm>
          <a:off x="526600" y="843196"/>
          <a:ext cx="4727286" cy="300182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The </a:t>
          </a:r>
          <a:r>
            <a:rPr lang="en-US" sz="1600" b="1" i="0" kern="1200"/>
            <a:t>True Goal of AI 2025</a:t>
          </a:r>
          <a:r>
            <a:rPr lang="en-US" sz="1600" b="0" i="0" kern="1200"/>
            <a:t> is not merely the technical deployment of AI tools but rather the strategic deployment of AI to drive efficiency, foster innovation, and ensure that the company is better positioned to thrive post-merger. AI 2025 serves as a critical enabler of the company's long-term vision to stay competitive in an increasingly AI-centric market, streamline operations, and maximize stakeholder value, all while ensuring a smooth transition during the merger process.</a:t>
          </a:r>
          <a:endParaRPr lang="en-US" sz="1600" kern="1200"/>
        </a:p>
      </dsp:txBody>
      <dsp:txXfrm>
        <a:off x="614520" y="931116"/>
        <a:ext cx="4551446" cy="2825986"/>
      </dsp:txXfrm>
    </dsp:sp>
    <dsp:sp modelId="{C9936639-E968-604A-A12A-321B497DF787}">
      <dsp:nvSpPr>
        <dsp:cNvPr id="0" name=""/>
        <dsp:cNvSpPr/>
      </dsp:nvSpPr>
      <dsp:spPr>
        <a:xfrm>
          <a:off x="5779141" y="344205"/>
          <a:ext cx="4727286" cy="300182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E8E739-F639-9E45-AB4F-41BA220DE010}">
      <dsp:nvSpPr>
        <dsp:cNvPr id="0" name=""/>
        <dsp:cNvSpPr/>
      </dsp:nvSpPr>
      <dsp:spPr>
        <a:xfrm>
          <a:off x="6304395" y="843196"/>
          <a:ext cx="4727286" cy="300182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This integrated approach to AI will provide the foundation for sustained innovation, operational excellence, and a leadership position in the industry.</a:t>
          </a:r>
        </a:p>
        <a:p>
          <a:pPr marL="0" lvl="0" indent="0" algn="ctr" defTabSz="711200">
            <a:lnSpc>
              <a:spcPct val="90000"/>
            </a:lnSpc>
            <a:spcBef>
              <a:spcPct val="0"/>
            </a:spcBef>
            <a:spcAft>
              <a:spcPct val="35000"/>
            </a:spcAft>
            <a:buNone/>
          </a:pPr>
          <a:endParaRPr lang="en-US" sz="1600" b="0" i="0" kern="1200" dirty="0"/>
        </a:p>
        <a:p>
          <a:pPr marL="0" lvl="0" indent="0" algn="ctr" defTabSz="711200">
            <a:lnSpc>
              <a:spcPct val="90000"/>
            </a:lnSpc>
            <a:spcBef>
              <a:spcPct val="0"/>
            </a:spcBef>
            <a:spcAft>
              <a:spcPct val="35000"/>
            </a:spcAft>
            <a:buNone/>
          </a:pPr>
          <a:r>
            <a:rPr lang="en-US" sz="1600" b="1" i="1" u="none" kern="1200" dirty="0"/>
            <a:t>“The future belongs to those who prepare for it today.” </a:t>
          </a:r>
          <a:r>
            <a:rPr lang="en-US" sz="1600" b="0" i="0" u="none" kern="1200" dirty="0"/>
            <a:t>— Malcolm X</a:t>
          </a:r>
          <a:endParaRPr lang="en-US" sz="1600" kern="1200" dirty="0"/>
        </a:p>
      </dsp:txBody>
      <dsp:txXfrm>
        <a:off x="6392315" y="931116"/>
        <a:ext cx="4551446" cy="28259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93489-D10C-9D4A-80D3-7EDE70FE7F75}">
      <dsp:nvSpPr>
        <dsp:cNvPr id="0" name=""/>
        <dsp:cNvSpPr/>
      </dsp:nvSpPr>
      <dsp:spPr>
        <a:xfrm>
          <a:off x="0" y="3599"/>
          <a:ext cx="35248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4F5D755-0831-0741-B5A5-D7DF54FFC2F0}">
      <dsp:nvSpPr>
        <dsp:cNvPr id="0" name=""/>
        <dsp:cNvSpPr/>
      </dsp:nvSpPr>
      <dsp:spPr>
        <a:xfrm>
          <a:off x="0" y="3599"/>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Finalize Project Charter &amp; Get Approvals</a:t>
          </a:r>
          <a:endParaRPr lang="en-US" sz="900" kern="1200"/>
        </a:p>
      </dsp:txBody>
      <dsp:txXfrm>
        <a:off x="0" y="3599"/>
        <a:ext cx="3524864" cy="198325"/>
      </dsp:txXfrm>
    </dsp:sp>
    <dsp:sp modelId="{37A3B2DB-9836-7246-8379-6412D9927A4E}">
      <dsp:nvSpPr>
        <dsp:cNvPr id="0" name=""/>
        <dsp:cNvSpPr/>
      </dsp:nvSpPr>
      <dsp:spPr>
        <a:xfrm>
          <a:off x="0" y="201925"/>
          <a:ext cx="352486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0AD68AA-0685-E948-A5FB-74BE677718DB}">
      <dsp:nvSpPr>
        <dsp:cNvPr id="0" name=""/>
        <dsp:cNvSpPr/>
      </dsp:nvSpPr>
      <dsp:spPr>
        <a:xfrm>
          <a:off x="0" y="201925"/>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Present the charter for stakeholder review and approval</a:t>
          </a:r>
        </a:p>
      </dsp:txBody>
      <dsp:txXfrm>
        <a:off x="0" y="201925"/>
        <a:ext cx="3524864" cy="198325"/>
      </dsp:txXfrm>
    </dsp:sp>
    <dsp:sp modelId="{7A8753F6-FE76-BF48-AA9E-5171406927A7}">
      <dsp:nvSpPr>
        <dsp:cNvPr id="0" name=""/>
        <dsp:cNvSpPr/>
      </dsp:nvSpPr>
      <dsp:spPr>
        <a:xfrm>
          <a:off x="0" y="400251"/>
          <a:ext cx="352486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ED39BE5-E517-3E4A-844B-2EB0C13AFC0A}">
      <dsp:nvSpPr>
        <dsp:cNvPr id="0" name=""/>
        <dsp:cNvSpPr/>
      </dsp:nvSpPr>
      <dsp:spPr>
        <a:xfrm>
          <a:off x="0" y="400251"/>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Confirm budget and resource allocation</a:t>
          </a:r>
        </a:p>
      </dsp:txBody>
      <dsp:txXfrm>
        <a:off x="0" y="400251"/>
        <a:ext cx="3524864" cy="198325"/>
      </dsp:txXfrm>
    </dsp:sp>
    <dsp:sp modelId="{B31429B1-3803-6E43-A989-20238E874201}">
      <dsp:nvSpPr>
        <dsp:cNvPr id="0" name=""/>
        <dsp:cNvSpPr/>
      </dsp:nvSpPr>
      <dsp:spPr>
        <a:xfrm>
          <a:off x="0" y="598576"/>
          <a:ext cx="352486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760B0F3-0156-D74C-83BC-1AADBBDE1DF0}">
      <dsp:nvSpPr>
        <dsp:cNvPr id="0" name=""/>
        <dsp:cNvSpPr/>
      </dsp:nvSpPr>
      <dsp:spPr>
        <a:xfrm>
          <a:off x="0" y="598576"/>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Assemble Project Management Team</a:t>
          </a:r>
          <a:endParaRPr lang="en-US" sz="900" kern="1200"/>
        </a:p>
      </dsp:txBody>
      <dsp:txXfrm>
        <a:off x="0" y="598576"/>
        <a:ext cx="3524864" cy="198325"/>
      </dsp:txXfrm>
    </dsp:sp>
    <dsp:sp modelId="{1DD02498-06D0-CB4F-BFB8-14CF532F9E94}">
      <dsp:nvSpPr>
        <dsp:cNvPr id="0" name=""/>
        <dsp:cNvSpPr/>
      </dsp:nvSpPr>
      <dsp:spPr>
        <a:xfrm>
          <a:off x="0" y="796902"/>
          <a:ext cx="352486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0536205-42B5-7542-AB64-FAC047749375}">
      <dsp:nvSpPr>
        <dsp:cNvPr id="0" name=""/>
        <dsp:cNvSpPr/>
      </dsp:nvSpPr>
      <dsp:spPr>
        <a:xfrm>
          <a:off x="0" y="796902"/>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Appoint project manager and key leads (technical, business, HR)</a:t>
          </a:r>
        </a:p>
      </dsp:txBody>
      <dsp:txXfrm>
        <a:off x="0" y="796902"/>
        <a:ext cx="3524864" cy="198325"/>
      </dsp:txXfrm>
    </dsp:sp>
    <dsp:sp modelId="{47E67397-710F-A041-AB19-76FF5C4677E3}">
      <dsp:nvSpPr>
        <dsp:cNvPr id="0" name=""/>
        <dsp:cNvSpPr/>
      </dsp:nvSpPr>
      <dsp:spPr>
        <a:xfrm>
          <a:off x="0" y="995227"/>
          <a:ext cx="35248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24E111F-4F2A-4945-BD8D-FD6138188D3F}">
      <dsp:nvSpPr>
        <dsp:cNvPr id="0" name=""/>
        <dsp:cNvSpPr/>
      </dsp:nvSpPr>
      <dsp:spPr>
        <a:xfrm>
          <a:off x="0" y="995227"/>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Assign roles and responsibilities</a:t>
          </a:r>
        </a:p>
      </dsp:txBody>
      <dsp:txXfrm>
        <a:off x="0" y="995227"/>
        <a:ext cx="3524864" cy="198325"/>
      </dsp:txXfrm>
    </dsp:sp>
    <dsp:sp modelId="{B1A5228F-7C8B-F747-AA79-16EE24C94577}">
      <dsp:nvSpPr>
        <dsp:cNvPr id="0" name=""/>
        <dsp:cNvSpPr/>
      </dsp:nvSpPr>
      <dsp:spPr>
        <a:xfrm>
          <a:off x="0" y="1193553"/>
          <a:ext cx="352486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386158F-4322-E64D-8410-1624E260AA0C}">
      <dsp:nvSpPr>
        <dsp:cNvPr id="0" name=""/>
        <dsp:cNvSpPr/>
      </dsp:nvSpPr>
      <dsp:spPr>
        <a:xfrm>
          <a:off x="0" y="1193553"/>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Conduct Stakeholder Workshops</a:t>
          </a:r>
          <a:endParaRPr lang="en-US" sz="900" kern="1200"/>
        </a:p>
      </dsp:txBody>
      <dsp:txXfrm>
        <a:off x="0" y="1193553"/>
        <a:ext cx="3524864" cy="198325"/>
      </dsp:txXfrm>
    </dsp:sp>
    <dsp:sp modelId="{C45F90AB-C2FB-E848-8ECC-66020A655193}">
      <dsp:nvSpPr>
        <dsp:cNvPr id="0" name=""/>
        <dsp:cNvSpPr/>
      </dsp:nvSpPr>
      <dsp:spPr>
        <a:xfrm>
          <a:off x="0" y="1391879"/>
          <a:ext cx="352486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614888B-A310-544C-8917-0FFDE459FA6D}">
      <dsp:nvSpPr>
        <dsp:cNvPr id="0" name=""/>
        <dsp:cNvSpPr/>
      </dsp:nvSpPr>
      <dsp:spPr>
        <a:xfrm>
          <a:off x="0" y="1391879"/>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Align expectations with internal and external stakeholders</a:t>
          </a:r>
        </a:p>
      </dsp:txBody>
      <dsp:txXfrm>
        <a:off x="0" y="1391879"/>
        <a:ext cx="3524864" cy="198325"/>
      </dsp:txXfrm>
    </dsp:sp>
    <dsp:sp modelId="{9A82B068-9FB0-0A46-93A4-8838497BA085}">
      <dsp:nvSpPr>
        <dsp:cNvPr id="0" name=""/>
        <dsp:cNvSpPr/>
      </dsp:nvSpPr>
      <dsp:spPr>
        <a:xfrm>
          <a:off x="0" y="1590204"/>
          <a:ext cx="352486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D456E2-4888-D544-96B6-3F32820ECE3D}">
      <dsp:nvSpPr>
        <dsp:cNvPr id="0" name=""/>
        <dsp:cNvSpPr/>
      </dsp:nvSpPr>
      <dsp:spPr>
        <a:xfrm>
          <a:off x="0" y="1590204"/>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Assess training and skill gaps for AI adoption</a:t>
          </a:r>
        </a:p>
      </dsp:txBody>
      <dsp:txXfrm>
        <a:off x="0" y="1590204"/>
        <a:ext cx="3524864" cy="198325"/>
      </dsp:txXfrm>
    </dsp:sp>
    <dsp:sp modelId="{9BB26BDE-D010-AF40-B6A3-47B93FD121A4}">
      <dsp:nvSpPr>
        <dsp:cNvPr id="0" name=""/>
        <dsp:cNvSpPr/>
      </dsp:nvSpPr>
      <dsp:spPr>
        <a:xfrm>
          <a:off x="0" y="1788530"/>
          <a:ext cx="352486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2CB13A3-F491-3B48-A1CC-8EFAF873760F}">
      <dsp:nvSpPr>
        <dsp:cNvPr id="0" name=""/>
        <dsp:cNvSpPr/>
      </dsp:nvSpPr>
      <dsp:spPr>
        <a:xfrm>
          <a:off x="0" y="1788530"/>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Develop Detailed Implementation Roadmap</a:t>
          </a:r>
          <a:endParaRPr lang="en-US" sz="900" kern="1200"/>
        </a:p>
      </dsp:txBody>
      <dsp:txXfrm>
        <a:off x="0" y="1788530"/>
        <a:ext cx="3524864" cy="198325"/>
      </dsp:txXfrm>
    </dsp:sp>
    <dsp:sp modelId="{802013CB-4FCA-2148-8E3B-F83923663B96}">
      <dsp:nvSpPr>
        <dsp:cNvPr id="0" name=""/>
        <dsp:cNvSpPr/>
      </dsp:nvSpPr>
      <dsp:spPr>
        <a:xfrm>
          <a:off x="0" y="1986855"/>
          <a:ext cx="35248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C19A2C6-4E46-FE43-B250-11456F365497}">
      <dsp:nvSpPr>
        <dsp:cNvPr id="0" name=""/>
        <dsp:cNvSpPr/>
      </dsp:nvSpPr>
      <dsp:spPr>
        <a:xfrm>
          <a:off x="0" y="1986855"/>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Define AI integration timeline, milestones, and dependencies</a:t>
          </a:r>
        </a:p>
      </dsp:txBody>
      <dsp:txXfrm>
        <a:off x="0" y="1986855"/>
        <a:ext cx="3524864" cy="198325"/>
      </dsp:txXfrm>
    </dsp:sp>
    <dsp:sp modelId="{5EACCEA8-1F16-0D4A-BE52-6BD8B0A910C1}">
      <dsp:nvSpPr>
        <dsp:cNvPr id="0" name=""/>
        <dsp:cNvSpPr/>
      </dsp:nvSpPr>
      <dsp:spPr>
        <a:xfrm>
          <a:off x="0" y="2185181"/>
          <a:ext cx="352486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F0CEF64-291F-4047-9FBA-320B136D2333}">
      <dsp:nvSpPr>
        <dsp:cNvPr id="0" name=""/>
        <dsp:cNvSpPr/>
      </dsp:nvSpPr>
      <dsp:spPr>
        <a:xfrm>
          <a:off x="0" y="2185181"/>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Identify key AI solutions and systems for deployment</a:t>
          </a:r>
        </a:p>
      </dsp:txBody>
      <dsp:txXfrm>
        <a:off x="0" y="2185181"/>
        <a:ext cx="3524864" cy="198325"/>
      </dsp:txXfrm>
    </dsp:sp>
    <dsp:sp modelId="{29047082-5A56-4945-9B37-70C45491F958}">
      <dsp:nvSpPr>
        <dsp:cNvPr id="0" name=""/>
        <dsp:cNvSpPr/>
      </dsp:nvSpPr>
      <dsp:spPr>
        <a:xfrm>
          <a:off x="0" y="2383507"/>
          <a:ext cx="352486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7A9D135-4C8E-A04C-9480-630A7A5FFFB2}">
      <dsp:nvSpPr>
        <dsp:cNvPr id="0" name=""/>
        <dsp:cNvSpPr/>
      </dsp:nvSpPr>
      <dsp:spPr>
        <a:xfrm>
          <a:off x="0" y="2383507"/>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Launch AI Pilot Programs</a:t>
          </a:r>
          <a:endParaRPr lang="en-US" sz="900" kern="1200"/>
        </a:p>
      </dsp:txBody>
      <dsp:txXfrm>
        <a:off x="0" y="2383507"/>
        <a:ext cx="3524864" cy="198325"/>
      </dsp:txXfrm>
    </dsp:sp>
    <dsp:sp modelId="{881F2AE4-CC19-0E40-BD60-B6387B9E1FF7}">
      <dsp:nvSpPr>
        <dsp:cNvPr id="0" name=""/>
        <dsp:cNvSpPr/>
      </dsp:nvSpPr>
      <dsp:spPr>
        <a:xfrm>
          <a:off x="0" y="2581832"/>
          <a:ext cx="352486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1877ABF-4457-B043-8282-32EF47CE9BEE}">
      <dsp:nvSpPr>
        <dsp:cNvPr id="0" name=""/>
        <dsp:cNvSpPr/>
      </dsp:nvSpPr>
      <dsp:spPr>
        <a:xfrm>
          <a:off x="0" y="2581832"/>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Initiate small-scale AI pilots in selected business units</a:t>
          </a:r>
        </a:p>
      </dsp:txBody>
      <dsp:txXfrm>
        <a:off x="0" y="2581832"/>
        <a:ext cx="3524864" cy="198325"/>
      </dsp:txXfrm>
    </dsp:sp>
    <dsp:sp modelId="{6EC1B51B-5D38-204E-8580-934C3CFADABC}">
      <dsp:nvSpPr>
        <dsp:cNvPr id="0" name=""/>
        <dsp:cNvSpPr/>
      </dsp:nvSpPr>
      <dsp:spPr>
        <a:xfrm>
          <a:off x="0" y="2780158"/>
          <a:ext cx="352486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52B14CE-025A-F54A-B2D1-2168B0C80201}">
      <dsp:nvSpPr>
        <dsp:cNvPr id="0" name=""/>
        <dsp:cNvSpPr/>
      </dsp:nvSpPr>
      <dsp:spPr>
        <a:xfrm>
          <a:off x="0" y="2780158"/>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Gather feedback to refine solutions and processes</a:t>
          </a:r>
        </a:p>
      </dsp:txBody>
      <dsp:txXfrm>
        <a:off x="0" y="2780158"/>
        <a:ext cx="3524864" cy="198325"/>
      </dsp:txXfrm>
    </dsp:sp>
    <dsp:sp modelId="{4861A0F2-6362-4A4B-8BA4-CF320745DB45}">
      <dsp:nvSpPr>
        <dsp:cNvPr id="0" name=""/>
        <dsp:cNvSpPr/>
      </dsp:nvSpPr>
      <dsp:spPr>
        <a:xfrm>
          <a:off x="0" y="2978483"/>
          <a:ext cx="35248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22713CC-C63C-CC4E-9337-3BE778E0CA1E}">
      <dsp:nvSpPr>
        <dsp:cNvPr id="0" name=""/>
        <dsp:cNvSpPr/>
      </dsp:nvSpPr>
      <dsp:spPr>
        <a:xfrm>
          <a:off x="0" y="2978483"/>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Develop Change Management &amp; Communication Plan</a:t>
          </a:r>
          <a:endParaRPr lang="en-US" sz="900" kern="1200"/>
        </a:p>
      </dsp:txBody>
      <dsp:txXfrm>
        <a:off x="0" y="2978483"/>
        <a:ext cx="3524864" cy="198325"/>
      </dsp:txXfrm>
    </dsp:sp>
    <dsp:sp modelId="{B3FB924C-6810-B245-BEF2-C6484DB1D5EB}">
      <dsp:nvSpPr>
        <dsp:cNvPr id="0" name=""/>
        <dsp:cNvSpPr/>
      </dsp:nvSpPr>
      <dsp:spPr>
        <a:xfrm>
          <a:off x="0" y="3176809"/>
          <a:ext cx="352486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212FB70-9F7F-FF47-8AFD-93EA8D5AF7A6}">
      <dsp:nvSpPr>
        <dsp:cNvPr id="0" name=""/>
        <dsp:cNvSpPr/>
      </dsp:nvSpPr>
      <dsp:spPr>
        <a:xfrm>
          <a:off x="0" y="3176809"/>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Ensure smooth adoption through targeted communications</a:t>
          </a:r>
        </a:p>
      </dsp:txBody>
      <dsp:txXfrm>
        <a:off x="0" y="3176809"/>
        <a:ext cx="3524864" cy="198325"/>
      </dsp:txXfrm>
    </dsp:sp>
    <dsp:sp modelId="{C02BFDC1-7D4A-0240-8A7F-319E326FA506}">
      <dsp:nvSpPr>
        <dsp:cNvPr id="0" name=""/>
        <dsp:cNvSpPr/>
      </dsp:nvSpPr>
      <dsp:spPr>
        <a:xfrm>
          <a:off x="0" y="3375135"/>
          <a:ext cx="352486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BE6C3D0-8E0B-C14A-8378-BFBA77A8630D}">
      <dsp:nvSpPr>
        <dsp:cNvPr id="0" name=""/>
        <dsp:cNvSpPr/>
      </dsp:nvSpPr>
      <dsp:spPr>
        <a:xfrm>
          <a:off x="0" y="3375135"/>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Begin organizational readiness activities</a:t>
          </a:r>
        </a:p>
      </dsp:txBody>
      <dsp:txXfrm>
        <a:off x="0" y="3375135"/>
        <a:ext cx="3524864" cy="198325"/>
      </dsp:txXfrm>
    </dsp:sp>
    <dsp:sp modelId="{C3ABB0A3-1490-5C4F-A388-6ABBCC585F43}">
      <dsp:nvSpPr>
        <dsp:cNvPr id="0" name=""/>
        <dsp:cNvSpPr/>
      </dsp:nvSpPr>
      <dsp:spPr>
        <a:xfrm>
          <a:off x="0" y="3573460"/>
          <a:ext cx="352486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987CF74-9E12-6448-AA52-152CC9F89403}">
      <dsp:nvSpPr>
        <dsp:cNvPr id="0" name=""/>
        <dsp:cNvSpPr/>
      </dsp:nvSpPr>
      <dsp:spPr>
        <a:xfrm>
          <a:off x="0" y="3573460"/>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Integrate AI with Existing Systems</a:t>
          </a:r>
          <a:endParaRPr lang="en-US" sz="900" kern="1200"/>
        </a:p>
      </dsp:txBody>
      <dsp:txXfrm>
        <a:off x="0" y="3573460"/>
        <a:ext cx="3524864" cy="198325"/>
      </dsp:txXfrm>
    </dsp:sp>
    <dsp:sp modelId="{A3FC094C-7498-5D47-96F8-B8731CE7A666}">
      <dsp:nvSpPr>
        <dsp:cNvPr id="0" name=""/>
        <dsp:cNvSpPr/>
      </dsp:nvSpPr>
      <dsp:spPr>
        <a:xfrm>
          <a:off x="0" y="3771786"/>
          <a:ext cx="352486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3F840B3-51D2-A245-B9F6-92D243280D9A}">
      <dsp:nvSpPr>
        <dsp:cNvPr id="0" name=""/>
        <dsp:cNvSpPr/>
      </dsp:nvSpPr>
      <dsp:spPr>
        <a:xfrm>
          <a:off x="0" y="3771786"/>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Implement AI-driven solutions within current workflows</a:t>
          </a:r>
        </a:p>
      </dsp:txBody>
      <dsp:txXfrm>
        <a:off x="0" y="3771786"/>
        <a:ext cx="3524864" cy="198325"/>
      </dsp:txXfrm>
    </dsp:sp>
    <dsp:sp modelId="{D6C01EED-E3CF-3745-8CA0-F3295EDB9B9E}">
      <dsp:nvSpPr>
        <dsp:cNvPr id="0" name=""/>
        <dsp:cNvSpPr/>
      </dsp:nvSpPr>
      <dsp:spPr>
        <a:xfrm>
          <a:off x="0" y="3970111"/>
          <a:ext cx="35248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A9BEDAB-2638-2646-B225-9441155BF7C7}">
      <dsp:nvSpPr>
        <dsp:cNvPr id="0" name=""/>
        <dsp:cNvSpPr/>
      </dsp:nvSpPr>
      <dsp:spPr>
        <a:xfrm>
          <a:off x="0" y="3970111"/>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Align integration with merger plans for future scalability</a:t>
          </a:r>
        </a:p>
      </dsp:txBody>
      <dsp:txXfrm>
        <a:off x="0" y="3970111"/>
        <a:ext cx="3524864" cy="198325"/>
      </dsp:txXfrm>
    </dsp:sp>
    <dsp:sp modelId="{5371163D-7960-314E-B046-480B3CB49F13}">
      <dsp:nvSpPr>
        <dsp:cNvPr id="0" name=""/>
        <dsp:cNvSpPr/>
      </dsp:nvSpPr>
      <dsp:spPr>
        <a:xfrm>
          <a:off x="0" y="4168437"/>
          <a:ext cx="352486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FCE0833-B285-D048-BBCB-33FD0C5C61AF}">
      <dsp:nvSpPr>
        <dsp:cNvPr id="0" name=""/>
        <dsp:cNvSpPr/>
      </dsp:nvSpPr>
      <dsp:spPr>
        <a:xfrm>
          <a:off x="0" y="4168437"/>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Monitor &amp; Measure Progress</a:t>
          </a:r>
          <a:endParaRPr lang="en-US" sz="900" kern="1200"/>
        </a:p>
      </dsp:txBody>
      <dsp:txXfrm>
        <a:off x="0" y="4168437"/>
        <a:ext cx="3524864" cy="198325"/>
      </dsp:txXfrm>
    </dsp:sp>
    <dsp:sp modelId="{DCD8B252-9103-FF46-8B7C-2FD674C62C0F}">
      <dsp:nvSpPr>
        <dsp:cNvPr id="0" name=""/>
        <dsp:cNvSpPr/>
      </dsp:nvSpPr>
      <dsp:spPr>
        <a:xfrm>
          <a:off x="0" y="4366763"/>
          <a:ext cx="352486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3FEAA21-4527-BA47-91BA-4454CA1187C0}">
      <dsp:nvSpPr>
        <dsp:cNvPr id="0" name=""/>
        <dsp:cNvSpPr/>
      </dsp:nvSpPr>
      <dsp:spPr>
        <a:xfrm>
          <a:off x="0" y="4366763"/>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Set KPIs to track performance and AI impact</a:t>
          </a:r>
        </a:p>
      </dsp:txBody>
      <dsp:txXfrm>
        <a:off x="0" y="4366763"/>
        <a:ext cx="3524864" cy="198325"/>
      </dsp:txXfrm>
    </dsp:sp>
    <dsp:sp modelId="{F3AA70E2-7F60-384C-A460-F6621904B41D}">
      <dsp:nvSpPr>
        <dsp:cNvPr id="0" name=""/>
        <dsp:cNvSpPr/>
      </dsp:nvSpPr>
      <dsp:spPr>
        <a:xfrm>
          <a:off x="0" y="4565088"/>
          <a:ext cx="352486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B9B12BC-D332-0D48-A449-EA2C7CFFC49B}">
      <dsp:nvSpPr>
        <dsp:cNvPr id="0" name=""/>
        <dsp:cNvSpPr/>
      </dsp:nvSpPr>
      <dsp:spPr>
        <a:xfrm>
          <a:off x="0" y="4565088"/>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Conduct regular status updates with leadership</a:t>
          </a:r>
        </a:p>
      </dsp:txBody>
      <dsp:txXfrm>
        <a:off x="0" y="4565088"/>
        <a:ext cx="3524864" cy="198325"/>
      </dsp:txXfrm>
    </dsp:sp>
    <dsp:sp modelId="{77933C2C-E429-D347-835F-FF43BA2F8C81}">
      <dsp:nvSpPr>
        <dsp:cNvPr id="0" name=""/>
        <dsp:cNvSpPr/>
      </dsp:nvSpPr>
      <dsp:spPr>
        <a:xfrm>
          <a:off x="0" y="4763414"/>
          <a:ext cx="352486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20724B-AA44-9C42-91F1-F0A2994D5C0F}">
      <dsp:nvSpPr>
        <dsp:cNvPr id="0" name=""/>
        <dsp:cNvSpPr/>
      </dsp:nvSpPr>
      <dsp:spPr>
        <a:xfrm>
          <a:off x="0" y="4763414"/>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Prepare for Post-Merger Scaling</a:t>
          </a:r>
          <a:endParaRPr lang="en-US" sz="900" kern="1200"/>
        </a:p>
      </dsp:txBody>
      <dsp:txXfrm>
        <a:off x="0" y="4763414"/>
        <a:ext cx="3524864" cy="198325"/>
      </dsp:txXfrm>
    </dsp:sp>
    <dsp:sp modelId="{249B9125-5846-A945-87DE-C0B241DE91DA}">
      <dsp:nvSpPr>
        <dsp:cNvPr id="0" name=""/>
        <dsp:cNvSpPr/>
      </dsp:nvSpPr>
      <dsp:spPr>
        <a:xfrm>
          <a:off x="0" y="4961739"/>
          <a:ext cx="35248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86D678F-C101-CB48-B3C9-3F74DED3ABAA}">
      <dsp:nvSpPr>
        <dsp:cNvPr id="0" name=""/>
        <dsp:cNvSpPr/>
      </dsp:nvSpPr>
      <dsp:spPr>
        <a:xfrm>
          <a:off x="0" y="4961739"/>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Plan infrastructure for scaling AI post-merger</a:t>
          </a:r>
        </a:p>
      </dsp:txBody>
      <dsp:txXfrm>
        <a:off x="0" y="4961739"/>
        <a:ext cx="3524864" cy="198325"/>
      </dsp:txXfrm>
    </dsp:sp>
    <dsp:sp modelId="{6D69B101-CBA2-3844-9F18-7FAF28DFE70F}">
      <dsp:nvSpPr>
        <dsp:cNvPr id="0" name=""/>
        <dsp:cNvSpPr/>
      </dsp:nvSpPr>
      <dsp:spPr>
        <a:xfrm>
          <a:off x="0" y="5160065"/>
          <a:ext cx="352486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D91DBF6-7656-0E41-9ACF-5443EAA7A2A4}">
      <dsp:nvSpPr>
        <dsp:cNvPr id="0" name=""/>
        <dsp:cNvSpPr/>
      </dsp:nvSpPr>
      <dsp:spPr>
        <a:xfrm>
          <a:off x="0" y="5160065"/>
          <a:ext cx="3524864" cy="1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Collaborate with merged teams for seamless integration</a:t>
          </a:r>
        </a:p>
      </dsp:txBody>
      <dsp:txXfrm>
        <a:off x="0" y="5160065"/>
        <a:ext cx="3524864" cy="1983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9826F-7AD3-CA4E-A781-649CB3819ECC}" type="datetimeFigureOut">
              <a:rPr lang="en-US" smtClean="0"/>
              <a:t>11/19/24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677F8-C488-704E-AC71-2FF804282D3F}" type="slidenum">
              <a:rPr lang="en-US" smtClean="0"/>
              <a:t>‹#›</a:t>
            </a:fld>
            <a:endParaRPr lang="en-US"/>
          </a:p>
        </p:txBody>
      </p:sp>
    </p:spTree>
    <p:extLst>
      <p:ext uri="{BB962C8B-B14F-4D97-AF65-F5344CB8AC3E}">
        <p14:creationId xmlns:p14="http://schemas.microsoft.com/office/powerpoint/2010/main" val="1811281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4677F8-C488-704E-AC71-2FF804282D3F}" type="slidenum">
              <a:rPr lang="en-US" smtClean="0"/>
              <a:t>12</a:t>
            </a:fld>
            <a:endParaRPr lang="en-US"/>
          </a:p>
        </p:txBody>
      </p:sp>
    </p:spTree>
    <p:extLst>
      <p:ext uri="{BB962C8B-B14F-4D97-AF65-F5344CB8AC3E}">
        <p14:creationId xmlns:p14="http://schemas.microsoft.com/office/powerpoint/2010/main" val="429041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November 19,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61800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November 19,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1705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November 19,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5299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November 19,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7353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November 19,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3627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November 19,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349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November 19,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4900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November 19,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000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November 19,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0777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November 19,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0670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November 19,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657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November 19,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80658290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EFFE9620-9C90-4BC3-B883-01E7265F5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6858000"/>
          </a:xfrm>
          <a:prstGeom prst="rect">
            <a:avLst/>
          </a:prstGeom>
          <a:gradFill>
            <a:gsLst>
              <a:gs pos="0">
                <a:schemeClr val="accent6">
                  <a:lumMod val="75000"/>
                </a:schemeClr>
              </a:gs>
              <a:gs pos="100000">
                <a:schemeClr val="tx2">
                  <a:lumMod val="50000"/>
                  <a:lumOff val="50000"/>
                  <a:alpha val="53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9"/>
            <a:ext cx="12192002" cy="6408743"/>
          </a:xfrm>
          <a:prstGeom prst="rect">
            <a:avLst/>
          </a:prstGeom>
          <a:gradFill>
            <a:gsLst>
              <a:gs pos="0">
                <a:schemeClr val="accent5">
                  <a:alpha val="95000"/>
                </a:schemeClr>
              </a:gs>
              <a:gs pos="100000">
                <a:schemeClr val="tx2">
                  <a:lumMod val="75000"/>
                  <a:lumOff val="25000"/>
                  <a:alpha val="64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608179" cy="6858001"/>
          </a:xfrm>
          <a:prstGeom prst="rect">
            <a:avLst/>
          </a:prstGeom>
          <a:gradFill>
            <a:gsLst>
              <a:gs pos="22000">
                <a:schemeClr val="accent2">
                  <a:alpha val="32000"/>
                </a:schemeClr>
              </a:gs>
              <a:gs pos="99000">
                <a:schemeClr val="accent6">
                  <a:lumMod val="75000"/>
                  <a:alpha val="5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467AAD5-A599-4928-9605-09F207D75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70924" y="-863506"/>
            <a:ext cx="6857571" cy="8584581"/>
          </a:xfrm>
          <a:prstGeom prst="rect">
            <a:avLst/>
          </a:prstGeom>
          <a:gradFill>
            <a:gsLst>
              <a:gs pos="0">
                <a:schemeClr val="accent2">
                  <a:alpha val="61000"/>
                </a:schemeClr>
              </a:gs>
              <a:gs pos="84000">
                <a:schemeClr val="accent6">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835682F0-7BC6-4526-8BFA-58EA002C8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1348001" y="892771"/>
            <a:ext cx="4675167" cy="50091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43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08D321-DB19-676C-C145-AF51B4AEC19C}"/>
              </a:ext>
            </a:extLst>
          </p:cNvPr>
          <p:cNvSpPr>
            <a:spLocks noGrp="1"/>
          </p:cNvSpPr>
          <p:nvPr>
            <p:ph type="ctrTitle"/>
          </p:nvPr>
        </p:nvSpPr>
        <p:spPr>
          <a:xfrm>
            <a:off x="4221803" y="1173479"/>
            <a:ext cx="6598597" cy="2336483"/>
          </a:xfrm>
        </p:spPr>
        <p:txBody>
          <a:bodyPr>
            <a:normAutofit/>
          </a:bodyPr>
          <a:lstStyle/>
          <a:p>
            <a:pPr algn="l"/>
            <a:r>
              <a:rPr lang="en-US">
                <a:solidFill>
                  <a:schemeClr val="bg1"/>
                </a:solidFill>
              </a:rPr>
              <a:t>AI 2025: Strategy and Execution Plan</a:t>
            </a:r>
          </a:p>
        </p:txBody>
      </p:sp>
      <p:sp>
        <p:nvSpPr>
          <p:cNvPr id="3" name="Subtitle 2">
            <a:extLst>
              <a:ext uri="{FF2B5EF4-FFF2-40B4-BE49-F238E27FC236}">
                <a16:creationId xmlns:a16="http://schemas.microsoft.com/office/drawing/2014/main" id="{59A855D5-3BD4-CF79-FEFD-818CDDBB8802}"/>
              </a:ext>
            </a:extLst>
          </p:cNvPr>
          <p:cNvSpPr>
            <a:spLocks noGrp="1"/>
          </p:cNvSpPr>
          <p:nvPr>
            <p:ph type="subTitle" idx="1"/>
          </p:nvPr>
        </p:nvSpPr>
        <p:spPr>
          <a:xfrm>
            <a:off x="4221803" y="3758499"/>
            <a:ext cx="6598597" cy="1741549"/>
          </a:xfrm>
        </p:spPr>
        <p:txBody>
          <a:bodyPr>
            <a:normAutofit/>
          </a:bodyPr>
          <a:lstStyle/>
          <a:p>
            <a:pPr algn="l"/>
            <a:r>
              <a:rPr lang="en-US" sz="1400">
                <a:solidFill>
                  <a:schemeClr val="bg1"/>
                </a:solidFill>
              </a:rPr>
              <a:t>Presented by ANAND GUPTA</a:t>
            </a:r>
          </a:p>
        </p:txBody>
      </p:sp>
      <p:pic>
        <p:nvPicPr>
          <p:cNvPr id="4" name="Picture 3" descr="Colorful patterns on the sky">
            <a:extLst>
              <a:ext uri="{FF2B5EF4-FFF2-40B4-BE49-F238E27FC236}">
                <a16:creationId xmlns:a16="http://schemas.microsoft.com/office/drawing/2014/main" id="{5D93105A-CD91-E42D-B484-DC65D6BEBF14}"/>
              </a:ext>
            </a:extLst>
          </p:cNvPr>
          <p:cNvPicPr>
            <a:picLocks noChangeAspect="1"/>
          </p:cNvPicPr>
          <p:nvPr/>
        </p:nvPicPr>
        <p:blipFill>
          <a:blip r:embed="rId2"/>
          <a:srcRect l="26120" r="39926" b="2"/>
          <a:stretch/>
        </p:blipFill>
        <p:spPr>
          <a:xfrm>
            <a:off x="1037820" y="896184"/>
            <a:ext cx="2569597" cy="5051526"/>
          </a:xfrm>
          <a:custGeom>
            <a:avLst/>
            <a:gdLst/>
            <a:ahLst/>
            <a:cxnLst/>
            <a:rect l="l" t="t" r="r" b="b"/>
            <a:pathLst>
              <a:path w="2569597" h="5051526">
                <a:moveTo>
                  <a:pt x="2525763" y="0"/>
                </a:moveTo>
                <a:lnTo>
                  <a:pt x="2569597" y="2214"/>
                </a:lnTo>
                <a:lnTo>
                  <a:pt x="2569597" y="5049313"/>
                </a:lnTo>
                <a:lnTo>
                  <a:pt x="2525763" y="5051526"/>
                </a:lnTo>
                <a:cubicBezTo>
                  <a:pt x="1130823" y="5051526"/>
                  <a:pt x="0" y="3920703"/>
                  <a:pt x="0" y="2525763"/>
                </a:cubicBezTo>
                <a:cubicBezTo>
                  <a:pt x="0" y="1130823"/>
                  <a:pt x="1130823" y="0"/>
                  <a:pt x="2525763" y="0"/>
                </a:cubicBezTo>
                <a:close/>
              </a:path>
            </a:pathLst>
          </a:custGeom>
        </p:spPr>
      </p:pic>
    </p:spTree>
    <p:extLst>
      <p:ext uri="{BB962C8B-B14F-4D97-AF65-F5344CB8AC3E}">
        <p14:creationId xmlns:p14="http://schemas.microsoft.com/office/powerpoint/2010/main" val="389543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DAA53-352D-DAB2-2DD9-77144426DDFB}"/>
              </a:ext>
            </a:extLst>
          </p:cNvPr>
          <p:cNvSpPr>
            <a:spLocks noGrp="1"/>
          </p:cNvSpPr>
          <p:nvPr>
            <p:ph type="title"/>
          </p:nvPr>
        </p:nvSpPr>
        <p:spPr>
          <a:xfrm>
            <a:off x="835863" y="5652097"/>
            <a:ext cx="10587314" cy="877729"/>
          </a:xfrm>
        </p:spPr>
        <p:txBody>
          <a:bodyPr anchor="ctr">
            <a:normAutofit/>
          </a:bodyPr>
          <a:lstStyle/>
          <a:p>
            <a:r>
              <a:rPr lang="en-US" sz="3200" b="0" i="0" u="none" strike="noStrike">
                <a:solidFill>
                  <a:schemeClr val="bg1"/>
                </a:solidFill>
                <a:effectLst/>
                <a:latin typeface="-webkit-standard"/>
              </a:rPr>
              <a:t>Project Charter</a:t>
            </a: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23F95A5E-5DF7-FA03-3E0C-29936C6216E0}"/>
              </a:ext>
            </a:extLst>
          </p:cNvPr>
          <p:cNvGraphicFramePr>
            <a:graphicFrameLocks noGrp="1"/>
          </p:cNvGraphicFramePr>
          <p:nvPr>
            <p:ph idx="1"/>
            <p:extLst>
              <p:ext uri="{D42A27DB-BD31-4B8C-83A1-F6EECF244321}">
                <p14:modId xmlns:p14="http://schemas.microsoft.com/office/powerpoint/2010/main" val="1556823505"/>
              </p:ext>
            </p:extLst>
          </p:nvPr>
        </p:nvGraphicFramePr>
        <p:xfrm>
          <a:off x="776379" y="710243"/>
          <a:ext cx="10754630" cy="4207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868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5DF43BCA-AD04-6C77-E8DC-F281DB9F1430}"/>
              </a:ext>
            </a:extLst>
          </p:cNvPr>
          <p:cNvGraphicFramePr>
            <a:graphicFrameLocks noGrp="1"/>
          </p:cNvGraphicFramePr>
          <p:nvPr>
            <p:ph idx="1"/>
            <p:extLst>
              <p:ext uri="{D42A27DB-BD31-4B8C-83A1-F6EECF244321}">
                <p14:modId xmlns:p14="http://schemas.microsoft.com/office/powerpoint/2010/main" val="4211997919"/>
              </p:ext>
            </p:extLst>
          </p:nvPr>
        </p:nvGraphicFramePr>
        <p:xfrm>
          <a:off x="923278" y="355107"/>
          <a:ext cx="10689602" cy="5716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999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7" name="Rectangle 116">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3">
            <a:extLst>
              <a:ext uri="{FF2B5EF4-FFF2-40B4-BE49-F238E27FC236}">
                <a16:creationId xmlns:a16="http://schemas.microsoft.com/office/drawing/2014/main" id="{33EAC956-CDF3-10DD-FDFD-623B72985A5F}"/>
              </a:ext>
            </a:extLst>
          </p:cNvPr>
          <p:cNvSpPr>
            <a:spLocks noChangeArrowheads="1"/>
          </p:cNvSpPr>
          <p:nvPr/>
        </p:nvSpPr>
        <p:spPr bwMode="auto">
          <a:xfrm>
            <a:off x="474243" y="681317"/>
            <a:ext cx="3236613" cy="34061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rtlCol="0" anchor="b" anchorCtr="0" compatLnSpc="1">
            <a:prstTxWarp prst="textNoShape">
              <a:avLst/>
            </a:prstTxWarp>
            <a:normAutofit/>
          </a:bodyPr>
          <a:lstStyle/>
          <a:p>
            <a:pPr marL="0" marR="0" lvl="0" indent="0" algn="r" fontAlgn="base">
              <a:spcBef>
                <a:spcPct val="0"/>
              </a:spcBef>
              <a:spcAft>
                <a:spcPts val="600"/>
              </a:spcAft>
              <a:buClrTx/>
              <a:buSzTx/>
              <a:tabLst/>
            </a:pPr>
            <a:r>
              <a:rPr kumimoji="0" lang="en-US" altLang="en-US" sz="3200" b="1" u="none" strike="noStrike" cap="all" spc="750" normalizeH="0">
                <a:ln>
                  <a:noFill/>
                </a:ln>
                <a:solidFill>
                  <a:schemeClr val="bg1"/>
                </a:solidFill>
                <a:effectLst/>
                <a:latin typeface="+mj-lt"/>
                <a:ea typeface="+mj-ea"/>
                <a:cs typeface="+mj-cs"/>
              </a:rPr>
              <a:t>Project Timeline</a:t>
            </a:r>
          </a:p>
          <a:p>
            <a:pPr marL="0" marR="0" lvl="0" indent="0" algn="r" fontAlgn="base">
              <a:spcBef>
                <a:spcPct val="0"/>
              </a:spcBef>
              <a:spcAft>
                <a:spcPts val="600"/>
              </a:spcAft>
              <a:buClrTx/>
              <a:buSzTx/>
              <a:tabLst/>
            </a:pPr>
            <a:endParaRPr kumimoji="0" lang="en-US" altLang="en-US" sz="3200" b="1" u="none" strike="noStrike" cap="all" spc="750" normalizeH="0">
              <a:ln>
                <a:noFill/>
              </a:ln>
              <a:solidFill>
                <a:schemeClr val="bg1"/>
              </a:solidFill>
              <a:effectLst/>
              <a:latin typeface="+mj-lt"/>
              <a:ea typeface="+mj-ea"/>
              <a:cs typeface="+mj-cs"/>
            </a:endParaRPr>
          </a:p>
        </p:txBody>
      </p:sp>
      <p:graphicFrame>
        <p:nvGraphicFramePr>
          <p:cNvPr id="8" name="Content Placeholder 7">
            <a:extLst>
              <a:ext uri="{FF2B5EF4-FFF2-40B4-BE49-F238E27FC236}">
                <a16:creationId xmlns:a16="http://schemas.microsoft.com/office/drawing/2014/main" id="{CDE65F26-3EA5-ABE3-0805-7465925D03F1}"/>
              </a:ext>
            </a:extLst>
          </p:cNvPr>
          <p:cNvGraphicFramePr>
            <a:graphicFrameLocks noGrp="1"/>
          </p:cNvGraphicFramePr>
          <p:nvPr>
            <p:ph idx="1"/>
            <p:extLst>
              <p:ext uri="{D42A27DB-BD31-4B8C-83A1-F6EECF244321}">
                <p14:modId xmlns:p14="http://schemas.microsoft.com/office/powerpoint/2010/main" val="2092155520"/>
              </p:ext>
            </p:extLst>
          </p:nvPr>
        </p:nvGraphicFramePr>
        <p:xfrm>
          <a:off x="4503619" y="869863"/>
          <a:ext cx="7214140" cy="5125789"/>
        </p:xfrm>
        <a:graphic>
          <a:graphicData uri="http://schemas.openxmlformats.org/drawingml/2006/table">
            <a:tbl>
              <a:tblPr>
                <a:tableStyleId>{3B4B98B0-60AC-42C2-AFA5-B58CD77FA1E5}</a:tableStyleId>
              </a:tblPr>
              <a:tblGrid>
                <a:gridCol w="2852010">
                  <a:extLst>
                    <a:ext uri="{9D8B030D-6E8A-4147-A177-3AD203B41FA5}">
                      <a16:colId xmlns:a16="http://schemas.microsoft.com/office/drawing/2014/main" val="2879095021"/>
                    </a:ext>
                  </a:extLst>
                </a:gridCol>
                <a:gridCol w="1444150">
                  <a:extLst>
                    <a:ext uri="{9D8B030D-6E8A-4147-A177-3AD203B41FA5}">
                      <a16:colId xmlns:a16="http://schemas.microsoft.com/office/drawing/2014/main" val="1008886802"/>
                    </a:ext>
                  </a:extLst>
                </a:gridCol>
                <a:gridCol w="2917980">
                  <a:extLst>
                    <a:ext uri="{9D8B030D-6E8A-4147-A177-3AD203B41FA5}">
                      <a16:colId xmlns:a16="http://schemas.microsoft.com/office/drawing/2014/main" val="36103995"/>
                    </a:ext>
                  </a:extLst>
                </a:gridCol>
              </a:tblGrid>
              <a:tr h="478207">
                <a:tc>
                  <a:txBody>
                    <a:bodyPr/>
                    <a:lstStyle/>
                    <a:p>
                      <a:pPr algn="l"/>
                      <a:r>
                        <a:rPr lang="en-US" sz="1800" b="1" cap="none" spc="0">
                          <a:solidFill>
                            <a:schemeClr val="tx1"/>
                          </a:solidFill>
                        </a:rPr>
                        <a:t>Phase</a:t>
                      </a:r>
                      <a:endParaRPr lang="en-US" sz="1800" cap="none" spc="0">
                        <a:solidFill>
                          <a:schemeClr val="tx1"/>
                        </a:solidFill>
                      </a:endParaRPr>
                    </a:p>
                  </a:txBody>
                  <a:tcPr marL="0" marR="185922" marT="39274" marB="130912" anchor="ctr"/>
                </a:tc>
                <a:tc>
                  <a:txBody>
                    <a:bodyPr/>
                    <a:lstStyle/>
                    <a:p>
                      <a:pPr algn="l"/>
                      <a:r>
                        <a:rPr lang="en-US" sz="1800" b="1" cap="none" spc="0">
                          <a:solidFill>
                            <a:schemeClr val="tx1"/>
                          </a:solidFill>
                        </a:rPr>
                        <a:t>Timeline</a:t>
                      </a:r>
                      <a:endParaRPr lang="en-US" sz="1800" cap="none" spc="0">
                        <a:solidFill>
                          <a:schemeClr val="tx1"/>
                        </a:solidFill>
                      </a:endParaRPr>
                    </a:p>
                  </a:txBody>
                  <a:tcPr marL="0" marR="185922" marT="39274" marB="130912" anchor="ctr"/>
                </a:tc>
                <a:tc>
                  <a:txBody>
                    <a:bodyPr/>
                    <a:lstStyle/>
                    <a:p>
                      <a:pPr algn="l"/>
                      <a:r>
                        <a:rPr lang="en-US" sz="1800" b="1" cap="none" spc="0">
                          <a:solidFill>
                            <a:schemeClr val="tx1"/>
                          </a:solidFill>
                        </a:rPr>
                        <a:t>Description</a:t>
                      </a:r>
                      <a:endParaRPr lang="en-US" sz="1800" cap="none" spc="0">
                        <a:solidFill>
                          <a:schemeClr val="tx1"/>
                        </a:solidFill>
                      </a:endParaRPr>
                    </a:p>
                  </a:txBody>
                  <a:tcPr marL="0" marR="185922" marT="39274" marB="130912" anchor="ctr"/>
                </a:tc>
                <a:extLst>
                  <a:ext uri="{0D108BD9-81ED-4DB2-BD59-A6C34878D82A}">
                    <a16:rowId xmlns:a16="http://schemas.microsoft.com/office/drawing/2014/main" val="614540814"/>
                  </a:ext>
                </a:extLst>
              </a:tr>
              <a:tr h="1298633">
                <a:tc>
                  <a:txBody>
                    <a:bodyPr/>
                    <a:lstStyle/>
                    <a:p>
                      <a:pPr algn="l"/>
                      <a:r>
                        <a:rPr lang="en-US" sz="1800" b="1" cap="none" spc="0" dirty="0">
                          <a:solidFill>
                            <a:schemeClr val="tx1"/>
                          </a:solidFill>
                        </a:rPr>
                        <a:t>Phase 1: </a:t>
                      </a:r>
                    </a:p>
                    <a:p>
                      <a:pPr algn="l"/>
                      <a:r>
                        <a:rPr lang="en-US" sz="1800" b="1" cap="none" spc="0" dirty="0">
                          <a:solidFill>
                            <a:schemeClr val="tx1"/>
                          </a:solidFill>
                        </a:rPr>
                        <a:t>Planning &amp; Design</a:t>
                      </a:r>
                      <a:endParaRPr lang="en-US" sz="1800" cap="none" spc="0" dirty="0">
                        <a:solidFill>
                          <a:schemeClr val="tx1"/>
                        </a:solidFill>
                      </a:endParaRPr>
                    </a:p>
                  </a:txBody>
                  <a:tcPr marL="0" marR="185922" marT="39274" marB="130912" anchor="ctr"/>
                </a:tc>
                <a:tc>
                  <a:txBody>
                    <a:bodyPr/>
                    <a:lstStyle/>
                    <a:p>
                      <a:pPr algn="l"/>
                      <a:r>
                        <a:rPr lang="en-US" sz="1800" cap="none" spc="0">
                          <a:solidFill>
                            <a:schemeClr val="tx1"/>
                          </a:solidFill>
                        </a:rPr>
                        <a:t>January - February</a:t>
                      </a:r>
                    </a:p>
                  </a:txBody>
                  <a:tcPr marL="0" marR="185922" marT="39274" marB="130912" anchor="ctr"/>
                </a:tc>
                <a:tc>
                  <a:txBody>
                    <a:bodyPr/>
                    <a:lstStyle/>
                    <a:p>
                      <a:pPr algn="l"/>
                      <a:r>
                        <a:rPr lang="en-US" sz="1800" cap="none" spc="0">
                          <a:solidFill>
                            <a:schemeClr val="tx1"/>
                          </a:solidFill>
                        </a:rPr>
                        <a:t>Requirement gathering, stakeholder alignment, and development roadmap.</a:t>
                      </a:r>
                    </a:p>
                  </a:txBody>
                  <a:tcPr marL="0" marR="185922" marT="39274" marB="130912" anchor="ctr"/>
                </a:tc>
                <a:extLst>
                  <a:ext uri="{0D108BD9-81ED-4DB2-BD59-A6C34878D82A}">
                    <a16:rowId xmlns:a16="http://schemas.microsoft.com/office/drawing/2014/main" val="2770434216"/>
                  </a:ext>
                </a:extLst>
              </a:tr>
              <a:tr h="1298633">
                <a:tc>
                  <a:txBody>
                    <a:bodyPr/>
                    <a:lstStyle/>
                    <a:p>
                      <a:pPr algn="l"/>
                      <a:r>
                        <a:rPr lang="en-US" sz="1800" b="1" cap="none" spc="0" dirty="0">
                          <a:solidFill>
                            <a:schemeClr val="tx1"/>
                          </a:solidFill>
                        </a:rPr>
                        <a:t>Phase 2: </a:t>
                      </a:r>
                    </a:p>
                    <a:p>
                      <a:pPr algn="l"/>
                      <a:r>
                        <a:rPr lang="en-US" sz="1800" b="1" cap="none" spc="0" dirty="0">
                          <a:solidFill>
                            <a:schemeClr val="tx1"/>
                          </a:solidFill>
                        </a:rPr>
                        <a:t>Development &amp; Testing</a:t>
                      </a:r>
                      <a:endParaRPr lang="en-US" sz="1800" cap="none" spc="0" dirty="0">
                        <a:solidFill>
                          <a:schemeClr val="tx1"/>
                        </a:solidFill>
                      </a:endParaRPr>
                    </a:p>
                  </a:txBody>
                  <a:tcPr marL="0" marR="185922" marT="39274" marB="130912" anchor="ctr"/>
                </a:tc>
                <a:tc>
                  <a:txBody>
                    <a:bodyPr/>
                    <a:lstStyle/>
                    <a:p>
                      <a:pPr algn="l"/>
                      <a:r>
                        <a:rPr lang="en-US" sz="1800" cap="none" spc="0">
                          <a:solidFill>
                            <a:schemeClr val="tx1"/>
                          </a:solidFill>
                        </a:rPr>
                        <a:t>March - April</a:t>
                      </a:r>
                    </a:p>
                  </a:txBody>
                  <a:tcPr marL="0" marR="185922" marT="39274" marB="130912" anchor="ctr"/>
                </a:tc>
                <a:tc>
                  <a:txBody>
                    <a:bodyPr/>
                    <a:lstStyle/>
                    <a:p>
                      <a:pPr algn="l"/>
                      <a:r>
                        <a:rPr lang="en-US" sz="1800" cap="none" spc="0">
                          <a:solidFill>
                            <a:schemeClr val="tx1"/>
                          </a:solidFill>
                        </a:rPr>
                        <a:t>AI tool development, system testing, and validation of forecasting tools.</a:t>
                      </a:r>
                    </a:p>
                  </a:txBody>
                  <a:tcPr marL="0" marR="185922" marT="39274" marB="130912" anchor="ctr"/>
                </a:tc>
                <a:extLst>
                  <a:ext uri="{0D108BD9-81ED-4DB2-BD59-A6C34878D82A}">
                    <a16:rowId xmlns:a16="http://schemas.microsoft.com/office/drawing/2014/main" val="328990657"/>
                  </a:ext>
                </a:extLst>
              </a:tr>
              <a:tr h="1025158">
                <a:tc>
                  <a:txBody>
                    <a:bodyPr/>
                    <a:lstStyle/>
                    <a:p>
                      <a:pPr algn="l"/>
                      <a:r>
                        <a:rPr lang="en-US" sz="1800" b="1" cap="none" spc="0" dirty="0">
                          <a:solidFill>
                            <a:schemeClr val="tx1"/>
                          </a:solidFill>
                        </a:rPr>
                        <a:t>Phase 3: </a:t>
                      </a:r>
                    </a:p>
                    <a:p>
                      <a:pPr algn="l"/>
                      <a:r>
                        <a:rPr lang="en-US" sz="1800" b="1" cap="none" spc="0" dirty="0">
                          <a:solidFill>
                            <a:schemeClr val="tx1"/>
                          </a:solidFill>
                        </a:rPr>
                        <a:t>Deployment &amp; Rollout</a:t>
                      </a:r>
                      <a:endParaRPr lang="en-US" sz="1800" cap="none" spc="0" dirty="0">
                        <a:solidFill>
                          <a:schemeClr val="tx1"/>
                        </a:solidFill>
                      </a:endParaRPr>
                    </a:p>
                  </a:txBody>
                  <a:tcPr marL="0" marR="185922" marT="39274" marB="130912" anchor="ctr"/>
                </a:tc>
                <a:tc>
                  <a:txBody>
                    <a:bodyPr/>
                    <a:lstStyle/>
                    <a:p>
                      <a:pPr algn="l"/>
                      <a:r>
                        <a:rPr lang="en-US" sz="1800" cap="none" spc="0">
                          <a:solidFill>
                            <a:schemeClr val="tx1"/>
                          </a:solidFill>
                        </a:rPr>
                        <a:t>May - June</a:t>
                      </a:r>
                    </a:p>
                  </a:txBody>
                  <a:tcPr marL="0" marR="185922" marT="39274" marB="130912" anchor="ctr"/>
                </a:tc>
                <a:tc>
                  <a:txBody>
                    <a:bodyPr/>
                    <a:lstStyle/>
                    <a:p>
                      <a:pPr algn="l"/>
                      <a:r>
                        <a:rPr lang="en-US" sz="1800" cap="none" spc="0">
                          <a:solidFill>
                            <a:schemeClr val="tx1"/>
                          </a:solidFill>
                        </a:rPr>
                        <a:t>AI 2025 implementation, employee training, and initial adoption.</a:t>
                      </a:r>
                    </a:p>
                  </a:txBody>
                  <a:tcPr marL="0" marR="185922" marT="39274" marB="130912" anchor="ctr"/>
                </a:tc>
                <a:extLst>
                  <a:ext uri="{0D108BD9-81ED-4DB2-BD59-A6C34878D82A}">
                    <a16:rowId xmlns:a16="http://schemas.microsoft.com/office/drawing/2014/main" val="50363536"/>
                  </a:ext>
                </a:extLst>
              </a:tr>
              <a:tr h="1025158">
                <a:tc>
                  <a:txBody>
                    <a:bodyPr/>
                    <a:lstStyle/>
                    <a:p>
                      <a:pPr algn="l"/>
                      <a:r>
                        <a:rPr lang="en-US" sz="1800" b="1" cap="none" spc="0" dirty="0">
                          <a:solidFill>
                            <a:schemeClr val="tx1"/>
                          </a:solidFill>
                        </a:rPr>
                        <a:t>Phase 4: </a:t>
                      </a:r>
                    </a:p>
                    <a:p>
                      <a:pPr algn="l"/>
                      <a:r>
                        <a:rPr lang="en-US" sz="1800" b="1" cap="none" spc="0" dirty="0">
                          <a:solidFill>
                            <a:schemeClr val="tx1"/>
                          </a:solidFill>
                        </a:rPr>
                        <a:t>Merger Preparation</a:t>
                      </a:r>
                      <a:endParaRPr lang="en-US" sz="1800" cap="none" spc="0" dirty="0">
                        <a:solidFill>
                          <a:schemeClr val="tx1"/>
                        </a:solidFill>
                      </a:endParaRPr>
                    </a:p>
                  </a:txBody>
                  <a:tcPr marL="0" marR="185922" marT="39274" marB="130912" anchor="ctr"/>
                </a:tc>
                <a:tc>
                  <a:txBody>
                    <a:bodyPr/>
                    <a:lstStyle/>
                    <a:p>
                      <a:pPr algn="l"/>
                      <a:r>
                        <a:rPr lang="en-US" sz="1800" cap="none" spc="0">
                          <a:solidFill>
                            <a:schemeClr val="tx1"/>
                          </a:solidFill>
                        </a:rPr>
                        <a:t>July - August</a:t>
                      </a:r>
                    </a:p>
                  </a:txBody>
                  <a:tcPr marL="0" marR="185922" marT="39274" marB="130912" anchor="ctr"/>
                </a:tc>
                <a:tc>
                  <a:txBody>
                    <a:bodyPr/>
                    <a:lstStyle/>
                    <a:p>
                      <a:pPr algn="l"/>
                      <a:r>
                        <a:rPr lang="en-US" sz="1800" cap="none" spc="0" dirty="0">
                          <a:solidFill>
                            <a:schemeClr val="tx1"/>
                          </a:solidFill>
                        </a:rPr>
                        <a:t>Presentation of results, readiness assessment for post-merger integration.</a:t>
                      </a:r>
                    </a:p>
                  </a:txBody>
                  <a:tcPr marL="0" marR="185922" marT="39274" marB="130912" anchor="ctr"/>
                </a:tc>
                <a:extLst>
                  <a:ext uri="{0D108BD9-81ED-4DB2-BD59-A6C34878D82A}">
                    <a16:rowId xmlns:a16="http://schemas.microsoft.com/office/drawing/2014/main" val="441060631"/>
                  </a:ext>
                </a:extLst>
              </a:tr>
            </a:tbl>
          </a:graphicData>
        </a:graphic>
      </p:graphicFrame>
    </p:spTree>
    <p:extLst>
      <p:ext uri="{BB962C8B-B14F-4D97-AF65-F5344CB8AC3E}">
        <p14:creationId xmlns:p14="http://schemas.microsoft.com/office/powerpoint/2010/main" val="348412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9" name="Rectangle 138">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1093C-3623-487A-766F-E86DB2C4F2D9}"/>
              </a:ext>
            </a:extLst>
          </p:cNvPr>
          <p:cNvSpPr>
            <a:spLocks noGrp="1"/>
          </p:cNvSpPr>
          <p:nvPr>
            <p:ph type="title"/>
          </p:nvPr>
        </p:nvSpPr>
        <p:spPr>
          <a:xfrm>
            <a:off x="457200" y="868280"/>
            <a:ext cx="3390645" cy="3363597"/>
          </a:xfrm>
        </p:spPr>
        <p:txBody>
          <a:bodyPr vert="horz" lIns="0" tIns="0" rIns="0" bIns="0" rtlCol="0">
            <a:normAutofit/>
          </a:bodyPr>
          <a:lstStyle/>
          <a:p>
            <a:pPr marL="0" marR="0" lvl="0" indent="0" algn="r" fontAlgn="base">
              <a:lnSpc>
                <a:spcPct val="90000"/>
              </a:lnSpc>
              <a:spcAft>
                <a:spcPct val="0"/>
              </a:spcAft>
              <a:buClrTx/>
              <a:buSzTx/>
              <a:tabLst/>
            </a:pPr>
            <a:r>
              <a:rPr kumimoji="0" lang="en-US" altLang="en-US" sz="2200" u="none" strike="noStrike" spc="750" normalizeH="0">
                <a:ln>
                  <a:noFill/>
                </a:ln>
                <a:solidFill>
                  <a:schemeClr val="bg1"/>
                </a:solidFill>
                <a:effectLst/>
              </a:rPr>
              <a:t>Budget Overview</a:t>
            </a:r>
          </a:p>
          <a:p>
            <a:pPr marL="0" marR="0" lvl="0" indent="0" algn="r" fontAlgn="base">
              <a:lnSpc>
                <a:spcPct val="90000"/>
              </a:lnSpc>
              <a:spcAft>
                <a:spcPct val="0"/>
              </a:spcAft>
              <a:buClrTx/>
              <a:buSzTx/>
              <a:tabLst/>
            </a:pPr>
            <a:r>
              <a:rPr kumimoji="0" lang="en-US" altLang="en-US" sz="2200" u="none" strike="noStrike" spc="750" normalizeH="0">
                <a:ln>
                  <a:noFill/>
                </a:ln>
                <a:solidFill>
                  <a:schemeClr val="bg1"/>
                </a:solidFill>
                <a:effectLst/>
              </a:rPr>
              <a:t>Total Estimated Budget(t&amp;m): $2 million</a:t>
            </a:r>
          </a:p>
        </p:txBody>
      </p:sp>
      <p:graphicFrame>
        <p:nvGraphicFramePr>
          <p:cNvPr id="4" name="Content Placeholder 3">
            <a:extLst>
              <a:ext uri="{FF2B5EF4-FFF2-40B4-BE49-F238E27FC236}">
                <a16:creationId xmlns:a16="http://schemas.microsoft.com/office/drawing/2014/main" id="{4CE55F88-C307-8AE9-0502-3627C72C3D08}"/>
              </a:ext>
            </a:extLst>
          </p:cNvPr>
          <p:cNvGraphicFramePr>
            <a:graphicFrameLocks noGrp="1"/>
          </p:cNvGraphicFramePr>
          <p:nvPr>
            <p:ph idx="1"/>
            <p:extLst>
              <p:ext uri="{D42A27DB-BD31-4B8C-83A1-F6EECF244321}">
                <p14:modId xmlns:p14="http://schemas.microsoft.com/office/powerpoint/2010/main" val="3898139897"/>
              </p:ext>
            </p:extLst>
          </p:nvPr>
        </p:nvGraphicFramePr>
        <p:xfrm>
          <a:off x="4494654" y="836123"/>
          <a:ext cx="7240146" cy="5481716"/>
        </p:xfrm>
        <a:graphic>
          <a:graphicData uri="http://schemas.openxmlformats.org/drawingml/2006/table">
            <a:tbl>
              <a:tblPr>
                <a:solidFill>
                  <a:srgbClr val="F7F7F7"/>
                </a:solidFill>
              </a:tblPr>
              <a:tblGrid>
                <a:gridCol w="2144601">
                  <a:extLst>
                    <a:ext uri="{9D8B030D-6E8A-4147-A177-3AD203B41FA5}">
                      <a16:colId xmlns:a16="http://schemas.microsoft.com/office/drawing/2014/main" val="661096370"/>
                    </a:ext>
                  </a:extLst>
                </a:gridCol>
                <a:gridCol w="1752949">
                  <a:extLst>
                    <a:ext uri="{9D8B030D-6E8A-4147-A177-3AD203B41FA5}">
                      <a16:colId xmlns:a16="http://schemas.microsoft.com/office/drawing/2014/main" val="2578563150"/>
                    </a:ext>
                  </a:extLst>
                </a:gridCol>
                <a:gridCol w="3342596">
                  <a:extLst>
                    <a:ext uri="{9D8B030D-6E8A-4147-A177-3AD203B41FA5}">
                      <a16:colId xmlns:a16="http://schemas.microsoft.com/office/drawing/2014/main" val="4259368041"/>
                    </a:ext>
                  </a:extLst>
                </a:gridCol>
              </a:tblGrid>
              <a:tr h="1061448">
                <a:tc>
                  <a:txBody>
                    <a:bodyPr/>
                    <a:lstStyle/>
                    <a:p>
                      <a:pPr algn="ctr"/>
                      <a:r>
                        <a:rPr lang="en-US" sz="2100" b="1" cap="none" spc="0" dirty="0">
                          <a:solidFill>
                            <a:schemeClr val="tx1"/>
                          </a:solidFill>
                        </a:rPr>
                        <a:t>Cost Item</a:t>
                      </a:r>
                      <a:endParaRPr lang="en-US" sz="2100" cap="none" spc="0" dirty="0">
                        <a:solidFill>
                          <a:schemeClr val="tx1"/>
                        </a:solidFill>
                      </a:endParaRPr>
                    </a:p>
                  </a:txBody>
                  <a:tcPr marL="0" marR="347224" marT="269811" marB="120759"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a:txBody>
                    <a:bodyPr/>
                    <a:lstStyle/>
                    <a:p>
                      <a:pPr algn="ctr"/>
                      <a:r>
                        <a:rPr lang="en-US" sz="2100" b="1" cap="none" spc="0">
                          <a:solidFill>
                            <a:schemeClr val="tx1"/>
                          </a:solidFill>
                        </a:rPr>
                        <a:t>Estimated Budget</a:t>
                      </a:r>
                      <a:endParaRPr lang="en-US" sz="2100" cap="none" spc="0">
                        <a:solidFill>
                          <a:schemeClr val="tx1"/>
                        </a:solidFill>
                      </a:endParaRPr>
                    </a:p>
                  </a:txBody>
                  <a:tcPr marL="0" marR="347224" marT="269811" marB="120759"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a:txBody>
                    <a:bodyPr/>
                    <a:lstStyle/>
                    <a:p>
                      <a:pPr algn="ctr"/>
                      <a:r>
                        <a:rPr lang="en-US" sz="2100" b="1" cap="none" spc="0">
                          <a:solidFill>
                            <a:schemeClr val="tx1"/>
                          </a:solidFill>
                        </a:rPr>
                        <a:t>Description</a:t>
                      </a:r>
                      <a:endParaRPr lang="en-US" sz="2100" cap="none" spc="0">
                        <a:solidFill>
                          <a:schemeClr val="tx1"/>
                        </a:solidFill>
                      </a:endParaRPr>
                    </a:p>
                  </a:txBody>
                  <a:tcPr marL="0" marR="347224" marT="269811" marB="120759"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extLst>
                  <a:ext uri="{0D108BD9-81ED-4DB2-BD59-A6C34878D82A}">
                    <a16:rowId xmlns:a16="http://schemas.microsoft.com/office/drawing/2014/main" val="3721653450"/>
                  </a:ext>
                </a:extLst>
              </a:tr>
              <a:tr h="1374769">
                <a:tc>
                  <a:txBody>
                    <a:bodyPr/>
                    <a:lstStyle/>
                    <a:p>
                      <a:pPr algn="ctr"/>
                      <a:r>
                        <a:rPr lang="en-US" sz="2100" b="1" cap="none" spc="0">
                          <a:solidFill>
                            <a:schemeClr val="tx1"/>
                          </a:solidFill>
                        </a:rPr>
                        <a:t>Development and Testing</a:t>
                      </a:r>
                      <a:endParaRPr lang="en-US" sz="2100" cap="none" spc="0">
                        <a:solidFill>
                          <a:schemeClr val="tx1"/>
                        </a:solidFill>
                      </a:endParaRPr>
                    </a:p>
                  </a:txBody>
                  <a:tcPr marL="0" marR="347224" marT="269811" marB="12075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a:r>
                        <a:rPr lang="en-US" sz="2100" cap="none" spc="0">
                          <a:solidFill>
                            <a:schemeClr val="tx1"/>
                          </a:solidFill>
                        </a:rPr>
                        <a:t>$1.2 million</a:t>
                      </a:r>
                    </a:p>
                  </a:txBody>
                  <a:tcPr marL="0" marR="347224" marT="269811" marB="12075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a:r>
                        <a:rPr lang="en-US" sz="2100" cap="none" spc="0">
                          <a:solidFill>
                            <a:schemeClr val="tx1"/>
                          </a:solidFill>
                        </a:rPr>
                        <a:t>Includes software development, system testing, and validation.</a:t>
                      </a:r>
                    </a:p>
                  </a:txBody>
                  <a:tcPr marL="0" marR="347224" marT="269811" marB="120759"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294744262"/>
                  </a:ext>
                </a:extLst>
              </a:tr>
              <a:tr h="1374769">
                <a:tc>
                  <a:txBody>
                    <a:bodyPr/>
                    <a:lstStyle/>
                    <a:p>
                      <a:pPr algn="ctr"/>
                      <a:r>
                        <a:rPr lang="en-US" sz="2100" b="1" cap="none" spc="0">
                          <a:solidFill>
                            <a:schemeClr val="tx1"/>
                          </a:solidFill>
                        </a:rPr>
                        <a:t>Training &amp; Change Management</a:t>
                      </a:r>
                      <a:endParaRPr lang="en-US" sz="2100" cap="none" spc="0">
                        <a:solidFill>
                          <a:schemeClr val="tx1"/>
                        </a:solidFill>
                      </a:endParaRPr>
                    </a:p>
                  </a:txBody>
                  <a:tcPr marL="0" marR="347224" marT="269811" marB="12075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a:r>
                        <a:rPr lang="en-US" sz="2100" cap="none" spc="0">
                          <a:solidFill>
                            <a:schemeClr val="tx1"/>
                          </a:solidFill>
                        </a:rPr>
                        <a:t>$300,000</a:t>
                      </a:r>
                    </a:p>
                  </a:txBody>
                  <a:tcPr marL="0" marR="347224" marT="269811" marB="12075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a:r>
                        <a:rPr lang="en-US" sz="2100" cap="none" spc="0">
                          <a:solidFill>
                            <a:schemeClr val="tx1"/>
                          </a:solidFill>
                        </a:rPr>
                        <a:t>Includes training programs and workshops for key stakeholders.</a:t>
                      </a:r>
                    </a:p>
                  </a:txBody>
                  <a:tcPr marL="0" marR="347224" marT="269811" marB="120759"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665880826"/>
                  </a:ext>
                </a:extLst>
              </a:tr>
              <a:tr h="1374769">
                <a:tc>
                  <a:txBody>
                    <a:bodyPr/>
                    <a:lstStyle/>
                    <a:p>
                      <a:pPr algn="ctr"/>
                      <a:r>
                        <a:rPr lang="en-US" sz="2100" b="1" cap="none" spc="0">
                          <a:solidFill>
                            <a:schemeClr val="tx1"/>
                          </a:solidFill>
                        </a:rPr>
                        <a:t>Integration &amp; Support</a:t>
                      </a:r>
                      <a:endParaRPr lang="en-US" sz="2100" cap="none" spc="0">
                        <a:solidFill>
                          <a:schemeClr val="tx1"/>
                        </a:solidFill>
                      </a:endParaRPr>
                    </a:p>
                  </a:txBody>
                  <a:tcPr marL="0" marR="347224" marT="269811" marB="120759"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ctr"/>
                      <a:r>
                        <a:rPr lang="en-US" sz="2100" cap="none" spc="0">
                          <a:solidFill>
                            <a:schemeClr val="tx1"/>
                          </a:solidFill>
                        </a:rPr>
                        <a:t>$500,000</a:t>
                      </a:r>
                    </a:p>
                  </a:txBody>
                  <a:tcPr marL="0" marR="347224" marT="269811" marB="120759"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ctr"/>
                      <a:r>
                        <a:rPr lang="en-US" sz="2100" cap="none" spc="0" dirty="0">
                          <a:solidFill>
                            <a:schemeClr val="tx1"/>
                          </a:solidFill>
                        </a:rPr>
                        <a:t>Includes system integration and technical support.</a:t>
                      </a:r>
                    </a:p>
                  </a:txBody>
                  <a:tcPr marL="0" marR="347224" marT="269811" marB="120759"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334293315"/>
                  </a:ext>
                </a:extLst>
              </a:tr>
            </a:tbl>
          </a:graphicData>
        </a:graphic>
      </p:graphicFrame>
    </p:spTree>
    <p:extLst>
      <p:ext uri="{BB962C8B-B14F-4D97-AF65-F5344CB8AC3E}">
        <p14:creationId xmlns:p14="http://schemas.microsoft.com/office/powerpoint/2010/main" val="243429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Rectangle 83">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0AEBD-E771-4955-090E-E7B0EF4C6226}"/>
              </a:ext>
            </a:extLst>
          </p:cNvPr>
          <p:cNvSpPr>
            <a:spLocks noGrp="1"/>
          </p:cNvSpPr>
          <p:nvPr>
            <p:ph type="title"/>
          </p:nvPr>
        </p:nvSpPr>
        <p:spPr>
          <a:xfrm>
            <a:off x="457200" y="868280"/>
            <a:ext cx="3390645" cy="3363597"/>
          </a:xfrm>
        </p:spPr>
        <p:txBody>
          <a:bodyPr vert="horz" lIns="0" tIns="0" rIns="0" bIns="0" rtlCol="0">
            <a:normAutofit/>
          </a:bodyPr>
          <a:lstStyle/>
          <a:p>
            <a:pPr marL="0" marR="0" lvl="0" indent="0" algn="r" fontAlgn="base">
              <a:spcAft>
                <a:spcPct val="0"/>
              </a:spcAft>
              <a:buClrTx/>
              <a:buSzTx/>
              <a:tabLst/>
            </a:pPr>
            <a:r>
              <a:rPr kumimoji="0" lang="en-US" altLang="en-US" sz="3000" u="none" strike="noStrike" spc="750" normalizeH="0" dirty="0">
                <a:ln>
                  <a:noFill/>
                </a:ln>
                <a:solidFill>
                  <a:schemeClr val="bg1"/>
                </a:solidFill>
                <a:effectLst/>
              </a:rPr>
              <a:t>Risks and Mitigation Strategies</a:t>
            </a:r>
          </a:p>
          <a:p>
            <a:pPr marL="0" marR="0" lvl="0" indent="0" algn="r" fontAlgn="base">
              <a:spcAft>
                <a:spcPct val="0"/>
              </a:spcAft>
              <a:buClrTx/>
              <a:buSzTx/>
              <a:tabLst/>
            </a:pPr>
            <a:endParaRPr kumimoji="0" lang="en-US" altLang="en-US" sz="3000" u="none" strike="noStrike" spc="750" normalizeH="0" dirty="0">
              <a:ln>
                <a:noFill/>
              </a:ln>
              <a:solidFill>
                <a:schemeClr val="bg1"/>
              </a:solidFill>
              <a:effectLst/>
            </a:endParaRPr>
          </a:p>
        </p:txBody>
      </p:sp>
      <p:graphicFrame>
        <p:nvGraphicFramePr>
          <p:cNvPr id="4" name="Content Placeholder 3">
            <a:extLst>
              <a:ext uri="{FF2B5EF4-FFF2-40B4-BE49-F238E27FC236}">
                <a16:creationId xmlns:a16="http://schemas.microsoft.com/office/drawing/2014/main" id="{C5268248-8A61-18D0-88DE-A01323F494A0}"/>
              </a:ext>
            </a:extLst>
          </p:cNvPr>
          <p:cNvGraphicFramePr>
            <a:graphicFrameLocks noGrp="1"/>
          </p:cNvGraphicFramePr>
          <p:nvPr>
            <p:ph idx="1"/>
            <p:extLst>
              <p:ext uri="{D42A27DB-BD31-4B8C-83A1-F6EECF244321}">
                <p14:modId xmlns:p14="http://schemas.microsoft.com/office/powerpoint/2010/main" val="575981458"/>
              </p:ext>
            </p:extLst>
          </p:nvPr>
        </p:nvGraphicFramePr>
        <p:xfrm>
          <a:off x="4494654" y="904105"/>
          <a:ext cx="7240146" cy="5049793"/>
        </p:xfrm>
        <a:graphic>
          <a:graphicData uri="http://schemas.openxmlformats.org/drawingml/2006/table">
            <a:tbl>
              <a:tblPr>
                <a:tableStyleId>{3B4B98B0-60AC-42C2-AFA5-B58CD77FA1E5}</a:tableStyleId>
              </a:tblPr>
              <a:tblGrid>
                <a:gridCol w="2571182">
                  <a:extLst>
                    <a:ext uri="{9D8B030D-6E8A-4147-A177-3AD203B41FA5}">
                      <a16:colId xmlns:a16="http://schemas.microsoft.com/office/drawing/2014/main" val="3448317719"/>
                    </a:ext>
                  </a:extLst>
                </a:gridCol>
                <a:gridCol w="1434390">
                  <a:extLst>
                    <a:ext uri="{9D8B030D-6E8A-4147-A177-3AD203B41FA5}">
                      <a16:colId xmlns:a16="http://schemas.microsoft.com/office/drawing/2014/main" val="3006908613"/>
                    </a:ext>
                  </a:extLst>
                </a:gridCol>
                <a:gridCol w="3234574">
                  <a:extLst>
                    <a:ext uri="{9D8B030D-6E8A-4147-A177-3AD203B41FA5}">
                      <a16:colId xmlns:a16="http://schemas.microsoft.com/office/drawing/2014/main" val="275312266"/>
                    </a:ext>
                  </a:extLst>
                </a:gridCol>
              </a:tblGrid>
              <a:tr h="624071">
                <a:tc>
                  <a:txBody>
                    <a:bodyPr/>
                    <a:lstStyle/>
                    <a:p>
                      <a:pPr algn="ctr" fontAlgn="ctr"/>
                      <a:r>
                        <a:rPr lang="en-US" sz="2100" b="1" u="none" strike="noStrike" cap="none" spc="0" dirty="0">
                          <a:solidFill>
                            <a:schemeClr val="tx1"/>
                          </a:solidFill>
                          <a:effectLst/>
                        </a:rPr>
                        <a:t>Risk</a:t>
                      </a:r>
                      <a:endParaRPr lang="en-US" sz="2100" b="0" i="0" u="none" strike="noStrike" cap="none" spc="0" dirty="0">
                        <a:solidFill>
                          <a:schemeClr val="tx1"/>
                        </a:solidFill>
                        <a:effectLst/>
                        <a:latin typeface="Arial" panose="020B0604020202020204" pitchFamily="34" charset="0"/>
                      </a:endParaRPr>
                    </a:p>
                  </a:txBody>
                  <a:tcPr marL="174463" marR="173483" marT="134202" marB="134202" anchor="ctr"/>
                </a:tc>
                <a:tc>
                  <a:txBody>
                    <a:bodyPr/>
                    <a:lstStyle/>
                    <a:p>
                      <a:pPr algn="ctr" fontAlgn="ctr"/>
                      <a:r>
                        <a:rPr lang="en-US" sz="2100" b="1" u="none" strike="noStrike" cap="none" spc="0">
                          <a:solidFill>
                            <a:schemeClr val="tx1"/>
                          </a:solidFill>
                          <a:effectLst/>
                        </a:rPr>
                        <a:t>Impact</a:t>
                      </a:r>
                      <a:endParaRPr lang="en-US" sz="2100" b="0" i="0" u="none" strike="noStrike" cap="none" spc="0">
                        <a:solidFill>
                          <a:schemeClr val="tx1"/>
                        </a:solidFill>
                        <a:effectLst/>
                        <a:latin typeface="Arial" panose="020B0604020202020204" pitchFamily="34" charset="0"/>
                      </a:endParaRPr>
                    </a:p>
                  </a:txBody>
                  <a:tcPr marL="174463" marR="173483" marT="134202" marB="134202" anchor="ctr"/>
                </a:tc>
                <a:tc>
                  <a:txBody>
                    <a:bodyPr/>
                    <a:lstStyle/>
                    <a:p>
                      <a:pPr algn="ctr" fontAlgn="ctr"/>
                      <a:r>
                        <a:rPr lang="en-US" sz="2100" b="1" u="none" strike="noStrike" cap="none" spc="0">
                          <a:solidFill>
                            <a:schemeClr val="tx1"/>
                          </a:solidFill>
                          <a:effectLst/>
                        </a:rPr>
                        <a:t>Mitigation Strategy</a:t>
                      </a:r>
                      <a:endParaRPr lang="en-US" sz="2100" b="0" i="0" u="none" strike="noStrike" cap="none" spc="0">
                        <a:solidFill>
                          <a:schemeClr val="tx1"/>
                        </a:solidFill>
                        <a:effectLst/>
                        <a:latin typeface="Arial" panose="020B0604020202020204" pitchFamily="34" charset="0"/>
                      </a:endParaRPr>
                    </a:p>
                  </a:txBody>
                  <a:tcPr marL="174463" marR="173483" marT="134202" marB="134202" anchor="ctr"/>
                </a:tc>
                <a:extLst>
                  <a:ext uri="{0D108BD9-81ED-4DB2-BD59-A6C34878D82A}">
                    <a16:rowId xmlns:a16="http://schemas.microsoft.com/office/drawing/2014/main" val="1849708454"/>
                  </a:ext>
                </a:extLst>
              </a:tr>
              <a:tr h="1262448">
                <a:tc>
                  <a:txBody>
                    <a:bodyPr/>
                    <a:lstStyle/>
                    <a:p>
                      <a:pPr algn="ctr" fontAlgn="ctr"/>
                      <a:r>
                        <a:rPr lang="en-US" sz="2100" b="0" u="none" strike="noStrike" cap="none" spc="0">
                          <a:solidFill>
                            <a:schemeClr val="tx1"/>
                          </a:solidFill>
                          <a:effectLst/>
                        </a:rPr>
                        <a:t>Delay in system development</a:t>
                      </a:r>
                      <a:endParaRPr lang="en-US" sz="2100" b="0" i="0" u="none" strike="noStrike" cap="none" spc="0">
                        <a:solidFill>
                          <a:schemeClr val="tx1"/>
                        </a:solidFill>
                        <a:effectLst/>
                        <a:latin typeface="Arial" panose="020B0604020202020204" pitchFamily="34" charset="0"/>
                      </a:endParaRPr>
                    </a:p>
                  </a:txBody>
                  <a:tcPr marL="174463" marR="173483" marT="134202" marB="134202" anchor="ctr"/>
                </a:tc>
                <a:tc>
                  <a:txBody>
                    <a:bodyPr/>
                    <a:lstStyle/>
                    <a:p>
                      <a:pPr algn="ctr" fontAlgn="ctr"/>
                      <a:r>
                        <a:rPr lang="en-US" sz="2100" b="0" u="none" strike="noStrike" cap="none" spc="0">
                          <a:solidFill>
                            <a:schemeClr val="tx1"/>
                          </a:solidFill>
                          <a:effectLst/>
                        </a:rPr>
                        <a:t>High</a:t>
                      </a:r>
                      <a:endParaRPr lang="en-US" sz="2100" b="0" i="0" u="none" strike="noStrike" cap="none" spc="0">
                        <a:solidFill>
                          <a:schemeClr val="tx1"/>
                        </a:solidFill>
                        <a:effectLst/>
                        <a:latin typeface="Arial" panose="020B0604020202020204" pitchFamily="34" charset="0"/>
                      </a:endParaRPr>
                    </a:p>
                  </a:txBody>
                  <a:tcPr marL="174463" marR="173483" marT="134202" marB="134202" anchor="ctr"/>
                </a:tc>
                <a:tc>
                  <a:txBody>
                    <a:bodyPr/>
                    <a:lstStyle/>
                    <a:p>
                      <a:pPr algn="ctr" fontAlgn="ctr"/>
                      <a:r>
                        <a:rPr lang="en-US" sz="2100" b="0" u="none" strike="noStrike" cap="none" spc="0">
                          <a:solidFill>
                            <a:schemeClr val="tx1"/>
                          </a:solidFill>
                          <a:effectLst/>
                        </a:rPr>
                        <a:t>Expedite initial development; increase resource allocation.</a:t>
                      </a:r>
                      <a:endParaRPr lang="en-US" sz="2100" b="0" i="0" u="none" strike="noStrike" cap="none" spc="0">
                        <a:solidFill>
                          <a:schemeClr val="tx1"/>
                        </a:solidFill>
                        <a:effectLst/>
                        <a:latin typeface="Arial" panose="020B0604020202020204" pitchFamily="34" charset="0"/>
                      </a:endParaRPr>
                    </a:p>
                  </a:txBody>
                  <a:tcPr marL="174463" marR="173483" marT="134202" marB="134202" anchor="ctr"/>
                </a:tc>
                <a:extLst>
                  <a:ext uri="{0D108BD9-81ED-4DB2-BD59-A6C34878D82A}">
                    <a16:rowId xmlns:a16="http://schemas.microsoft.com/office/drawing/2014/main" val="1472366234"/>
                  </a:ext>
                </a:extLst>
              </a:tr>
              <a:tr h="1581637">
                <a:tc>
                  <a:txBody>
                    <a:bodyPr/>
                    <a:lstStyle/>
                    <a:p>
                      <a:pPr algn="ctr" fontAlgn="ctr"/>
                      <a:r>
                        <a:rPr lang="en-US" sz="2100" b="0" u="none" strike="noStrike" cap="none" spc="0">
                          <a:solidFill>
                            <a:schemeClr val="tx1"/>
                          </a:solidFill>
                          <a:effectLst/>
                        </a:rPr>
                        <a:t>Resistance to change from employees</a:t>
                      </a:r>
                      <a:endParaRPr lang="en-US" sz="2100" b="0" i="0" u="none" strike="noStrike" cap="none" spc="0">
                        <a:solidFill>
                          <a:schemeClr val="tx1"/>
                        </a:solidFill>
                        <a:effectLst/>
                        <a:latin typeface="Arial" panose="020B0604020202020204" pitchFamily="34" charset="0"/>
                      </a:endParaRPr>
                    </a:p>
                  </a:txBody>
                  <a:tcPr marL="174463" marR="173483" marT="134202" marB="134202" anchor="ctr"/>
                </a:tc>
                <a:tc>
                  <a:txBody>
                    <a:bodyPr/>
                    <a:lstStyle/>
                    <a:p>
                      <a:pPr algn="ctr" fontAlgn="ctr"/>
                      <a:r>
                        <a:rPr lang="en-US" sz="2100" b="0" u="none" strike="noStrike" cap="none" spc="0">
                          <a:solidFill>
                            <a:schemeClr val="tx1"/>
                          </a:solidFill>
                          <a:effectLst/>
                        </a:rPr>
                        <a:t>Medium</a:t>
                      </a:r>
                      <a:endParaRPr lang="en-US" sz="2100" b="0" i="0" u="none" strike="noStrike" cap="none" spc="0">
                        <a:solidFill>
                          <a:schemeClr val="tx1"/>
                        </a:solidFill>
                        <a:effectLst/>
                        <a:latin typeface="Arial" panose="020B0604020202020204" pitchFamily="34" charset="0"/>
                      </a:endParaRPr>
                    </a:p>
                  </a:txBody>
                  <a:tcPr marL="174463" marR="173483" marT="134202" marB="134202" anchor="ctr"/>
                </a:tc>
                <a:tc>
                  <a:txBody>
                    <a:bodyPr/>
                    <a:lstStyle/>
                    <a:p>
                      <a:pPr algn="ctr" fontAlgn="ctr"/>
                      <a:r>
                        <a:rPr lang="en-US" sz="2100" b="0" u="none" strike="noStrike" cap="none" spc="0">
                          <a:solidFill>
                            <a:schemeClr val="tx1"/>
                          </a:solidFill>
                          <a:effectLst/>
                        </a:rPr>
                        <a:t>Implement a change management plan with early engagement and training.</a:t>
                      </a:r>
                      <a:endParaRPr lang="en-US" sz="2100" b="0" i="0" u="none" strike="noStrike" cap="none" spc="0">
                        <a:solidFill>
                          <a:schemeClr val="tx1"/>
                        </a:solidFill>
                        <a:effectLst/>
                        <a:latin typeface="Arial" panose="020B0604020202020204" pitchFamily="34" charset="0"/>
                      </a:endParaRPr>
                    </a:p>
                  </a:txBody>
                  <a:tcPr marL="174463" marR="173483" marT="134202" marB="134202" anchor="ctr"/>
                </a:tc>
                <a:extLst>
                  <a:ext uri="{0D108BD9-81ED-4DB2-BD59-A6C34878D82A}">
                    <a16:rowId xmlns:a16="http://schemas.microsoft.com/office/drawing/2014/main" val="1336167214"/>
                  </a:ext>
                </a:extLst>
              </a:tr>
              <a:tr h="1581637">
                <a:tc>
                  <a:txBody>
                    <a:bodyPr/>
                    <a:lstStyle/>
                    <a:p>
                      <a:pPr algn="ctr" fontAlgn="ctr"/>
                      <a:r>
                        <a:rPr lang="en-US" sz="2100" b="0" u="none" strike="noStrike" cap="none" spc="0">
                          <a:solidFill>
                            <a:schemeClr val="tx1"/>
                          </a:solidFill>
                          <a:effectLst/>
                        </a:rPr>
                        <a:t>Integration issues with competitor’s system</a:t>
                      </a:r>
                      <a:endParaRPr lang="en-US" sz="2100" b="0" i="0" u="none" strike="noStrike" cap="none" spc="0">
                        <a:solidFill>
                          <a:schemeClr val="tx1"/>
                        </a:solidFill>
                        <a:effectLst/>
                        <a:latin typeface="Arial" panose="020B0604020202020204" pitchFamily="34" charset="0"/>
                      </a:endParaRPr>
                    </a:p>
                  </a:txBody>
                  <a:tcPr marL="174463" marR="173483" marT="134202" marB="134202" anchor="ctr"/>
                </a:tc>
                <a:tc>
                  <a:txBody>
                    <a:bodyPr/>
                    <a:lstStyle/>
                    <a:p>
                      <a:pPr algn="ctr" fontAlgn="ctr"/>
                      <a:r>
                        <a:rPr lang="en-US" sz="2100" b="0" u="none" strike="noStrike" cap="none" spc="0">
                          <a:solidFill>
                            <a:schemeClr val="tx1"/>
                          </a:solidFill>
                          <a:effectLst/>
                        </a:rPr>
                        <a:t>Medium</a:t>
                      </a:r>
                      <a:endParaRPr lang="en-US" sz="2100" b="0" i="0" u="none" strike="noStrike" cap="none" spc="0">
                        <a:solidFill>
                          <a:schemeClr val="tx1"/>
                        </a:solidFill>
                        <a:effectLst/>
                        <a:latin typeface="Arial" panose="020B0604020202020204" pitchFamily="34" charset="0"/>
                      </a:endParaRPr>
                    </a:p>
                  </a:txBody>
                  <a:tcPr marL="174463" marR="173483" marT="134202" marB="134202" anchor="ctr"/>
                </a:tc>
                <a:tc>
                  <a:txBody>
                    <a:bodyPr/>
                    <a:lstStyle/>
                    <a:p>
                      <a:pPr algn="ctr" fontAlgn="ctr"/>
                      <a:r>
                        <a:rPr lang="en-US" sz="2100" b="0" u="none" strike="noStrike" cap="none" spc="0" dirty="0">
                          <a:solidFill>
                            <a:schemeClr val="tx1"/>
                          </a:solidFill>
                          <a:effectLst/>
                        </a:rPr>
                        <a:t>Conduct early-stage assessments and involve technical teams early in planning.</a:t>
                      </a:r>
                      <a:endParaRPr lang="en-US" sz="2100" b="0" i="0" u="none" strike="noStrike" cap="none" spc="0" dirty="0">
                        <a:solidFill>
                          <a:schemeClr val="tx1"/>
                        </a:solidFill>
                        <a:effectLst/>
                        <a:latin typeface="Arial" panose="020B0604020202020204" pitchFamily="34" charset="0"/>
                      </a:endParaRPr>
                    </a:p>
                  </a:txBody>
                  <a:tcPr marL="174463" marR="173483" marT="134202" marB="134202" anchor="ctr"/>
                </a:tc>
                <a:extLst>
                  <a:ext uri="{0D108BD9-81ED-4DB2-BD59-A6C34878D82A}">
                    <a16:rowId xmlns:a16="http://schemas.microsoft.com/office/drawing/2014/main" val="4250136423"/>
                  </a:ext>
                </a:extLst>
              </a:tr>
            </a:tbl>
          </a:graphicData>
        </a:graphic>
      </p:graphicFrame>
    </p:spTree>
    <p:extLst>
      <p:ext uri="{BB962C8B-B14F-4D97-AF65-F5344CB8AC3E}">
        <p14:creationId xmlns:p14="http://schemas.microsoft.com/office/powerpoint/2010/main" val="2618590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 name="Rectangle 10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98">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90073A0-D846-765F-E3DA-9E476A09FFC6}"/>
              </a:ext>
            </a:extLst>
          </p:cNvPr>
          <p:cNvSpPr>
            <a:spLocks noGrp="1"/>
          </p:cNvSpPr>
          <p:nvPr>
            <p:ph type="title"/>
          </p:nvPr>
        </p:nvSpPr>
        <p:spPr>
          <a:xfrm>
            <a:off x="474243" y="681317"/>
            <a:ext cx="3236613" cy="3406187"/>
          </a:xfrm>
        </p:spPr>
        <p:txBody>
          <a:bodyPr vert="horz" lIns="0" tIns="0" rIns="0" bIns="0" rtlCol="0" anchor="b">
            <a:normAutofit/>
          </a:bodyPr>
          <a:lstStyle/>
          <a:p>
            <a:pPr marL="0" marR="0" lvl="0" indent="0" algn="r" fontAlgn="base">
              <a:spcAft>
                <a:spcPct val="0"/>
              </a:spcAft>
              <a:buClrTx/>
              <a:buSzTx/>
              <a:tabLst/>
            </a:pPr>
            <a:r>
              <a:rPr kumimoji="0" lang="en-US" altLang="en-US" sz="2000" u="none" strike="noStrike" spc="750" normalizeH="0">
                <a:ln>
                  <a:noFill/>
                </a:ln>
                <a:solidFill>
                  <a:schemeClr val="bg1"/>
                </a:solidFill>
                <a:effectLst/>
              </a:rPr>
              <a:t>Key Stakeholders</a:t>
            </a:r>
          </a:p>
          <a:p>
            <a:pPr marL="0" marR="0" lvl="0" indent="0" algn="r" fontAlgn="base">
              <a:spcAft>
                <a:spcPct val="0"/>
              </a:spcAft>
              <a:buClrTx/>
              <a:buSzTx/>
              <a:tabLst/>
            </a:pPr>
            <a:endParaRPr kumimoji="0" lang="en-US" altLang="en-US" sz="2000" u="none" strike="noStrike" spc="750" normalizeH="0">
              <a:ln>
                <a:noFill/>
              </a:ln>
              <a:solidFill>
                <a:schemeClr val="bg1"/>
              </a:solidFill>
              <a:effectLst/>
            </a:endParaRPr>
          </a:p>
        </p:txBody>
      </p:sp>
      <p:sp>
        <p:nvSpPr>
          <p:cNvPr id="3" name="TextBox 2">
            <a:extLst>
              <a:ext uri="{FF2B5EF4-FFF2-40B4-BE49-F238E27FC236}">
                <a16:creationId xmlns:a16="http://schemas.microsoft.com/office/drawing/2014/main" id="{441DE5C2-C4F3-68A7-A472-65DBF43F7D95}"/>
              </a:ext>
            </a:extLst>
          </p:cNvPr>
          <p:cNvSpPr txBox="1"/>
          <p:nvPr/>
        </p:nvSpPr>
        <p:spPr>
          <a:xfrm>
            <a:off x="474243" y="4800600"/>
            <a:ext cx="3230603" cy="1538784"/>
          </a:xfrm>
          <a:prstGeom prst="rect">
            <a:avLst/>
          </a:prstGeom>
        </p:spPr>
        <p:txBody>
          <a:bodyPr vert="horz" lIns="0" tIns="0" rIns="0" bIns="0" rtlCol="0">
            <a:normAutofit fontScale="92500" lnSpcReduction="20000"/>
          </a:bodyPr>
          <a:lstStyle/>
          <a:p>
            <a:pPr algn="r">
              <a:lnSpc>
                <a:spcPct val="140000"/>
              </a:lnSpc>
              <a:spcBef>
                <a:spcPts val="1000"/>
              </a:spcBef>
            </a:pPr>
            <a:r>
              <a:rPr lang="en-US" sz="1400" b="1" i="1" u="none" strike="noStrike" cap="all" spc="600" dirty="0">
                <a:solidFill>
                  <a:schemeClr val="bg1"/>
                </a:solidFill>
                <a:effectLst/>
              </a:rPr>
              <a:t>“Projects succeed or fail based on how well the stakeholders are managed.” </a:t>
            </a:r>
          </a:p>
          <a:p>
            <a:pPr algn="r">
              <a:lnSpc>
                <a:spcPct val="140000"/>
              </a:lnSpc>
              <a:spcBef>
                <a:spcPts val="1000"/>
              </a:spcBef>
            </a:pPr>
            <a:r>
              <a:rPr lang="en-US" sz="1200" b="1" i="0" u="none" strike="noStrike" cap="all" spc="600" dirty="0">
                <a:solidFill>
                  <a:schemeClr val="bg1"/>
                </a:solidFill>
                <a:effectLst/>
              </a:rPr>
              <a:t>— Jim Highsmith</a:t>
            </a:r>
            <a:endParaRPr lang="en-US" sz="1200" b="1" cap="all" spc="600" dirty="0">
              <a:solidFill>
                <a:schemeClr val="bg1"/>
              </a:solidFill>
            </a:endParaRPr>
          </a:p>
        </p:txBody>
      </p:sp>
      <p:graphicFrame>
        <p:nvGraphicFramePr>
          <p:cNvPr id="4" name="Content Placeholder 3">
            <a:extLst>
              <a:ext uri="{FF2B5EF4-FFF2-40B4-BE49-F238E27FC236}">
                <a16:creationId xmlns:a16="http://schemas.microsoft.com/office/drawing/2014/main" id="{CDA3A978-0BE0-C85F-02B7-D00C6DBF24CF}"/>
              </a:ext>
            </a:extLst>
          </p:cNvPr>
          <p:cNvGraphicFramePr>
            <a:graphicFrameLocks noGrp="1"/>
          </p:cNvGraphicFramePr>
          <p:nvPr>
            <p:ph idx="1"/>
            <p:extLst>
              <p:ext uri="{D42A27DB-BD31-4B8C-83A1-F6EECF244321}">
                <p14:modId xmlns:p14="http://schemas.microsoft.com/office/powerpoint/2010/main" val="2332888096"/>
              </p:ext>
            </p:extLst>
          </p:nvPr>
        </p:nvGraphicFramePr>
        <p:xfrm>
          <a:off x="4503619" y="1230777"/>
          <a:ext cx="7214139" cy="4403963"/>
        </p:xfrm>
        <a:graphic>
          <a:graphicData uri="http://schemas.openxmlformats.org/drawingml/2006/table">
            <a:tbl>
              <a:tblPr>
                <a:noFill/>
              </a:tblPr>
              <a:tblGrid>
                <a:gridCol w="1944204">
                  <a:extLst>
                    <a:ext uri="{9D8B030D-6E8A-4147-A177-3AD203B41FA5}">
                      <a16:colId xmlns:a16="http://schemas.microsoft.com/office/drawing/2014/main" val="963979145"/>
                    </a:ext>
                  </a:extLst>
                </a:gridCol>
                <a:gridCol w="1824684">
                  <a:extLst>
                    <a:ext uri="{9D8B030D-6E8A-4147-A177-3AD203B41FA5}">
                      <a16:colId xmlns:a16="http://schemas.microsoft.com/office/drawing/2014/main" val="937058717"/>
                    </a:ext>
                  </a:extLst>
                </a:gridCol>
                <a:gridCol w="3445251">
                  <a:extLst>
                    <a:ext uri="{9D8B030D-6E8A-4147-A177-3AD203B41FA5}">
                      <a16:colId xmlns:a16="http://schemas.microsoft.com/office/drawing/2014/main" val="465175876"/>
                    </a:ext>
                  </a:extLst>
                </a:gridCol>
              </a:tblGrid>
              <a:tr h="565258">
                <a:tc>
                  <a:txBody>
                    <a:bodyPr/>
                    <a:lstStyle/>
                    <a:p>
                      <a:pPr algn="ctr"/>
                      <a:r>
                        <a:rPr lang="en-US" sz="1300" b="1" cap="none" spc="0">
                          <a:solidFill>
                            <a:schemeClr val="tx1"/>
                          </a:solidFill>
                        </a:rPr>
                        <a:t>Stakeholder</a:t>
                      </a:r>
                      <a:endParaRPr lang="en-US" sz="1300" cap="none" spc="0">
                        <a:solidFill>
                          <a:schemeClr val="tx1"/>
                        </a:solidFill>
                      </a:endParaRPr>
                    </a:p>
                  </a:txBody>
                  <a:tcPr marL="0" marR="94789" marT="37915" marB="284363"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pPr algn="ctr"/>
                      <a:r>
                        <a:rPr lang="en-US" sz="1300" b="1" cap="none" spc="0">
                          <a:solidFill>
                            <a:schemeClr val="tx1"/>
                          </a:solidFill>
                        </a:rPr>
                        <a:t>Role</a:t>
                      </a:r>
                      <a:endParaRPr lang="en-US" sz="1300" cap="none" spc="0">
                        <a:solidFill>
                          <a:schemeClr val="tx1"/>
                        </a:solidFill>
                      </a:endParaRPr>
                    </a:p>
                  </a:txBody>
                  <a:tcPr marL="0" marR="94789" marT="37915" marB="284363"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pPr algn="ctr"/>
                      <a:r>
                        <a:rPr lang="en-US" sz="1300" b="1" cap="none" spc="0">
                          <a:solidFill>
                            <a:schemeClr val="tx1"/>
                          </a:solidFill>
                        </a:rPr>
                        <a:t>Responsibilities</a:t>
                      </a:r>
                      <a:endParaRPr lang="en-US" sz="1300" cap="none" spc="0">
                        <a:solidFill>
                          <a:schemeClr val="tx1"/>
                        </a:solidFill>
                      </a:endParaRPr>
                    </a:p>
                  </a:txBody>
                  <a:tcPr marL="0" marR="94789" marT="37915" marB="284363"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extLst>
                  <a:ext uri="{0D108BD9-81ED-4DB2-BD59-A6C34878D82A}">
                    <a16:rowId xmlns:a16="http://schemas.microsoft.com/office/drawing/2014/main" val="3443845188"/>
                  </a:ext>
                </a:extLst>
              </a:tr>
              <a:tr h="767741">
                <a:tc>
                  <a:txBody>
                    <a:bodyPr/>
                    <a:lstStyle/>
                    <a:p>
                      <a:pPr algn="ctr"/>
                      <a:r>
                        <a:rPr lang="en-US" sz="1300" b="1" cap="none" spc="0">
                          <a:solidFill>
                            <a:schemeClr val="tx1"/>
                          </a:solidFill>
                        </a:rPr>
                        <a:t>Project Sponsor</a:t>
                      </a:r>
                      <a:endParaRPr lang="en-US" sz="1300" cap="none" spc="0">
                        <a:solidFill>
                          <a:schemeClr val="tx1"/>
                        </a:solidFill>
                      </a:endParaRP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300" cap="none" spc="0">
                          <a:solidFill>
                            <a:schemeClr val="tx1"/>
                          </a:solidFill>
                        </a:rPr>
                        <a:t>Executive Leadership</a:t>
                      </a: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300" cap="none" spc="0">
                          <a:solidFill>
                            <a:schemeClr val="tx1"/>
                          </a:solidFill>
                        </a:rPr>
                        <a:t>Provide funding, approve major decisions, and offer strategic guidance.</a:t>
                      </a: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70722204"/>
                  </a:ext>
                </a:extLst>
              </a:tr>
              <a:tr h="767741">
                <a:tc>
                  <a:txBody>
                    <a:bodyPr/>
                    <a:lstStyle/>
                    <a:p>
                      <a:pPr algn="ctr"/>
                      <a:r>
                        <a:rPr lang="en-US" sz="1300" b="1" cap="none" spc="0">
                          <a:solidFill>
                            <a:schemeClr val="tx1"/>
                          </a:solidFill>
                        </a:rPr>
                        <a:t>Project Manager</a:t>
                      </a:r>
                      <a:endParaRPr lang="en-US" sz="1300" cap="none" spc="0">
                        <a:solidFill>
                          <a:schemeClr val="tx1"/>
                        </a:solidFill>
                      </a:endParaRP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300" cap="none" spc="0">
                          <a:solidFill>
                            <a:schemeClr val="tx1"/>
                          </a:solidFill>
                        </a:rPr>
                        <a:t>Project Execution</a:t>
                      </a: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300" cap="none" spc="0">
                          <a:solidFill>
                            <a:schemeClr val="tx1"/>
                          </a:solidFill>
                        </a:rPr>
                        <a:t>Lead the project, ensure milestones are met, and report progress.</a:t>
                      </a: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89471454"/>
                  </a:ext>
                </a:extLst>
              </a:tr>
              <a:tr h="767741">
                <a:tc>
                  <a:txBody>
                    <a:bodyPr/>
                    <a:lstStyle/>
                    <a:p>
                      <a:pPr algn="ctr"/>
                      <a:r>
                        <a:rPr lang="en-US" sz="1300" b="1" cap="none" spc="0">
                          <a:solidFill>
                            <a:schemeClr val="tx1"/>
                          </a:solidFill>
                        </a:rPr>
                        <a:t>IT Department</a:t>
                      </a:r>
                      <a:endParaRPr lang="en-US" sz="1300" cap="none" spc="0">
                        <a:solidFill>
                          <a:schemeClr val="tx1"/>
                        </a:solidFill>
                      </a:endParaRP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300" cap="none" spc="0">
                          <a:solidFill>
                            <a:schemeClr val="tx1"/>
                          </a:solidFill>
                        </a:rPr>
                        <a:t>Technical Implementation</a:t>
                      </a: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300" cap="none" spc="0">
                          <a:solidFill>
                            <a:schemeClr val="tx1"/>
                          </a:solidFill>
                        </a:rPr>
                        <a:t>Design, develop, and test the AI 2025 tool.</a:t>
                      </a: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8503630"/>
                  </a:ext>
                </a:extLst>
              </a:tr>
              <a:tr h="767741">
                <a:tc>
                  <a:txBody>
                    <a:bodyPr/>
                    <a:lstStyle/>
                    <a:p>
                      <a:pPr algn="ctr"/>
                      <a:r>
                        <a:rPr lang="en-US" sz="1300" b="1" cap="none" spc="0">
                          <a:solidFill>
                            <a:schemeClr val="tx1"/>
                          </a:solidFill>
                        </a:rPr>
                        <a:t>Business Units</a:t>
                      </a:r>
                      <a:endParaRPr lang="en-US" sz="1300" cap="none" spc="0">
                        <a:solidFill>
                          <a:schemeClr val="tx1"/>
                        </a:solidFill>
                      </a:endParaRP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300" cap="none" spc="0">
                          <a:solidFill>
                            <a:schemeClr val="tx1"/>
                          </a:solidFill>
                        </a:rPr>
                        <a:t>Operational Readiness</a:t>
                      </a: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300" cap="none" spc="0">
                          <a:solidFill>
                            <a:schemeClr val="tx1"/>
                          </a:solidFill>
                        </a:rPr>
                        <a:t>Provide requirements, feedback, and assist in system adoption.</a:t>
                      </a: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911612114"/>
                  </a:ext>
                </a:extLst>
              </a:tr>
              <a:tr h="767741">
                <a:tc>
                  <a:txBody>
                    <a:bodyPr/>
                    <a:lstStyle/>
                    <a:p>
                      <a:pPr algn="ctr"/>
                      <a:r>
                        <a:rPr lang="en-US" sz="1300" b="1" cap="none" spc="0">
                          <a:solidFill>
                            <a:schemeClr val="tx1"/>
                          </a:solidFill>
                        </a:rPr>
                        <a:t>Competitor’s IT Team (Post-Merger)</a:t>
                      </a:r>
                      <a:endParaRPr lang="en-US" sz="1300" cap="none" spc="0">
                        <a:solidFill>
                          <a:schemeClr val="tx1"/>
                        </a:solidFill>
                      </a:endParaRP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300" cap="none" spc="0">
                          <a:solidFill>
                            <a:schemeClr val="tx1"/>
                          </a:solidFill>
                        </a:rPr>
                        <a:t>System Integration (Post-Merger)</a:t>
                      </a: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300" cap="none" spc="0">
                          <a:solidFill>
                            <a:schemeClr val="tx1"/>
                          </a:solidFill>
                        </a:rPr>
                        <a:t>Ensure systems work together seamlessly during integration.</a:t>
                      </a:r>
                    </a:p>
                  </a:txBody>
                  <a:tcPr marL="0" marR="94789" marT="37915" marB="28436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8233763"/>
                  </a:ext>
                </a:extLst>
              </a:tr>
            </a:tbl>
          </a:graphicData>
        </a:graphic>
      </p:graphicFrame>
    </p:spTree>
    <p:extLst>
      <p:ext uri="{BB962C8B-B14F-4D97-AF65-F5344CB8AC3E}">
        <p14:creationId xmlns:p14="http://schemas.microsoft.com/office/powerpoint/2010/main" val="75413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96FCEB-DA7E-BB17-74B5-4543ABA38A12}"/>
              </a:ext>
            </a:extLst>
          </p:cNvPr>
          <p:cNvSpPr>
            <a:spLocks noGrp="1"/>
          </p:cNvSpPr>
          <p:nvPr>
            <p:ph type="title"/>
          </p:nvPr>
        </p:nvSpPr>
        <p:spPr>
          <a:xfrm>
            <a:off x="457200" y="868280"/>
            <a:ext cx="3390645" cy="3363597"/>
          </a:xfrm>
        </p:spPr>
        <p:txBody>
          <a:bodyPr>
            <a:normAutofit/>
          </a:bodyPr>
          <a:lstStyle/>
          <a:p>
            <a:pPr algn="r"/>
            <a:r>
              <a:rPr lang="en-US" sz="3200" b="1" i="0" u="none" strike="noStrike">
                <a:solidFill>
                  <a:schemeClr val="bg1"/>
                </a:solidFill>
                <a:effectLst/>
              </a:rPr>
              <a:t>Success Criteria</a:t>
            </a:r>
            <a:br>
              <a:rPr lang="en-US" sz="3200" b="1" i="0" u="none" strike="noStrike">
                <a:solidFill>
                  <a:schemeClr val="bg1"/>
                </a:solidFill>
                <a:effectLst/>
              </a:rPr>
            </a:b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82A09115-01A8-6F4B-012E-A3D026B707F5}"/>
              </a:ext>
            </a:extLst>
          </p:cNvPr>
          <p:cNvGraphicFramePr>
            <a:graphicFrameLocks noGrp="1"/>
          </p:cNvGraphicFramePr>
          <p:nvPr>
            <p:ph idx="1"/>
            <p:extLst>
              <p:ext uri="{D42A27DB-BD31-4B8C-83A1-F6EECF244321}">
                <p14:modId xmlns:p14="http://schemas.microsoft.com/office/powerpoint/2010/main" val="2991705542"/>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9171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0DE4C-C588-833B-2270-276A07895AF8}"/>
              </a:ext>
            </a:extLst>
          </p:cNvPr>
          <p:cNvSpPr>
            <a:spLocks noGrp="1"/>
          </p:cNvSpPr>
          <p:nvPr>
            <p:ph type="title"/>
          </p:nvPr>
        </p:nvSpPr>
        <p:spPr>
          <a:xfrm>
            <a:off x="1157084" y="374427"/>
            <a:ext cx="10374517" cy="971512"/>
          </a:xfrm>
        </p:spPr>
        <p:txBody>
          <a:bodyPr anchor="ctr">
            <a:normAutofit/>
          </a:bodyPr>
          <a:lstStyle/>
          <a:p>
            <a:r>
              <a:rPr lang="en-US" sz="3200" b="0" i="0" u="none" strike="noStrike">
                <a:solidFill>
                  <a:schemeClr val="bg1"/>
                </a:solidFill>
                <a:effectLst/>
                <a:latin typeface="-webkit-standard"/>
              </a:rPr>
              <a:t>Stakeholder Analysis</a:t>
            </a:r>
            <a:endParaRPr lang="en-US" sz="3200">
              <a:solidFill>
                <a:schemeClr val="bg1"/>
              </a:solidFill>
            </a:endParaRPr>
          </a:p>
        </p:txBody>
      </p:sp>
      <p:graphicFrame>
        <p:nvGraphicFramePr>
          <p:cNvPr id="18" name="Content Placeholder 2">
            <a:extLst>
              <a:ext uri="{FF2B5EF4-FFF2-40B4-BE49-F238E27FC236}">
                <a16:creationId xmlns:a16="http://schemas.microsoft.com/office/drawing/2014/main" id="{5906CB9A-5A60-9DA4-3CAF-9145BE05A731}"/>
              </a:ext>
            </a:extLst>
          </p:cNvPr>
          <p:cNvGraphicFramePr>
            <a:graphicFrameLocks noGrp="1"/>
          </p:cNvGraphicFramePr>
          <p:nvPr>
            <p:ph idx="1"/>
            <p:extLst>
              <p:ext uri="{D42A27DB-BD31-4B8C-83A1-F6EECF244321}">
                <p14:modId xmlns:p14="http://schemas.microsoft.com/office/powerpoint/2010/main" val="1561018565"/>
              </p:ext>
            </p:extLst>
          </p:nvPr>
        </p:nvGraphicFramePr>
        <p:xfrm>
          <a:off x="579474" y="1711257"/>
          <a:ext cx="11033029" cy="4955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9775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ontent Placeholder 2">
            <a:extLst>
              <a:ext uri="{FF2B5EF4-FFF2-40B4-BE49-F238E27FC236}">
                <a16:creationId xmlns:a16="http://schemas.microsoft.com/office/drawing/2014/main" id="{158D0A46-8C89-49F6-8839-05615235AFA4}"/>
              </a:ext>
            </a:extLst>
          </p:cNvPr>
          <p:cNvGraphicFramePr>
            <a:graphicFrameLocks noGrp="1"/>
          </p:cNvGraphicFramePr>
          <p:nvPr>
            <p:ph idx="1"/>
            <p:extLst>
              <p:ext uri="{D42A27DB-BD31-4B8C-83A1-F6EECF244321}">
                <p14:modId xmlns:p14="http://schemas.microsoft.com/office/powerpoint/2010/main" val="1812346453"/>
              </p:ext>
            </p:extLst>
          </p:nvPr>
        </p:nvGraphicFramePr>
        <p:xfrm>
          <a:off x="579474" y="1748901"/>
          <a:ext cx="11033029" cy="4811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841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F82025A0-5D1F-4054-8273-6A919D75D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6244B84-452A-4BE8-BEA4-A7CCA098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793"/>
            <a:ext cx="12193492" cy="6869793"/>
          </a:xfrm>
          <a:prstGeom prst="rect">
            <a:avLst/>
          </a:prstGeom>
          <a:gradFill>
            <a:gsLst>
              <a:gs pos="0">
                <a:schemeClr val="accent5">
                  <a:alpha val="83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6220EA9-AB07-4E8F-9E57-B281453FF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14750" y="-1068668"/>
            <a:ext cx="6439521" cy="8517963"/>
          </a:xfrm>
          <a:prstGeom prst="rect">
            <a:avLst/>
          </a:prstGeom>
          <a:gradFill>
            <a:gsLst>
              <a:gs pos="51000">
                <a:schemeClr val="accent2">
                  <a:lumMod val="60000"/>
                  <a:lumOff val="40000"/>
                  <a:alpha val="33000"/>
                </a:schemeClr>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C44646F-1A59-47A2-AD5D-54DCAECD5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1102" y="-2661103"/>
            <a:ext cx="6869793" cy="12191998"/>
          </a:xfrm>
          <a:prstGeom prst="rect">
            <a:avLst/>
          </a:prstGeom>
          <a:gradFill>
            <a:gsLst>
              <a:gs pos="6000">
                <a:schemeClr val="accent2">
                  <a:alpha val="45000"/>
                </a:schemeClr>
              </a:gs>
              <a:gs pos="74000">
                <a:schemeClr val="accent4">
                  <a:alpha val="2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7544BED-FB42-4737-9370-482C3CE0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49752" y="-3761546"/>
            <a:ext cx="4692495" cy="12192001"/>
          </a:xfrm>
          <a:prstGeom prst="rect">
            <a:avLst/>
          </a:prstGeom>
          <a:gradFill>
            <a:gsLst>
              <a:gs pos="0">
                <a:schemeClr val="accent4">
                  <a:alpha val="0"/>
                </a:schemeClr>
              </a:gs>
              <a:gs pos="99000">
                <a:schemeClr val="accent5">
                  <a:alpha val="32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18654C-FC43-5BE3-1AAC-0007B2DB90A5}"/>
              </a:ext>
            </a:extLst>
          </p:cNvPr>
          <p:cNvSpPr>
            <a:spLocks noGrp="1"/>
          </p:cNvSpPr>
          <p:nvPr>
            <p:ph type="title"/>
          </p:nvPr>
        </p:nvSpPr>
        <p:spPr>
          <a:xfrm>
            <a:off x="919111" y="295134"/>
            <a:ext cx="10353774" cy="950759"/>
          </a:xfrm>
        </p:spPr>
        <p:txBody>
          <a:bodyPr vert="horz" lIns="0" tIns="0" rIns="0" bIns="0" rtlCol="0" anchor="ctr">
            <a:normAutofit/>
            <a:scene3d>
              <a:camera prst="orthographicFront"/>
              <a:lightRig rig="soft" dir="t">
                <a:rot lat="0" lon="0" rev="15600000"/>
              </a:lightRig>
            </a:scene3d>
            <a:sp3d extrusionH="57150" prstMaterial="softEdge">
              <a:bevelT w="25400" h="38100"/>
            </a:sp3d>
          </a:bodyPr>
          <a:lstStyle/>
          <a:p>
            <a:pPr algn="ctr"/>
            <a:r>
              <a:rPr lang="en-US" sz="3200" u="none" strike="noStrike" cap="none" spc="0" dirty="0">
                <a:ln w="0"/>
                <a:solidFill>
                  <a:schemeClr val="bg1"/>
                </a:solidFill>
                <a:effectLst>
                  <a:outerShdw blurRad="38100" dist="19050" dir="2700000" algn="tl" rotWithShape="0">
                    <a:schemeClr val="dk1">
                      <a:alpha val="40000"/>
                    </a:schemeClr>
                  </a:outerShdw>
                </a:effectLst>
              </a:rPr>
              <a:t>Power-Interest Grid</a:t>
            </a:r>
            <a:endParaRPr lang="en-US" sz="3200" cap="none" spc="0" dirty="0">
              <a:ln w="0"/>
              <a:solidFill>
                <a:schemeClr val="bg1"/>
              </a:solidFill>
              <a:effectLst>
                <a:outerShdw blurRad="38100" dist="19050" dir="2700000" algn="tl" rotWithShape="0">
                  <a:schemeClr val="dk1">
                    <a:alpha val="40000"/>
                  </a:schemeClr>
                </a:outerShdw>
              </a:effectLst>
            </a:endParaRPr>
          </a:p>
        </p:txBody>
      </p:sp>
      <p:pic>
        <p:nvPicPr>
          <p:cNvPr id="8" name="Picture 7" descr="A graph with a line and a line with colored dots&#10;&#10;Description automatically generated with medium confidence">
            <a:extLst>
              <a:ext uri="{FF2B5EF4-FFF2-40B4-BE49-F238E27FC236}">
                <a16:creationId xmlns:a16="http://schemas.microsoft.com/office/drawing/2014/main" id="{33E5B3A5-B112-FA56-5012-EBC0EEE6B8BB}"/>
              </a:ext>
            </a:extLst>
          </p:cNvPr>
          <p:cNvPicPr>
            <a:picLocks noChangeAspect="1"/>
          </p:cNvPicPr>
          <p:nvPr/>
        </p:nvPicPr>
        <p:blipFill>
          <a:blip r:embed="rId4"/>
          <a:stretch>
            <a:fillRect/>
          </a:stretch>
        </p:blipFill>
        <p:spPr>
          <a:xfrm>
            <a:off x="230819" y="1944825"/>
            <a:ext cx="5719835" cy="4304176"/>
          </a:xfrm>
          <a:prstGeom prst="rect">
            <a:avLst/>
          </a:prstGeom>
        </p:spPr>
      </p:pic>
      <p:graphicFrame>
        <p:nvGraphicFramePr>
          <p:cNvPr id="4" name="Content Placeholder 3">
            <a:extLst>
              <a:ext uri="{FF2B5EF4-FFF2-40B4-BE49-F238E27FC236}">
                <a16:creationId xmlns:a16="http://schemas.microsoft.com/office/drawing/2014/main" id="{58E2C070-67BB-E804-24C8-B9C41E1121A6}"/>
              </a:ext>
            </a:extLst>
          </p:cNvPr>
          <p:cNvGraphicFramePr>
            <a:graphicFrameLocks noGrp="1"/>
          </p:cNvGraphicFramePr>
          <p:nvPr>
            <p:ph sz="half" idx="1"/>
            <p:extLst>
              <p:ext uri="{D42A27DB-BD31-4B8C-83A1-F6EECF244321}">
                <p14:modId xmlns:p14="http://schemas.microsoft.com/office/powerpoint/2010/main" val="4031428219"/>
              </p:ext>
            </p:extLst>
          </p:nvPr>
        </p:nvGraphicFramePr>
        <p:xfrm>
          <a:off x="5998687" y="1944825"/>
          <a:ext cx="6102367" cy="4304176"/>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1068151">
                  <a:extLst>
                    <a:ext uri="{9D8B030D-6E8A-4147-A177-3AD203B41FA5}">
                      <a16:colId xmlns:a16="http://schemas.microsoft.com/office/drawing/2014/main" val="3944043548"/>
                    </a:ext>
                  </a:extLst>
                </a:gridCol>
                <a:gridCol w="1237738">
                  <a:extLst>
                    <a:ext uri="{9D8B030D-6E8A-4147-A177-3AD203B41FA5}">
                      <a16:colId xmlns:a16="http://schemas.microsoft.com/office/drawing/2014/main" val="1490055249"/>
                    </a:ext>
                  </a:extLst>
                </a:gridCol>
                <a:gridCol w="1343398">
                  <a:extLst>
                    <a:ext uri="{9D8B030D-6E8A-4147-A177-3AD203B41FA5}">
                      <a16:colId xmlns:a16="http://schemas.microsoft.com/office/drawing/2014/main" val="571170667"/>
                    </a:ext>
                  </a:extLst>
                </a:gridCol>
                <a:gridCol w="1320757">
                  <a:extLst>
                    <a:ext uri="{9D8B030D-6E8A-4147-A177-3AD203B41FA5}">
                      <a16:colId xmlns:a16="http://schemas.microsoft.com/office/drawing/2014/main" val="559688054"/>
                    </a:ext>
                  </a:extLst>
                </a:gridCol>
                <a:gridCol w="1132323">
                  <a:extLst>
                    <a:ext uri="{9D8B030D-6E8A-4147-A177-3AD203B41FA5}">
                      <a16:colId xmlns:a16="http://schemas.microsoft.com/office/drawing/2014/main" val="2401651698"/>
                    </a:ext>
                  </a:extLst>
                </a:gridCol>
              </a:tblGrid>
              <a:tr h="981248">
                <a:tc>
                  <a:txBody>
                    <a:bodyPr/>
                    <a:lstStyle/>
                    <a:p>
                      <a:pPr algn="l"/>
                      <a:r>
                        <a:rPr lang="en-US" sz="1000" b="0" cap="none" spc="0" dirty="0">
                          <a:solidFill>
                            <a:schemeClr val="bg1"/>
                          </a:solidFill>
                        </a:rPr>
                        <a:t>Power/Interest</a:t>
                      </a:r>
                    </a:p>
                  </a:txBody>
                  <a:tcPr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l"/>
                      <a:r>
                        <a:rPr lang="en-US" sz="1000" b="0" cap="none" spc="0">
                          <a:solidFill>
                            <a:schemeClr val="bg1"/>
                          </a:solidFill>
                        </a:rPr>
                        <a:t>High Power, High Interest</a:t>
                      </a:r>
                    </a:p>
                  </a:txBody>
                  <a:tcPr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l"/>
                      <a:r>
                        <a:rPr lang="en-US" sz="1000" b="0" cap="none" spc="0" dirty="0">
                          <a:solidFill>
                            <a:schemeClr val="bg1"/>
                          </a:solidFill>
                        </a:rPr>
                        <a:t>High Power, Low Interest</a:t>
                      </a:r>
                    </a:p>
                  </a:txBody>
                  <a:tcPr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l"/>
                      <a:r>
                        <a:rPr lang="en-US" sz="1000" b="0" cap="none" spc="0" dirty="0">
                          <a:solidFill>
                            <a:schemeClr val="bg1"/>
                          </a:solidFill>
                        </a:rPr>
                        <a:t>Low Power, High Interest</a:t>
                      </a:r>
                    </a:p>
                  </a:txBody>
                  <a:tcPr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l"/>
                      <a:r>
                        <a:rPr lang="en-US" sz="1000" b="0" cap="none" spc="0" dirty="0">
                          <a:solidFill>
                            <a:schemeClr val="bg1"/>
                          </a:solidFill>
                        </a:rPr>
                        <a:t>Low Power, Low Interest</a:t>
                      </a:r>
                    </a:p>
                  </a:txBody>
                  <a:tcPr anchor="ctr">
                    <a:lnL w="6350" cap="flat" cmpd="sng" algn="ctr">
                      <a:solidFill>
                        <a:schemeClr val="tx1">
                          <a:lumMod val="50000"/>
                          <a:lumOff val="50000"/>
                        </a:schemeClr>
                      </a:solidFill>
                      <a:prstDash val="solid"/>
                    </a:lnL>
                    <a:lnR w="38100" cap="flat" cmpd="sng" algn="ctr">
                      <a:no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2438065014"/>
                  </a:ext>
                </a:extLst>
              </a:tr>
              <a:tr h="3322928">
                <a:tc>
                  <a:txBody>
                    <a:bodyPr/>
                    <a:lstStyle/>
                    <a:p>
                      <a:pPr algn="l"/>
                      <a:r>
                        <a:rPr lang="en-US" sz="1000" b="1" cap="none" spc="0" dirty="0">
                          <a:solidFill>
                            <a:schemeClr val="bg1"/>
                          </a:solidFill>
                        </a:rPr>
                        <a:t>Stakeholders</a:t>
                      </a:r>
                      <a:endParaRPr lang="en-US" sz="1000" cap="none" spc="0" dirty="0">
                        <a:solidFill>
                          <a:schemeClr val="bg1"/>
                        </a:solidFill>
                      </a:endParaRPr>
                    </a:p>
                  </a:txBody>
                  <a:tcPr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pPr marL="285750" indent="-285750" algn="l">
                        <a:buFont typeface="Arial" panose="020B0604020202020204" pitchFamily="34" charset="0"/>
                        <a:buChar char="•"/>
                      </a:pPr>
                      <a:r>
                        <a:rPr lang="en-US" sz="1000" b="1" cap="none" spc="0" dirty="0">
                          <a:solidFill>
                            <a:schemeClr val="bg1"/>
                          </a:solidFill>
                        </a:rPr>
                        <a:t>Project Sponsor (CEO, CTO, Senior Executives)</a:t>
                      </a:r>
                    </a:p>
                    <a:p>
                      <a:pPr marL="285750" indent="-285750" algn="l">
                        <a:buFont typeface="Arial" panose="020B0604020202020204" pitchFamily="34" charset="0"/>
                        <a:buChar char="•"/>
                      </a:pPr>
                      <a:endParaRPr lang="en-US" sz="1000" b="1" cap="none" spc="0" dirty="0">
                        <a:solidFill>
                          <a:schemeClr val="bg1"/>
                        </a:solidFill>
                      </a:endParaRPr>
                    </a:p>
                    <a:p>
                      <a:pPr marL="285750" indent="-285750" algn="l">
                        <a:buFont typeface="Arial" panose="020B0604020202020204" pitchFamily="34" charset="0"/>
                        <a:buChar char="•"/>
                      </a:pPr>
                      <a:r>
                        <a:rPr lang="en-US" sz="1000" b="1" cap="none" spc="0" dirty="0">
                          <a:solidFill>
                            <a:schemeClr val="bg1"/>
                          </a:solidFill>
                        </a:rPr>
                        <a:t>IT Team</a:t>
                      </a:r>
                    </a:p>
                    <a:p>
                      <a:pPr marL="285750" indent="-285750" algn="l">
                        <a:buFont typeface="Arial" panose="020B0604020202020204" pitchFamily="34" charset="0"/>
                        <a:buChar char="•"/>
                      </a:pPr>
                      <a:endParaRPr lang="en-US" sz="1000" b="1" cap="none" spc="0" dirty="0">
                        <a:solidFill>
                          <a:schemeClr val="bg1"/>
                        </a:solidFill>
                      </a:endParaRPr>
                    </a:p>
                    <a:p>
                      <a:pPr marL="285750" indent="-285750" algn="l">
                        <a:buFont typeface="Arial" panose="020B0604020202020204" pitchFamily="34" charset="0"/>
                        <a:buChar char="•"/>
                      </a:pPr>
                      <a:r>
                        <a:rPr lang="en-US" sz="1000" b="1" cap="none" spc="0" dirty="0">
                          <a:solidFill>
                            <a:schemeClr val="bg1"/>
                          </a:solidFill>
                        </a:rPr>
                        <a:t>Project Manager (Me)</a:t>
                      </a:r>
                    </a:p>
                    <a:p>
                      <a:pPr marL="285750" indent="-285750" algn="l">
                        <a:buFont typeface="Arial" panose="020B0604020202020204" pitchFamily="34" charset="0"/>
                        <a:buChar char="•"/>
                      </a:pPr>
                      <a:endParaRPr lang="en-US" sz="1000" b="1" cap="none" spc="0" dirty="0">
                        <a:solidFill>
                          <a:schemeClr val="bg1"/>
                        </a:solidFill>
                      </a:endParaRPr>
                    </a:p>
                    <a:p>
                      <a:pPr marL="285750" indent="-285750" algn="l">
                        <a:buFont typeface="Arial" panose="020B0604020202020204" pitchFamily="34" charset="0"/>
                        <a:buChar char="•"/>
                      </a:pPr>
                      <a:r>
                        <a:rPr lang="en-US" sz="1000" b="1" cap="none" spc="0" dirty="0">
                          <a:solidFill>
                            <a:schemeClr val="bg1"/>
                          </a:solidFill>
                        </a:rPr>
                        <a:t>Merger Partners (Key personnel)</a:t>
                      </a:r>
                      <a:endParaRPr lang="en-US" sz="1000" cap="none" spc="0" dirty="0">
                        <a:solidFill>
                          <a:schemeClr val="bg1"/>
                        </a:solidFill>
                      </a:endParaRPr>
                    </a:p>
                  </a:txBody>
                  <a:tcPr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pPr marL="285750" indent="-285750" algn="l">
                        <a:buFont typeface="Arial" panose="020B0604020202020204" pitchFamily="34" charset="0"/>
                        <a:buChar char="•"/>
                      </a:pPr>
                      <a:r>
                        <a:rPr lang="en-US" sz="1000" b="1" cap="none" spc="0" dirty="0">
                          <a:solidFill>
                            <a:schemeClr val="bg1"/>
                          </a:solidFill>
                        </a:rPr>
                        <a:t>HR &amp; Training</a:t>
                      </a:r>
                    </a:p>
                    <a:p>
                      <a:pPr marL="285750" indent="-285750" algn="l">
                        <a:buFont typeface="Arial" panose="020B0604020202020204" pitchFamily="34" charset="0"/>
                        <a:buChar char="•"/>
                      </a:pPr>
                      <a:endParaRPr lang="en-US" sz="1000" b="1" cap="none" spc="0" dirty="0">
                        <a:solidFill>
                          <a:schemeClr val="bg1"/>
                        </a:solidFill>
                      </a:endParaRPr>
                    </a:p>
                    <a:p>
                      <a:pPr marL="285750" indent="-285750" algn="l">
                        <a:buFont typeface="Arial" panose="020B0604020202020204" pitchFamily="34" charset="0"/>
                        <a:buChar char="•"/>
                      </a:pPr>
                      <a:r>
                        <a:rPr lang="en-US" sz="1000" b="1" cap="none" spc="0" dirty="0">
                          <a:solidFill>
                            <a:schemeClr val="bg1"/>
                          </a:solidFill>
                        </a:rPr>
                        <a:t>External Consultants (Vendors assisting with deployment)</a:t>
                      </a:r>
                      <a:endParaRPr lang="en-US" sz="1000" cap="none" spc="0" dirty="0">
                        <a:solidFill>
                          <a:schemeClr val="bg1"/>
                        </a:solidFill>
                      </a:endParaRPr>
                    </a:p>
                  </a:txBody>
                  <a:tcPr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pPr marL="285750" indent="-285750" algn="l">
                        <a:buFont typeface="Arial" panose="020B0604020202020204" pitchFamily="34" charset="0"/>
                        <a:buChar char="•"/>
                      </a:pPr>
                      <a:r>
                        <a:rPr lang="en-US" sz="1000" b="1" cap="none" spc="0" dirty="0">
                          <a:solidFill>
                            <a:schemeClr val="bg1"/>
                          </a:solidFill>
                        </a:rPr>
                        <a:t>Business Units/Departments (Sales, Demand Forecasting)</a:t>
                      </a:r>
                      <a:endParaRPr lang="en-US" sz="1000" cap="none" spc="0" dirty="0">
                        <a:solidFill>
                          <a:schemeClr val="bg1"/>
                        </a:solidFill>
                      </a:endParaRPr>
                    </a:p>
                  </a:txBody>
                  <a:tcPr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pPr marL="285750" indent="-285750" algn="l">
                        <a:buFont typeface="Arial" panose="020B0604020202020204" pitchFamily="34" charset="0"/>
                        <a:buChar char="•"/>
                      </a:pPr>
                      <a:r>
                        <a:rPr lang="en-US" sz="1000" b="1" cap="none" spc="0" dirty="0">
                          <a:solidFill>
                            <a:schemeClr val="bg1"/>
                          </a:solidFill>
                        </a:rPr>
                        <a:t>External Stakeholders with minimal involvement (e.g., non-critical external vendors)</a:t>
                      </a:r>
                      <a:endParaRPr lang="en-US" sz="1000" cap="none" spc="0" dirty="0">
                        <a:solidFill>
                          <a:schemeClr val="bg1"/>
                        </a:solidFill>
                      </a:endParaRPr>
                    </a:p>
                  </a:txBody>
                  <a:tcPr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2977249159"/>
                  </a:ext>
                </a:extLst>
              </a:tr>
            </a:tbl>
          </a:graphicData>
        </a:graphic>
      </p:graphicFrame>
    </p:spTree>
    <p:extLst>
      <p:ext uri="{BB962C8B-B14F-4D97-AF65-F5344CB8AC3E}">
        <p14:creationId xmlns:p14="http://schemas.microsoft.com/office/powerpoint/2010/main" val="234168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AD5B001-3468-2DED-75DA-9F9A42096A1E}"/>
              </a:ext>
            </a:extLst>
          </p:cNvPr>
          <p:cNvSpPr>
            <a:spLocks noGrp="1"/>
          </p:cNvSpPr>
          <p:nvPr>
            <p:ph type="title"/>
          </p:nvPr>
        </p:nvSpPr>
        <p:spPr>
          <a:xfrm>
            <a:off x="387927" y="1028701"/>
            <a:ext cx="3248863" cy="3020785"/>
          </a:xfrm>
        </p:spPr>
        <p:txBody>
          <a:bodyPr>
            <a:normAutofit/>
          </a:bodyPr>
          <a:lstStyle/>
          <a:p>
            <a:pPr algn="r"/>
            <a:r>
              <a:rPr lang="en-US" sz="2000">
                <a:solidFill>
                  <a:schemeClr val="bg1"/>
                </a:solidFill>
              </a:rPr>
              <a:t>Introduction</a:t>
            </a:r>
          </a:p>
        </p:txBody>
      </p:sp>
      <p:sp>
        <p:nvSpPr>
          <p:cNvPr id="3" name="Content Placeholder 2">
            <a:extLst>
              <a:ext uri="{FF2B5EF4-FFF2-40B4-BE49-F238E27FC236}">
                <a16:creationId xmlns:a16="http://schemas.microsoft.com/office/drawing/2014/main" id="{31D58906-03E2-915C-73F0-7AA6D7C3709B}"/>
              </a:ext>
            </a:extLst>
          </p:cNvPr>
          <p:cNvSpPr>
            <a:spLocks noGrp="1"/>
          </p:cNvSpPr>
          <p:nvPr>
            <p:ph idx="1"/>
          </p:nvPr>
        </p:nvSpPr>
        <p:spPr>
          <a:xfrm>
            <a:off x="4777409" y="1028702"/>
            <a:ext cx="6273972" cy="4843462"/>
          </a:xfrm>
        </p:spPr>
        <p:txBody>
          <a:bodyPr>
            <a:normAutofit fontScale="92500" lnSpcReduction="10000"/>
          </a:bodyPr>
          <a:lstStyle/>
          <a:p>
            <a:pPr marL="0" indent="0">
              <a:lnSpc>
                <a:spcPct val="110000"/>
              </a:lnSpc>
              <a:buNone/>
            </a:pPr>
            <a:r>
              <a:rPr lang="en-US" sz="1400" b="1" i="1" u="none" strike="noStrike" dirty="0">
                <a:effectLst/>
              </a:rPr>
              <a:t>“AI is not just a tool for efficiency but a driver for competitive differentiation.”</a:t>
            </a:r>
            <a:r>
              <a:rPr lang="en-US" sz="1400" b="1" i="0" u="none" strike="noStrike" dirty="0">
                <a:effectLst/>
                <a:latin typeface="-webkit-standard"/>
              </a:rPr>
              <a:t> </a:t>
            </a:r>
          </a:p>
          <a:p>
            <a:pPr marL="0" indent="0">
              <a:lnSpc>
                <a:spcPct val="110000"/>
              </a:lnSpc>
              <a:buNone/>
            </a:pPr>
            <a:r>
              <a:rPr lang="en-US" sz="1400" dirty="0">
                <a:latin typeface="-webkit-standard"/>
              </a:rPr>
              <a:t>-</a:t>
            </a:r>
            <a:r>
              <a:rPr lang="en-US" sz="1400" b="0" i="0" u="none" strike="noStrike" dirty="0">
                <a:effectLst/>
                <a:latin typeface="-webkit-standard"/>
              </a:rPr>
              <a:t> Andrew Ng</a:t>
            </a:r>
            <a:endParaRPr lang="en-US" sz="1400" i="0" u="none" strike="noStrike" dirty="0">
              <a:effectLst/>
              <a:latin typeface="Cavolini" panose="03000502040302020204" pitchFamily="66" charset="0"/>
              <a:cs typeface="Cavolini" panose="03000502040302020204" pitchFamily="66" charset="0"/>
            </a:endParaRPr>
          </a:p>
          <a:p>
            <a:pPr marL="0" indent="0">
              <a:lnSpc>
                <a:spcPct val="110000"/>
              </a:lnSpc>
              <a:buNone/>
            </a:pPr>
            <a:endParaRPr lang="en-US" sz="1400" i="0" u="none" strike="noStrike" dirty="0">
              <a:effectLst/>
              <a:latin typeface="Cavolini" panose="03000502040302020204" pitchFamily="66" charset="0"/>
              <a:cs typeface="Cavolini" panose="03000502040302020204" pitchFamily="66" charset="0"/>
            </a:endParaRPr>
          </a:p>
          <a:p>
            <a:pPr marL="0" indent="0" algn="just">
              <a:lnSpc>
                <a:spcPct val="110000"/>
              </a:lnSpc>
              <a:buNone/>
            </a:pPr>
            <a:r>
              <a:rPr lang="en-US" sz="1400" i="0" u="none" strike="noStrike" dirty="0">
                <a:effectLst/>
                <a:latin typeface="Cavolini" panose="03000502040302020204" pitchFamily="66" charset="0"/>
                <a:cs typeface="Cavolini" panose="03000502040302020204" pitchFamily="66" charset="0"/>
              </a:rPr>
              <a:t>This project outlines the strategic implementation of AI 2025, a project pivotal to the company’s competitive positioning ahead of a critical merger with its largest competitor. With the merger scheduled for the third quarter, the deployment of AI 2025 is designed to provide a technological edge, optimize demand forecasting, and enhance operational efficiencies, ultimately strengthening the company’s negotiation leverage and long-term value.</a:t>
            </a:r>
          </a:p>
          <a:p>
            <a:pPr marL="0" indent="0" algn="just">
              <a:lnSpc>
                <a:spcPct val="110000"/>
              </a:lnSpc>
              <a:buNone/>
            </a:pPr>
            <a:r>
              <a:rPr lang="en-US" sz="1400" i="0" u="none" strike="noStrike" dirty="0">
                <a:effectLst/>
                <a:latin typeface="Cavolini" panose="03000502040302020204" pitchFamily="66" charset="0"/>
                <a:cs typeface="Cavolini" panose="03000502040302020204" pitchFamily="66" charset="0"/>
              </a:rPr>
              <a:t>The project encapsulates a comprehensive plan, including an evaluation of project management methodologies, risk mitigation strategies through pre-mortem analysis, contract type recommendations, key performance indicators, stakeholder analysis, and a project charter. Each element has been developed with a focus on aligning the project’s tactical execution with its strategic importance in the broader organizational landscape.</a:t>
            </a:r>
          </a:p>
          <a:p>
            <a:pPr marL="0" indent="0" algn="just">
              <a:lnSpc>
                <a:spcPct val="110000"/>
              </a:lnSpc>
              <a:buNone/>
            </a:pPr>
            <a:r>
              <a:rPr lang="en-US" sz="1400" i="0" u="none" strike="noStrike" dirty="0">
                <a:effectLst/>
                <a:latin typeface="Cavolini" panose="03000502040302020204" pitchFamily="66" charset="0"/>
                <a:cs typeface="Cavolini" panose="03000502040302020204" pitchFamily="66" charset="0"/>
              </a:rPr>
              <a:t>The goal is to demonstrate how AI 2025 is not just a technology upgrade but a transformative initiative integral to the merger's success and the organization’s future growth trajectory.</a:t>
            </a:r>
          </a:p>
          <a:p>
            <a:pPr>
              <a:lnSpc>
                <a:spcPct val="110000"/>
              </a:lnSpc>
            </a:pPr>
            <a:endParaRPr lang="en-US" sz="1400"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523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892D993-42F2-822F-8A5E-15B8AAE9967A}"/>
              </a:ext>
            </a:extLst>
          </p:cNvPr>
          <p:cNvSpPr>
            <a:spLocks noGrp="1"/>
          </p:cNvSpPr>
          <p:nvPr>
            <p:ph type="title"/>
          </p:nvPr>
        </p:nvSpPr>
        <p:spPr>
          <a:xfrm>
            <a:off x="387927" y="1028701"/>
            <a:ext cx="3248863" cy="3020785"/>
          </a:xfrm>
        </p:spPr>
        <p:txBody>
          <a:bodyPr>
            <a:normAutofit/>
          </a:bodyPr>
          <a:lstStyle/>
          <a:p>
            <a:pPr algn="r"/>
            <a:r>
              <a:rPr lang="en-US" sz="3200" b="0" i="0" u="none" strike="noStrike">
                <a:solidFill>
                  <a:schemeClr val="bg1"/>
                </a:solidFill>
                <a:effectLst/>
                <a:latin typeface="-webkit-standard"/>
              </a:rPr>
              <a:t>True Goal of AI 2025</a:t>
            </a:r>
            <a:endParaRPr lang="en-US" sz="3200">
              <a:solidFill>
                <a:schemeClr val="bg1"/>
              </a:solidFill>
            </a:endParaRPr>
          </a:p>
        </p:txBody>
      </p:sp>
      <p:sp>
        <p:nvSpPr>
          <p:cNvPr id="3" name="Content Placeholder 2">
            <a:extLst>
              <a:ext uri="{FF2B5EF4-FFF2-40B4-BE49-F238E27FC236}">
                <a16:creationId xmlns:a16="http://schemas.microsoft.com/office/drawing/2014/main" id="{BF288828-2E38-3AF0-8C9B-9A11380DA715}"/>
              </a:ext>
            </a:extLst>
          </p:cNvPr>
          <p:cNvSpPr>
            <a:spLocks noGrp="1"/>
          </p:cNvSpPr>
          <p:nvPr>
            <p:ph idx="1"/>
          </p:nvPr>
        </p:nvSpPr>
        <p:spPr>
          <a:xfrm>
            <a:off x="4777409" y="1028702"/>
            <a:ext cx="6273972" cy="4843462"/>
          </a:xfrm>
        </p:spPr>
        <p:txBody>
          <a:bodyPr anchor="ctr">
            <a:normAutofit/>
          </a:bodyPr>
          <a:lstStyle/>
          <a:p>
            <a:pPr marL="0" indent="0" algn="ctr">
              <a:buNone/>
            </a:pPr>
            <a:r>
              <a:rPr lang="en-US" sz="1200" b="1" i="1" u="none" strike="noStrike" dirty="0">
                <a:solidFill>
                  <a:srgbClr val="000000"/>
                </a:solidFill>
                <a:effectLst/>
              </a:rPr>
              <a:t>“True transformation happens when technology is paired with a clear vision and the agility to adapt as challenges emerge.”</a:t>
            </a:r>
          </a:p>
          <a:p>
            <a:pPr marL="0" indent="0" algn="ctr">
              <a:buNone/>
            </a:pPr>
            <a:r>
              <a:rPr lang="en-US" sz="1200" b="0" i="0" u="none" strike="noStrike" dirty="0">
                <a:solidFill>
                  <a:srgbClr val="000000"/>
                </a:solidFill>
                <a:effectLst/>
                <a:latin typeface="-webkit-standard"/>
              </a:rPr>
              <a:t>– Jeff Gardner</a:t>
            </a:r>
          </a:p>
          <a:p>
            <a:pPr marL="0" indent="0" algn="ctr">
              <a:buNone/>
            </a:pPr>
            <a:endParaRPr lang="en-US" sz="1800" b="1" u="none" strike="noStrike" dirty="0">
              <a:effectLst/>
              <a:latin typeface="CHARTER ROMAN" panose="02040503050506020203" pitchFamily="18" charset="0"/>
              <a:cs typeface="Al Bayan" pitchFamily="2" charset="-78"/>
            </a:endParaRPr>
          </a:p>
          <a:p>
            <a:pPr marL="0" indent="0" algn="ctr">
              <a:buNone/>
            </a:pPr>
            <a:r>
              <a:rPr lang="en-US" sz="1800" b="1" u="none" strike="noStrike" dirty="0">
                <a:effectLst/>
                <a:latin typeface="CHARTER ROMAN" panose="02040503050506020203" pitchFamily="18" charset="0"/>
                <a:cs typeface="Al Bayan" pitchFamily="2" charset="-78"/>
              </a:rPr>
              <a:t>"To seamlessly integrate AI technologies into the organization's operational and strategic frameworks by 2025, in alignment with the merger, to drive innovation, improve decision-making, enhance efficiency, and deliver competitive advantages in an increasingly digital and AI-driven market.”</a:t>
            </a:r>
          </a:p>
          <a:p>
            <a:pPr marL="0" indent="0" algn="ctr">
              <a:buNone/>
            </a:pPr>
            <a:endParaRPr lang="en-US" sz="1800" b="1" dirty="0">
              <a:latin typeface="CHARTER ROMAN" panose="02040503050506020203" pitchFamily="18" charset="0"/>
              <a:cs typeface="Al Bayan" pitchFamily="2" charset="-78"/>
            </a:endParaRPr>
          </a:p>
        </p:txBody>
      </p:sp>
    </p:spTree>
    <p:extLst>
      <p:ext uri="{BB962C8B-B14F-4D97-AF65-F5344CB8AC3E}">
        <p14:creationId xmlns:p14="http://schemas.microsoft.com/office/powerpoint/2010/main" val="4220994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5E4888-8C14-079F-CC8F-3647D12920DE}"/>
              </a:ext>
            </a:extLst>
          </p:cNvPr>
          <p:cNvSpPr>
            <a:spLocks noGrp="1"/>
          </p:cNvSpPr>
          <p:nvPr>
            <p:ph type="title"/>
          </p:nvPr>
        </p:nvSpPr>
        <p:spPr>
          <a:xfrm>
            <a:off x="387927" y="1028701"/>
            <a:ext cx="3248863" cy="3020785"/>
          </a:xfrm>
        </p:spPr>
        <p:txBody>
          <a:bodyPr>
            <a:normAutofit/>
          </a:bodyPr>
          <a:lstStyle/>
          <a:p>
            <a:pPr algn="r"/>
            <a:r>
              <a:rPr lang="en-US" sz="3200" b="0" i="0" u="none" strike="noStrike" dirty="0">
                <a:solidFill>
                  <a:schemeClr val="bg1"/>
                </a:solidFill>
                <a:effectLst/>
                <a:latin typeface="-webkit-standard"/>
              </a:rPr>
              <a:t>Key Aspects of AI 2025's True Goal</a:t>
            </a:r>
            <a:endParaRPr lang="en-US" sz="3200" dirty="0">
              <a:solidFill>
                <a:schemeClr val="bg1"/>
              </a:solidFill>
            </a:endParaRPr>
          </a:p>
        </p:txBody>
      </p:sp>
      <p:sp>
        <p:nvSpPr>
          <p:cNvPr id="3" name="Content Placeholder 2">
            <a:extLst>
              <a:ext uri="{FF2B5EF4-FFF2-40B4-BE49-F238E27FC236}">
                <a16:creationId xmlns:a16="http://schemas.microsoft.com/office/drawing/2014/main" id="{04424016-FA6C-04FB-2B75-EC94F3284CFC}"/>
              </a:ext>
            </a:extLst>
          </p:cNvPr>
          <p:cNvSpPr>
            <a:spLocks noGrp="1"/>
          </p:cNvSpPr>
          <p:nvPr>
            <p:ph idx="1"/>
          </p:nvPr>
        </p:nvSpPr>
        <p:spPr>
          <a:xfrm>
            <a:off x="4425764" y="506027"/>
            <a:ext cx="7026430" cy="5921406"/>
          </a:xfrm>
        </p:spPr>
        <p:txBody>
          <a:bodyPr>
            <a:normAutofit/>
          </a:bodyPr>
          <a:lstStyle/>
          <a:p>
            <a:pPr marL="0" indent="0" algn="just">
              <a:lnSpc>
                <a:spcPct val="110000"/>
              </a:lnSpc>
              <a:buNone/>
            </a:pPr>
            <a:r>
              <a:rPr lang="en-US" sz="800" b="1" i="0" u="none" strike="noStrike" dirty="0">
                <a:effectLst/>
              </a:rPr>
              <a:t>Strategic Alignment with the Merger:</a:t>
            </a:r>
          </a:p>
          <a:p>
            <a:pPr algn="just">
              <a:lnSpc>
                <a:spcPct val="110000"/>
              </a:lnSpc>
              <a:buFont typeface="Arial" panose="020B0604020202020204" pitchFamily="34" charset="0"/>
              <a:buChar char="•"/>
            </a:pPr>
            <a:r>
              <a:rPr lang="en-US" sz="800" b="1" i="0" u="none" strike="noStrike" dirty="0">
                <a:effectLst/>
              </a:rPr>
              <a:t>Merging with the Competitor:</a:t>
            </a:r>
            <a:r>
              <a:rPr lang="en-US" sz="800" b="0" i="0" u="none" strike="noStrike" dirty="0">
                <a:effectLst/>
              </a:rPr>
              <a:t> The integration of AI 2025 will play a crucial role in aligning the merged organizations by providing unified digital capabilities, ensuring smoother operations across the newly expanded business.</a:t>
            </a:r>
          </a:p>
          <a:p>
            <a:pPr algn="just">
              <a:lnSpc>
                <a:spcPct val="110000"/>
              </a:lnSpc>
              <a:buFont typeface="Arial" panose="020B0604020202020204" pitchFamily="34" charset="0"/>
              <a:buChar char="•"/>
            </a:pPr>
            <a:r>
              <a:rPr lang="en-US" sz="800" b="1" i="0" u="none" strike="noStrike" dirty="0">
                <a:effectLst/>
              </a:rPr>
              <a:t>Enhanced Negotiation Terms:</a:t>
            </a:r>
            <a:r>
              <a:rPr lang="en-US" sz="800" b="0" i="0" u="none" strike="noStrike" dirty="0">
                <a:effectLst/>
              </a:rPr>
              <a:t> By implementing AI 2025 before the merger, the organization can present itself as more forward-thinking and competitive, which can potentially lead to better merger terms and smoother negotiations.</a:t>
            </a:r>
          </a:p>
          <a:p>
            <a:pPr algn="just">
              <a:lnSpc>
                <a:spcPct val="110000"/>
              </a:lnSpc>
              <a:buFont typeface="Arial" panose="020B0604020202020204" pitchFamily="34" charset="0"/>
              <a:buChar char="•"/>
            </a:pPr>
            <a:r>
              <a:rPr lang="en-US" sz="800" b="1" i="0" u="none" strike="noStrike" dirty="0">
                <a:effectLst/>
              </a:rPr>
              <a:t>Synergies with Acquired Teams:</a:t>
            </a:r>
            <a:r>
              <a:rPr lang="en-US" sz="800" b="0" i="0" u="none" strike="noStrike" dirty="0">
                <a:effectLst/>
              </a:rPr>
              <a:t> AI integration will also enable the merging organizations to synchronize their operations, data, and technological platforms, creating operational synergies and reducing redundancy.</a:t>
            </a:r>
          </a:p>
          <a:p>
            <a:pPr marL="0" indent="0" algn="just">
              <a:lnSpc>
                <a:spcPct val="110000"/>
              </a:lnSpc>
              <a:buNone/>
            </a:pPr>
            <a:r>
              <a:rPr lang="en-US" sz="800" b="1" i="0" u="none" strike="noStrike" dirty="0">
                <a:effectLst/>
              </a:rPr>
              <a:t>Operational Efficiency and Innovation:</a:t>
            </a:r>
          </a:p>
          <a:p>
            <a:pPr algn="just">
              <a:lnSpc>
                <a:spcPct val="110000"/>
              </a:lnSpc>
              <a:buFont typeface="Arial" panose="020B0604020202020204" pitchFamily="34" charset="0"/>
              <a:buChar char="•"/>
            </a:pPr>
            <a:r>
              <a:rPr lang="en-US" sz="800" b="1" i="0" u="none" strike="noStrike" dirty="0">
                <a:effectLst/>
              </a:rPr>
              <a:t>Process Automation:</a:t>
            </a:r>
            <a:r>
              <a:rPr lang="en-US" sz="800" b="0" i="0" u="none" strike="noStrike" dirty="0">
                <a:effectLst/>
              </a:rPr>
              <a:t> AI 2025 will automate repetitive tasks, enabling operational teams to focus on higher-value work, which will result in improved productivity and reduced operational costs.</a:t>
            </a:r>
          </a:p>
          <a:p>
            <a:pPr algn="just">
              <a:lnSpc>
                <a:spcPct val="110000"/>
              </a:lnSpc>
              <a:buFont typeface="Arial" panose="020B0604020202020204" pitchFamily="34" charset="0"/>
              <a:buChar char="•"/>
            </a:pPr>
            <a:r>
              <a:rPr lang="en-US" sz="800" b="1" i="0" u="none" strike="noStrike" dirty="0">
                <a:effectLst/>
              </a:rPr>
              <a:t>Data-Driven Decision Making:</a:t>
            </a:r>
            <a:r>
              <a:rPr lang="en-US" sz="800" b="0" i="0" u="none" strike="noStrike" dirty="0">
                <a:effectLst/>
              </a:rPr>
              <a:t> With AI tools integrated, leadership and departments can make better, faster decisions based on real-time, actionable insights derived from the data, improving forecasting, resource allocation, and customer targeting.</a:t>
            </a:r>
          </a:p>
          <a:p>
            <a:pPr algn="just">
              <a:lnSpc>
                <a:spcPct val="110000"/>
              </a:lnSpc>
              <a:buFont typeface="Arial" panose="020B0604020202020204" pitchFamily="34" charset="0"/>
              <a:buChar char="•"/>
            </a:pPr>
            <a:r>
              <a:rPr lang="en-US" sz="800" b="1" i="0" u="none" strike="noStrike" dirty="0">
                <a:effectLst/>
              </a:rPr>
              <a:t>Optimizing Supply Chain and Resource Allocation:</a:t>
            </a:r>
            <a:r>
              <a:rPr lang="en-US" sz="800" b="0" i="0" u="none" strike="noStrike" dirty="0">
                <a:effectLst/>
              </a:rPr>
              <a:t> AI’s predictive capabilities can help improve demand forecasting, optimize inventory management, and streamline the supply chain—critical for both current operations and post-merger integration.</a:t>
            </a:r>
          </a:p>
          <a:p>
            <a:pPr marL="0" indent="0" algn="just">
              <a:lnSpc>
                <a:spcPct val="110000"/>
              </a:lnSpc>
              <a:buNone/>
            </a:pPr>
            <a:r>
              <a:rPr lang="en-US" sz="800" b="1" i="0" u="none" strike="noStrike" dirty="0">
                <a:effectLst/>
              </a:rPr>
              <a:t>Enhancing Stakeholder Value:</a:t>
            </a:r>
          </a:p>
          <a:p>
            <a:pPr algn="just">
              <a:lnSpc>
                <a:spcPct val="110000"/>
              </a:lnSpc>
              <a:buFont typeface="Arial" panose="020B0604020202020204" pitchFamily="34" charset="0"/>
              <a:buChar char="•"/>
            </a:pPr>
            <a:r>
              <a:rPr lang="en-US" sz="800" b="1" i="0" u="none" strike="noStrike" dirty="0">
                <a:effectLst/>
              </a:rPr>
              <a:t>Improved Customer Experience:</a:t>
            </a:r>
            <a:r>
              <a:rPr lang="en-US" sz="800" b="0" i="0" u="none" strike="noStrike" dirty="0">
                <a:effectLst/>
              </a:rPr>
              <a:t> With AI’s ability to analyze customer behavior, personalize offers, and improve customer service, AI 2025 will enhance the customer experience, leading to higher satisfaction and loyalty, which is crucial for long-term growth.</a:t>
            </a:r>
          </a:p>
          <a:p>
            <a:pPr algn="just">
              <a:lnSpc>
                <a:spcPct val="110000"/>
              </a:lnSpc>
              <a:buFont typeface="Arial" panose="020B0604020202020204" pitchFamily="34" charset="0"/>
              <a:buChar char="•"/>
            </a:pPr>
            <a:r>
              <a:rPr lang="en-US" sz="800" b="1" i="0" u="none" strike="noStrike" dirty="0">
                <a:effectLst/>
              </a:rPr>
              <a:t>Competitive Edge:</a:t>
            </a:r>
            <a:r>
              <a:rPr lang="en-US" sz="800" b="0" i="0" u="none" strike="noStrike" dirty="0">
                <a:effectLst/>
              </a:rPr>
              <a:t> The AI integration provides the organization with the necessary technological foundation to outperform competitors, respond to market demands more efficiently, and keep ahead of industry trends.</a:t>
            </a:r>
          </a:p>
          <a:p>
            <a:pPr algn="just">
              <a:lnSpc>
                <a:spcPct val="110000"/>
              </a:lnSpc>
              <a:buFont typeface="Arial" panose="020B0604020202020204" pitchFamily="34" charset="0"/>
              <a:buChar char="•"/>
            </a:pPr>
            <a:r>
              <a:rPr lang="en-US" sz="800" b="1" i="0" u="none" strike="noStrike" dirty="0">
                <a:effectLst/>
              </a:rPr>
              <a:t>Risk Mitigation:</a:t>
            </a:r>
            <a:r>
              <a:rPr lang="en-US" sz="800" b="0" i="0" u="none" strike="noStrike" dirty="0">
                <a:effectLst/>
              </a:rPr>
              <a:t> AI 2025 can proactively identify risks and inefficiencies in business operations, giving stakeholders the foresight to address issues before they escalate, thus ensuring smoother project execution and business continuity.</a:t>
            </a:r>
          </a:p>
          <a:p>
            <a:pPr marL="0" indent="0" algn="just">
              <a:lnSpc>
                <a:spcPct val="110000"/>
              </a:lnSpc>
              <a:buNone/>
            </a:pPr>
            <a:r>
              <a:rPr lang="en-US" sz="800" b="1" i="0" u="none" strike="noStrike" dirty="0">
                <a:effectLst/>
              </a:rPr>
              <a:t>AI Integration as a Cultural and Technological Shift:</a:t>
            </a:r>
          </a:p>
          <a:p>
            <a:pPr algn="just">
              <a:lnSpc>
                <a:spcPct val="110000"/>
              </a:lnSpc>
              <a:buFont typeface="Arial" panose="020B0604020202020204" pitchFamily="34" charset="0"/>
              <a:buChar char="•"/>
            </a:pPr>
            <a:r>
              <a:rPr lang="en-US" sz="800" b="1" i="0" u="none" strike="noStrike" dirty="0">
                <a:effectLst/>
              </a:rPr>
              <a:t>Employee Training and Change Management:</a:t>
            </a:r>
            <a:r>
              <a:rPr lang="en-US" sz="800" b="0" i="0" u="none" strike="noStrike" dirty="0">
                <a:effectLst/>
              </a:rPr>
              <a:t> AI 2025 is not just a technological shift but also a cultural one. HR and leadership will need to focus on training employees to adopt AI-driven workflows, fostering an AI-ready culture across the organization.</a:t>
            </a:r>
          </a:p>
          <a:p>
            <a:pPr algn="just">
              <a:lnSpc>
                <a:spcPct val="110000"/>
              </a:lnSpc>
              <a:buFont typeface="Arial" panose="020B0604020202020204" pitchFamily="34" charset="0"/>
              <a:buChar char="•"/>
            </a:pPr>
            <a:r>
              <a:rPr lang="en-US" sz="800" b="1" i="0" u="none" strike="noStrike" dirty="0">
                <a:effectLst/>
              </a:rPr>
              <a:t>Leadership in the Industry:</a:t>
            </a:r>
            <a:r>
              <a:rPr lang="en-US" sz="800" b="0" i="0" u="none" strike="noStrike" dirty="0">
                <a:effectLst/>
              </a:rPr>
              <a:t> By implementing AI 2025 ahead of competitors, the organization will establish itself as a leader in AI adoption within its industry, setting the stage for continued innovation and growth.</a:t>
            </a:r>
          </a:p>
          <a:p>
            <a:pPr algn="just">
              <a:lnSpc>
                <a:spcPct val="110000"/>
              </a:lnSpc>
              <a:buFont typeface="Arial" panose="020B0604020202020204" pitchFamily="34" charset="0"/>
              <a:buChar char="•"/>
            </a:pPr>
            <a:r>
              <a:rPr lang="en-US" sz="800" b="1" i="0" u="none" strike="noStrike" dirty="0">
                <a:effectLst/>
              </a:rPr>
              <a:t>Scalable and Sustainable Growth:</a:t>
            </a:r>
            <a:r>
              <a:rPr lang="en-US" sz="800" b="0" i="0" u="none" strike="noStrike" dirty="0">
                <a:effectLst/>
              </a:rPr>
              <a:t> The integration of AI will empower the organization to scale operations with increased efficiency, making it easier to handle future growth and demand fluctuations without proportionally increasing resource costs.</a:t>
            </a:r>
          </a:p>
          <a:p>
            <a:pPr algn="just">
              <a:lnSpc>
                <a:spcPct val="110000"/>
              </a:lnSpc>
            </a:pPr>
            <a:endParaRPr lang="en-US" sz="800" dirty="0"/>
          </a:p>
        </p:txBody>
      </p:sp>
    </p:spTree>
    <p:extLst>
      <p:ext uri="{BB962C8B-B14F-4D97-AF65-F5344CB8AC3E}">
        <p14:creationId xmlns:p14="http://schemas.microsoft.com/office/powerpoint/2010/main" val="601491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D4C48-0B54-ADE1-EA74-E6B6A67EB1D9}"/>
              </a:ext>
            </a:extLst>
          </p:cNvPr>
          <p:cNvSpPr>
            <a:spLocks noGrp="1"/>
          </p:cNvSpPr>
          <p:nvPr>
            <p:ph type="title"/>
          </p:nvPr>
        </p:nvSpPr>
        <p:spPr>
          <a:xfrm>
            <a:off x="1157084" y="374427"/>
            <a:ext cx="10374517" cy="971512"/>
          </a:xfrm>
        </p:spPr>
        <p:txBody>
          <a:bodyPr anchor="ctr">
            <a:normAutofit/>
          </a:bodyPr>
          <a:lstStyle/>
          <a:p>
            <a:r>
              <a:rPr lang="en-US" sz="3200" b="0" i="0" u="none" strike="noStrike">
                <a:solidFill>
                  <a:schemeClr val="bg1"/>
                </a:solidFill>
                <a:effectLst/>
                <a:latin typeface="-webkit-standard"/>
              </a:rPr>
              <a:t>Conclusion</a:t>
            </a: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DE956A40-27E3-1352-693C-C26EC520B6B8}"/>
              </a:ext>
            </a:extLst>
          </p:cNvPr>
          <p:cNvGraphicFramePr>
            <a:graphicFrameLocks noGrp="1"/>
          </p:cNvGraphicFramePr>
          <p:nvPr>
            <p:ph idx="1"/>
            <p:extLst>
              <p:ext uri="{D42A27DB-BD31-4B8C-83A1-F6EECF244321}">
                <p14:modId xmlns:p14="http://schemas.microsoft.com/office/powerpoint/2010/main" val="235788904"/>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6038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AA22497-7E86-2717-A444-74DCE1A8C485}"/>
              </a:ext>
            </a:extLst>
          </p:cNvPr>
          <p:cNvSpPr>
            <a:spLocks noGrp="1"/>
          </p:cNvSpPr>
          <p:nvPr>
            <p:ph type="title"/>
          </p:nvPr>
        </p:nvSpPr>
        <p:spPr>
          <a:xfrm>
            <a:off x="409518" y="586855"/>
            <a:ext cx="3258570" cy="3387497"/>
          </a:xfrm>
        </p:spPr>
        <p:txBody>
          <a:bodyPr anchor="b">
            <a:normAutofit/>
          </a:bodyPr>
          <a:lstStyle/>
          <a:p>
            <a:pPr algn="r"/>
            <a:r>
              <a:rPr lang="en-US" sz="3200" b="0" i="0" u="none" strike="noStrike">
                <a:solidFill>
                  <a:schemeClr val="bg1"/>
                </a:solidFill>
                <a:effectLst/>
                <a:latin typeface="-webkit-standard"/>
              </a:rPr>
              <a:t>Next Steps for AI 2025 Integration</a:t>
            </a: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A65799A0-6FC5-3AF9-B22A-386ADDB3B735}"/>
              </a:ext>
            </a:extLst>
          </p:cNvPr>
          <p:cNvGraphicFramePr>
            <a:graphicFrameLocks noGrp="1"/>
          </p:cNvGraphicFramePr>
          <p:nvPr>
            <p:ph idx="1"/>
            <p:extLst>
              <p:ext uri="{D42A27DB-BD31-4B8C-83A1-F6EECF244321}">
                <p14:modId xmlns:p14="http://schemas.microsoft.com/office/powerpoint/2010/main" val="2265620014"/>
              </p:ext>
            </p:extLst>
          </p:nvPr>
        </p:nvGraphicFramePr>
        <p:xfrm>
          <a:off x="5169311" y="748003"/>
          <a:ext cx="3524864" cy="5361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030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40586C9-04A7-F2F4-1295-B3E04FD66BD2}"/>
              </a:ext>
            </a:extLst>
          </p:cNvPr>
          <p:cNvSpPr>
            <a:spLocks noGrp="1"/>
          </p:cNvSpPr>
          <p:nvPr>
            <p:ph type="title"/>
          </p:nvPr>
        </p:nvSpPr>
        <p:spPr>
          <a:xfrm>
            <a:off x="409518" y="586855"/>
            <a:ext cx="3258570" cy="3387497"/>
          </a:xfrm>
        </p:spPr>
        <p:txBody>
          <a:bodyPr anchor="b">
            <a:normAutofit/>
          </a:bodyPr>
          <a:lstStyle/>
          <a:p>
            <a:pPr algn="r"/>
            <a:r>
              <a:rPr lang="en-US" sz="3200" b="0" i="0" u="none" strike="noStrike">
                <a:solidFill>
                  <a:schemeClr val="bg1"/>
                </a:solidFill>
                <a:effectLst/>
                <a:latin typeface="-webkit-standard"/>
              </a:rPr>
              <a:t>Timeline Overview</a:t>
            </a:r>
            <a:endParaRPr lang="en-US" sz="3200">
              <a:solidFill>
                <a:schemeClr val="bg1"/>
              </a:solidFill>
            </a:endParaRPr>
          </a:p>
        </p:txBody>
      </p:sp>
      <p:sp>
        <p:nvSpPr>
          <p:cNvPr id="3" name="Content Placeholder 2">
            <a:extLst>
              <a:ext uri="{FF2B5EF4-FFF2-40B4-BE49-F238E27FC236}">
                <a16:creationId xmlns:a16="http://schemas.microsoft.com/office/drawing/2014/main" id="{F3BFC93E-E598-57EF-FCE0-BC90B110058C}"/>
              </a:ext>
            </a:extLst>
          </p:cNvPr>
          <p:cNvSpPr>
            <a:spLocks noGrp="1"/>
          </p:cNvSpPr>
          <p:nvPr>
            <p:ph idx="1"/>
          </p:nvPr>
        </p:nvSpPr>
        <p:spPr>
          <a:xfrm>
            <a:off x="4581727" y="833535"/>
            <a:ext cx="3025303" cy="5361991"/>
          </a:xfrm>
        </p:spPr>
        <p:txBody>
          <a:bodyPr anchor="ctr">
            <a:normAutofit/>
          </a:bodyPr>
          <a:lstStyle/>
          <a:p>
            <a:pPr marL="0" indent="0" algn="ctr">
              <a:buNone/>
            </a:pPr>
            <a:r>
              <a:rPr lang="en-US" sz="1600" b="1" dirty="0"/>
              <a:t>Q1 2025</a:t>
            </a:r>
            <a:r>
              <a:rPr lang="en-US" sz="1600" dirty="0"/>
              <a:t> </a:t>
            </a:r>
          </a:p>
          <a:p>
            <a:pPr marL="0" indent="0" algn="ctr">
              <a:buNone/>
            </a:pPr>
            <a:r>
              <a:rPr lang="en-US" sz="1600" dirty="0"/>
              <a:t>Finalize charter, workshops, and assessments</a:t>
            </a:r>
          </a:p>
          <a:p>
            <a:pPr marL="0" indent="0" algn="ctr">
              <a:buNone/>
            </a:pPr>
            <a:r>
              <a:rPr lang="en-US" sz="1600" b="1" dirty="0"/>
              <a:t>Q2 2025</a:t>
            </a:r>
            <a:r>
              <a:rPr lang="en-US" sz="1600" dirty="0"/>
              <a:t> </a:t>
            </a:r>
          </a:p>
          <a:p>
            <a:pPr marL="0" indent="0" algn="ctr">
              <a:buNone/>
            </a:pPr>
            <a:r>
              <a:rPr lang="en-US" sz="1600" dirty="0"/>
              <a:t>Pilot programs and detailed roadmap development</a:t>
            </a:r>
          </a:p>
          <a:p>
            <a:pPr marL="0" indent="0" algn="ctr">
              <a:buNone/>
            </a:pPr>
            <a:r>
              <a:rPr lang="en-US" sz="1600" b="1" dirty="0"/>
              <a:t>Q3 2025</a:t>
            </a:r>
            <a:r>
              <a:rPr lang="en-US" sz="1600" dirty="0"/>
              <a:t> </a:t>
            </a:r>
          </a:p>
          <a:p>
            <a:pPr marL="0" indent="0" algn="ctr">
              <a:buNone/>
            </a:pPr>
            <a:r>
              <a:rPr lang="en-US" sz="1600" dirty="0"/>
              <a:t>Full AI integration and change management</a:t>
            </a:r>
          </a:p>
          <a:p>
            <a:pPr marL="0" indent="0" algn="ctr">
              <a:buNone/>
            </a:pPr>
            <a:r>
              <a:rPr lang="en-US" sz="1600" b="1" dirty="0"/>
              <a:t>Q4 2025</a:t>
            </a:r>
            <a:r>
              <a:rPr lang="en-US" sz="1600" dirty="0"/>
              <a:t> </a:t>
            </a:r>
          </a:p>
          <a:p>
            <a:pPr marL="0" indent="0" algn="ctr">
              <a:buNone/>
            </a:pPr>
            <a:r>
              <a:rPr lang="en-US" sz="1600" dirty="0"/>
              <a:t>Final evaluation and post-merger scaling</a:t>
            </a:r>
          </a:p>
        </p:txBody>
      </p:sp>
      <p:pic>
        <p:nvPicPr>
          <p:cNvPr id="5" name="Picture 4" descr="Graph">
            <a:extLst>
              <a:ext uri="{FF2B5EF4-FFF2-40B4-BE49-F238E27FC236}">
                <a16:creationId xmlns:a16="http://schemas.microsoft.com/office/drawing/2014/main" id="{32ADDE9D-B63E-7770-D59E-8212FCFE90CE}"/>
              </a:ext>
            </a:extLst>
          </p:cNvPr>
          <p:cNvPicPr>
            <a:picLocks noChangeAspect="1"/>
          </p:cNvPicPr>
          <p:nvPr/>
        </p:nvPicPr>
        <p:blipFill>
          <a:blip r:embed="rId2"/>
          <a:srcRect l="27855" r="34939"/>
          <a:stretch/>
        </p:blipFill>
        <p:spPr>
          <a:xfrm>
            <a:off x="8109502" y="10"/>
            <a:ext cx="4082498" cy="6857990"/>
          </a:xfrm>
          <a:prstGeom prst="rect">
            <a:avLst/>
          </a:prstGeom>
        </p:spPr>
      </p:pic>
    </p:spTree>
    <p:extLst>
      <p:ext uri="{BB962C8B-B14F-4D97-AF65-F5344CB8AC3E}">
        <p14:creationId xmlns:p14="http://schemas.microsoft.com/office/powerpoint/2010/main" val="2848957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AEF2D2E-8B06-13F7-01E0-552943DE7986}"/>
              </a:ext>
            </a:extLst>
          </p:cNvPr>
          <p:cNvSpPr>
            <a:spLocks noGrp="1"/>
          </p:cNvSpPr>
          <p:nvPr>
            <p:ph type="title"/>
          </p:nvPr>
        </p:nvSpPr>
        <p:spPr>
          <a:xfrm>
            <a:off x="387927" y="1028701"/>
            <a:ext cx="3248863" cy="3020785"/>
          </a:xfrm>
        </p:spPr>
        <p:txBody>
          <a:bodyPr>
            <a:normAutofit/>
          </a:bodyPr>
          <a:lstStyle/>
          <a:p>
            <a:pPr algn="r"/>
            <a:r>
              <a:rPr lang="en-US" sz="2000" b="0" i="0" u="none" strike="noStrike">
                <a:solidFill>
                  <a:schemeClr val="bg1"/>
                </a:solidFill>
                <a:effectLst/>
                <a:latin typeface="-webkit-standard"/>
              </a:rPr>
              <a:t>Conclusion: AI 2025 – Driving Strategic Transformation</a:t>
            </a:r>
            <a:endParaRPr lang="en-US" sz="2000">
              <a:solidFill>
                <a:schemeClr val="bg1"/>
              </a:solidFill>
            </a:endParaRPr>
          </a:p>
        </p:txBody>
      </p:sp>
      <p:sp>
        <p:nvSpPr>
          <p:cNvPr id="3" name="Content Placeholder 2">
            <a:extLst>
              <a:ext uri="{FF2B5EF4-FFF2-40B4-BE49-F238E27FC236}">
                <a16:creationId xmlns:a16="http://schemas.microsoft.com/office/drawing/2014/main" id="{2C5C92D9-C77C-30B1-2BD4-A9D1C86CA354}"/>
              </a:ext>
            </a:extLst>
          </p:cNvPr>
          <p:cNvSpPr>
            <a:spLocks noGrp="1"/>
          </p:cNvSpPr>
          <p:nvPr>
            <p:ph idx="1"/>
          </p:nvPr>
        </p:nvSpPr>
        <p:spPr>
          <a:xfrm>
            <a:off x="4777409" y="575187"/>
            <a:ext cx="6273972" cy="5803490"/>
          </a:xfrm>
        </p:spPr>
        <p:txBody>
          <a:bodyPr>
            <a:normAutofit/>
          </a:bodyPr>
          <a:lstStyle/>
          <a:p>
            <a:pPr marL="0" indent="0" algn="just">
              <a:lnSpc>
                <a:spcPct val="110000"/>
              </a:lnSpc>
              <a:buNone/>
            </a:pPr>
            <a:r>
              <a:rPr lang="en-US" sz="1050" b="1" dirty="0"/>
              <a:t>Strategic Vision</a:t>
            </a:r>
            <a:r>
              <a:rPr lang="en-US" sz="1050" dirty="0"/>
              <a:t>: AI 2025 is not just a tool—it's a pivotal driver for </a:t>
            </a:r>
            <a:r>
              <a:rPr lang="en-US" sz="1050" b="1" dirty="0"/>
              <a:t>streamlining operations</a:t>
            </a:r>
            <a:r>
              <a:rPr lang="en-US" sz="1050" dirty="0"/>
              <a:t> and </a:t>
            </a:r>
            <a:r>
              <a:rPr lang="en-US" sz="1050" b="1" dirty="0"/>
              <a:t>enhancing forecasting accuracy</a:t>
            </a:r>
            <a:r>
              <a:rPr lang="en-US" sz="1050" dirty="0"/>
              <a:t> ahead of a critical merger. It’s the company’s chance to set the stage for smoother integrations, smarter decision-making, and better financial outcomes.</a:t>
            </a:r>
          </a:p>
          <a:p>
            <a:pPr marL="0" indent="0" algn="just">
              <a:lnSpc>
                <a:spcPct val="110000"/>
              </a:lnSpc>
              <a:buNone/>
            </a:pPr>
            <a:r>
              <a:rPr lang="en-US" sz="1050" b="1" dirty="0"/>
              <a:t>Methodology</a:t>
            </a:r>
            <a:r>
              <a:rPr lang="en-US" sz="1050" dirty="0"/>
              <a:t>: Leveraging </a:t>
            </a:r>
            <a:r>
              <a:rPr lang="en-US" sz="1050" b="1" dirty="0"/>
              <a:t>Agile</a:t>
            </a:r>
            <a:r>
              <a:rPr lang="en-US" sz="1050" dirty="0"/>
              <a:t> for </a:t>
            </a:r>
            <a:r>
              <a:rPr lang="en-US" sz="1050" b="1" dirty="0"/>
              <a:t>flexibility</a:t>
            </a:r>
            <a:r>
              <a:rPr lang="en-US" sz="1050" dirty="0"/>
              <a:t> and </a:t>
            </a:r>
            <a:r>
              <a:rPr lang="en-US" sz="1050" b="1" dirty="0"/>
              <a:t>collaboration</a:t>
            </a:r>
            <a:r>
              <a:rPr lang="en-US" sz="1050" dirty="0"/>
              <a:t>, enabling rapid feedback and alignment across teams while mitigating risks in the fast-paced environment of mergers and acquisitions.</a:t>
            </a:r>
          </a:p>
          <a:p>
            <a:pPr marL="0" indent="0" algn="just">
              <a:lnSpc>
                <a:spcPct val="110000"/>
              </a:lnSpc>
              <a:buNone/>
            </a:pPr>
            <a:r>
              <a:rPr lang="en-US" sz="1050" b="1" dirty="0"/>
              <a:t>Core Deliverables</a:t>
            </a:r>
            <a:r>
              <a:rPr lang="en-US" sz="1050" dirty="0"/>
              <a:t>:</a:t>
            </a:r>
          </a:p>
          <a:p>
            <a:pPr algn="just">
              <a:lnSpc>
                <a:spcPct val="110000"/>
              </a:lnSpc>
              <a:buFont typeface="Arial" panose="020B0604020202020204" pitchFamily="34" charset="0"/>
              <a:buChar char="•"/>
            </a:pPr>
            <a:r>
              <a:rPr lang="en-US" sz="1050" b="1" dirty="0"/>
              <a:t>AI Integration</a:t>
            </a:r>
            <a:r>
              <a:rPr lang="en-US" sz="1050" dirty="0"/>
              <a:t>: Unified forecasting tool to replace legacy systems.</a:t>
            </a:r>
          </a:p>
          <a:p>
            <a:pPr algn="just">
              <a:lnSpc>
                <a:spcPct val="110000"/>
              </a:lnSpc>
              <a:buFont typeface="Arial" panose="020B0604020202020204" pitchFamily="34" charset="0"/>
              <a:buChar char="•"/>
            </a:pPr>
            <a:r>
              <a:rPr lang="en-US" sz="1050" b="1" dirty="0"/>
              <a:t>Executive Dashboard</a:t>
            </a:r>
            <a:r>
              <a:rPr lang="en-US" sz="1050" dirty="0"/>
              <a:t>: A simple, elegant, real-time summary of key performance metrics to impress stakeholders and external partners.</a:t>
            </a:r>
          </a:p>
          <a:p>
            <a:pPr algn="just">
              <a:lnSpc>
                <a:spcPct val="110000"/>
              </a:lnSpc>
              <a:buFont typeface="Arial" panose="020B0604020202020204" pitchFamily="34" charset="0"/>
              <a:buChar char="•"/>
            </a:pPr>
            <a:r>
              <a:rPr lang="en-US" sz="1050" b="1" dirty="0"/>
              <a:t>Change Management</a:t>
            </a:r>
            <a:r>
              <a:rPr lang="en-US" sz="1050" dirty="0"/>
              <a:t>: Equipping teams for smooth transitions and minimizing disruption, especially amidst internal restructuring and layoffs.</a:t>
            </a:r>
          </a:p>
          <a:p>
            <a:pPr marL="0" indent="0" algn="just">
              <a:lnSpc>
                <a:spcPct val="110000"/>
              </a:lnSpc>
              <a:buNone/>
            </a:pPr>
            <a:r>
              <a:rPr lang="en-US" sz="1050" b="1" dirty="0"/>
              <a:t>Timeline Milestones</a:t>
            </a:r>
            <a:r>
              <a:rPr lang="en-US" sz="1050" dirty="0"/>
              <a:t>:</a:t>
            </a:r>
          </a:p>
          <a:p>
            <a:pPr algn="just">
              <a:lnSpc>
                <a:spcPct val="110000"/>
              </a:lnSpc>
              <a:buFont typeface="Arial" panose="020B0604020202020204" pitchFamily="34" charset="0"/>
              <a:buChar char="•"/>
            </a:pPr>
            <a:r>
              <a:rPr lang="en-US" sz="1050" b="1" dirty="0"/>
              <a:t>Project Initiation</a:t>
            </a:r>
            <a:r>
              <a:rPr lang="en-US" sz="1050" dirty="0"/>
              <a:t>: Q1 2025—kickoff and finalization of project scope and charter.</a:t>
            </a:r>
          </a:p>
          <a:p>
            <a:pPr algn="just">
              <a:lnSpc>
                <a:spcPct val="110000"/>
              </a:lnSpc>
              <a:buFont typeface="Arial" panose="020B0604020202020204" pitchFamily="34" charset="0"/>
              <a:buChar char="•"/>
            </a:pPr>
            <a:r>
              <a:rPr lang="en-US" sz="1050" b="1" dirty="0"/>
              <a:t>Key AI Development</a:t>
            </a:r>
            <a:r>
              <a:rPr lang="en-US" sz="1050" dirty="0"/>
              <a:t>: Q2 2025—initial tool rollout and integrations.</a:t>
            </a:r>
          </a:p>
          <a:p>
            <a:pPr algn="just">
              <a:lnSpc>
                <a:spcPct val="110000"/>
              </a:lnSpc>
              <a:buFont typeface="Arial" panose="020B0604020202020204" pitchFamily="34" charset="0"/>
              <a:buChar char="•"/>
            </a:pPr>
            <a:r>
              <a:rPr lang="en-US" sz="1050" b="1" dirty="0"/>
              <a:t>Full Implementation</a:t>
            </a:r>
            <a:r>
              <a:rPr lang="en-US" sz="1050" dirty="0"/>
              <a:t>: Pre-merger deadline by </a:t>
            </a:r>
            <a:r>
              <a:rPr lang="en-US" sz="1050" b="1" dirty="0"/>
              <a:t>Q3 2025</a:t>
            </a:r>
            <a:r>
              <a:rPr lang="en-US" sz="1050" dirty="0"/>
              <a:t>—AI 2025 live, ready for post-merger success.</a:t>
            </a:r>
          </a:p>
          <a:p>
            <a:pPr marL="0" indent="0" algn="just">
              <a:lnSpc>
                <a:spcPct val="110000"/>
              </a:lnSpc>
              <a:buNone/>
            </a:pPr>
            <a:r>
              <a:rPr lang="en-US" sz="1050" b="1" dirty="0"/>
              <a:t>Success Metrics</a:t>
            </a:r>
            <a:r>
              <a:rPr lang="en-US" sz="1050" dirty="0"/>
              <a:t>:</a:t>
            </a:r>
          </a:p>
          <a:p>
            <a:pPr algn="just">
              <a:lnSpc>
                <a:spcPct val="110000"/>
              </a:lnSpc>
              <a:buFont typeface="Arial" panose="020B0604020202020204" pitchFamily="34" charset="0"/>
              <a:buChar char="•"/>
            </a:pPr>
            <a:r>
              <a:rPr lang="en-US" sz="1050" b="1" dirty="0"/>
              <a:t>Forecasting Accuracy</a:t>
            </a:r>
            <a:r>
              <a:rPr lang="en-US" sz="1050" dirty="0"/>
              <a:t>: Achieving measurable improvements in sales predictions.</a:t>
            </a:r>
          </a:p>
          <a:p>
            <a:pPr algn="just">
              <a:lnSpc>
                <a:spcPct val="110000"/>
              </a:lnSpc>
              <a:buFont typeface="Arial" panose="020B0604020202020204" pitchFamily="34" charset="0"/>
              <a:buChar char="•"/>
            </a:pPr>
            <a:r>
              <a:rPr lang="en-US" sz="1050" b="1" dirty="0"/>
              <a:t>Cost Reduction</a:t>
            </a:r>
            <a:r>
              <a:rPr lang="en-US" sz="1050" dirty="0"/>
              <a:t>: Impact on operational efficiency and staff optimization.</a:t>
            </a:r>
          </a:p>
          <a:p>
            <a:pPr algn="just">
              <a:lnSpc>
                <a:spcPct val="110000"/>
              </a:lnSpc>
              <a:buFont typeface="Arial" panose="020B0604020202020204" pitchFamily="34" charset="0"/>
              <a:buChar char="•"/>
            </a:pPr>
            <a:r>
              <a:rPr lang="en-US" sz="1050" b="1" dirty="0"/>
              <a:t>Stakeholder Satisfaction</a:t>
            </a:r>
            <a:r>
              <a:rPr lang="en-US" sz="1050" dirty="0"/>
              <a:t>: Effective adoption across business units, seamless integration.</a:t>
            </a:r>
          </a:p>
          <a:p>
            <a:pPr algn="just">
              <a:lnSpc>
                <a:spcPct val="110000"/>
              </a:lnSpc>
              <a:buFont typeface="Arial" panose="020B0604020202020204" pitchFamily="34" charset="0"/>
              <a:buChar char="•"/>
            </a:pPr>
            <a:r>
              <a:rPr lang="en-US" sz="1050" b="1" dirty="0"/>
              <a:t>Employee Readiness</a:t>
            </a:r>
            <a:r>
              <a:rPr lang="en-US" sz="1050" dirty="0"/>
              <a:t>: Training completion and transition management success.</a:t>
            </a:r>
          </a:p>
          <a:p>
            <a:pPr algn="just">
              <a:lnSpc>
                <a:spcPct val="110000"/>
              </a:lnSpc>
            </a:pPr>
            <a:endParaRPr lang="en-US" sz="1050" dirty="0"/>
          </a:p>
        </p:txBody>
      </p:sp>
    </p:spTree>
    <p:extLst>
      <p:ext uri="{BB962C8B-B14F-4D97-AF65-F5344CB8AC3E}">
        <p14:creationId xmlns:p14="http://schemas.microsoft.com/office/powerpoint/2010/main" val="772524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D61AD59-B7CC-098D-F8DB-4B5E7F3156AC}"/>
              </a:ext>
            </a:extLst>
          </p:cNvPr>
          <p:cNvSpPr>
            <a:spLocks noGrp="1"/>
          </p:cNvSpPr>
          <p:nvPr>
            <p:ph type="title"/>
          </p:nvPr>
        </p:nvSpPr>
        <p:spPr>
          <a:xfrm>
            <a:off x="681780" y="586855"/>
            <a:ext cx="3131093" cy="3507474"/>
          </a:xfrm>
        </p:spPr>
        <p:txBody>
          <a:bodyPr vert="horz" lIns="0" tIns="0" rIns="0" bIns="0" rtlCol="0" anchor="b">
            <a:normAutofit/>
          </a:bodyPr>
          <a:lstStyle/>
          <a:p>
            <a:pPr algn="r"/>
            <a:r>
              <a:rPr lang="en-US" sz="3200" spc="750" dirty="0">
                <a:solidFill>
                  <a:schemeClr val="bg1"/>
                </a:solidFill>
              </a:rPr>
              <a:t>Thank You !</a:t>
            </a:r>
          </a:p>
        </p:txBody>
      </p:sp>
      <p:sp>
        <p:nvSpPr>
          <p:cNvPr id="5" name="Subtitle 4">
            <a:extLst>
              <a:ext uri="{FF2B5EF4-FFF2-40B4-BE49-F238E27FC236}">
                <a16:creationId xmlns:a16="http://schemas.microsoft.com/office/drawing/2014/main" id="{391FAA33-6751-7D46-3BE5-A11615AC0F04}"/>
              </a:ext>
            </a:extLst>
          </p:cNvPr>
          <p:cNvSpPr>
            <a:spLocks noGrp="1"/>
          </p:cNvSpPr>
          <p:nvPr>
            <p:ph idx="1"/>
          </p:nvPr>
        </p:nvSpPr>
        <p:spPr>
          <a:xfrm>
            <a:off x="4478695" y="833535"/>
            <a:ext cx="3222170" cy="5361991"/>
          </a:xfrm>
        </p:spPr>
        <p:txBody>
          <a:bodyPr anchor="ctr">
            <a:normAutofit/>
          </a:bodyPr>
          <a:lstStyle/>
          <a:p>
            <a:pPr marL="0" indent="0">
              <a:buNone/>
            </a:pPr>
            <a:r>
              <a:rPr lang="en-US" sz="1600" b="0" i="0" u="none" strike="noStrike" dirty="0">
                <a:effectLst/>
                <a:latin typeface="-webkit-standard"/>
              </a:rPr>
              <a:t>"As we stand at the crossroads of technological evolution, the integration of AI2025 is not merely a project—it's a strategic turning point. This is an opportunity to not only advance our capabilities but to reshape our industry landscape, drive innovation from within, and secure our place as leaders in the future of business. The true value of this endeavor lies not just in execution, but in its power to redefine how we engage, adapt, and thrive in an ever-changing world."</a:t>
            </a:r>
            <a:endParaRPr lang="en-US" sz="1600" dirty="0"/>
          </a:p>
        </p:txBody>
      </p:sp>
      <p:pic>
        <p:nvPicPr>
          <p:cNvPr id="8" name="Graphic 7" descr="Handshake">
            <a:extLst>
              <a:ext uri="{FF2B5EF4-FFF2-40B4-BE49-F238E27FC236}">
                <a16:creationId xmlns:a16="http://schemas.microsoft.com/office/drawing/2014/main" id="{01979B2C-C29C-8FB6-F71B-4917B113EB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5300" y="1619250"/>
            <a:ext cx="3619500" cy="3619500"/>
          </a:xfrm>
          <a:prstGeom prst="rect">
            <a:avLst/>
          </a:prstGeom>
        </p:spPr>
      </p:pic>
    </p:spTree>
    <p:extLst>
      <p:ext uri="{BB962C8B-B14F-4D97-AF65-F5344CB8AC3E}">
        <p14:creationId xmlns:p14="http://schemas.microsoft.com/office/powerpoint/2010/main" val="407161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FCC0D-7A70-D845-C940-3F766470F417}"/>
              </a:ext>
            </a:extLst>
          </p:cNvPr>
          <p:cNvSpPr>
            <a:spLocks noGrp="1"/>
          </p:cNvSpPr>
          <p:nvPr>
            <p:ph type="title"/>
          </p:nvPr>
        </p:nvSpPr>
        <p:spPr>
          <a:xfrm>
            <a:off x="1157084" y="374427"/>
            <a:ext cx="10374517" cy="971512"/>
          </a:xfrm>
        </p:spPr>
        <p:txBody>
          <a:bodyPr anchor="ctr">
            <a:normAutofit/>
          </a:bodyPr>
          <a:lstStyle/>
          <a:p>
            <a:pPr>
              <a:lnSpc>
                <a:spcPct val="90000"/>
              </a:lnSpc>
            </a:pPr>
            <a:r>
              <a:rPr lang="en-US" sz="3200" b="0" i="0" u="none" strike="noStrike">
                <a:solidFill>
                  <a:schemeClr val="bg1"/>
                </a:solidFill>
                <a:effectLst/>
                <a:latin typeface="-webkit-standard"/>
              </a:rPr>
              <a:t>Project Management Methodologies Comparison</a:t>
            </a:r>
            <a:endParaRPr lang="en-US" sz="3200">
              <a:solidFill>
                <a:schemeClr val="bg1"/>
              </a:solidFill>
            </a:endParaRPr>
          </a:p>
        </p:txBody>
      </p:sp>
      <p:graphicFrame>
        <p:nvGraphicFramePr>
          <p:cNvPr id="4" name="Content Placeholder 3">
            <a:extLst>
              <a:ext uri="{FF2B5EF4-FFF2-40B4-BE49-F238E27FC236}">
                <a16:creationId xmlns:a16="http://schemas.microsoft.com/office/drawing/2014/main" id="{64256F43-037A-78AB-EBE5-ADEE5BCEB1A2}"/>
              </a:ext>
            </a:extLst>
          </p:cNvPr>
          <p:cNvGraphicFramePr>
            <a:graphicFrameLocks noGrp="1"/>
          </p:cNvGraphicFramePr>
          <p:nvPr>
            <p:ph idx="1"/>
            <p:extLst>
              <p:ext uri="{D42A27DB-BD31-4B8C-83A1-F6EECF244321}">
                <p14:modId xmlns:p14="http://schemas.microsoft.com/office/powerpoint/2010/main" val="2112486200"/>
              </p:ext>
            </p:extLst>
          </p:nvPr>
        </p:nvGraphicFramePr>
        <p:xfrm>
          <a:off x="920320" y="2062715"/>
          <a:ext cx="10351340" cy="4189229"/>
        </p:xfrm>
        <a:graphic>
          <a:graphicData uri="http://schemas.openxmlformats.org/drawingml/2006/table">
            <a:tbl>
              <a:tblPr>
                <a:solidFill>
                  <a:schemeClr val="bg1"/>
                </a:solidFill>
              </a:tblPr>
              <a:tblGrid>
                <a:gridCol w="1795619">
                  <a:extLst>
                    <a:ext uri="{9D8B030D-6E8A-4147-A177-3AD203B41FA5}">
                      <a16:colId xmlns:a16="http://schemas.microsoft.com/office/drawing/2014/main" val="2304066637"/>
                    </a:ext>
                  </a:extLst>
                </a:gridCol>
                <a:gridCol w="2101594">
                  <a:extLst>
                    <a:ext uri="{9D8B030D-6E8A-4147-A177-3AD203B41FA5}">
                      <a16:colId xmlns:a16="http://schemas.microsoft.com/office/drawing/2014/main" val="3842492454"/>
                    </a:ext>
                  </a:extLst>
                </a:gridCol>
                <a:gridCol w="2223620">
                  <a:extLst>
                    <a:ext uri="{9D8B030D-6E8A-4147-A177-3AD203B41FA5}">
                      <a16:colId xmlns:a16="http://schemas.microsoft.com/office/drawing/2014/main" val="2189774569"/>
                    </a:ext>
                  </a:extLst>
                </a:gridCol>
                <a:gridCol w="2030564">
                  <a:extLst>
                    <a:ext uri="{9D8B030D-6E8A-4147-A177-3AD203B41FA5}">
                      <a16:colId xmlns:a16="http://schemas.microsoft.com/office/drawing/2014/main" val="1299565802"/>
                    </a:ext>
                  </a:extLst>
                </a:gridCol>
                <a:gridCol w="2199943">
                  <a:extLst>
                    <a:ext uri="{9D8B030D-6E8A-4147-A177-3AD203B41FA5}">
                      <a16:colId xmlns:a16="http://schemas.microsoft.com/office/drawing/2014/main" val="3186383096"/>
                    </a:ext>
                  </a:extLst>
                </a:gridCol>
              </a:tblGrid>
              <a:tr h="496553">
                <a:tc>
                  <a:txBody>
                    <a:bodyPr/>
                    <a:lstStyle/>
                    <a:p>
                      <a:pPr algn="ctr" fontAlgn="ctr"/>
                      <a:r>
                        <a:rPr lang="en-US" sz="1600" b="1" i="0" u="none" strike="noStrike" cap="none" spc="0" dirty="0">
                          <a:solidFill>
                            <a:schemeClr val="tx1"/>
                          </a:solidFill>
                          <a:effectLst/>
                          <a:latin typeface="Calibri" panose="020F0502020204030204" pitchFamily="34" charset="0"/>
                          <a:cs typeface="Calibri" panose="020F0502020204030204" pitchFamily="34" charset="0"/>
                        </a:rPr>
                        <a:t>Methodology</a:t>
                      </a:r>
                      <a:endParaRPr lang="en-US" sz="1600" b="0" i="0" u="none" strike="noStrike" cap="none" spc="0" dirty="0">
                        <a:solidFill>
                          <a:schemeClr val="tx1"/>
                        </a:solidFill>
                        <a:effectLst/>
                        <a:latin typeface="Calibri" panose="020F0502020204030204" pitchFamily="34" charset="0"/>
                        <a:cs typeface="Calibri" panose="020F0502020204030204" pitchFamily="34" charset="0"/>
                      </a:endParaRPr>
                    </a:p>
                  </a:txBody>
                  <a:tcPr marL="136377" marR="108970" marT="104906" marB="104906"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1" i="0" u="none" strike="noStrike" cap="none" spc="0">
                          <a:solidFill>
                            <a:schemeClr val="tx1"/>
                          </a:solidFill>
                          <a:effectLst/>
                          <a:latin typeface="Calibri" panose="020F0502020204030204" pitchFamily="34" charset="0"/>
                          <a:cs typeface="Calibri" panose="020F0502020204030204" pitchFamily="34" charset="0"/>
                        </a:rPr>
                        <a:t>Key Features</a:t>
                      </a:r>
                      <a:endParaRPr lang="en-US" sz="1600" b="0" i="0" u="none" strike="noStrike" cap="none" spc="0">
                        <a:solidFill>
                          <a:schemeClr val="tx1"/>
                        </a:solidFill>
                        <a:effectLst/>
                        <a:latin typeface="Calibri" panose="020F0502020204030204" pitchFamily="34" charset="0"/>
                        <a:cs typeface="Calibri" panose="020F0502020204030204" pitchFamily="34" charset="0"/>
                      </a:endParaRPr>
                    </a:p>
                  </a:txBody>
                  <a:tcPr marL="136377" marR="108970" marT="104906" marB="10490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1" i="0" u="none" strike="noStrike" cap="none" spc="0">
                          <a:solidFill>
                            <a:schemeClr val="tx1"/>
                          </a:solidFill>
                          <a:effectLst/>
                          <a:latin typeface="Calibri" panose="020F0502020204030204" pitchFamily="34" charset="0"/>
                          <a:cs typeface="Calibri" panose="020F0502020204030204" pitchFamily="34" charset="0"/>
                        </a:rPr>
                        <a:t>Strengths</a:t>
                      </a:r>
                      <a:endParaRPr lang="en-US" sz="1600" b="0" i="0" u="none" strike="noStrike" cap="none" spc="0">
                        <a:solidFill>
                          <a:schemeClr val="tx1"/>
                        </a:solidFill>
                        <a:effectLst/>
                        <a:latin typeface="Calibri" panose="020F0502020204030204" pitchFamily="34" charset="0"/>
                        <a:cs typeface="Calibri" panose="020F0502020204030204" pitchFamily="34" charset="0"/>
                      </a:endParaRPr>
                    </a:p>
                  </a:txBody>
                  <a:tcPr marL="136377" marR="108970" marT="104906" marB="10490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1" i="0" u="none" strike="noStrike" cap="none" spc="0">
                          <a:solidFill>
                            <a:schemeClr val="tx1"/>
                          </a:solidFill>
                          <a:effectLst/>
                          <a:latin typeface="Calibri" panose="020F0502020204030204" pitchFamily="34" charset="0"/>
                          <a:cs typeface="Calibri" panose="020F0502020204030204" pitchFamily="34" charset="0"/>
                        </a:rPr>
                        <a:t>Weaknesses</a:t>
                      </a:r>
                      <a:endParaRPr lang="en-US" sz="1600" b="0" i="0" u="none" strike="noStrike" cap="none" spc="0">
                        <a:solidFill>
                          <a:schemeClr val="tx1"/>
                        </a:solidFill>
                        <a:effectLst/>
                        <a:latin typeface="Calibri" panose="020F0502020204030204" pitchFamily="34" charset="0"/>
                        <a:cs typeface="Calibri" panose="020F0502020204030204" pitchFamily="34" charset="0"/>
                      </a:endParaRPr>
                    </a:p>
                  </a:txBody>
                  <a:tcPr marL="136377" marR="108970" marT="104906" marB="10490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1" i="0" u="none" strike="noStrike" cap="none" spc="0">
                          <a:solidFill>
                            <a:schemeClr val="tx1"/>
                          </a:solidFill>
                          <a:effectLst/>
                          <a:latin typeface="Calibri" panose="020F0502020204030204" pitchFamily="34" charset="0"/>
                          <a:cs typeface="Calibri" panose="020F0502020204030204" pitchFamily="34" charset="0"/>
                        </a:rPr>
                        <a:t>Best Use Cases</a:t>
                      </a:r>
                      <a:endParaRPr lang="en-US" sz="1600" b="0" i="0" u="none" strike="noStrike" cap="none" spc="0">
                        <a:solidFill>
                          <a:schemeClr val="tx1"/>
                        </a:solidFill>
                        <a:effectLst/>
                        <a:latin typeface="Calibri" panose="020F0502020204030204" pitchFamily="34" charset="0"/>
                        <a:cs typeface="Calibri" panose="020F0502020204030204" pitchFamily="34" charset="0"/>
                      </a:endParaRPr>
                    </a:p>
                  </a:txBody>
                  <a:tcPr marL="136377" marR="108970" marT="104906" marB="104906"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572245663"/>
                  </a:ext>
                </a:extLst>
              </a:tr>
              <a:tr h="1230892">
                <a:tc>
                  <a:txBody>
                    <a:bodyPr/>
                    <a:lstStyle/>
                    <a:p>
                      <a:pPr algn="ctr" fontAlgn="ctr"/>
                      <a:r>
                        <a:rPr lang="en-US" sz="1600" b="1" i="0" u="none" strike="noStrike" cap="none" spc="0">
                          <a:solidFill>
                            <a:schemeClr val="tx1"/>
                          </a:solidFill>
                          <a:effectLst/>
                          <a:latin typeface="Calibri" panose="020F0502020204030204" pitchFamily="34" charset="0"/>
                          <a:cs typeface="Calibri" panose="020F0502020204030204" pitchFamily="34" charset="0"/>
                        </a:rPr>
                        <a:t>Traditional</a:t>
                      </a:r>
                      <a:endParaRPr lang="en-US" sz="1600" b="0" i="0" u="none" strike="noStrike" cap="none" spc="0">
                        <a:solidFill>
                          <a:schemeClr val="tx1"/>
                        </a:solidFill>
                        <a:effectLst/>
                        <a:latin typeface="Calibri" panose="020F0502020204030204" pitchFamily="34" charset="0"/>
                        <a:cs typeface="Calibri" panose="020F0502020204030204" pitchFamily="34" charset="0"/>
                      </a:endParaRPr>
                    </a:p>
                  </a:txBody>
                  <a:tcPr marL="136377" marR="108970" marT="104906" marB="104906"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0" i="0" u="none" strike="noStrike" cap="none" spc="0">
                          <a:solidFill>
                            <a:schemeClr val="tx1"/>
                          </a:solidFill>
                          <a:effectLst/>
                          <a:latin typeface="Calibri" panose="020F0502020204030204" pitchFamily="34" charset="0"/>
                          <a:cs typeface="Calibri" panose="020F0502020204030204" pitchFamily="34" charset="0"/>
                        </a:rPr>
                        <a:t>Sequential phases (waterfall), fixed scope, strict timelines.</a:t>
                      </a:r>
                    </a:p>
                  </a:txBody>
                  <a:tcPr marL="136377" marR="108970" marT="104906" marB="10490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0" i="0" u="none" strike="noStrike" cap="none" spc="0">
                          <a:solidFill>
                            <a:schemeClr val="tx1"/>
                          </a:solidFill>
                          <a:effectLst/>
                          <a:latin typeface="Calibri" panose="020F0502020204030204" pitchFamily="34" charset="0"/>
                          <a:cs typeface="Calibri" panose="020F0502020204030204" pitchFamily="34" charset="0"/>
                        </a:rPr>
                        <a:t>Predictable, clear deliverables, structured.</a:t>
                      </a:r>
                    </a:p>
                  </a:txBody>
                  <a:tcPr marL="136377" marR="108970" marT="104906" marB="10490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0" i="0" u="none" strike="noStrike" cap="none" spc="0">
                          <a:solidFill>
                            <a:schemeClr val="tx1"/>
                          </a:solidFill>
                          <a:effectLst/>
                          <a:latin typeface="Calibri" panose="020F0502020204030204" pitchFamily="34" charset="0"/>
                          <a:cs typeface="Calibri" panose="020F0502020204030204" pitchFamily="34" charset="0"/>
                        </a:rPr>
                        <a:t>Rigid, less adaptable to changes.</a:t>
                      </a:r>
                    </a:p>
                  </a:txBody>
                  <a:tcPr marL="136377" marR="108970" marT="104906" marB="10490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0" i="0" u="none" strike="noStrike" cap="none" spc="0">
                          <a:solidFill>
                            <a:schemeClr val="tx1"/>
                          </a:solidFill>
                          <a:effectLst/>
                          <a:latin typeface="Calibri" panose="020F0502020204030204" pitchFamily="34" charset="0"/>
                          <a:cs typeface="Calibri" panose="020F0502020204030204" pitchFamily="34" charset="0"/>
                        </a:rPr>
                        <a:t>Well-defined, low uncertainty projects.</a:t>
                      </a:r>
                    </a:p>
                  </a:txBody>
                  <a:tcPr marL="136377" marR="108970" marT="104906" marB="104906"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005919695"/>
                  </a:ext>
                </a:extLst>
              </a:tr>
              <a:tr h="1230892">
                <a:tc>
                  <a:txBody>
                    <a:bodyPr/>
                    <a:lstStyle/>
                    <a:p>
                      <a:pPr algn="ctr" fontAlgn="ctr"/>
                      <a:r>
                        <a:rPr lang="en-US" sz="1600" b="1" i="0" u="none" strike="noStrike" cap="none" spc="0">
                          <a:solidFill>
                            <a:schemeClr val="tx1"/>
                          </a:solidFill>
                          <a:effectLst/>
                          <a:latin typeface="Calibri" panose="020F0502020204030204" pitchFamily="34" charset="0"/>
                          <a:cs typeface="Calibri" panose="020F0502020204030204" pitchFamily="34" charset="0"/>
                        </a:rPr>
                        <a:t>Agile</a:t>
                      </a:r>
                      <a:endParaRPr lang="en-US" sz="1600" b="0" i="0" u="none" strike="noStrike" cap="none" spc="0">
                        <a:solidFill>
                          <a:schemeClr val="tx1"/>
                        </a:solidFill>
                        <a:effectLst/>
                        <a:latin typeface="Calibri" panose="020F0502020204030204" pitchFamily="34" charset="0"/>
                        <a:cs typeface="Calibri" panose="020F0502020204030204" pitchFamily="34" charset="0"/>
                      </a:endParaRPr>
                    </a:p>
                  </a:txBody>
                  <a:tcPr marL="136377" marR="108970" marT="104906" marB="104906"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0" i="0" u="none" strike="noStrike" cap="none" spc="0">
                          <a:solidFill>
                            <a:schemeClr val="tx1"/>
                          </a:solidFill>
                          <a:effectLst/>
                          <a:latin typeface="Calibri" panose="020F0502020204030204" pitchFamily="34" charset="0"/>
                          <a:cs typeface="Calibri" panose="020F0502020204030204" pitchFamily="34" charset="0"/>
                        </a:rPr>
                        <a:t>Iterative, flexible, continuous feedback.</a:t>
                      </a:r>
                    </a:p>
                  </a:txBody>
                  <a:tcPr marL="136377" marR="108970" marT="104906" marB="10490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0" i="0" u="none" strike="noStrike" cap="none" spc="0">
                          <a:solidFill>
                            <a:schemeClr val="tx1"/>
                          </a:solidFill>
                          <a:effectLst/>
                          <a:latin typeface="Calibri" panose="020F0502020204030204" pitchFamily="34" charset="0"/>
                          <a:cs typeface="Calibri" panose="020F0502020204030204" pitchFamily="34" charset="0"/>
                        </a:rPr>
                        <a:t>Adaptable, stakeholder collaboration, faster value delivery.</a:t>
                      </a:r>
                    </a:p>
                  </a:txBody>
                  <a:tcPr marL="136377" marR="108970" marT="104906" marB="10490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0" i="0" u="none" strike="noStrike" cap="none" spc="0">
                          <a:solidFill>
                            <a:schemeClr val="tx1"/>
                          </a:solidFill>
                          <a:effectLst/>
                          <a:latin typeface="Calibri" panose="020F0502020204030204" pitchFamily="34" charset="0"/>
                          <a:cs typeface="Calibri" panose="020F0502020204030204" pitchFamily="34" charset="0"/>
                        </a:rPr>
                        <a:t>Complex stakeholder management, risk of scope creep.</a:t>
                      </a:r>
                    </a:p>
                  </a:txBody>
                  <a:tcPr marL="136377" marR="108970" marT="104906" marB="10490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0" i="0" u="none" strike="noStrike" cap="none" spc="0">
                          <a:solidFill>
                            <a:schemeClr val="tx1"/>
                          </a:solidFill>
                          <a:effectLst/>
                          <a:latin typeface="Calibri" panose="020F0502020204030204" pitchFamily="34" charset="0"/>
                          <a:cs typeface="Calibri" panose="020F0502020204030204" pitchFamily="34" charset="0"/>
                        </a:rPr>
                        <a:t>Complex, dynamic, tech-heavy projects.</a:t>
                      </a:r>
                    </a:p>
                  </a:txBody>
                  <a:tcPr marL="136377" marR="108970" marT="104906" marB="104906"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79984102"/>
                  </a:ext>
                </a:extLst>
              </a:tr>
              <a:tr h="1230892">
                <a:tc>
                  <a:txBody>
                    <a:bodyPr/>
                    <a:lstStyle/>
                    <a:p>
                      <a:pPr algn="ctr" fontAlgn="ctr"/>
                      <a:r>
                        <a:rPr lang="en-US" sz="1600" b="1" i="0" u="none" strike="noStrike" cap="none" spc="0">
                          <a:solidFill>
                            <a:schemeClr val="tx1"/>
                          </a:solidFill>
                          <a:effectLst/>
                          <a:latin typeface="Calibri" panose="020F0502020204030204" pitchFamily="34" charset="0"/>
                          <a:cs typeface="Calibri" panose="020F0502020204030204" pitchFamily="34" charset="0"/>
                        </a:rPr>
                        <a:t>Sprint (Scrum)</a:t>
                      </a:r>
                      <a:endParaRPr lang="en-US" sz="1600" b="0" i="0" u="none" strike="noStrike" cap="none" spc="0">
                        <a:solidFill>
                          <a:schemeClr val="tx1"/>
                        </a:solidFill>
                        <a:effectLst/>
                        <a:latin typeface="Calibri" panose="020F0502020204030204" pitchFamily="34" charset="0"/>
                        <a:cs typeface="Calibri" panose="020F0502020204030204" pitchFamily="34" charset="0"/>
                      </a:endParaRPr>
                    </a:p>
                  </a:txBody>
                  <a:tcPr marL="136377" marR="108970" marT="104906" marB="104906"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0" i="0" u="none" strike="noStrike" cap="none" spc="0">
                          <a:solidFill>
                            <a:schemeClr val="tx1"/>
                          </a:solidFill>
                          <a:effectLst/>
                          <a:latin typeface="Calibri" panose="020F0502020204030204" pitchFamily="34" charset="0"/>
                          <a:cs typeface="Calibri" panose="020F0502020204030204" pitchFamily="34" charset="0"/>
                        </a:rPr>
                        <a:t>Short, time-boxed cycles with specific goals.</a:t>
                      </a:r>
                    </a:p>
                  </a:txBody>
                  <a:tcPr marL="136377" marR="108970" marT="104906" marB="10490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0" i="0" u="none" strike="noStrike" cap="none" spc="0">
                          <a:solidFill>
                            <a:schemeClr val="tx1"/>
                          </a:solidFill>
                          <a:effectLst/>
                          <a:latin typeface="Calibri" panose="020F0502020204030204" pitchFamily="34" charset="0"/>
                          <a:cs typeface="Calibri" panose="020F0502020204030204" pitchFamily="34" charset="0"/>
                        </a:rPr>
                        <a:t>Rapid delivery, clear focus, frequent feedback.</a:t>
                      </a:r>
                    </a:p>
                  </a:txBody>
                  <a:tcPr marL="136377" marR="108970" marT="104906" marB="10490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0" i="0" u="none" strike="noStrike" cap="none" spc="0">
                          <a:solidFill>
                            <a:schemeClr val="tx1"/>
                          </a:solidFill>
                          <a:effectLst/>
                          <a:latin typeface="Calibri" panose="020F0502020204030204" pitchFamily="34" charset="0"/>
                          <a:cs typeface="Calibri" panose="020F0502020204030204" pitchFamily="34" charset="0"/>
                        </a:rPr>
                        <a:t>Resource-intensive, requires high team discipline.</a:t>
                      </a:r>
                    </a:p>
                  </a:txBody>
                  <a:tcPr marL="136377" marR="108970" marT="104906" marB="10490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fontAlgn="ctr"/>
                      <a:r>
                        <a:rPr lang="en-US" sz="1600" b="0" i="0" u="none" strike="noStrike" cap="none" spc="0" dirty="0">
                          <a:solidFill>
                            <a:schemeClr val="tx1"/>
                          </a:solidFill>
                          <a:effectLst/>
                          <a:latin typeface="Calibri" panose="020F0502020204030204" pitchFamily="34" charset="0"/>
                          <a:cs typeface="Calibri" panose="020F0502020204030204" pitchFamily="34" charset="0"/>
                        </a:rPr>
                        <a:t>Time-sensitive, iterative development.</a:t>
                      </a:r>
                    </a:p>
                  </a:txBody>
                  <a:tcPr marL="136377" marR="108970" marT="104906" marB="104906"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403684660"/>
                  </a:ext>
                </a:extLst>
              </a:tr>
            </a:tbl>
          </a:graphicData>
        </a:graphic>
      </p:graphicFrame>
    </p:spTree>
    <p:extLst>
      <p:ext uri="{BB962C8B-B14F-4D97-AF65-F5344CB8AC3E}">
        <p14:creationId xmlns:p14="http://schemas.microsoft.com/office/powerpoint/2010/main" val="306188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F6B28-A355-F990-F9C4-9904A2A07614}"/>
              </a:ext>
            </a:extLst>
          </p:cNvPr>
          <p:cNvSpPr>
            <a:spLocks noGrp="1"/>
          </p:cNvSpPr>
          <p:nvPr>
            <p:ph type="title"/>
          </p:nvPr>
        </p:nvSpPr>
        <p:spPr>
          <a:xfrm>
            <a:off x="457200" y="868280"/>
            <a:ext cx="3390645" cy="3363597"/>
          </a:xfrm>
        </p:spPr>
        <p:txBody>
          <a:bodyPr>
            <a:normAutofit/>
          </a:bodyPr>
          <a:lstStyle/>
          <a:p>
            <a:pPr algn="r"/>
            <a:r>
              <a:rPr lang="en-US" sz="6600" b="0" i="0" u="none" strike="noStrike" dirty="0">
                <a:solidFill>
                  <a:schemeClr val="bg1"/>
                </a:solidFill>
                <a:effectLst/>
                <a:latin typeface="-webkit-standard"/>
              </a:rPr>
              <a:t>W</a:t>
            </a:r>
            <a:r>
              <a:rPr lang="en-US" sz="2700" b="0" i="0" u="none" strike="noStrike" dirty="0">
                <a:solidFill>
                  <a:schemeClr val="bg1"/>
                </a:solidFill>
                <a:effectLst/>
                <a:latin typeface="-webkit-standard"/>
              </a:rPr>
              <a:t>hy </a:t>
            </a:r>
            <a:br>
              <a:rPr lang="en-US" sz="2700" b="0" i="0" u="none" strike="noStrike" dirty="0">
                <a:solidFill>
                  <a:schemeClr val="bg1"/>
                </a:solidFill>
                <a:effectLst/>
                <a:latin typeface="-webkit-standard"/>
              </a:rPr>
            </a:br>
            <a:r>
              <a:rPr lang="en-US" sz="2700" b="0" i="0" u="none" strike="noStrike" dirty="0">
                <a:solidFill>
                  <a:schemeClr val="bg1"/>
                </a:solidFill>
                <a:effectLst/>
                <a:latin typeface="-webkit-standard"/>
              </a:rPr>
              <a:t>Agile Is Recommended for AI 2025?</a:t>
            </a:r>
            <a:endParaRPr lang="en-US" sz="2700" dirty="0">
              <a:solidFill>
                <a:schemeClr val="bg1"/>
              </a:solidFill>
            </a:endParaRPr>
          </a:p>
        </p:txBody>
      </p:sp>
      <p:graphicFrame>
        <p:nvGraphicFramePr>
          <p:cNvPr id="5" name="Content Placeholder 2">
            <a:extLst>
              <a:ext uri="{FF2B5EF4-FFF2-40B4-BE49-F238E27FC236}">
                <a16:creationId xmlns:a16="http://schemas.microsoft.com/office/drawing/2014/main" id="{9F22C53D-50EE-F94A-A72D-A9886C047C8F}"/>
              </a:ext>
            </a:extLst>
          </p:cNvPr>
          <p:cNvGraphicFramePr>
            <a:graphicFrameLocks noGrp="1"/>
          </p:cNvGraphicFramePr>
          <p:nvPr>
            <p:ph idx="1"/>
            <p:extLst>
              <p:ext uri="{D42A27DB-BD31-4B8C-83A1-F6EECF244321}">
                <p14:modId xmlns:p14="http://schemas.microsoft.com/office/powerpoint/2010/main" val="1110167944"/>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71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8D81F-1808-E442-0009-143DC6C88428}"/>
              </a:ext>
            </a:extLst>
          </p:cNvPr>
          <p:cNvSpPr>
            <a:spLocks noGrp="1"/>
          </p:cNvSpPr>
          <p:nvPr>
            <p:ph type="title"/>
          </p:nvPr>
        </p:nvSpPr>
        <p:spPr>
          <a:xfrm>
            <a:off x="1157084" y="374427"/>
            <a:ext cx="10374517" cy="971512"/>
          </a:xfrm>
        </p:spPr>
        <p:txBody>
          <a:bodyPr anchor="ctr">
            <a:normAutofit/>
          </a:bodyPr>
          <a:lstStyle/>
          <a:p>
            <a:r>
              <a:rPr lang="en-US" sz="3200" b="0" i="0" u="none" strike="noStrike">
                <a:solidFill>
                  <a:schemeClr val="bg1"/>
                </a:solidFill>
                <a:effectLst/>
                <a:latin typeface="-webkit-standard"/>
              </a:rPr>
              <a:t>Pre-Mortem Analysis</a:t>
            </a:r>
            <a:endParaRPr lang="en-US" sz="3200">
              <a:solidFill>
                <a:schemeClr val="bg1"/>
              </a:solidFill>
            </a:endParaRPr>
          </a:p>
        </p:txBody>
      </p:sp>
      <p:graphicFrame>
        <p:nvGraphicFramePr>
          <p:cNvPr id="12" name="Content Placeholder 11">
            <a:extLst>
              <a:ext uri="{FF2B5EF4-FFF2-40B4-BE49-F238E27FC236}">
                <a16:creationId xmlns:a16="http://schemas.microsoft.com/office/drawing/2014/main" id="{CAC32F92-7A77-396F-CE21-B47737EEFA57}"/>
              </a:ext>
            </a:extLst>
          </p:cNvPr>
          <p:cNvGraphicFramePr>
            <a:graphicFrameLocks noGrp="1"/>
          </p:cNvGraphicFramePr>
          <p:nvPr>
            <p:ph idx="1"/>
            <p:extLst>
              <p:ext uri="{D42A27DB-BD31-4B8C-83A1-F6EECF244321}">
                <p14:modId xmlns:p14="http://schemas.microsoft.com/office/powerpoint/2010/main" val="3443475471"/>
              </p:ext>
            </p:extLst>
          </p:nvPr>
        </p:nvGraphicFramePr>
        <p:xfrm>
          <a:off x="579474" y="2122191"/>
          <a:ext cx="11033030" cy="4070283"/>
        </p:xfrm>
        <a:graphic>
          <a:graphicData uri="http://schemas.openxmlformats.org/drawingml/2006/table">
            <a:tbl>
              <a:tblPr firstRow="1" bandRow="1">
                <a:tableStyleId>{5C22544A-7EE6-4342-B048-85BDC9FD1C3A}</a:tableStyleId>
              </a:tblPr>
              <a:tblGrid>
                <a:gridCol w="3117673">
                  <a:extLst>
                    <a:ext uri="{9D8B030D-6E8A-4147-A177-3AD203B41FA5}">
                      <a16:colId xmlns:a16="http://schemas.microsoft.com/office/drawing/2014/main" val="1141980919"/>
                    </a:ext>
                  </a:extLst>
                </a:gridCol>
                <a:gridCol w="3960234">
                  <a:extLst>
                    <a:ext uri="{9D8B030D-6E8A-4147-A177-3AD203B41FA5}">
                      <a16:colId xmlns:a16="http://schemas.microsoft.com/office/drawing/2014/main" val="2203664437"/>
                    </a:ext>
                  </a:extLst>
                </a:gridCol>
                <a:gridCol w="3955123">
                  <a:extLst>
                    <a:ext uri="{9D8B030D-6E8A-4147-A177-3AD203B41FA5}">
                      <a16:colId xmlns:a16="http://schemas.microsoft.com/office/drawing/2014/main" val="567481912"/>
                    </a:ext>
                  </a:extLst>
                </a:gridCol>
              </a:tblGrid>
              <a:tr h="262893">
                <a:tc>
                  <a:txBody>
                    <a:bodyPr/>
                    <a:lstStyle/>
                    <a:p>
                      <a:pPr algn="ctr"/>
                      <a:r>
                        <a:rPr lang="en-US" sz="1400" b="1">
                          <a:effectLst/>
                          <a:latin typeface="Helvetica Neue" panose="02000503000000020004" pitchFamily="2" charset="0"/>
                        </a:rPr>
                        <a:t>Potential Cause</a:t>
                      </a:r>
                      <a:endParaRPr lang="en-US" sz="1400">
                        <a:effectLst/>
                        <a:latin typeface="Helvetica Neue" panose="02000503000000020004" pitchFamily="2" charset="0"/>
                      </a:endParaRPr>
                    </a:p>
                  </a:txBody>
                  <a:tcPr marL="37946" marR="37946" marT="7589" marB="7589" anchor="ctr"/>
                </a:tc>
                <a:tc>
                  <a:txBody>
                    <a:bodyPr/>
                    <a:lstStyle/>
                    <a:p>
                      <a:pPr algn="ctr"/>
                      <a:r>
                        <a:rPr lang="en-US" sz="1400" b="1">
                          <a:effectLst/>
                          <a:latin typeface="Helvetica Neue" panose="02000503000000020004" pitchFamily="2" charset="0"/>
                        </a:rPr>
                        <a:t>Why It Could Happen</a:t>
                      </a:r>
                      <a:endParaRPr lang="en-US" sz="1400">
                        <a:effectLst/>
                        <a:latin typeface="Helvetica Neue" panose="02000503000000020004" pitchFamily="2" charset="0"/>
                      </a:endParaRPr>
                    </a:p>
                  </a:txBody>
                  <a:tcPr marL="37946" marR="37946" marT="7589" marB="7589" anchor="ctr"/>
                </a:tc>
                <a:tc>
                  <a:txBody>
                    <a:bodyPr/>
                    <a:lstStyle/>
                    <a:p>
                      <a:pPr algn="ctr"/>
                      <a:r>
                        <a:rPr lang="en-US" sz="1400" b="1">
                          <a:effectLst/>
                          <a:latin typeface="Helvetica Neue" panose="02000503000000020004" pitchFamily="2" charset="0"/>
                        </a:rPr>
                        <a:t>Mitigation Strategy</a:t>
                      </a:r>
                      <a:endParaRPr lang="en-US" sz="1400">
                        <a:effectLst/>
                        <a:latin typeface="Helvetica Neue" panose="02000503000000020004" pitchFamily="2" charset="0"/>
                      </a:endParaRPr>
                    </a:p>
                  </a:txBody>
                  <a:tcPr marL="37946" marR="37946" marT="7589" marB="7589" anchor="ctr"/>
                </a:tc>
                <a:extLst>
                  <a:ext uri="{0D108BD9-81ED-4DB2-BD59-A6C34878D82A}">
                    <a16:rowId xmlns:a16="http://schemas.microsoft.com/office/drawing/2014/main" val="2507158996"/>
                  </a:ext>
                </a:extLst>
              </a:tr>
              <a:tr h="481464">
                <a:tc>
                  <a:txBody>
                    <a:bodyPr/>
                    <a:lstStyle/>
                    <a:p>
                      <a:pPr algn="ctr"/>
                      <a:r>
                        <a:rPr lang="en-US" sz="1400" b="1">
                          <a:effectLst/>
                          <a:latin typeface=".AppleSystemUIFont"/>
                        </a:rPr>
                        <a:t>Stakeholder Misalignment</a:t>
                      </a:r>
                      <a:endParaRPr lang="en-US" sz="1400">
                        <a:effectLst/>
                        <a:latin typeface=".AppleSystemUIFont"/>
                      </a:endParaRPr>
                    </a:p>
                  </a:txBody>
                  <a:tcPr marL="37946" marR="37946" marT="7589" marB="7589" anchor="ctr"/>
                </a:tc>
                <a:tc>
                  <a:txBody>
                    <a:bodyPr/>
                    <a:lstStyle/>
                    <a:p>
                      <a:pPr algn="ctr"/>
                      <a:r>
                        <a:rPr lang="en-US" sz="1400">
                          <a:effectLst/>
                          <a:latin typeface=".AppleSystemUIFont"/>
                        </a:rPr>
                        <a:t>Business units resist consolidation, fearing loss of control or layoffs.</a:t>
                      </a:r>
                    </a:p>
                  </a:txBody>
                  <a:tcPr marL="37946" marR="37946" marT="7589" marB="7589" anchor="ctr"/>
                </a:tc>
                <a:tc>
                  <a:txBody>
                    <a:bodyPr/>
                    <a:lstStyle/>
                    <a:p>
                      <a:pPr algn="ctr"/>
                      <a:r>
                        <a:rPr lang="en-US" sz="1400">
                          <a:effectLst/>
                          <a:latin typeface=".AppleSystemUIFont"/>
                        </a:rPr>
                        <a:t>Facilitate early, continuous collaboration through workshops and regular feedback cycles.</a:t>
                      </a:r>
                    </a:p>
                  </a:txBody>
                  <a:tcPr marL="37946" marR="37946" marT="7589" marB="7589" anchor="ctr"/>
                </a:tc>
                <a:extLst>
                  <a:ext uri="{0D108BD9-81ED-4DB2-BD59-A6C34878D82A}">
                    <a16:rowId xmlns:a16="http://schemas.microsoft.com/office/drawing/2014/main" val="302483106"/>
                  </a:ext>
                </a:extLst>
              </a:tr>
              <a:tr h="700035">
                <a:tc>
                  <a:txBody>
                    <a:bodyPr/>
                    <a:lstStyle/>
                    <a:p>
                      <a:pPr algn="ctr"/>
                      <a:r>
                        <a:rPr lang="en-US" sz="1400" b="1">
                          <a:effectLst/>
                          <a:latin typeface=".AppleSystemUIFont"/>
                        </a:rPr>
                        <a:t>Inadequate Change Management</a:t>
                      </a:r>
                      <a:endParaRPr lang="en-US" sz="1400">
                        <a:effectLst/>
                        <a:latin typeface=".AppleSystemUIFont"/>
                      </a:endParaRPr>
                    </a:p>
                  </a:txBody>
                  <a:tcPr marL="37946" marR="37946" marT="7589" marB="7589" anchor="ctr"/>
                </a:tc>
                <a:tc>
                  <a:txBody>
                    <a:bodyPr/>
                    <a:lstStyle/>
                    <a:p>
                      <a:pPr algn="ctr"/>
                      <a:r>
                        <a:rPr lang="en-US" sz="1400">
                          <a:effectLst/>
                          <a:latin typeface=".AppleSystemUIFont"/>
                        </a:rPr>
                        <a:t>Lack of clear communication on why the change is necessary or how it will benefit the organization.</a:t>
                      </a:r>
                    </a:p>
                  </a:txBody>
                  <a:tcPr marL="37946" marR="37946" marT="7589" marB="7589" anchor="ctr"/>
                </a:tc>
                <a:tc>
                  <a:txBody>
                    <a:bodyPr/>
                    <a:lstStyle/>
                    <a:p>
                      <a:pPr algn="ctr"/>
                      <a:r>
                        <a:rPr lang="en-US" sz="1400">
                          <a:effectLst/>
                          <a:latin typeface=".AppleSystemUIFont"/>
                        </a:rPr>
                        <a:t>Create a robust communication plan, led by Liz, to address concerns and emphasize benefits of the tool.</a:t>
                      </a:r>
                    </a:p>
                  </a:txBody>
                  <a:tcPr marL="37946" marR="37946" marT="7589" marB="7589" anchor="ctr"/>
                </a:tc>
                <a:extLst>
                  <a:ext uri="{0D108BD9-81ED-4DB2-BD59-A6C34878D82A}">
                    <a16:rowId xmlns:a16="http://schemas.microsoft.com/office/drawing/2014/main" val="1731959361"/>
                  </a:ext>
                </a:extLst>
              </a:tr>
              <a:tr h="700035">
                <a:tc>
                  <a:txBody>
                    <a:bodyPr/>
                    <a:lstStyle/>
                    <a:p>
                      <a:pPr algn="ctr"/>
                      <a:r>
                        <a:rPr lang="en-US" sz="1400" b="1">
                          <a:effectLst/>
                          <a:latin typeface=".AppleSystemUIFont"/>
                        </a:rPr>
                        <a:t>Technical Missteps by TPZ</a:t>
                      </a:r>
                      <a:endParaRPr lang="en-US" sz="1400">
                        <a:effectLst/>
                        <a:latin typeface=".AppleSystemUIFont"/>
                      </a:endParaRPr>
                    </a:p>
                  </a:txBody>
                  <a:tcPr marL="37946" marR="37946" marT="7589" marB="7589" anchor="ctr"/>
                </a:tc>
                <a:tc>
                  <a:txBody>
                    <a:bodyPr/>
                    <a:lstStyle/>
                    <a:p>
                      <a:pPr algn="ctr"/>
                      <a:r>
                        <a:rPr lang="en-US" sz="1400">
                          <a:effectLst/>
                          <a:latin typeface=".AppleSystemUIFont"/>
                        </a:rPr>
                        <a:t>TPZ focuses on tech deliverables without sufficient input from the operational teams.</a:t>
                      </a:r>
                    </a:p>
                  </a:txBody>
                  <a:tcPr marL="37946" marR="37946" marT="7589" marB="7589" anchor="ctr"/>
                </a:tc>
                <a:tc>
                  <a:txBody>
                    <a:bodyPr/>
                    <a:lstStyle/>
                    <a:p>
                      <a:pPr algn="ctr"/>
                      <a:r>
                        <a:rPr lang="en-US" sz="1400">
                          <a:effectLst/>
                          <a:latin typeface=".AppleSystemUIFont"/>
                        </a:rPr>
                        <a:t>Establish a steering committee to oversee alignment between TPZ’s deliverables and business needs.</a:t>
                      </a:r>
                    </a:p>
                  </a:txBody>
                  <a:tcPr marL="37946" marR="37946" marT="7589" marB="7589" anchor="ctr"/>
                </a:tc>
                <a:extLst>
                  <a:ext uri="{0D108BD9-81ED-4DB2-BD59-A6C34878D82A}">
                    <a16:rowId xmlns:a16="http://schemas.microsoft.com/office/drawing/2014/main" val="809414924"/>
                  </a:ext>
                </a:extLst>
              </a:tr>
              <a:tr h="481464">
                <a:tc>
                  <a:txBody>
                    <a:bodyPr/>
                    <a:lstStyle/>
                    <a:p>
                      <a:pPr algn="ctr"/>
                      <a:r>
                        <a:rPr lang="en-US" sz="1400" b="1">
                          <a:effectLst/>
                          <a:latin typeface=".AppleSystemUIFont"/>
                        </a:rPr>
                        <a:t>Executive Unrealistic Expectations</a:t>
                      </a:r>
                      <a:endParaRPr lang="en-US" sz="1400">
                        <a:effectLst/>
                        <a:latin typeface=".AppleSystemUIFont"/>
                      </a:endParaRPr>
                    </a:p>
                  </a:txBody>
                  <a:tcPr marL="37946" marR="37946" marT="7589" marB="7589" anchor="ctr"/>
                </a:tc>
                <a:tc>
                  <a:txBody>
                    <a:bodyPr/>
                    <a:lstStyle/>
                    <a:p>
                      <a:pPr algn="ctr"/>
                      <a:r>
                        <a:rPr lang="en-US" sz="1400">
                          <a:effectLst/>
                          <a:latin typeface=".AppleSystemUIFont"/>
                        </a:rPr>
                        <a:t>Dashboard does not meet the "slick" and simple expectations of the leadership team.</a:t>
                      </a:r>
                    </a:p>
                  </a:txBody>
                  <a:tcPr marL="37946" marR="37946" marT="7589" marB="7589" anchor="ctr"/>
                </a:tc>
                <a:tc>
                  <a:txBody>
                    <a:bodyPr/>
                    <a:lstStyle/>
                    <a:p>
                      <a:pPr algn="ctr"/>
                      <a:r>
                        <a:rPr lang="en-US" sz="1400">
                          <a:effectLst/>
                          <a:latin typeface=".AppleSystemUIFont"/>
                        </a:rPr>
                        <a:t>Conduct iterative design reviews involving executives to refine dashboard requirements early.</a:t>
                      </a:r>
                    </a:p>
                  </a:txBody>
                  <a:tcPr marL="37946" marR="37946" marT="7589" marB="7589" anchor="ctr"/>
                </a:tc>
                <a:extLst>
                  <a:ext uri="{0D108BD9-81ED-4DB2-BD59-A6C34878D82A}">
                    <a16:rowId xmlns:a16="http://schemas.microsoft.com/office/drawing/2014/main" val="835510409"/>
                  </a:ext>
                </a:extLst>
              </a:tr>
              <a:tr h="481464">
                <a:tc>
                  <a:txBody>
                    <a:bodyPr/>
                    <a:lstStyle/>
                    <a:p>
                      <a:pPr algn="ctr"/>
                      <a:r>
                        <a:rPr lang="en-US" sz="1400" b="1">
                          <a:effectLst/>
                          <a:latin typeface=".AppleSystemUIFont"/>
                        </a:rPr>
                        <a:t>Underestimated Integration Challenges</a:t>
                      </a:r>
                      <a:endParaRPr lang="en-US" sz="1400">
                        <a:effectLst/>
                        <a:latin typeface=".AppleSystemUIFont"/>
                      </a:endParaRPr>
                    </a:p>
                  </a:txBody>
                  <a:tcPr marL="37946" marR="37946" marT="7589" marB="7589" anchor="ctr"/>
                </a:tc>
                <a:tc>
                  <a:txBody>
                    <a:bodyPr/>
                    <a:lstStyle/>
                    <a:p>
                      <a:pPr algn="ctr"/>
                      <a:r>
                        <a:rPr lang="en-US" sz="1400">
                          <a:effectLst/>
                          <a:latin typeface=".AppleSystemUIFont"/>
                        </a:rPr>
                        <a:t>Complexities in consolidating two distinct forecasting tools delay rollout.</a:t>
                      </a:r>
                    </a:p>
                  </a:txBody>
                  <a:tcPr marL="37946" marR="37946" marT="7589" marB="7589" anchor="ctr"/>
                </a:tc>
                <a:tc>
                  <a:txBody>
                    <a:bodyPr/>
                    <a:lstStyle/>
                    <a:p>
                      <a:pPr algn="ctr"/>
                      <a:r>
                        <a:rPr lang="en-US" sz="1400">
                          <a:effectLst/>
                          <a:latin typeface=".AppleSystemUIFont"/>
                        </a:rPr>
                        <a:t>Perform detailed system mapping and phased integration testing before implementation.</a:t>
                      </a:r>
                    </a:p>
                  </a:txBody>
                  <a:tcPr marL="37946" marR="37946" marT="7589" marB="7589" anchor="ctr"/>
                </a:tc>
                <a:extLst>
                  <a:ext uri="{0D108BD9-81ED-4DB2-BD59-A6C34878D82A}">
                    <a16:rowId xmlns:a16="http://schemas.microsoft.com/office/drawing/2014/main" val="2532921529"/>
                  </a:ext>
                </a:extLst>
              </a:tr>
              <a:tr h="481464">
                <a:tc>
                  <a:txBody>
                    <a:bodyPr/>
                    <a:lstStyle/>
                    <a:p>
                      <a:pPr algn="ctr"/>
                      <a:r>
                        <a:rPr lang="en-US" sz="1400" b="1">
                          <a:effectLst/>
                          <a:latin typeface=".AppleSystemUIFont"/>
                        </a:rPr>
                        <a:t>Budget and Time Overruns</a:t>
                      </a:r>
                      <a:endParaRPr lang="en-US" sz="1400">
                        <a:effectLst/>
                        <a:latin typeface=".AppleSystemUIFont"/>
                      </a:endParaRPr>
                    </a:p>
                  </a:txBody>
                  <a:tcPr marL="37946" marR="37946" marT="7589" marB="7589" anchor="ctr"/>
                </a:tc>
                <a:tc>
                  <a:txBody>
                    <a:bodyPr/>
                    <a:lstStyle/>
                    <a:p>
                      <a:pPr algn="ctr"/>
                      <a:r>
                        <a:rPr lang="en-US" sz="1400">
                          <a:effectLst/>
                          <a:latin typeface=".AppleSystemUIFont"/>
                        </a:rPr>
                        <a:t>Misalignment in project scope due to evolving requirements or unanticipated obstacles.</a:t>
                      </a:r>
                    </a:p>
                  </a:txBody>
                  <a:tcPr marL="37946" marR="37946" marT="7589" marB="7589" anchor="ctr"/>
                </a:tc>
                <a:tc>
                  <a:txBody>
                    <a:bodyPr/>
                    <a:lstStyle/>
                    <a:p>
                      <a:pPr algn="ctr"/>
                      <a:r>
                        <a:rPr lang="en-US" sz="1400">
                          <a:effectLst/>
                          <a:latin typeface=".AppleSystemUIFont"/>
                        </a:rPr>
                        <a:t>Use Agile methods to prioritize deliverables and adjust timelines incrementally.</a:t>
                      </a:r>
                    </a:p>
                  </a:txBody>
                  <a:tcPr marL="37946" marR="37946" marT="7589" marB="7589" anchor="ctr"/>
                </a:tc>
                <a:extLst>
                  <a:ext uri="{0D108BD9-81ED-4DB2-BD59-A6C34878D82A}">
                    <a16:rowId xmlns:a16="http://schemas.microsoft.com/office/drawing/2014/main" val="20849248"/>
                  </a:ext>
                </a:extLst>
              </a:tr>
              <a:tr h="481464">
                <a:tc>
                  <a:txBody>
                    <a:bodyPr/>
                    <a:lstStyle/>
                    <a:p>
                      <a:pPr algn="ctr"/>
                      <a:r>
                        <a:rPr lang="en-US" sz="1400" b="1">
                          <a:effectLst/>
                          <a:latin typeface=".AppleSystemUIFont"/>
                        </a:rPr>
                        <a:t>Loss of Critical Talent</a:t>
                      </a:r>
                      <a:endParaRPr lang="en-US" sz="1400">
                        <a:effectLst/>
                        <a:latin typeface=".AppleSystemUIFont"/>
                      </a:endParaRPr>
                    </a:p>
                  </a:txBody>
                  <a:tcPr marL="37946" marR="37946" marT="7589" marB="7589" anchor="ctr"/>
                </a:tc>
                <a:tc>
                  <a:txBody>
                    <a:bodyPr/>
                    <a:lstStyle/>
                    <a:p>
                      <a:pPr algn="ctr"/>
                      <a:r>
                        <a:rPr lang="en-US" sz="1400">
                          <a:effectLst/>
                          <a:latin typeface=".AppleSystemUIFont"/>
                        </a:rPr>
                        <a:t>Layoffs or demoralization during the transition lead to knowledge gaps and execution challenges.</a:t>
                      </a:r>
                    </a:p>
                  </a:txBody>
                  <a:tcPr marL="37946" marR="37946" marT="7589" marB="7589" anchor="ctr"/>
                </a:tc>
                <a:tc>
                  <a:txBody>
                    <a:bodyPr/>
                    <a:lstStyle/>
                    <a:p>
                      <a:pPr algn="ctr"/>
                      <a:r>
                        <a:rPr lang="en-US" sz="1400" dirty="0">
                          <a:effectLst/>
                          <a:latin typeface=".AppleSystemUIFont"/>
                        </a:rPr>
                        <a:t>Retain key talent as advisory resources throughout project rollout.</a:t>
                      </a:r>
                    </a:p>
                  </a:txBody>
                  <a:tcPr marL="37946" marR="37946" marT="7589" marB="7589" anchor="ctr"/>
                </a:tc>
                <a:extLst>
                  <a:ext uri="{0D108BD9-81ED-4DB2-BD59-A6C34878D82A}">
                    <a16:rowId xmlns:a16="http://schemas.microsoft.com/office/drawing/2014/main" val="3143625300"/>
                  </a:ext>
                </a:extLst>
              </a:tr>
            </a:tbl>
          </a:graphicData>
        </a:graphic>
      </p:graphicFrame>
    </p:spTree>
    <p:extLst>
      <p:ext uri="{BB962C8B-B14F-4D97-AF65-F5344CB8AC3E}">
        <p14:creationId xmlns:p14="http://schemas.microsoft.com/office/powerpoint/2010/main" val="192196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A3236F-A769-2C4E-34D9-C834B8C25DF2}"/>
              </a:ext>
            </a:extLst>
          </p:cNvPr>
          <p:cNvSpPr>
            <a:spLocks noGrp="1"/>
          </p:cNvSpPr>
          <p:nvPr>
            <p:ph type="title"/>
          </p:nvPr>
        </p:nvSpPr>
        <p:spPr>
          <a:xfrm>
            <a:off x="387927" y="1028701"/>
            <a:ext cx="3248863" cy="3020785"/>
          </a:xfrm>
        </p:spPr>
        <p:txBody>
          <a:bodyPr>
            <a:normAutofit/>
          </a:bodyPr>
          <a:lstStyle/>
          <a:p>
            <a:pPr algn="r"/>
            <a:r>
              <a:rPr lang="en-US" sz="1800" b="0" i="0" u="none" strike="noStrike">
                <a:solidFill>
                  <a:schemeClr val="bg1"/>
                </a:solidFill>
                <a:effectLst/>
                <a:latin typeface="-webkit-standard"/>
              </a:rPr>
              <a:t>Contract Type Recommendation</a:t>
            </a:r>
            <a:endParaRPr lang="en-US" sz="1800">
              <a:solidFill>
                <a:schemeClr val="bg1"/>
              </a:solidFill>
            </a:endParaRPr>
          </a:p>
        </p:txBody>
      </p:sp>
      <p:sp>
        <p:nvSpPr>
          <p:cNvPr id="3" name="Content Placeholder 2">
            <a:extLst>
              <a:ext uri="{FF2B5EF4-FFF2-40B4-BE49-F238E27FC236}">
                <a16:creationId xmlns:a16="http://schemas.microsoft.com/office/drawing/2014/main" id="{EF56C4E2-EBA1-C80C-D941-23302B7F6846}"/>
              </a:ext>
            </a:extLst>
          </p:cNvPr>
          <p:cNvSpPr>
            <a:spLocks noGrp="1"/>
          </p:cNvSpPr>
          <p:nvPr>
            <p:ph idx="1"/>
          </p:nvPr>
        </p:nvSpPr>
        <p:spPr>
          <a:xfrm>
            <a:off x="4425763" y="465991"/>
            <a:ext cx="7284456" cy="6022731"/>
          </a:xfrm>
        </p:spPr>
        <p:txBody>
          <a:bodyPr>
            <a:normAutofit/>
          </a:bodyPr>
          <a:lstStyle/>
          <a:p>
            <a:pPr marL="0" indent="0" algn="just">
              <a:lnSpc>
                <a:spcPct val="110000"/>
              </a:lnSpc>
              <a:buNone/>
            </a:pPr>
            <a:r>
              <a:rPr lang="en-US" sz="900" b="1" i="1" u="none" strike="noStrike" dirty="0">
                <a:effectLst/>
              </a:rPr>
              <a:t>"Change management and clear communication are non-negotiable for consolidating tools and achieving cost savings in projects.”</a:t>
            </a:r>
          </a:p>
          <a:p>
            <a:pPr marL="0" indent="0" algn="just">
              <a:lnSpc>
                <a:spcPct val="110000"/>
              </a:lnSpc>
              <a:buNone/>
            </a:pPr>
            <a:r>
              <a:rPr lang="en-US" sz="900" b="0" i="0" u="none" strike="noStrike" dirty="0">
                <a:effectLst/>
              </a:rPr>
              <a:t>-</a:t>
            </a:r>
            <a:r>
              <a:rPr lang="en-US" sz="900" b="1" i="0" u="none" strike="noStrike" dirty="0">
                <a:effectLst/>
              </a:rPr>
              <a:t> </a:t>
            </a:r>
            <a:r>
              <a:rPr lang="en-US" sz="900" i="0" u="none" strike="noStrike" dirty="0">
                <a:effectLst/>
              </a:rPr>
              <a:t>Hannah Melville</a:t>
            </a:r>
            <a:endParaRPr lang="en-US" sz="900" b="1" i="0" u="none" strike="noStrike" dirty="0">
              <a:effectLst/>
            </a:endParaRPr>
          </a:p>
          <a:p>
            <a:pPr algn="just">
              <a:lnSpc>
                <a:spcPct val="110000"/>
              </a:lnSpc>
              <a:buFont typeface="Wingdings" pitchFamily="2" charset="2"/>
              <a:buChar char="v"/>
            </a:pPr>
            <a:r>
              <a:rPr lang="en-US" sz="1050" i="0" u="none" strike="noStrike" dirty="0">
                <a:effectLst/>
              </a:rPr>
              <a:t>Primary Contract Type:</a:t>
            </a:r>
            <a:r>
              <a:rPr lang="en-US" sz="1050" dirty="0"/>
              <a:t> </a:t>
            </a:r>
            <a:r>
              <a:rPr lang="en-US" sz="1050" b="1" i="0" u="sng" strike="noStrike" dirty="0">
                <a:effectLst/>
              </a:rPr>
              <a:t>Fixed Fee with Milestone-Based Payments</a:t>
            </a:r>
            <a:r>
              <a:rPr lang="en-US" sz="1050" b="0" i="0" u="sng" strike="noStrike" dirty="0">
                <a:effectLst/>
              </a:rPr>
              <a:t> </a:t>
            </a:r>
            <a:r>
              <a:rPr lang="en-US" sz="1050" b="0" i="0" u="none" strike="noStrike" dirty="0">
                <a:effectLst/>
              </a:rPr>
              <a:t>for TPZ’s AI technology development.</a:t>
            </a:r>
          </a:p>
          <a:p>
            <a:pPr algn="just">
              <a:lnSpc>
                <a:spcPct val="110000"/>
              </a:lnSpc>
              <a:buFont typeface="Wingdings" pitchFamily="2" charset="2"/>
              <a:buChar char="v"/>
            </a:pPr>
            <a:r>
              <a:rPr lang="en-US" sz="1050" i="0" u="none" strike="noStrike" dirty="0">
                <a:effectLst/>
              </a:rPr>
              <a:t>Complementary Contract Type for IT Tasks:</a:t>
            </a:r>
            <a:r>
              <a:rPr lang="en-US" sz="1050" dirty="0"/>
              <a:t> </a:t>
            </a:r>
            <a:r>
              <a:rPr lang="en-US" sz="1050" b="1" i="0" u="sng" strike="noStrike" dirty="0">
                <a:effectLst/>
              </a:rPr>
              <a:t>Time &amp; Materials (T&amp;M)</a:t>
            </a:r>
            <a:r>
              <a:rPr lang="en-US" sz="1050" b="1" i="0" strike="noStrike" dirty="0">
                <a:effectLst/>
              </a:rPr>
              <a:t> </a:t>
            </a:r>
            <a:r>
              <a:rPr lang="en-US" sz="1050" b="0" i="0" u="none" strike="noStrike" dirty="0">
                <a:effectLst/>
              </a:rPr>
              <a:t>for integration and change management tasks handled by IT.</a:t>
            </a:r>
          </a:p>
          <a:p>
            <a:pPr algn="just">
              <a:lnSpc>
                <a:spcPct val="110000"/>
              </a:lnSpc>
            </a:pPr>
            <a:r>
              <a:rPr lang="en-US" sz="900" b="1" i="0" u="none" strike="noStrike" dirty="0">
                <a:effectLst/>
              </a:rPr>
              <a:t>Why Fixed Fee?</a:t>
            </a:r>
          </a:p>
          <a:p>
            <a:pPr lvl="1" algn="just">
              <a:lnSpc>
                <a:spcPct val="110000"/>
              </a:lnSpc>
            </a:pPr>
            <a:r>
              <a:rPr lang="en-US" sz="900" b="1" i="0" u="none" strike="noStrike" dirty="0">
                <a:effectLst/>
              </a:rPr>
              <a:t>Budget Predictability: </a:t>
            </a:r>
            <a:r>
              <a:rPr lang="en-US" sz="900" b="0" i="0" u="none" strike="noStrike" dirty="0">
                <a:effectLst/>
              </a:rPr>
              <a:t>Provides a clear, upfront cost structure for the $10M budget, aligning with the Company’s goal of controlling costs during the merger.</a:t>
            </a:r>
          </a:p>
          <a:p>
            <a:pPr lvl="1" algn="just">
              <a:lnSpc>
                <a:spcPct val="110000"/>
              </a:lnSpc>
            </a:pPr>
            <a:r>
              <a:rPr lang="en-US" sz="900" b="1" i="0" u="none" strike="noStrike" dirty="0">
                <a:effectLst/>
              </a:rPr>
              <a:t>Risk Mitigation: </a:t>
            </a:r>
            <a:r>
              <a:rPr lang="en-US" sz="900" b="0" i="0" u="none" strike="noStrike" dirty="0">
                <a:effectLst/>
              </a:rPr>
              <a:t>Shifts financial and delivery risks to TPZ, holding them accountable for delivering within scope and timeline.</a:t>
            </a:r>
          </a:p>
          <a:p>
            <a:pPr lvl="1" algn="just">
              <a:lnSpc>
                <a:spcPct val="110000"/>
              </a:lnSpc>
            </a:pPr>
            <a:r>
              <a:rPr lang="en-US" sz="900" b="1" i="0" u="none" strike="noStrike" dirty="0">
                <a:effectLst/>
              </a:rPr>
              <a:t>Incentivized Performance</a:t>
            </a:r>
            <a:r>
              <a:rPr lang="en-US" sz="900" dirty="0"/>
              <a:t>: </a:t>
            </a:r>
            <a:r>
              <a:rPr lang="en-US" sz="900" b="0" i="0" u="none" strike="noStrike" dirty="0">
                <a:effectLst/>
              </a:rPr>
              <a:t>Tying payments to milestone achievements ensures consistent progress and quality output.</a:t>
            </a:r>
          </a:p>
          <a:p>
            <a:pPr lvl="1" algn="just">
              <a:lnSpc>
                <a:spcPct val="110000"/>
              </a:lnSpc>
            </a:pPr>
            <a:r>
              <a:rPr lang="en-US" sz="900" b="1" i="0" u="none" strike="noStrike" dirty="0">
                <a:effectLst/>
              </a:rPr>
              <a:t>Project Complexity: </a:t>
            </a:r>
            <a:r>
              <a:rPr lang="en-US" sz="900" b="0" i="0" u="none" strike="noStrike" dirty="0">
                <a:effectLst/>
              </a:rPr>
              <a:t>TPZ’s fixed fee approach ensures the development phase proceeds smoothly, critical for AI 2025's aggressive timeline and technical requirements.</a:t>
            </a:r>
          </a:p>
          <a:p>
            <a:pPr algn="just">
              <a:lnSpc>
                <a:spcPct val="110000"/>
              </a:lnSpc>
            </a:pPr>
            <a:r>
              <a:rPr lang="en-US" sz="900" b="1" i="0" u="none" strike="noStrike" dirty="0">
                <a:effectLst/>
              </a:rPr>
              <a:t>Proposed Milestones:</a:t>
            </a:r>
          </a:p>
          <a:p>
            <a:pPr lvl="1" algn="just">
              <a:lnSpc>
                <a:spcPct val="110000"/>
              </a:lnSpc>
            </a:pPr>
            <a:r>
              <a:rPr lang="en-US" sz="900" b="1" i="0" u="none" strike="noStrike" dirty="0">
                <a:effectLst/>
              </a:rPr>
              <a:t>Phase 1:</a:t>
            </a:r>
            <a:r>
              <a:rPr lang="en-US" sz="900" b="0" i="0" u="none" strike="noStrike" dirty="0">
                <a:effectLst/>
              </a:rPr>
              <a:t> Project kickoff, stakeholder alignment, and requirements gathering.</a:t>
            </a:r>
          </a:p>
          <a:p>
            <a:pPr lvl="1" algn="just">
              <a:lnSpc>
                <a:spcPct val="110000"/>
              </a:lnSpc>
            </a:pPr>
            <a:r>
              <a:rPr lang="en-US" sz="900" b="1" i="0" u="none" strike="noStrike" dirty="0">
                <a:effectLst/>
              </a:rPr>
              <a:t>Phase 2:</a:t>
            </a:r>
            <a:r>
              <a:rPr lang="en-US" sz="900" b="0" i="0" u="none" strike="noStrike" dirty="0">
                <a:effectLst/>
              </a:rPr>
              <a:t> Delivery of initial AI tool prototype.</a:t>
            </a:r>
          </a:p>
          <a:p>
            <a:pPr lvl="1" algn="just">
              <a:lnSpc>
                <a:spcPct val="110000"/>
              </a:lnSpc>
            </a:pPr>
            <a:r>
              <a:rPr lang="en-US" sz="900" b="1" i="0" u="none" strike="noStrike" dirty="0">
                <a:effectLst/>
              </a:rPr>
              <a:t>Phase 3:</a:t>
            </a:r>
            <a:r>
              <a:rPr lang="en-US" sz="900" b="0" i="0" u="none" strike="noStrike" dirty="0">
                <a:effectLst/>
              </a:rPr>
              <a:t> Full system development and dashboard integration.</a:t>
            </a:r>
          </a:p>
          <a:p>
            <a:pPr lvl="1" algn="just">
              <a:lnSpc>
                <a:spcPct val="110000"/>
              </a:lnSpc>
            </a:pPr>
            <a:r>
              <a:rPr lang="en-US" sz="900" b="1" i="0" u="none" strike="noStrike" dirty="0">
                <a:effectLst/>
              </a:rPr>
              <a:t>Phase 4:</a:t>
            </a:r>
            <a:r>
              <a:rPr lang="en-US" sz="900" b="0" i="0" u="none" strike="noStrike" dirty="0">
                <a:effectLst/>
              </a:rPr>
              <a:t> Final testing and deployment.</a:t>
            </a:r>
          </a:p>
          <a:p>
            <a:pPr algn="just">
              <a:lnSpc>
                <a:spcPct val="110000"/>
              </a:lnSpc>
            </a:pPr>
            <a:r>
              <a:rPr lang="en-US" sz="900" b="1" i="0" u="none" strike="noStrike" dirty="0">
                <a:effectLst/>
              </a:rPr>
              <a:t>Why T&amp;M?</a:t>
            </a:r>
            <a:endParaRPr lang="en-US" sz="900" b="0" i="0" u="none" strike="noStrike" dirty="0">
              <a:effectLst/>
            </a:endParaRPr>
          </a:p>
          <a:p>
            <a:pPr lvl="1" algn="just">
              <a:lnSpc>
                <a:spcPct val="110000"/>
              </a:lnSpc>
            </a:pPr>
            <a:r>
              <a:rPr lang="en-US" sz="900" b="1" i="0" u="none" strike="noStrike" dirty="0">
                <a:effectLst/>
              </a:rPr>
              <a:t>Flexibility for Evolving Needs: </a:t>
            </a:r>
            <a:r>
              <a:rPr lang="en-US" sz="900" b="0" i="0" u="none" strike="noStrike" dirty="0">
                <a:effectLst/>
              </a:rPr>
              <a:t>Allows IT to respond to unforeseen challenges in integration and user adoption.</a:t>
            </a:r>
          </a:p>
          <a:p>
            <a:pPr lvl="1" algn="just">
              <a:lnSpc>
                <a:spcPct val="110000"/>
              </a:lnSpc>
            </a:pPr>
            <a:r>
              <a:rPr lang="en-US" sz="900" b="1" i="0" u="none" strike="noStrike" dirty="0">
                <a:effectLst/>
              </a:rPr>
              <a:t>Adaptability for Change Management</a:t>
            </a:r>
            <a:r>
              <a:rPr lang="en-US" sz="900" dirty="0"/>
              <a:t>: </a:t>
            </a:r>
            <a:r>
              <a:rPr lang="en-US" sz="900" b="0" i="0" u="none" strike="noStrike" dirty="0">
                <a:effectLst/>
              </a:rPr>
              <a:t>Addresses resistance from Forecast Teams and supports tailored solutions during rollout.</a:t>
            </a:r>
          </a:p>
          <a:p>
            <a:pPr lvl="1" algn="just">
              <a:lnSpc>
                <a:spcPct val="110000"/>
              </a:lnSpc>
            </a:pPr>
            <a:r>
              <a:rPr lang="en-US" sz="900" b="1" i="0" u="none" strike="noStrike" dirty="0">
                <a:effectLst/>
              </a:rPr>
              <a:t>Parallel Execution</a:t>
            </a:r>
            <a:r>
              <a:rPr lang="en-US" sz="900" dirty="0"/>
              <a:t>: </a:t>
            </a:r>
            <a:r>
              <a:rPr lang="en-US" sz="900" b="0" i="0" u="none" strike="noStrike" dirty="0">
                <a:effectLst/>
              </a:rPr>
              <a:t>Enables the IT team to align integration efforts dynamically with TPZ’s progress.</a:t>
            </a:r>
          </a:p>
          <a:p>
            <a:pPr algn="just">
              <a:lnSpc>
                <a:spcPct val="110000"/>
              </a:lnSpc>
            </a:pPr>
            <a:r>
              <a:rPr lang="en-US" sz="900" b="1" i="0" u="none" strike="noStrike" dirty="0">
                <a:effectLst/>
              </a:rPr>
              <a:t>Risk Mitigation Measures</a:t>
            </a:r>
          </a:p>
          <a:p>
            <a:pPr lvl="1" algn="just">
              <a:lnSpc>
                <a:spcPct val="110000"/>
              </a:lnSpc>
            </a:pPr>
            <a:r>
              <a:rPr lang="en-US" sz="900" b="1" i="0" u="none" strike="noStrike" dirty="0">
                <a:effectLst/>
              </a:rPr>
              <a:t>Clear Change Control Process:</a:t>
            </a:r>
            <a:r>
              <a:rPr lang="en-US" sz="900" b="0" i="0" u="none" strike="noStrike" dirty="0">
                <a:effectLst/>
              </a:rPr>
              <a:t> Ensures any scope adjustments are reviewed and approved by stakeholders.</a:t>
            </a:r>
          </a:p>
          <a:p>
            <a:pPr lvl="1" algn="just">
              <a:lnSpc>
                <a:spcPct val="110000"/>
              </a:lnSpc>
            </a:pPr>
            <a:r>
              <a:rPr lang="en-US" sz="900" b="1" i="0" u="none" strike="noStrike" dirty="0">
                <a:effectLst/>
              </a:rPr>
              <a:t>KPIs and Milestone Validation:</a:t>
            </a:r>
            <a:r>
              <a:rPr lang="en-US" sz="900" b="0" i="0" u="none" strike="noStrike" dirty="0">
                <a:effectLst/>
              </a:rPr>
              <a:t> Progress and payments tied to specific deliverables, such as functionality testing and rollout readiness.</a:t>
            </a:r>
          </a:p>
          <a:p>
            <a:pPr lvl="1" algn="just">
              <a:lnSpc>
                <a:spcPct val="110000"/>
              </a:lnSpc>
            </a:pPr>
            <a:r>
              <a:rPr lang="en-US" sz="900" b="1" i="0" u="none" strike="noStrike" dirty="0">
                <a:effectLst/>
              </a:rPr>
              <a:t>Incentives for Early Delivery:</a:t>
            </a:r>
            <a:r>
              <a:rPr lang="en-US" sz="900" b="0" i="0" u="none" strike="noStrike" dirty="0">
                <a:effectLst/>
              </a:rPr>
              <a:t> Rewards TPZ for delivering ahead of schedule or exceeding performance metrics.</a:t>
            </a:r>
          </a:p>
        </p:txBody>
      </p:sp>
    </p:spTree>
    <p:extLst>
      <p:ext uri="{BB962C8B-B14F-4D97-AF65-F5344CB8AC3E}">
        <p14:creationId xmlns:p14="http://schemas.microsoft.com/office/powerpoint/2010/main" val="346586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B6CF48-87E2-B5EA-9FFA-944C528BBDF2}"/>
              </a:ext>
            </a:extLst>
          </p:cNvPr>
          <p:cNvSpPr>
            <a:spLocks noGrp="1"/>
          </p:cNvSpPr>
          <p:nvPr>
            <p:ph type="title"/>
          </p:nvPr>
        </p:nvSpPr>
        <p:spPr>
          <a:xfrm>
            <a:off x="409518" y="586855"/>
            <a:ext cx="3258570" cy="3387497"/>
          </a:xfrm>
        </p:spPr>
        <p:txBody>
          <a:bodyPr anchor="b">
            <a:normAutofit/>
          </a:bodyPr>
          <a:lstStyle/>
          <a:p>
            <a:pPr algn="r">
              <a:lnSpc>
                <a:spcPct val="90000"/>
              </a:lnSpc>
            </a:pPr>
            <a:r>
              <a:rPr lang="en-US" sz="2700" b="0" i="0" u="none" strike="noStrike" dirty="0">
                <a:solidFill>
                  <a:schemeClr val="bg1"/>
                </a:solidFill>
                <a:effectLst/>
                <a:latin typeface="-webkit-standard"/>
              </a:rPr>
              <a:t>Key Performance Indicators (KPI’S) for AI 2025: Driving Strategic Success Ahead of the Merger</a:t>
            </a:r>
            <a:endParaRPr lang="en-US" sz="2700" dirty="0">
              <a:solidFill>
                <a:schemeClr val="bg1"/>
              </a:solidFill>
            </a:endParaRPr>
          </a:p>
        </p:txBody>
      </p:sp>
      <p:sp>
        <p:nvSpPr>
          <p:cNvPr id="3" name="Content Placeholder 2">
            <a:extLst>
              <a:ext uri="{FF2B5EF4-FFF2-40B4-BE49-F238E27FC236}">
                <a16:creationId xmlns:a16="http://schemas.microsoft.com/office/drawing/2014/main" id="{7D658CA2-FEB1-7B29-993B-BB442EA2073D}"/>
              </a:ext>
            </a:extLst>
          </p:cNvPr>
          <p:cNvSpPr>
            <a:spLocks noGrp="1"/>
          </p:cNvSpPr>
          <p:nvPr>
            <p:ph idx="1"/>
          </p:nvPr>
        </p:nvSpPr>
        <p:spPr>
          <a:xfrm>
            <a:off x="4581727" y="833535"/>
            <a:ext cx="3025303" cy="5361991"/>
          </a:xfrm>
        </p:spPr>
        <p:txBody>
          <a:bodyPr anchor="ctr">
            <a:normAutofit/>
          </a:bodyPr>
          <a:lstStyle/>
          <a:p>
            <a:pPr marL="0" indent="0" algn="ctr">
              <a:buNone/>
            </a:pPr>
            <a:r>
              <a:rPr lang="en-US" sz="1400" b="1" i="1" u="none" strike="noStrike" dirty="0">
                <a:solidFill>
                  <a:srgbClr val="000000"/>
                </a:solidFill>
                <a:effectLst/>
              </a:rPr>
              <a:t>“What gets measured gets managed.” </a:t>
            </a:r>
            <a:r>
              <a:rPr lang="en-US" sz="1400" b="0" i="0" u="none" strike="noStrike" dirty="0">
                <a:solidFill>
                  <a:srgbClr val="000000"/>
                </a:solidFill>
                <a:effectLst/>
                <a:latin typeface="-webkit-standard"/>
              </a:rPr>
              <a:t>— Peter Drucker</a:t>
            </a:r>
            <a:endParaRPr lang="en-US" sz="1600" b="1" i="0" u="none" strike="noStrike" dirty="0">
              <a:effectLst/>
            </a:endParaRPr>
          </a:p>
          <a:p>
            <a:pPr marL="0" indent="0" algn="ctr">
              <a:buNone/>
            </a:pPr>
            <a:r>
              <a:rPr lang="en-US" sz="1600" b="1" i="0" u="none" strike="noStrike" dirty="0">
                <a:effectLst/>
              </a:rPr>
              <a:t>Purpose of KPIs:</a:t>
            </a:r>
            <a:br>
              <a:rPr lang="en-US" sz="1600" dirty="0"/>
            </a:br>
            <a:r>
              <a:rPr lang="en-US" sz="1600" b="0" i="0" u="none" strike="noStrike" dirty="0">
                <a:effectLst/>
                <a:latin typeface="-webkit-standard"/>
              </a:rPr>
              <a:t>The KPIs for AI 2025 must not only measure the project’s progress and performance but also align with the strategic goals of facilitating a seamless merger with the largest competitor. The initiative’s success is crucial to enhancing the Company’s value proposition during negotiations and showcasing operational efficiency post-acquisition.</a:t>
            </a:r>
            <a:endParaRPr lang="en-US" sz="1600" dirty="0"/>
          </a:p>
        </p:txBody>
      </p:sp>
      <p:pic>
        <p:nvPicPr>
          <p:cNvPr id="5" name="Picture 4" descr="Graph">
            <a:extLst>
              <a:ext uri="{FF2B5EF4-FFF2-40B4-BE49-F238E27FC236}">
                <a16:creationId xmlns:a16="http://schemas.microsoft.com/office/drawing/2014/main" id="{0D785021-E7E4-7A64-75C5-57B05185DC77}"/>
              </a:ext>
            </a:extLst>
          </p:cNvPr>
          <p:cNvPicPr>
            <a:picLocks noChangeAspect="1"/>
          </p:cNvPicPr>
          <p:nvPr/>
        </p:nvPicPr>
        <p:blipFill>
          <a:blip r:embed="rId2"/>
          <a:srcRect l="27855" r="34939"/>
          <a:stretch/>
        </p:blipFill>
        <p:spPr>
          <a:xfrm>
            <a:off x="8109502" y="10"/>
            <a:ext cx="4082498" cy="6857990"/>
          </a:xfrm>
          <a:prstGeom prst="rect">
            <a:avLst/>
          </a:prstGeom>
        </p:spPr>
      </p:pic>
    </p:spTree>
    <p:extLst>
      <p:ext uri="{BB962C8B-B14F-4D97-AF65-F5344CB8AC3E}">
        <p14:creationId xmlns:p14="http://schemas.microsoft.com/office/powerpoint/2010/main" val="309951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C16B9-5581-9B5C-4AFA-8AAB072B11D7}"/>
              </a:ext>
            </a:extLst>
          </p:cNvPr>
          <p:cNvSpPr>
            <a:spLocks noGrp="1"/>
          </p:cNvSpPr>
          <p:nvPr>
            <p:ph type="title"/>
          </p:nvPr>
        </p:nvSpPr>
        <p:spPr>
          <a:xfrm>
            <a:off x="1157084" y="374427"/>
            <a:ext cx="10374517" cy="971512"/>
          </a:xfrm>
        </p:spPr>
        <p:txBody>
          <a:bodyPr anchor="ctr">
            <a:normAutofit/>
          </a:bodyPr>
          <a:lstStyle/>
          <a:p>
            <a:pPr>
              <a:lnSpc>
                <a:spcPct val="90000"/>
              </a:lnSpc>
            </a:pPr>
            <a:r>
              <a:rPr lang="en-US" sz="3200" b="0" i="0" u="none" strike="noStrike" dirty="0">
                <a:solidFill>
                  <a:schemeClr val="bg1"/>
                </a:solidFill>
                <a:effectLst/>
                <a:latin typeface="-webkit-standard"/>
              </a:rPr>
              <a:t>KPI’s for AI 2025: Paving the Way for a Seamless Merger</a:t>
            </a:r>
            <a:endParaRPr lang="en-US" sz="3200" dirty="0">
              <a:solidFill>
                <a:schemeClr val="bg1"/>
              </a:solidFill>
            </a:endParaRPr>
          </a:p>
        </p:txBody>
      </p:sp>
      <p:graphicFrame>
        <p:nvGraphicFramePr>
          <p:cNvPr id="5" name="Content Placeholder 2">
            <a:extLst>
              <a:ext uri="{FF2B5EF4-FFF2-40B4-BE49-F238E27FC236}">
                <a16:creationId xmlns:a16="http://schemas.microsoft.com/office/drawing/2014/main" id="{0670DA1D-6BF6-065C-75ED-1DC1CC33FA80}"/>
              </a:ext>
            </a:extLst>
          </p:cNvPr>
          <p:cNvGraphicFramePr>
            <a:graphicFrameLocks noGrp="1"/>
          </p:cNvGraphicFramePr>
          <p:nvPr>
            <p:ph idx="1"/>
            <p:extLst>
              <p:ext uri="{D42A27DB-BD31-4B8C-83A1-F6EECF244321}">
                <p14:modId xmlns:p14="http://schemas.microsoft.com/office/powerpoint/2010/main" val="1418608447"/>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2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57CA35-A6EC-9B26-98D9-2C6347D5F86F}"/>
              </a:ext>
            </a:extLst>
          </p:cNvPr>
          <p:cNvSpPr>
            <a:spLocks noGrp="1"/>
          </p:cNvSpPr>
          <p:nvPr>
            <p:ph type="title"/>
          </p:nvPr>
        </p:nvSpPr>
        <p:spPr>
          <a:xfrm>
            <a:off x="681780" y="586855"/>
            <a:ext cx="3131093" cy="3507474"/>
          </a:xfrm>
        </p:spPr>
        <p:txBody>
          <a:bodyPr anchor="b">
            <a:normAutofit/>
          </a:bodyPr>
          <a:lstStyle/>
          <a:p>
            <a:pPr algn="r"/>
            <a:r>
              <a:rPr lang="en-US" sz="3200" b="0" i="0" u="none" strike="noStrike">
                <a:solidFill>
                  <a:schemeClr val="bg1"/>
                </a:solidFill>
                <a:effectLst/>
                <a:latin typeface="-webkit-standard"/>
              </a:rPr>
              <a:t>Additional Big-Picture Insights</a:t>
            </a:r>
            <a:endParaRPr lang="en-US" sz="3200">
              <a:solidFill>
                <a:schemeClr val="bg1"/>
              </a:solidFill>
            </a:endParaRPr>
          </a:p>
        </p:txBody>
      </p:sp>
      <p:sp>
        <p:nvSpPr>
          <p:cNvPr id="3" name="Content Placeholder 2">
            <a:extLst>
              <a:ext uri="{FF2B5EF4-FFF2-40B4-BE49-F238E27FC236}">
                <a16:creationId xmlns:a16="http://schemas.microsoft.com/office/drawing/2014/main" id="{8499F2B9-B559-DBCB-AD22-69DEFB8CAC8E}"/>
              </a:ext>
            </a:extLst>
          </p:cNvPr>
          <p:cNvSpPr>
            <a:spLocks noGrp="1"/>
          </p:cNvSpPr>
          <p:nvPr>
            <p:ph idx="1"/>
          </p:nvPr>
        </p:nvSpPr>
        <p:spPr>
          <a:xfrm>
            <a:off x="4478695" y="833535"/>
            <a:ext cx="3222170" cy="5361991"/>
          </a:xfrm>
        </p:spPr>
        <p:txBody>
          <a:bodyPr anchor="ctr">
            <a:normAutofit/>
          </a:bodyPr>
          <a:lstStyle/>
          <a:p>
            <a:pPr marL="0" indent="0" algn="ctr">
              <a:lnSpc>
                <a:spcPct val="110000"/>
              </a:lnSpc>
              <a:buNone/>
            </a:pPr>
            <a:r>
              <a:rPr lang="en-US" sz="1200" b="1" dirty="0"/>
              <a:t>Negotiation Leverage</a:t>
            </a:r>
            <a:r>
              <a:rPr lang="en-US" sz="1200" dirty="0"/>
              <a:t> </a:t>
            </a:r>
          </a:p>
          <a:p>
            <a:pPr marL="0" indent="0" algn="ctr">
              <a:lnSpc>
                <a:spcPct val="110000"/>
              </a:lnSpc>
              <a:buNone/>
            </a:pPr>
            <a:r>
              <a:rPr lang="en-US" sz="1200" dirty="0"/>
              <a:t>AI 2025 is a bargaining chip to demonstrate technological edge, operational efficiency, and strategic foresight to the competitor and stakeholders. KPIs related to cost savings, readiness, and accuracy will strengthen the Company's position.</a:t>
            </a:r>
          </a:p>
          <a:p>
            <a:pPr marL="0" indent="0" algn="ctr">
              <a:lnSpc>
                <a:spcPct val="110000"/>
              </a:lnSpc>
              <a:buNone/>
            </a:pPr>
            <a:r>
              <a:rPr lang="en-US" sz="1200" b="1" dirty="0"/>
              <a:t>Post-Merger Synergies</a:t>
            </a:r>
          </a:p>
          <a:p>
            <a:pPr marL="0" indent="0" algn="ctr">
              <a:lnSpc>
                <a:spcPct val="110000"/>
              </a:lnSpc>
              <a:buNone/>
            </a:pPr>
            <a:r>
              <a:rPr lang="en-US" sz="1200" dirty="0"/>
              <a:t>By aligning tools and processes pre-merger, AI 2025 will mitigate risks, reduce redundancy, and simplify integration, avoiding the inefficiencies seen in past acquisitions.</a:t>
            </a:r>
          </a:p>
          <a:p>
            <a:pPr marL="0" indent="0" algn="ctr">
              <a:lnSpc>
                <a:spcPct val="110000"/>
              </a:lnSpc>
              <a:buNone/>
            </a:pPr>
            <a:r>
              <a:rPr lang="en-US" sz="1200" b="1" dirty="0"/>
              <a:t>Investor Confidence</a:t>
            </a:r>
            <a:r>
              <a:rPr lang="en-US" sz="1200" dirty="0"/>
              <a:t> </a:t>
            </a:r>
          </a:p>
          <a:p>
            <a:pPr marL="0" indent="0" algn="ctr">
              <a:lnSpc>
                <a:spcPct val="110000"/>
              </a:lnSpc>
              <a:buNone/>
            </a:pPr>
            <a:r>
              <a:rPr lang="en-US" sz="1200" dirty="0"/>
              <a:t>Executives can use metrics like Forecast Accuracy Improvement and Executive Dashboard Readiness to reassure Wall Street and showcase progress in addressing historical operational inefficiencies.</a:t>
            </a:r>
          </a:p>
        </p:txBody>
      </p:sp>
      <p:pic>
        <p:nvPicPr>
          <p:cNvPr id="7" name="Graphic 6" descr="Handshake">
            <a:extLst>
              <a:ext uri="{FF2B5EF4-FFF2-40B4-BE49-F238E27FC236}">
                <a16:creationId xmlns:a16="http://schemas.microsoft.com/office/drawing/2014/main" id="{9C52B7F1-5F58-5869-1C12-CBC7B16AB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5300" y="1619250"/>
            <a:ext cx="3619500" cy="3619500"/>
          </a:xfrm>
          <a:prstGeom prst="rect">
            <a:avLst/>
          </a:prstGeom>
        </p:spPr>
      </p:pic>
    </p:spTree>
    <p:extLst>
      <p:ext uri="{BB962C8B-B14F-4D97-AF65-F5344CB8AC3E}">
        <p14:creationId xmlns:p14="http://schemas.microsoft.com/office/powerpoint/2010/main" val="2057774111"/>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305</TotalTime>
  <Words>4259</Words>
  <Application>Microsoft Macintosh PowerPoint</Application>
  <PresentationFormat>Widescreen</PresentationFormat>
  <Paragraphs>348</Paragraphs>
  <Slides>26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-webkit-standard</vt:lpstr>
      <vt:lpstr>.AppleSystemUIFont</vt:lpstr>
      <vt:lpstr>Aptos</vt:lpstr>
      <vt:lpstr>Arial</vt:lpstr>
      <vt:lpstr>Avenir Next LT Pro</vt:lpstr>
      <vt:lpstr>Calibri</vt:lpstr>
      <vt:lpstr>Cavolini</vt:lpstr>
      <vt:lpstr>CHARTER ROMAN</vt:lpstr>
      <vt:lpstr>Helvetica Neue</vt:lpstr>
      <vt:lpstr>Wingdings</vt:lpstr>
      <vt:lpstr>GradientRiseVTI</vt:lpstr>
      <vt:lpstr>AI 2025: Strategy and Execution Plan</vt:lpstr>
      <vt:lpstr>Introduction</vt:lpstr>
      <vt:lpstr>Project Management Methodologies Comparison</vt:lpstr>
      <vt:lpstr>Why  Agile Is Recommended for AI 2025?</vt:lpstr>
      <vt:lpstr>Pre-Mortem Analysis</vt:lpstr>
      <vt:lpstr>Contract Type Recommendation</vt:lpstr>
      <vt:lpstr>Key Performance Indicators (KPI’S) for AI 2025: Driving Strategic Success Ahead of the Merger</vt:lpstr>
      <vt:lpstr>KPI’s for AI 2025: Paving the Way for a Seamless Merger</vt:lpstr>
      <vt:lpstr>Additional Big-Picture Insights</vt:lpstr>
      <vt:lpstr>Project Charter</vt:lpstr>
      <vt:lpstr>PowerPoint Presentation</vt:lpstr>
      <vt:lpstr>PowerPoint Presentation</vt:lpstr>
      <vt:lpstr>Budget Overview Total Estimated Budget(t&amp;m): $2 million</vt:lpstr>
      <vt:lpstr>Risks and Mitigation Strategies </vt:lpstr>
      <vt:lpstr>Key Stakeholders </vt:lpstr>
      <vt:lpstr>Success Criteria </vt:lpstr>
      <vt:lpstr>Stakeholder Analysis</vt:lpstr>
      <vt:lpstr>PowerPoint Presentation</vt:lpstr>
      <vt:lpstr>Power-Interest Grid</vt:lpstr>
      <vt:lpstr>True Goal of AI 2025</vt:lpstr>
      <vt:lpstr>Key Aspects of AI 2025's True Goal</vt:lpstr>
      <vt:lpstr>Conclusion</vt:lpstr>
      <vt:lpstr>Next Steps for AI 2025 Integration</vt:lpstr>
      <vt:lpstr>Timeline Overview</vt:lpstr>
      <vt:lpstr>Conclusion: AI 2025 – Driving Strategic Transformation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 Gupta</dc:creator>
  <cp:lastModifiedBy>Anand Gupta</cp:lastModifiedBy>
  <cp:revision>18</cp:revision>
  <dcterms:created xsi:type="dcterms:W3CDTF">2024-11-18T13:35:07Z</dcterms:created>
  <dcterms:modified xsi:type="dcterms:W3CDTF">2024-11-19T15:58:48Z</dcterms:modified>
</cp:coreProperties>
</file>